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0"/>
  </p:notesMasterIdLst>
  <p:sldIdLst>
    <p:sldId id="370" r:id="rId2"/>
    <p:sldId id="401" r:id="rId3"/>
    <p:sldId id="500" r:id="rId4"/>
    <p:sldId id="499" r:id="rId5"/>
    <p:sldId id="496" r:id="rId6"/>
    <p:sldId id="498" r:id="rId7"/>
    <p:sldId id="374" r:id="rId8"/>
    <p:sldId id="467" r:id="rId9"/>
    <p:sldId id="497" r:id="rId10"/>
    <p:sldId id="259" r:id="rId11"/>
    <p:sldId id="400" r:id="rId12"/>
    <p:sldId id="273" r:id="rId13"/>
    <p:sldId id="493" r:id="rId14"/>
    <p:sldId id="479" r:id="rId15"/>
    <p:sldId id="352" r:id="rId16"/>
    <p:sldId id="492" r:id="rId17"/>
    <p:sldId id="495" r:id="rId18"/>
    <p:sldId id="494" r:id="rId19"/>
  </p:sldIdLst>
  <p:sldSz cx="12192000" cy="6858000"/>
  <p:notesSz cx="7102475" cy="9388475"/>
  <p:custShowLst>
    <p:custShow name="Exhibition Mode" id="0">
      <p:sldLst>
        <p:sld r:id="rId16"/>
        <p:sld r:id="rId13"/>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45BFBA20-7C00-4B39-822E-0BBBBEE51B0A}">
          <p14:sldIdLst>
            <p14:sldId id="370"/>
            <p14:sldId id="401"/>
            <p14:sldId id="500"/>
            <p14:sldId id="499"/>
            <p14:sldId id="496"/>
            <p14:sldId id="498"/>
            <p14:sldId id="374"/>
            <p14:sldId id="467"/>
            <p14:sldId id="497"/>
            <p14:sldId id="259"/>
            <p14:sldId id="400"/>
            <p14:sldId id="273"/>
            <p14:sldId id="493"/>
            <p14:sldId id="479"/>
            <p14:sldId id="352"/>
            <p14:sldId id="492"/>
            <p14:sldId id="495"/>
            <p14:sldId id="4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32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BF3AE8-4AC0-4BDD-BF64-56B596EFF1EC}" v="193" dt="2025-02-17T18:22:28.0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03" autoAdjust="0"/>
    <p:restoredTop sz="80303" autoAdjust="0"/>
  </p:normalViewPr>
  <p:slideViewPr>
    <p:cSldViewPr snapToGrid="0">
      <p:cViewPr varScale="1">
        <p:scale>
          <a:sx n="82" d="100"/>
          <a:sy n="82" d="100"/>
        </p:scale>
        <p:origin x="489" y="39"/>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Daoust" userId="838b00f2-a467-4255-a4ca-87fb6150edf0" providerId="ADAL" clId="{0BBF3AE8-4AC0-4BDD-BF64-56B596EFF1EC}"/>
    <pc:docChg chg="custSel delSld modSld sldOrd delMainMaster delSection modSection">
      <pc:chgData name="Paul Daoust" userId="838b00f2-a467-4255-a4ca-87fb6150edf0" providerId="ADAL" clId="{0BBF3AE8-4AC0-4BDD-BF64-56B596EFF1EC}" dt="2025-02-17T18:36:49.394" v="625" actId="47"/>
      <pc:docMkLst>
        <pc:docMk/>
      </pc:docMkLst>
      <pc:sldChg chg="del">
        <pc:chgData name="Paul Daoust" userId="838b00f2-a467-4255-a4ca-87fb6150edf0" providerId="ADAL" clId="{0BBF3AE8-4AC0-4BDD-BF64-56B596EFF1EC}" dt="2025-02-17T18:36:35.254" v="621" actId="47"/>
        <pc:sldMkLst>
          <pc:docMk/>
          <pc:sldMk cId="715057958" sldId="257"/>
        </pc:sldMkLst>
      </pc:sldChg>
      <pc:sldChg chg="del">
        <pc:chgData name="Paul Daoust" userId="838b00f2-a467-4255-a4ca-87fb6150edf0" providerId="ADAL" clId="{0BBF3AE8-4AC0-4BDD-BF64-56B596EFF1EC}" dt="2025-02-17T18:36:35.254" v="621" actId="47"/>
        <pc:sldMkLst>
          <pc:docMk/>
          <pc:sldMk cId="2526734788" sldId="258"/>
        </pc:sldMkLst>
      </pc:sldChg>
      <pc:sldChg chg="addSp modSp mod ord modShow">
        <pc:chgData name="Paul Daoust" userId="838b00f2-a467-4255-a4ca-87fb6150edf0" providerId="ADAL" clId="{0BBF3AE8-4AC0-4BDD-BF64-56B596EFF1EC}" dt="2025-02-17T18:17:43.244" v="604" actId="20577"/>
        <pc:sldMkLst>
          <pc:docMk/>
          <pc:sldMk cId="3226730549" sldId="259"/>
        </pc:sldMkLst>
        <pc:spChg chg="mod">
          <ac:chgData name="Paul Daoust" userId="838b00f2-a467-4255-a4ca-87fb6150edf0" providerId="ADAL" clId="{0BBF3AE8-4AC0-4BDD-BF64-56B596EFF1EC}" dt="2025-02-17T18:17:43.244" v="604" actId="20577"/>
          <ac:spMkLst>
            <pc:docMk/>
            <pc:sldMk cId="3226730549" sldId="259"/>
            <ac:spMk id="2" creationId="{A198643B-D3CD-44D2-AD4C-A6A8BF690DFD}"/>
          </ac:spMkLst>
        </pc:spChg>
        <pc:picChg chg="add mod">
          <ac:chgData name="Paul Daoust" userId="838b00f2-a467-4255-a4ca-87fb6150edf0" providerId="ADAL" clId="{0BBF3AE8-4AC0-4BDD-BF64-56B596EFF1EC}" dt="2025-02-17T18:17:07.647" v="592"/>
          <ac:picMkLst>
            <pc:docMk/>
            <pc:sldMk cId="3226730549" sldId="259"/>
            <ac:picMk id="9" creationId="{C8A6FC30-D881-5C24-FC05-106E183BBF3E}"/>
          </ac:picMkLst>
        </pc:picChg>
        <pc:picChg chg="add mod">
          <ac:chgData name="Paul Daoust" userId="838b00f2-a467-4255-a4ca-87fb6150edf0" providerId="ADAL" clId="{0BBF3AE8-4AC0-4BDD-BF64-56B596EFF1EC}" dt="2025-02-17T18:17:07.647" v="592"/>
          <ac:picMkLst>
            <pc:docMk/>
            <pc:sldMk cId="3226730549" sldId="259"/>
            <ac:picMk id="22" creationId="{375B269A-5493-55A8-6770-B3A159CFA464}"/>
          </ac:picMkLst>
        </pc:picChg>
      </pc:sldChg>
      <pc:sldChg chg="modSp">
        <pc:chgData name="Paul Daoust" userId="838b00f2-a467-4255-a4ca-87fb6150edf0" providerId="ADAL" clId="{0BBF3AE8-4AC0-4BDD-BF64-56B596EFF1EC}" dt="2025-02-17T18:12:22.380" v="591" actId="20577"/>
        <pc:sldMkLst>
          <pc:docMk/>
          <pc:sldMk cId="1913349124" sldId="273"/>
        </pc:sldMkLst>
        <pc:spChg chg="mod">
          <ac:chgData name="Paul Daoust" userId="838b00f2-a467-4255-a4ca-87fb6150edf0" providerId="ADAL" clId="{0BBF3AE8-4AC0-4BDD-BF64-56B596EFF1EC}" dt="2025-02-17T18:12:22.380" v="591" actId="20577"/>
          <ac:spMkLst>
            <pc:docMk/>
            <pc:sldMk cId="1913349124" sldId="273"/>
            <ac:spMk id="3" creationId="{3B74D476-AA17-EEF1-2F51-47074A476D43}"/>
          </ac:spMkLst>
        </pc:spChg>
      </pc:sldChg>
      <pc:sldChg chg="modSp mod ord modShow">
        <pc:chgData name="Paul Daoust" userId="838b00f2-a467-4255-a4ca-87fb6150edf0" providerId="ADAL" clId="{0BBF3AE8-4AC0-4BDD-BF64-56B596EFF1EC}" dt="2025-02-17T17:53:39.900" v="387" actId="1076"/>
        <pc:sldMkLst>
          <pc:docMk/>
          <pc:sldMk cId="207289118" sldId="352"/>
        </pc:sldMkLst>
        <pc:spChg chg="mod">
          <ac:chgData name="Paul Daoust" userId="838b00f2-a467-4255-a4ca-87fb6150edf0" providerId="ADAL" clId="{0BBF3AE8-4AC0-4BDD-BF64-56B596EFF1EC}" dt="2025-02-17T17:53:14.484" v="385" actId="20577"/>
          <ac:spMkLst>
            <pc:docMk/>
            <pc:sldMk cId="207289118" sldId="352"/>
            <ac:spMk id="3" creationId="{0A501DF9-B881-797E-95A2-9B01D5EE7DFB}"/>
          </ac:spMkLst>
        </pc:spChg>
        <pc:spChg chg="mod">
          <ac:chgData name="Paul Daoust" userId="838b00f2-a467-4255-a4ca-87fb6150edf0" providerId="ADAL" clId="{0BBF3AE8-4AC0-4BDD-BF64-56B596EFF1EC}" dt="2025-02-17T17:53:33.803" v="386" actId="6549"/>
          <ac:spMkLst>
            <pc:docMk/>
            <pc:sldMk cId="207289118" sldId="352"/>
            <ac:spMk id="6" creationId="{D844E7DA-49C3-1A7E-5386-F4CB66624A67}"/>
          </ac:spMkLst>
        </pc:spChg>
        <pc:picChg chg="mod">
          <ac:chgData name="Paul Daoust" userId="838b00f2-a467-4255-a4ca-87fb6150edf0" providerId="ADAL" clId="{0BBF3AE8-4AC0-4BDD-BF64-56B596EFF1EC}" dt="2025-02-17T17:53:39.900" v="387" actId="1076"/>
          <ac:picMkLst>
            <pc:docMk/>
            <pc:sldMk cId="207289118" sldId="352"/>
            <ac:picMk id="8" creationId="{95F07951-B263-3049-1447-1A58E589D106}"/>
          </ac:picMkLst>
        </pc:picChg>
      </pc:sldChg>
      <pc:sldChg chg="del">
        <pc:chgData name="Paul Daoust" userId="838b00f2-a467-4255-a4ca-87fb6150edf0" providerId="ADAL" clId="{0BBF3AE8-4AC0-4BDD-BF64-56B596EFF1EC}" dt="2025-02-17T18:36:35.254" v="621" actId="47"/>
        <pc:sldMkLst>
          <pc:docMk/>
          <pc:sldMk cId="559996832" sldId="353"/>
        </pc:sldMkLst>
      </pc:sldChg>
      <pc:sldChg chg="del">
        <pc:chgData name="Paul Daoust" userId="838b00f2-a467-4255-a4ca-87fb6150edf0" providerId="ADAL" clId="{0BBF3AE8-4AC0-4BDD-BF64-56B596EFF1EC}" dt="2025-02-17T18:36:35.254" v="621" actId="47"/>
        <pc:sldMkLst>
          <pc:docMk/>
          <pc:sldMk cId="2740970963" sldId="355"/>
        </pc:sldMkLst>
      </pc:sldChg>
      <pc:sldChg chg="del">
        <pc:chgData name="Paul Daoust" userId="838b00f2-a467-4255-a4ca-87fb6150edf0" providerId="ADAL" clId="{0BBF3AE8-4AC0-4BDD-BF64-56B596EFF1EC}" dt="2025-02-17T18:36:35.254" v="621" actId="47"/>
        <pc:sldMkLst>
          <pc:docMk/>
          <pc:sldMk cId="641914995" sldId="357"/>
        </pc:sldMkLst>
      </pc:sldChg>
      <pc:sldChg chg="del">
        <pc:chgData name="Paul Daoust" userId="838b00f2-a467-4255-a4ca-87fb6150edf0" providerId="ADAL" clId="{0BBF3AE8-4AC0-4BDD-BF64-56B596EFF1EC}" dt="2025-02-17T18:36:35.254" v="621" actId="47"/>
        <pc:sldMkLst>
          <pc:docMk/>
          <pc:sldMk cId="2075257336" sldId="358"/>
        </pc:sldMkLst>
      </pc:sldChg>
      <pc:sldChg chg="del">
        <pc:chgData name="Paul Daoust" userId="838b00f2-a467-4255-a4ca-87fb6150edf0" providerId="ADAL" clId="{0BBF3AE8-4AC0-4BDD-BF64-56B596EFF1EC}" dt="2025-02-17T18:36:35.254" v="621" actId="47"/>
        <pc:sldMkLst>
          <pc:docMk/>
          <pc:sldMk cId="1141390159" sldId="399"/>
        </pc:sldMkLst>
      </pc:sldChg>
      <pc:sldChg chg="modSp mod">
        <pc:chgData name="Paul Daoust" userId="838b00f2-a467-4255-a4ca-87fb6150edf0" providerId="ADAL" clId="{0BBF3AE8-4AC0-4BDD-BF64-56B596EFF1EC}" dt="2025-02-17T17:55:12.654" v="431" actId="20577"/>
        <pc:sldMkLst>
          <pc:docMk/>
          <pc:sldMk cId="1880928240" sldId="401"/>
        </pc:sldMkLst>
        <pc:spChg chg="mod">
          <ac:chgData name="Paul Daoust" userId="838b00f2-a467-4255-a4ca-87fb6150edf0" providerId="ADAL" clId="{0BBF3AE8-4AC0-4BDD-BF64-56B596EFF1EC}" dt="2025-02-17T17:55:12.654" v="431" actId="20577"/>
          <ac:spMkLst>
            <pc:docMk/>
            <pc:sldMk cId="1880928240" sldId="401"/>
            <ac:spMk id="3" creationId="{901F3909-135C-D16E-874D-03DDC5B50548}"/>
          </ac:spMkLst>
        </pc:spChg>
      </pc:sldChg>
      <pc:sldChg chg="del">
        <pc:chgData name="Paul Daoust" userId="838b00f2-a467-4255-a4ca-87fb6150edf0" providerId="ADAL" clId="{0BBF3AE8-4AC0-4BDD-BF64-56B596EFF1EC}" dt="2025-02-17T18:36:35.254" v="621" actId="47"/>
        <pc:sldMkLst>
          <pc:docMk/>
          <pc:sldMk cId="992764400" sldId="405"/>
        </pc:sldMkLst>
      </pc:sldChg>
      <pc:sldChg chg="del">
        <pc:chgData name="Paul Daoust" userId="838b00f2-a467-4255-a4ca-87fb6150edf0" providerId="ADAL" clId="{0BBF3AE8-4AC0-4BDD-BF64-56B596EFF1EC}" dt="2025-02-17T18:36:35.254" v="621" actId="47"/>
        <pc:sldMkLst>
          <pc:docMk/>
          <pc:sldMk cId="805575443" sldId="406"/>
        </pc:sldMkLst>
      </pc:sldChg>
      <pc:sldChg chg="del">
        <pc:chgData name="Paul Daoust" userId="838b00f2-a467-4255-a4ca-87fb6150edf0" providerId="ADAL" clId="{0BBF3AE8-4AC0-4BDD-BF64-56B596EFF1EC}" dt="2025-02-17T18:36:35.254" v="621" actId="47"/>
        <pc:sldMkLst>
          <pc:docMk/>
          <pc:sldMk cId="2426916955" sldId="407"/>
        </pc:sldMkLst>
      </pc:sldChg>
      <pc:sldChg chg="del">
        <pc:chgData name="Paul Daoust" userId="838b00f2-a467-4255-a4ca-87fb6150edf0" providerId="ADAL" clId="{0BBF3AE8-4AC0-4BDD-BF64-56B596EFF1EC}" dt="2025-02-17T18:36:35.254" v="621" actId="47"/>
        <pc:sldMkLst>
          <pc:docMk/>
          <pc:sldMk cId="4254347822" sldId="408"/>
        </pc:sldMkLst>
      </pc:sldChg>
      <pc:sldChg chg="del">
        <pc:chgData name="Paul Daoust" userId="838b00f2-a467-4255-a4ca-87fb6150edf0" providerId="ADAL" clId="{0BBF3AE8-4AC0-4BDD-BF64-56B596EFF1EC}" dt="2025-02-17T18:36:35.254" v="621" actId="47"/>
        <pc:sldMkLst>
          <pc:docMk/>
          <pc:sldMk cId="28729899" sldId="409"/>
        </pc:sldMkLst>
      </pc:sldChg>
      <pc:sldChg chg="del">
        <pc:chgData name="Paul Daoust" userId="838b00f2-a467-4255-a4ca-87fb6150edf0" providerId="ADAL" clId="{0BBF3AE8-4AC0-4BDD-BF64-56B596EFF1EC}" dt="2025-02-17T18:36:35.254" v="621" actId="47"/>
        <pc:sldMkLst>
          <pc:docMk/>
          <pc:sldMk cId="4015366101" sldId="410"/>
        </pc:sldMkLst>
      </pc:sldChg>
      <pc:sldChg chg="del">
        <pc:chgData name="Paul Daoust" userId="838b00f2-a467-4255-a4ca-87fb6150edf0" providerId="ADAL" clId="{0BBF3AE8-4AC0-4BDD-BF64-56B596EFF1EC}" dt="2025-02-17T18:36:35.254" v="621" actId="47"/>
        <pc:sldMkLst>
          <pc:docMk/>
          <pc:sldMk cId="3501508570" sldId="411"/>
        </pc:sldMkLst>
      </pc:sldChg>
      <pc:sldChg chg="del">
        <pc:chgData name="Paul Daoust" userId="838b00f2-a467-4255-a4ca-87fb6150edf0" providerId="ADAL" clId="{0BBF3AE8-4AC0-4BDD-BF64-56B596EFF1EC}" dt="2025-02-17T18:36:35.254" v="621" actId="47"/>
        <pc:sldMkLst>
          <pc:docMk/>
          <pc:sldMk cId="1935728856" sldId="412"/>
        </pc:sldMkLst>
      </pc:sldChg>
      <pc:sldChg chg="del">
        <pc:chgData name="Paul Daoust" userId="838b00f2-a467-4255-a4ca-87fb6150edf0" providerId="ADAL" clId="{0BBF3AE8-4AC0-4BDD-BF64-56B596EFF1EC}" dt="2025-02-17T18:36:35.254" v="621" actId="47"/>
        <pc:sldMkLst>
          <pc:docMk/>
          <pc:sldMk cId="408754901" sldId="452"/>
        </pc:sldMkLst>
      </pc:sldChg>
      <pc:sldChg chg="del">
        <pc:chgData name="Paul Daoust" userId="838b00f2-a467-4255-a4ca-87fb6150edf0" providerId="ADAL" clId="{0BBF3AE8-4AC0-4BDD-BF64-56B596EFF1EC}" dt="2025-02-17T18:36:35.254" v="621" actId="47"/>
        <pc:sldMkLst>
          <pc:docMk/>
          <pc:sldMk cId="373919549" sldId="453"/>
        </pc:sldMkLst>
      </pc:sldChg>
      <pc:sldChg chg="del">
        <pc:chgData name="Paul Daoust" userId="838b00f2-a467-4255-a4ca-87fb6150edf0" providerId="ADAL" clId="{0BBF3AE8-4AC0-4BDD-BF64-56B596EFF1EC}" dt="2025-02-17T18:36:35.254" v="621" actId="47"/>
        <pc:sldMkLst>
          <pc:docMk/>
          <pc:sldMk cId="4260724083" sldId="454"/>
        </pc:sldMkLst>
      </pc:sldChg>
      <pc:sldChg chg="del">
        <pc:chgData name="Paul Daoust" userId="838b00f2-a467-4255-a4ca-87fb6150edf0" providerId="ADAL" clId="{0BBF3AE8-4AC0-4BDD-BF64-56B596EFF1EC}" dt="2025-02-17T18:36:35.254" v="621" actId="47"/>
        <pc:sldMkLst>
          <pc:docMk/>
          <pc:sldMk cId="2257363310" sldId="455"/>
        </pc:sldMkLst>
      </pc:sldChg>
      <pc:sldChg chg="modSp">
        <pc:chgData name="Paul Daoust" userId="838b00f2-a467-4255-a4ca-87fb6150edf0" providerId="ADAL" clId="{0BBF3AE8-4AC0-4BDD-BF64-56B596EFF1EC}" dt="2025-02-17T18:00:53.824" v="547" actId="403"/>
        <pc:sldMkLst>
          <pc:docMk/>
          <pc:sldMk cId="2644543124" sldId="467"/>
        </pc:sldMkLst>
        <pc:spChg chg="mod">
          <ac:chgData name="Paul Daoust" userId="838b00f2-a467-4255-a4ca-87fb6150edf0" providerId="ADAL" clId="{0BBF3AE8-4AC0-4BDD-BF64-56B596EFF1EC}" dt="2025-02-17T18:00:53.824" v="547" actId="403"/>
          <ac:spMkLst>
            <pc:docMk/>
            <pc:sldMk cId="2644543124" sldId="467"/>
            <ac:spMk id="21" creationId="{26BE2979-2196-A8C1-9793-5995FD9A97A4}"/>
          </ac:spMkLst>
        </pc:spChg>
      </pc:sldChg>
      <pc:sldChg chg="del">
        <pc:chgData name="Paul Daoust" userId="838b00f2-a467-4255-a4ca-87fb6150edf0" providerId="ADAL" clId="{0BBF3AE8-4AC0-4BDD-BF64-56B596EFF1EC}" dt="2025-02-17T18:36:35.254" v="621" actId="47"/>
        <pc:sldMkLst>
          <pc:docMk/>
          <pc:sldMk cId="1180089601" sldId="469"/>
        </pc:sldMkLst>
      </pc:sldChg>
      <pc:sldChg chg="del">
        <pc:chgData name="Paul Daoust" userId="838b00f2-a467-4255-a4ca-87fb6150edf0" providerId="ADAL" clId="{0BBF3AE8-4AC0-4BDD-BF64-56B596EFF1EC}" dt="2025-02-17T18:36:35.254" v="621" actId="47"/>
        <pc:sldMkLst>
          <pc:docMk/>
          <pc:sldMk cId="3894491235" sldId="472"/>
        </pc:sldMkLst>
      </pc:sldChg>
      <pc:sldChg chg="del">
        <pc:chgData name="Paul Daoust" userId="838b00f2-a467-4255-a4ca-87fb6150edf0" providerId="ADAL" clId="{0BBF3AE8-4AC0-4BDD-BF64-56B596EFF1EC}" dt="2025-02-17T18:36:35.254" v="621" actId="47"/>
        <pc:sldMkLst>
          <pc:docMk/>
          <pc:sldMk cId="2157291613" sldId="478"/>
        </pc:sldMkLst>
      </pc:sldChg>
      <pc:sldChg chg="del">
        <pc:chgData name="Paul Daoust" userId="838b00f2-a467-4255-a4ca-87fb6150edf0" providerId="ADAL" clId="{0BBF3AE8-4AC0-4BDD-BF64-56B596EFF1EC}" dt="2025-02-17T18:36:35.254" v="621" actId="47"/>
        <pc:sldMkLst>
          <pc:docMk/>
          <pc:sldMk cId="359579310" sldId="480"/>
        </pc:sldMkLst>
      </pc:sldChg>
      <pc:sldChg chg="del">
        <pc:chgData name="Paul Daoust" userId="838b00f2-a467-4255-a4ca-87fb6150edf0" providerId="ADAL" clId="{0BBF3AE8-4AC0-4BDD-BF64-56B596EFF1EC}" dt="2025-02-17T18:36:35.254" v="621" actId="47"/>
        <pc:sldMkLst>
          <pc:docMk/>
          <pc:sldMk cId="3051549226" sldId="481"/>
        </pc:sldMkLst>
      </pc:sldChg>
      <pc:sldChg chg="del">
        <pc:chgData name="Paul Daoust" userId="838b00f2-a467-4255-a4ca-87fb6150edf0" providerId="ADAL" clId="{0BBF3AE8-4AC0-4BDD-BF64-56B596EFF1EC}" dt="2025-02-17T18:36:35.254" v="621" actId="47"/>
        <pc:sldMkLst>
          <pc:docMk/>
          <pc:sldMk cId="3977428740" sldId="482"/>
        </pc:sldMkLst>
      </pc:sldChg>
      <pc:sldChg chg="del">
        <pc:chgData name="Paul Daoust" userId="838b00f2-a467-4255-a4ca-87fb6150edf0" providerId="ADAL" clId="{0BBF3AE8-4AC0-4BDD-BF64-56B596EFF1EC}" dt="2025-02-17T18:36:35.254" v="621" actId="47"/>
        <pc:sldMkLst>
          <pc:docMk/>
          <pc:sldMk cId="1772936352" sldId="483"/>
        </pc:sldMkLst>
      </pc:sldChg>
      <pc:sldChg chg="del">
        <pc:chgData name="Paul Daoust" userId="838b00f2-a467-4255-a4ca-87fb6150edf0" providerId="ADAL" clId="{0BBF3AE8-4AC0-4BDD-BF64-56B596EFF1EC}" dt="2025-02-17T18:36:35.254" v="621" actId="47"/>
        <pc:sldMkLst>
          <pc:docMk/>
          <pc:sldMk cId="1397994635" sldId="484"/>
        </pc:sldMkLst>
      </pc:sldChg>
      <pc:sldChg chg="del">
        <pc:chgData name="Paul Daoust" userId="838b00f2-a467-4255-a4ca-87fb6150edf0" providerId="ADAL" clId="{0BBF3AE8-4AC0-4BDD-BF64-56B596EFF1EC}" dt="2025-02-17T18:36:35.254" v="621" actId="47"/>
        <pc:sldMkLst>
          <pc:docMk/>
          <pc:sldMk cId="3276160290" sldId="485"/>
        </pc:sldMkLst>
      </pc:sldChg>
      <pc:sldChg chg="del">
        <pc:chgData name="Paul Daoust" userId="838b00f2-a467-4255-a4ca-87fb6150edf0" providerId="ADAL" clId="{0BBF3AE8-4AC0-4BDD-BF64-56B596EFF1EC}" dt="2025-02-17T18:36:35.254" v="621" actId="47"/>
        <pc:sldMkLst>
          <pc:docMk/>
          <pc:sldMk cId="362473738" sldId="486"/>
        </pc:sldMkLst>
      </pc:sldChg>
      <pc:sldChg chg="del">
        <pc:chgData name="Paul Daoust" userId="838b00f2-a467-4255-a4ca-87fb6150edf0" providerId="ADAL" clId="{0BBF3AE8-4AC0-4BDD-BF64-56B596EFF1EC}" dt="2025-02-17T18:36:35.254" v="621" actId="47"/>
        <pc:sldMkLst>
          <pc:docMk/>
          <pc:sldMk cId="2898550828" sldId="487"/>
        </pc:sldMkLst>
      </pc:sldChg>
      <pc:sldChg chg="del">
        <pc:chgData name="Paul Daoust" userId="838b00f2-a467-4255-a4ca-87fb6150edf0" providerId="ADAL" clId="{0BBF3AE8-4AC0-4BDD-BF64-56B596EFF1EC}" dt="2025-02-17T18:36:35.254" v="621" actId="47"/>
        <pc:sldMkLst>
          <pc:docMk/>
          <pc:sldMk cId="156097750" sldId="488"/>
        </pc:sldMkLst>
      </pc:sldChg>
      <pc:sldChg chg="del">
        <pc:chgData name="Paul Daoust" userId="838b00f2-a467-4255-a4ca-87fb6150edf0" providerId="ADAL" clId="{0BBF3AE8-4AC0-4BDD-BF64-56B596EFF1EC}" dt="2025-02-17T18:36:35.254" v="621" actId="47"/>
        <pc:sldMkLst>
          <pc:docMk/>
          <pc:sldMk cId="3532467040" sldId="489"/>
        </pc:sldMkLst>
      </pc:sldChg>
      <pc:sldChg chg="del">
        <pc:chgData name="Paul Daoust" userId="838b00f2-a467-4255-a4ca-87fb6150edf0" providerId="ADAL" clId="{0BBF3AE8-4AC0-4BDD-BF64-56B596EFF1EC}" dt="2025-02-17T18:36:35.254" v="621" actId="47"/>
        <pc:sldMkLst>
          <pc:docMk/>
          <pc:sldMk cId="2881746422" sldId="490"/>
        </pc:sldMkLst>
      </pc:sldChg>
      <pc:sldChg chg="del mod ord modShow">
        <pc:chgData name="Paul Daoust" userId="838b00f2-a467-4255-a4ca-87fb6150edf0" providerId="ADAL" clId="{0BBF3AE8-4AC0-4BDD-BF64-56B596EFF1EC}" dt="2025-02-17T18:36:23.715" v="620" actId="47"/>
        <pc:sldMkLst>
          <pc:docMk/>
          <pc:sldMk cId="1253904535" sldId="491"/>
        </pc:sldMkLst>
      </pc:sldChg>
      <pc:sldChg chg="modSp mod ord">
        <pc:chgData name="Paul Daoust" userId="838b00f2-a467-4255-a4ca-87fb6150edf0" providerId="ADAL" clId="{0BBF3AE8-4AC0-4BDD-BF64-56B596EFF1EC}" dt="2025-02-17T17:45:18.679" v="251" actId="20577"/>
        <pc:sldMkLst>
          <pc:docMk/>
          <pc:sldMk cId="977195940" sldId="493"/>
        </pc:sldMkLst>
        <pc:spChg chg="mod">
          <ac:chgData name="Paul Daoust" userId="838b00f2-a467-4255-a4ca-87fb6150edf0" providerId="ADAL" clId="{0BBF3AE8-4AC0-4BDD-BF64-56B596EFF1EC}" dt="2025-02-17T17:34:01.027" v="23" actId="2711"/>
          <ac:spMkLst>
            <pc:docMk/>
            <pc:sldMk cId="977195940" sldId="493"/>
            <ac:spMk id="2" creationId="{7B616EED-A3A1-7AA1-6D72-9B8610FFE0B0}"/>
          </ac:spMkLst>
        </pc:spChg>
        <pc:spChg chg="mod">
          <ac:chgData name="Paul Daoust" userId="838b00f2-a467-4255-a4ca-87fb6150edf0" providerId="ADAL" clId="{0BBF3AE8-4AC0-4BDD-BF64-56B596EFF1EC}" dt="2025-02-17T17:45:18.679" v="251" actId="20577"/>
          <ac:spMkLst>
            <pc:docMk/>
            <pc:sldMk cId="977195940" sldId="493"/>
            <ac:spMk id="3" creationId="{F04D38DA-607E-E7CF-B61B-311DABD5DF9A}"/>
          </ac:spMkLst>
        </pc:spChg>
        <pc:picChg chg="mod">
          <ac:chgData name="Paul Daoust" userId="838b00f2-a467-4255-a4ca-87fb6150edf0" providerId="ADAL" clId="{0BBF3AE8-4AC0-4BDD-BF64-56B596EFF1EC}" dt="2025-02-17T17:34:01.027" v="23" actId="2711"/>
          <ac:picMkLst>
            <pc:docMk/>
            <pc:sldMk cId="977195940" sldId="493"/>
            <ac:picMk id="8" creationId="{2B5701A0-06BC-045F-CA84-44403C2AD8BD}"/>
          </ac:picMkLst>
        </pc:picChg>
        <pc:picChg chg="mod">
          <ac:chgData name="Paul Daoust" userId="838b00f2-a467-4255-a4ca-87fb6150edf0" providerId="ADAL" clId="{0BBF3AE8-4AC0-4BDD-BF64-56B596EFF1EC}" dt="2025-02-17T17:34:01.027" v="23" actId="2711"/>
          <ac:picMkLst>
            <pc:docMk/>
            <pc:sldMk cId="977195940" sldId="493"/>
            <ac:picMk id="9" creationId="{507499B0-DC4A-E1EF-A43E-4ECE0743578D}"/>
          </ac:picMkLst>
        </pc:picChg>
      </pc:sldChg>
      <pc:sldChg chg="addSp modSp mod ord modShow">
        <pc:chgData name="Paul Daoust" userId="838b00f2-a467-4255-a4ca-87fb6150edf0" providerId="ADAL" clId="{0BBF3AE8-4AC0-4BDD-BF64-56B596EFF1EC}" dt="2025-02-17T18:23:04.690" v="616" actId="2711"/>
        <pc:sldMkLst>
          <pc:docMk/>
          <pc:sldMk cId="3011943221" sldId="496"/>
        </pc:sldMkLst>
        <pc:spChg chg="mod">
          <ac:chgData name="Paul Daoust" userId="838b00f2-a467-4255-a4ca-87fb6150edf0" providerId="ADAL" clId="{0BBF3AE8-4AC0-4BDD-BF64-56B596EFF1EC}" dt="2025-02-17T18:23:04.690" v="616" actId="2711"/>
          <ac:spMkLst>
            <pc:docMk/>
            <pc:sldMk cId="3011943221" sldId="496"/>
            <ac:spMk id="2" creationId="{2383A308-B356-7552-3B0F-007391F125BB}"/>
          </ac:spMkLst>
        </pc:spChg>
        <pc:picChg chg="add mod">
          <ac:chgData name="Paul Daoust" userId="838b00f2-a467-4255-a4ca-87fb6150edf0" providerId="ADAL" clId="{0BBF3AE8-4AC0-4BDD-BF64-56B596EFF1EC}" dt="2025-02-17T17:31:31.535" v="8"/>
          <ac:picMkLst>
            <pc:docMk/>
            <pc:sldMk cId="3011943221" sldId="496"/>
            <ac:picMk id="9" creationId="{48C63051-87C9-BF9E-F703-62793A463990}"/>
          </ac:picMkLst>
        </pc:picChg>
        <pc:picChg chg="add mod">
          <ac:chgData name="Paul Daoust" userId="838b00f2-a467-4255-a4ca-87fb6150edf0" providerId="ADAL" clId="{0BBF3AE8-4AC0-4BDD-BF64-56B596EFF1EC}" dt="2025-02-17T17:31:31.535" v="8"/>
          <ac:picMkLst>
            <pc:docMk/>
            <pc:sldMk cId="3011943221" sldId="496"/>
            <ac:picMk id="10" creationId="{99AB1BD3-071F-646F-3043-1A114F632A99}"/>
          </ac:picMkLst>
        </pc:picChg>
      </pc:sldChg>
      <pc:sldChg chg="addSp modSp mod ord">
        <pc:chgData name="Paul Daoust" userId="838b00f2-a467-4255-a4ca-87fb6150edf0" providerId="ADAL" clId="{0BBF3AE8-4AC0-4BDD-BF64-56B596EFF1EC}" dt="2025-02-17T18:09:21.704" v="553" actId="14100"/>
        <pc:sldMkLst>
          <pc:docMk/>
          <pc:sldMk cId="1492151293" sldId="497"/>
        </pc:sldMkLst>
        <pc:spChg chg="mod">
          <ac:chgData name="Paul Daoust" userId="838b00f2-a467-4255-a4ca-87fb6150edf0" providerId="ADAL" clId="{0BBF3AE8-4AC0-4BDD-BF64-56B596EFF1EC}" dt="2025-02-17T18:09:21.704" v="553" actId="14100"/>
          <ac:spMkLst>
            <pc:docMk/>
            <pc:sldMk cId="1492151293" sldId="497"/>
            <ac:spMk id="2" creationId="{C6D69081-9EF3-44B2-7B21-DBBAAE6BDA23}"/>
          </ac:spMkLst>
        </pc:spChg>
        <pc:spChg chg="mod">
          <ac:chgData name="Paul Daoust" userId="838b00f2-a467-4255-a4ca-87fb6150edf0" providerId="ADAL" clId="{0BBF3AE8-4AC0-4BDD-BF64-56B596EFF1EC}" dt="2025-02-17T18:09:02.160" v="549" actId="404"/>
          <ac:spMkLst>
            <pc:docMk/>
            <pc:sldMk cId="1492151293" sldId="497"/>
            <ac:spMk id="6" creationId="{853D80CB-44C6-9066-842C-63423D2B1928}"/>
          </ac:spMkLst>
        </pc:spChg>
        <pc:picChg chg="add mod">
          <ac:chgData name="Paul Daoust" userId="838b00f2-a467-4255-a4ca-87fb6150edf0" providerId="ADAL" clId="{0BBF3AE8-4AC0-4BDD-BF64-56B596EFF1EC}" dt="2025-02-17T17:31:36.776" v="9"/>
          <ac:picMkLst>
            <pc:docMk/>
            <pc:sldMk cId="1492151293" sldId="497"/>
            <ac:picMk id="7" creationId="{1C5A3934-B3AB-3396-6116-EEE45C19B42F}"/>
          </ac:picMkLst>
        </pc:picChg>
        <pc:picChg chg="add mod">
          <ac:chgData name="Paul Daoust" userId="838b00f2-a467-4255-a4ca-87fb6150edf0" providerId="ADAL" clId="{0BBF3AE8-4AC0-4BDD-BF64-56B596EFF1EC}" dt="2025-02-17T17:31:36.776" v="9"/>
          <ac:picMkLst>
            <pc:docMk/>
            <pc:sldMk cId="1492151293" sldId="497"/>
            <ac:picMk id="8" creationId="{D3928F04-6BE3-B059-BBFC-33B6C22E5983}"/>
          </ac:picMkLst>
        </pc:picChg>
      </pc:sldChg>
      <pc:sldChg chg="addSp modSp mod ord">
        <pc:chgData name="Paul Daoust" userId="838b00f2-a467-4255-a4ca-87fb6150edf0" providerId="ADAL" clId="{0BBF3AE8-4AC0-4BDD-BF64-56B596EFF1EC}" dt="2025-02-17T18:23:37.813" v="619" actId="27636"/>
        <pc:sldMkLst>
          <pc:docMk/>
          <pc:sldMk cId="1980805269" sldId="498"/>
        </pc:sldMkLst>
        <pc:spChg chg="mod">
          <ac:chgData name="Paul Daoust" userId="838b00f2-a467-4255-a4ca-87fb6150edf0" providerId="ADAL" clId="{0BBF3AE8-4AC0-4BDD-BF64-56B596EFF1EC}" dt="2025-02-17T18:00:09.378" v="542" actId="404"/>
          <ac:spMkLst>
            <pc:docMk/>
            <pc:sldMk cId="1980805269" sldId="498"/>
            <ac:spMk id="2" creationId="{930B8E7F-FDD8-AA61-F171-00698C74348A}"/>
          </ac:spMkLst>
        </pc:spChg>
        <pc:spChg chg="mod">
          <ac:chgData name="Paul Daoust" userId="838b00f2-a467-4255-a4ca-87fb6150edf0" providerId="ADAL" clId="{0BBF3AE8-4AC0-4BDD-BF64-56B596EFF1EC}" dt="2025-02-17T18:23:37.813" v="619" actId="27636"/>
          <ac:spMkLst>
            <pc:docMk/>
            <pc:sldMk cId="1980805269" sldId="498"/>
            <ac:spMk id="3" creationId="{02890280-4C32-6AD0-D3F3-1FDDAC3E2EDC}"/>
          </ac:spMkLst>
        </pc:spChg>
        <pc:spChg chg="mod">
          <ac:chgData name="Paul Daoust" userId="838b00f2-a467-4255-a4ca-87fb6150edf0" providerId="ADAL" clId="{0BBF3AE8-4AC0-4BDD-BF64-56B596EFF1EC}" dt="2025-02-17T17:33:37.382" v="22" actId="2711"/>
          <ac:spMkLst>
            <pc:docMk/>
            <pc:sldMk cId="1980805269" sldId="498"/>
            <ac:spMk id="4" creationId="{389FF98C-80F0-D111-A757-E46809534A0D}"/>
          </ac:spMkLst>
        </pc:spChg>
        <pc:picChg chg="add mod">
          <ac:chgData name="Paul Daoust" userId="838b00f2-a467-4255-a4ca-87fb6150edf0" providerId="ADAL" clId="{0BBF3AE8-4AC0-4BDD-BF64-56B596EFF1EC}" dt="2025-02-17T17:31:39.131" v="10"/>
          <ac:picMkLst>
            <pc:docMk/>
            <pc:sldMk cId="1980805269" sldId="498"/>
            <ac:picMk id="5" creationId="{8C9077F7-2C4B-0FA8-3EC9-35BC223C7A60}"/>
          </ac:picMkLst>
        </pc:picChg>
        <pc:picChg chg="add mod">
          <ac:chgData name="Paul Daoust" userId="838b00f2-a467-4255-a4ca-87fb6150edf0" providerId="ADAL" clId="{0BBF3AE8-4AC0-4BDD-BF64-56B596EFF1EC}" dt="2025-02-17T17:31:39.131" v="10"/>
          <ac:picMkLst>
            <pc:docMk/>
            <pc:sldMk cId="1980805269" sldId="498"/>
            <ac:picMk id="6" creationId="{B6A65FF7-9B5B-2930-C22A-68AE5ECAB73B}"/>
          </ac:picMkLst>
        </pc:picChg>
      </pc:sldChg>
      <pc:sldChg chg="addSp modSp mod ord modAnim">
        <pc:chgData name="Paul Daoust" userId="838b00f2-a467-4255-a4ca-87fb6150edf0" providerId="ADAL" clId="{0BBF3AE8-4AC0-4BDD-BF64-56B596EFF1EC}" dt="2025-02-17T18:22:47.674" v="615" actId="14100"/>
        <pc:sldMkLst>
          <pc:docMk/>
          <pc:sldMk cId="2369705578" sldId="499"/>
        </pc:sldMkLst>
        <pc:spChg chg="mod">
          <ac:chgData name="Paul Daoust" userId="838b00f2-a467-4255-a4ca-87fb6150edf0" providerId="ADAL" clId="{0BBF3AE8-4AC0-4BDD-BF64-56B596EFF1EC}" dt="2025-02-17T17:33:16.816" v="15" actId="2711"/>
          <ac:spMkLst>
            <pc:docMk/>
            <pc:sldMk cId="2369705578" sldId="499"/>
            <ac:spMk id="2" creationId="{CA0EEE8D-8EF7-8D78-22E7-D34D7E4BBD5E}"/>
          </ac:spMkLst>
        </pc:spChg>
        <pc:spChg chg="mod">
          <ac:chgData name="Paul Daoust" userId="838b00f2-a467-4255-a4ca-87fb6150edf0" providerId="ADAL" clId="{0BBF3AE8-4AC0-4BDD-BF64-56B596EFF1EC}" dt="2025-02-17T18:22:47.674" v="615" actId="14100"/>
          <ac:spMkLst>
            <pc:docMk/>
            <pc:sldMk cId="2369705578" sldId="499"/>
            <ac:spMk id="3" creationId="{7202E34D-3507-9CBA-E3C7-7E217DAF3F2D}"/>
          </ac:spMkLst>
        </pc:spChg>
        <pc:picChg chg="add mod">
          <ac:chgData name="Paul Daoust" userId="838b00f2-a467-4255-a4ca-87fb6150edf0" providerId="ADAL" clId="{0BBF3AE8-4AC0-4BDD-BF64-56B596EFF1EC}" dt="2025-02-17T17:31:28.021" v="7"/>
          <ac:picMkLst>
            <pc:docMk/>
            <pc:sldMk cId="2369705578" sldId="499"/>
            <ac:picMk id="4" creationId="{FC07385A-9DA3-AEC2-299F-94A077B5C46E}"/>
          </ac:picMkLst>
        </pc:picChg>
        <pc:picChg chg="add mod">
          <ac:chgData name="Paul Daoust" userId="838b00f2-a467-4255-a4ca-87fb6150edf0" providerId="ADAL" clId="{0BBF3AE8-4AC0-4BDD-BF64-56B596EFF1EC}" dt="2025-02-17T17:31:28.021" v="7"/>
          <ac:picMkLst>
            <pc:docMk/>
            <pc:sldMk cId="2369705578" sldId="499"/>
            <ac:picMk id="5" creationId="{8EBA7441-9ADD-0A18-C442-66D2732EEF16}"/>
          </ac:picMkLst>
        </pc:picChg>
      </pc:sldChg>
      <pc:sldChg chg="addSp modSp mod ord">
        <pc:chgData name="Paul Daoust" userId="838b00f2-a467-4255-a4ca-87fb6150edf0" providerId="ADAL" clId="{0BBF3AE8-4AC0-4BDD-BF64-56B596EFF1EC}" dt="2025-02-17T18:21:26.194" v="606" actId="27636"/>
        <pc:sldMkLst>
          <pc:docMk/>
          <pc:sldMk cId="2415237436" sldId="500"/>
        </pc:sldMkLst>
        <pc:spChg chg="mod">
          <ac:chgData name="Paul Daoust" userId="838b00f2-a467-4255-a4ca-87fb6150edf0" providerId="ADAL" clId="{0BBF3AE8-4AC0-4BDD-BF64-56B596EFF1EC}" dt="2025-02-17T17:33:00.102" v="14" actId="6549"/>
          <ac:spMkLst>
            <pc:docMk/>
            <pc:sldMk cId="2415237436" sldId="500"/>
            <ac:spMk id="2" creationId="{6DE4096D-192A-1F8A-804E-F29526E6D443}"/>
          </ac:spMkLst>
        </pc:spChg>
        <pc:spChg chg="mod">
          <ac:chgData name="Paul Daoust" userId="838b00f2-a467-4255-a4ca-87fb6150edf0" providerId="ADAL" clId="{0BBF3AE8-4AC0-4BDD-BF64-56B596EFF1EC}" dt="2025-02-17T18:21:26.194" v="606" actId="27636"/>
          <ac:spMkLst>
            <pc:docMk/>
            <pc:sldMk cId="2415237436" sldId="500"/>
            <ac:spMk id="3" creationId="{21D524C4-2A0C-B12D-E5A0-63348A0C4FB2}"/>
          </ac:spMkLst>
        </pc:spChg>
        <pc:picChg chg="add mod">
          <ac:chgData name="Paul Daoust" userId="838b00f2-a467-4255-a4ca-87fb6150edf0" providerId="ADAL" clId="{0BBF3AE8-4AC0-4BDD-BF64-56B596EFF1EC}" dt="2025-02-17T17:31:26.093" v="6"/>
          <ac:picMkLst>
            <pc:docMk/>
            <pc:sldMk cId="2415237436" sldId="500"/>
            <ac:picMk id="4" creationId="{4DD6836D-77FB-E583-60E6-48A2D668A5A6}"/>
          </ac:picMkLst>
        </pc:picChg>
        <pc:picChg chg="add mod">
          <ac:chgData name="Paul Daoust" userId="838b00f2-a467-4255-a4ca-87fb6150edf0" providerId="ADAL" clId="{0BBF3AE8-4AC0-4BDD-BF64-56B596EFF1EC}" dt="2025-02-17T17:31:26.093" v="6"/>
          <ac:picMkLst>
            <pc:docMk/>
            <pc:sldMk cId="2415237436" sldId="500"/>
            <ac:picMk id="5" creationId="{4E674652-54E0-8DBD-5EE1-B6FEC3CADF6B}"/>
          </ac:picMkLst>
        </pc:picChg>
      </pc:sldChg>
      <pc:sldMasterChg chg="del delSldLayout">
        <pc:chgData name="Paul Daoust" userId="838b00f2-a467-4255-a4ca-87fb6150edf0" providerId="ADAL" clId="{0BBF3AE8-4AC0-4BDD-BF64-56B596EFF1EC}" dt="2025-02-17T18:36:35.254" v="621" actId="47"/>
        <pc:sldMasterMkLst>
          <pc:docMk/>
          <pc:sldMasterMk cId="2726458887" sldId="2147483660"/>
        </pc:sldMasterMkLst>
        <pc:sldLayoutChg chg="del">
          <pc:chgData name="Paul Daoust" userId="838b00f2-a467-4255-a4ca-87fb6150edf0" providerId="ADAL" clId="{0BBF3AE8-4AC0-4BDD-BF64-56B596EFF1EC}" dt="2025-02-17T18:36:35.254" v="621" actId="47"/>
          <pc:sldLayoutMkLst>
            <pc:docMk/>
            <pc:sldMasterMk cId="2726458887" sldId="2147483660"/>
            <pc:sldLayoutMk cId="2021115841" sldId="2147483661"/>
          </pc:sldLayoutMkLst>
        </pc:sldLayoutChg>
        <pc:sldLayoutChg chg="del">
          <pc:chgData name="Paul Daoust" userId="838b00f2-a467-4255-a4ca-87fb6150edf0" providerId="ADAL" clId="{0BBF3AE8-4AC0-4BDD-BF64-56B596EFF1EC}" dt="2025-02-17T18:36:35.254" v="621" actId="47"/>
          <pc:sldLayoutMkLst>
            <pc:docMk/>
            <pc:sldMasterMk cId="2726458887" sldId="2147483660"/>
            <pc:sldLayoutMk cId="3450065621" sldId="2147483662"/>
          </pc:sldLayoutMkLst>
        </pc:sldLayoutChg>
        <pc:sldLayoutChg chg="del">
          <pc:chgData name="Paul Daoust" userId="838b00f2-a467-4255-a4ca-87fb6150edf0" providerId="ADAL" clId="{0BBF3AE8-4AC0-4BDD-BF64-56B596EFF1EC}" dt="2025-02-17T18:36:35.254" v="621" actId="47"/>
          <pc:sldLayoutMkLst>
            <pc:docMk/>
            <pc:sldMasterMk cId="2726458887" sldId="2147483660"/>
            <pc:sldLayoutMk cId="3829871434" sldId="2147483663"/>
          </pc:sldLayoutMkLst>
        </pc:sldLayoutChg>
        <pc:sldLayoutChg chg="del">
          <pc:chgData name="Paul Daoust" userId="838b00f2-a467-4255-a4ca-87fb6150edf0" providerId="ADAL" clId="{0BBF3AE8-4AC0-4BDD-BF64-56B596EFF1EC}" dt="2025-02-17T18:36:35.254" v="621" actId="47"/>
          <pc:sldLayoutMkLst>
            <pc:docMk/>
            <pc:sldMasterMk cId="2726458887" sldId="2147483660"/>
            <pc:sldLayoutMk cId="1064380507" sldId="2147483664"/>
          </pc:sldLayoutMkLst>
        </pc:sldLayoutChg>
        <pc:sldLayoutChg chg="del">
          <pc:chgData name="Paul Daoust" userId="838b00f2-a467-4255-a4ca-87fb6150edf0" providerId="ADAL" clId="{0BBF3AE8-4AC0-4BDD-BF64-56B596EFF1EC}" dt="2025-02-17T18:36:35.254" v="621" actId="47"/>
          <pc:sldLayoutMkLst>
            <pc:docMk/>
            <pc:sldMasterMk cId="2726458887" sldId="2147483660"/>
            <pc:sldLayoutMk cId="3304301853" sldId="2147483665"/>
          </pc:sldLayoutMkLst>
        </pc:sldLayoutChg>
        <pc:sldLayoutChg chg="del">
          <pc:chgData name="Paul Daoust" userId="838b00f2-a467-4255-a4ca-87fb6150edf0" providerId="ADAL" clId="{0BBF3AE8-4AC0-4BDD-BF64-56B596EFF1EC}" dt="2025-02-17T18:36:35.254" v="621" actId="47"/>
          <pc:sldLayoutMkLst>
            <pc:docMk/>
            <pc:sldMasterMk cId="2726458887" sldId="2147483660"/>
            <pc:sldLayoutMk cId="4217321264" sldId="2147483666"/>
          </pc:sldLayoutMkLst>
        </pc:sldLayoutChg>
        <pc:sldLayoutChg chg="del">
          <pc:chgData name="Paul Daoust" userId="838b00f2-a467-4255-a4ca-87fb6150edf0" providerId="ADAL" clId="{0BBF3AE8-4AC0-4BDD-BF64-56B596EFF1EC}" dt="2025-02-17T18:36:35.254" v="621" actId="47"/>
          <pc:sldLayoutMkLst>
            <pc:docMk/>
            <pc:sldMasterMk cId="2726458887" sldId="2147483660"/>
            <pc:sldLayoutMk cId="68306323" sldId="2147483667"/>
          </pc:sldLayoutMkLst>
        </pc:sldLayoutChg>
        <pc:sldLayoutChg chg="del">
          <pc:chgData name="Paul Daoust" userId="838b00f2-a467-4255-a4ca-87fb6150edf0" providerId="ADAL" clId="{0BBF3AE8-4AC0-4BDD-BF64-56B596EFF1EC}" dt="2025-02-17T18:36:35.254" v="621" actId="47"/>
          <pc:sldLayoutMkLst>
            <pc:docMk/>
            <pc:sldMasterMk cId="2726458887" sldId="2147483660"/>
            <pc:sldLayoutMk cId="133055736" sldId="2147483668"/>
          </pc:sldLayoutMkLst>
        </pc:sldLayoutChg>
        <pc:sldLayoutChg chg="del">
          <pc:chgData name="Paul Daoust" userId="838b00f2-a467-4255-a4ca-87fb6150edf0" providerId="ADAL" clId="{0BBF3AE8-4AC0-4BDD-BF64-56B596EFF1EC}" dt="2025-02-17T18:36:35.254" v="621" actId="47"/>
          <pc:sldLayoutMkLst>
            <pc:docMk/>
            <pc:sldMasterMk cId="2726458887" sldId="2147483660"/>
            <pc:sldLayoutMk cId="4006786212" sldId="2147483669"/>
          </pc:sldLayoutMkLst>
        </pc:sldLayoutChg>
        <pc:sldLayoutChg chg="del">
          <pc:chgData name="Paul Daoust" userId="838b00f2-a467-4255-a4ca-87fb6150edf0" providerId="ADAL" clId="{0BBF3AE8-4AC0-4BDD-BF64-56B596EFF1EC}" dt="2025-02-17T18:36:35.254" v="621" actId="47"/>
          <pc:sldLayoutMkLst>
            <pc:docMk/>
            <pc:sldMasterMk cId="2726458887" sldId="2147483660"/>
            <pc:sldLayoutMk cId="1325875814" sldId="2147483670"/>
          </pc:sldLayoutMkLst>
        </pc:sldLayoutChg>
        <pc:sldLayoutChg chg="del">
          <pc:chgData name="Paul Daoust" userId="838b00f2-a467-4255-a4ca-87fb6150edf0" providerId="ADAL" clId="{0BBF3AE8-4AC0-4BDD-BF64-56B596EFF1EC}" dt="2025-02-17T18:36:35.254" v="621" actId="47"/>
          <pc:sldLayoutMkLst>
            <pc:docMk/>
            <pc:sldMasterMk cId="2726458887" sldId="2147483660"/>
            <pc:sldLayoutMk cId="3548320237" sldId="2147483671"/>
          </pc:sldLayoutMkLst>
        </pc:sldLayoutChg>
        <pc:sldLayoutChg chg="del">
          <pc:chgData name="Paul Daoust" userId="838b00f2-a467-4255-a4ca-87fb6150edf0" providerId="ADAL" clId="{0BBF3AE8-4AC0-4BDD-BF64-56B596EFF1EC}" dt="2025-02-17T18:36:35.254" v="621" actId="47"/>
          <pc:sldLayoutMkLst>
            <pc:docMk/>
            <pc:sldMasterMk cId="2726458887" sldId="2147483660"/>
            <pc:sldLayoutMk cId="3386210967"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A4A2C7D8-7D14-4AC5-9D7F-1FFA3A08796E}" type="datetimeFigureOut">
              <a:rPr lang="en-CA" smtClean="0"/>
              <a:t>2025-02-17</a:t>
            </a:fld>
            <a:endParaRPr lang="en-CA"/>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CA"/>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AE6F8AF-E041-4823-A5C1-B088A2404B2A}" type="slidenum">
              <a:rPr lang="en-CA" smtClean="0"/>
              <a:t>‹#›</a:t>
            </a:fld>
            <a:endParaRPr lang="en-CA"/>
          </a:p>
        </p:txBody>
      </p:sp>
    </p:spTree>
    <p:extLst>
      <p:ext uri="{BB962C8B-B14F-4D97-AF65-F5344CB8AC3E}">
        <p14:creationId xmlns:p14="http://schemas.microsoft.com/office/powerpoint/2010/main" val="2736191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Hi, I’m Paul Daoust, founder and managing director at SCIO Asset Management. In my 30 years I’ve learned a lot about asset management. Most of it I learned the hard way through the school of hard knocks. I’ve concluded that operational leaders have a very difficult job. Worse, they are underserved, they generally have poor feedback and foresight systems, and not a lot of tools in their toolbelt designed them to deliver superior business outcomes. At SCIO we’re working hard to change that.</a:t>
            </a:r>
          </a:p>
          <a:p>
            <a:endParaRPr lang="en-CA" dirty="0"/>
          </a:p>
        </p:txBody>
      </p:sp>
      <p:sp>
        <p:nvSpPr>
          <p:cNvPr id="4" name="Slide Number Placeholder 3"/>
          <p:cNvSpPr>
            <a:spLocks noGrp="1"/>
          </p:cNvSpPr>
          <p:nvPr>
            <p:ph type="sldNum" sz="quarter" idx="5"/>
          </p:nvPr>
        </p:nvSpPr>
        <p:spPr/>
        <p:txBody>
          <a:bodyPr/>
          <a:lstStyle/>
          <a:p>
            <a:fld id="{1AE6F8AF-E041-4823-A5C1-B088A2404B2A}" type="slidenum">
              <a:rPr lang="en-CA" smtClean="0"/>
              <a:t>1</a:t>
            </a:fld>
            <a:endParaRPr lang="en-CA"/>
          </a:p>
        </p:txBody>
      </p:sp>
    </p:spTree>
    <p:extLst>
      <p:ext uri="{BB962C8B-B14F-4D97-AF65-F5344CB8AC3E}">
        <p14:creationId xmlns:p14="http://schemas.microsoft.com/office/powerpoint/2010/main" val="204082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AE6F8AF-E041-4823-A5C1-B088A2404B2A}" type="slidenum">
              <a:rPr lang="en-CA" smtClean="0"/>
              <a:t>2</a:t>
            </a:fld>
            <a:endParaRPr lang="en-CA"/>
          </a:p>
        </p:txBody>
      </p:sp>
    </p:spTree>
    <p:extLst>
      <p:ext uri="{BB962C8B-B14F-4D97-AF65-F5344CB8AC3E}">
        <p14:creationId xmlns:p14="http://schemas.microsoft.com/office/powerpoint/2010/main" val="750439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this is the solution, what is the problem are we solving? Value leakage, which is defined as the value you could be delivering as business outcomes but are not, missed opportunity and fully controllable.</a:t>
            </a:r>
          </a:p>
          <a:p>
            <a:endParaRPr lang="en-CA" dirty="0"/>
          </a:p>
          <a:p>
            <a:r>
              <a:rPr lang="en-CA" dirty="0"/>
              <a:t>The curve you see here is what I call the “Beauty.” It comes from McKinsey &amp; Co. but I’ve also seen it applied in operational performance benchmarking. Orient: Performance on y-axis, quartiles on x-axis. The curve is a power law that rises from left to right in a serpentine S-curve logit (logistic distribution) function as performance improves . Each tail rises more dramatically with a plateau in the middle. Plotted on the curve are data points signifying performers at each decile. </a:t>
            </a:r>
          </a:p>
          <a:p>
            <a:endParaRPr lang="en-CA" dirty="0"/>
          </a:p>
          <a:p>
            <a:r>
              <a:rPr lang="en-CA" dirty="0"/>
              <a:t>Poor performers in Q4 (red) will have unhappy stakeholders, it’s not a sustainable placement as organizations will either improve or be bought up or go out of business. On the other end, the top performers in Q1 (green) have happy stakeholders especially . But why is the curve rising? Isn’t there diminishing returns? No, for two reasons – these organizations already have improvement and innovation in their culture and the way they manage provides COMPOUNDING value returns. And these pacesetters (far right, blue) are raising the bar for everyone else.</a:t>
            </a:r>
          </a:p>
          <a:p>
            <a:endParaRPr lang="en-CA" dirty="0"/>
          </a:p>
          <a:p>
            <a:r>
              <a:rPr lang="en-CA" dirty="0"/>
              <a:t>That leaves the mushy middle, Q2 and Q3 where fully half of the organizations reside. This is what I call the mediocrity zone – not bad, but not great either. There’s a gravity well that sucks to the middle that is hard to escape. Organizations can continue to reside there if their stakeholders are happy enough, they might be modestly profitable. Shouldn’t stakeholders want more? Yes, they should if there’s net value at stake. </a:t>
            </a:r>
          </a:p>
          <a:p>
            <a:endParaRPr lang="en-CA" dirty="0"/>
          </a:p>
          <a:p>
            <a:r>
              <a:rPr lang="en-CA" dirty="0"/>
              <a:t>Notice the curve is rising the whole way – this means there’s a potential business case for improving the relative position. The difference between average and top quartile performance is massive (hatched zone)! It can be a challenge to enter the first quartile. There’s about 10% turnover every year. But the odyssey can reward those smart and courageous enough to try.</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How do you get there? Well, you must optimize how you manage your assets. All asset owners owe their stakeholders high performance, low cost, at acceptable risk. Sure, these are trade-offs, but there is an optimal mix within the business context of each organization. Every organization has a mixed bag of quality practices. If you want to see it, there’s generally plenty of inefficiency and ineffectiveness in those practices. Good practice can get you to the middle, but you will stagnate. You need great practices to break free into first quartile.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r>
              <a:rPr lang="en-CA" dirty="0"/>
              <a:t>It is the job-to-be-done of leaders to ruthlessly reallocate their vast and scarce resources to higher-value activities – create more value with fewer resources. </a:t>
            </a:r>
          </a:p>
          <a:p>
            <a:endParaRPr lang="en-CA" dirty="0"/>
          </a:p>
          <a:p>
            <a:r>
              <a:rPr lang="en-CA" dirty="0"/>
              <a:t>The value leakage problem is wicked because our operations are complex adaptive systems. It’s difficult for leaders to understand all the things that contribute to their business outcomes. Their system of management is perfectly designed to deliver the results their getting, (W. Edwards Deming). But they don’t have good visibility or feedback from the many things that contribute to those outcomes. Their management system is obscure. SCIO aims to change that</a:t>
            </a:r>
          </a:p>
        </p:txBody>
      </p:sp>
      <p:sp>
        <p:nvSpPr>
          <p:cNvPr id="4" name="Slide Number Placeholder 3"/>
          <p:cNvSpPr>
            <a:spLocks noGrp="1"/>
          </p:cNvSpPr>
          <p:nvPr>
            <p:ph type="sldNum" sz="quarter" idx="5"/>
          </p:nvPr>
        </p:nvSpPr>
        <p:spPr/>
        <p:txBody>
          <a:bodyPr/>
          <a:lstStyle/>
          <a:p>
            <a:fld id="{1AE6F8AF-E041-4823-A5C1-B088A2404B2A}" type="slidenum">
              <a:rPr lang="en-CA" smtClean="0"/>
              <a:t>7</a:t>
            </a:fld>
            <a:endParaRPr lang="en-CA"/>
          </a:p>
        </p:txBody>
      </p:sp>
    </p:spTree>
    <p:extLst>
      <p:ext uri="{BB962C8B-B14F-4D97-AF65-F5344CB8AC3E}">
        <p14:creationId xmlns:p14="http://schemas.microsoft.com/office/powerpoint/2010/main" val="502680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All organizations have people, process and technology, these are our resource inputs</a:t>
            </a:r>
          </a:p>
          <a:p>
            <a:r>
              <a:rPr lang="en-CA" dirty="0"/>
              <a:t>The unique thing about asset intensive organizations is they have to apply those three thing through their assets to generate value</a:t>
            </a:r>
          </a:p>
          <a:p>
            <a:r>
              <a:rPr lang="en-CA" dirty="0"/>
              <a:t>Value can be financial or non-financial and include production/service revenue, cost, customer service, safety, environment, sustainability, reputation</a:t>
            </a:r>
          </a:p>
          <a:p>
            <a:r>
              <a:rPr lang="en-CA" dirty="0"/>
              <a:t>At the coal face (where value is won and lost) is where we manage asset cost, performance, and risk (something I call the magic CPR triangle)</a:t>
            </a:r>
          </a:p>
          <a:p>
            <a:r>
              <a:rPr lang="en-CA" dirty="0"/>
              <a:t>But there’s one thing missing from this model – the choices on which activities we undertake with our </a:t>
            </a:r>
          </a:p>
          <a:p>
            <a:r>
              <a:rPr lang="en-CA" dirty="0"/>
              <a:t>Most organizations have a mixed bag of quality activities in its practices, some good others less so</a:t>
            </a:r>
          </a:p>
          <a:p>
            <a:r>
              <a:rPr lang="en-CA" dirty="0"/>
              <a:t>The key to success is to make choices allocating those vast and scarce resources to higher-value activities</a:t>
            </a:r>
          </a:p>
          <a:p>
            <a:r>
              <a:rPr lang="en-CA" dirty="0"/>
              <a:t>Decisions are the crux. However, what decisions and how they are made are not visible </a:t>
            </a:r>
          </a:p>
          <a:p>
            <a:r>
              <a:rPr lang="en-CA" dirty="0"/>
              <a:t>SCIO aims to change this – get more value with fewer resources to improve our productivity and raise our position on the Beauty curve</a:t>
            </a:r>
          </a:p>
          <a:p>
            <a:r>
              <a:rPr lang="en-CA" dirty="0"/>
              <a:t>The success of an organization is nothing but a sum of all its decisions</a:t>
            </a:r>
          </a:p>
          <a:p>
            <a:endParaRPr lang="en-CA" dirty="0"/>
          </a:p>
        </p:txBody>
      </p:sp>
      <p:sp>
        <p:nvSpPr>
          <p:cNvPr id="4" name="Slide Number Placeholder 3"/>
          <p:cNvSpPr>
            <a:spLocks noGrp="1"/>
          </p:cNvSpPr>
          <p:nvPr>
            <p:ph type="sldNum" sz="quarter" idx="5"/>
          </p:nvPr>
        </p:nvSpPr>
        <p:spPr/>
        <p:txBody>
          <a:bodyPr/>
          <a:lstStyle/>
          <a:p>
            <a:fld id="{72787665-207E-4379-BB7C-BCA0A8B8470B}" type="slidenum">
              <a:rPr lang="en-CA" smtClean="0"/>
              <a:t>8</a:t>
            </a:fld>
            <a:endParaRPr lang="en-CA"/>
          </a:p>
        </p:txBody>
      </p:sp>
    </p:spTree>
    <p:extLst>
      <p:ext uri="{BB962C8B-B14F-4D97-AF65-F5344CB8AC3E}">
        <p14:creationId xmlns:p14="http://schemas.microsoft.com/office/powerpoint/2010/main" val="2307969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a:latin typeface="Poppins" panose="00000500000000000000" pitchFamily="2" charset="0"/>
                <a:cs typeface="Poppins" panose="00000500000000000000" pitchFamily="2" charset="0"/>
              </a:rPr>
              <a:t>Our Operations are complex adaptive systems. Embrace the complexity.</a:t>
            </a:r>
          </a:p>
          <a:p>
            <a:endParaRPr lang="en-CA" sz="1400" dirty="0">
              <a:latin typeface="Poppins" panose="00000500000000000000" pitchFamily="2" charset="0"/>
              <a:cs typeface="Poppins" panose="00000500000000000000" pitchFamily="2" charset="0"/>
            </a:endParaRPr>
          </a:p>
          <a:p>
            <a:r>
              <a:rPr lang="en-CA" sz="1400" dirty="0">
                <a:latin typeface="Poppins" panose="00000500000000000000" pitchFamily="2" charset="0"/>
                <a:cs typeface="Poppins" panose="00000500000000000000" pitchFamily="2" charset="0"/>
              </a:rPr>
              <a:t>Sensemaking machine. Knowledge flywheel. Source of feedforward and feedback.:</a:t>
            </a:r>
          </a:p>
          <a:p>
            <a:pPr marL="285753" indent="-285753">
              <a:buFont typeface="Arial" panose="020B0604020202020204" pitchFamily="34" charset="0"/>
              <a:buChar char="•"/>
            </a:pPr>
            <a:r>
              <a:rPr lang="en-CA" sz="1400" dirty="0">
                <a:latin typeface="Poppins" panose="00000500000000000000" pitchFamily="2" charset="0"/>
                <a:cs typeface="Poppins" panose="00000500000000000000" pitchFamily="2" charset="0"/>
              </a:rPr>
              <a:t>Adaptive complex systems; embrace the complexity</a:t>
            </a:r>
          </a:p>
          <a:p>
            <a:pPr marL="285753" indent="-285753">
              <a:buFont typeface="Arial" panose="020B0604020202020204" pitchFamily="34" charset="0"/>
              <a:buChar char="•"/>
            </a:pPr>
            <a:r>
              <a:rPr lang="en-CA" sz="1400" dirty="0">
                <a:latin typeface="Poppins" panose="00000500000000000000" pitchFamily="2" charset="0"/>
                <a:cs typeface="Poppins" panose="00000500000000000000" pitchFamily="2" charset="0"/>
              </a:rPr>
              <a:t>Dynamic cause/effect &amp; relationship strength on value network map</a:t>
            </a:r>
          </a:p>
          <a:p>
            <a:pPr marL="285753" indent="-285753">
              <a:buFont typeface="Arial" panose="020B0604020202020204" pitchFamily="34" charset="0"/>
              <a:buChar char="•"/>
            </a:pPr>
            <a:r>
              <a:rPr lang="en-CA" sz="1400" dirty="0">
                <a:latin typeface="Poppins" panose="00000500000000000000" pitchFamily="2" charset="0"/>
                <a:cs typeface="Poppins" panose="00000500000000000000" pitchFamily="2" charset="0"/>
              </a:rPr>
              <a:t>Bootstrap with deep AM domain expertise</a:t>
            </a:r>
          </a:p>
          <a:p>
            <a:pPr marL="285753" indent="-285753">
              <a:buFont typeface="Arial" panose="020B0604020202020204" pitchFamily="34" charset="0"/>
              <a:buChar char="•"/>
            </a:pPr>
            <a:r>
              <a:rPr lang="en-CA" sz="1400" dirty="0">
                <a:latin typeface="Poppins" panose="00000500000000000000" pitchFamily="2" charset="0"/>
                <a:cs typeface="Poppins" panose="00000500000000000000" pitchFamily="2" charset="0"/>
              </a:rPr>
              <a:t>Enhance, predict, advise, negotiate, recurse with intelligent agentic LLM AI</a:t>
            </a:r>
          </a:p>
          <a:p>
            <a:endParaRPr lang="en-CA" dirty="0"/>
          </a:p>
          <a:p>
            <a:r>
              <a:rPr lang="en-CA" sz="1400" dirty="0">
                <a:latin typeface="Poppins" panose="00000500000000000000" pitchFamily="2" charset="0"/>
                <a:cs typeface="Poppins" panose="00000500000000000000" pitchFamily="2" charset="0"/>
              </a:rPr>
              <a:t>Stochastic Semantic Ontology:</a:t>
            </a:r>
          </a:p>
          <a:p>
            <a:pPr marL="342900" indent="-342900">
              <a:buFont typeface="Arial" panose="020B0604020202020204" pitchFamily="34" charset="0"/>
              <a:buChar char="•"/>
            </a:pPr>
            <a:r>
              <a:rPr lang="en-CA" sz="1400" dirty="0">
                <a:latin typeface="Poppins" panose="00000500000000000000" pitchFamily="2" charset="0"/>
                <a:cs typeface="Poppins" panose="00000500000000000000" pitchFamily="2" charset="0"/>
              </a:rPr>
              <a:t>Subject + Activity + Object</a:t>
            </a:r>
          </a:p>
          <a:p>
            <a:pPr marL="342900" indent="-342900">
              <a:buFont typeface="Arial" panose="020B0604020202020204" pitchFamily="34" charset="0"/>
              <a:buChar char="•"/>
            </a:pPr>
            <a:r>
              <a:rPr lang="en-CA" sz="1400" dirty="0">
                <a:latin typeface="Poppins" panose="00000500000000000000" pitchFamily="2" charset="0"/>
                <a:cs typeface="Poppins" panose="00000500000000000000" pitchFamily="2" charset="0"/>
              </a:rPr>
              <a:t>Hierarchical taxonomies</a:t>
            </a:r>
          </a:p>
          <a:p>
            <a:endParaRPr lang="en-CA" dirty="0"/>
          </a:p>
        </p:txBody>
      </p:sp>
      <p:sp>
        <p:nvSpPr>
          <p:cNvPr id="4" name="Slide Number Placeholder 3"/>
          <p:cNvSpPr>
            <a:spLocks noGrp="1"/>
          </p:cNvSpPr>
          <p:nvPr>
            <p:ph type="sldNum" sz="quarter" idx="5"/>
          </p:nvPr>
        </p:nvSpPr>
        <p:spPr/>
        <p:txBody>
          <a:bodyPr/>
          <a:lstStyle/>
          <a:p>
            <a:fld id="{1AE6F8AF-E041-4823-A5C1-B088A2404B2A}" type="slidenum">
              <a:rPr lang="en-CA" smtClean="0"/>
              <a:t>12</a:t>
            </a:fld>
            <a:endParaRPr lang="en-CA"/>
          </a:p>
        </p:txBody>
      </p:sp>
    </p:spTree>
    <p:extLst>
      <p:ext uri="{BB962C8B-B14F-4D97-AF65-F5344CB8AC3E}">
        <p14:creationId xmlns:p14="http://schemas.microsoft.com/office/powerpoint/2010/main" val="1245796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Sin Qua Non (sin-</a:t>
            </a:r>
            <a:r>
              <a:rPr lang="en-CA" dirty="0" err="1"/>
              <a:t>kwah</a:t>
            </a:r>
            <a:r>
              <a:rPr lang="en-CA" dirty="0"/>
              <a:t>-NON) – Latin “without which, nothing”</a:t>
            </a:r>
          </a:p>
        </p:txBody>
      </p:sp>
      <p:sp>
        <p:nvSpPr>
          <p:cNvPr id="4" name="Slide Number Placeholder 3"/>
          <p:cNvSpPr>
            <a:spLocks noGrp="1"/>
          </p:cNvSpPr>
          <p:nvPr>
            <p:ph type="sldNum" sz="quarter" idx="5"/>
          </p:nvPr>
        </p:nvSpPr>
        <p:spPr/>
        <p:txBody>
          <a:bodyPr/>
          <a:lstStyle/>
          <a:p>
            <a:fld id="{1AE6F8AF-E041-4823-A5C1-B088A2404B2A}" type="slidenum">
              <a:rPr lang="en-CA" smtClean="0"/>
              <a:t>13</a:t>
            </a:fld>
            <a:endParaRPr lang="en-CA"/>
          </a:p>
        </p:txBody>
      </p:sp>
    </p:spTree>
    <p:extLst>
      <p:ext uri="{BB962C8B-B14F-4D97-AF65-F5344CB8AC3E}">
        <p14:creationId xmlns:p14="http://schemas.microsoft.com/office/powerpoint/2010/main" val="4064665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a:t>&amp; thing: missing link, keystone solution, bridge/connector between leadership and practitioners, lynchpin complementing what’s already there (EAM), catalyst to want to attack value leakage</a:t>
            </a:r>
          </a:p>
        </p:txBody>
      </p:sp>
      <p:sp>
        <p:nvSpPr>
          <p:cNvPr id="4" name="Slide Number Placeholder 3"/>
          <p:cNvSpPr>
            <a:spLocks noGrp="1"/>
          </p:cNvSpPr>
          <p:nvPr>
            <p:ph type="sldNum" sz="quarter" idx="5"/>
          </p:nvPr>
        </p:nvSpPr>
        <p:spPr/>
        <p:txBody>
          <a:bodyPr/>
          <a:lstStyle/>
          <a:p>
            <a:fld id="{1AE6F8AF-E041-4823-A5C1-B088A2404B2A}" type="slidenum">
              <a:rPr lang="en-CA" smtClean="0"/>
              <a:t>16</a:t>
            </a:fld>
            <a:endParaRPr lang="en-CA"/>
          </a:p>
        </p:txBody>
      </p:sp>
    </p:spTree>
    <p:extLst>
      <p:ext uri="{BB962C8B-B14F-4D97-AF65-F5344CB8AC3E}">
        <p14:creationId xmlns:p14="http://schemas.microsoft.com/office/powerpoint/2010/main" val="2212927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43A5B-C93B-F587-2F4E-37EB5A5D16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A37397-C507-343E-00AE-5E2A906670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2ADE05-B9C8-F31B-EAB0-2BAE39D1F77B}"/>
              </a:ext>
            </a:extLst>
          </p:cNvPr>
          <p:cNvSpPr>
            <a:spLocks noGrp="1"/>
          </p:cNvSpPr>
          <p:nvPr>
            <p:ph type="body" idx="1"/>
          </p:nvPr>
        </p:nvSpPr>
        <p:spPr/>
        <p:txBody>
          <a:bodyPr/>
          <a:lstStyle/>
          <a:p>
            <a:r>
              <a:rPr lang="en-CA" dirty="0"/>
              <a:t>Sin Qua Non (sin-</a:t>
            </a:r>
            <a:r>
              <a:rPr lang="en-CA" dirty="0" err="1"/>
              <a:t>kwah</a:t>
            </a:r>
            <a:r>
              <a:rPr lang="en-CA" dirty="0"/>
              <a:t>-NON) – Latin “without which, nothing”</a:t>
            </a:r>
          </a:p>
        </p:txBody>
      </p:sp>
      <p:sp>
        <p:nvSpPr>
          <p:cNvPr id="4" name="Slide Number Placeholder 3">
            <a:extLst>
              <a:ext uri="{FF2B5EF4-FFF2-40B4-BE49-F238E27FC236}">
                <a16:creationId xmlns:a16="http://schemas.microsoft.com/office/drawing/2014/main" id="{4A710A7A-CC50-E23C-150E-1E8B2FE43915}"/>
              </a:ext>
            </a:extLst>
          </p:cNvPr>
          <p:cNvSpPr>
            <a:spLocks noGrp="1"/>
          </p:cNvSpPr>
          <p:nvPr>
            <p:ph type="sldNum" sz="quarter" idx="5"/>
          </p:nvPr>
        </p:nvSpPr>
        <p:spPr/>
        <p:txBody>
          <a:bodyPr/>
          <a:lstStyle/>
          <a:p>
            <a:fld id="{1AE6F8AF-E041-4823-A5C1-B088A2404B2A}" type="slidenum">
              <a:rPr lang="en-CA" smtClean="0"/>
              <a:t>17</a:t>
            </a:fld>
            <a:endParaRPr lang="en-CA"/>
          </a:p>
        </p:txBody>
      </p:sp>
    </p:spTree>
    <p:extLst>
      <p:ext uri="{BB962C8B-B14F-4D97-AF65-F5344CB8AC3E}">
        <p14:creationId xmlns:p14="http://schemas.microsoft.com/office/powerpoint/2010/main" val="199916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7B08C-80CF-C8B7-61F5-300168C770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85728B-9D7A-CE0C-E8BC-197DB1BB79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C69DD7-0222-BDC3-C9CA-F14359881783}"/>
              </a:ext>
            </a:extLst>
          </p:cNvPr>
          <p:cNvSpPr>
            <a:spLocks noGrp="1"/>
          </p:cNvSpPr>
          <p:nvPr>
            <p:ph type="body" idx="1"/>
          </p:nvPr>
        </p:nvSpPr>
        <p:spPr/>
        <p:txBody>
          <a:bodyPr/>
          <a:lstStyle/>
          <a:p>
            <a:endParaRPr lang="en-CA" dirty="0"/>
          </a:p>
          <a:p>
            <a:r>
              <a:rPr lang="en-CA" dirty="0"/>
              <a:t>&amp; thing: missing link, keystone solution, bridge/connector between leadership and practitioners, lynchpin complementing what’s already there (EAM), catalyst to want to attack value leakage</a:t>
            </a:r>
          </a:p>
        </p:txBody>
      </p:sp>
      <p:sp>
        <p:nvSpPr>
          <p:cNvPr id="4" name="Slide Number Placeholder 3">
            <a:extLst>
              <a:ext uri="{FF2B5EF4-FFF2-40B4-BE49-F238E27FC236}">
                <a16:creationId xmlns:a16="http://schemas.microsoft.com/office/drawing/2014/main" id="{5B61DBBD-42C6-2EAD-9E03-E0F18C0EB798}"/>
              </a:ext>
            </a:extLst>
          </p:cNvPr>
          <p:cNvSpPr>
            <a:spLocks noGrp="1"/>
          </p:cNvSpPr>
          <p:nvPr>
            <p:ph type="sldNum" sz="quarter" idx="5"/>
          </p:nvPr>
        </p:nvSpPr>
        <p:spPr/>
        <p:txBody>
          <a:bodyPr/>
          <a:lstStyle/>
          <a:p>
            <a:fld id="{1AE6F8AF-E041-4823-A5C1-B088A2404B2A}" type="slidenum">
              <a:rPr lang="en-CA" smtClean="0"/>
              <a:t>18</a:t>
            </a:fld>
            <a:endParaRPr lang="en-CA"/>
          </a:p>
        </p:txBody>
      </p:sp>
    </p:spTree>
    <p:extLst>
      <p:ext uri="{BB962C8B-B14F-4D97-AF65-F5344CB8AC3E}">
        <p14:creationId xmlns:p14="http://schemas.microsoft.com/office/powerpoint/2010/main" val="998053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F9CB3-C32C-0133-4E24-330370CA7E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30B09AC-04E4-686F-8952-F1CE228E1A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F4FE48EA-D371-94CF-809E-085633D9D090}"/>
              </a:ext>
            </a:extLst>
          </p:cNvPr>
          <p:cNvSpPr>
            <a:spLocks noGrp="1"/>
          </p:cNvSpPr>
          <p:nvPr>
            <p:ph type="dt" sz="half" idx="10"/>
          </p:nvPr>
        </p:nvSpPr>
        <p:spPr/>
        <p:txBody>
          <a:bodyPr/>
          <a:lstStyle/>
          <a:p>
            <a:fld id="{DB20F6B8-692E-459A-BCF3-EE49BF4FA1CC}" type="datetimeFigureOut">
              <a:rPr lang="en-CA" smtClean="0"/>
              <a:t>2025-02-17</a:t>
            </a:fld>
            <a:endParaRPr lang="en-CA"/>
          </a:p>
        </p:txBody>
      </p:sp>
      <p:sp>
        <p:nvSpPr>
          <p:cNvPr id="5" name="Footer Placeholder 4">
            <a:extLst>
              <a:ext uri="{FF2B5EF4-FFF2-40B4-BE49-F238E27FC236}">
                <a16:creationId xmlns:a16="http://schemas.microsoft.com/office/drawing/2014/main" id="{B8825028-0169-BC18-7C80-1F5B7744DF5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DE986F5-58FF-7705-42BD-A44AC827A019}"/>
              </a:ext>
            </a:extLst>
          </p:cNvPr>
          <p:cNvSpPr>
            <a:spLocks noGrp="1"/>
          </p:cNvSpPr>
          <p:nvPr>
            <p:ph type="sldNum" sz="quarter" idx="12"/>
          </p:nvPr>
        </p:nvSpPr>
        <p:spPr/>
        <p:txBody>
          <a:bodyPr/>
          <a:lstStyle/>
          <a:p>
            <a:fld id="{4C663D91-30C5-4AC3-ABE4-15B914BB3E77}" type="slidenum">
              <a:rPr lang="en-CA" smtClean="0"/>
              <a:t>‹#›</a:t>
            </a:fld>
            <a:endParaRPr lang="en-CA"/>
          </a:p>
        </p:txBody>
      </p:sp>
    </p:spTree>
    <p:extLst>
      <p:ext uri="{BB962C8B-B14F-4D97-AF65-F5344CB8AC3E}">
        <p14:creationId xmlns:p14="http://schemas.microsoft.com/office/powerpoint/2010/main" val="1600264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280F0-B535-4294-6752-C7446B168FF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43C4AAE-AA71-1A32-384C-BBE00719CC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83E38DD-7E6E-73DB-FA4D-16A8E6AC5D4F}"/>
              </a:ext>
            </a:extLst>
          </p:cNvPr>
          <p:cNvSpPr>
            <a:spLocks noGrp="1"/>
          </p:cNvSpPr>
          <p:nvPr>
            <p:ph type="dt" sz="half" idx="10"/>
          </p:nvPr>
        </p:nvSpPr>
        <p:spPr/>
        <p:txBody>
          <a:bodyPr/>
          <a:lstStyle/>
          <a:p>
            <a:fld id="{DB20F6B8-692E-459A-BCF3-EE49BF4FA1CC}" type="datetimeFigureOut">
              <a:rPr lang="en-CA" smtClean="0"/>
              <a:t>2025-02-17</a:t>
            </a:fld>
            <a:endParaRPr lang="en-CA"/>
          </a:p>
        </p:txBody>
      </p:sp>
      <p:sp>
        <p:nvSpPr>
          <p:cNvPr id="5" name="Footer Placeholder 4">
            <a:extLst>
              <a:ext uri="{FF2B5EF4-FFF2-40B4-BE49-F238E27FC236}">
                <a16:creationId xmlns:a16="http://schemas.microsoft.com/office/drawing/2014/main" id="{81D16392-B984-8C33-A71F-F9FC18F151B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0B710FC-D9EE-7B97-FEC1-5EF1CF4925D7}"/>
              </a:ext>
            </a:extLst>
          </p:cNvPr>
          <p:cNvSpPr>
            <a:spLocks noGrp="1"/>
          </p:cNvSpPr>
          <p:nvPr>
            <p:ph type="sldNum" sz="quarter" idx="12"/>
          </p:nvPr>
        </p:nvSpPr>
        <p:spPr/>
        <p:txBody>
          <a:bodyPr/>
          <a:lstStyle/>
          <a:p>
            <a:fld id="{4C663D91-30C5-4AC3-ABE4-15B914BB3E77}" type="slidenum">
              <a:rPr lang="en-CA" smtClean="0"/>
              <a:t>‹#›</a:t>
            </a:fld>
            <a:endParaRPr lang="en-CA"/>
          </a:p>
        </p:txBody>
      </p:sp>
    </p:spTree>
    <p:extLst>
      <p:ext uri="{BB962C8B-B14F-4D97-AF65-F5344CB8AC3E}">
        <p14:creationId xmlns:p14="http://schemas.microsoft.com/office/powerpoint/2010/main" val="1468824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118994-F2F7-DF3E-321A-1E8A40D37E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BB0E65D-2365-72F3-71CB-7894DDA322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CB2E3C3-BD6E-F0FD-0A5D-3B29DE55D4A8}"/>
              </a:ext>
            </a:extLst>
          </p:cNvPr>
          <p:cNvSpPr>
            <a:spLocks noGrp="1"/>
          </p:cNvSpPr>
          <p:nvPr>
            <p:ph type="dt" sz="half" idx="10"/>
          </p:nvPr>
        </p:nvSpPr>
        <p:spPr/>
        <p:txBody>
          <a:bodyPr/>
          <a:lstStyle/>
          <a:p>
            <a:fld id="{DB20F6B8-692E-459A-BCF3-EE49BF4FA1CC}" type="datetimeFigureOut">
              <a:rPr lang="en-CA" smtClean="0"/>
              <a:t>2025-02-17</a:t>
            </a:fld>
            <a:endParaRPr lang="en-CA"/>
          </a:p>
        </p:txBody>
      </p:sp>
      <p:sp>
        <p:nvSpPr>
          <p:cNvPr id="5" name="Footer Placeholder 4">
            <a:extLst>
              <a:ext uri="{FF2B5EF4-FFF2-40B4-BE49-F238E27FC236}">
                <a16:creationId xmlns:a16="http://schemas.microsoft.com/office/drawing/2014/main" id="{92326C73-5207-E0D6-6085-3285550F053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2436A68-5D71-BA90-174E-7A81ED529C2B}"/>
              </a:ext>
            </a:extLst>
          </p:cNvPr>
          <p:cNvSpPr>
            <a:spLocks noGrp="1"/>
          </p:cNvSpPr>
          <p:nvPr>
            <p:ph type="sldNum" sz="quarter" idx="12"/>
          </p:nvPr>
        </p:nvSpPr>
        <p:spPr/>
        <p:txBody>
          <a:bodyPr/>
          <a:lstStyle/>
          <a:p>
            <a:fld id="{4C663D91-30C5-4AC3-ABE4-15B914BB3E77}" type="slidenum">
              <a:rPr lang="en-CA" smtClean="0"/>
              <a:t>‹#›</a:t>
            </a:fld>
            <a:endParaRPr lang="en-CA"/>
          </a:p>
        </p:txBody>
      </p:sp>
    </p:spTree>
    <p:extLst>
      <p:ext uri="{BB962C8B-B14F-4D97-AF65-F5344CB8AC3E}">
        <p14:creationId xmlns:p14="http://schemas.microsoft.com/office/powerpoint/2010/main" val="474102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835B8-3A8A-9546-98B3-377306861FD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B026FB7-CAFC-9971-A1EA-BBCA8CDA6A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C0E2FC0-3366-1451-80B6-41E22E649118}"/>
              </a:ext>
            </a:extLst>
          </p:cNvPr>
          <p:cNvSpPr>
            <a:spLocks noGrp="1"/>
          </p:cNvSpPr>
          <p:nvPr>
            <p:ph type="dt" sz="half" idx="10"/>
          </p:nvPr>
        </p:nvSpPr>
        <p:spPr/>
        <p:txBody>
          <a:bodyPr/>
          <a:lstStyle/>
          <a:p>
            <a:fld id="{DB20F6B8-692E-459A-BCF3-EE49BF4FA1CC}" type="datetimeFigureOut">
              <a:rPr lang="en-CA" smtClean="0"/>
              <a:t>2025-02-17</a:t>
            </a:fld>
            <a:endParaRPr lang="en-CA"/>
          </a:p>
        </p:txBody>
      </p:sp>
      <p:sp>
        <p:nvSpPr>
          <p:cNvPr id="5" name="Footer Placeholder 4">
            <a:extLst>
              <a:ext uri="{FF2B5EF4-FFF2-40B4-BE49-F238E27FC236}">
                <a16:creationId xmlns:a16="http://schemas.microsoft.com/office/drawing/2014/main" id="{BF60F081-9851-F2D6-F2D8-A499E7B7C4C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FF3157B-E926-DD50-E2D7-92503A474D66}"/>
              </a:ext>
            </a:extLst>
          </p:cNvPr>
          <p:cNvSpPr>
            <a:spLocks noGrp="1"/>
          </p:cNvSpPr>
          <p:nvPr>
            <p:ph type="sldNum" sz="quarter" idx="12"/>
          </p:nvPr>
        </p:nvSpPr>
        <p:spPr/>
        <p:txBody>
          <a:bodyPr/>
          <a:lstStyle/>
          <a:p>
            <a:fld id="{4C663D91-30C5-4AC3-ABE4-15B914BB3E77}" type="slidenum">
              <a:rPr lang="en-CA" smtClean="0"/>
              <a:t>‹#›</a:t>
            </a:fld>
            <a:endParaRPr lang="en-CA"/>
          </a:p>
        </p:txBody>
      </p:sp>
    </p:spTree>
    <p:extLst>
      <p:ext uri="{BB962C8B-B14F-4D97-AF65-F5344CB8AC3E}">
        <p14:creationId xmlns:p14="http://schemas.microsoft.com/office/powerpoint/2010/main" val="4195595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E2688-46A6-D8B0-02F2-ABA38BA4F3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D3816FF-F319-CAFB-2B3A-B1C93B4B58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BB0E19-0077-BFDD-AA87-956DDCBBE07A}"/>
              </a:ext>
            </a:extLst>
          </p:cNvPr>
          <p:cNvSpPr>
            <a:spLocks noGrp="1"/>
          </p:cNvSpPr>
          <p:nvPr>
            <p:ph type="dt" sz="half" idx="10"/>
          </p:nvPr>
        </p:nvSpPr>
        <p:spPr/>
        <p:txBody>
          <a:bodyPr/>
          <a:lstStyle/>
          <a:p>
            <a:fld id="{DB20F6B8-692E-459A-BCF3-EE49BF4FA1CC}" type="datetimeFigureOut">
              <a:rPr lang="en-CA" smtClean="0"/>
              <a:t>2025-02-17</a:t>
            </a:fld>
            <a:endParaRPr lang="en-CA"/>
          </a:p>
        </p:txBody>
      </p:sp>
      <p:sp>
        <p:nvSpPr>
          <p:cNvPr id="5" name="Footer Placeholder 4">
            <a:extLst>
              <a:ext uri="{FF2B5EF4-FFF2-40B4-BE49-F238E27FC236}">
                <a16:creationId xmlns:a16="http://schemas.microsoft.com/office/drawing/2014/main" id="{4DBF6B65-D1A1-2366-981C-83C16413EAA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4CE9B57-5B68-1922-05FB-49A6042A2263}"/>
              </a:ext>
            </a:extLst>
          </p:cNvPr>
          <p:cNvSpPr>
            <a:spLocks noGrp="1"/>
          </p:cNvSpPr>
          <p:nvPr>
            <p:ph type="sldNum" sz="quarter" idx="12"/>
          </p:nvPr>
        </p:nvSpPr>
        <p:spPr/>
        <p:txBody>
          <a:bodyPr/>
          <a:lstStyle/>
          <a:p>
            <a:fld id="{4C663D91-30C5-4AC3-ABE4-15B914BB3E77}" type="slidenum">
              <a:rPr lang="en-CA" smtClean="0"/>
              <a:t>‹#›</a:t>
            </a:fld>
            <a:endParaRPr lang="en-CA"/>
          </a:p>
        </p:txBody>
      </p:sp>
    </p:spTree>
    <p:extLst>
      <p:ext uri="{BB962C8B-B14F-4D97-AF65-F5344CB8AC3E}">
        <p14:creationId xmlns:p14="http://schemas.microsoft.com/office/powerpoint/2010/main" val="1026681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9200C-BD53-D864-2247-533E1B8A9AB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9FB78CA-6C89-E554-35DA-C6AF897FA8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9C2CE05-7AC1-D394-876D-769B6B63B6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D8D85BA-0324-DDEF-4285-DA6BD3AB5B39}"/>
              </a:ext>
            </a:extLst>
          </p:cNvPr>
          <p:cNvSpPr>
            <a:spLocks noGrp="1"/>
          </p:cNvSpPr>
          <p:nvPr>
            <p:ph type="dt" sz="half" idx="10"/>
          </p:nvPr>
        </p:nvSpPr>
        <p:spPr/>
        <p:txBody>
          <a:bodyPr/>
          <a:lstStyle/>
          <a:p>
            <a:fld id="{DB20F6B8-692E-459A-BCF3-EE49BF4FA1CC}" type="datetimeFigureOut">
              <a:rPr lang="en-CA" smtClean="0"/>
              <a:t>2025-02-17</a:t>
            </a:fld>
            <a:endParaRPr lang="en-CA"/>
          </a:p>
        </p:txBody>
      </p:sp>
      <p:sp>
        <p:nvSpPr>
          <p:cNvPr id="6" name="Footer Placeholder 5">
            <a:extLst>
              <a:ext uri="{FF2B5EF4-FFF2-40B4-BE49-F238E27FC236}">
                <a16:creationId xmlns:a16="http://schemas.microsoft.com/office/drawing/2014/main" id="{4BC69F73-9336-FD22-8C8D-51B7B9DE46E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88B9767-5AC2-5F4C-79BE-98E62D8E7A1D}"/>
              </a:ext>
            </a:extLst>
          </p:cNvPr>
          <p:cNvSpPr>
            <a:spLocks noGrp="1"/>
          </p:cNvSpPr>
          <p:nvPr>
            <p:ph type="sldNum" sz="quarter" idx="12"/>
          </p:nvPr>
        </p:nvSpPr>
        <p:spPr/>
        <p:txBody>
          <a:bodyPr/>
          <a:lstStyle/>
          <a:p>
            <a:fld id="{4C663D91-30C5-4AC3-ABE4-15B914BB3E77}" type="slidenum">
              <a:rPr lang="en-CA" smtClean="0"/>
              <a:t>‹#›</a:t>
            </a:fld>
            <a:endParaRPr lang="en-CA"/>
          </a:p>
        </p:txBody>
      </p:sp>
    </p:spTree>
    <p:extLst>
      <p:ext uri="{BB962C8B-B14F-4D97-AF65-F5344CB8AC3E}">
        <p14:creationId xmlns:p14="http://schemas.microsoft.com/office/powerpoint/2010/main" val="3755944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872D5-195A-A31E-8A77-0BD89D63795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75DE1BC-3196-8443-E8B6-E2BE354A1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02477C-DE03-012C-0252-58ED64A678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CB86FA3-D5B7-9556-B984-EE9DCC5DB7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72BE6C-4F24-880F-8945-BC5E1E65ED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EC95B36-F0E5-5DC7-7E33-5FDF24E59AB7}"/>
              </a:ext>
            </a:extLst>
          </p:cNvPr>
          <p:cNvSpPr>
            <a:spLocks noGrp="1"/>
          </p:cNvSpPr>
          <p:nvPr>
            <p:ph type="dt" sz="half" idx="10"/>
          </p:nvPr>
        </p:nvSpPr>
        <p:spPr/>
        <p:txBody>
          <a:bodyPr/>
          <a:lstStyle/>
          <a:p>
            <a:fld id="{DB20F6B8-692E-459A-BCF3-EE49BF4FA1CC}" type="datetimeFigureOut">
              <a:rPr lang="en-CA" smtClean="0"/>
              <a:t>2025-02-17</a:t>
            </a:fld>
            <a:endParaRPr lang="en-CA"/>
          </a:p>
        </p:txBody>
      </p:sp>
      <p:sp>
        <p:nvSpPr>
          <p:cNvPr id="8" name="Footer Placeholder 7">
            <a:extLst>
              <a:ext uri="{FF2B5EF4-FFF2-40B4-BE49-F238E27FC236}">
                <a16:creationId xmlns:a16="http://schemas.microsoft.com/office/drawing/2014/main" id="{01AD7BAE-C869-2140-86C6-9B12F4AC7A5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C84512D-6AE3-40FE-F5D9-5D7C21E72BC7}"/>
              </a:ext>
            </a:extLst>
          </p:cNvPr>
          <p:cNvSpPr>
            <a:spLocks noGrp="1"/>
          </p:cNvSpPr>
          <p:nvPr>
            <p:ph type="sldNum" sz="quarter" idx="12"/>
          </p:nvPr>
        </p:nvSpPr>
        <p:spPr/>
        <p:txBody>
          <a:bodyPr/>
          <a:lstStyle/>
          <a:p>
            <a:fld id="{4C663D91-30C5-4AC3-ABE4-15B914BB3E77}" type="slidenum">
              <a:rPr lang="en-CA" smtClean="0"/>
              <a:t>‹#›</a:t>
            </a:fld>
            <a:endParaRPr lang="en-CA"/>
          </a:p>
        </p:txBody>
      </p:sp>
    </p:spTree>
    <p:extLst>
      <p:ext uri="{BB962C8B-B14F-4D97-AF65-F5344CB8AC3E}">
        <p14:creationId xmlns:p14="http://schemas.microsoft.com/office/powerpoint/2010/main" val="1402016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5E913-454B-B36A-C477-8CBB0ADC5FF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7EC17B2-0F78-B9FF-1F19-E5FAA71584A6}"/>
              </a:ext>
            </a:extLst>
          </p:cNvPr>
          <p:cNvSpPr>
            <a:spLocks noGrp="1"/>
          </p:cNvSpPr>
          <p:nvPr>
            <p:ph type="dt" sz="half" idx="10"/>
          </p:nvPr>
        </p:nvSpPr>
        <p:spPr/>
        <p:txBody>
          <a:bodyPr/>
          <a:lstStyle/>
          <a:p>
            <a:fld id="{DB20F6B8-692E-459A-BCF3-EE49BF4FA1CC}" type="datetimeFigureOut">
              <a:rPr lang="en-CA" smtClean="0"/>
              <a:t>2025-02-17</a:t>
            </a:fld>
            <a:endParaRPr lang="en-CA"/>
          </a:p>
        </p:txBody>
      </p:sp>
      <p:sp>
        <p:nvSpPr>
          <p:cNvPr id="4" name="Footer Placeholder 3">
            <a:extLst>
              <a:ext uri="{FF2B5EF4-FFF2-40B4-BE49-F238E27FC236}">
                <a16:creationId xmlns:a16="http://schemas.microsoft.com/office/drawing/2014/main" id="{39911BAF-886B-4CD5-3F5D-E49DD627685A}"/>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25A3714E-9EED-B5A0-685B-322B328D2BBB}"/>
              </a:ext>
            </a:extLst>
          </p:cNvPr>
          <p:cNvSpPr>
            <a:spLocks noGrp="1"/>
          </p:cNvSpPr>
          <p:nvPr>
            <p:ph type="sldNum" sz="quarter" idx="12"/>
          </p:nvPr>
        </p:nvSpPr>
        <p:spPr/>
        <p:txBody>
          <a:bodyPr/>
          <a:lstStyle/>
          <a:p>
            <a:fld id="{4C663D91-30C5-4AC3-ABE4-15B914BB3E77}" type="slidenum">
              <a:rPr lang="en-CA" smtClean="0"/>
              <a:t>‹#›</a:t>
            </a:fld>
            <a:endParaRPr lang="en-CA"/>
          </a:p>
        </p:txBody>
      </p:sp>
    </p:spTree>
    <p:extLst>
      <p:ext uri="{BB962C8B-B14F-4D97-AF65-F5344CB8AC3E}">
        <p14:creationId xmlns:p14="http://schemas.microsoft.com/office/powerpoint/2010/main" val="3986582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5B79F1-C31C-D59F-6B33-12E730358B31}"/>
              </a:ext>
            </a:extLst>
          </p:cNvPr>
          <p:cNvSpPr>
            <a:spLocks noGrp="1"/>
          </p:cNvSpPr>
          <p:nvPr>
            <p:ph type="dt" sz="half" idx="10"/>
          </p:nvPr>
        </p:nvSpPr>
        <p:spPr/>
        <p:txBody>
          <a:bodyPr/>
          <a:lstStyle/>
          <a:p>
            <a:fld id="{DB20F6B8-692E-459A-BCF3-EE49BF4FA1CC}" type="datetimeFigureOut">
              <a:rPr lang="en-CA" smtClean="0"/>
              <a:t>2025-02-17</a:t>
            </a:fld>
            <a:endParaRPr lang="en-CA"/>
          </a:p>
        </p:txBody>
      </p:sp>
      <p:sp>
        <p:nvSpPr>
          <p:cNvPr id="3" name="Footer Placeholder 2">
            <a:extLst>
              <a:ext uri="{FF2B5EF4-FFF2-40B4-BE49-F238E27FC236}">
                <a16:creationId xmlns:a16="http://schemas.microsoft.com/office/drawing/2014/main" id="{1B4A7AC2-7DDC-4C7E-5339-3E0721A11C8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1EAD6F8A-91BD-6CF2-9CCF-429AAF2FC026}"/>
              </a:ext>
            </a:extLst>
          </p:cNvPr>
          <p:cNvSpPr>
            <a:spLocks noGrp="1"/>
          </p:cNvSpPr>
          <p:nvPr>
            <p:ph type="sldNum" sz="quarter" idx="12"/>
          </p:nvPr>
        </p:nvSpPr>
        <p:spPr/>
        <p:txBody>
          <a:bodyPr/>
          <a:lstStyle/>
          <a:p>
            <a:fld id="{4C663D91-30C5-4AC3-ABE4-15B914BB3E77}" type="slidenum">
              <a:rPr lang="en-CA" smtClean="0"/>
              <a:t>‹#›</a:t>
            </a:fld>
            <a:endParaRPr lang="en-CA"/>
          </a:p>
        </p:txBody>
      </p:sp>
    </p:spTree>
    <p:extLst>
      <p:ext uri="{BB962C8B-B14F-4D97-AF65-F5344CB8AC3E}">
        <p14:creationId xmlns:p14="http://schemas.microsoft.com/office/powerpoint/2010/main" val="3362680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3FDF0-465B-732F-242C-5772FD5139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1214E5C-7001-01E8-2A9F-79D7011FD4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1CDFA09-66F8-3DC4-1166-2AEAC900E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F484D5-1092-23A4-8FA1-90637CF70EF3}"/>
              </a:ext>
            </a:extLst>
          </p:cNvPr>
          <p:cNvSpPr>
            <a:spLocks noGrp="1"/>
          </p:cNvSpPr>
          <p:nvPr>
            <p:ph type="dt" sz="half" idx="10"/>
          </p:nvPr>
        </p:nvSpPr>
        <p:spPr/>
        <p:txBody>
          <a:bodyPr/>
          <a:lstStyle/>
          <a:p>
            <a:fld id="{DB20F6B8-692E-459A-BCF3-EE49BF4FA1CC}" type="datetimeFigureOut">
              <a:rPr lang="en-CA" smtClean="0"/>
              <a:t>2025-02-17</a:t>
            </a:fld>
            <a:endParaRPr lang="en-CA"/>
          </a:p>
        </p:txBody>
      </p:sp>
      <p:sp>
        <p:nvSpPr>
          <p:cNvPr id="6" name="Footer Placeholder 5">
            <a:extLst>
              <a:ext uri="{FF2B5EF4-FFF2-40B4-BE49-F238E27FC236}">
                <a16:creationId xmlns:a16="http://schemas.microsoft.com/office/drawing/2014/main" id="{6443B5D9-FCB3-9D09-A50F-68E988F8FF3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C534281-36BC-34E2-2C41-A7DCD9545FD5}"/>
              </a:ext>
            </a:extLst>
          </p:cNvPr>
          <p:cNvSpPr>
            <a:spLocks noGrp="1"/>
          </p:cNvSpPr>
          <p:nvPr>
            <p:ph type="sldNum" sz="quarter" idx="12"/>
          </p:nvPr>
        </p:nvSpPr>
        <p:spPr/>
        <p:txBody>
          <a:bodyPr/>
          <a:lstStyle/>
          <a:p>
            <a:fld id="{4C663D91-30C5-4AC3-ABE4-15B914BB3E77}" type="slidenum">
              <a:rPr lang="en-CA" smtClean="0"/>
              <a:t>‹#›</a:t>
            </a:fld>
            <a:endParaRPr lang="en-CA"/>
          </a:p>
        </p:txBody>
      </p:sp>
    </p:spTree>
    <p:extLst>
      <p:ext uri="{BB962C8B-B14F-4D97-AF65-F5344CB8AC3E}">
        <p14:creationId xmlns:p14="http://schemas.microsoft.com/office/powerpoint/2010/main" val="2037139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5E98-64F6-B544-4D1A-5E296A2ED8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3F83374-0817-E1BD-5DC7-1C953F675E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3945BC7-18B0-2616-4ED5-6339775932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1EFAC9-E5B9-E8E4-8F40-E506F0CE1B7B}"/>
              </a:ext>
            </a:extLst>
          </p:cNvPr>
          <p:cNvSpPr>
            <a:spLocks noGrp="1"/>
          </p:cNvSpPr>
          <p:nvPr>
            <p:ph type="dt" sz="half" idx="10"/>
          </p:nvPr>
        </p:nvSpPr>
        <p:spPr/>
        <p:txBody>
          <a:bodyPr/>
          <a:lstStyle/>
          <a:p>
            <a:fld id="{DB20F6B8-692E-459A-BCF3-EE49BF4FA1CC}" type="datetimeFigureOut">
              <a:rPr lang="en-CA" smtClean="0"/>
              <a:t>2025-02-17</a:t>
            </a:fld>
            <a:endParaRPr lang="en-CA"/>
          </a:p>
        </p:txBody>
      </p:sp>
      <p:sp>
        <p:nvSpPr>
          <p:cNvPr id="6" name="Footer Placeholder 5">
            <a:extLst>
              <a:ext uri="{FF2B5EF4-FFF2-40B4-BE49-F238E27FC236}">
                <a16:creationId xmlns:a16="http://schemas.microsoft.com/office/drawing/2014/main" id="{E5362CA6-0F60-4F25-7E4E-15B2A4262C9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2853211-1CE9-68E7-D771-02F0542DD946}"/>
              </a:ext>
            </a:extLst>
          </p:cNvPr>
          <p:cNvSpPr>
            <a:spLocks noGrp="1"/>
          </p:cNvSpPr>
          <p:nvPr>
            <p:ph type="sldNum" sz="quarter" idx="12"/>
          </p:nvPr>
        </p:nvSpPr>
        <p:spPr/>
        <p:txBody>
          <a:bodyPr/>
          <a:lstStyle/>
          <a:p>
            <a:fld id="{4C663D91-30C5-4AC3-ABE4-15B914BB3E77}" type="slidenum">
              <a:rPr lang="en-CA" smtClean="0"/>
              <a:t>‹#›</a:t>
            </a:fld>
            <a:endParaRPr lang="en-CA"/>
          </a:p>
        </p:txBody>
      </p:sp>
    </p:spTree>
    <p:extLst>
      <p:ext uri="{BB962C8B-B14F-4D97-AF65-F5344CB8AC3E}">
        <p14:creationId xmlns:p14="http://schemas.microsoft.com/office/powerpoint/2010/main" val="2663209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ED6C8B-DDB9-23B5-872F-D7D6288A84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0AD33FD-64E0-9D1F-2D77-31C005C95C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44EB4B3-4765-C30F-6F8C-754C41EC9B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20F6B8-692E-459A-BCF3-EE49BF4FA1CC}" type="datetimeFigureOut">
              <a:rPr lang="en-CA" smtClean="0"/>
              <a:t>2025-02-17</a:t>
            </a:fld>
            <a:endParaRPr lang="en-CA"/>
          </a:p>
        </p:txBody>
      </p:sp>
      <p:sp>
        <p:nvSpPr>
          <p:cNvPr id="5" name="Footer Placeholder 4">
            <a:extLst>
              <a:ext uri="{FF2B5EF4-FFF2-40B4-BE49-F238E27FC236}">
                <a16:creationId xmlns:a16="http://schemas.microsoft.com/office/drawing/2014/main" id="{E6545D44-373B-C4E2-D496-FA77A972A7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C047721A-F5D8-531C-C1A1-D37DF70A7E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663D91-30C5-4AC3-ABE4-15B914BB3E77}" type="slidenum">
              <a:rPr lang="en-CA" smtClean="0"/>
              <a:t>‹#›</a:t>
            </a:fld>
            <a:endParaRPr lang="en-CA"/>
          </a:p>
        </p:txBody>
      </p:sp>
    </p:spTree>
    <p:extLst>
      <p:ext uri="{BB962C8B-B14F-4D97-AF65-F5344CB8AC3E}">
        <p14:creationId xmlns:p14="http://schemas.microsoft.com/office/powerpoint/2010/main" val="30222212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10.jp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hyperlink" Target="http://www.scioam.com/" TargetMode="External"/><Relationship Id="rId7"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www.linktr.ee/pdaouster" TargetMode="External"/><Relationship Id="rId5" Type="http://schemas.openxmlformats.org/officeDocument/2006/relationships/hyperlink" Target="http://www.theasseteers.org/" TargetMode="External"/><Relationship Id="rId10" Type="http://schemas.openxmlformats.org/officeDocument/2006/relationships/image" Target="../media/image3.png"/><Relationship Id="rId4" Type="http://schemas.openxmlformats.org/officeDocument/2006/relationships/hyperlink" Target="mailto:paul@scioam.com" TargetMode="External"/><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descr="A close up of a logo&#10;&#10;Description generated with very high confidence">
            <a:extLst>
              <a:ext uri="{FF2B5EF4-FFF2-40B4-BE49-F238E27FC236}">
                <a16:creationId xmlns:a16="http://schemas.microsoft.com/office/drawing/2014/main" id="{B0515AA9-B0BD-F607-8627-0625F09EA559}"/>
              </a:ext>
            </a:extLst>
          </p:cNvPr>
          <p:cNvPicPr>
            <a:picLocks noChangeAspect="1"/>
          </p:cNvPicPr>
          <p:nvPr/>
        </p:nvPicPr>
        <p:blipFill rotWithShape="1">
          <a:blip r:embed="rId3"/>
          <a:srcRect t="1368"/>
          <a:stretch/>
        </p:blipFill>
        <p:spPr>
          <a:xfrm>
            <a:off x="1460598" y="11"/>
            <a:ext cx="9270805" cy="6857989"/>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2097058181"/>
      </p:ext>
    </p:extLst>
  </p:cSld>
  <p:clrMapOvr>
    <a:masterClrMapping/>
  </p:clrMapOvr>
  <mc:AlternateContent xmlns:mc="http://schemas.openxmlformats.org/markup-compatibility/2006" xmlns:p14="http://schemas.microsoft.com/office/powerpoint/2010/main">
    <mc:Choice Requires="p14">
      <p:transition spd="slow" p14:dur="2000" advTm="1334"/>
    </mc:Choice>
    <mc:Fallback xmlns="">
      <p:transition spd="slow" advTm="133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8643B-D3CD-44D2-AD4C-A6A8BF690DFD}"/>
              </a:ext>
            </a:extLst>
          </p:cNvPr>
          <p:cNvSpPr>
            <a:spLocks noGrp="1"/>
          </p:cNvSpPr>
          <p:nvPr>
            <p:ph type="title"/>
          </p:nvPr>
        </p:nvSpPr>
        <p:spPr>
          <a:xfrm>
            <a:off x="838199" y="347332"/>
            <a:ext cx="11196145" cy="1325563"/>
          </a:xfrm>
        </p:spPr>
        <p:txBody>
          <a:bodyPr>
            <a:normAutofit/>
          </a:bodyPr>
          <a:lstStyle/>
          <a:p>
            <a:r>
              <a:rPr lang="en-US" sz="4000" dirty="0">
                <a:latin typeface="Poppins" panose="00000500000000000000" pitchFamily="50" charset="0"/>
                <a:cs typeface="Poppins" panose="00000500000000000000" pitchFamily="50" charset="0"/>
              </a:rPr>
              <a:t>Bridge AM Gap: Create Common Ground</a:t>
            </a:r>
          </a:p>
        </p:txBody>
      </p:sp>
      <p:sp>
        <p:nvSpPr>
          <p:cNvPr id="3" name="Content Placeholder 2">
            <a:extLst>
              <a:ext uri="{FF2B5EF4-FFF2-40B4-BE49-F238E27FC236}">
                <a16:creationId xmlns:a16="http://schemas.microsoft.com/office/drawing/2014/main" id="{370C0AAF-F2BA-4E1A-A3DD-E3F79A5D6FCC}"/>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77014001-8042-45E7-B288-9AF2BB0C461C}"/>
              </a:ext>
            </a:extLst>
          </p:cNvPr>
          <p:cNvSpPr/>
          <p:nvPr/>
        </p:nvSpPr>
        <p:spPr>
          <a:xfrm>
            <a:off x="837222" y="1823914"/>
            <a:ext cx="10516577" cy="561731"/>
          </a:xfrm>
          <a:prstGeom prst="rect">
            <a:avLst/>
          </a:prstGeom>
          <a:solidFill>
            <a:srgbClr val="004F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Calibri"/>
              </a:rPr>
              <a:t>Operational Leadership Management Perspective (P&amp;L Site or Business Unit Levels)</a:t>
            </a:r>
            <a:endParaRPr lang="en-US" dirty="0"/>
          </a:p>
        </p:txBody>
      </p:sp>
      <p:sp>
        <p:nvSpPr>
          <p:cNvPr id="5" name="Rectangle 4">
            <a:extLst>
              <a:ext uri="{FF2B5EF4-FFF2-40B4-BE49-F238E27FC236}">
                <a16:creationId xmlns:a16="http://schemas.microsoft.com/office/drawing/2014/main" id="{72DDB97F-7CC3-4AFF-8FD2-020E7779F508}"/>
              </a:ext>
            </a:extLst>
          </p:cNvPr>
          <p:cNvSpPr/>
          <p:nvPr/>
        </p:nvSpPr>
        <p:spPr>
          <a:xfrm>
            <a:off x="837221" y="5096605"/>
            <a:ext cx="10516577" cy="1133231"/>
          </a:xfrm>
          <a:prstGeom prst="rect">
            <a:avLst/>
          </a:prstGeom>
          <a:solidFill>
            <a:srgbClr val="004F7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solidFill>
                  <a:schemeClr val="bg1"/>
                </a:solidFill>
                <a:cs typeface="Calibri"/>
              </a:rPr>
              <a:t>Practitioner Equipment Management Perspective (Asset Level)</a:t>
            </a:r>
            <a:endParaRPr lang="en-US" dirty="0">
              <a:solidFill>
                <a:schemeClr val="bg1"/>
              </a:solidFill>
            </a:endParaRPr>
          </a:p>
        </p:txBody>
      </p:sp>
      <p:sp>
        <p:nvSpPr>
          <p:cNvPr id="7" name="Rectangle 6">
            <a:extLst>
              <a:ext uri="{FF2B5EF4-FFF2-40B4-BE49-F238E27FC236}">
                <a16:creationId xmlns:a16="http://schemas.microsoft.com/office/drawing/2014/main" id="{C823FFE5-952E-4C54-B5FB-480281E8205C}"/>
              </a:ext>
            </a:extLst>
          </p:cNvPr>
          <p:cNvSpPr/>
          <p:nvPr/>
        </p:nvSpPr>
        <p:spPr>
          <a:xfrm>
            <a:off x="837220" y="2976681"/>
            <a:ext cx="10516577" cy="1143000"/>
          </a:xfrm>
          <a:prstGeom prst="rect">
            <a:avLst/>
          </a:prstGeom>
          <a:solidFill>
            <a:srgbClr val="004F7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cs typeface="Calibri"/>
              </a:rPr>
              <a:t>Collaborative Island of Resolution (System Level)</a:t>
            </a:r>
            <a:endParaRPr lang="en-US" dirty="0"/>
          </a:p>
        </p:txBody>
      </p:sp>
      <p:sp>
        <p:nvSpPr>
          <p:cNvPr id="10" name="Star: 10 Points 9">
            <a:extLst>
              <a:ext uri="{FF2B5EF4-FFF2-40B4-BE49-F238E27FC236}">
                <a16:creationId xmlns:a16="http://schemas.microsoft.com/office/drawing/2014/main" id="{7B6467B4-672D-4C36-B33A-11BACFEE6EE9}"/>
              </a:ext>
            </a:extLst>
          </p:cNvPr>
          <p:cNvSpPr/>
          <p:nvPr/>
        </p:nvSpPr>
        <p:spPr>
          <a:xfrm>
            <a:off x="10695010" y="2976681"/>
            <a:ext cx="1300812" cy="1143000"/>
          </a:xfrm>
          <a:prstGeom prst="star10">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cs typeface="Calibri"/>
              </a:rPr>
              <a:t>Top-Down Meets Bottom-Up</a:t>
            </a:r>
            <a:endParaRPr lang="en-US" sz="1200" dirty="0"/>
          </a:p>
        </p:txBody>
      </p:sp>
      <p:sp>
        <p:nvSpPr>
          <p:cNvPr id="31" name="Arrow: Up-Down 30">
            <a:extLst>
              <a:ext uri="{FF2B5EF4-FFF2-40B4-BE49-F238E27FC236}">
                <a16:creationId xmlns:a16="http://schemas.microsoft.com/office/drawing/2014/main" id="{0411DEB5-23CF-406C-9C3C-233B7023BD27}"/>
              </a:ext>
            </a:extLst>
          </p:cNvPr>
          <p:cNvSpPr/>
          <p:nvPr/>
        </p:nvSpPr>
        <p:spPr>
          <a:xfrm>
            <a:off x="5850021" y="2387413"/>
            <a:ext cx="483576" cy="581269"/>
          </a:xfrm>
          <a:prstGeom prst="upDownArrow">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Up-Down 31">
            <a:extLst>
              <a:ext uri="{FF2B5EF4-FFF2-40B4-BE49-F238E27FC236}">
                <a16:creationId xmlns:a16="http://schemas.microsoft.com/office/drawing/2014/main" id="{034F6786-63A7-4A5F-81CD-7D44EA72E990}"/>
              </a:ext>
            </a:extLst>
          </p:cNvPr>
          <p:cNvSpPr/>
          <p:nvPr/>
        </p:nvSpPr>
        <p:spPr>
          <a:xfrm>
            <a:off x="5850020" y="4121450"/>
            <a:ext cx="483576" cy="976924"/>
          </a:xfrm>
          <a:prstGeom prst="upDownArrow">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1C776914-375B-4F1F-B0DD-5B98237FA558}"/>
              </a:ext>
            </a:extLst>
          </p:cNvPr>
          <p:cNvSpPr/>
          <p:nvPr/>
        </p:nvSpPr>
        <p:spPr>
          <a:xfrm>
            <a:off x="940676" y="3510455"/>
            <a:ext cx="751489" cy="491997"/>
          </a:xfrm>
          <a:prstGeom prst="roundRect">
            <a:avLst/>
          </a:prstGeom>
          <a:solidFill>
            <a:srgbClr val="007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t>System 1 AMP</a:t>
            </a:r>
          </a:p>
        </p:txBody>
      </p:sp>
      <p:sp>
        <p:nvSpPr>
          <p:cNvPr id="11" name="Rectangle: Rounded Corners 10">
            <a:extLst>
              <a:ext uri="{FF2B5EF4-FFF2-40B4-BE49-F238E27FC236}">
                <a16:creationId xmlns:a16="http://schemas.microsoft.com/office/drawing/2014/main" id="{57571392-A133-4F39-9EFD-CBD0C4883EC5}"/>
              </a:ext>
            </a:extLst>
          </p:cNvPr>
          <p:cNvSpPr/>
          <p:nvPr/>
        </p:nvSpPr>
        <p:spPr>
          <a:xfrm>
            <a:off x="1713186" y="3510455"/>
            <a:ext cx="751489" cy="491997"/>
          </a:xfrm>
          <a:prstGeom prst="roundRect">
            <a:avLst/>
          </a:prstGeom>
          <a:solidFill>
            <a:srgbClr val="007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t>System 2 AMP</a:t>
            </a:r>
          </a:p>
        </p:txBody>
      </p:sp>
      <p:sp>
        <p:nvSpPr>
          <p:cNvPr id="12" name="Rectangle: Rounded Corners 11">
            <a:extLst>
              <a:ext uri="{FF2B5EF4-FFF2-40B4-BE49-F238E27FC236}">
                <a16:creationId xmlns:a16="http://schemas.microsoft.com/office/drawing/2014/main" id="{932B655C-C5F0-4B60-8B5A-024A6E150AB7}"/>
              </a:ext>
            </a:extLst>
          </p:cNvPr>
          <p:cNvSpPr/>
          <p:nvPr/>
        </p:nvSpPr>
        <p:spPr>
          <a:xfrm>
            <a:off x="2496206" y="3510455"/>
            <a:ext cx="751489" cy="491997"/>
          </a:xfrm>
          <a:prstGeom prst="roundRect">
            <a:avLst/>
          </a:prstGeom>
          <a:solidFill>
            <a:srgbClr val="007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t>System 3 AMP</a:t>
            </a:r>
          </a:p>
        </p:txBody>
      </p:sp>
      <p:sp>
        <p:nvSpPr>
          <p:cNvPr id="13" name="Rectangle: Rounded Corners 12">
            <a:extLst>
              <a:ext uri="{FF2B5EF4-FFF2-40B4-BE49-F238E27FC236}">
                <a16:creationId xmlns:a16="http://schemas.microsoft.com/office/drawing/2014/main" id="{287BB34B-9A91-4E6C-81FA-A1F721E2665D}"/>
              </a:ext>
            </a:extLst>
          </p:cNvPr>
          <p:cNvSpPr/>
          <p:nvPr/>
        </p:nvSpPr>
        <p:spPr>
          <a:xfrm>
            <a:off x="3279226" y="3517652"/>
            <a:ext cx="751489" cy="491997"/>
          </a:xfrm>
          <a:prstGeom prst="roundRect">
            <a:avLst/>
          </a:prstGeom>
          <a:solidFill>
            <a:srgbClr val="007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t>System 4 AMP</a:t>
            </a:r>
          </a:p>
        </p:txBody>
      </p:sp>
      <p:sp>
        <p:nvSpPr>
          <p:cNvPr id="14" name="Rectangle: Rounded Corners 13">
            <a:extLst>
              <a:ext uri="{FF2B5EF4-FFF2-40B4-BE49-F238E27FC236}">
                <a16:creationId xmlns:a16="http://schemas.microsoft.com/office/drawing/2014/main" id="{B033A374-C48A-4881-A814-896908EF3DF3}"/>
              </a:ext>
            </a:extLst>
          </p:cNvPr>
          <p:cNvSpPr/>
          <p:nvPr/>
        </p:nvSpPr>
        <p:spPr>
          <a:xfrm>
            <a:off x="4055759" y="3510455"/>
            <a:ext cx="751489" cy="491997"/>
          </a:xfrm>
          <a:prstGeom prst="roundRect">
            <a:avLst/>
          </a:prstGeom>
          <a:solidFill>
            <a:srgbClr val="007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t>System 5 AMP</a:t>
            </a:r>
          </a:p>
        </p:txBody>
      </p:sp>
      <p:sp>
        <p:nvSpPr>
          <p:cNvPr id="15" name="Rectangle: Rounded Corners 14">
            <a:extLst>
              <a:ext uri="{FF2B5EF4-FFF2-40B4-BE49-F238E27FC236}">
                <a16:creationId xmlns:a16="http://schemas.microsoft.com/office/drawing/2014/main" id="{2D18CE20-EA89-48F3-A594-C06B8CCF3437}"/>
              </a:ext>
            </a:extLst>
          </p:cNvPr>
          <p:cNvSpPr/>
          <p:nvPr/>
        </p:nvSpPr>
        <p:spPr>
          <a:xfrm>
            <a:off x="4829828" y="3510455"/>
            <a:ext cx="751489" cy="491997"/>
          </a:xfrm>
          <a:prstGeom prst="roundRect">
            <a:avLst/>
          </a:prstGeom>
          <a:solidFill>
            <a:srgbClr val="007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t>System 6 AMP</a:t>
            </a:r>
          </a:p>
        </p:txBody>
      </p:sp>
      <p:sp>
        <p:nvSpPr>
          <p:cNvPr id="16" name="Rectangle: Rounded Corners 15">
            <a:extLst>
              <a:ext uri="{FF2B5EF4-FFF2-40B4-BE49-F238E27FC236}">
                <a16:creationId xmlns:a16="http://schemas.microsoft.com/office/drawing/2014/main" id="{FC1A42A8-9132-4280-BD07-47E686D867F3}"/>
              </a:ext>
            </a:extLst>
          </p:cNvPr>
          <p:cNvSpPr/>
          <p:nvPr/>
        </p:nvSpPr>
        <p:spPr>
          <a:xfrm>
            <a:off x="5611055" y="3510455"/>
            <a:ext cx="751489" cy="491997"/>
          </a:xfrm>
          <a:prstGeom prst="roundRect">
            <a:avLst/>
          </a:prstGeom>
          <a:solidFill>
            <a:srgbClr val="007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t>System 7 AMP</a:t>
            </a:r>
          </a:p>
        </p:txBody>
      </p:sp>
      <p:sp>
        <p:nvSpPr>
          <p:cNvPr id="17" name="Rectangle: Rounded Corners 16">
            <a:extLst>
              <a:ext uri="{FF2B5EF4-FFF2-40B4-BE49-F238E27FC236}">
                <a16:creationId xmlns:a16="http://schemas.microsoft.com/office/drawing/2014/main" id="{E41B0E73-A35D-4CF8-96BF-816824061D55}"/>
              </a:ext>
            </a:extLst>
          </p:cNvPr>
          <p:cNvSpPr/>
          <p:nvPr/>
        </p:nvSpPr>
        <p:spPr>
          <a:xfrm>
            <a:off x="6392332" y="3532874"/>
            <a:ext cx="751489" cy="491997"/>
          </a:xfrm>
          <a:prstGeom prst="roundRect">
            <a:avLst/>
          </a:prstGeom>
          <a:solidFill>
            <a:srgbClr val="007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t>System 8 AMP</a:t>
            </a:r>
          </a:p>
        </p:txBody>
      </p:sp>
      <p:sp>
        <p:nvSpPr>
          <p:cNvPr id="18" name="Rectangle: Rounded Corners 17">
            <a:extLst>
              <a:ext uri="{FF2B5EF4-FFF2-40B4-BE49-F238E27FC236}">
                <a16:creationId xmlns:a16="http://schemas.microsoft.com/office/drawing/2014/main" id="{4CE8C993-DEF1-4AC5-AF7E-8A88B132485E}"/>
              </a:ext>
            </a:extLst>
          </p:cNvPr>
          <p:cNvSpPr/>
          <p:nvPr/>
        </p:nvSpPr>
        <p:spPr>
          <a:xfrm>
            <a:off x="7162587" y="3532873"/>
            <a:ext cx="751489" cy="491997"/>
          </a:xfrm>
          <a:prstGeom prst="roundRect">
            <a:avLst/>
          </a:prstGeom>
          <a:solidFill>
            <a:srgbClr val="007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t>System 9 AMP</a:t>
            </a:r>
          </a:p>
        </p:txBody>
      </p:sp>
      <p:sp>
        <p:nvSpPr>
          <p:cNvPr id="19" name="Rectangle: Rounded Corners 18">
            <a:extLst>
              <a:ext uri="{FF2B5EF4-FFF2-40B4-BE49-F238E27FC236}">
                <a16:creationId xmlns:a16="http://schemas.microsoft.com/office/drawing/2014/main" id="{BB023D57-E71B-457D-BEAB-9DEC1C245A92}"/>
              </a:ext>
            </a:extLst>
          </p:cNvPr>
          <p:cNvSpPr/>
          <p:nvPr/>
        </p:nvSpPr>
        <p:spPr>
          <a:xfrm>
            <a:off x="7942934" y="3545740"/>
            <a:ext cx="751489" cy="491997"/>
          </a:xfrm>
          <a:prstGeom prst="roundRect">
            <a:avLst/>
          </a:prstGeom>
          <a:solidFill>
            <a:srgbClr val="007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t>System 10 AMP</a:t>
            </a:r>
          </a:p>
        </p:txBody>
      </p:sp>
      <p:sp>
        <p:nvSpPr>
          <p:cNvPr id="20" name="Rectangle: Rounded Corners 19">
            <a:extLst>
              <a:ext uri="{FF2B5EF4-FFF2-40B4-BE49-F238E27FC236}">
                <a16:creationId xmlns:a16="http://schemas.microsoft.com/office/drawing/2014/main" id="{B8CC2739-0C48-49BA-AA97-EBA42DDCCD27}"/>
              </a:ext>
            </a:extLst>
          </p:cNvPr>
          <p:cNvSpPr/>
          <p:nvPr/>
        </p:nvSpPr>
        <p:spPr>
          <a:xfrm>
            <a:off x="8944305" y="3532872"/>
            <a:ext cx="751489" cy="491997"/>
          </a:xfrm>
          <a:prstGeom prst="roundRect">
            <a:avLst/>
          </a:prstGeom>
          <a:solidFill>
            <a:srgbClr val="007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t>System N AMP</a:t>
            </a:r>
          </a:p>
        </p:txBody>
      </p:sp>
      <p:sp>
        <p:nvSpPr>
          <p:cNvPr id="21" name="TextBox 20">
            <a:extLst>
              <a:ext uri="{FF2B5EF4-FFF2-40B4-BE49-F238E27FC236}">
                <a16:creationId xmlns:a16="http://schemas.microsoft.com/office/drawing/2014/main" id="{F28A712E-0F07-45BD-8127-695240999C61}"/>
              </a:ext>
            </a:extLst>
          </p:cNvPr>
          <p:cNvSpPr txBox="1"/>
          <p:nvPr/>
        </p:nvSpPr>
        <p:spPr>
          <a:xfrm>
            <a:off x="8661816" y="3726294"/>
            <a:ext cx="3454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a:t>
            </a:r>
          </a:p>
        </p:txBody>
      </p:sp>
      <p:sp>
        <p:nvSpPr>
          <p:cNvPr id="23" name="TextBox 22">
            <a:extLst>
              <a:ext uri="{FF2B5EF4-FFF2-40B4-BE49-F238E27FC236}">
                <a16:creationId xmlns:a16="http://schemas.microsoft.com/office/drawing/2014/main" id="{B9ACDC21-2564-4061-B679-A7A5D5665E1C}"/>
              </a:ext>
            </a:extLst>
          </p:cNvPr>
          <p:cNvSpPr txBox="1"/>
          <p:nvPr/>
        </p:nvSpPr>
        <p:spPr>
          <a:xfrm>
            <a:off x="10586197" y="5478554"/>
            <a:ext cx="3567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a:t>
            </a:r>
          </a:p>
        </p:txBody>
      </p:sp>
      <p:sp>
        <p:nvSpPr>
          <p:cNvPr id="8" name="Rectangle 7">
            <a:extLst>
              <a:ext uri="{FF2B5EF4-FFF2-40B4-BE49-F238E27FC236}">
                <a16:creationId xmlns:a16="http://schemas.microsoft.com/office/drawing/2014/main" id="{2C5F6413-849F-4412-BAD5-AD6718AD479A}"/>
              </a:ext>
            </a:extLst>
          </p:cNvPr>
          <p:cNvSpPr/>
          <p:nvPr/>
        </p:nvSpPr>
        <p:spPr>
          <a:xfrm>
            <a:off x="978001"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a:extLst>
              <a:ext uri="{FF2B5EF4-FFF2-40B4-BE49-F238E27FC236}">
                <a16:creationId xmlns:a16="http://schemas.microsoft.com/office/drawing/2014/main" id="{38D09C48-A32F-457D-B2D3-FC03402A2F0C}"/>
              </a:ext>
            </a:extLst>
          </p:cNvPr>
          <p:cNvSpPr/>
          <p:nvPr/>
        </p:nvSpPr>
        <p:spPr>
          <a:xfrm>
            <a:off x="1045779"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a:extLst>
              <a:ext uri="{FF2B5EF4-FFF2-40B4-BE49-F238E27FC236}">
                <a16:creationId xmlns:a16="http://schemas.microsoft.com/office/drawing/2014/main" id="{52AA8E41-47A3-4B21-BE97-15AB426E6605}"/>
              </a:ext>
            </a:extLst>
          </p:cNvPr>
          <p:cNvSpPr/>
          <p:nvPr/>
        </p:nvSpPr>
        <p:spPr>
          <a:xfrm>
            <a:off x="1113557"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a:extLst>
              <a:ext uri="{FF2B5EF4-FFF2-40B4-BE49-F238E27FC236}">
                <a16:creationId xmlns:a16="http://schemas.microsoft.com/office/drawing/2014/main" id="{6CC0F4DE-F6E8-41F9-AFEF-FFE41A686100}"/>
              </a:ext>
            </a:extLst>
          </p:cNvPr>
          <p:cNvSpPr/>
          <p:nvPr/>
        </p:nvSpPr>
        <p:spPr>
          <a:xfrm>
            <a:off x="989049" y="5197970"/>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a:extLst>
              <a:ext uri="{FF2B5EF4-FFF2-40B4-BE49-F238E27FC236}">
                <a16:creationId xmlns:a16="http://schemas.microsoft.com/office/drawing/2014/main" id="{F9F33F30-AA70-4EE7-8B26-007A05183F37}"/>
              </a:ext>
            </a:extLst>
          </p:cNvPr>
          <p:cNvSpPr/>
          <p:nvPr/>
        </p:nvSpPr>
        <p:spPr>
          <a:xfrm>
            <a:off x="1235505"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a:extLst>
              <a:ext uri="{FF2B5EF4-FFF2-40B4-BE49-F238E27FC236}">
                <a16:creationId xmlns:a16="http://schemas.microsoft.com/office/drawing/2014/main" id="{DB34C689-39F5-46F4-89BD-A19D3AF8CE66}"/>
              </a:ext>
            </a:extLst>
          </p:cNvPr>
          <p:cNvSpPr/>
          <p:nvPr/>
        </p:nvSpPr>
        <p:spPr>
          <a:xfrm>
            <a:off x="1303283"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a:extLst>
              <a:ext uri="{FF2B5EF4-FFF2-40B4-BE49-F238E27FC236}">
                <a16:creationId xmlns:a16="http://schemas.microsoft.com/office/drawing/2014/main" id="{9419715D-6142-4081-B9C6-B6CA9151E758}"/>
              </a:ext>
            </a:extLst>
          </p:cNvPr>
          <p:cNvSpPr/>
          <p:nvPr/>
        </p:nvSpPr>
        <p:spPr>
          <a:xfrm>
            <a:off x="1371061"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a:extLst>
              <a:ext uri="{FF2B5EF4-FFF2-40B4-BE49-F238E27FC236}">
                <a16:creationId xmlns:a16="http://schemas.microsoft.com/office/drawing/2014/main" id="{8A449685-6FA9-4B34-B7CC-930870A7F790}"/>
              </a:ext>
            </a:extLst>
          </p:cNvPr>
          <p:cNvSpPr/>
          <p:nvPr/>
        </p:nvSpPr>
        <p:spPr>
          <a:xfrm>
            <a:off x="1246553" y="5197970"/>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a:extLst>
              <a:ext uri="{FF2B5EF4-FFF2-40B4-BE49-F238E27FC236}">
                <a16:creationId xmlns:a16="http://schemas.microsoft.com/office/drawing/2014/main" id="{7E19C845-427C-4F45-898C-5FCF252BF6A1}"/>
              </a:ext>
            </a:extLst>
          </p:cNvPr>
          <p:cNvSpPr/>
          <p:nvPr/>
        </p:nvSpPr>
        <p:spPr>
          <a:xfrm>
            <a:off x="1481961"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a:extLst>
              <a:ext uri="{FF2B5EF4-FFF2-40B4-BE49-F238E27FC236}">
                <a16:creationId xmlns:a16="http://schemas.microsoft.com/office/drawing/2014/main" id="{048BF3C5-D4C4-4F0F-98B7-87B3C6C5D129}"/>
              </a:ext>
            </a:extLst>
          </p:cNvPr>
          <p:cNvSpPr/>
          <p:nvPr/>
        </p:nvSpPr>
        <p:spPr>
          <a:xfrm>
            <a:off x="1549739"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a:extLst>
              <a:ext uri="{FF2B5EF4-FFF2-40B4-BE49-F238E27FC236}">
                <a16:creationId xmlns:a16="http://schemas.microsoft.com/office/drawing/2014/main" id="{5FDAB8C6-A766-46DE-92DD-FF2747EB69BD}"/>
              </a:ext>
            </a:extLst>
          </p:cNvPr>
          <p:cNvSpPr/>
          <p:nvPr/>
        </p:nvSpPr>
        <p:spPr>
          <a:xfrm>
            <a:off x="1617517"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a:extLst>
              <a:ext uri="{FF2B5EF4-FFF2-40B4-BE49-F238E27FC236}">
                <a16:creationId xmlns:a16="http://schemas.microsoft.com/office/drawing/2014/main" id="{A6BF163D-15EE-41F3-BB0F-856CA67DC6F9}"/>
              </a:ext>
            </a:extLst>
          </p:cNvPr>
          <p:cNvSpPr/>
          <p:nvPr/>
        </p:nvSpPr>
        <p:spPr>
          <a:xfrm>
            <a:off x="1493009" y="5197970"/>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a:extLst>
              <a:ext uri="{FF2B5EF4-FFF2-40B4-BE49-F238E27FC236}">
                <a16:creationId xmlns:a16="http://schemas.microsoft.com/office/drawing/2014/main" id="{DBAAA03B-BF29-4071-B481-07937225DBFB}"/>
              </a:ext>
            </a:extLst>
          </p:cNvPr>
          <p:cNvSpPr/>
          <p:nvPr/>
        </p:nvSpPr>
        <p:spPr>
          <a:xfrm>
            <a:off x="1734278"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a:extLst>
              <a:ext uri="{FF2B5EF4-FFF2-40B4-BE49-F238E27FC236}">
                <a16:creationId xmlns:a16="http://schemas.microsoft.com/office/drawing/2014/main" id="{D6EE0FBF-0AFB-46A8-862E-5D18C3287C2E}"/>
              </a:ext>
            </a:extLst>
          </p:cNvPr>
          <p:cNvSpPr/>
          <p:nvPr/>
        </p:nvSpPr>
        <p:spPr>
          <a:xfrm>
            <a:off x="1802056"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a:extLst>
              <a:ext uri="{FF2B5EF4-FFF2-40B4-BE49-F238E27FC236}">
                <a16:creationId xmlns:a16="http://schemas.microsoft.com/office/drawing/2014/main" id="{842CDCA6-1F51-47DD-BE17-2803E5843AA5}"/>
              </a:ext>
            </a:extLst>
          </p:cNvPr>
          <p:cNvSpPr/>
          <p:nvPr/>
        </p:nvSpPr>
        <p:spPr>
          <a:xfrm>
            <a:off x="1869834"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a:extLst>
              <a:ext uri="{FF2B5EF4-FFF2-40B4-BE49-F238E27FC236}">
                <a16:creationId xmlns:a16="http://schemas.microsoft.com/office/drawing/2014/main" id="{E639F486-25B5-4DF1-8656-3F2353873009}"/>
              </a:ext>
            </a:extLst>
          </p:cNvPr>
          <p:cNvSpPr/>
          <p:nvPr/>
        </p:nvSpPr>
        <p:spPr>
          <a:xfrm>
            <a:off x="1745326" y="5197970"/>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a:extLst>
              <a:ext uri="{FF2B5EF4-FFF2-40B4-BE49-F238E27FC236}">
                <a16:creationId xmlns:a16="http://schemas.microsoft.com/office/drawing/2014/main" id="{BBDE4C2D-7AF1-4BC9-B711-509D5E76B330}"/>
              </a:ext>
            </a:extLst>
          </p:cNvPr>
          <p:cNvSpPr/>
          <p:nvPr/>
        </p:nvSpPr>
        <p:spPr>
          <a:xfrm>
            <a:off x="1977433"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a:extLst>
              <a:ext uri="{FF2B5EF4-FFF2-40B4-BE49-F238E27FC236}">
                <a16:creationId xmlns:a16="http://schemas.microsoft.com/office/drawing/2014/main" id="{77F73ABA-6BEC-40DF-A320-2650F985BD95}"/>
              </a:ext>
            </a:extLst>
          </p:cNvPr>
          <p:cNvSpPr/>
          <p:nvPr/>
        </p:nvSpPr>
        <p:spPr>
          <a:xfrm>
            <a:off x="2045211"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a:extLst>
              <a:ext uri="{FF2B5EF4-FFF2-40B4-BE49-F238E27FC236}">
                <a16:creationId xmlns:a16="http://schemas.microsoft.com/office/drawing/2014/main" id="{7CF874DF-E4F5-4FF4-B6E8-03185F003109}"/>
              </a:ext>
            </a:extLst>
          </p:cNvPr>
          <p:cNvSpPr/>
          <p:nvPr/>
        </p:nvSpPr>
        <p:spPr>
          <a:xfrm>
            <a:off x="2112989"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a:extLst>
              <a:ext uri="{FF2B5EF4-FFF2-40B4-BE49-F238E27FC236}">
                <a16:creationId xmlns:a16="http://schemas.microsoft.com/office/drawing/2014/main" id="{02645A2C-9ADB-41B0-9FB0-ADEB17D7174A}"/>
              </a:ext>
            </a:extLst>
          </p:cNvPr>
          <p:cNvSpPr/>
          <p:nvPr/>
        </p:nvSpPr>
        <p:spPr>
          <a:xfrm>
            <a:off x="1988481" y="5197970"/>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a:extLst>
              <a:ext uri="{FF2B5EF4-FFF2-40B4-BE49-F238E27FC236}">
                <a16:creationId xmlns:a16="http://schemas.microsoft.com/office/drawing/2014/main" id="{D19BF63B-EBE8-458E-BF85-0A873F0CC972}"/>
              </a:ext>
            </a:extLst>
          </p:cNvPr>
          <p:cNvSpPr/>
          <p:nvPr/>
        </p:nvSpPr>
        <p:spPr>
          <a:xfrm>
            <a:off x="2231633"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a:extLst>
              <a:ext uri="{FF2B5EF4-FFF2-40B4-BE49-F238E27FC236}">
                <a16:creationId xmlns:a16="http://schemas.microsoft.com/office/drawing/2014/main" id="{DA4E95BD-AF99-4283-80E8-3E121C4B86A5}"/>
              </a:ext>
            </a:extLst>
          </p:cNvPr>
          <p:cNvSpPr/>
          <p:nvPr/>
        </p:nvSpPr>
        <p:spPr>
          <a:xfrm>
            <a:off x="2299411"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a:extLst>
              <a:ext uri="{FF2B5EF4-FFF2-40B4-BE49-F238E27FC236}">
                <a16:creationId xmlns:a16="http://schemas.microsoft.com/office/drawing/2014/main" id="{6EF86F96-3258-411E-9EE3-FAB43E667AEB}"/>
              </a:ext>
            </a:extLst>
          </p:cNvPr>
          <p:cNvSpPr/>
          <p:nvPr/>
        </p:nvSpPr>
        <p:spPr>
          <a:xfrm>
            <a:off x="2367189"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a:extLst>
              <a:ext uri="{FF2B5EF4-FFF2-40B4-BE49-F238E27FC236}">
                <a16:creationId xmlns:a16="http://schemas.microsoft.com/office/drawing/2014/main" id="{15B64C4A-AF26-41E5-8CBC-42EFE379B935}"/>
              </a:ext>
            </a:extLst>
          </p:cNvPr>
          <p:cNvSpPr/>
          <p:nvPr/>
        </p:nvSpPr>
        <p:spPr>
          <a:xfrm>
            <a:off x="2242681" y="5197970"/>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a:extLst>
              <a:ext uri="{FF2B5EF4-FFF2-40B4-BE49-F238E27FC236}">
                <a16:creationId xmlns:a16="http://schemas.microsoft.com/office/drawing/2014/main" id="{75228614-5B56-4145-8D70-D1E1A37F092E}"/>
              </a:ext>
            </a:extLst>
          </p:cNvPr>
          <p:cNvSpPr/>
          <p:nvPr/>
        </p:nvSpPr>
        <p:spPr>
          <a:xfrm>
            <a:off x="2461857"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a:extLst>
              <a:ext uri="{FF2B5EF4-FFF2-40B4-BE49-F238E27FC236}">
                <a16:creationId xmlns:a16="http://schemas.microsoft.com/office/drawing/2014/main" id="{876B8EEE-30CC-4AF8-A0EE-E2BAA8BA4114}"/>
              </a:ext>
            </a:extLst>
          </p:cNvPr>
          <p:cNvSpPr/>
          <p:nvPr/>
        </p:nvSpPr>
        <p:spPr>
          <a:xfrm>
            <a:off x="2529635"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a:extLst>
              <a:ext uri="{FF2B5EF4-FFF2-40B4-BE49-F238E27FC236}">
                <a16:creationId xmlns:a16="http://schemas.microsoft.com/office/drawing/2014/main" id="{ACD82DFB-9301-427C-9A8B-FE8243A62A5D}"/>
              </a:ext>
            </a:extLst>
          </p:cNvPr>
          <p:cNvSpPr/>
          <p:nvPr/>
        </p:nvSpPr>
        <p:spPr>
          <a:xfrm>
            <a:off x="2597413"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a:extLst>
              <a:ext uri="{FF2B5EF4-FFF2-40B4-BE49-F238E27FC236}">
                <a16:creationId xmlns:a16="http://schemas.microsoft.com/office/drawing/2014/main" id="{A0A3D2E3-7A6D-487D-B456-7E7B3B5114C9}"/>
              </a:ext>
            </a:extLst>
          </p:cNvPr>
          <p:cNvSpPr/>
          <p:nvPr/>
        </p:nvSpPr>
        <p:spPr>
          <a:xfrm>
            <a:off x="2472905" y="5197970"/>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a:extLst>
              <a:ext uri="{FF2B5EF4-FFF2-40B4-BE49-F238E27FC236}">
                <a16:creationId xmlns:a16="http://schemas.microsoft.com/office/drawing/2014/main" id="{FE981628-D926-4657-95D5-4F3241732B09}"/>
              </a:ext>
            </a:extLst>
          </p:cNvPr>
          <p:cNvSpPr/>
          <p:nvPr/>
        </p:nvSpPr>
        <p:spPr>
          <a:xfrm>
            <a:off x="2693419"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a:extLst>
              <a:ext uri="{FF2B5EF4-FFF2-40B4-BE49-F238E27FC236}">
                <a16:creationId xmlns:a16="http://schemas.microsoft.com/office/drawing/2014/main" id="{AE0DACEB-98E3-42FD-98D5-F7408F10B337}"/>
              </a:ext>
            </a:extLst>
          </p:cNvPr>
          <p:cNvSpPr/>
          <p:nvPr/>
        </p:nvSpPr>
        <p:spPr>
          <a:xfrm>
            <a:off x="2761197"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a:extLst>
              <a:ext uri="{FF2B5EF4-FFF2-40B4-BE49-F238E27FC236}">
                <a16:creationId xmlns:a16="http://schemas.microsoft.com/office/drawing/2014/main" id="{250A0A17-E983-4A4E-9825-A2B9C6B02729}"/>
              </a:ext>
            </a:extLst>
          </p:cNvPr>
          <p:cNvSpPr/>
          <p:nvPr/>
        </p:nvSpPr>
        <p:spPr>
          <a:xfrm>
            <a:off x="2828975"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a:extLst>
              <a:ext uri="{FF2B5EF4-FFF2-40B4-BE49-F238E27FC236}">
                <a16:creationId xmlns:a16="http://schemas.microsoft.com/office/drawing/2014/main" id="{0EAEEC97-74BD-42B5-BD39-5BD16EEB004A}"/>
              </a:ext>
            </a:extLst>
          </p:cNvPr>
          <p:cNvSpPr/>
          <p:nvPr/>
        </p:nvSpPr>
        <p:spPr>
          <a:xfrm>
            <a:off x="2704467" y="5197970"/>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a:extLst>
              <a:ext uri="{FF2B5EF4-FFF2-40B4-BE49-F238E27FC236}">
                <a16:creationId xmlns:a16="http://schemas.microsoft.com/office/drawing/2014/main" id="{84EFF709-9CEE-4227-A5ED-81452FFA8BF9}"/>
              </a:ext>
            </a:extLst>
          </p:cNvPr>
          <p:cNvSpPr/>
          <p:nvPr/>
        </p:nvSpPr>
        <p:spPr>
          <a:xfrm>
            <a:off x="2936172"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a:extLst>
              <a:ext uri="{FF2B5EF4-FFF2-40B4-BE49-F238E27FC236}">
                <a16:creationId xmlns:a16="http://schemas.microsoft.com/office/drawing/2014/main" id="{BB1BDDD6-E743-4947-BE59-76CD8522AA17}"/>
              </a:ext>
            </a:extLst>
          </p:cNvPr>
          <p:cNvSpPr/>
          <p:nvPr/>
        </p:nvSpPr>
        <p:spPr>
          <a:xfrm>
            <a:off x="3003950"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a:extLst>
              <a:ext uri="{FF2B5EF4-FFF2-40B4-BE49-F238E27FC236}">
                <a16:creationId xmlns:a16="http://schemas.microsoft.com/office/drawing/2014/main" id="{3C82905C-B852-4BD8-934F-3E275724252E}"/>
              </a:ext>
            </a:extLst>
          </p:cNvPr>
          <p:cNvSpPr/>
          <p:nvPr/>
        </p:nvSpPr>
        <p:spPr>
          <a:xfrm>
            <a:off x="3071728"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a:extLst>
              <a:ext uri="{FF2B5EF4-FFF2-40B4-BE49-F238E27FC236}">
                <a16:creationId xmlns:a16="http://schemas.microsoft.com/office/drawing/2014/main" id="{A0C6E3DB-6B3C-430B-B815-FE2792914D79}"/>
              </a:ext>
            </a:extLst>
          </p:cNvPr>
          <p:cNvSpPr/>
          <p:nvPr/>
        </p:nvSpPr>
        <p:spPr>
          <a:xfrm>
            <a:off x="2947220" y="5197970"/>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a:extLst>
              <a:ext uri="{FF2B5EF4-FFF2-40B4-BE49-F238E27FC236}">
                <a16:creationId xmlns:a16="http://schemas.microsoft.com/office/drawing/2014/main" id="{5BE511E4-D7C2-48B0-8581-741CDDF2EC82}"/>
              </a:ext>
            </a:extLst>
          </p:cNvPr>
          <p:cNvSpPr/>
          <p:nvPr/>
        </p:nvSpPr>
        <p:spPr>
          <a:xfrm>
            <a:off x="3172730"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Rectangle 62">
            <a:extLst>
              <a:ext uri="{FF2B5EF4-FFF2-40B4-BE49-F238E27FC236}">
                <a16:creationId xmlns:a16="http://schemas.microsoft.com/office/drawing/2014/main" id="{E832C80C-9CA4-4091-AE41-FBCF52C129BC}"/>
              </a:ext>
            </a:extLst>
          </p:cNvPr>
          <p:cNvSpPr/>
          <p:nvPr/>
        </p:nvSpPr>
        <p:spPr>
          <a:xfrm>
            <a:off x="3240508"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Rectangle 63">
            <a:extLst>
              <a:ext uri="{FF2B5EF4-FFF2-40B4-BE49-F238E27FC236}">
                <a16:creationId xmlns:a16="http://schemas.microsoft.com/office/drawing/2014/main" id="{A4CEC339-4949-47B7-B909-4030F76751B9}"/>
              </a:ext>
            </a:extLst>
          </p:cNvPr>
          <p:cNvSpPr/>
          <p:nvPr/>
        </p:nvSpPr>
        <p:spPr>
          <a:xfrm>
            <a:off x="3308286"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Rectangle 64">
            <a:extLst>
              <a:ext uri="{FF2B5EF4-FFF2-40B4-BE49-F238E27FC236}">
                <a16:creationId xmlns:a16="http://schemas.microsoft.com/office/drawing/2014/main" id="{556A8397-D7A8-4473-9BFA-5B07D5EA6711}"/>
              </a:ext>
            </a:extLst>
          </p:cNvPr>
          <p:cNvSpPr/>
          <p:nvPr/>
        </p:nvSpPr>
        <p:spPr>
          <a:xfrm>
            <a:off x="3183778" y="5197970"/>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Rectangle 65">
            <a:extLst>
              <a:ext uri="{FF2B5EF4-FFF2-40B4-BE49-F238E27FC236}">
                <a16:creationId xmlns:a16="http://schemas.microsoft.com/office/drawing/2014/main" id="{B7093D90-2935-46F5-88E6-52CBE1FDBE2F}"/>
              </a:ext>
            </a:extLst>
          </p:cNvPr>
          <p:cNvSpPr/>
          <p:nvPr/>
        </p:nvSpPr>
        <p:spPr>
          <a:xfrm>
            <a:off x="3415141"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Rectangle 66">
            <a:extLst>
              <a:ext uri="{FF2B5EF4-FFF2-40B4-BE49-F238E27FC236}">
                <a16:creationId xmlns:a16="http://schemas.microsoft.com/office/drawing/2014/main" id="{F36B3001-5D35-4F8C-A75A-814582028647}"/>
              </a:ext>
            </a:extLst>
          </p:cNvPr>
          <p:cNvSpPr/>
          <p:nvPr/>
        </p:nvSpPr>
        <p:spPr>
          <a:xfrm>
            <a:off x="3482919"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Rectangle 67">
            <a:extLst>
              <a:ext uri="{FF2B5EF4-FFF2-40B4-BE49-F238E27FC236}">
                <a16:creationId xmlns:a16="http://schemas.microsoft.com/office/drawing/2014/main" id="{8693F411-023A-4D8A-9189-8876731B7B5B}"/>
              </a:ext>
            </a:extLst>
          </p:cNvPr>
          <p:cNvSpPr/>
          <p:nvPr/>
        </p:nvSpPr>
        <p:spPr>
          <a:xfrm>
            <a:off x="3550697"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Rectangle 68">
            <a:extLst>
              <a:ext uri="{FF2B5EF4-FFF2-40B4-BE49-F238E27FC236}">
                <a16:creationId xmlns:a16="http://schemas.microsoft.com/office/drawing/2014/main" id="{11CF299E-D5E1-4F90-AD25-92B9BEE44CC4}"/>
              </a:ext>
            </a:extLst>
          </p:cNvPr>
          <p:cNvSpPr/>
          <p:nvPr/>
        </p:nvSpPr>
        <p:spPr>
          <a:xfrm>
            <a:off x="3426189" y="5197970"/>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Rectangle 69">
            <a:extLst>
              <a:ext uri="{FF2B5EF4-FFF2-40B4-BE49-F238E27FC236}">
                <a16:creationId xmlns:a16="http://schemas.microsoft.com/office/drawing/2014/main" id="{147B04D2-0C6D-41A1-A902-D81F748459A6}"/>
              </a:ext>
            </a:extLst>
          </p:cNvPr>
          <p:cNvSpPr/>
          <p:nvPr/>
        </p:nvSpPr>
        <p:spPr>
          <a:xfrm>
            <a:off x="3666811"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Rectangle 70">
            <a:extLst>
              <a:ext uri="{FF2B5EF4-FFF2-40B4-BE49-F238E27FC236}">
                <a16:creationId xmlns:a16="http://schemas.microsoft.com/office/drawing/2014/main" id="{04B02114-B1D5-44F4-A63B-E4421B6BBB25}"/>
              </a:ext>
            </a:extLst>
          </p:cNvPr>
          <p:cNvSpPr/>
          <p:nvPr/>
        </p:nvSpPr>
        <p:spPr>
          <a:xfrm>
            <a:off x="3734589"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2" name="Rectangle 71">
            <a:extLst>
              <a:ext uri="{FF2B5EF4-FFF2-40B4-BE49-F238E27FC236}">
                <a16:creationId xmlns:a16="http://schemas.microsoft.com/office/drawing/2014/main" id="{2EF22A54-0B1D-42ED-8044-300631A0DA6A}"/>
              </a:ext>
            </a:extLst>
          </p:cNvPr>
          <p:cNvSpPr/>
          <p:nvPr/>
        </p:nvSpPr>
        <p:spPr>
          <a:xfrm>
            <a:off x="3802367"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3" name="Rectangle 72">
            <a:extLst>
              <a:ext uri="{FF2B5EF4-FFF2-40B4-BE49-F238E27FC236}">
                <a16:creationId xmlns:a16="http://schemas.microsoft.com/office/drawing/2014/main" id="{8F7AD8FD-A202-4E66-B82E-0E350385E6CB}"/>
              </a:ext>
            </a:extLst>
          </p:cNvPr>
          <p:cNvSpPr/>
          <p:nvPr/>
        </p:nvSpPr>
        <p:spPr>
          <a:xfrm>
            <a:off x="3677859" y="5197970"/>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Rectangle 73">
            <a:extLst>
              <a:ext uri="{FF2B5EF4-FFF2-40B4-BE49-F238E27FC236}">
                <a16:creationId xmlns:a16="http://schemas.microsoft.com/office/drawing/2014/main" id="{B208CE5B-0344-421E-A043-C20AD0ACE559}"/>
              </a:ext>
            </a:extLst>
          </p:cNvPr>
          <p:cNvSpPr/>
          <p:nvPr/>
        </p:nvSpPr>
        <p:spPr>
          <a:xfrm>
            <a:off x="3898373"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5" name="Rectangle 74">
            <a:extLst>
              <a:ext uri="{FF2B5EF4-FFF2-40B4-BE49-F238E27FC236}">
                <a16:creationId xmlns:a16="http://schemas.microsoft.com/office/drawing/2014/main" id="{D3F14605-F5F6-433A-9373-FB7C947CBACD}"/>
              </a:ext>
            </a:extLst>
          </p:cNvPr>
          <p:cNvSpPr/>
          <p:nvPr/>
        </p:nvSpPr>
        <p:spPr>
          <a:xfrm>
            <a:off x="3966151"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6" name="Rectangle 75">
            <a:extLst>
              <a:ext uri="{FF2B5EF4-FFF2-40B4-BE49-F238E27FC236}">
                <a16:creationId xmlns:a16="http://schemas.microsoft.com/office/drawing/2014/main" id="{21D6BFD0-DCE8-4019-B662-B1264326A4FC}"/>
              </a:ext>
            </a:extLst>
          </p:cNvPr>
          <p:cNvSpPr/>
          <p:nvPr/>
        </p:nvSpPr>
        <p:spPr>
          <a:xfrm>
            <a:off x="4033929"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7" name="Rectangle 76">
            <a:extLst>
              <a:ext uri="{FF2B5EF4-FFF2-40B4-BE49-F238E27FC236}">
                <a16:creationId xmlns:a16="http://schemas.microsoft.com/office/drawing/2014/main" id="{9A717EE6-1D07-4214-BC68-232D2B91D752}"/>
              </a:ext>
            </a:extLst>
          </p:cNvPr>
          <p:cNvSpPr/>
          <p:nvPr/>
        </p:nvSpPr>
        <p:spPr>
          <a:xfrm>
            <a:off x="3909421" y="5197970"/>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8" name="Rectangle 77">
            <a:extLst>
              <a:ext uri="{FF2B5EF4-FFF2-40B4-BE49-F238E27FC236}">
                <a16:creationId xmlns:a16="http://schemas.microsoft.com/office/drawing/2014/main" id="{F1902812-F677-48DD-965E-D18829ED9C96}"/>
              </a:ext>
            </a:extLst>
          </p:cNvPr>
          <p:cNvSpPr/>
          <p:nvPr/>
        </p:nvSpPr>
        <p:spPr>
          <a:xfrm>
            <a:off x="4151186"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9" name="Rectangle 78">
            <a:extLst>
              <a:ext uri="{FF2B5EF4-FFF2-40B4-BE49-F238E27FC236}">
                <a16:creationId xmlns:a16="http://schemas.microsoft.com/office/drawing/2014/main" id="{D93020B6-E6E1-46AD-91FC-4D81321212A2}"/>
              </a:ext>
            </a:extLst>
          </p:cNvPr>
          <p:cNvSpPr/>
          <p:nvPr/>
        </p:nvSpPr>
        <p:spPr>
          <a:xfrm>
            <a:off x="4218964"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0" name="Rectangle 79">
            <a:extLst>
              <a:ext uri="{FF2B5EF4-FFF2-40B4-BE49-F238E27FC236}">
                <a16:creationId xmlns:a16="http://schemas.microsoft.com/office/drawing/2014/main" id="{26C0C840-8765-401D-BC81-2ABEB6568422}"/>
              </a:ext>
            </a:extLst>
          </p:cNvPr>
          <p:cNvSpPr/>
          <p:nvPr/>
        </p:nvSpPr>
        <p:spPr>
          <a:xfrm>
            <a:off x="4286742"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1" name="Rectangle 80">
            <a:extLst>
              <a:ext uri="{FF2B5EF4-FFF2-40B4-BE49-F238E27FC236}">
                <a16:creationId xmlns:a16="http://schemas.microsoft.com/office/drawing/2014/main" id="{C7534FD4-B4B3-48C2-9430-8D67FAFC2EE3}"/>
              </a:ext>
            </a:extLst>
          </p:cNvPr>
          <p:cNvSpPr/>
          <p:nvPr/>
        </p:nvSpPr>
        <p:spPr>
          <a:xfrm>
            <a:off x="4162234" y="5197970"/>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2" name="Rectangle 81">
            <a:extLst>
              <a:ext uri="{FF2B5EF4-FFF2-40B4-BE49-F238E27FC236}">
                <a16:creationId xmlns:a16="http://schemas.microsoft.com/office/drawing/2014/main" id="{907F1AD6-817C-4BD8-8250-8B3BD7E4F8CE}"/>
              </a:ext>
            </a:extLst>
          </p:cNvPr>
          <p:cNvSpPr/>
          <p:nvPr/>
        </p:nvSpPr>
        <p:spPr>
          <a:xfrm>
            <a:off x="4398593"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3" name="Rectangle 82">
            <a:extLst>
              <a:ext uri="{FF2B5EF4-FFF2-40B4-BE49-F238E27FC236}">
                <a16:creationId xmlns:a16="http://schemas.microsoft.com/office/drawing/2014/main" id="{F03CAEA1-1840-4E33-9044-AE5EF3730558}"/>
              </a:ext>
            </a:extLst>
          </p:cNvPr>
          <p:cNvSpPr/>
          <p:nvPr/>
        </p:nvSpPr>
        <p:spPr>
          <a:xfrm>
            <a:off x="4466371"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4" name="Rectangle 83">
            <a:extLst>
              <a:ext uri="{FF2B5EF4-FFF2-40B4-BE49-F238E27FC236}">
                <a16:creationId xmlns:a16="http://schemas.microsoft.com/office/drawing/2014/main" id="{7A83B0BA-40CC-4A42-A708-D6E4487F96CC}"/>
              </a:ext>
            </a:extLst>
          </p:cNvPr>
          <p:cNvSpPr/>
          <p:nvPr/>
        </p:nvSpPr>
        <p:spPr>
          <a:xfrm>
            <a:off x="4534149"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5" name="Rectangle 84">
            <a:extLst>
              <a:ext uri="{FF2B5EF4-FFF2-40B4-BE49-F238E27FC236}">
                <a16:creationId xmlns:a16="http://schemas.microsoft.com/office/drawing/2014/main" id="{E0428688-9A1A-4861-ABD9-93BE5052A477}"/>
              </a:ext>
            </a:extLst>
          </p:cNvPr>
          <p:cNvSpPr/>
          <p:nvPr/>
        </p:nvSpPr>
        <p:spPr>
          <a:xfrm>
            <a:off x="4409641" y="5197970"/>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6" name="Rectangle 85">
            <a:extLst>
              <a:ext uri="{FF2B5EF4-FFF2-40B4-BE49-F238E27FC236}">
                <a16:creationId xmlns:a16="http://schemas.microsoft.com/office/drawing/2014/main" id="{47683992-AEB2-4D58-9231-0625B2AD35C3}"/>
              </a:ext>
            </a:extLst>
          </p:cNvPr>
          <p:cNvSpPr/>
          <p:nvPr/>
        </p:nvSpPr>
        <p:spPr>
          <a:xfrm>
            <a:off x="4650883"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7" name="Rectangle 86">
            <a:extLst>
              <a:ext uri="{FF2B5EF4-FFF2-40B4-BE49-F238E27FC236}">
                <a16:creationId xmlns:a16="http://schemas.microsoft.com/office/drawing/2014/main" id="{1038AA3C-B3BC-4CBB-8BA5-203C849FDB66}"/>
              </a:ext>
            </a:extLst>
          </p:cNvPr>
          <p:cNvSpPr/>
          <p:nvPr/>
        </p:nvSpPr>
        <p:spPr>
          <a:xfrm>
            <a:off x="4718661"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8" name="Rectangle 87">
            <a:extLst>
              <a:ext uri="{FF2B5EF4-FFF2-40B4-BE49-F238E27FC236}">
                <a16:creationId xmlns:a16="http://schemas.microsoft.com/office/drawing/2014/main" id="{C8EC9BCC-261B-446B-847B-5B8E8688B293}"/>
              </a:ext>
            </a:extLst>
          </p:cNvPr>
          <p:cNvSpPr/>
          <p:nvPr/>
        </p:nvSpPr>
        <p:spPr>
          <a:xfrm>
            <a:off x="4786439"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9" name="Rectangle 88">
            <a:extLst>
              <a:ext uri="{FF2B5EF4-FFF2-40B4-BE49-F238E27FC236}">
                <a16:creationId xmlns:a16="http://schemas.microsoft.com/office/drawing/2014/main" id="{20C2AC08-E343-41AE-A5A2-7A15160A9D82}"/>
              </a:ext>
            </a:extLst>
          </p:cNvPr>
          <p:cNvSpPr/>
          <p:nvPr/>
        </p:nvSpPr>
        <p:spPr>
          <a:xfrm>
            <a:off x="4661931" y="5197970"/>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0" name="Rectangle 89">
            <a:extLst>
              <a:ext uri="{FF2B5EF4-FFF2-40B4-BE49-F238E27FC236}">
                <a16:creationId xmlns:a16="http://schemas.microsoft.com/office/drawing/2014/main" id="{DA204B53-64E0-4DAE-A2EE-174950F2C95A}"/>
              </a:ext>
            </a:extLst>
          </p:cNvPr>
          <p:cNvSpPr/>
          <p:nvPr/>
        </p:nvSpPr>
        <p:spPr>
          <a:xfrm>
            <a:off x="4897302"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1" name="Rectangle 90">
            <a:extLst>
              <a:ext uri="{FF2B5EF4-FFF2-40B4-BE49-F238E27FC236}">
                <a16:creationId xmlns:a16="http://schemas.microsoft.com/office/drawing/2014/main" id="{9D2ECEBF-F5C1-4D0F-B7B8-A28EF569E176}"/>
              </a:ext>
            </a:extLst>
          </p:cNvPr>
          <p:cNvSpPr/>
          <p:nvPr/>
        </p:nvSpPr>
        <p:spPr>
          <a:xfrm>
            <a:off x="4965080"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 name="Rectangle 91">
            <a:extLst>
              <a:ext uri="{FF2B5EF4-FFF2-40B4-BE49-F238E27FC236}">
                <a16:creationId xmlns:a16="http://schemas.microsoft.com/office/drawing/2014/main" id="{81D6739E-942A-47E7-9421-13C671CFCE5D}"/>
              </a:ext>
            </a:extLst>
          </p:cNvPr>
          <p:cNvSpPr/>
          <p:nvPr/>
        </p:nvSpPr>
        <p:spPr>
          <a:xfrm>
            <a:off x="5032858"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 name="Rectangle 92">
            <a:extLst>
              <a:ext uri="{FF2B5EF4-FFF2-40B4-BE49-F238E27FC236}">
                <a16:creationId xmlns:a16="http://schemas.microsoft.com/office/drawing/2014/main" id="{96E5B01E-F983-4063-AD59-2C124D346493}"/>
              </a:ext>
            </a:extLst>
          </p:cNvPr>
          <p:cNvSpPr/>
          <p:nvPr/>
        </p:nvSpPr>
        <p:spPr>
          <a:xfrm>
            <a:off x="4908350" y="5197970"/>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4" name="Rectangle 93">
            <a:extLst>
              <a:ext uri="{FF2B5EF4-FFF2-40B4-BE49-F238E27FC236}">
                <a16:creationId xmlns:a16="http://schemas.microsoft.com/office/drawing/2014/main" id="{6D80C732-F50B-437E-B822-534F4493222E}"/>
              </a:ext>
            </a:extLst>
          </p:cNvPr>
          <p:cNvSpPr/>
          <p:nvPr/>
        </p:nvSpPr>
        <p:spPr>
          <a:xfrm>
            <a:off x="5144709"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5" name="Rectangle 94">
            <a:extLst>
              <a:ext uri="{FF2B5EF4-FFF2-40B4-BE49-F238E27FC236}">
                <a16:creationId xmlns:a16="http://schemas.microsoft.com/office/drawing/2014/main" id="{5F2DBE09-F225-45D0-8472-59C2FC6C235B}"/>
              </a:ext>
            </a:extLst>
          </p:cNvPr>
          <p:cNvSpPr/>
          <p:nvPr/>
        </p:nvSpPr>
        <p:spPr>
          <a:xfrm>
            <a:off x="5212487"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6" name="Rectangle 95">
            <a:extLst>
              <a:ext uri="{FF2B5EF4-FFF2-40B4-BE49-F238E27FC236}">
                <a16:creationId xmlns:a16="http://schemas.microsoft.com/office/drawing/2014/main" id="{AD65038B-D99C-4371-9F60-CBCFDD68A84C}"/>
              </a:ext>
            </a:extLst>
          </p:cNvPr>
          <p:cNvSpPr/>
          <p:nvPr/>
        </p:nvSpPr>
        <p:spPr>
          <a:xfrm>
            <a:off x="5280265"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7" name="Rectangle 96">
            <a:extLst>
              <a:ext uri="{FF2B5EF4-FFF2-40B4-BE49-F238E27FC236}">
                <a16:creationId xmlns:a16="http://schemas.microsoft.com/office/drawing/2014/main" id="{A2713B1B-467C-40FB-BE4B-9C2BAC383C46}"/>
              </a:ext>
            </a:extLst>
          </p:cNvPr>
          <p:cNvSpPr/>
          <p:nvPr/>
        </p:nvSpPr>
        <p:spPr>
          <a:xfrm>
            <a:off x="5155757" y="5197970"/>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8" name="Rectangle 97">
            <a:extLst>
              <a:ext uri="{FF2B5EF4-FFF2-40B4-BE49-F238E27FC236}">
                <a16:creationId xmlns:a16="http://schemas.microsoft.com/office/drawing/2014/main" id="{8CAC185B-C744-41A4-BB4C-4FCE7919D0C6}"/>
              </a:ext>
            </a:extLst>
          </p:cNvPr>
          <p:cNvSpPr/>
          <p:nvPr/>
        </p:nvSpPr>
        <p:spPr>
          <a:xfrm>
            <a:off x="5391165"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9" name="Rectangle 98">
            <a:extLst>
              <a:ext uri="{FF2B5EF4-FFF2-40B4-BE49-F238E27FC236}">
                <a16:creationId xmlns:a16="http://schemas.microsoft.com/office/drawing/2014/main" id="{F98479AF-CECA-4764-8B3B-C4C0FA175BE1}"/>
              </a:ext>
            </a:extLst>
          </p:cNvPr>
          <p:cNvSpPr/>
          <p:nvPr/>
        </p:nvSpPr>
        <p:spPr>
          <a:xfrm>
            <a:off x="5458943"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0" name="Rectangle 99">
            <a:extLst>
              <a:ext uri="{FF2B5EF4-FFF2-40B4-BE49-F238E27FC236}">
                <a16:creationId xmlns:a16="http://schemas.microsoft.com/office/drawing/2014/main" id="{250801E0-5C50-4644-8F59-8D820DE71C68}"/>
              </a:ext>
            </a:extLst>
          </p:cNvPr>
          <p:cNvSpPr/>
          <p:nvPr/>
        </p:nvSpPr>
        <p:spPr>
          <a:xfrm>
            <a:off x="5526721"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1" name="Rectangle 100">
            <a:extLst>
              <a:ext uri="{FF2B5EF4-FFF2-40B4-BE49-F238E27FC236}">
                <a16:creationId xmlns:a16="http://schemas.microsoft.com/office/drawing/2014/main" id="{D684E454-7EA6-45EB-84D8-5DB733C1ED98}"/>
              </a:ext>
            </a:extLst>
          </p:cNvPr>
          <p:cNvSpPr/>
          <p:nvPr/>
        </p:nvSpPr>
        <p:spPr>
          <a:xfrm>
            <a:off x="5402213" y="5197970"/>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2" name="Rectangle 101">
            <a:extLst>
              <a:ext uri="{FF2B5EF4-FFF2-40B4-BE49-F238E27FC236}">
                <a16:creationId xmlns:a16="http://schemas.microsoft.com/office/drawing/2014/main" id="{2F7AF72F-020A-424C-AF73-7F307ACE8F86}"/>
              </a:ext>
            </a:extLst>
          </p:cNvPr>
          <p:cNvSpPr/>
          <p:nvPr/>
        </p:nvSpPr>
        <p:spPr>
          <a:xfrm>
            <a:off x="5632370"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3" name="Rectangle 102">
            <a:extLst>
              <a:ext uri="{FF2B5EF4-FFF2-40B4-BE49-F238E27FC236}">
                <a16:creationId xmlns:a16="http://schemas.microsoft.com/office/drawing/2014/main" id="{D9E86243-E5C2-4D49-A3A0-B75268A0A3C4}"/>
              </a:ext>
            </a:extLst>
          </p:cNvPr>
          <p:cNvSpPr/>
          <p:nvPr/>
        </p:nvSpPr>
        <p:spPr>
          <a:xfrm>
            <a:off x="5700148"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4" name="Rectangle 103">
            <a:extLst>
              <a:ext uri="{FF2B5EF4-FFF2-40B4-BE49-F238E27FC236}">
                <a16:creationId xmlns:a16="http://schemas.microsoft.com/office/drawing/2014/main" id="{0C259DD4-F7F8-4ADC-8397-72B46A007DCF}"/>
              </a:ext>
            </a:extLst>
          </p:cNvPr>
          <p:cNvSpPr/>
          <p:nvPr/>
        </p:nvSpPr>
        <p:spPr>
          <a:xfrm>
            <a:off x="5767926"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5" name="Rectangle 104">
            <a:extLst>
              <a:ext uri="{FF2B5EF4-FFF2-40B4-BE49-F238E27FC236}">
                <a16:creationId xmlns:a16="http://schemas.microsoft.com/office/drawing/2014/main" id="{CBB46497-078E-4563-A3C0-E6793D2C7BAC}"/>
              </a:ext>
            </a:extLst>
          </p:cNvPr>
          <p:cNvSpPr/>
          <p:nvPr/>
        </p:nvSpPr>
        <p:spPr>
          <a:xfrm>
            <a:off x="5643418" y="5197970"/>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6" name="Rectangle 105">
            <a:extLst>
              <a:ext uri="{FF2B5EF4-FFF2-40B4-BE49-F238E27FC236}">
                <a16:creationId xmlns:a16="http://schemas.microsoft.com/office/drawing/2014/main" id="{12EDA537-65ED-4E7D-B672-7D49BE1F4FFB}"/>
              </a:ext>
            </a:extLst>
          </p:cNvPr>
          <p:cNvSpPr/>
          <p:nvPr/>
        </p:nvSpPr>
        <p:spPr>
          <a:xfrm>
            <a:off x="5879142"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7" name="Rectangle 106">
            <a:extLst>
              <a:ext uri="{FF2B5EF4-FFF2-40B4-BE49-F238E27FC236}">
                <a16:creationId xmlns:a16="http://schemas.microsoft.com/office/drawing/2014/main" id="{553C9120-3BE9-4F38-BFA0-51D3A6342FA2}"/>
              </a:ext>
            </a:extLst>
          </p:cNvPr>
          <p:cNvSpPr/>
          <p:nvPr/>
        </p:nvSpPr>
        <p:spPr>
          <a:xfrm>
            <a:off x="5946920"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8" name="Rectangle 107">
            <a:extLst>
              <a:ext uri="{FF2B5EF4-FFF2-40B4-BE49-F238E27FC236}">
                <a16:creationId xmlns:a16="http://schemas.microsoft.com/office/drawing/2014/main" id="{7C691E91-4D3C-4C3E-8944-7500E9AC15A0}"/>
              </a:ext>
            </a:extLst>
          </p:cNvPr>
          <p:cNvSpPr/>
          <p:nvPr/>
        </p:nvSpPr>
        <p:spPr>
          <a:xfrm>
            <a:off x="6014698"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9" name="Rectangle 108">
            <a:extLst>
              <a:ext uri="{FF2B5EF4-FFF2-40B4-BE49-F238E27FC236}">
                <a16:creationId xmlns:a16="http://schemas.microsoft.com/office/drawing/2014/main" id="{518C0E6D-C172-4B7A-85F7-969C41359C61}"/>
              </a:ext>
            </a:extLst>
          </p:cNvPr>
          <p:cNvSpPr/>
          <p:nvPr/>
        </p:nvSpPr>
        <p:spPr>
          <a:xfrm>
            <a:off x="5890190" y="5197970"/>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0" name="Rectangle 109">
            <a:extLst>
              <a:ext uri="{FF2B5EF4-FFF2-40B4-BE49-F238E27FC236}">
                <a16:creationId xmlns:a16="http://schemas.microsoft.com/office/drawing/2014/main" id="{A71A6328-CD2C-4057-B9CB-9BCF2631B401}"/>
              </a:ext>
            </a:extLst>
          </p:cNvPr>
          <p:cNvSpPr/>
          <p:nvPr/>
        </p:nvSpPr>
        <p:spPr>
          <a:xfrm>
            <a:off x="6110196"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1" name="Rectangle 110">
            <a:extLst>
              <a:ext uri="{FF2B5EF4-FFF2-40B4-BE49-F238E27FC236}">
                <a16:creationId xmlns:a16="http://schemas.microsoft.com/office/drawing/2014/main" id="{58B03A48-14C3-4973-8B15-C89B361ECE22}"/>
              </a:ext>
            </a:extLst>
          </p:cNvPr>
          <p:cNvSpPr/>
          <p:nvPr/>
        </p:nvSpPr>
        <p:spPr>
          <a:xfrm>
            <a:off x="6177974"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2" name="Rectangle 111">
            <a:extLst>
              <a:ext uri="{FF2B5EF4-FFF2-40B4-BE49-F238E27FC236}">
                <a16:creationId xmlns:a16="http://schemas.microsoft.com/office/drawing/2014/main" id="{AFAFB1FB-15DE-49ED-8E2D-769BF06CAB6F}"/>
              </a:ext>
            </a:extLst>
          </p:cNvPr>
          <p:cNvSpPr/>
          <p:nvPr/>
        </p:nvSpPr>
        <p:spPr>
          <a:xfrm>
            <a:off x="6245752"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3" name="Rectangle 112">
            <a:extLst>
              <a:ext uri="{FF2B5EF4-FFF2-40B4-BE49-F238E27FC236}">
                <a16:creationId xmlns:a16="http://schemas.microsoft.com/office/drawing/2014/main" id="{18D32EC0-AAFF-47CE-A7B4-01FAAD3D37BB}"/>
              </a:ext>
            </a:extLst>
          </p:cNvPr>
          <p:cNvSpPr/>
          <p:nvPr/>
        </p:nvSpPr>
        <p:spPr>
          <a:xfrm>
            <a:off x="6121244" y="5197970"/>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4" name="Rectangle 113">
            <a:extLst>
              <a:ext uri="{FF2B5EF4-FFF2-40B4-BE49-F238E27FC236}">
                <a16:creationId xmlns:a16="http://schemas.microsoft.com/office/drawing/2014/main" id="{74F08FE0-25EC-4B03-8077-0627D4EE3C48}"/>
              </a:ext>
            </a:extLst>
          </p:cNvPr>
          <p:cNvSpPr/>
          <p:nvPr/>
        </p:nvSpPr>
        <p:spPr>
          <a:xfrm>
            <a:off x="6352735"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5" name="Rectangle 114">
            <a:extLst>
              <a:ext uri="{FF2B5EF4-FFF2-40B4-BE49-F238E27FC236}">
                <a16:creationId xmlns:a16="http://schemas.microsoft.com/office/drawing/2014/main" id="{B50A067C-152B-4D5B-87B9-58F34110E529}"/>
              </a:ext>
            </a:extLst>
          </p:cNvPr>
          <p:cNvSpPr/>
          <p:nvPr/>
        </p:nvSpPr>
        <p:spPr>
          <a:xfrm>
            <a:off x="6420513"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6" name="Rectangle 115">
            <a:extLst>
              <a:ext uri="{FF2B5EF4-FFF2-40B4-BE49-F238E27FC236}">
                <a16:creationId xmlns:a16="http://schemas.microsoft.com/office/drawing/2014/main" id="{9679EA60-C6F6-455D-92A2-8639F0D25261}"/>
              </a:ext>
            </a:extLst>
          </p:cNvPr>
          <p:cNvSpPr/>
          <p:nvPr/>
        </p:nvSpPr>
        <p:spPr>
          <a:xfrm>
            <a:off x="6488291"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7" name="Rectangle 116">
            <a:extLst>
              <a:ext uri="{FF2B5EF4-FFF2-40B4-BE49-F238E27FC236}">
                <a16:creationId xmlns:a16="http://schemas.microsoft.com/office/drawing/2014/main" id="{CCCC1D1D-C93E-4C34-8DA7-2107DA6202AF}"/>
              </a:ext>
            </a:extLst>
          </p:cNvPr>
          <p:cNvSpPr/>
          <p:nvPr/>
        </p:nvSpPr>
        <p:spPr>
          <a:xfrm>
            <a:off x="6363783" y="5206393"/>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8" name="Rectangle 117">
            <a:extLst>
              <a:ext uri="{FF2B5EF4-FFF2-40B4-BE49-F238E27FC236}">
                <a16:creationId xmlns:a16="http://schemas.microsoft.com/office/drawing/2014/main" id="{0FB4D5AD-8964-44D9-B0FC-76B439672D17}"/>
              </a:ext>
            </a:extLst>
          </p:cNvPr>
          <p:cNvSpPr/>
          <p:nvPr/>
        </p:nvSpPr>
        <p:spPr>
          <a:xfrm>
            <a:off x="6605548"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9" name="Rectangle 118">
            <a:extLst>
              <a:ext uri="{FF2B5EF4-FFF2-40B4-BE49-F238E27FC236}">
                <a16:creationId xmlns:a16="http://schemas.microsoft.com/office/drawing/2014/main" id="{184FDC02-66E1-4D48-93D3-8724B1F66B33}"/>
              </a:ext>
            </a:extLst>
          </p:cNvPr>
          <p:cNvSpPr/>
          <p:nvPr/>
        </p:nvSpPr>
        <p:spPr>
          <a:xfrm>
            <a:off x="6673326"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0" name="Rectangle 119">
            <a:extLst>
              <a:ext uri="{FF2B5EF4-FFF2-40B4-BE49-F238E27FC236}">
                <a16:creationId xmlns:a16="http://schemas.microsoft.com/office/drawing/2014/main" id="{576E8E0D-12C8-4A45-9368-B28D2CB604A8}"/>
              </a:ext>
            </a:extLst>
          </p:cNvPr>
          <p:cNvSpPr/>
          <p:nvPr/>
        </p:nvSpPr>
        <p:spPr>
          <a:xfrm>
            <a:off x="6741104"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1" name="Rectangle 120">
            <a:extLst>
              <a:ext uri="{FF2B5EF4-FFF2-40B4-BE49-F238E27FC236}">
                <a16:creationId xmlns:a16="http://schemas.microsoft.com/office/drawing/2014/main" id="{CBB4D366-B25C-4A0E-BE98-A4D3F6A07970}"/>
              </a:ext>
            </a:extLst>
          </p:cNvPr>
          <p:cNvSpPr/>
          <p:nvPr/>
        </p:nvSpPr>
        <p:spPr>
          <a:xfrm>
            <a:off x="6616596" y="5206393"/>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2" name="Rectangle 121">
            <a:extLst>
              <a:ext uri="{FF2B5EF4-FFF2-40B4-BE49-F238E27FC236}">
                <a16:creationId xmlns:a16="http://schemas.microsoft.com/office/drawing/2014/main" id="{7B51812C-1053-40A4-822C-5EDD655E7C8C}"/>
              </a:ext>
            </a:extLst>
          </p:cNvPr>
          <p:cNvSpPr/>
          <p:nvPr/>
        </p:nvSpPr>
        <p:spPr>
          <a:xfrm>
            <a:off x="6857946"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3" name="Rectangle 122">
            <a:extLst>
              <a:ext uri="{FF2B5EF4-FFF2-40B4-BE49-F238E27FC236}">
                <a16:creationId xmlns:a16="http://schemas.microsoft.com/office/drawing/2014/main" id="{721760B6-AA53-46BB-A9F7-DE2F6BF2C84E}"/>
              </a:ext>
            </a:extLst>
          </p:cNvPr>
          <p:cNvSpPr/>
          <p:nvPr/>
        </p:nvSpPr>
        <p:spPr>
          <a:xfrm>
            <a:off x="6925724"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4" name="Rectangle 123">
            <a:extLst>
              <a:ext uri="{FF2B5EF4-FFF2-40B4-BE49-F238E27FC236}">
                <a16:creationId xmlns:a16="http://schemas.microsoft.com/office/drawing/2014/main" id="{EEB4A819-713F-49E9-831E-8264824538A3}"/>
              </a:ext>
            </a:extLst>
          </p:cNvPr>
          <p:cNvSpPr/>
          <p:nvPr/>
        </p:nvSpPr>
        <p:spPr>
          <a:xfrm>
            <a:off x="6993502"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5" name="Rectangle 124">
            <a:extLst>
              <a:ext uri="{FF2B5EF4-FFF2-40B4-BE49-F238E27FC236}">
                <a16:creationId xmlns:a16="http://schemas.microsoft.com/office/drawing/2014/main" id="{CCC2308D-A003-4B96-A963-CE954ACB1154}"/>
              </a:ext>
            </a:extLst>
          </p:cNvPr>
          <p:cNvSpPr/>
          <p:nvPr/>
        </p:nvSpPr>
        <p:spPr>
          <a:xfrm>
            <a:off x="6868994" y="5206393"/>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6" name="Rectangle 125">
            <a:extLst>
              <a:ext uri="{FF2B5EF4-FFF2-40B4-BE49-F238E27FC236}">
                <a16:creationId xmlns:a16="http://schemas.microsoft.com/office/drawing/2014/main" id="{E1D67CF7-AC13-4BD9-A555-6F21FC165512}"/>
              </a:ext>
            </a:extLst>
          </p:cNvPr>
          <p:cNvSpPr/>
          <p:nvPr/>
        </p:nvSpPr>
        <p:spPr>
          <a:xfrm>
            <a:off x="7105382"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7" name="Rectangle 126">
            <a:extLst>
              <a:ext uri="{FF2B5EF4-FFF2-40B4-BE49-F238E27FC236}">
                <a16:creationId xmlns:a16="http://schemas.microsoft.com/office/drawing/2014/main" id="{0D630BEA-CF0D-43DC-A92C-2EB6DF6E8407}"/>
              </a:ext>
            </a:extLst>
          </p:cNvPr>
          <p:cNvSpPr/>
          <p:nvPr/>
        </p:nvSpPr>
        <p:spPr>
          <a:xfrm>
            <a:off x="7173160"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8" name="Rectangle 127">
            <a:extLst>
              <a:ext uri="{FF2B5EF4-FFF2-40B4-BE49-F238E27FC236}">
                <a16:creationId xmlns:a16="http://schemas.microsoft.com/office/drawing/2014/main" id="{8E89ECF3-6C08-463D-BAF9-44B952607E41}"/>
              </a:ext>
            </a:extLst>
          </p:cNvPr>
          <p:cNvSpPr/>
          <p:nvPr/>
        </p:nvSpPr>
        <p:spPr>
          <a:xfrm>
            <a:off x="7240938"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9" name="Rectangle 128">
            <a:extLst>
              <a:ext uri="{FF2B5EF4-FFF2-40B4-BE49-F238E27FC236}">
                <a16:creationId xmlns:a16="http://schemas.microsoft.com/office/drawing/2014/main" id="{2A92362D-F553-46F9-BEDF-8E06312D96FF}"/>
              </a:ext>
            </a:extLst>
          </p:cNvPr>
          <p:cNvSpPr/>
          <p:nvPr/>
        </p:nvSpPr>
        <p:spPr>
          <a:xfrm>
            <a:off x="7116430" y="5206393"/>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0" name="Rectangle 129">
            <a:extLst>
              <a:ext uri="{FF2B5EF4-FFF2-40B4-BE49-F238E27FC236}">
                <a16:creationId xmlns:a16="http://schemas.microsoft.com/office/drawing/2014/main" id="{D341CE6A-B36F-4234-A005-790441EA397A}"/>
              </a:ext>
            </a:extLst>
          </p:cNvPr>
          <p:cNvSpPr/>
          <p:nvPr/>
        </p:nvSpPr>
        <p:spPr>
          <a:xfrm>
            <a:off x="7356724"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1" name="Rectangle 130">
            <a:extLst>
              <a:ext uri="{FF2B5EF4-FFF2-40B4-BE49-F238E27FC236}">
                <a16:creationId xmlns:a16="http://schemas.microsoft.com/office/drawing/2014/main" id="{74B6E846-38CC-4388-893B-7E08E7E00E17}"/>
              </a:ext>
            </a:extLst>
          </p:cNvPr>
          <p:cNvSpPr/>
          <p:nvPr/>
        </p:nvSpPr>
        <p:spPr>
          <a:xfrm>
            <a:off x="7424502"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2" name="Rectangle 131">
            <a:extLst>
              <a:ext uri="{FF2B5EF4-FFF2-40B4-BE49-F238E27FC236}">
                <a16:creationId xmlns:a16="http://schemas.microsoft.com/office/drawing/2014/main" id="{AAB2B556-4701-43EA-8C2E-B40786F9E2C1}"/>
              </a:ext>
            </a:extLst>
          </p:cNvPr>
          <p:cNvSpPr/>
          <p:nvPr/>
        </p:nvSpPr>
        <p:spPr>
          <a:xfrm>
            <a:off x="7492280"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3" name="Rectangle 132">
            <a:extLst>
              <a:ext uri="{FF2B5EF4-FFF2-40B4-BE49-F238E27FC236}">
                <a16:creationId xmlns:a16="http://schemas.microsoft.com/office/drawing/2014/main" id="{D2FFF9CF-3017-4544-93A1-4C425A3C4D5A}"/>
              </a:ext>
            </a:extLst>
          </p:cNvPr>
          <p:cNvSpPr/>
          <p:nvPr/>
        </p:nvSpPr>
        <p:spPr>
          <a:xfrm>
            <a:off x="7367772" y="5206393"/>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4" name="Rectangle 133">
            <a:extLst>
              <a:ext uri="{FF2B5EF4-FFF2-40B4-BE49-F238E27FC236}">
                <a16:creationId xmlns:a16="http://schemas.microsoft.com/office/drawing/2014/main" id="{3281AE77-28F8-40A4-AE3B-F615095598C8}"/>
              </a:ext>
            </a:extLst>
          </p:cNvPr>
          <p:cNvSpPr/>
          <p:nvPr/>
        </p:nvSpPr>
        <p:spPr>
          <a:xfrm>
            <a:off x="7584674"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5" name="Rectangle 134">
            <a:extLst>
              <a:ext uri="{FF2B5EF4-FFF2-40B4-BE49-F238E27FC236}">
                <a16:creationId xmlns:a16="http://schemas.microsoft.com/office/drawing/2014/main" id="{53D2C134-3485-45A8-B203-30C571B8B703}"/>
              </a:ext>
            </a:extLst>
          </p:cNvPr>
          <p:cNvSpPr/>
          <p:nvPr/>
        </p:nvSpPr>
        <p:spPr>
          <a:xfrm>
            <a:off x="7652452"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6" name="Rectangle 135">
            <a:extLst>
              <a:ext uri="{FF2B5EF4-FFF2-40B4-BE49-F238E27FC236}">
                <a16:creationId xmlns:a16="http://schemas.microsoft.com/office/drawing/2014/main" id="{6FC60299-306E-4800-AB79-8EC6E02186F1}"/>
              </a:ext>
            </a:extLst>
          </p:cNvPr>
          <p:cNvSpPr/>
          <p:nvPr/>
        </p:nvSpPr>
        <p:spPr>
          <a:xfrm>
            <a:off x="7720230"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7" name="Rectangle 136">
            <a:extLst>
              <a:ext uri="{FF2B5EF4-FFF2-40B4-BE49-F238E27FC236}">
                <a16:creationId xmlns:a16="http://schemas.microsoft.com/office/drawing/2014/main" id="{CEC4D268-E318-4FEE-B753-0C565780F474}"/>
              </a:ext>
            </a:extLst>
          </p:cNvPr>
          <p:cNvSpPr/>
          <p:nvPr/>
        </p:nvSpPr>
        <p:spPr>
          <a:xfrm>
            <a:off x="7595722" y="5206393"/>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8" name="Rectangle 137">
            <a:extLst>
              <a:ext uri="{FF2B5EF4-FFF2-40B4-BE49-F238E27FC236}">
                <a16:creationId xmlns:a16="http://schemas.microsoft.com/office/drawing/2014/main" id="{ECE25BFD-97BF-4CC2-AABB-15FDCB2AE403}"/>
              </a:ext>
            </a:extLst>
          </p:cNvPr>
          <p:cNvSpPr/>
          <p:nvPr/>
        </p:nvSpPr>
        <p:spPr>
          <a:xfrm>
            <a:off x="7830633"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9" name="Rectangle 138">
            <a:extLst>
              <a:ext uri="{FF2B5EF4-FFF2-40B4-BE49-F238E27FC236}">
                <a16:creationId xmlns:a16="http://schemas.microsoft.com/office/drawing/2014/main" id="{1467D3C3-E99E-44F2-82E5-2C9E057F0078}"/>
              </a:ext>
            </a:extLst>
          </p:cNvPr>
          <p:cNvSpPr/>
          <p:nvPr/>
        </p:nvSpPr>
        <p:spPr>
          <a:xfrm>
            <a:off x="7898411"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0" name="Rectangle 139">
            <a:extLst>
              <a:ext uri="{FF2B5EF4-FFF2-40B4-BE49-F238E27FC236}">
                <a16:creationId xmlns:a16="http://schemas.microsoft.com/office/drawing/2014/main" id="{B38263C1-2677-4AF9-B1FB-F8D3828DB68B}"/>
              </a:ext>
            </a:extLst>
          </p:cNvPr>
          <p:cNvSpPr/>
          <p:nvPr/>
        </p:nvSpPr>
        <p:spPr>
          <a:xfrm>
            <a:off x="7966189"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1" name="Rectangle 140">
            <a:extLst>
              <a:ext uri="{FF2B5EF4-FFF2-40B4-BE49-F238E27FC236}">
                <a16:creationId xmlns:a16="http://schemas.microsoft.com/office/drawing/2014/main" id="{F7378C08-72BC-4233-B9AA-49B110D9012A}"/>
              </a:ext>
            </a:extLst>
          </p:cNvPr>
          <p:cNvSpPr/>
          <p:nvPr/>
        </p:nvSpPr>
        <p:spPr>
          <a:xfrm>
            <a:off x="7841681" y="5206393"/>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2" name="Rectangle 141">
            <a:extLst>
              <a:ext uri="{FF2B5EF4-FFF2-40B4-BE49-F238E27FC236}">
                <a16:creationId xmlns:a16="http://schemas.microsoft.com/office/drawing/2014/main" id="{70FE06EF-BFDF-438D-8BB7-3D09C7D96FA7}"/>
              </a:ext>
            </a:extLst>
          </p:cNvPr>
          <p:cNvSpPr/>
          <p:nvPr/>
        </p:nvSpPr>
        <p:spPr>
          <a:xfrm>
            <a:off x="8072811" y="5414513"/>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3" name="Rectangle 142">
            <a:extLst>
              <a:ext uri="{FF2B5EF4-FFF2-40B4-BE49-F238E27FC236}">
                <a16:creationId xmlns:a16="http://schemas.microsoft.com/office/drawing/2014/main" id="{9423C388-0722-47BC-84B1-671164746DF3}"/>
              </a:ext>
            </a:extLst>
          </p:cNvPr>
          <p:cNvSpPr/>
          <p:nvPr/>
        </p:nvSpPr>
        <p:spPr>
          <a:xfrm>
            <a:off x="8140589" y="5414513"/>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4" name="Rectangle 143">
            <a:extLst>
              <a:ext uri="{FF2B5EF4-FFF2-40B4-BE49-F238E27FC236}">
                <a16:creationId xmlns:a16="http://schemas.microsoft.com/office/drawing/2014/main" id="{076713A1-A989-431B-B5E6-7C1215B2721D}"/>
              </a:ext>
            </a:extLst>
          </p:cNvPr>
          <p:cNvSpPr/>
          <p:nvPr/>
        </p:nvSpPr>
        <p:spPr>
          <a:xfrm>
            <a:off x="8208367" y="5414513"/>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5" name="Rectangle 144">
            <a:extLst>
              <a:ext uri="{FF2B5EF4-FFF2-40B4-BE49-F238E27FC236}">
                <a16:creationId xmlns:a16="http://schemas.microsoft.com/office/drawing/2014/main" id="{1C131E6A-009E-4BBC-87CC-6AF17263E223}"/>
              </a:ext>
            </a:extLst>
          </p:cNvPr>
          <p:cNvSpPr/>
          <p:nvPr/>
        </p:nvSpPr>
        <p:spPr>
          <a:xfrm>
            <a:off x="8083859" y="5206808"/>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6" name="Rectangle 145">
            <a:extLst>
              <a:ext uri="{FF2B5EF4-FFF2-40B4-BE49-F238E27FC236}">
                <a16:creationId xmlns:a16="http://schemas.microsoft.com/office/drawing/2014/main" id="{C9831C92-C11A-4D13-BF51-83D579C23578}"/>
              </a:ext>
            </a:extLst>
          </p:cNvPr>
          <p:cNvSpPr/>
          <p:nvPr/>
        </p:nvSpPr>
        <p:spPr>
          <a:xfrm>
            <a:off x="8328759" y="5414513"/>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Rectangle 146">
            <a:extLst>
              <a:ext uri="{FF2B5EF4-FFF2-40B4-BE49-F238E27FC236}">
                <a16:creationId xmlns:a16="http://schemas.microsoft.com/office/drawing/2014/main" id="{09A3AEBC-D161-4880-B2E7-EF0894C096A3}"/>
              </a:ext>
            </a:extLst>
          </p:cNvPr>
          <p:cNvSpPr/>
          <p:nvPr/>
        </p:nvSpPr>
        <p:spPr>
          <a:xfrm>
            <a:off x="8396537" y="5414513"/>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8" name="Rectangle 147">
            <a:extLst>
              <a:ext uri="{FF2B5EF4-FFF2-40B4-BE49-F238E27FC236}">
                <a16:creationId xmlns:a16="http://schemas.microsoft.com/office/drawing/2014/main" id="{0A87ED11-2C51-498D-80A6-45E465BDFE0C}"/>
              </a:ext>
            </a:extLst>
          </p:cNvPr>
          <p:cNvSpPr/>
          <p:nvPr/>
        </p:nvSpPr>
        <p:spPr>
          <a:xfrm>
            <a:off x="8464315" y="5414513"/>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9" name="Rectangle 148">
            <a:extLst>
              <a:ext uri="{FF2B5EF4-FFF2-40B4-BE49-F238E27FC236}">
                <a16:creationId xmlns:a16="http://schemas.microsoft.com/office/drawing/2014/main" id="{037591C2-AD77-455F-B3FF-A4C2ACD43975}"/>
              </a:ext>
            </a:extLst>
          </p:cNvPr>
          <p:cNvSpPr/>
          <p:nvPr/>
        </p:nvSpPr>
        <p:spPr>
          <a:xfrm>
            <a:off x="8339807" y="5206808"/>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0" name="Rectangle 149">
            <a:extLst>
              <a:ext uri="{FF2B5EF4-FFF2-40B4-BE49-F238E27FC236}">
                <a16:creationId xmlns:a16="http://schemas.microsoft.com/office/drawing/2014/main" id="{84B2758E-D3FA-4AC0-AD8C-0062294D136B}"/>
              </a:ext>
            </a:extLst>
          </p:cNvPr>
          <p:cNvSpPr/>
          <p:nvPr/>
        </p:nvSpPr>
        <p:spPr>
          <a:xfrm>
            <a:off x="8576267"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1" name="Rectangle 150">
            <a:extLst>
              <a:ext uri="{FF2B5EF4-FFF2-40B4-BE49-F238E27FC236}">
                <a16:creationId xmlns:a16="http://schemas.microsoft.com/office/drawing/2014/main" id="{43266058-4BD8-4741-94BE-415AE3F6360B}"/>
              </a:ext>
            </a:extLst>
          </p:cNvPr>
          <p:cNvSpPr/>
          <p:nvPr/>
        </p:nvSpPr>
        <p:spPr>
          <a:xfrm>
            <a:off x="8644045"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2" name="Rectangle 151">
            <a:extLst>
              <a:ext uri="{FF2B5EF4-FFF2-40B4-BE49-F238E27FC236}">
                <a16:creationId xmlns:a16="http://schemas.microsoft.com/office/drawing/2014/main" id="{E8FA4794-04CD-4FA5-8168-A8BB8399FD46}"/>
              </a:ext>
            </a:extLst>
          </p:cNvPr>
          <p:cNvSpPr/>
          <p:nvPr/>
        </p:nvSpPr>
        <p:spPr>
          <a:xfrm>
            <a:off x="8711823"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3" name="Rectangle 152">
            <a:extLst>
              <a:ext uri="{FF2B5EF4-FFF2-40B4-BE49-F238E27FC236}">
                <a16:creationId xmlns:a16="http://schemas.microsoft.com/office/drawing/2014/main" id="{2F710143-5C45-4223-ADAB-95631DF6F61A}"/>
              </a:ext>
            </a:extLst>
          </p:cNvPr>
          <p:cNvSpPr/>
          <p:nvPr/>
        </p:nvSpPr>
        <p:spPr>
          <a:xfrm>
            <a:off x="8587315" y="5206393"/>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4" name="Rectangle 153">
            <a:extLst>
              <a:ext uri="{FF2B5EF4-FFF2-40B4-BE49-F238E27FC236}">
                <a16:creationId xmlns:a16="http://schemas.microsoft.com/office/drawing/2014/main" id="{94956637-0DF4-444A-BE15-A10166AB5F2C}"/>
              </a:ext>
            </a:extLst>
          </p:cNvPr>
          <p:cNvSpPr/>
          <p:nvPr/>
        </p:nvSpPr>
        <p:spPr>
          <a:xfrm>
            <a:off x="8807361"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5" name="Rectangle 154">
            <a:extLst>
              <a:ext uri="{FF2B5EF4-FFF2-40B4-BE49-F238E27FC236}">
                <a16:creationId xmlns:a16="http://schemas.microsoft.com/office/drawing/2014/main" id="{1F399D85-29E6-45EC-8196-D8E9E3EA9DA9}"/>
              </a:ext>
            </a:extLst>
          </p:cNvPr>
          <p:cNvSpPr/>
          <p:nvPr/>
        </p:nvSpPr>
        <p:spPr>
          <a:xfrm>
            <a:off x="8875139"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6" name="Rectangle 155">
            <a:extLst>
              <a:ext uri="{FF2B5EF4-FFF2-40B4-BE49-F238E27FC236}">
                <a16:creationId xmlns:a16="http://schemas.microsoft.com/office/drawing/2014/main" id="{1C0CE01C-1812-4AF2-82E4-E987C4EC7AA4}"/>
              </a:ext>
            </a:extLst>
          </p:cNvPr>
          <p:cNvSpPr/>
          <p:nvPr/>
        </p:nvSpPr>
        <p:spPr>
          <a:xfrm>
            <a:off x="8942917"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7" name="Rectangle 156">
            <a:extLst>
              <a:ext uri="{FF2B5EF4-FFF2-40B4-BE49-F238E27FC236}">
                <a16:creationId xmlns:a16="http://schemas.microsoft.com/office/drawing/2014/main" id="{CB1DB986-7CBB-4838-8D5D-72F0886D83A7}"/>
              </a:ext>
            </a:extLst>
          </p:cNvPr>
          <p:cNvSpPr/>
          <p:nvPr/>
        </p:nvSpPr>
        <p:spPr>
          <a:xfrm>
            <a:off x="8818409" y="5206393"/>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8" name="Rectangle 157">
            <a:extLst>
              <a:ext uri="{FF2B5EF4-FFF2-40B4-BE49-F238E27FC236}">
                <a16:creationId xmlns:a16="http://schemas.microsoft.com/office/drawing/2014/main" id="{9376FC20-B35A-495F-BC0B-8BC37C417FB5}"/>
              </a:ext>
            </a:extLst>
          </p:cNvPr>
          <p:cNvSpPr/>
          <p:nvPr/>
        </p:nvSpPr>
        <p:spPr>
          <a:xfrm>
            <a:off x="9037614"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9" name="Rectangle 158">
            <a:extLst>
              <a:ext uri="{FF2B5EF4-FFF2-40B4-BE49-F238E27FC236}">
                <a16:creationId xmlns:a16="http://schemas.microsoft.com/office/drawing/2014/main" id="{DCB2D32D-FFAD-4C30-91C6-DEC69B3430DE}"/>
              </a:ext>
            </a:extLst>
          </p:cNvPr>
          <p:cNvSpPr/>
          <p:nvPr/>
        </p:nvSpPr>
        <p:spPr>
          <a:xfrm>
            <a:off x="9105392"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0" name="Rectangle 159">
            <a:extLst>
              <a:ext uri="{FF2B5EF4-FFF2-40B4-BE49-F238E27FC236}">
                <a16:creationId xmlns:a16="http://schemas.microsoft.com/office/drawing/2014/main" id="{EF5D48BF-B42B-420E-A1F5-5441A99C6BA8}"/>
              </a:ext>
            </a:extLst>
          </p:cNvPr>
          <p:cNvSpPr/>
          <p:nvPr/>
        </p:nvSpPr>
        <p:spPr>
          <a:xfrm>
            <a:off x="9173170"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1" name="Rectangle 160">
            <a:extLst>
              <a:ext uri="{FF2B5EF4-FFF2-40B4-BE49-F238E27FC236}">
                <a16:creationId xmlns:a16="http://schemas.microsoft.com/office/drawing/2014/main" id="{7D5E5092-F21E-4336-8B40-76F267866B93}"/>
              </a:ext>
            </a:extLst>
          </p:cNvPr>
          <p:cNvSpPr/>
          <p:nvPr/>
        </p:nvSpPr>
        <p:spPr>
          <a:xfrm>
            <a:off x="9048662" y="5206393"/>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2" name="Rectangle 161">
            <a:extLst>
              <a:ext uri="{FF2B5EF4-FFF2-40B4-BE49-F238E27FC236}">
                <a16:creationId xmlns:a16="http://schemas.microsoft.com/office/drawing/2014/main" id="{3B2C7630-0D7A-46D1-AF72-55DFC5A48A12}"/>
              </a:ext>
            </a:extLst>
          </p:cNvPr>
          <p:cNvSpPr/>
          <p:nvPr/>
        </p:nvSpPr>
        <p:spPr>
          <a:xfrm>
            <a:off x="9270002"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3" name="Rectangle 162">
            <a:extLst>
              <a:ext uri="{FF2B5EF4-FFF2-40B4-BE49-F238E27FC236}">
                <a16:creationId xmlns:a16="http://schemas.microsoft.com/office/drawing/2014/main" id="{E91E9419-357F-4CDA-B844-C32BF4C5F268}"/>
              </a:ext>
            </a:extLst>
          </p:cNvPr>
          <p:cNvSpPr/>
          <p:nvPr/>
        </p:nvSpPr>
        <p:spPr>
          <a:xfrm>
            <a:off x="9337780"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4" name="Rectangle 163">
            <a:extLst>
              <a:ext uri="{FF2B5EF4-FFF2-40B4-BE49-F238E27FC236}">
                <a16:creationId xmlns:a16="http://schemas.microsoft.com/office/drawing/2014/main" id="{C6701301-A524-4B84-8967-84D154C37603}"/>
              </a:ext>
            </a:extLst>
          </p:cNvPr>
          <p:cNvSpPr/>
          <p:nvPr/>
        </p:nvSpPr>
        <p:spPr>
          <a:xfrm>
            <a:off x="9405558"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5" name="Rectangle 164">
            <a:extLst>
              <a:ext uri="{FF2B5EF4-FFF2-40B4-BE49-F238E27FC236}">
                <a16:creationId xmlns:a16="http://schemas.microsoft.com/office/drawing/2014/main" id="{E811FD80-84F5-41A8-8555-012FFFEC49A6}"/>
              </a:ext>
            </a:extLst>
          </p:cNvPr>
          <p:cNvSpPr/>
          <p:nvPr/>
        </p:nvSpPr>
        <p:spPr>
          <a:xfrm>
            <a:off x="9281050" y="5206393"/>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6" name="Rectangle 165">
            <a:extLst>
              <a:ext uri="{FF2B5EF4-FFF2-40B4-BE49-F238E27FC236}">
                <a16:creationId xmlns:a16="http://schemas.microsoft.com/office/drawing/2014/main" id="{6940586E-E04D-4FD2-A321-12A07D59DB50}"/>
              </a:ext>
            </a:extLst>
          </p:cNvPr>
          <p:cNvSpPr/>
          <p:nvPr/>
        </p:nvSpPr>
        <p:spPr>
          <a:xfrm>
            <a:off x="9511794" y="5416762"/>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7" name="Rectangle 166">
            <a:extLst>
              <a:ext uri="{FF2B5EF4-FFF2-40B4-BE49-F238E27FC236}">
                <a16:creationId xmlns:a16="http://schemas.microsoft.com/office/drawing/2014/main" id="{F2B843F8-079D-46CA-B389-31732D9C9A89}"/>
              </a:ext>
            </a:extLst>
          </p:cNvPr>
          <p:cNvSpPr/>
          <p:nvPr/>
        </p:nvSpPr>
        <p:spPr>
          <a:xfrm>
            <a:off x="9579572" y="5416762"/>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8" name="Rectangle 167">
            <a:extLst>
              <a:ext uri="{FF2B5EF4-FFF2-40B4-BE49-F238E27FC236}">
                <a16:creationId xmlns:a16="http://schemas.microsoft.com/office/drawing/2014/main" id="{455349A5-CE3E-4CB6-81B6-D2BA1A0B95CC}"/>
              </a:ext>
            </a:extLst>
          </p:cNvPr>
          <p:cNvSpPr/>
          <p:nvPr/>
        </p:nvSpPr>
        <p:spPr>
          <a:xfrm>
            <a:off x="9647350" y="5416762"/>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9" name="Rectangle 168">
            <a:extLst>
              <a:ext uri="{FF2B5EF4-FFF2-40B4-BE49-F238E27FC236}">
                <a16:creationId xmlns:a16="http://schemas.microsoft.com/office/drawing/2014/main" id="{7BF1FC1E-D049-4283-AB9C-F4C50C44A99A}"/>
              </a:ext>
            </a:extLst>
          </p:cNvPr>
          <p:cNvSpPr/>
          <p:nvPr/>
        </p:nvSpPr>
        <p:spPr>
          <a:xfrm>
            <a:off x="9522842" y="5209057"/>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0" name="Rectangle 169">
            <a:extLst>
              <a:ext uri="{FF2B5EF4-FFF2-40B4-BE49-F238E27FC236}">
                <a16:creationId xmlns:a16="http://schemas.microsoft.com/office/drawing/2014/main" id="{D51F879B-1D29-499F-B83D-297DB0794787}"/>
              </a:ext>
            </a:extLst>
          </p:cNvPr>
          <p:cNvSpPr/>
          <p:nvPr/>
        </p:nvSpPr>
        <p:spPr>
          <a:xfrm>
            <a:off x="9746469"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1" name="Rectangle 170">
            <a:extLst>
              <a:ext uri="{FF2B5EF4-FFF2-40B4-BE49-F238E27FC236}">
                <a16:creationId xmlns:a16="http://schemas.microsoft.com/office/drawing/2014/main" id="{E3F59296-A717-45A3-B8F5-DF8C9285EAA6}"/>
              </a:ext>
            </a:extLst>
          </p:cNvPr>
          <p:cNvSpPr/>
          <p:nvPr/>
        </p:nvSpPr>
        <p:spPr>
          <a:xfrm>
            <a:off x="9814247"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2" name="Rectangle 171">
            <a:extLst>
              <a:ext uri="{FF2B5EF4-FFF2-40B4-BE49-F238E27FC236}">
                <a16:creationId xmlns:a16="http://schemas.microsoft.com/office/drawing/2014/main" id="{4B4FD6FA-A08E-4DC4-B5BB-4C43E88963A0}"/>
              </a:ext>
            </a:extLst>
          </p:cNvPr>
          <p:cNvSpPr/>
          <p:nvPr/>
        </p:nvSpPr>
        <p:spPr>
          <a:xfrm>
            <a:off x="9882025"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3" name="Rectangle 172">
            <a:extLst>
              <a:ext uri="{FF2B5EF4-FFF2-40B4-BE49-F238E27FC236}">
                <a16:creationId xmlns:a16="http://schemas.microsoft.com/office/drawing/2014/main" id="{E6066A84-03D8-4A2E-8300-46D49F4554FB}"/>
              </a:ext>
            </a:extLst>
          </p:cNvPr>
          <p:cNvSpPr/>
          <p:nvPr/>
        </p:nvSpPr>
        <p:spPr>
          <a:xfrm>
            <a:off x="9757517" y="5206393"/>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4" name="Rectangle 173">
            <a:extLst>
              <a:ext uri="{FF2B5EF4-FFF2-40B4-BE49-F238E27FC236}">
                <a16:creationId xmlns:a16="http://schemas.microsoft.com/office/drawing/2014/main" id="{2431A28F-F491-4EE3-A40E-41367CDDC7CD}"/>
              </a:ext>
            </a:extLst>
          </p:cNvPr>
          <p:cNvSpPr/>
          <p:nvPr/>
        </p:nvSpPr>
        <p:spPr>
          <a:xfrm>
            <a:off x="9984760"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5" name="Rectangle 174">
            <a:extLst>
              <a:ext uri="{FF2B5EF4-FFF2-40B4-BE49-F238E27FC236}">
                <a16:creationId xmlns:a16="http://schemas.microsoft.com/office/drawing/2014/main" id="{BB890FA5-2FF6-4749-86D8-9D2441B5A5FE}"/>
              </a:ext>
            </a:extLst>
          </p:cNvPr>
          <p:cNvSpPr/>
          <p:nvPr/>
        </p:nvSpPr>
        <p:spPr>
          <a:xfrm>
            <a:off x="10052538"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6" name="Rectangle 175">
            <a:extLst>
              <a:ext uri="{FF2B5EF4-FFF2-40B4-BE49-F238E27FC236}">
                <a16:creationId xmlns:a16="http://schemas.microsoft.com/office/drawing/2014/main" id="{7262B44B-4DFA-40A9-B131-868A4E43FF3A}"/>
              </a:ext>
            </a:extLst>
          </p:cNvPr>
          <p:cNvSpPr/>
          <p:nvPr/>
        </p:nvSpPr>
        <p:spPr>
          <a:xfrm>
            <a:off x="10120316" y="5405675"/>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7" name="Rectangle 176">
            <a:extLst>
              <a:ext uri="{FF2B5EF4-FFF2-40B4-BE49-F238E27FC236}">
                <a16:creationId xmlns:a16="http://schemas.microsoft.com/office/drawing/2014/main" id="{13790B2B-2B6D-4F79-A171-66EBD2853CEC}"/>
              </a:ext>
            </a:extLst>
          </p:cNvPr>
          <p:cNvSpPr/>
          <p:nvPr/>
        </p:nvSpPr>
        <p:spPr>
          <a:xfrm>
            <a:off x="9995808" y="5197970"/>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8" name="Rectangle 177">
            <a:extLst>
              <a:ext uri="{FF2B5EF4-FFF2-40B4-BE49-F238E27FC236}">
                <a16:creationId xmlns:a16="http://schemas.microsoft.com/office/drawing/2014/main" id="{46443CCB-300A-4D7F-B307-3852B221F856}"/>
              </a:ext>
            </a:extLst>
          </p:cNvPr>
          <p:cNvSpPr/>
          <p:nvPr/>
        </p:nvSpPr>
        <p:spPr>
          <a:xfrm>
            <a:off x="10219259"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9" name="Rectangle 178">
            <a:extLst>
              <a:ext uri="{FF2B5EF4-FFF2-40B4-BE49-F238E27FC236}">
                <a16:creationId xmlns:a16="http://schemas.microsoft.com/office/drawing/2014/main" id="{59289788-694E-42D7-B27E-5DC85BEB1C98}"/>
              </a:ext>
            </a:extLst>
          </p:cNvPr>
          <p:cNvSpPr/>
          <p:nvPr/>
        </p:nvSpPr>
        <p:spPr>
          <a:xfrm>
            <a:off x="10287037"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0" name="Rectangle 179">
            <a:extLst>
              <a:ext uri="{FF2B5EF4-FFF2-40B4-BE49-F238E27FC236}">
                <a16:creationId xmlns:a16="http://schemas.microsoft.com/office/drawing/2014/main" id="{11FB3442-4BDE-43E7-BCE1-315EE88C3605}"/>
              </a:ext>
            </a:extLst>
          </p:cNvPr>
          <p:cNvSpPr/>
          <p:nvPr/>
        </p:nvSpPr>
        <p:spPr>
          <a:xfrm>
            <a:off x="10354815"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1" name="Rectangle 180">
            <a:extLst>
              <a:ext uri="{FF2B5EF4-FFF2-40B4-BE49-F238E27FC236}">
                <a16:creationId xmlns:a16="http://schemas.microsoft.com/office/drawing/2014/main" id="{3CFC0990-140D-41B0-8CF5-B5E21FF389E6}"/>
              </a:ext>
            </a:extLst>
          </p:cNvPr>
          <p:cNvSpPr/>
          <p:nvPr/>
        </p:nvSpPr>
        <p:spPr>
          <a:xfrm>
            <a:off x="10230307" y="5206393"/>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2" name="Rectangle 181">
            <a:extLst>
              <a:ext uri="{FF2B5EF4-FFF2-40B4-BE49-F238E27FC236}">
                <a16:creationId xmlns:a16="http://schemas.microsoft.com/office/drawing/2014/main" id="{B06291EA-2ADF-462E-BDD6-78BFE9F543F5}"/>
              </a:ext>
            </a:extLst>
          </p:cNvPr>
          <p:cNvSpPr/>
          <p:nvPr/>
        </p:nvSpPr>
        <p:spPr>
          <a:xfrm>
            <a:off x="10462694"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3" name="Rectangle 182">
            <a:extLst>
              <a:ext uri="{FF2B5EF4-FFF2-40B4-BE49-F238E27FC236}">
                <a16:creationId xmlns:a16="http://schemas.microsoft.com/office/drawing/2014/main" id="{1D8AD6C8-FD65-47AD-8E76-090EBC2B81E1}"/>
              </a:ext>
            </a:extLst>
          </p:cNvPr>
          <p:cNvSpPr/>
          <p:nvPr/>
        </p:nvSpPr>
        <p:spPr>
          <a:xfrm>
            <a:off x="10530472"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4" name="Rectangle 183">
            <a:extLst>
              <a:ext uri="{FF2B5EF4-FFF2-40B4-BE49-F238E27FC236}">
                <a16:creationId xmlns:a16="http://schemas.microsoft.com/office/drawing/2014/main" id="{407AAEC6-430A-417A-9FF0-B98084F4977D}"/>
              </a:ext>
            </a:extLst>
          </p:cNvPr>
          <p:cNvSpPr/>
          <p:nvPr/>
        </p:nvSpPr>
        <p:spPr>
          <a:xfrm>
            <a:off x="10598250"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5" name="Rectangle 184">
            <a:extLst>
              <a:ext uri="{FF2B5EF4-FFF2-40B4-BE49-F238E27FC236}">
                <a16:creationId xmlns:a16="http://schemas.microsoft.com/office/drawing/2014/main" id="{7DE3B1A6-B9EA-4027-B0F7-8C479793F5DF}"/>
              </a:ext>
            </a:extLst>
          </p:cNvPr>
          <p:cNvSpPr/>
          <p:nvPr/>
        </p:nvSpPr>
        <p:spPr>
          <a:xfrm>
            <a:off x="10473742" y="5206393"/>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6" name="Rectangle 185">
            <a:extLst>
              <a:ext uri="{FF2B5EF4-FFF2-40B4-BE49-F238E27FC236}">
                <a16:creationId xmlns:a16="http://schemas.microsoft.com/office/drawing/2014/main" id="{62CB4BB1-69DE-4BD7-A25E-21576AADFF69}"/>
              </a:ext>
            </a:extLst>
          </p:cNvPr>
          <p:cNvSpPr/>
          <p:nvPr/>
        </p:nvSpPr>
        <p:spPr>
          <a:xfrm>
            <a:off x="10845520"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7" name="Rectangle 186">
            <a:extLst>
              <a:ext uri="{FF2B5EF4-FFF2-40B4-BE49-F238E27FC236}">
                <a16:creationId xmlns:a16="http://schemas.microsoft.com/office/drawing/2014/main" id="{D4B3E456-575B-4076-912B-7E7779B7272B}"/>
              </a:ext>
            </a:extLst>
          </p:cNvPr>
          <p:cNvSpPr/>
          <p:nvPr/>
        </p:nvSpPr>
        <p:spPr>
          <a:xfrm>
            <a:off x="10913298"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8" name="Rectangle 187">
            <a:extLst>
              <a:ext uri="{FF2B5EF4-FFF2-40B4-BE49-F238E27FC236}">
                <a16:creationId xmlns:a16="http://schemas.microsoft.com/office/drawing/2014/main" id="{ADAEC24E-B7DB-4AEE-8BA0-DB02F20B18EF}"/>
              </a:ext>
            </a:extLst>
          </p:cNvPr>
          <p:cNvSpPr/>
          <p:nvPr/>
        </p:nvSpPr>
        <p:spPr>
          <a:xfrm>
            <a:off x="10981076" y="5414098"/>
            <a:ext cx="67778" cy="3592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9" name="Rectangle 188">
            <a:extLst>
              <a:ext uri="{FF2B5EF4-FFF2-40B4-BE49-F238E27FC236}">
                <a16:creationId xmlns:a16="http://schemas.microsoft.com/office/drawing/2014/main" id="{4B33F6DA-036E-4119-9D21-893E66D1D1D9}"/>
              </a:ext>
            </a:extLst>
          </p:cNvPr>
          <p:cNvSpPr/>
          <p:nvPr/>
        </p:nvSpPr>
        <p:spPr>
          <a:xfrm>
            <a:off x="10856568" y="5206393"/>
            <a:ext cx="189726" cy="206850"/>
          </a:xfrm>
          <a:prstGeom prst="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rgbClr val="007FA3"/>
                </a:solidFill>
              </a:rPr>
              <a:t>N</a:t>
            </a:r>
          </a:p>
        </p:txBody>
      </p:sp>
      <p:sp>
        <p:nvSpPr>
          <p:cNvPr id="24" name="Rectangle: Rounded Corners 23">
            <a:extLst>
              <a:ext uri="{FF2B5EF4-FFF2-40B4-BE49-F238E27FC236}">
                <a16:creationId xmlns:a16="http://schemas.microsoft.com/office/drawing/2014/main" id="{0FEAF1BB-B1D3-F83A-D160-ECE83FB25CEB}"/>
              </a:ext>
            </a:extLst>
          </p:cNvPr>
          <p:cNvSpPr/>
          <p:nvPr/>
        </p:nvSpPr>
        <p:spPr>
          <a:xfrm>
            <a:off x="325299" y="2620778"/>
            <a:ext cx="11771571" cy="1987365"/>
          </a:xfrm>
          <a:prstGeom prst="roundRect">
            <a:avLst/>
          </a:prstGeom>
          <a:noFill/>
          <a:ln>
            <a:prstDash val="lg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latin typeface="Poppins" panose="00000500000000000000" pitchFamily="50" charset="0"/>
              <a:cs typeface="Poppins" panose="00000500000000000000" pitchFamily="50" charset="0"/>
            </a:endParaRPr>
          </a:p>
        </p:txBody>
      </p:sp>
      <p:sp>
        <p:nvSpPr>
          <p:cNvPr id="190" name="TextBox 189">
            <a:extLst>
              <a:ext uri="{FF2B5EF4-FFF2-40B4-BE49-F238E27FC236}">
                <a16:creationId xmlns:a16="http://schemas.microsoft.com/office/drawing/2014/main" id="{6EF10092-BE01-269D-64B1-66BA40A6F9D4}"/>
              </a:ext>
            </a:extLst>
          </p:cNvPr>
          <p:cNvSpPr txBox="1"/>
          <p:nvPr/>
        </p:nvSpPr>
        <p:spPr>
          <a:xfrm>
            <a:off x="6333596" y="2625659"/>
            <a:ext cx="2031142" cy="369460"/>
          </a:xfrm>
          <a:prstGeom prst="rect">
            <a:avLst/>
          </a:prstGeom>
          <a:noFill/>
        </p:spPr>
        <p:txBody>
          <a:bodyPr wrap="square" rtlCol="0">
            <a:spAutoFit/>
          </a:bodyPr>
          <a:lstStyle/>
          <a:p>
            <a:r>
              <a:rPr lang="en-CA" sz="1801" b="1" dirty="0">
                <a:solidFill>
                  <a:schemeClr val="accent5">
                    <a:lumMod val="50000"/>
                  </a:schemeClr>
                </a:solidFill>
                <a:latin typeface="Poppins" panose="00000500000000000000" pitchFamily="2" charset="0"/>
                <a:cs typeface="Poppins" panose="00000500000000000000" pitchFamily="2" charset="0"/>
              </a:rPr>
              <a:t>Expectations</a:t>
            </a:r>
          </a:p>
        </p:txBody>
      </p:sp>
      <p:sp>
        <p:nvSpPr>
          <p:cNvPr id="191" name="TextBox 190">
            <a:extLst>
              <a:ext uri="{FF2B5EF4-FFF2-40B4-BE49-F238E27FC236}">
                <a16:creationId xmlns:a16="http://schemas.microsoft.com/office/drawing/2014/main" id="{2782DABD-3CD1-E329-B9E3-F2DE8EC6D3CF}"/>
              </a:ext>
            </a:extLst>
          </p:cNvPr>
          <p:cNvSpPr txBox="1"/>
          <p:nvPr/>
        </p:nvSpPr>
        <p:spPr>
          <a:xfrm>
            <a:off x="6392332" y="4319280"/>
            <a:ext cx="2031142" cy="369460"/>
          </a:xfrm>
          <a:prstGeom prst="rect">
            <a:avLst/>
          </a:prstGeom>
          <a:noFill/>
        </p:spPr>
        <p:txBody>
          <a:bodyPr wrap="square" rtlCol="0">
            <a:spAutoFit/>
          </a:bodyPr>
          <a:lstStyle/>
          <a:p>
            <a:r>
              <a:rPr lang="en-CA" sz="1801" b="1" dirty="0">
                <a:solidFill>
                  <a:schemeClr val="accent5">
                    <a:lumMod val="50000"/>
                  </a:schemeClr>
                </a:solidFill>
                <a:latin typeface="Poppins" panose="00000500000000000000" pitchFamily="2" charset="0"/>
                <a:cs typeface="Poppins" panose="00000500000000000000" pitchFamily="2" charset="0"/>
              </a:rPr>
              <a:t>Capabilities</a:t>
            </a:r>
          </a:p>
        </p:txBody>
      </p:sp>
      <p:pic>
        <p:nvPicPr>
          <p:cNvPr id="9" name="Picture 8" descr="A logo with a black background&#10;&#10;Description automatically generated">
            <a:extLst>
              <a:ext uri="{FF2B5EF4-FFF2-40B4-BE49-F238E27FC236}">
                <a16:creationId xmlns:a16="http://schemas.microsoft.com/office/drawing/2014/main" id="{C8A6FC30-D881-5C24-FC05-106E183BB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93" y="5893553"/>
            <a:ext cx="878928" cy="892328"/>
          </a:xfrm>
          <a:prstGeom prst="rect">
            <a:avLst/>
          </a:prstGeom>
        </p:spPr>
      </p:pic>
      <p:pic>
        <p:nvPicPr>
          <p:cNvPr id="22" name="Picture 21" descr="A close-up of a logo&#10;&#10;Description automatically generated">
            <a:extLst>
              <a:ext uri="{FF2B5EF4-FFF2-40B4-BE49-F238E27FC236}">
                <a16:creationId xmlns:a16="http://schemas.microsoft.com/office/drawing/2014/main" id="{375B269A-5493-55A8-6770-B3A159CFA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221" y="6270171"/>
            <a:ext cx="1938758" cy="515710"/>
          </a:xfrm>
          <a:prstGeom prst="rect">
            <a:avLst/>
          </a:prstGeom>
        </p:spPr>
      </p:pic>
    </p:spTree>
    <p:extLst>
      <p:ext uri="{BB962C8B-B14F-4D97-AF65-F5344CB8AC3E}">
        <p14:creationId xmlns:p14="http://schemas.microsoft.com/office/powerpoint/2010/main" val="32267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31" grpId="0" animBg="1"/>
      <p:bldP spid="32" grpId="0" animBg="1"/>
      <p:bldP spid="6"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4" grpId="0" animBg="1"/>
      <p:bldP spid="190" grpId="0"/>
      <p:bldP spid="1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logo&#10;&#10;Description automatically generated">
            <a:extLst>
              <a:ext uri="{FF2B5EF4-FFF2-40B4-BE49-F238E27FC236}">
                <a16:creationId xmlns:a16="http://schemas.microsoft.com/office/drawing/2014/main" id="{2DA7323F-F13B-5225-4BCC-3BCD6A857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221" y="6274675"/>
            <a:ext cx="1938758" cy="515710"/>
          </a:xfrm>
          <a:prstGeom prst="rect">
            <a:avLst/>
          </a:prstGeom>
        </p:spPr>
      </p:pic>
      <p:pic>
        <p:nvPicPr>
          <p:cNvPr id="9" name="Picture 8" descr="A logo with a black background&#10;&#10;Description automatically generated">
            <a:extLst>
              <a:ext uri="{FF2B5EF4-FFF2-40B4-BE49-F238E27FC236}">
                <a16:creationId xmlns:a16="http://schemas.microsoft.com/office/drawing/2014/main" id="{1C49553D-FD3E-8486-EC47-E1A8199F7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3" y="5893553"/>
            <a:ext cx="878928" cy="892328"/>
          </a:xfrm>
          <a:prstGeom prst="rect">
            <a:avLst/>
          </a:prstGeom>
        </p:spPr>
      </p:pic>
      <p:sp>
        <p:nvSpPr>
          <p:cNvPr id="10" name="Rectangle 9">
            <a:extLst>
              <a:ext uri="{FF2B5EF4-FFF2-40B4-BE49-F238E27FC236}">
                <a16:creationId xmlns:a16="http://schemas.microsoft.com/office/drawing/2014/main" id="{386560E9-9BCF-0D13-C3C4-8F535A6D3B68}"/>
              </a:ext>
            </a:extLst>
          </p:cNvPr>
          <p:cNvSpPr/>
          <p:nvPr/>
        </p:nvSpPr>
        <p:spPr>
          <a:xfrm>
            <a:off x="1026866" y="5962670"/>
            <a:ext cx="9046204" cy="683565"/>
          </a:xfrm>
          <a:prstGeom prst="rect">
            <a:avLst/>
          </a:prstGeom>
          <a:solidFill>
            <a:srgbClr val="453252"/>
          </a:solidFill>
          <a:ln>
            <a:solidFill>
              <a:srgbClr val="004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1" dirty="0">
                <a:latin typeface="Poppins" panose="00000500000000000000" pitchFamily="2" charset="0"/>
                <a:cs typeface="Poppins" panose="00000500000000000000" pitchFamily="2" charset="0"/>
              </a:rPr>
              <a:t>Governance</a:t>
            </a:r>
          </a:p>
        </p:txBody>
      </p:sp>
      <p:sp>
        <p:nvSpPr>
          <p:cNvPr id="11" name="Rectangle 10">
            <a:extLst>
              <a:ext uri="{FF2B5EF4-FFF2-40B4-BE49-F238E27FC236}">
                <a16:creationId xmlns:a16="http://schemas.microsoft.com/office/drawing/2014/main" id="{B30021A5-0787-BC75-EDAE-EDC199D41B56}"/>
              </a:ext>
            </a:extLst>
          </p:cNvPr>
          <p:cNvSpPr/>
          <p:nvPr/>
        </p:nvSpPr>
        <p:spPr>
          <a:xfrm>
            <a:off x="457202" y="1490292"/>
            <a:ext cx="7520683" cy="4150220"/>
          </a:xfrm>
          <a:prstGeom prst="rect">
            <a:avLst/>
          </a:prstGeom>
          <a:solidFill>
            <a:schemeClr val="accent1">
              <a:lumMod val="75000"/>
            </a:schemeClr>
          </a:solidFill>
          <a:ln>
            <a:solidFill>
              <a:srgbClr val="004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1">
              <a:latin typeface="Poppins" panose="00000500000000000000" pitchFamily="2" charset="0"/>
              <a:cs typeface="Poppins" panose="00000500000000000000" pitchFamily="2" charset="0"/>
            </a:endParaRPr>
          </a:p>
        </p:txBody>
      </p:sp>
      <p:sp>
        <p:nvSpPr>
          <p:cNvPr id="12" name="TextBox 11">
            <a:extLst>
              <a:ext uri="{FF2B5EF4-FFF2-40B4-BE49-F238E27FC236}">
                <a16:creationId xmlns:a16="http://schemas.microsoft.com/office/drawing/2014/main" id="{4202C135-7277-13C6-5AB2-33915DE40D21}"/>
              </a:ext>
            </a:extLst>
          </p:cNvPr>
          <p:cNvSpPr txBox="1"/>
          <p:nvPr/>
        </p:nvSpPr>
        <p:spPr>
          <a:xfrm>
            <a:off x="8459056" y="4448172"/>
            <a:ext cx="3199492" cy="646587"/>
          </a:xfrm>
          <a:prstGeom prst="rect">
            <a:avLst/>
          </a:prstGeom>
          <a:noFill/>
        </p:spPr>
        <p:txBody>
          <a:bodyPr wrap="square" rtlCol="0">
            <a:spAutoFit/>
          </a:bodyPr>
          <a:lstStyle/>
          <a:p>
            <a:r>
              <a:rPr lang="en-CA" sz="1801" dirty="0">
                <a:solidFill>
                  <a:schemeClr val="bg1"/>
                </a:solidFill>
                <a:latin typeface="Poppins" panose="00000500000000000000" pitchFamily="2" charset="0"/>
                <a:cs typeface="Poppins" panose="00000500000000000000" pitchFamily="2" charset="0"/>
              </a:rPr>
              <a:t>Value Network Map (Feedback)</a:t>
            </a:r>
          </a:p>
        </p:txBody>
      </p:sp>
      <p:sp>
        <p:nvSpPr>
          <p:cNvPr id="13" name="Rectangle 12">
            <a:extLst>
              <a:ext uri="{FF2B5EF4-FFF2-40B4-BE49-F238E27FC236}">
                <a16:creationId xmlns:a16="http://schemas.microsoft.com/office/drawing/2014/main" id="{8FF61B09-845B-83F1-8AF9-591310CEAD40}"/>
              </a:ext>
            </a:extLst>
          </p:cNvPr>
          <p:cNvSpPr/>
          <p:nvPr/>
        </p:nvSpPr>
        <p:spPr>
          <a:xfrm>
            <a:off x="847618" y="4987883"/>
            <a:ext cx="6899097" cy="578064"/>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1801" dirty="0">
                <a:latin typeface="Poppins" panose="00000500000000000000" pitchFamily="2" charset="0"/>
                <a:cs typeface="Poppins" panose="00000500000000000000" pitchFamily="2" charset="0"/>
              </a:rPr>
              <a:t>Decision Intelligence Framework</a:t>
            </a:r>
          </a:p>
        </p:txBody>
      </p:sp>
      <p:sp>
        <p:nvSpPr>
          <p:cNvPr id="15" name="Rectangle 14">
            <a:extLst>
              <a:ext uri="{FF2B5EF4-FFF2-40B4-BE49-F238E27FC236}">
                <a16:creationId xmlns:a16="http://schemas.microsoft.com/office/drawing/2014/main" id="{6799C5C4-6C21-5AB3-C5B1-133B2BAF9A1D}"/>
              </a:ext>
            </a:extLst>
          </p:cNvPr>
          <p:cNvSpPr/>
          <p:nvPr/>
        </p:nvSpPr>
        <p:spPr>
          <a:xfrm>
            <a:off x="5200601" y="1776049"/>
            <a:ext cx="2544565" cy="795115"/>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1" dirty="0">
                <a:latin typeface="Poppins" panose="00000500000000000000" pitchFamily="2" charset="0"/>
                <a:cs typeface="Poppins" panose="00000500000000000000" pitchFamily="2" charset="0"/>
              </a:rPr>
              <a:t>Asset Investment Planning</a:t>
            </a:r>
          </a:p>
        </p:txBody>
      </p:sp>
      <p:sp>
        <p:nvSpPr>
          <p:cNvPr id="16" name="Rectangle 15">
            <a:extLst>
              <a:ext uri="{FF2B5EF4-FFF2-40B4-BE49-F238E27FC236}">
                <a16:creationId xmlns:a16="http://schemas.microsoft.com/office/drawing/2014/main" id="{CA67703F-B01C-FC08-7C75-8E9589CB7469}"/>
              </a:ext>
            </a:extLst>
          </p:cNvPr>
          <p:cNvSpPr/>
          <p:nvPr/>
        </p:nvSpPr>
        <p:spPr>
          <a:xfrm>
            <a:off x="2994915" y="1776048"/>
            <a:ext cx="1993028" cy="2966686"/>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1" dirty="0">
                <a:latin typeface="Poppins" panose="00000500000000000000" pitchFamily="2" charset="0"/>
                <a:cs typeface="Poppins" panose="00000500000000000000" pitchFamily="2" charset="0"/>
              </a:rPr>
              <a:t>Operational Risk Management</a:t>
            </a:r>
          </a:p>
        </p:txBody>
      </p:sp>
      <p:sp>
        <p:nvSpPr>
          <p:cNvPr id="17" name="Arrow: Right 16">
            <a:extLst>
              <a:ext uri="{FF2B5EF4-FFF2-40B4-BE49-F238E27FC236}">
                <a16:creationId xmlns:a16="http://schemas.microsoft.com/office/drawing/2014/main" id="{0AECD369-D8E4-C2E4-5FFF-D8A49E466741}"/>
              </a:ext>
            </a:extLst>
          </p:cNvPr>
          <p:cNvSpPr/>
          <p:nvPr/>
        </p:nvSpPr>
        <p:spPr>
          <a:xfrm>
            <a:off x="7977883" y="2438220"/>
            <a:ext cx="400692" cy="462336"/>
          </a:xfrm>
          <a:prstGeom prst="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sz="1801">
              <a:latin typeface="Poppins" panose="00000500000000000000" pitchFamily="2" charset="0"/>
              <a:cs typeface="Poppins" panose="00000500000000000000" pitchFamily="2" charset="0"/>
            </a:endParaRPr>
          </a:p>
        </p:txBody>
      </p:sp>
      <p:sp>
        <p:nvSpPr>
          <p:cNvPr id="18" name="Arrow: Right 17">
            <a:extLst>
              <a:ext uri="{FF2B5EF4-FFF2-40B4-BE49-F238E27FC236}">
                <a16:creationId xmlns:a16="http://schemas.microsoft.com/office/drawing/2014/main" id="{7632773F-1B98-1F55-9969-C49E314896AD}"/>
              </a:ext>
            </a:extLst>
          </p:cNvPr>
          <p:cNvSpPr/>
          <p:nvPr/>
        </p:nvSpPr>
        <p:spPr>
          <a:xfrm rot="10800000">
            <a:off x="7977883" y="4713268"/>
            <a:ext cx="400692" cy="462336"/>
          </a:xfrm>
          <a:prstGeom prst="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sz="1801">
              <a:latin typeface="Poppins" panose="00000500000000000000" pitchFamily="2" charset="0"/>
              <a:cs typeface="Poppins" panose="00000500000000000000" pitchFamily="2" charset="0"/>
            </a:endParaRPr>
          </a:p>
        </p:txBody>
      </p:sp>
      <p:sp>
        <p:nvSpPr>
          <p:cNvPr id="19" name="Arrow: Right 18">
            <a:extLst>
              <a:ext uri="{FF2B5EF4-FFF2-40B4-BE49-F238E27FC236}">
                <a16:creationId xmlns:a16="http://schemas.microsoft.com/office/drawing/2014/main" id="{00CDD991-BB2C-5877-A99D-6E277BEAD0D2}"/>
              </a:ext>
            </a:extLst>
          </p:cNvPr>
          <p:cNvSpPr/>
          <p:nvPr/>
        </p:nvSpPr>
        <p:spPr>
          <a:xfrm rot="16200000">
            <a:off x="1762779" y="5564453"/>
            <a:ext cx="334099" cy="462336"/>
          </a:xfrm>
          <a:prstGeom prst="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sz="1801">
              <a:latin typeface="Poppins" panose="00000500000000000000" pitchFamily="2" charset="0"/>
              <a:cs typeface="Poppins" panose="00000500000000000000" pitchFamily="2" charset="0"/>
            </a:endParaRPr>
          </a:p>
        </p:txBody>
      </p:sp>
      <p:sp>
        <p:nvSpPr>
          <p:cNvPr id="20" name="Arrow: Right 19">
            <a:extLst>
              <a:ext uri="{FF2B5EF4-FFF2-40B4-BE49-F238E27FC236}">
                <a16:creationId xmlns:a16="http://schemas.microsoft.com/office/drawing/2014/main" id="{4E0B97F5-D87A-3BF8-42BE-CEAE1A353D5E}"/>
              </a:ext>
            </a:extLst>
          </p:cNvPr>
          <p:cNvSpPr/>
          <p:nvPr/>
        </p:nvSpPr>
        <p:spPr>
          <a:xfrm rot="16200000">
            <a:off x="4301614" y="5546735"/>
            <a:ext cx="369535" cy="462336"/>
          </a:xfrm>
          <a:prstGeom prst="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sz="1801">
              <a:latin typeface="Poppins" panose="00000500000000000000" pitchFamily="2" charset="0"/>
              <a:cs typeface="Poppins" panose="00000500000000000000" pitchFamily="2" charset="0"/>
            </a:endParaRPr>
          </a:p>
        </p:txBody>
      </p:sp>
      <p:sp>
        <p:nvSpPr>
          <p:cNvPr id="21" name="Arrow: Right 20">
            <a:extLst>
              <a:ext uri="{FF2B5EF4-FFF2-40B4-BE49-F238E27FC236}">
                <a16:creationId xmlns:a16="http://schemas.microsoft.com/office/drawing/2014/main" id="{DC39E6D1-EF4F-1AA5-66B3-96407632602D}"/>
              </a:ext>
            </a:extLst>
          </p:cNvPr>
          <p:cNvSpPr/>
          <p:nvPr/>
        </p:nvSpPr>
        <p:spPr>
          <a:xfrm rot="16200000">
            <a:off x="6756028" y="5587965"/>
            <a:ext cx="349388" cy="462336"/>
          </a:xfrm>
          <a:prstGeom prst="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sz="1801">
              <a:latin typeface="Poppins" panose="00000500000000000000" pitchFamily="2" charset="0"/>
              <a:cs typeface="Poppins" panose="00000500000000000000" pitchFamily="2" charset="0"/>
            </a:endParaRPr>
          </a:p>
        </p:txBody>
      </p:sp>
      <p:sp>
        <p:nvSpPr>
          <p:cNvPr id="22" name="Arrow: Right 21">
            <a:extLst>
              <a:ext uri="{FF2B5EF4-FFF2-40B4-BE49-F238E27FC236}">
                <a16:creationId xmlns:a16="http://schemas.microsoft.com/office/drawing/2014/main" id="{5D9B6738-2EB7-03F0-AC80-56AA8B029C8F}"/>
              </a:ext>
            </a:extLst>
          </p:cNvPr>
          <p:cNvSpPr/>
          <p:nvPr/>
        </p:nvSpPr>
        <p:spPr>
          <a:xfrm rot="16200000">
            <a:off x="3823700" y="4574902"/>
            <a:ext cx="400692" cy="462336"/>
          </a:xfrm>
          <a:prstGeom prst="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sz="1801">
              <a:latin typeface="Poppins" panose="00000500000000000000" pitchFamily="2" charset="0"/>
              <a:cs typeface="Poppins" panose="00000500000000000000" pitchFamily="2" charset="0"/>
            </a:endParaRPr>
          </a:p>
        </p:txBody>
      </p:sp>
      <p:sp>
        <p:nvSpPr>
          <p:cNvPr id="26" name="Arrow: Right 25">
            <a:extLst>
              <a:ext uri="{FF2B5EF4-FFF2-40B4-BE49-F238E27FC236}">
                <a16:creationId xmlns:a16="http://schemas.microsoft.com/office/drawing/2014/main" id="{13DDC78C-603F-40AE-4BAA-88F54188485B}"/>
              </a:ext>
            </a:extLst>
          </p:cNvPr>
          <p:cNvSpPr/>
          <p:nvPr/>
        </p:nvSpPr>
        <p:spPr>
          <a:xfrm rot="10800000">
            <a:off x="4903956" y="1994529"/>
            <a:ext cx="400692" cy="462336"/>
          </a:xfrm>
          <a:prstGeom prst="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sz="1801">
              <a:latin typeface="Poppins" panose="00000500000000000000" pitchFamily="2" charset="0"/>
              <a:cs typeface="Poppins" panose="00000500000000000000" pitchFamily="2" charset="0"/>
            </a:endParaRPr>
          </a:p>
        </p:txBody>
      </p:sp>
      <p:sp>
        <p:nvSpPr>
          <p:cNvPr id="27" name="TextBox 26">
            <a:extLst>
              <a:ext uri="{FF2B5EF4-FFF2-40B4-BE49-F238E27FC236}">
                <a16:creationId xmlns:a16="http://schemas.microsoft.com/office/drawing/2014/main" id="{61CC1478-FA06-5E39-185D-7378A749C0FF}"/>
              </a:ext>
            </a:extLst>
          </p:cNvPr>
          <p:cNvSpPr txBox="1"/>
          <p:nvPr/>
        </p:nvSpPr>
        <p:spPr>
          <a:xfrm>
            <a:off x="8474698" y="4947007"/>
            <a:ext cx="2970380" cy="954620"/>
          </a:xfrm>
          <a:prstGeom prst="rect">
            <a:avLst/>
          </a:prstGeom>
          <a:noFill/>
        </p:spPr>
        <p:txBody>
          <a:bodyPr wrap="square" rtlCol="0">
            <a:spAutoFit/>
          </a:bodyPr>
          <a:lstStyle/>
          <a:p>
            <a:pPr marL="342904" indent="-342904">
              <a:buFont typeface="+mj-lt"/>
              <a:buAutoNum type="arabicPeriod"/>
            </a:pPr>
            <a:r>
              <a:rPr lang="en-CA" sz="1401" dirty="0">
                <a:solidFill>
                  <a:schemeClr val="bg1"/>
                </a:solidFill>
                <a:latin typeface="Poppins" panose="00000500000000000000" pitchFamily="2" charset="0"/>
                <a:cs typeface="Poppins" panose="00000500000000000000" pitchFamily="2" charset="0"/>
              </a:rPr>
              <a:t>Are we doing what we said?</a:t>
            </a:r>
          </a:p>
          <a:p>
            <a:pPr marL="342904" indent="-342904">
              <a:buFont typeface="+mj-lt"/>
              <a:buAutoNum type="arabicPeriod"/>
            </a:pPr>
            <a:r>
              <a:rPr lang="en-CA" sz="1401" dirty="0">
                <a:solidFill>
                  <a:schemeClr val="bg1"/>
                </a:solidFill>
                <a:latin typeface="Poppins" panose="00000500000000000000" pitchFamily="2" charset="0"/>
                <a:cs typeface="Poppins" panose="00000500000000000000" pitchFamily="2" charset="0"/>
              </a:rPr>
              <a:t>Is it giving us the desired results?</a:t>
            </a:r>
          </a:p>
        </p:txBody>
      </p:sp>
      <p:sp>
        <p:nvSpPr>
          <p:cNvPr id="14" name="Rectangle 13">
            <a:extLst>
              <a:ext uri="{FF2B5EF4-FFF2-40B4-BE49-F238E27FC236}">
                <a16:creationId xmlns:a16="http://schemas.microsoft.com/office/drawing/2014/main" id="{566F3F53-A353-9D39-A964-EECFC066C175}"/>
              </a:ext>
            </a:extLst>
          </p:cNvPr>
          <p:cNvSpPr/>
          <p:nvPr/>
        </p:nvSpPr>
        <p:spPr>
          <a:xfrm>
            <a:off x="5186738" y="3991511"/>
            <a:ext cx="2544565" cy="721758"/>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1" dirty="0">
                <a:latin typeface="Poppins" panose="00000500000000000000" pitchFamily="2" charset="0"/>
                <a:cs typeface="Poppins" panose="00000500000000000000" pitchFamily="2" charset="0"/>
              </a:rPr>
              <a:t>Asset Condition Management</a:t>
            </a:r>
          </a:p>
        </p:txBody>
      </p:sp>
      <p:sp>
        <p:nvSpPr>
          <p:cNvPr id="23" name="Arrow: Right 22">
            <a:extLst>
              <a:ext uri="{FF2B5EF4-FFF2-40B4-BE49-F238E27FC236}">
                <a16:creationId xmlns:a16="http://schemas.microsoft.com/office/drawing/2014/main" id="{4D811851-C889-92A4-964F-36B42FB1B5AA}"/>
              </a:ext>
            </a:extLst>
          </p:cNvPr>
          <p:cNvSpPr/>
          <p:nvPr/>
        </p:nvSpPr>
        <p:spPr>
          <a:xfrm rot="16200000">
            <a:off x="6268040" y="4567457"/>
            <a:ext cx="400692" cy="462336"/>
          </a:xfrm>
          <a:prstGeom prst="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sz="1801">
              <a:latin typeface="Poppins" panose="00000500000000000000" pitchFamily="2" charset="0"/>
              <a:cs typeface="Poppins" panose="00000500000000000000" pitchFamily="2" charset="0"/>
            </a:endParaRPr>
          </a:p>
        </p:txBody>
      </p:sp>
      <p:sp>
        <p:nvSpPr>
          <p:cNvPr id="28" name="TextBox 27">
            <a:extLst>
              <a:ext uri="{FF2B5EF4-FFF2-40B4-BE49-F238E27FC236}">
                <a16:creationId xmlns:a16="http://schemas.microsoft.com/office/drawing/2014/main" id="{BCEE5C90-F8DF-2034-BC60-F04E9CA53027}"/>
              </a:ext>
            </a:extLst>
          </p:cNvPr>
          <p:cNvSpPr txBox="1"/>
          <p:nvPr/>
        </p:nvSpPr>
        <p:spPr>
          <a:xfrm>
            <a:off x="726044" y="1748320"/>
            <a:ext cx="1787703" cy="1200842"/>
          </a:xfrm>
          <a:prstGeom prst="rect">
            <a:avLst/>
          </a:prstGeom>
          <a:noFill/>
        </p:spPr>
        <p:txBody>
          <a:bodyPr wrap="square" rtlCol="0">
            <a:spAutoFit/>
          </a:bodyPr>
          <a:lstStyle/>
          <a:p>
            <a:r>
              <a:rPr lang="en-CA" sz="1801" dirty="0">
                <a:solidFill>
                  <a:schemeClr val="bg1"/>
                </a:solidFill>
                <a:latin typeface="Poppins" panose="00000500000000000000" pitchFamily="2" charset="0"/>
                <a:cs typeface="Poppins" panose="00000500000000000000" pitchFamily="2" charset="0"/>
              </a:rPr>
              <a:t>Operations Strategy Deployment</a:t>
            </a:r>
          </a:p>
          <a:p>
            <a:endParaRPr lang="en-CA" sz="1801" dirty="0">
              <a:solidFill>
                <a:schemeClr val="bg1"/>
              </a:solidFill>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1247E4FC-F528-6151-4814-0C97B0A5552F}"/>
              </a:ext>
            </a:extLst>
          </p:cNvPr>
          <p:cNvSpPr txBox="1"/>
          <p:nvPr/>
        </p:nvSpPr>
        <p:spPr>
          <a:xfrm>
            <a:off x="9222237" y="5482069"/>
            <a:ext cx="2816040" cy="584775"/>
          </a:xfrm>
          <a:prstGeom prst="rect">
            <a:avLst/>
          </a:prstGeom>
          <a:noFill/>
        </p:spPr>
        <p:txBody>
          <a:bodyPr wrap="square" rtlCol="0">
            <a:spAutoFit/>
          </a:bodyPr>
          <a:lstStyle/>
          <a:p>
            <a:r>
              <a:rPr lang="en-CA" sz="1600" dirty="0">
                <a:latin typeface="Poppins" panose="00000500000000000000" pitchFamily="2" charset="0"/>
                <a:cs typeface="Poppins" panose="00000500000000000000" pitchFamily="2" charset="0"/>
              </a:rPr>
              <a:t>Performance Dashboard</a:t>
            </a:r>
            <a:br>
              <a:rPr lang="en-CA" sz="1600" dirty="0">
                <a:latin typeface="Poppins" panose="00000500000000000000" pitchFamily="2" charset="0"/>
                <a:cs typeface="Poppins" panose="00000500000000000000" pitchFamily="2" charset="0"/>
              </a:rPr>
            </a:br>
            <a:r>
              <a:rPr lang="en-CA" sz="1600" dirty="0">
                <a:latin typeface="Poppins" panose="00000500000000000000" pitchFamily="2" charset="0"/>
                <a:cs typeface="Poppins" panose="00000500000000000000" pitchFamily="2" charset="0"/>
              </a:rPr>
              <a:t>Value Network Map</a:t>
            </a:r>
          </a:p>
        </p:txBody>
      </p:sp>
      <p:sp>
        <p:nvSpPr>
          <p:cNvPr id="3" name="Title 1">
            <a:extLst>
              <a:ext uri="{FF2B5EF4-FFF2-40B4-BE49-F238E27FC236}">
                <a16:creationId xmlns:a16="http://schemas.microsoft.com/office/drawing/2014/main" id="{B74294EF-B18E-2E35-D303-E1B640A9C325}"/>
              </a:ext>
            </a:extLst>
          </p:cNvPr>
          <p:cNvSpPr>
            <a:spLocks noGrp="1"/>
          </p:cNvSpPr>
          <p:nvPr>
            <p:ph type="title"/>
          </p:nvPr>
        </p:nvSpPr>
        <p:spPr>
          <a:xfrm>
            <a:off x="464457" y="363395"/>
            <a:ext cx="11353801" cy="1325563"/>
          </a:xfrm>
        </p:spPr>
        <p:txBody>
          <a:bodyPr vert="horz" lIns="91440" tIns="45721" rIns="91440" bIns="45721" rtlCol="0" anchor="ctr">
            <a:normAutofit/>
          </a:bodyPr>
          <a:lstStyle/>
          <a:p>
            <a:r>
              <a:rPr lang="en-CA" dirty="0">
                <a:latin typeface="Poppins" panose="00000500000000000000" pitchFamily="2" charset="0"/>
                <a:cs typeface="Poppins" panose="00000500000000000000" pitchFamily="2" charset="0"/>
              </a:rPr>
              <a:t>Operational Asset Management System</a:t>
            </a:r>
          </a:p>
        </p:txBody>
      </p:sp>
      <p:pic>
        <p:nvPicPr>
          <p:cNvPr id="29" name="Picture 28">
            <a:extLst>
              <a:ext uri="{FF2B5EF4-FFF2-40B4-BE49-F238E27FC236}">
                <a16:creationId xmlns:a16="http://schemas.microsoft.com/office/drawing/2014/main" id="{C555ED9B-614D-4007-0BA3-563C5E5FEDD2}"/>
              </a:ext>
            </a:extLst>
          </p:cNvPr>
          <p:cNvPicPr>
            <a:picLocks noChangeAspect="1"/>
          </p:cNvPicPr>
          <p:nvPr/>
        </p:nvPicPr>
        <p:blipFill>
          <a:blip r:embed="rId4"/>
          <a:stretch>
            <a:fillRect/>
          </a:stretch>
        </p:blipFill>
        <p:spPr>
          <a:xfrm>
            <a:off x="8368301" y="1490023"/>
            <a:ext cx="3524174" cy="3980204"/>
          </a:xfrm>
          <a:prstGeom prst="rect">
            <a:avLst/>
          </a:prstGeom>
        </p:spPr>
      </p:pic>
      <p:sp>
        <p:nvSpPr>
          <p:cNvPr id="4" name="Rectangle 3">
            <a:extLst>
              <a:ext uri="{FF2B5EF4-FFF2-40B4-BE49-F238E27FC236}">
                <a16:creationId xmlns:a16="http://schemas.microsoft.com/office/drawing/2014/main" id="{29AEF458-A656-772B-927C-E6FC7A51B796}"/>
              </a:ext>
            </a:extLst>
          </p:cNvPr>
          <p:cNvSpPr/>
          <p:nvPr/>
        </p:nvSpPr>
        <p:spPr>
          <a:xfrm>
            <a:off x="5196102" y="2883779"/>
            <a:ext cx="2544565" cy="795115"/>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1" dirty="0">
                <a:latin typeface="Poppins" panose="00000500000000000000" pitchFamily="2" charset="0"/>
                <a:cs typeface="Poppins" panose="00000500000000000000" pitchFamily="2" charset="0"/>
              </a:rPr>
              <a:t>Asset Performance Management</a:t>
            </a:r>
          </a:p>
        </p:txBody>
      </p:sp>
      <p:sp>
        <p:nvSpPr>
          <p:cNvPr id="24" name="Arrow: Right 23">
            <a:extLst>
              <a:ext uri="{FF2B5EF4-FFF2-40B4-BE49-F238E27FC236}">
                <a16:creationId xmlns:a16="http://schemas.microsoft.com/office/drawing/2014/main" id="{B1A740FD-F0FE-560E-D5C3-84F42D0B1004}"/>
              </a:ext>
            </a:extLst>
          </p:cNvPr>
          <p:cNvSpPr/>
          <p:nvPr/>
        </p:nvSpPr>
        <p:spPr>
          <a:xfrm rot="16200000">
            <a:off x="6258168" y="2426044"/>
            <a:ext cx="400692" cy="462336"/>
          </a:xfrm>
          <a:prstGeom prst="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sz="1801">
              <a:latin typeface="Poppins" panose="00000500000000000000" pitchFamily="2" charset="0"/>
              <a:cs typeface="Poppins" panose="00000500000000000000" pitchFamily="2" charset="0"/>
            </a:endParaRPr>
          </a:p>
        </p:txBody>
      </p:sp>
      <p:sp>
        <p:nvSpPr>
          <p:cNvPr id="5" name="Arrow: Right 4">
            <a:extLst>
              <a:ext uri="{FF2B5EF4-FFF2-40B4-BE49-F238E27FC236}">
                <a16:creationId xmlns:a16="http://schemas.microsoft.com/office/drawing/2014/main" id="{8974CCC9-52C5-FE7C-A001-7B7C5C6CFDA5}"/>
              </a:ext>
            </a:extLst>
          </p:cNvPr>
          <p:cNvSpPr/>
          <p:nvPr/>
        </p:nvSpPr>
        <p:spPr>
          <a:xfrm rot="16200000">
            <a:off x="6268040" y="3599788"/>
            <a:ext cx="400692" cy="462336"/>
          </a:xfrm>
          <a:prstGeom prst="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sz="1801">
              <a:latin typeface="Poppins" panose="00000500000000000000" pitchFamily="2" charset="0"/>
              <a:cs typeface="Poppins" panose="00000500000000000000" pitchFamily="2" charset="0"/>
            </a:endParaRPr>
          </a:p>
        </p:txBody>
      </p:sp>
      <p:sp>
        <p:nvSpPr>
          <p:cNvPr id="6" name="Arrow: Right 5">
            <a:extLst>
              <a:ext uri="{FF2B5EF4-FFF2-40B4-BE49-F238E27FC236}">
                <a16:creationId xmlns:a16="http://schemas.microsoft.com/office/drawing/2014/main" id="{4B5B0378-E2C7-B3B6-44D1-020AC6F857A5}"/>
              </a:ext>
            </a:extLst>
          </p:cNvPr>
          <p:cNvSpPr/>
          <p:nvPr/>
        </p:nvSpPr>
        <p:spPr>
          <a:xfrm rot="10800000">
            <a:off x="4928120" y="3017788"/>
            <a:ext cx="400692" cy="462336"/>
          </a:xfrm>
          <a:prstGeom prst="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sz="1801">
              <a:latin typeface="Poppins" panose="00000500000000000000" pitchFamily="2" charset="0"/>
              <a:cs typeface="Poppins" panose="00000500000000000000" pitchFamily="2" charset="0"/>
            </a:endParaRPr>
          </a:p>
        </p:txBody>
      </p:sp>
      <p:sp>
        <p:nvSpPr>
          <p:cNvPr id="7" name="Arrow: Right 6">
            <a:extLst>
              <a:ext uri="{FF2B5EF4-FFF2-40B4-BE49-F238E27FC236}">
                <a16:creationId xmlns:a16="http://schemas.microsoft.com/office/drawing/2014/main" id="{587F7BD2-79BB-7C7F-C207-2F6F9A59A11D}"/>
              </a:ext>
            </a:extLst>
          </p:cNvPr>
          <p:cNvSpPr/>
          <p:nvPr/>
        </p:nvSpPr>
        <p:spPr>
          <a:xfrm rot="10800000">
            <a:off x="4928120" y="4125590"/>
            <a:ext cx="400692" cy="462336"/>
          </a:xfrm>
          <a:prstGeom prst="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sz="1801">
              <a:latin typeface="Poppins" panose="00000500000000000000" pitchFamily="2" charset="0"/>
              <a:cs typeface="Poppins" panose="00000500000000000000" pitchFamily="2" charset="0"/>
            </a:endParaRPr>
          </a:p>
        </p:txBody>
      </p:sp>
      <p:sp>
        <p:nvSpPr>
          <p:cNvPr id="25" name="Arrow: Right 24">
            <a:extLst>
              <a:ext uri="{FF2B5EF4-FFF2-40B4-BE49-F238E27FC236}">
                <a16:creationId xmlns:a16="http://schemas.microsoft.com/office/drawing/2014/main" id="{550E3857-B28C-56A2-828F-ECF08487DD77}"/>
              </a:ext>
            </a:extLst>
          </p:cNvPr>
          <p:cNvSpPr/>
          <p:nvPr/>
        </p:nvSpPr>
        <p:spPr>
          <a:xfrm rot="16200000">
            <a:off x="8615649" y="5486945"/>
            <a:ext cx="489113" cy="462336"/>
          </a:xfrm>
          <a:prstGeom prst="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sz="1801">
              <a:latin typeface="Poppins" panose="00000500000000000000" pitchFamily="2" charset="0"/>
              <a:cs typeface="Poppins" panose="00000500000000000000" pitchFamily="2" charset="0"/>
            </a:endParaRPr>
          </a:p>
        </p:txBody>
      </p:sp>
      <p:sp>
        <p:nvSpPr>
          <p:cNvPr id="30" name="TextBox 29">
            <a:extLst>
              <a:ext uri="{FF2B5EF4-FFF2-40B4-BE49-F238E27FC236}">
                <a16:creationId xmlns:a16="http://schemas.microsoft.com/office/drawing/2014/main" id="{F0DCE4A0-DA5B-D250-761D-22416F0F4609}"/>
              </a:ext>
            </a:extLst>
          </p:cNvPr>
          <p:cNvSpPr txBox="1"/>
          <p:nvPr/>
        </p:nvSpPr>
        <p:spPr>
          <a:xfrm>
            <a:off x="642577" y="3185155"/>
            <a:ext cx="2574504" cy="1015663"/>
          </a:xfrm>
          <a:prstGeom prst="rect">
            <a:avLst/>
          </a:prstGeom>
          <a:noFill/>
        </p:spPr>
        <p:txBody>
          <a:bodyPr wrap="square" rtlCol="0">
            <a:spAutoFit/>
          </a:bodyPr>
          <a:lstStyle/>
          <a:p>
            <a:r>
              <a:rPr lang="en-CA" sz="6000" dirty="0">
                <a:solidFill>
                  <a:schemeClr val="tx1">
                    <a:lumMod val="50000"/>
                    <a:lumOff val="50000"/>
                  </a:schemeClr>
                </a:solidFill>
                <a:latin typeface="Poppins" panose="00000500000000000000" pitchFamily="2" charset="0"/>
                <a:cs typeface="Poppins" panose="00000500000000000000" pitchFamily="2" charset="0"/>
              </a:rPr>
              <a:t>THINK</a:t>
            </a:r>
          </a:p>
        </p:txBody>
      </p:sp>
      <p:sp>
        <p:nvSpPr>
          <p:cNvPr id="31" name="TextBox 30">
            <a:extLst>
              <a:ext uri="{FF2B5EF4-FFF2-40B4-BE49-F238E27FC236}">
                <a16:creationId xmlns:a16="http://schemas.microsoft.com/office/drawing/2014/main" id="{86D64581-B3EC-A61A-C3AF-3D26A2F13EDA}"/>
              </a:ext>
            </a:extLst>
          </p:cNvPr>
          <p:cNvSpPr txBox="1"/>
          <p:nvPr/>
        </p:nvSpPr>
        <p:spPr>
          <a:xfrm>
            <a:off x="9451609" y="3028848"/>
            <a:ext cx="1857203" cy="1015663"/>
          </a:xfrm>
          <a:prstGeom prst="rect">
            <a:avLst/>
          </a:prstGeom>
          <a:noFill/>
        </p:spPr>
        <p:txBody>
          <a:bodyPr wrap="square" rtlCol="0">
            <a:spAutoFit/>
          </a:bodyPr>
          <a:lstStyle/>
          <a:p>
            <a:r>
              <a:rPr lang="en-CA" sz="6000" dirty="0">
                <a:solidFill>
                  <a:schemeClr val="tx1">
                    <a:lumMod val="50000"/>
                    <a:lumOff val="50000"/>
                  </a:schemeClr>
                </a:solidFill>
                <a:latin typeface="Poppins" panose="00000500000000000000" pitchFamily="2" charset="0"/>
                <a:cs typeface="Poppins" panose="00000500000000000000" pitchFamily="2" charset="0"/>
              </a:rPr>
              <a:t>SEE</a:t>
            </a:r>
          </a:p>
        </p:txBody>
      </p:sp>
      <p:sp>
        <p:nvSpPr>
          <p:cNvPr id="32" name="TextBox 31">
            <a:extLst>
              <a:ext uri="{FF2B5EF4-FFF2-40B4-BE49-F238E27FC236}">
                <a16:creationId xmlns:a16="http://schemas.microsoft.com/office/drawing/2014/main" id="{F04FA996-70AF-9720-C186-5CB4A10D917C}"/>
              </a:ext>
            </a:extLst>
          </p:cNvPr>
          <p:cNvSpPr txBox="1"/>
          <p:nvPr/>
        </p:nvSpPr>
        <p:spPr>
          <a:xfrm>
            <a:off x="847618" y="4908453"/>
            <a:ext cx="2970380" cy="1015663"/>
          </a:xfrm>
          <a:prstGeom prst="rect">
            <a:avLst/>
          </a:prstGeom>
          <a:noFill/>
        </p:spPr>
        <p:txBody>
          <a:bodyPr wrap="square" rtlCol="0">
            <a:spAutoFit/>
          </a:bodyPr>
          <a:lstStyle/>
          <a:p>
            <a:r>
              <a:rPr lang="en-CA" sz="6000" dirty="0">
                <a:solidFill>
                  <a:schemeClr val="tx1">
                    <a:lumMod val="50000"/>
                    <a:lumOff val="50000"/>
                  </a:schemeClr>
                </a:solidFill>
                <a:latin typeface="Poppins" panose="00000500000000000000" pitchFamily="2" charset="0"/>
                <a:cs typeface="Poppins" panose="00000500000000000000" pitchFamily="2" charset="0"/>
              </a:rPr>
              <a:t>DECIDE</a:t>
            </a:r>
          </a:p>
        </p:txBody>
      </p:sp>
      <p:sp>
        <p:nvSpPr>
          <p:cNvPr id="33" name="TextBox 32">
            <a:extLst>
              <a:ext uri="{FF2B5EF4-FFF2-40B4-BE49-F238E27FC236}">
                <a16:creationId xmlns:a16="http://schemas.microsoft.com/office/drawing/2014/main" id="{4B7FA5DC-A4FB-14D7-EA82-CD84E2C39213}"/>
              </a:ext>
            </a:extLst>
          </p:cNvPr>
          <p:cNvSpPr txBox="1"/>
          <p:nvPr/>
        </p:nvSpPr>
        <p:spPr>
          <a:xfrm>
            <a:off x="2091658" y="5933838"/>
            <a:ext cx="1857203" cy="1015663"/>
          </a:xfrm>
          <a:prstGeom prst="rect">
            <a:avLst/>
          </a:prstGeom>
          <a:noFill/>
        </p:spPr>
        <p:txBody>
          <a:bodyPr wrap="square" rtlCol="0">
            <a:spAutoFit/>
          </a:bodyPr>
          <a:lstStyle/>
          <a:p>
            <a:r>
              <a:rPr lang="en-CA" sz="6000" dirty="0">
                <a:solidFill>
                  <a:schemeClr val="tx1">
                    <a:lumMod val="50000"/>
                    <a:lumOff val="50000"/>
                  </a:schemeClr>
                </a:solidFill>
                <a:latin typeface="Poppins" panose="00000500000000000000" pitchFamily="2" charset="0"/>
                <a:cs typeface="Poppins" panose="00000500000000000000" pitchFamily="2" charset="0"/>
              </a:rPr>
              <a:t>ACT</a:t>
            </a:r>
          </a:p>
        </p:txBody>
      </p:sp>
    </p:spTree>
    <p:extLst>
      <p:ext uri="{BB962C8B-B14F-4D97-AF65-F5344CB8AC3E}">
        <p14:creationId xmlns:p14="http://schemas.microsoft.com/office/powerpoint/2010/main" val="2514180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10;&#10;Description automatically generated with low confidence">
            <a:extLst>
              <a:ext uri="{FF2B5EF4-FFF2-40B4-BE49-F238E27FC236}">
                <a16:creationId xmlns:a16="http://schemas.microsoft.com/office/drawing/2014/main" id="{AC55ABE1-1659-F615-C562-551AC95F4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039" y="67615"/>
            <a:ext cx="8392905" cy="8392905"/>
          </a:xfrm>
          <a:prstGeom prst="rect">
            <a:avLst/>
          </a:prstGeom>
        </p:spPr>
      </p:pic>
      <p:sp>
        <p:nvSpPr>
          <p:cNvPr id="7" name="Circle: Hollow 6">
            <a:extLst>
              <a:ext uri="{FF2B5EF4-FFF2-40B4-BE49-F238E27FC236}">
                <a16:creationId xmlns:a16="http://schemas.microsoft.com/office/drawing/2014/main" id="{B82F8B0A-FF61-4D1B-3AAC-88C81B51B5CB}"/>
              </a:ext>
            </a:extLst>
          </p:cNvPr>
          <p:cNvSpPr/>
          <p:nvPr/>
        </p:nvSpPr>
        <p:spPr>
          <a:xfrm>
            <a:off x="7517082" y="1292791"/>
            <a:ext cx="365760" cy="372066"/>
          </a:xfrm>
          <a:prstGeom prst="donu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CA" sz="1801">
              <a:solidFill>
                <a:schemeClr val="tx1"/>
              </a:solidFill>
              <a:latin typeface="Poppins" panose="00000500000000000000" pitchFamily="2" charset="0"/>
              <a:cs typeface="Poppins" panose="00000500000000000000" pitchFamily="2" charset="0"/>
            </a:endParaRPr>
          </a:p>
        </p:txBody>
      </p:sp>
      <p:sp>
        <p:nvSpPr>
          <p:cNvPr id="22" name="Circle: Hollow 21">
            <a:extLst>
              <a:ext uri="{FF2B5EF4-FFF2-40B4-BE49-F238E27FC236}">
                <a16:creationId xmlns:a16="http://schemas.microsoft.com/office/drawing/2014/main" id="{9E581262-153B-DF53-283E-A314007D6773}"/>
              </a:ext>
            </a:extLst>
          </p:cNvPr>
          <p:cNvSpPr/>
          <p:nvPr/>
        </p:nvSpPr>
        <p:spPr>
          <a:xfrm>
            <a:off x="5647686" y="2503430"/>
            <a:ext cx="365760" cy="372066"/>
          </a:xfrm>
          <a:prstGeom prst="donu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CA" sz="1801">
              <a:solidFill>
                <a:schemeClr val="tx1"/>
              </a:solidFill>
              <a:latin typeface="Poppins" panose="00000500000000000000" pitchFamily="2" charset="0"/>
              <a:cs typeface="Poppins" panose="00000500000000000000" pitchFamily="2" charset="0"/>
            </a:endParaRPr>
          </a:p>
        </p:txBody>
      </p:sp>
      <p:sp>
        <p:nvSpPr>
          <p:cNvPr id="23" name="Circle: Hollow 22">
            <a:extLst>
              <a:ext uri="{FF2B5EF4-FFF2-40B4-BE49-F238E27FC236}">
                <a16:creationId xmlns:a16="http://schemas.microsoft.com/office/drawing/2014/main" id="{30F9FD20-5F90-F4F6-C5E7-E3F22DA68D4E}"/>
              </a:ext>
            </a:extLst>
          </p:cNvPr>
          <p:cNvSpPr/>
          <p:nvPr/>
        </p:nvSpPr>
        <p:spPr>
          <a:xfrm>
            <a:off x="7405642" y="6202775"/>
            <a:ext cx="365760" cy="372066"/>
          </a:xfrm>
          <a:prstGeom prst="donu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CA" sz="1801">
              <a:solidFill>
                <a:schemeClr val="tx1"/>
              </a:solidFill>
              <a:latin typeface="Poppins" panose="00000500000000000000" pitchFamily="2" charset="0"/>
              <a:cs typeface="Poppins" panose="00000500000000000000" pitchFamily="2" charset="0"/>
            </a:endParaRPr>
          </a:p>
        </p:txBody>
      </p:sp>
      <p:sp>
        <p:nvSpPr>
          <p:cNvPr id="24" name="Circle: Hollow 23">
            <a:extLst>
              <a:ext uri="{FF2B5EF4-FFF2-40B4-BE49-F238E27FC236}">
                <a16:creationId xmlns:a16="http://schemas.microsoft.com/office/drawing/2014/main" id="{787E4EF8-BFE4-16CD-700C-416A4B192BB3}"/>
              </a:ext>
            </a:extLst>
          </p:cNvPr>
          <p:cNvSpPr/>
          <p:nvPr/>
        </p:nvSpPr>
        <p:spPr>
          <a:xfrm>
            <a:off x="9365620" y="2503430"/>
            <a:ext cx="365760" cy="372066"/>
          </a:xfrm>
          <a:prstGeom prst="donu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CA" sz="1801">
              <a:solidFill>
                <a:schemeClr val="tx1"/>
              </a:solidFill>
              <a:latin typeface="Poppins" panose="00000500000000000000" pitchFamily="2" charset="0"/>
              <a:cs typeface="Poppins" panose="00000500000000000000" pitchFamily="2" charset="0"/>
            </a:endParaRPr>
          </a:p>
        </p:txBody>
      </p:sp>
      <p:sp>
        <p:nvSpPr>
          <p:cNvPr id="25" name="Circle: Hollow 24">
            <a:extLst>
              <a:ext uri="{FF2B5EF4-FFF2-40B4-BE49-F238E27FC236}">
                <a16:creationId xmlns:a16="http://schemas.microsoft.com/office/drawing/2014/main" id="{188AD7DA-A706-1C4E-D516-4A0642E081E0}"/>
              </a:ext>
            </a:extLst>
          </p:cNvPr>
          <p:cNvSpPr/>
          <p:nvPr/>
        </p:nvSpPr>
        <p:spPr>
          <a:xfrm>
            <a:off x="6697043" y="5014397"/>
            <a:ext cx="365760" cy="372066"/>
          </a:xfrm>
          <a:prstGeom prst="donu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CA" sz="1801">
              <a:solidFill>
                <a:schemeClr val="tx1"/>
              </a:solidFill>
              <a:latin typeface="Poppins" panose="00000500000000000000" pitchFamily="2" charset="0"/>
              <a:cs typeface="Poppins" panose="00000500000000000000" pitchFamily="2" charset="0"/>
            </a:endParaRPr>
          </a:p>
        </p:txBody>
      </p:sp>
      <p:sp>
        <p:nvSpPr>
          <p:cNvPr id="26" name="Circle: Hollow 25">
            <a:extLst>
              <a:ext uri="{FF2B5EF4-FFF2-40B4-BE49-F238E27FC236}">
                <a16:creationId xmlns:a16="http://schemas.microsoft.com/office/drawing/2014/main" id="{4D552C2A-9B3A-89C6-E0B6-FEF7217EB00F}"/>
              </a:ext>
            </a:extLst>
          </p:cNvPr>
          <p:cNvSpPr/>
          <p:nvPr/>
        </p:nvSpPr>
        <p:spPr>
          <a:xfrm>
            <a:off x="8182465" y="5020407"/>
            <a:ext cx="365760" cy="372066"/>
          </a:xfrm>
          <a:prstGeom prst="donu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CA" sz="1801">
              <a:solidFill>
                <a:schemeClr val="tx1"/>
              </a:solidFill>
              <a:latin typeface="Poppins" panose="00000500000000000000" pitchFamily="2" charset="0"/>
              <a:cs typeface="Poppins" panose="00000500000000000000" pitchFamily="2" charset="0"/>
            </a:endParaRPr>
          </a:p>
        </p:txBody>
      </p:sp>
      <p:sp>
        <p:nvSpPr>
          <p:cNvPr id="27" name="Circle: Hollow 26">
            <a:extLst>
              <a:ext uri="{FF2B5EF4-FFF2-40B4-BE49-F238E27FC236}">
                <a16:creationId xmlns:a16="http://schemas.microsoft.com/office/drawing/2014/main" id="{62C6FD41-BB2E-6737-1419-FBB8E747CA5F}"/>
              </a:ext>
            </a:extLst>
          </p:cNvPr>
          <p:cNvSpPr/>
          <p:nvPr/>
        </p:nvSpPr>
        <p:spPr>
          <a:xfrm>
            <a:off x="7526300" y="3189021"/>
            <a:ext cx="365760" cy="372066"/>
          </a:xfrm>
          <a:prstGeom prst="donu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CA" sz="1801">
              <a:solidFill>
                <a:schemeClr val="tx1"/>
              </a:solidFill>
              <a:latin typeface="Poppins" panose="00000500000000000000" pitchFamily="2" charset="0"/>
              <a:cs typeface="Poppins" panose="00000500000000000000" pitchFamily="2" charset="0"/>
            </a:endParaRPr>
          </a:p>
        </p:txBody>
      </p:sp>
      <p:sp>
        <p:nvSpPr>
          <p:cNvPr id="28" name="Circle: Hollow 27">
            <a:extLst>
              <a:ext uri="{FF2B5EF4-FFF2-40B4-BE49-F238E27FC236}">
                <a16:creationId xmlns:a16="http://schemas.microsoft.com/office/drawing/2014/main" id="{B1510375-8320-428E-6E2F-6A85579AAD85}"/>
              </a:ext>
            </a:extLst>
          </p:cNvPr>
          <p:cNvSpPr/>
          <p:nvPr/>
        </p:nvSpPr>
        <p:spPr>
          <a:xfrm>
            <a:off x="8965466" y="3780269"/>
            <a:ext cx="365760" cy="372066"/>
          </a:xfrm>
          <a:prstGeom prst="donu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CA" sz="1801">
              <a:solidFill>
                <a:schemeClr val="tx1"/>
              </a:solidFill>
              <a:latin typeface="Poppins" panose="00000500000000000000" pitchFamily="2" charset="0"/>
              <a:cs typeface="Poppins" panose="00000500000000000000" pitchFamily="2" charset="0"/>
            </a:endParaRPr>
          </a:p>
        </p:txBody>
      </p:sp>
      <p:sp>
        <p:nvSpPr>
          <p:cNvPr id="29" name="Circle: Hollow 28">
            <a:extLst>
              <a:ext uri="{FF2B5EF4-FFF2-40B4-BE49-F238E27FC236}">
                <a16:creationId xmlns:a16="http://schemas.microsoft.com/office/drawing/2014/main" id="{829732D1-9FF5-1F9E-245C-14101C66F49B}"/>
              </a:ext>
            </a:extLst>
          </p:cNvPr>
          <p:cNvSpPr/>
          <p:nvPr/>
        </p:nvSpPr>
        <p:spPr>
          <a:xfrm>
            <a:off x="5902995" y="3780269"/>
            <a:ext cx="365760" cy="372066"/>
          </a:xfrm>
          <a:prstGeom prst="donu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CA" sz="1801">
              <a:solidFill>
                <a:schemeClr val="tx1"/>
              </a:solidFill>
              <a:latin typeface="Poppins" panose="00000500000000000000" pitchFamily="2" charset="0"/>
              <a:cs typeface="Poppins" panose="00000500000000000000" pitchFamily="2" charset="0"/>
            </a:endParaRPr>
          </a:p>
        </p:txBody>
      </p:sp>
      <p:cxnSp>
        <p:nvCxnSpPr>
          <p:cNvPr id="10" name="Straight Connector 9">
            <a:extLst>
              <a:ext uri="{FF2B5EF4-FFF2-40B4-BE49-F238E27FC236}">
                <a16:creationId xmlns:a16="http://schemas.microsoft.com/office/drawing/2014/main" id="{DB9D7554-BF2F-640D-659D-EE8F4B022EFA}"/>
              </a:ext>
            </a:extLst>
          </p:cNvPr>
          <p:cNvCxnSpPr>
            <a:cxnSpLocks/>
            <a:stCxn id="7" idx="4"/>
          </p:cNvCxnSpPr>
          <p:nvPr/>
        </p:nvCxnSpPr>
        <p:spPr>
          <a:xfrm>
            <a:off x="7699962" y="1664858"/>
            <a:ext cx="0" cy="152416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B0B9EF9-798B-D8CB-A30F-326C7D23D2F0}"/>
              </a:ext>
            </a:extLst>
          </p:cNvPr>
          <p:cNvCxnSpPr>
            <a:cxnSpLocks/>
            <a:endCxn id="23" idx="0"/>
          </p:cNvCxnSpPr>
          <p:nvPr/>
        </p:nvCxnSpPr>
        <p:spPr>
          <a:xfrm flipH="1">
            <a:off x="7588522" y="3561086"/>
            <a:ext cx="120658" cy="264168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6DAF326-A9A2-7C94-C088-F35C691BFBA8}"/>
              </a:ext>
            </a:extLst>
          </p:cNvPr>
          <p:cNvCxnSpPr>
            <a:cxnSpLocks/>
            <a:stCxn id="27" idx="5"/>
            <a:endCxn id="26" idx="1"/>
          </p:cNvCxnSpPr>
          <p:nvPr/>
        </p:nvCxnSpPr>
        <p:spPr>
          <a:xfrm>
            <a:off x="7838495" y="3506598"/>
            <a:ext cx="397532" cy="156829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947CA7B-60E2-F3DE-680C-83B3DD8961A0}"/>
              </a:ext>
            </a:extLst>
          </p:cNvPr>
          <p:cNvCxnSpPr>
            <a:cxnSpLocks/>
            <a:stCxn id="27" idx="6"/>
            <a:endCxn id="28" idx="1"/>
          </p:cNvCxnSpPr>
          <p:nvPr/>
        </p:nvCxnSpPr>
        <p:spPr>
          <a:xfrm>
            <a:off x="7892061" y="3375055"/>
            <a:ext cx="1126969" cy="459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D268EA3-1B00-3A02-BB28-967FC2551751}"/>
              </a:ext>
            </a:extLst>
          </p:cNvPr>
          <p:cNvCxnSpPr>
            <a:cxnSpLocks/>
          </p:cNvCxnSpPr>
          <p:nvPr/>
        </p:nvCxnSpPr>
        <p:spPr>
          <a:xfrm flipV="1">
            <a:off x="7882842" y="2733281"/>
            <a:ext cx="1493780" cy="54742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B0B4D78-843E-A98D-FF1E-CD1DB1E9A38F}"/>
              </a:ext>
            </a:extLst>
          </p:cNvPr>
          <p:cNvCxnSpPr>
            <a:cxnSpLocks/>
            <a:endCxn id="27" idx="2"/>
          </p:cNvCxnSpPr>
          <p:nvPr/>
        </p:nvCxnSpPr>
        <p:spPr>
          <a:xfrm flipV="1">
            <a:off x="6257060" y="3375053"/>
            <a:ext cx="1269241" cy="51395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E5D2439-D149-2E41-EE6F-207D20F0E184}"/>
              </a:ext>
            </a:extLst>
          </p:cNvPr>
          <p:cNvCxnSpPr>
            <a:cxnSpLocks/>
            <a:endCxn id="27" idx="3"/>
          </p:cNvCxnSpPr>
          <p:nvPr/>
        </p:nvCxnSpPr>
        <p:spPr>
          <a:xfrm flipV="1">
            <a:off x="7014231" y="3506599"/>
            <a:ext cx="565634" cy="155525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0C81B35-302A-7CAD-FB04-3F4BE7C56A0D}"/>
              </a:ext>
            </a:extLst>
          </p:cNvPr>
          <p:cNvCxnSpPr>
            <a:cxnSpLocks/>
            <a:stCxn id="22" idx="6"/>
            <a:endCxn id="27" idx="1"/>
          </p:cNvCxnSpPr>
          <p:nvPr/>
        </p:nvCxnSpPr>
        <p:spPr>
          <a:xfrm>
            <a:off x="6013446" y="2689464"/>
            <a:ext cx="1566418" cy="55404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8EFA9F8-A6BE-460B-6E1C-966BAC50CB05}"/>
              </a:ext>
            </a:extLst>
          </p:cNvPr>
          <p:cNvCxnSpPr>
            <a:cxnSpLocks/>
            <a:endCxn id="7" idx="3"/>
          </p:cNvCxnSpPr>
          <p:nvPr/>
        </p:nvCxnSpPr>
        <p:spPr>
          <a:xfrm flipV="1">
            <a:off x="5930891" y="1610370"/>
            <a:ext cx="1639755" cy="94754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D50210B-BE3F-357D-0523-3F171AE63B12}"/>
              </a:ext>
            </a:extLst>
          </p:cNvPr>
          <p:cNvCxnSpPr>
            <a:cxnSpLocks/>
            <a:stCxn id="22" idx="6"/>
            <a:endCxn id="24" idx="2"/>
          </p:cNvCxnSpPr>
          <p:nvPr/>
        </p:nvCxnSpPr>
        <p:spPr>
          <a:xfrm>
            <a:off x="6013446" y="2689461"/>
            <a:ext cx="335217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E1526B0-B4BC-F227-1242-EC054B646E79}"/>
              </a:ext>
            </a:extLst>
          </p:cNvPr>
          <p:cNvCxnSpPr>
            <a:cxnSpLocks/>
            <a:endCxn id="26" idx="1"/>
          </p:cNvCxnSpPr>
          <p:nvPr/>
        </p:nvCxnSpPr>
        <p:spPr>
          <a:xfrm>
            <a:off x="6001770" y="2792077"/>
            <a:ext cx="2234260" cy="228281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78C8248-4812-FB3E-B007-A8087C207B13}"/>
              </a:ext>
            </a:extLst>
          </p:cNvPr>
          <p:cNvCxnSpPr>
            <a:cxnSpLocks/>
            <a:stCxn id="22" idx="4"/>
            <a:endCxn id="29" idx="0"/>
          </p:cNvCxnSpPr>
          <p:nvPr/>
        </p:nvCxnSpPr>
        <p:spPr>
          <a:xfrm>
            <a:off x="5830567" y="2875496"/>
            <a:ext cx="255308" cy="90477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7F5A071-6162-3FC5-76F0-8122562EDB73}"/>
              </a:ext>
            </a:extLst>
          </p:cNvPr>
          <p:cNvCxnSpPr>
            <a:cxnSpLocks/>
            <a:endCxn id="28" idx="0"/>
          </p:cNvCxnSpPr>
          <p:nvPr/>
        </p:nvCxnSpPr>
        <p:spPr>
          <a:xfrm flipH="1">
            <a:off x="9148347" y="2875496"/>
            <a:ext cx="365737" cy="90477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FD3A898-E114-4125-3B33-589EDDB1F926}"/>
              </a:ext>
            </a:extLst>
          </p:cNvPr>
          <p:cNvCxnSpPr>
            <a:cxnSpLocks/>
            <a:endCxn id="24" idx="1"/>
          </p:cNvCxnSpPr>
          <p:nvPr/>
        </p:nvCxnSpPr>
        <p:spPr>
          <a:xfrm>
            <a:off x="7847474" y="1582080"/>
            <a:ext cx="1571714" cy="97583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B3A1916-B802-611C-E6C6-7C5859B69233}"/>
              </a:ext>
            </a:extLst>
          </p:cNvPr>
          <p:cNvCxnSpPr>
            <a:cxnSpLocks/>
            <a:endCxn id="28" idx="1"/>
          </p:cNvCxnSpPr>
          <p:nvPr/>
        </p:nvCxnSpPr>
        <p:spPr>
          <a:xfrm>
            <a:off x="7793909" y="1621705"/>
            <a:ext cx="1225122" cy="221305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E3DE807-0B96-3F0A-B6C1-5FCEE6A32036}"/>
              </a:ext>
            </a:extLst>
          </p:cNvPr>
          <p:cNvCxnSpPr>
            <a:cxnSpLocks/>
          </p:cNvCxnSpPr>
          <p:nvPr/>
        </p:nvCxnSpPr>
        <p:spPr>
          <a:xfrm flipH="1">
            <a:off x="6219026" y="1648251"/>
            <a:ext cx="1403700" cy="21485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73B38C1-5C4B-1183-C4AE-5F8B97200438}"/>
              </a:ext>
            </a:extLst>
          </p:cNvPr>
          <p:cNvCxnSpPr>
            <a:cxnSpLocks/>
            <a:stCxn id="7" idx="4"/>
            <a:endCxn id="25" idx="0"/>
          </p:cNvCxnSpPr>
          <p:nvPr/>
        </p:nvCxnSpPr>
        <p:spPr>
          <a:xfrm flipH="1">
            <a:off x="6879922" y="1664858"/>
            <a:ext cx="820041" cy="33495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2A0F198-AD62-62A8-7C04-95269A33BA96}"/>
              </a:ext>
            </a:extLst>
          </p:cNvPr>
          <p:cNvCxnSpPr>
            <a:cxnSpLocks/>
            <a:stCxn id="7" idx="4"/>
            <a:endCxn id="26" idx="0"/>
          </p:cNvCxnSpPr>
          <p:nvPr/>
        </p:nvCxnSpPr>
        <p:spPr>
          <a:xfrm>
            <a:off x="7699963" y="1664858"/>
            <a:ext cx="665381" cy="335554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C9449A7-EC86-77F7-37D3-F34078142960}"/>
              </a:ext>
            </a:extLst>
          </p:cNvPr>
          <p:cNvCxnSpPr>
            <a:cxnSpLocks/>
            <a:stCxn id="25" idx="6"/>
            <a:endCxn id="26" idx="2"/>
          </p:cNvCxnSpPr>
          <p:nvPr/>
        </p:nvCxnSpPr>
        <p:spPr>
          <a:xfrm>
            <a:off x="7062803" y="5200429"/>
            <a:ext cx="1119662" cy="601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6AFF68E-2B95-103C-4EF6-801ACEBEC204}"/>
              </a:ext>
            </a:extLst>
          </p:cNvPr>
          <p:cNvCxnSpPr>
            <a:cxnSpLocks/>
            <a:stCxn id="25" idx="5"/>
            <a:endCxn id="23" idx="0"/>
          </p:cNvCxnSpPr>
          <p:nvPr/>
        </p:nvCxnSpPr>
        <p:spPr>
          <a:xfrm>
            <a:off x="7009239" y="5331975"/>
            <a:ext cx="579284" cy="8708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35A578B-51A7-F46B-0FE0-CDF829C91B4F}"/>
              </a:ext>
            </a:extLst>
          </p:cNvPr>
          <p:cNvCxnSpPr>
            <a:cxnSpLocks/>
            <a:stCxn id="26" idx="3"/>
          </p:cNvCxnSpPr>
          <p:nvPr/>
        </p:nvCxnSpPr>
        <p:spPr>
          <a:xfrm flipH="1">
            <a:off x="7666492" y="5337985"/>
            <a:ext cx="569538" cy="84338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97477BE-F29B-2141-AD97-DD860AAA0B9E}"/>
              </a:ext>
            </a:extLst>
          </p:cNvPr>
          <p:cNvCxnSpPr>
            <a:cxnSpLocks/>
            <a:endCxn id="26" idx="0"/>
          </p:cNvCxnSpPr>
          <p:nvPr/>
        </p:nvCxnSpPr>
        <p:spPr>
          <a:xfrm flipH="1">
            <a:off x="8365346" y="4022462"/>
            <a:ext cx="633079" cy="99794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2732397-3701-F687-62E4-3EE70D50BCF6}"/>
              </a:ext>
            </a:extLst>
          </p:cNvPr>
          <p:cNvCxnSpPr>
            <a:cxnSpLocks/>
            <a:endCxn id="25" idx="7"/>
          </p:cNvCxnSpPr>
          <p:nvPr/>
        </p:nvCxnSpPr>
        <p:spPr>
          <a:xfrm flipH="1">
            <a:off x="7009238" y="4051065"/>
            <a:ext cx="1953547" cy="101782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FEF668E-F384-1C7C-A919-8A9879ADC85F}"/>
              </a:ext>
            </a:extLst>
          </p:cNvPr>
          <p:cNvCxnSpPr>
            <a:cxnSpLocks/>
            <a:stCxn id="28" idx="2"/>
            <a:endCxn id="29" idx="6"/>
          </p:cNvCxnSpPr>
          <p:nvPr/>
        </p:nvCxnSpPr>
        <p:spPr>
          <a:xfrm flipH="1">
            <a:off x="6268756" y="3966302"/>
            <a:ext cx="269670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2A128C8-B70D-281B-2145-7C4CD857FB55}"/>
              </a:ext>
            </a:extLst>
          </p:cNvPr>
          <p:cNvCxnSpPr>
            <a:cxnSpLocks/>
            <a:stCxn id="26" idx="1"/>
            <a:endCxn id="29" idx="6"/>
          </p:cNvCxnSpPr>
          <p:nvPr/>
        </p:nvCxnSpPr>
        <p:spPr>
          <a:xfrm flipH="1" flipV="1">
            <a:off x="6268757" y="3966302"/>
            <a:ext cx="1967273" cy="110859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59E2684-34BD-5993-8713-6AE172FD7B3F}"/>
              </a:ext>
            </a:extLst>
          </p:cNvPr>
          <p:cNvCxnSpPr>
            <a:cxnSpLocks/>
            <a:stCxn id="25" idx="0"/>
          </p:cNvCxnSpPr>
          <p:nvPr/>
        </p:nvCxnSpPr>
        <p:spPr>
          <a:xfrm flipH="1" flipV="1">
            <a:off x="6276597" y="4119851"/>
            <a:ext cx="603326" cy="89454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06E4C4C-3338-41AE-9BEA-CECB1F62BC73}"/>
              </a:ext>
            </a:extLst>
          </p:cNvPr>
          <p:cNvCxnSpPr>
            <a:cxnSpLocks/>
            <a:endCxn id="24" idx="3"/>
          </p:cNvCxnSpPr>
          <p:nvPr/>
        </p:nvCxnSpPr>
        <p:spPr>
          <a:xfrm flipV="1">
            <a:off x="7031872" y="2821006"/>
            <a:ext cx="2387316" cy="22913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AF098400-D56B-F9A5-98B3-7FB445563344}"/>
              </a:ext>
            </a:extLst>
          </p:cNvPr>
          <p:cNvSpPr txBox="1"/>
          <p:nvPr/>
        </p:nvSpPr>
        <p:spPr>
          <a:xfrm>
            <a:off x="8105239" y="328470"/>
            <a:ext cx="2205417" cy="646587"/>
          </a:xfrm>
          <a:prstGeom prst="rect">
            <a:avLst/>
          </a:prstGeom>
          <a:noFill/>
        </p:spPr>
        <p:txBody>
          <a:bodyPr wrap="square" rtlCol="0">
            <a:spAutoFit/>
          </a:bodyPr>
          <a:lstStyle/>
          <a:p>
            <a:r>
              <a:rPr lang="en-CA" sz="1801" dirty="0">
                <a:latin typeface="Poppins" panose="00000500000000000000" pitchFamily="2" charset="0"/>
                <a:cs typeface="Poppins" panose="00000500000000000000" pitchFamily="2" charset="0"/>
              </a:rPr>
              <a:t>Value Delivery (Value Leakage)</a:t>
            </a:r>
          </a:p>
        </p:txBody>
      </p:sp>
      <p:sp>
        <p:nvSpPr>
          <p:cNvPr id="99" name="TextBox 98">
            <a:extLst>
              <a:ext uri="{FF2B5EF4-FFF2-40B4-BE49-F238E27FC236}">
                <a16:creationId xmlns:a16="http://schemas.microsoft.com/office/drawing/2014/main" id="{C75AC38F-3E4A-51FA-D4C6-44DA8D5B7905}"/>
              </a:ext>
            </a:extLst>
          </p:cNvPr>
          <p:cNvSpPr txBox="1"/>
          <p:nvPr/>
        </p:nvSpPr>
        <p:spPr>
          <a:xfrm>
            <a:off x="4770396" y="2422745"/>
            <a:ext cx="1043900" cy="369460"/>
          </a:xfrm>
          <a:prstGeom prst="rect">
            <a:avLst/>
          </a:prstGeom>
          <a:noFill/>
        </p:spPr>
        <p:txBody>
          <a:bodyPr wrap="square" rtlCol="0">
            <a:spAutoFit/>
          </a:bodyPr>
          <a:lstStyle/>
          <a:p>
            <a:r>
              <a:rPr lang="en-CA" sz="1801" dirty="0">
                <a:latin typeface="Poppins" panose="00000500000000000000" pitchFamily="2" charset="0"/>
                <a:cs typeface="Poppins" panose="00000500000000000000" pitchFamily="2" charset="0"/>
              </a:rPr>
              <a:t>Assets</a:t>
            </a:r>
          </a:p>
        </p:txBody>
      </p:sp>
      <p:sp>
        <p:nvSpPr>
          <p:cNvPr id="100" name="TextBox 99">
            <a:extLst>
              <a:ext uri="{FF2B5EF4-FFF2-40B4-BE49-F238E27FC236}">
                <a16:creationId xmlns:a16="http://schemas.microsoft.com/office/drawing/2014/main" id="{9E1E8076-E727-F089-F843-3C19D1EAA954}"/>
              </a:ext>
            </a:extLst>
          </p:cNvPr>
          <p:cNvSpPr txBox="1"/>
          <p:nvPr/>
        </p:nvSpPr>
        <p:spPr>
          <a:xfrm>
            <a:off x="4770396" y="4174505"/>
            <a:ext cx="1607790" cy="369460"/>
          </a:xfrm>
          <a:prstGeom prst="rect">
            <a:avLst/>
          </a:prstGeom>
          <a:noFill/>
        </p:spPr>
        <p:txBody>
          <a:bodyPr wrap="square" rtlCol="0">
            <a:spAutoFit/>
          </a:bodyPr>
          <a:lstStyle/>
          <a:p>
            <a:r>
              <a:rPr lang="en-CA" sz="1801" dirty="0">
                <a:latin typeface="Poppins" panose="00000500000000000000" pitchFamily="2" charset="0"/>
                <a:cs typeface="Poppins" panose="00000500000000000000" pitchFamily="2" charset="0"/>
              </a:rPr>
              <a:t>Technology</a:t>
            </a:r>
          </a:p>
        </p:txBody>
      </p:sp>
      <p:sp>
        <p:nvSpPr>
          <p:cNvPr id="101" name="TextBox 100">
            <a:extLst>
              <a:ext uri="{FF2B5EF4-FFF2-40B4-BE49-F238E27FC236}">
                <a16:creationId xmlns:a16="http://schemas.microsoft.com/office/drawing/2014/main" id="{2BE6D7EC-307C-5968-A948-DF4C9EDA881B}"/>
              </a:ext>
            </a:extLst>
          </p:cNvPr>
          <p:cNvSpPr txBox="1"/>
          <p:nvPr/>
        </p:nvSpPr>
        <p:spPr>
          <a:xfrm>
            <a:off x="6092688" y="5386027"/>
            <a:ext cx="1351966" cy="369460"/>
          </a:xfrm>
          <a:prstGeom prst="rect">
            <a:avLst/>
          </a:prstGeom>
          <a:noFill/>
        </p:spPr>
        <p:txBody>
          <a:bodyPr wrap="square" rtlCol="0">
            <a:spAutoFit/>
          </a:bodyPr>
          <a:lstStyle/>
          <a:p>
            <a:r>
              <a:rPr lang="en-CA" sz="1801" dirty="0">
                <a:latin typeface="Poppins" panose="00000500000000000000" pitchFamily="2" charset="0"/>
                <a:cs typeface="Poppins" panose="00000500000000000000" pitchFamily="2" charset="0"/>
              </a:rPr>
              <a:t>Plans</a:t>
            </a:r>
          </a:p>
        </p:txBody>
      </p:sp>
      <p:sp>
        <p:nvSpPr>
          <p:cNvPr id="102" name="TextBox 101">
            <a:extLst>
              <a:ext uri="{FF2B5EF4-FFF2-40B4-BE49-F238E27FC236}">
                <a16:creationId xmlns:a16="http://schemas.microsoft.com/office/drawing/2014/main" id="{E601449E-8758-0629-940B-D1017DB50E7B}"/>
              </a:ext>
            </a:extLst>
          </p:cNvPr>
          <p:cNvSpPr txBox="1"/>
          <p:nvPr/>
        </p:nvSpPr>
        <p:spPr>
          <a:xfrm>
            <a:off x="7872241" y="6261911"/>
            <a:ext cx="1641842" cy="369460"/>
          </a:xfrm>
          <a:prstGeom prst="rect">
            <a:avLst/>
          </a:prstGeom>
          <a:noFill/>
        </p:spPr>
        <p:txBody>
          <a:bodyPr wrap="square" rtlCol="0">
            <a:spAutoFit/>
          </a:bodyPr>
          <a:lstStyle/>
          <a:p>
            <a:r>
              <a:rPr lang="en-CA" sz="1801" dirty="0">
                <a:latin typeface="Poppins" panose="00000500000000000000" pitchFamily="2" charset="0"/>
                <a:cs typeface="Poppins" panose="00000500000000000000" pitchFamily="2" charset="0"/>
              </a:rPr>
              <a:t>Governance</a:t>
            </a:r>
          </a:p>
        </p:txBody>
      </p:sp>
      <p:sp>
        <p:nvSpPr>
          <p:cNvPr id="103" name="TextBox 102">
            <a:extLst>
              <a:ext uri="{FF2B5EF4-FFF2-40B4-BE49-F238E27FC236}">
                <a16:creationId xmlns:a16="http://schemas.microsoft.com/office/drawing/2014/main" id="{BF87ECDD-B086-E06F-4659-A813EDA6956A}"/>
              </a:ext>
            </a:extLst>
          </p:cNvPr>
          <p:cNvSpPr txBox="1"/>
          <p:nvPr/>
        </p:nvSpPr>
        <p:spPr>
          <a:xfrm>
            <a:off x="8402315" y="5407766"/>
            <a:ext cx="1351966" cy="369460"/>
          </a:xfrm>
          <a:prstGeom prst="rect">
            <a:avLst/>
          </a:prstGeom>
          <a:noFill/>
        </p:spPr>
        <p:txBody>
          <a:bodyPr wrap="square" rtlCol="0">
            <a:spAutoFit/>
          </a:bodyPr>
          <a:lstStyle/>
          <a:p>
            <a:r>
              <a:rPr lang="en-CA" sz="1801" dirty="0">
                <a:latin typeface="Poppins" panose="00000500000000000000" pitchFamily="2" charset="0"/>
                <a:cs typeface="Poppins" panose="00000500000000000000" pitchFamily="2" charset="0"/>
              </a:rPr>
              <a:t>Practices</a:t>
            </a:r>
          </a:p>
        </p:txBody>
      </p:sp>
      <p:sp>
        <p:nvSpPr>
          <p:cNvPr id="104" name="TextBox 103">
            <a:extLst>
              <a:ext uri="{FF2B5EF4-FFF2-40B4-BE49-F238E27FC236}">
                <a16:creationId xmlns:a16="http://schemas.microsoft.com/office/drawing/2014/main" id="{1DEF33B1-5379-E1A3-D368-17965BC73858}"/>
              </a:ext>
            </a:extLst>
          </p:cNvPr>
          <p:cNvSpPr txBox="1"/>
          <p:nvPr/>
        </p:nvSpPr>
        <p:spPr>
          <a:xfrm>
            <a:off x="9086580" y="4174505"/>
            <a:ext cx="1351966" cy="369460"/>
          </a:xfrm>
          <a:prstGeom prst="rect">
            <a:avLst/>
          </a:prstGeom>
          <a:noFill/>
        </p:spPr>
        <p:txBody>
          <a:bodyPr wrap="square" rtlCol="0">
            <a:spAutoFit/>
          </a:bodyPr>
          <a:lstStyle/>
          <a:p>
            <a:r>
              <a:rPr lang="en-CA" sz="1801" dirty="0">
                <a:latin typeface="Poppins" panose="00000500000000000000" pitchFamily="2" charset="0"/>
                <a:cs typeface="Poppins" panose="00000500000000000000" pitchFamily="2" charset="0"/>
              </a:rPr>
              <a:t>Metrics</a:t>
            </a:r>
          </a:p>
        </p:txBody>
      </p:sp>
      <p:sp>
        <p:nvSpPr>
          <p:cNvPr id="106" name="TextBox 105">
            <a:extLst>
              <a:ext uri="{FF2B5EF4-FFF2-40B4-BE49-F238E27FC236}">
                <a16:creationId xmlns:a16="http://schemas.microsoft.com/office/drawing/2014/main" id="{FD8372F0-EDFF-86E3-A16C-6EA9F1F3459E}"/>
              </a:ext>
            </a:extLst>
          </p:cNvPr>
          <p:cNvSpPr txBox="1"/>
          <p:nvPr/>
        </p:nvSpPr>
        <p:spPr>
          <a:xfrm>
            <a:off x="7079406" y="2602873"/>
            <a:ext cx="1383991" cy="646587"/>
          </a:xfrm>
          <a:prstGeom prst="rect">
            <a:avLst/>
          </a:prstGeom>
          <a:noFill/>
        </p:spPr>
        <p:txBody>
          <a:bodyPr wrap="square" rtlCol="0">
            <a:spAutoFit/>
          </a:bodyPr>
          <a:lstStyle/>
          <a:p>
            <a:r>
              <a:rPr lang="en-CA" sz="1801" b="1" dirty="0">
                <a:latin typeface="Poppins" panose="00000500000000000000" pitchFamily="2" charset="0"/>
                <a:cs typeface="Poppins" panose="00000500000000000000" pitchFamily="2" charset="0"/>
              </a:rPr>
              <a:t>Decisions</a:t>
            </a:r>
            <a:br>
              <a:rPr lang="en-CA" sz="1801" b="1" dirty="0">
                <a:latin typeface="Poppins" panose="00000500000000000000" pitchFamily="2" charset="0"/>
                <a:cs typeface="Poppins" panose="00000500000000000000" pitchFamily="2" charset="0"/>
              </a:rPr>
            </a:br>
            <a:r>
              <a:rPr lang="en-CA" sz="1801" b="1" dirty="0">
                <a:latin typeface="Poppins" panose="00000500000000000000" pitchFamily="2" charset="0"/>
                <a:cs typeface="Poppins" panose="00000500000000000000" pitchFamily="2" charset="0"/>
              </a:rPr>
              <a:t>(the crux)</a:t>
            </a:r>
          </a:p>
        </p:txBody>
      </p:sp>
      <p:sp>
        <p:nvSpPr>
          <p:cNvPr id="107" name="TextBox 106">
            <a:extLst>
              <a:ext uri="{FF2B5EF4-FFF2-40B4-BE49-F238E27FC236}">
                <a16:creationId xmlns:a16="http://schemas.microsoft.com/office/drawing/2014/main" id="{9CD82C1D-D329-48CB-0385-ACEF755015FB}"/>
              </a:ext>
            </a:extLst>
          </p:cNvPr>
          <p:cNvSpPr txBox="1"/>
          <p:nvPr/>
        </p:nvSpPr>
        <p:spPr>
          <a:xfrm>
            <a:off x="9947652" y="2604075"/>
            <a:ext cx="1351966" cy="369460"/>
          </a:xfrm>
          <a:prstGeom prst="rect">
            <a:avLst/>
          </a:prstGeom>
          <a:noFill/>
        </p:spPr>
        <p:txBody>
          <a:bodyPr wrap="square" rtlCol="0">
            <a:spAutoFit/>
          </a:bodyPr>
          <a:lstStyle/>
          <a:p>
            <a:r>
              <a:rPr lang="en-CA" sz="1801" dirty="0">
                <a:latin typeface="Poppins" panose="00000500000000000000" pitchFamily="2" charset="0"/>
                <a:cs typeface="Poppins" panose="00000500000000000000" pitchFamily="2" charset="0"/>
              </a:rPr>
              <a:t>People</a:t>
            </a:r>
          </a:p>
        </p:txBody>
      </p:sp>
      <p:sp>
        <p:nvSpPr>
          <p:cNvPr id="2" name="TextBox 1">
            <a:extLst>
              <a:ext uri="{FF2B5EF4-FFF2-40B4-BE49-F238E27FC236}">
                <a16:creationId xmlns:a16="http://schemas.microsoft.com/office/drawing/2014/main" id="{B46A192D-31D3-4302-8F83-322307BBCEC5}"/>
              </a:ext>
            </a:extLst>
          </p:cNvPr>
          <p:cNvSpPr txBox="1"/>
          <p:nvPr/>
        </p:nvSpPr>
        <p:spPr>
          <a:xfrm>
            <a:off x="10078708" y="1364448"/>
            <a:ext cx="2012271" cy="646587"/>
          </a:xfrm>
          <a:prstGeom prst="rect">
            <a:avLst/>
          </a:prstGeom>
          <a:noFill/>
        </p:spPr>
        <p:txBody>
          <a:bodyPr wrap="square" rtlCol="0">
            <a:spAutoFit/>
          </a:bodyPr>
          <a:lstStyle/>
          <a:p>
            <a:r>
              <a:rPr lang="en-CA" sz="1801" b="1" dirty="0">
                <a:solidFill>
                  <a:schemeClr val="accent5">
                    <a:lumMod val="50000"/>
                  </a:schemeClr>
                </a:solidFill>
                <a:latin typeface="Poppins" panose="00000500000000000000" pitchFamily="2" charset="0"/>
                <a:cs typeface="Poppins" panose="00000500000000000000" pitchFamily="2" charset="0"/>
              </a:rPr>
              <a:t>EOMS Application</a:t>
            </a:r>
          </a:p>
        </p:txBody>
      </p:sp>
      <p:sp>
        <p:nvSpPr>
          <p:cNvPr id="8" name="TextBox 7">
            <a:extLst>
              <a:ext uri="{FF2B5EF4-FFF2-40B4-BE49-F238E27FC236}">
                <a16:creationId xmlns:a16="http://schemas.microsoft.com/office/drawing/2014/main" id="{C4ADDA25-7861-8A45-5311-B7E29F9EAED6}"/>
              </a:ext>
            </a:extLst>
          </p:cNvPr>
          <p:cNvSpPr txBox="1"/>
          <p:nvPr/>
        </p:nvSpPr>
        <p:spPr>
          <a:xfrm>
            <a:off x="10076136" y="3143049"/>
            <a:ext cx="1938758" cy="923714"/>
          </a:xfrm>
          <a:prstGeom prst="rect">
            <a:avLst/>
          </a:prstGeom>
          <a:noFill/>
        </p:spPr>
        <p:txBody>
          <a:bodyPr wrap="square" rtlCol="0">
            <a:spAutoFit/>
          </a:bodyPr>
          <a:lstStyle/>
          <a:p>
            <a:r>
              <a:rPr lang="en-CA" sz="1801" b="1" dirty="0">
                <a:solidFill>
                  <a:schemeClr val="accent5">
                    <a:lumMod val="50000"/>
                  </a:schemeClr>
                </a:solidFill>
                <a:latin typeface="Poppins" panose="00000500000000000000" pitchFamily="2" charset="0"/>
                <a:cs typeface="Poppins" panose="00000500000000000000" pitchFamily="2" charset="0"/>
              </a:rPr>
              <a:t>OAM Sensemaking Machine</a:t>
            </a:r>
          </a:p>
        </p:txBody>
      </p:sp>
      <p:pic>
        <p:nvPicPr>
          <p:cNvPr id="9" name="Picture 8">
            <a:extLst>
              <a:ext uri="{FF2B5EF4-FFF2-40B4-BE49-F238E27FC236}">
                <a16:creationId xmlns:a16="http://schemas.microsoft.com/office/drawing/2014/main" id="{E3836CBC-1459-5809-7D76-9126C59CB4E0}"/>
              </a:ext>
            </a:extLst>
          </p:cNvPr>
          <p:cNvPicPr>
            <a:picLocks noChangeAspect="1"/>
          </p:cNvPicPr>
          <p:nvPr/>
        </p:nvPicPr>
        <p:blipFill>
          <a:blip r:embed="rId4"/>
          <a:stretch>
            <a:fillRect/>
          </a:stretch>
        </p:blipFill>
        <p:spPr>
          <a:xfrm>
            <a:off x="7353483" y="1224970"/>
            <a:ext cx="726377" cy="706401"/>
          </a:xfrm>
          <a:prstGeom prst="rect">
            <a:avLst/>
          </a:prstGeom>
        </p:spPr>
      </p:pic>
      <p:pic>
        <p:nvPicPr>
          <p:cNvPr id="12" name="Picture 11" descr="A blue and white logo&#10;&#10;Description automatically generated">
            <a:extLst>
              <a:ext uri="{FF2B5EF4-FFF2-40B4-BE49-F238E27FC236}">
                <a16:creationId xmlns:a16="http://schemas.microsoft.com/office/drawing/2014/main" id="{4EFE2A3B-7CA1-FC22-906E-D27307435B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6059" y="3137808"/>
            <a:ext cx="525175" cy="544389"/>
          </a:xfrm>
          <a:prstGeom prst="rect">
            <a:avLst/>
          </a:prstGeom>
        </p:spPr>
      </p:pic>
      <p:sp>
        <p:nvSpPr>
          <p:cNvPr id="13" name="Title 1">
            <a:extLst>
              <a:ext uri="{FF2B5EF4-FFF2-40B4-BE49-F238E27FC236}">
                <a16:creationId xmlns:a16="http://schemas.microsoft.com/office/drawing/2014/main" id="{F6E33E3B-A962-C69B-42EB-31F76D2EA416}"/>
              </a:ext>
            </a:extLst>
          </p:cNvPr>
          <p:cNvSpPr>
            <a:spLocks noGrp="1"/>
          </p:cNvSpPr>
          <p:nvPr>
            <p:ph type="title"/>
          </p:nvPr>
        </p:nvSpPr>
        <p:spPr>
          <a:xfrm>
            <a:off x="554861" y="373426"/>
            <a:ext cx="7025003" cy="1214139"/>
          </a:xfrm>
        </p:spPr>
        <p:txBody>
          <a:bodyPr anchor="t">
            <a:noAutofit/>
          </a:bodyPr>
          <a:lstStyle/>
          <a:p>
            <a:r>
              <a:rPr lang="en-CA" sz="2800" b="1" dirty="0">
                <a:latin typeface="Poppins" panose="00000500000000000000" pitchFamily="2" charset="0"/>
                <a:cs typeface="Poppins" panose="00000500000000000000" pitchFamily="2" charset="0"/>
              </a:rPr>
              <a:t>Operations Asset Management Sensemaking Machine</a:t>
            </a:r>
            <a:endParaRPr lang="en-CA" sz="2800" dirty="0">
              <a:latin typeface="Poppins" panose="00000500000000000000" pitchFamily="2" charset="0"/>
              <a:cs typeface="Poppins" panose="00000500000000000000" pitchFamily="2" charset="0"/>
            </a:endParaRPr>
          </a:p>
        </p:txBody>
      </p:sp>
      <p:pic>
        <p:nvPicPr>
          <p:cNvPr id="5" name="Picture 4" descr="A close-up of a logo&#10;&#10;Description automatically generated">
            <a:extLst>
              <a:ext uri="{FF2B5EF4-FFF2-40B4-BE49-F238E27FC236}">
                <a16:creationId xmlns:a16="http://schemas.microsoft.com/office/drawing/2014/main" id="{7E49F365-70CE-9C9C-614B-468F32B21B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2221" y="6274675"/>
            <a:ext cx="1938758" cy="515710"/>
          </a:xfrm>
          <a:prstGeom prst="rect">
            <a:avLst/>
          </a:prstGeom>
        </p:spPr>
      </p:pic>
      <p:pic>
        <p:nvPicPr>
          <p:cNvPr id="15" name="Picture 14" descr="A logo with a black background&#10;&#10;Description automatically generated">
            <a:extLst>
              <a:ext uri="{FF2B5EF4-FFF2-40B4-BE49-F238E27FC236}">
                <a16:creationId xmlns:a16="http://schemas.microsoft.com/office/drawing/2014/main" id="{D2DB28B0-23B7-5D13-AC76-FC6B1B3E56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993" y="5893553"/>
            <a:ext cx="878928" cy="892328"/>
          </a:xfrm>
          <a:prstGeom prst="rect">
            <a:avLst/>
          </a:prstGeom>
        </p:spPr>
      </p:pic>
      <p:sp>
        <p:nvSpPr>
          <p:cNvPr id="3" name="Title 1">
            <a:extLst>
              <a:ext uri="{FF2B5EF4-FFF2-40B4-BE49-F238E27FC236}">
                <a16:creationId xmlns:a16="http://schemas.microsoft.com/office/drawing/2014/main" id="{3B74D476-AA17-EEF1-2F51-47074A476D43}"/>
              </a:ext>
            </a:extLst>
          </p:cNvPr>
          <p:cNvSpPr txBox="1">
            <a:spLocks/>
          </p:cNvSpPr>
          <p:nvPr/>
        </p:nvSpPr>
        <p:spPr>
          <a:xfrm>
            <a:off x="580911" y="1500028"/>
            <a:ext cx="4389832" cy="4702748"/>
          </a:xfrm>
          <a:prstGeom prst="rect">
            <a:avLst/>
          </a:prstGeom>
        </p:spPr>
        <p:txBody>
          <a:bodyPr vert="horz" lIns="91440" tIns="45720" rIns="91440" bIns="45720" rtlCol="0" anchor="t">
            <a:norm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endParaRPr lang="en-CA" sz="2000" dirty="0">
              <a:latin typeface="Poppins" panose="00000500000000000000" pitchFamily="2" charset="0"/>
              <a:cs typeface="Poppins" panose="00000500000000000000" pitchFamily="2" charset="0"/>
            </a:endParaRPr>
          </a:p>
          <a:p>
            <a:r>
              <a:rPr lang="en-CA" sz="2000" dirty="0">
                <a:latin typeface="Poppins" panose="00000500000000000000" pitchFamily="2" charset="0"/>
                <a:cs typeface="Poppins" panose="00000500000000000000" pitchFamily="2" charset="0"/>
              </a:rPr>
              <a:t>EOMS Model-Based Complex  System Application</a:t>
            </a:r>
            <a:br>
              <a:rPr lang="en-CA" sz="2000" dirty="0">
                <a:latin typeface="Poppins" panose="00000500000000000000" pitchFamily="2" charset="0"/>
                <a:cs typeface="Poppins" panose="00000500000000000000" pitchFamily="2" charset="0"/>
              </a:rPr>
            </a:br>
            <a:br>
              <a:rPr lang="en-CA" sz="2000" dirty="0">
                <a:latin typeface="Poppins" panose="00000500000000000000" pitchFamily="2" charset="0"/>
                <a:cs typeface="Poppins" panose="00000500000000000000" pitchFamily="2" charset="0"/>
              </a:rPr>
            </a:br>
            <a:r>
              <a:rPr lang="en-CA" sz="2000" dirty="0">
                <a:latin typeface="Poppins" panose="00000500000000000000" pitchFamily="2" charset="0"/>
                <a:cs typeface="Poppins" panose="00000500000000000000" pitchFamily="2" charset="0"/>
              </a:rPr>
              <a:t>+ Codify Deep Asset Management Domain Elicited Expert Knowledge</a:t>
            </a:r>
            <a:br>
              <a:rPr lang="en-CA" sz="2000" dirty="0">
                <a:latin typeface="Poppins" panose="00000500000000000000" pitchFamily="2" charset="0"/>
                <a:cs typeface="Poppins" panose="00000500000000000000" pitchFamily="2" charset="0"/>
              </a:rPr>
            </a:br>
            <a:br>
              <a:rPr lang="en-CA" sz="2000" dirty="0">
                <a:latin typeface="Poppins" panose="00000500000000000000" pitchFamily="2" charset="0"/>
                <a:cs typeface="Poppins" panose="00000500000000000000" pitchFamily="2" charset="0"/>
              </a:rPr>
            </a:br>
            <a:r>
              <a:rPr lang="en-CA" sz="2000" dirty="0">
                <a:latin typeface="Poppins" panose="00000500000000000000" pitchFamily="2" charset="0"/>
                <a:cs typeface="Poppins" panose="00000500000000000000" pitchFamily="2" charset="0"/>
              </a:rPr>
              <a:t>+ Knowledge Graph Semantic Stochastic Web of Meaning</a:t>
            </a:r>
            <a:br>
              <a:rPr lang="en-CA" sz="2000" dirty="0">
                <a:latin typeface="Poppins" panose="00000500000000000000" pitchFamily="2" charset="0"/>
                <a:cs typeface="Poppins" panose="00000500000000000000" pitchFamily="2" charset="0"/>
              </a:rPr>
            </a:br>
            <a:br>
              <a:rPr lang="en-CA" sz="2000" dirty="0">
                <a:latin typeface="Poppins" panose="00000500000000000000" pitchFamily="2" charset="0"/>
                <a:cs typeface="Poppins" panose="00000500000000000000" pitchFamily="2" charset="0"/>
              </a:rPr>
            </a:br>
            <a:r>
              <a:rPr lang="en-CA" sz="2000" dirty="0">
                <a:latin typeface="Poppins" panose="00000500000000000000" pitchFamily="2" charset="0"/>
                <a:cs typeface="Poppins" panose="00000500000000000000" pitchFamily="2" charset="0"/>
              </a:rPr>
              <a:t>+ Agentic Knowledge Augmented Generation AI</a:t>
            </a:r>
          </a:p>
          <a:p>
            <a:endParaRPr lang="en-CA" sz="2000" dirty="0">
              <a:latin typeface="Poppins" panose="00000500000000000000" pitchFamily="2" charset="0"/>
              <a:cs typeface="Poppins" panose="00000500000000000000" pitchFamily="2" charset="0"/>
            </a:endParaRPr>
          </a:p>
          <a:p>
            <a:r>
              <a:rPr lang="en-CA" sz="2000" dirty="0">
                <a:latin typeface="Poppins" panose="00000500000000000000" pitchFamily="2" charset="0"/>
                <a:cs typeface="Poppins" panose="00000500000000000000" pitchFamily="2" charset="0"/>
              </a:rPr>
              <a:t>= Quantitative Feedback to Foresight for Leadership Agency</a:t>
            </a:r>
          </a:p>
        </p:txBody>
      </p:sp>
    </p:spTree>
    <p:extLst>
      <p:ext uri="{BB962C8B-B14F-4D97-AF65-F5344CB8AC3E}">
        <p14:creationId xmlns:p14="http://schemas.microsoft.com/office/powerpoint/2010/main" val="191334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7DBE8-945A-D3B4-C082-791569B5F4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616EED-A3A1-7AA1-6D72-9B8610FFE0B0}"/>
              </a:ext>
            </a:extLst>
          </p:cNvPr>
          <p:cNvSpPr>
            <a:spLocks noGrp="1"/>
          </p:cNvSpPr>
          <p:nvPr>
            <p:ph type="title"/>
          </p:nvPr>
        </p:nvSpPr>
        <p:spPr/>
        <p:txBody>
          <a:bodyPr/>
          <a:lstStyle/>
          <a:p>
            <a:r>
              <a:rPr lang="en-CA" dirty="0">
                <a:latin typeface="Poppins" panose="00000500000000000000" pitchFamily="50" charset="0"/>
                <a:cs typeface="Poppins" panose="00000500000000000000" pitchFamily="50" charset="0"/>
              </a:rPr>
              <a:t>SCIO’s OAM Solution: Sin Qua Non</a:t>
            </a:r>
          </a:p>
        </p:txBody>
      </p:sp>
      <p:sp>
        <p:nvSpPr>
          <p:cNvPr id="3" name="Content Placeholder 2">
            <a:extLst>
              <a:ext uri="{FF2B5EF4-FFF2-40B4-BE49-F238E27FC236}">
                <a16:creationId xmlns:a16="http://schemas.microsoft.com/office/drawing/2014/main" id="{F04D38DA-607E-E7CF-B61B-311DABD5DF9A}"/>
              </a:ext>
            </a:extLst>
          </p:cNvPr>
          <p:cNvSpPr>
            <a:spLocks noGrp="1"/>
          </p:cNvSpPr>
          <p:nvPr>
            <p:ph idx="1"/>
          </p:nvPr>
        </p:nvSpPr>
        <p:spPr>
          <a:xfrm>
            <a:off x="838200" y="1825625"/>
            <a:ext cx="11016803" cy="4901330"/>
          </a:xfrm>
        </p:spPr>
        <p:txBody>
          <a:bodyPr>
            <a:normAutofit fontScale="70000" lnSpcReduction="20000"/>
          </a:bodyPr>
          <a:lstStyle/>
          <a:p>
            <a:r>
              <a:rPr lang="en-CA" dirty="0">
                <a:latin typeface="Poppins" panose="00000500000000000000" pitchFamily="50" charset="0"/>
                <a:cs typeface="Poppins" panose="00000500000000000000" pitchFamily="50" charset="0"/>
              </a:rPr>
              <a:t>A novel new keystone missing in today’s solution architectures, tech solutions</a:t>
            </a:r>
          </a:p>
          <a:p>
            <a:r>
              <a:rPr lang="en-CA" dirty="0">
                <a:latin typeface="Poppins" panose="00000500000000000000" pitchFamily="50" charset="0"/>
                <a:cs typeface="Poppins" panose="00000500000000000000" pitchFamily="50" charset="0"/>
              </a:rPr>
              <a:t>The business case is eliminating existing value leakage already in the business</a:t>
            </a:r>
          </a:p>
          <a:p>
            <a:r>
              <a:rPr lang="en-CA" dirty="0">
                <a:latin typeface="Poppins" panose="00000500000000000000" pitchFamily="50" charset="0"/>
                <a:cs typeface="Poppins" panose="00000500000000000000" pitchFamily="50" charset="0"/>
              </a:rPr>
              <a:t>Leaders grossly underserved, need their own toolset to better manage, lead, govern</a:t>
            </a:r>
          </a:p>
          <a:p>
            <a:r>
              <a:rPr lang="en-CA" dirty="0">
                <a:latin typeface="Poppins" panose="00000500000000000000" pitchFamily="50" charset="0"/>
                <a:cs typeface="Poppins" panose="00000500000000000000" pitchFamily="50" charset="0"/>
              </a:rPr>
              <a:t>How AM is offered or delivered not seen as the solution to Leaders’ problems</a:t>
            </a:r>
          </a:p>
          <a:p>
            <a:r>
              <a:rPr lang="en-CA" dirty="0">
                <a:latin typeface="Poppins" panose="00000500000000000000" pitchFamily="50" charset="0"/>
                <a:cs typeface="Poppins" panose="00000500000000000000" pitchFamily="50" charset="0"/>
              </a:rPr>
              <a:t>D&amp;A led DX have poor ROI – insight is unfinished business, un-strand that ROI</a:t>
            </a:r>
          </a:p>
          <a:p>
            <a:r>
              <a:rPr lang="en-CA" dirty="0">
                <a:latin typeface="Poppins" panose="00000500000000000000" pitchFamily="50" charset="0"/>
                <a:cs typeface="Poppins" panose="00000500000000000000" pitchFamily="50" charset="0"/>
              </a:rPr>
              <a:t>The objective isn’t </a:t>
            </a:r>
            <a:r>
              <a:rPr lang="en-CA" i="1" dirty="0">
                <a:latin typeface="Poppins" panose="00000500000000000000" pitchFamily="50" charset="0"/>
                <a:cs typeface="Poppins" panose="00000500000000000000" pitchFamily="50" charset="0"/>
              </a:rPr>
              <a:t>all the perfect data</a:t>
            </a:r>
            <a:r>
              <a:rPr lang="en-CA" dirty="0">
                <a:latin typeface="Poppins" panose="00000500000000000000" pitchFamily="50" charset="0"/>
                <a:cs typeface="Poppins" panose="00000500000000000000" pitchFamily="50" charset="0"/>
              </a:rPr>
              <a:t>; allocating resources to higher-value activities is</a:t>
            </a:r>
          </a:p>
          <a:p>
            <a:r>
              <a:rPr lang="en-CA" dirty="0">
                <a:latin typeface="Poppins" panose="00000500000000000000" pitchFamily="50" charset="0"/>
                <a:cs typeface="Poppins" panose="00000500000000000000" pitchFamily="50" charset="0"/>
              </a:rPr>
              <a:t>Decisions are the crux, create value in the Knowledge-Decisions arena from DIKDAR</a:t>
            </a:r>
          </a:p>
          <a:p>
            <a:r>
              <a:rPr lang="en-CA" dirty="0">
                <a:latin typeface="Poppins" panose="00000500000000000000" pitchFamily="50" charset="0"/>
                <a:cs typeface="Poppins" panose="00000500000000000000" pitchFamily="50" charset="0"/>
              </a:rPr>
              <a:t>Bridges gaps objectives in leadership-practitioners, strategy-tactics, cause-effect</a:t>
            </a:r>
          </a:p>
          <a:p>
            <a:r>
              <a:rPr lang="en-CA" dirty="0">
                <a:latin typeface="Poppins" panose="00000500000000000000" pitchFamily="50" charset="0"/>
                <a:cs typeface="Poppins" panose="00000500000000000000" pitchFamily="50" charset="0"/>
              </a:rPr>
              <a:t>Complements existing EAM, APM, etc. solutions. It’s an “&amp;” proposition</a:t>
            </a:r>
          </a:p>
          <a:p>
            <a:pPr marL="0" indent="0">
              <a:buNone/>
            </a:pPr>
            <a:endParaRPr lang="en-CA" dirty="0">
              <a:latin typeface="Poppins" panose="00000500000000000000" pitchFamily="50" charset="0"/>
              <a:cs typeface="Poppins" panose="00000500000000000000" pitchFamily="50" charset="0"/>
            </a:endParaRPr>
          </a:p>
          <a:p>
            <a:pPr marL="0" indent="0" algn="ctr">
              <a:buNone/>
            </a:pPr>
            <a:r>
              <a:rPr lang="en-CA" dirty="0">
                <a:latin typeface="Poppins" panose="00000500000000000000" pitchFamily="50" charset="0"/>
                <a:cs typeface="Poppins" panose="00000500000000000000" pitchFamily="50" charset="0"/>
              </a:rPr>
              <a:t>THE TIME IS RIGHT: GIVE LEADERS THE TOOLSET THEY DESERVE</a:t>
            </a:r>
          </a:p>
        </p:txBody>
      </p:sp>
      <p:pic>
        <p:nvPicPr>
          <p:cNvPr id="8" name="Picture 7" descr="A close-up of a logo&#10;&#10;Description automatically generated">
            <a:extLst>
              <a:ext uri="{FF2B5EF4-FFF2-40B4-BE49-F238E27FC236}">
                <a16:creationId xmlns:a16="http://schemas.microsoft.com/office/drawing/2014/main" id="{2B5701A0-06BC-045F-CA84-44403C2AD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221" y="6274675"/>
            <a:ext cx="1938758" cy="515710"/>
          </a:xfrm>
          <a:prstGeom prst="rect">
            <a:avLst/>
          </a:prstGeom>
        </p:spPr>
      </p:pic>
      <p:pic>
        <p:nvPicPr>
          <p:cNvPr id="9" name="Picture 8" descr="A logo with a black background&#10;&#10;Description automatically generated">
            <a:extLst>
              <a:ext uri="{FF2B5EF4-FFF2-40B4-BE49-F238E27FC236}">
                <a16:creationId xmlns:a16="http://schemas.microsoft.com/office/drawing/2014/main" id="{507499B0-DC4A-E1EF-A43E-4ECE074357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93" y="5893553"/>
            <a:ext cx="878928" cy="892328"/>
          </a:xfrm>
          <a:prstGeom prst="rect">
            <a:avLst/>
          </a:prstGeom>
        </p:spPr>
      </p:pic>
    </p:spTree>
    <p:extLst>
      <p:ext uri="{BB962C8B-B14F-4D97-AF65-F5344CB8AC3E}">
        <p14:creationId xmlns:p14="http://schemas.microsoft.com/office/powerpoint/2010/main" val="97719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A close up of a logo&#10;&#10;Description generated with very high confidence">
            <a:extLst>
              <a:ext uri="{FF2B5EF4-FFF2-40B4-BE49-F238E27FC236}">
                <a16:creationId xmlns:a16="http://schemas.microsoft.com/office/drawing/2014/main" id="{B0515AA9-B0BD-F607-8627-0625F09EA559}"/>
              </a:ext>
            </a:extLst>
          </p:cNvPr>
          <p:cNvPicPr>
            <a:picLocks noChangeAspect="1"/>
          </p:cNvPicPr>
          <p:nvPr/>
        </p:nvPicPr>
        <p:blipFill rotWithShape="1">
          <a:blip r:embed="rId2"/>
          <a:srcRect t="1368"/>
          <a:stretch/>
        </p:blipFill>
        <p:spPr>
          <a:xfrm>
            <a:off x="1460598" y="11"/>
            <a:ext cx="9270805" cy="6857989"/>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1611658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81213-4DB4-B66F-B13E-1911040D8B37}"/>
              </a:ext>
            </a:extLst>
          </p:cNvPr>
          <p:cNvSpPr>
            <a:spLocks noGrp="1"/>
          </p:cNvSpPr>
          <p:nvPr>
            <p:ph type="title"/>
          </p:nvPr>
        </p:nvSpPr>
        <p:spPr/>
        <p:txBody>
          <a:bodyPr/>
          <a:lstStyle/>
          <a:p>
            <a:r>
              <a:rPr lang="en-CA" dirty="0">
                <a:latin typeface="Poppins" panose="00000500000000000000" pitchFamily="2" charset="0"/>
                <a:cs typeface="Poppins" panose="00000500000000000000" pitchFamily="2" charset="0"/>
              </a:rPr>
              <a:t>Meet the Founder – Paul Daoust</a:t>
            </a:r>
          </a:p>
        </p:txBody>
      </p:sp>
      <p:sp>
        <p:nvSpPr>
          <p:cNvPr id="3" name="Content Placeholder 2">
            <a:extLst>
              <a:ext uri="{FF2B5EF4-FFF2-40B4-BE49-F238E27FC236}">
                <a16:creationId xmlns:a16="http://schemas.microsoft.com/office/drawing/2014/main" id="{0A501DF9-B881-797E-95A2-9B01D5EE7DFB}"/>
              </a:ext>
            </a:extLst>
          </p:cNvPr>
          <p:cNvSpPr>
            <a:spLocks noGrp="1"/>
          </p:cNvSpPr>
          <p:nvPr>
            <p:ph idx="1"/>
          </p:nvPr>
        </p:nvSpPr>
        <p:spPr>
          <a:xfrm>
            <a:off x="297034" y="1825624"/>
            <a:ext cx="4554366" cy="4960257"/>
          </a:xfrm>
        </p:spPr>
        <p:txBody>
          <a:bodyPr>
            <a:normAutofit/>
          </a:bodyPr>
          <a:lstStyle/>
          <a:p>
            <a:r>
              <a:rPr lang="en-US" sz="1800" dirty="0">
                <a:latin typeface="Poppins" panose="00000500000000000000" pitchFamily="2" charset="0"/>
                <a:cs typeface="Poppins" panose="00000500000000000000" pitchFamily="2" charset="0"/>
              </a:rPr>
              <a:t>Knowledge &amp; Decision Enthusiast, Innovator Agitator &amp; Changemaker, Operational Excellence &amp; Asset Management Leader </a:t>
            </a:r>
          </a:p>
          <a:p>
            <a:r>
              <a:rPr lang="en-CA" sz="1800" dirty="0">
                <a:latin typeface="Poppins" panose="00000500000000000000" pitchFamily="2" charset="0"/>
                <a:cs typeface="Poppins" panose="00000500000000000000" pitchFamily="2" charset="0"/>
              </a:rPr>
              <a:t>Over 25 years of experience in engineering, maintenance &amp;  reliability, asset and operations management in utility, energy, mining, and cleantech</a:t>
            </a:r>
          </a:p>
          <a:p>
            <a:r>
              <a:rPr lang="en-CA" sz="1800" dirty="0">
                <a:latin typeface="Poppins" panose="00000500000000000000" pitchFamily="2" charset="0"/>
                <a:cs typeface="Poppins" panose="00000500000000000000" pitchFamily="2" charset="0"/>
              </a:rPr>
              <a:t>Calgary Chapter President at PEMAC Asset Management Association of Canada</a:t>
            </a:r>
          </a:p>
          <a:p>
            <a:r>
              <a:rPr lang="en-CA" sz="1800" dirty="0">
                <a:latin typeface="Poppins" panose="00000500000000000000" pitchFamily="2" charset="0"/>
                <a:cs typeface="Poppins" panose="00000500000000000000" pitchFamily="2" charset="0"/>
              </a:rPr>
              <a:t>Calgary Chapter Director at Society of Decision Professionals (SDP)</a:t>
            </a:r>
          </a:p>
        </p:txBody>
      </p:sp>
      <p:pic>
        <p:nvPicPr>
          <p:cNvPr id="4" name="Picture 3">
            <a:extLst>
              <a:ext uri="{FF2B5EF4-FFF2-40B4-BE49-F238E27FC236}">
                <a16:creationId xmlns:a16="http://schemas.microsoft.com/office/drawing/2014/main" id="{D58DD164-868C-18BB-F7DC-42AA1F94FE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6229" y="1825624"/>
            <a:ext cx="3252019" cy="4167898"/>
          </a:xfrm>
          <a:prstGeom prst="rect">
            <a:avLst/>
          </a:prstGeom>
        </p:spPr>
      </p:pic>
      <p:sp>
        <p:nvSpPr>
          <p:cNvPr id="6" name="TextBox 5">
            <a:extLst>
              <a:ext uri="{FF2B5EF4-FFF2-40B4-BE49-F238E27FC236}">
                <a16:creationId xmlns:a16="http://schemas.microsoft.com/office/drawing/2014/main" id="{D844E7DA-49C3-1A7E-5386-F4CB66624A67}"/>
              </a:ext>
            </a:extLst>
          </p:cNvPr>
          <p:cNvSpPr txBox="1"/>
          <p:nvPr/>
        </p:nvSpPr>
        <p:spPr>
          <a:xfrm>
            <a:off x="8655011" y="2386079"/>
            <a:ext cx="3406725" cy="3785652"/>
          </a:xfrm>
          <a:prstGeom prst="rect">
            <a:avLst/>
          </a:prstGeom>
          <a:noFill/>
        </p:spPr>
        <p:txBody>
          <a:bodyPr wrap="square">
            <a:spAutoFit/>
          </a:bodyPr>
          <a:lstStyle/>
          <a:p>
            <a:r>
              <a:rPr lang="fr-FR" sz="1600" dirty="0" err="1">
                <a:latin typeface="Poppins" panose="00000500000000000000" pitchFamily="2" charset="0"/>
                <a:cs typeface="Poppins" panose="00000500000000000000" pitchFamily="2" charset="0"/>
              </a:rPr>
              <a:t>Founder</a:t>
            </a:r>
            <a:r>
              <a:rPr lang="fr-FR" sz="1600" dirty="0">
                <a:latin typeface="Poppins" panose="00000500000000000000" pitchFamily="2" charset="0"/>
                <a:cs typeface="Poppins" panose="00000500000000000000" pitchFamily="2" charset="0"/>
              </a:rPr>
              <a:t>, </a:t>
            </a:r>
            <a:r>
              <a:rPr lang="fr-FR" sz="1600" dirty="0" err="1">
                <a:latin typeface="Poppins" panose="00000500000000000000" pitchFamily="2" charset="0"/>
                <a:cs typeface="Poppins" panose="00000500000000000000" pitchFamily="2" charset="0"/>
              </a:rPr>
              <a:t>Managing</a:t>
            </a:r>
            <a:r>
              <a:rPr lang="fr-FR" sz="1600" dirty="0">
                <a:latin typeface="Poppins" panose="00000500000000000000" pitchFamily="2" charset="0"/>
                <a:cs typeface="Poppins" panose="00000500000000000000" pitchFamily="2" charset="0"/>
              </a:rPr>
              <a:t> </a:t>
            </a:r>
            <a:r>
              <a:rPr lang="fr-FR" sz="1600" dirty="0" err="1">
                <a:latin typeface="Poppins" panose="00000500000000000000" pitchFamily="2" charset="0"/>
                <a:cs typeface="Poppins" panose="00000500000000000000" pitchFamily="2" charset="0"/>
              </a:rPr>
              <a:t>Director</a:t>
            </a:r>
            <a:endParaRPr lang="fr-FR" sz="1600" dirty="0">
              <a:latin typeface="Poppins" panose="00000500000000000000" pitchFamily="2" charset="0"/>
              <a:cs typeface="Poppins" panose="00000500000000000000" pitchFamily="2" charset="0"/>
            </a:endParaRPr>
          </a:p>
          <a:p>
            <a:r>
              <a:rPr lang="fr-FR" sz="1600" b="1" dirty="0" err="1">
                <a:latin typeface="Poppins" panose="00000500000000000000" pitchFamily="2" charset="0"/>
                <a:cs typeface="Poppins" panose="00000500000000000000" pitchFamily="2" charset="0"/>
              </a:rPr>
              <a:t>Scio</a:t>
            </a:r>
            <a:r>
              <a:rPr lang="fr-FR" sz="1600" b="1" dirty="0">
                <a:latin typeface="Poppins" panose="00000500000000000000" pitchFamily="2" charset="0"/>
                <a:cs typeface="Poppins" panose="00000500000000000000" pitchFamily="2" charset="0"/>
              </a:rPr>
              <a:t> Asset Management Inc.</a:t>
            </a:r>
          </a:p>
          <a:p>
            <a:r>
              <a:rPr lang="fr-FR" sz="1600" dirty="0">
                <a:latin typeface="Poppins" panose="00000500000000000000" pitchFamily="2" charset="0"/>
                <a:cs typeface="Poppins" panose="00000500000000000000" pitchFamily="2" charset="0"/>
                <a:hlinkClick r:id="rId3"/>
              </a:rPr>
              <a:t>www.scioam.com</a:t>
            </a:r>
            <a:r>
              <a:rPr lang="fr-FR" sz="1600" dirty="0">
                <a:latin typeface="Poppins" panose="00000500000000000000" pitchFamily="2" charset="0"/>
                <a:cs typeface="Poppins" panose="00000500000000000000" pitchFamily="2" charset="0"/>
              </a:rPr>
              <a:t> </a:t>
            </a:r>
          </a:p>
          <a:p>
            <a:r>
              <a:rPr lang="fr-FR" sz="1600" dirty="0">
                <a:latin typeface="Poppins" panose="00000500000000000000" pitchFamily="2" charset="0"/>
                <a:cs typeface="Poppins" panose="00000500000000000000" pitchFamily="2" charset="0"/>
                <a:hlinkClick r:id="rId4"/>
              </a:rPr>
              <a:t>paul@scioam.com</a:t>
            </a:r>
            <a:endParaRPr lang="fr-FR" sz="1600" dirty="0">
              <a:latin typeface="Poppins" panose="00000500000000000000" pitchFamily="2" charset="0"/>
              <a:cs typeface="Poppins" panose="00000500000000000000" pitchFamily="2" charset="0"/>
            </a:endParaRPr>
          </a:p>
          <a:p>
            <a:endParaRPr lang="fr-FR" sz="1600" dirty="0">
              <a:latin typeface="Poppins" panose="00000500000000000000" pitchFamily="2" charset="0"/>
              <a:cs typeface="Poppins" panose="00000500000000000000" pitchFamily="2" charset="0"/>
            </a:endParaRPr>
          </a:p>
          <a:p>
            <a:r>
              <a:rPr lang="fr-FR" sz="1600" dirty="0" err="1">
                <a:latin typeface="Poppins" panose="00000500000000000000" pitchFamily="2" charset="0"/>
                <a:cs typeface="Poppins" panose="00000500000000000000" pitchFamily="2" charset="0"/>
              </a:rPr>
              <a:t>Founder</a:t>
            </a:r>
            <a:r>
              <a:rPr lang="fr-FR" sz="1600" dirty="0">
                <a:latin typeface="Poppins" panose="00000500000000000000" pitchFamily="2" charset="0"/>
                <a:cs typeface="Poppins" panose="00000500000000000000" pitchFamily="2" charset="0"/>
              </a:rPr>
              <a:t>, Grand </a:t>
            </a:r>
            <a:r>
              <a:rPr lang="fr-FR" sz="1600" dirty="0" err="1">
                <a:latin typeface="Poppins" panose="00000500000000000000" pitchFamily="2" charset="0"/>
                <a:cs typeface="Poppins" panose="00000500000000000000" pitchFamily="2" charset="0"/>
              </a:rPr>
              <a:t>Poobah</a:t>
            </a:r>
            <a:endParaRPr lang="fr-FR" sz="1600" dirty="0">
              <a:latin typeface="Poppins" panose="00000500000000000000" pitchFamily="2" charset="0"/>
              <a:cs typeface="Poppins" panose="00000500000000000000" pitchFamily="2" charset="0"/>
            </a:endParaRPr>
          </a:p>
          <a:p>
            <a:r>
              <a:rPr lang="fr-FR" sz="1600" b="1" dirty="0">
                <a:latin typeface="Poppins" panose="00000500000000000000" pitchFamily="2" charset="0"/>
                <a:cs typeface="Poppins" panose="00000500000000000000" pitchFamily="2" charset="0"/>
              </a:rPr>
              <a:t>The </a:t>
            </a:r>
            <a:r>
              <a:rPr lang="fr-FR" sz="1600" b="1" dirty="0" err="1">
                <a:latin typeface="Poppins" panose="00000500000000000000" pitchFamily="2" charset="0"/>
                <a:cs typeface="Poppins" panose="00000500000000000000" pitchFamily="2" charset="0"/>
              </a:rPr>
              <a:t>Asseteers</a:t>
            </a:r>
            <a:r>
              <a:rPr lang="fr-FR" sz="1600" b="1" dirty="0">
                <a:latin typeface="Poppins" panose="00000500000000000000" pitchFamily="2" charset="0"/>
                <a:cs typeface="Poppins" panose="00000500000000000000" pitchFamily="2" charset="0"/>
              </a:rPr>
              <a:t> </a:t>
            </a:r>
            <a:r>
              <a:rPr lang="fr-FR" sz="1600" dirty="0">
                <a:latin typeface="Poppins" panose="00000500000000000000" pitchFamily="2" charset="0"/>
                <a:cs typeface="Poppins" panose="00000500000000000000" pitchFamily="2" charset="0"/>
              </a:rPr>
              <a:t>Community of Learning &amp; Sharing</a:t>
            </a:r>
          </a:p>
          <a:p>
            <a:r>
              <a:rPr lang="fr-FR" sz="1600" dirty="0">
                <a:latin typeface="Poppins" panose="00000500000000000000" pitchFamily="2" charset="0"/>
                <a:cs typeface="Poppins" panose="00000500000000000000" pitchFamily="2" charset="0"/>
                <a:hlinkClick r:id="rId5"/>
              </a:rPr>
              <a:t>www.theasseteers.org</a:t>
            </a:r>
            <a:r>
              <a:rPr lang="fr-FR" sz="1600" dirty="0">
                <a:latin typeface="Poppins" panose="00000500000000000000" pitchFamily="2" charset="0"/>
                <a:cs typeface="Poppins" panose="00000500000000000000" pitchFamily="2" charset="0"/>
              </a:rPr>
              <a:t> </a:t>
            </a:r>
          </a:p>
          <a:p>
            <a:endParaRPr lang="fr-FR" sz="1600" dirty="0">
              <a:latin typeface="Poppins" panose="00000500000000000000" pitchFamily="2" charset="0"/>
              <a:cs typeface="Poppins" panose="00000500000000000000" pitchFamily="2" charset="0"/>
            </a:endParaRPr>
          </a:p>
          <a:p>
            <a:endParaRPr lang="fr-FR" sz="1600" dirty="0">
              <a:latin typeface="Poppins" panose="00000500000000000000" pitchFamily="2" charset="0"/>
              <a:cs typeface="Poppins" panose="00000500000000000000" pitchFamily="2" charset="0"/>
            </a:endParaRPr>
          </a:p>
          <a:p>
            <a:endParaRPr lang="fr-FR" sz="1600" dirty="0">
              <a:latin typeface="Poppins" panose="00000500000000000000" pitchFamily="2" charset="0"/>
              <a:cs typeface="Poppins" panose="00000500000000000000" pitchFamily="2" charset="0"/>
            </a:endParaRPr>
          </a:p>
          <a:p>
            <a:endParaRPr lang="fr-FR" sz="1600" dirty="0">
              <a:latin typeface="Poppins" panose="00000500000000000000" pitchFamily="2" charset="0"/>
              <a:cs typeface="Poppins" panose="00000500000000000000" pitchFamily="2" charset="0"/>
            </a:endParaRPr>
          </a:p>
          <a:p>
            <a:endParaRPr lang="fr-FR" sz="1600" dirty="0">
              <a:latin typeface="Poppins" panose="00000500000000000000" pitchFamily="2" charset="0"/>
              <a:cs typeface="Poppins" panose="00000500000000000000" pitchFamily="2" charset="0"/>
            </a:endParaRPr>
          </a:p>
          <a:p>
            <a:r>
              <a:rPr lang="en-CA" sz="1600" b="0" i="0" dirty="0">
                <a:effectLst/>
                <a:latin typeface="Poppins" panose="00000500000000000000" pitchFamily="2" charset="0"/>
                <a:cs typeface="Poppins" panose="00000500000000000000" pitchFamily="2" charset="0"/>
                <a:hlinkClick r:id="rId6"/>
              </a:rPr>
              <a:t>www.linktr.ee/pdaouster</a:t>
            </a:r>
            <a:endParaRPr lang="fr-FR" sz="1600" dirty="0">
              <a:latin typeface="Poppins" panose="00000500000000000000" pitchFamily="2" charset="0"/>
              <a:cs typeface="Poppins" panose="00000500000000000000" pitchFamily="2" charset="0"/>
            </a:endParaRPr>
          </a:p>
        </p:txBody>
      </p:sp>
      <p:pic>
        <p:nvPicPr>
          <p:cNvPr id="7" name="Picture 6" descr="A black and white sign&#10;&#10;Description automatically generated with low confidence">
            <a:extLst>
              <a:ext uri="{FF2B5EF4-FFF2-40B4-BE49-F238E27FC236}">
                <a16:creationId xmlns:a16="http://schemas.microsoft.com/office/drawing/2014/main" id="{37B2AD9E-70F8-6573-DFE6-0765D04DF71E}"/>
              </a:ext>
            </a:extLst>
          </p:cNvPr>
          <p:cNvPicPr>
            <a:picLocks noChangeAspect="1"/>
          </p:cNvPicPr>
          <p:nvPr/>
        </p:nvPicPr>
        <p:blipFill>
          <a:blip r:embed="rId7"/>
          <a:stretch>
            <a:fillRect/>
          </a:stretch>
        </p:blipFill>
        <p:spPr>
          <a:xfrm>
            <a:off x="8655011" y="1594626"/>
            <a:ext cx="2486153" cy="658830"/>
          </a:xfrm>
          <a:prstGeom prst="rect">
            <a:avLst/>
          </a:prstGeom>
        </p:spPr>
      </p:pic>
      <p:pic>
        <p:nvPicPr>
          <p:cNvPr id="8" name="Picture 7" descr="A picture containing metalware, chain, gear&#10;&#10;Description automatically generated">
            <a:extLst>
              <a:ext uri="{FF2B5EF4-FFF2-40B4-BE49-F238E27FC236}">
                <a16:creationId xmlns:a16="http://schemas.microsoft.com/office/drawing/2014/main" id="{95F07951-B263-3049-1447-1A58E589D106}"/>
              </a:ext>
            </a:extLst>
          </p:cNvPr>
          <p:cNvPicPr>
            <a:picLocks noChangeAspect="1"/>
          </p:cNvPicPr>
          <p:nvPr/>
        </p:nvPicPr>
        <p:blipFill>
          <a:blip r:embed="rId8"/>
          <a:stretch>
            <a:fillRect/>
          </a:stretch>
        </p:blipFill>
        <p:spPr>
          <a:xfrm>
            <a:off x="8722605" y="4614193"/>
            <a:ext cx="1175482" cy="1175482"/>
          </a:xfrm>
          <a:prstGeom prst="rect">
            <a:avLst/>
          </a:prstGeom>
        </p:spPr>
      </p:pic>
      <p:pic>
        <p:nvPicPr>
          <p:cNvPr id="5" name="Picture 4" descr="A logo with a black background&#10;&#10;Description automatically generated">
            <a:extLst>
              <a:ext uri="{FF2B5EF4-FFF2-40B4-BE49-F238E27FC236}">
                <a16:creationId xmlns:a16="http://schemas.microsoft.com/office/drawing/2014/main" id="{7144FFEB-FAFF-10AA-67B8-A5CE271FB76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993" y="5893553"/>
            <a:ext cx="878928" cy="892328"/>
          </a:xfrm>
          <a:prstGeom prst="rect">
            <a:avLst/>
          </a:prstGeom>
        </p:spPr>
      </p:pic>
      <p:pic>
        <p:nvPicPr>
          <p:cNvPr id="9" name="Picture 8" descr="A close-up of a logo&#10;&#10;Description automatically generated">
            <a:extLst>
              <a:ext uri="{FF2B5EF4-FFF2-40B4-BE49-F238E27FC236}">
                <a16:creationId xmlns:a16="http://schemas.microsoft.com/office/drawing/2014/main" id="{22591B66-F213-B07F-5E06-0DD5F2032CC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2221" y="6270171"/>
            <a:ext cx="1938758" cy="515710"/>
          </a:xfrm>
          <a:prstGeom prst="rect">
            <a:avLst/>
          </a:prstGeom>
        </p:spPr>
      </p:pic>
    </p:spTree>
    <p:extLst>
      <p:ext uri="{BB962C8B-B14F-4D97-AF65-F5344CB8AC3E}">
        <p14:creationId xmlns:p14="http://schemas.microsoft.com/office/powerpoint/2010/main" val="207289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0B696-C1C6-DDF1-3000-E10EFEBB5472}"/>
              </a:ext>
            </a:extLst>
          </p:cNvPr>
          <p:cNvSpPr>
            <a:spLocks noGrp="1"/>
          </p:cNvSpPr>
          <p:nvPr>
            <p:ph type="title"/>
          </p:nvPr>
        </p:nvSpPr>
        <p:spPr/>
        <p:txBody>
          <a:bodyPr/>
          <a:lstStyle/>
          <a:p>
            <a:r>
              <a:rPr lang="en-CA" dirty="0">
                <a:latin typeface="Poppins" panose="00000500000000000000" pitchFamily="50" charset="0"/>
                <a:cs typeface="Poppins" panose="00000500000000000000" pitchFamily="50" charset="0"/>
              </a:rPr>
              <a:t>What Do You Get with OAM?</a:t>
            </a:r>
            <a:endParaRPr lang="en-CA" dirty="0"/>
          </a:p>
        </p:txBody>
      </p:sp>
      <p:sp>
        <p:nvSpPr>
          <p:cNvPr id="3" name="Content Placeholder 2">
            <a:extLst>
              <a:ext uri="{FF2B5EF4-FFF2-40B4-BE49-F238E27FC236}">
                <a16:creationId xmlns:a16="http://schemas.microsoft.com/office/drawing/2014/main" id="{2022CDCF-C9F4-F35B-59F9-597E1C597828}"/>
              </a:ext>
            </a:extLst>
          </p:cNvPr>
          <p:cNvSpPr>
            <a:spLocks noGrp="1"/>
          </p:cNvSpPr>
          <p:nvPr>
            <p:ph idx="1"/>
          </p:nvPr>
        </p:nvSpPr>
        <p:spPr/>
        <p:txBody>
          <a:bodyPr>
            <a:normAutofit/>
          </a:bodyPr>
          <a:lstStyle/>
          <a:p>
            <a:pPr marL="0" indent="0">
              <a:buNone/>
            </a:pPr>
            <a:r>
              <a:rPr lang="en-CA" sz="2400" b="1" dirty="0"/>
              <a:t>Benefits Delivered</a:t>
            </a:r>
          </a:p>
          <a:p>
            <a:r>
              <a:rPr lang="en-CA" sz="2400" dirty="0"/>
              <a:t>Better, more consistent, durable outcomes</a:t>
            </a:r>
          </a:p>
          <a:p>
            <a:r>
              <a:rPr lang="en-CA" sz="2400" dirty="0"/>
              <a:t>Increased visibility, transparency, and accountability</a:t>
            </a:r>
          </a:p>
          <a:p>
            <a:r>
              <a:rPr lang="en-CA" sz="2400" dirty="0"/>
              <a:t>Feedback &amp; foresight empowering leaders agency to manage, lead, govern</a:t>
            </a:r>
          </a:p>
          <a:p>
            <a:r>
              <a:rPr lang="en-CA" sz="2400" dirty="0"/>
              <a:t>Increased organizational capabilities through competencies</a:t>
            </a:r>
          </a:p>
          <a:p>
            <a:r>
              <a:rPr lang="en-CA" sz="2400" dirty="0"/>
              <a:t>Quality decisions allocating finite resources to higher-value activities</a:t>
            </a:r>
          </a:p>
          <a:p>
            <a:r>
              <a:rPr lang="en-CA" sz="2400" dirty="0"/>
              <a:t>Optimal assets: lower cost, higher performance at acceptable risk</a:t>
            </a:r>
          </a:p>
          <a:p>
            <a:r>
              <a:rPr lang="en-CA" sz="2400" dirty="0"/>
              <a:t>OAM is an “&amp;” thing: Sine qua non</a:t>
            </a:r>
          </a:p>
          <a:p>
            <a:endParaRPr lang="en-CA" sz="2400" dirty="0"/>
          </a:p>
        </p:txBody>
      </p:sp>
    </p:spTree>
    <p:extLst>
      <p:ext uri="{BB962C8B-B14F-4D97-AF65-F5344CB8AC3E}">
        <p14:creationId xmlns:p14="http://schemas.microsoft.com/office/powerpoint/2010/main" val="3744575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54391DE-55F7-FC11-A456-C5EC0A63D9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7C258F-8E95-19FD-0982-79C10ED3F195}"/>
              </a:ext>
            </a:extLst>
          </p:cNvPr>
          <p:cNvSpPr>
            <a:spLocks noGrp="1"/>
          </p:cNvSpPr>
          <p:nvPr>
            <p:ph type="title"/>
          </p:nvPr>
        </p:nvSpPr>
        <p:spPr/>
        <p:txBody>
          <a:bodyPr/>
          <a:lstStyle/>
          <a:p>
            <a:r>
              <a:rPr lang="en-CA" dirty="0">
                <a:latin typeface="Poppins" panose="00000500000000000000" pitchFamily="50" charset="0"/>
                <a:cs typeface="Poppins" panose="00000500000000000000" pitchFamily="50" charset="0"/>
              </a:rPr>
              <a:t>Who is OAM For?</a:t>
            </a:r>
            <a:endParaRPr lang="en-CA" dirty="0"/>
          </a:p>
        </p:txBody>
      </p:sp>
      <p:sp>
        <p:nvSpPr>
          <p:cNvPr id="7" name="Content Placeholder 6">
            <a:extLst>
              <a:ext uri="{FF2B5EF4-FFF2-40B4-BE49-F238E27FC236}">
                <a16:creationId xmlns:a16="http://schemas.microsoft.com/office/drawing/2014/main" id="{9DDB4A50-FC58-71E2-04D6-880216758965}"/>
              </a:ext>
            </a:extLst>
          </p:cNvPr>
          <p:cNvSpPr>
            <a:spLocks noGrp="1"/>
          </p:cNvSpPr>
          <p:nvPr>
            <p:ph sz="half" idx="1"/>
          </p:nvPr>
        </p:nvSpPr>
        <p:spPr>
          <a:xfrm>
            <a:off x="838200" y="1825625"/>
            <a:ext cx="5334000" cy="4351338"/>
          </a:xfrm>
        </p:spPr>
        <p:txBody>
          <a:bodyPr>
            <a:normAutofit/>
          </a:bodyPr>
          <a:lstStyle/>
          <a:p>
            <a:r>
              <a:rPr lang="en-CA" dirty="0"/>
              <a:t>Buyers: </a:t>
            </a:r>
          </a:p>
          <a:p>
            <a:pPr lvl="1"/>
            <a:r>
              <a:rPr lang="en-CA" dirty="0"/>
              <a:t>COO for operations agency</a:t>
            </a:r>
          </a:p>
          <a:p>
            <a:pPr lvl="1"/>
            <a:r>
              <a:rPr lang="en-CA" dirty="0"/>
              <a:t>CFO as finance partner enabling operational discipline</a:t>
            </a:r>
          </a:p>
          <a:p>
            <a:pPr lvl="1"/>
            <a:r>
              <a:rPr lang="en-CA" dirty="0"/>
              <a:t>CTO as IT partner offering operation leadership toolset</a:t>
            </a:r>
          </a:p>
          <a:p>
            <a:r>
              <a:rPr lang="en-CA" dirty="0"/>
              <a:t>Users: </a:t>
            </a:r>
          </a:p>
          <a:p>
            <a:pPr lvl="1"/>
            <a:r>
              <a:rPr lang="en-CA" dirty="0"/>
              <a:t>Operations line leadership</a:t>
            </a:r>
          </a:p>
          <a:p>
            <a:pPr lvl="1"/>
            <a:r>
              <a:rPr lang="en-CA" dirty="0"/>
              <a:t>Asset Management professionals</a:t>
            </a:r>
          </a:p>
          <a:p>
            <a:pPr lvl="1"/>
            <a:r>
              <a:rPr lang="en-CA" dirty="0"/>
              <a:t>Operations support, technical centres of excellence</a:t>
            </a:r>
          </a:p>
        </p:txBody>
      </p:sp>
      <p:sp>
        <p:nvSpPr>
          <p:cNvPr id="11" name="Content Placeholder 10">
            <a:extLst>
              <a:ext uri="{FF2B5EF4-FFF2-40B4-BE49-F238E27FC236}">
                <a16:creationId xmlns:a16="http://schemas.microsoft.com/office/drawing/2014/main" id="{B93DF99A-9391-4EAF-519B-CF03B21951F0}"/>
              </a:ext>
            </a:extLst>
          </p:cNvPr>
          <p:cNvSpPr>
            <a:spLocks noGrp="1"/>
          </p:cNvSpPr>
          <p:nvPr>
            <p:ph sz="half" idx="2"/>
          </p:nvPr>
        </p:nvSpPr>
        <p:spPr/>
        <p:txBody>
          <a:bodyPr>
            <a:normAutofit/>
          </a:bodyPr>
          <a:lstStyle/>
          <a:p>
            <a:r>
              <a:rPr lang="en-CA" dirty="0"/>
              <a:t>Sales Channels: </a:t>
            </a:r>
          </a:p>
          <a:p>
            <a:pPr lvl="1"/>
            <a:r>
              <a:rPr lang="en-CA" dirty="0"/>
              <a:t>Direct, asset operators</a:t>
            </a:r>
          </a:p>
          <a:p>
            <a:pPr lvl="1"/>
            <a:r>
              <a:rPr lang="en-CA" dirty="0"/>
              <a:t>Systems integrators</a:t>
            </a:r>
          </a:p>
          <a:p>
            <a:pPr lvl="1"/>
            <a:r>
              <a:rPr lang="en-CA" dirty="0"/>
              <a:t>Stakeholders/owners</a:t>
            </a:r>
          </a:p>
          <a:p>
            <a:pPr lvl="1"/>
            <a:r>
              <a:rPr lang="en-CA" dirty="0"/>
              <a:t>Management consultants</a:t>
            </a:r>
          </a:p>
          <a:p>
            <a:pPr marL="0" indent="0">
              <a:buNone/>
            </a:pPr>
            <a:endParaRPr lang="en-CA" dirty="0"/>
          </a:p>
          <a:p>
            <a:pPr marL="0" indent="0">
              <a:buNone/>
            </a:pPr>
            <a:endParaRPr lang="en-CA" dirty="0"/>
          </a:p>
          <a:p>
            <a:pPr marL="0" indent="0">
              <a:buNone/>
            </a:pPr>
            <a:endParaRPr lang="en-CA" dirty="0"/>
          </a:p>
          <a:p>
            <a:pPr marL="0" indent="0">
              <a:buNone/>
            </a:pPr>
            <a:r>
              <a:rPr lang="en-CA" b="1" dirty="0"/>
              <a:t>Leap Forward Now!</a:t>
            </a:r>
          </a:p>
        </p:txBody>
      </p:sp>
      <p:pic>
        <p:nvPicPr>
          <p:cNvPr id="8" name="Picture 7" descr="A close-up of a logo&#10;&#10;Description automatically generated">
            <a:extLst>
              <a:ext uri="{FF2B5EF4-FFF2-40B4-BE49-F238E27FC236}">
                <a16:creationId xmlns:a16="http://schemas.microsoft.com/office/drawing/2014/main" id="{CE8EA027-62E3-9BCE-E4C5-9E80AAA6D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221" y="6274675"/>
            <a:ext cx="1938758" cy="515710"/>
          </a:xfrm>
          <a:prstGeom prst="rect">
            <a:avLst/>
          </a:prstGeom>
        </p:spPr>
      </p:pic>
      <p:pic>
        <p:nvPicPr>
          <p:cNvPr id="9" name="Picture 8" descr="A logo with a black background&#10;&#10;Description automatically generated">
            <a:extLst>
              <a:ext uri="{FF2B5EF4-FFF2-40B4-BE49-F238E27FC236}">
                <a16:creationId xmlns:a16="http://schemas.microsoft.com/office/drawing/2014/main" id="{301902FB-5C2D-7DE8-C445-C767E636C9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93" y="5893553"/>
            <a:ext cx="878928" cy="892328"/>
          </a:xfrm>
          <a:prstGeom prst="rect">
            <a:avLst/>
          </a:prstGeom>
        </p:spPr>
      </p:pic>
    </p:spTree>
    <p:extLst>
      <p:ext uri="{BB962C8B-B14F-4D97-AF65-F5344CB8AC3E}">
        <p14:creationId xmlns:p14="http://schemas.microsoft.com/office/powerpoint/2010/main" val="257882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27416EF-B570-7397-C6A9-1540FD1512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A7147A-6FFD-2E23-B15B-21E7DE4DD5E4}"/>
              </a:ext>
            </a:extLst>
          </p:cNvPr>
          <p:cNvSpPr>
            <a:spLocks noGrp="1"/>
          </p:cNvSpPr>
          <p:nvPr>
            <p:ph type="title"/>
          </p:nvPr>
        </p:nvSpPr>
        <p:spPr/>
        <p:txBody>
          <a:bodyPr/>
          <a:lstStyle/>
          <a:p>
            <a:r>
              <a:rPr lang="en-CA" dirty="0">
                <a:latin typeface="Poppins" panose="00000500000000000000" pitchFamily="50" charset="0"/>
                <a:cs typeface="Poppins" panose="00000500000000000000" pitchFamily="50" charset="0"/>
              </a:rPr>
              <a:t>Setting Conditions for OAM Success</a:t>
            </a:r>
            <a:endParaRPr lang="en-CA" dirty="0"/>
          </a:p>
        </p:txBody>
      </p:sp>
      <p:sp>
        <p:nvSpPr>
          <p:cNvPr id="4" name="Content Placeholder 3">
            <a:extLst>
              <a:ext uri="{FF2B5EF4-FFF2-40B4-BE49-F238E27FC236}">
                <a16:creationId xmlns:a16="http://schemas.microsoft.com/office/drawing/2014/main" id="{864AA0F6-BCC2-EA7F-4F40-86B616497BC0}"/>
              </a:ext>
            </a:extLst>
          </p:cNvPr>
          <p:cNvSpPr>
            <a:spLocks noGrp="1"/>
          </p:cNvSpPr>
          <p:nvPr>
            <p:ph sz="half" idx="2"/>
          </p:nvPr>
        </p:nvSpPr>
        <p:spPr>
          <a:xfrm>
            <a:off x="5787904" y="1784528"/>
            <a:ext cx="6242633" cy="5032375"/>
          </a:xfrm>
        </p:spPr>
        <p:txBody>
          <a:bodyPr>
            <a:normAutofit/>
          </a:bodyPr>
          <a:lstStyle/>
          <a:p>
            <a:r>
              <a:rPr lang="en-CA" sz="2400" dirty="0"/>
              <a:t>Coalface where value is won or lost</a:t>
            </a:r>
          </a:p>
          <a:p>
            <a:r>
              <a:rPr lang="en-CA" sz="2400" dirty="0"/>
              <a:t>Develop asset planning super forecasters</a:t>
            </a:r>
          </a:p>
          <a:p>
            <a:r>
              <a:rPr lang="en-CA" sz="2400" dirty="0"/>
              <a:t>Do not shunt your own organization</a:t>
            </a:r>
          </a:p>
          <a:p>
            <a:r>
              <a:rPr lang="en-CA" sz="2400" dirty="0"/>
              <a:t>Embrace complexity; lean into uncertainty</a:t>
            </a:r>
          </a:p>
          <a:p>
            <a:r>
              <a:rPr lang="en-CA" sz="2400" dirty="0"/>
              <a:t>Good decisions, bad outcomes is acceptable</a:t>
            </a:r>
          </a:p>
          <a:p>
            <a:r>
              <a:rPr lang="en-CA" sz="2400" dirty="0"/>
              <a:t>Okay that happened, now where do we go from here?</a:t>
            </a:r>
          </a:p>
          <a:p>
            <a:r>
              <a:rPr lang="en-CA" sz="2400" dirty="0"/>
              <a:t>OAM is an “&amp;” thing: Sine qua non</a:t>
            </a:r>
          </a:p>
        </p:txBody>
      </p:sp>
      <p:sp>
        <p:nvSpPr>
          <p:cNvPr id="6" name="Content Placeholder 5">
            <a:extLst>
              <a:ext uri="{FF2B5EF4-FFF2-40B4-BE49-F238E27FC236}">
                <a16:creationId xmlns:a16="http://schemas.microsoft.com/office/drawing/2014/main" id="{4C85E8A7-328B-65D2-CB76-6F6139601938}"/>
              </a:ext>
            </a:extLst>
          </p:cNvPr>
          <p:cNvSpPr>
            <a:spLocks noGrp="1"/>
          </p:cNvSpPr>
          <p:nvPr>
            <p:ph sz="half" idx="1"/>
          </p:nvPr>
        </p:nvSpPr>
        <p:spPr>
          <a:xfrm>
            <a:off x="838200" y="1825625"/>
            <a:ext cx="4984304" cy="4351338"/>
          </a:xfrm>
        </p:spPr>
        <p:txBody>
          <a:bodyPr>
            <a:normAutofit/>
          </a:bodyPr>
          <a:lstStyle/>
          <a:p>
            <a:r>
              <a:rPr lang="en-CA" sz="2400" dirty="0"/>
              <a:t>Relentless pursuit of compounding value creation</a:t>
            </a:r>
          </a:p>
          <a:p>
            <a:r>
              <a:rPr lang="en-CA" sz="2400" dirty="0"/>
              <a:t>Play the infinite game, act now, bring home the mission</a:t>
            </a:r>
          </a:p>
          <a:p>
            <a:r>
              <a:rPr lang="en-CA" sz="2400" dirty="0"/>
              <a:t>Curiosity to question and solve more problems</a:t>
            </a:r>
          </a:p>
          <a:p>
            <a:r>
              <a:rPr lang="en-CA" sz="2400" dirty="0"/>
              <a:t>Unique (20%); Not Special (80%)</a:t>
            </a:r>
          </a:p>
          <a:p>
            <a:r>
              <a:rPr lang="en-CA" sz="2400" dirty="0"/>
              <a:t>Bridge leadership &amp; practitioner objectives, strategy &amp; tactics</a:t>
            </a:r>
          </a:p>
          <a:p>
            <a:r>
              <a:rPr lang="en-CA" sz="2400" dirty="0"/>
              <a:t>Recast incentives, challenge constraints, innovate change</a:t>
            </a:r>
          </a:p>
          <a:p>
            <a:endParaRPr lang="en-CA" sz="2400" dirty="0"/>
          </a:p>
        </p:txBody>
      </p:sp>
    </p:spTree>
    <p:extLst>
      <p:ext uri="{BB962C8B-B14F-4D97-AF65-F5344CB8AC3E}">
        <p14:creationId xmlns:p14="http://schemas.microsoft.com/office/powerpoint/2010/main" val="228347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8E97F-9540-62AC-7533-6FFA916D9FBB}"/>
              </a:ext>
            </a:extLst>
          </p:cNvPr>
          <p:cNvSpPr>
            <a:spLocks noGrp="1"/>
          </p:cNvSpPr>
          <p:nvPr>
            <p:ph type="title"/>
          </p:nvPr>
        </p:nvSpPr>
        <p:spPr>
          <a:xfrm>
            <a:off x="1138687" y="365125"/>
            <a:ext cx="10215115" cy="1325563"/>
          </a:xfrm>
        </p:spPr>
        <p:txBody>
          <a:bodyPr/>
          <a:lstStyle/>
          <a:p>
            <a:r>
              <a:rPr lang="en-CA" dirty="0">
                <a:latin typeface="Poppins" panose="00000500000000000000" pitchFamily="2" charset="0"/>
                <a:cs typeface="Poppins" panose="00000500000000000000" pitchFamily="2" charset="0"/>
              </a:rPr>
              <a:t>Meet SCIO</a:t>
            </a:r>
          </a:p>
        </p:txBody>
      </p:sp>
      <p:sp>
        <p:nvSpPr>
          <p:cNvPr id="3" name="Content Placeholder 2">
            <a:extLst>
              <a:ext uri="{FF2B5EF4-FFF2-40B4-BE49-F238E27FC236}">
                <a16:creationId xmlns:a16="http://schemas.microsoft.com/office/drawing/2014/main" id="{901F3909-135C-D16E-874D-03DDC5B50548}"/>
              </a:ext>
            </a:extLst>
          </p:cNvPr>
          <p:cNvSpPr>
            <a:spLocks noGrp="1"/>
          </p:cNvSpPr>
          <p:nvPr>
            <p:ph idx="1"/>
          </p:nvPr>
        </p:nvSpPr>
        <p:spPr>
          <a:xfrm>
            <a:off x="1138688" y="1825625"/>
            <a:ext cx="9885870" cy="4667250"/>
          </a:xfrm>
        </p:spPr>
        <p:txBody>
          <a:bodyPr>
            <a:normAutofit fontScale="92500" lnSpcReduction="10000"/>
          </a:bodyPr>
          <a:lstStyle/>
          <a:p>
            <a:pPr marL="0" indent="0" fontAlgn="base">
              <a:lnSpc>
                <a:spcPct val="150000"/>
              </a:lnSpc>
              <a:spcAft>
                <a:spcPts val="600"/>
              </a:spcAft>
              <a:buNone/>
            </a:pPr>
            <a:r>
              <a:rPr lang="en-GB" sz="2400" dirty="0">
                <a:solidFill>
                  <a:srgbClr val="404040"/>
                </a:solidFill>
                <a:latin typeface="Poppins" panose="00000500000000000000" pitchFamily="2" charset="0"/>
                <a:ea typeface="Arial" panose="020B0604020202020204" pitchFamily="34" charset="0"/>
                <a:cs typeface="Poppins" panose="00000500000000000000" pitchFamily="2" charset="0"/>
              </a:rPr>
              <a:t>SCIO (Latin “to know, understand”) is an applied knowledge and decision technology and asset management solution provider</a:t>
            </a:r>
          </a:p>
          <a:p>
            <a:pPr marL="0" indent="0" fontAlgn="base">
              <a:lnSpc>
                <a:spcPct val="150000"/>
              </a:lnSpc>
              <a:spcAft>
                <a:spcPts val="600"/>
              </a:spcAft>
              <a:buNone/>
            </a:pPr>
            <a:r>
              <a:rPr lang="en-GB" sz="2400" dirty="0">
                <a:solidFill>
                  <a:srgbClr val="404040"/>
                </a:solidFill>
                <a:latin typeface="Poppins" panose="00000500000000000000" pitchFamily="2" charset="0"/>
                <a:ea typeface="Arial" panose="020B0604020202020204" pitchFamily="34" charset="0"/>
                <a:cs typeface="Poppins" panose="00000500000000000000" pitchFamily="2" charset="0"/>
              </a:rPr>
              <a:t>SCIO provides a strategic operational leadership management framework and sensemaking solution to manage, lead, and govern to achieve operational performance excellence</a:t>
            </a:r>
          </a:p>
          <a:p>
            <a:pPr marL="0" indent="0" fontAlgn="base">
              <a:lnSpc>
                <a:spcPct val="150000"/>
              </a:lnSpc>
              <a:spcAft>
                <a:spcPts val="600"/>
              </a:spcAft>
              <a:buNone/>
            </a:pPr>
            <a:r>
              <a:rPr lang="en-CA" sz="2400" dirty="0">
                <a:solidFill>
                  <a:srgbClr val="404040"/>
                </a:solidFill>
                <a:latin typeface="Poppins" panose="00000500000000000000" pitchFamily="2" charset="0"/>
                <a:cs typeface="Poppins" panose="00000500000000000000" pitchFamily="2" charset="0"/>
              </a:rPr>
              <a:t>How? We supercharge leaders’ agency to control the controllable to realize maximum durable value and deliver mission success</a:t>
            </a:r>
            <a:endParaRPr lang="en-GB" sz="2400" dirty="0">
              <a:solidFill>
                <a:srgbClr val="404040"/>
              </a:solidFill>
              <a:latin typeface="Poppins" panose="00000500000000000000" pitchFamily="2" charset="0"/>
              <a:cs typeface="Poppins" panose="00000500000000000000" pitchFamily="2" charset="0"/>
            </a:endParaRPr>
          </a:p>
          <a:p>
            <a:pPr marL="0" indent="0" fontAlgn="base">
              <a:lnSpc>
                <a:spcPct val="150000"/>
              </a:lnSpc>
              <a:spcAft>
                <a:spcPts val="600"/>
              </a:spcAft>
              <a:buNone/>
            </a:pPr>
            <a:r>
              <a:rPr lang="en-US" sz="2400" dirty="0">
                <a:solidFill>
                  <a:srgbClr val="404040"/>
                </a:solidFill>
                <a:latin typeface="Poppins" panose="00000500000000000000" pitchFamily="2" charset="0"/>
                <a:ea typeface="Arial" panose="020B0604020202020204" pitchFamily="34" charset="0"/>
                <a:cs typeface="Poppins" panose="00000500000000000000" pitchFamily="2" charset="0"/>
              </a:rPr>
              <a:t>Our motto: </a:t>
            </a:r>
            <a:r>
              <a:rPr lang="en-GB" sz="2400" dirty="0">
                <a:solidFill>
                  <a:srgbClr val="404040"/>
                </a:solidFill>
                <a:latin typeface="Poppins" panose="00000500000000000000" pitchFamily="2" charset="0"/>
                <a:ea typeface="Arial" panose="020B0604020202020204" pitchFamily="34" charset="0"/>
                <a:cs typeface="Poppins" panose="00000500000000000000" pitchFamily="2" charset="0"/>
              </a:rPr>
              <a:t>SEE. THINK. DECIDE. ACT.</a:t>
            </a:r>
          </a:p>
        </p:txBody>
      </p:sp>
      <p:pic>
        <p:nvPicPr>
          <p:cNvPr id="4" name="Picture 3" descr="A logo with a black background&#10;&#10;Description automatically generated">
            <a:extLst>
              <a:ext uri="{FF2B5EF4-FFF2-40B4-BE49-F238E27FC236}">
                <a16:creationId xmlns:a16="http://schemas.microsoft.com/office/drawing/2014/main" id="{FF9663D8-BC77-B113-6322-BF47C2D0F5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93" y="5893553"/>
            <a:ext cx="878928" cy="892328"/>
          </a:xfrm>
          <a:prstGeom prst="rect">
            <a:avLst/>
          </a:prstGeom>
        </p:spPr>
      </p:pic>
      <p:pic>
        <p:nvPicPr>
          <p:cNvPr id="5" name="Picture 4" descr="A close-up of a logo&#10;&#10;Description automatically generated">
            <a:extLst>
              <a:ext uri="{FF2B5EF4-FFF2-40B4-BE49-F238E27FC236}">
                <a16:creationId xmlns:a16="http://schemas.microsoft.com/office/drawing/2014/main" id="{C63EBE76-E7DD-66CD-6E52-28C6C1A3D3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2221" y="6270171"/>
            <a:ext cx="1938758" cy="515710"/>
          </a:xfrm>
          <a:prstGeom prst="rect">
            <a:avLst/>
          </a:prstGeom>
        </p:spPr>
      </p:pic>
    </p:spTree>
    <p:custDataLst>
      <p:tags r:id="rId1"/>
    </p:custDataLst>
    <p:extLst>
      <p:ext uri="{BB962C8B-B14F-4D97-AF65-F5344CB8AC3E}">
        <p14:creationId xmlns:p14="http://schemas.microsoft.com/office/powerpoint/2010/main" val="1880928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4096D-192A-1F8A-804E-F29526E6D443}"/>
              </a:ext>
            </a:extLst>
          </p:cNvPr>
          <p:cNvSpPr>
            <a:spLocks noGrp="1"/>
          </p:cNvSpPr>
          <p:nvPr>
            <p:ph type="title"/>
          </p:nvPr>
        </p:nvSpPr>
        <p:spPr/>
        <p:txBody>
          <a:bodyPr/>
          <a:lstStyle/>
          <a:p>
            <a:r>
              <a:rPr lang="en-CA" dirty="0">
                <a:latin typeface="Poppins" panose="00000500000000000000" pitchFamily="50" charset="0"/>
                <a:cs typeface="Poppins" panose="00000500000000000000" pitchFamily="50" charset="0"/>
              </a:rPr>
              <a:t>Asset Management Identity Crisis</a:t>
            </a:r>
          </a:p>
        </p:txBody>
      </p:sp>
      <p:sp>
        <p:nvSpPr>
          <p:cNvPr id="3" name="Content Placeholder 2">
            <a:extLst>
              <a:ext uri="{FF2B5EF4-FFF2-40B4-BE49-F238E27FC236}">
                <a16:creationId xmlns:a16="http://schemas.microsoft.com/office/drawing/2014/main" id="{21D524C4-2A0C-B12D-E5A0-63348A0C4FB2}"/>
              </a:ext>
            </a:extLst>
          </p:cNvPr>
          <p:cNvSpPr>
            <a:spLocks noGrp="1"/>
          </p:cNvSpPr>
          <p:nvPr>
            <p:ph idx="1"/>
          </p:nvPr>
        </p:nvSpPr>
        <p:spPr>
          <a:xfrm>
            <a:off x="838199" y="1825625"/>
            <a:ext cx="10961637" cy="4351338"/>
          </a:xfrm>
        </p:spPr>
        <p:txBody>
          <a:bodyPr>
            <a:normAutofit/>
          </a:bodyPr>
          <a:lstStyle/>
          <a:p>
            <a:r>
              <a:rPr lang="en-CA" sz="2400" dirty="0">
                <a:latin typeface="Poppins" panose="00000500000000000000" pitchFamily="50" charset="0"/>
                <a:cs typeface="Poppins" panose="00000500000000000000" pitchFamily="50" charset="0"/>
              </a:rPr>
              <a:t>Asset Management definition is </a:t>
            </a:r>
            <a:r>
              <a:rPr lang="en-CA" sz="2400" i="1" dirty="0">
                <a:latin typeface="Poppins" panose="00000500000000000000" pitchFamily="50" charset="0"/>
                <a:cs typeface="Poppins" panose="00000500000000000000" pitchFamily="50" charset="0"/>
              </a:rPr>
              <a:t>the coordinated activities of an organization to realize value from its assets</a:t>
            </a:r>
          </a:p>
          <a:p>
            <a:r>
              <a:rPr lang="en-CA" sz="2400" dirty="0">
                <a:latin typeface="Poppins" panose="00000500000000000000" pitchFamily="50" charset="0"/>
                <a:cs typeface="Poppins" panose="00000500000000000000" pitchFamily="50" charset="0"/>
              </a:rPr>
              <a:t>Varied interpretation from “fix my maintenance” to “holistic and strategic management system for managing assets”</a:t>
            </a:r>
          </a:p>
          <a:p>
            <a:r>
              <a:rPr lang="en-CA" sz="2400" dirty="0">
                <a:latin typeface="Poppins" panose="00000500000000000000" pitchFamily="50" charset="0"/>
                <a:cs typeface="Poppins" panose="00000500000000000000" pitchFamily="50" charset="0"/>
              </a:rPr>
              <a:t>Two types of activities: transactions &lt;&lt;&lt;&lt;&lt; decisions</a:t>
            </a:r>
          </a:p>
          <a:p>
            <a:r>
              <a:rPr lang="en-CA" sz="2400" dirty="0">
                <a:latin typeface="Poppins" panose="00000500000000000000" pitchFamily="50" charset="0"/>
                <a:cs typeface="Poppins" panose="00000500000000000000" pitchFamily="50" charset="0"/>
              </a:rPr>
              <a:t>EAMs are essential and do a lot, but they don’t do everything</a:t>
            </a:r>
          </a:p>
          <a:p>
            <a:r>
              <a:rPr lang="en-CA" sz="2400" dirty="0">
                <a:latin typeface="Poppins" panose="00000500000000000000" pitchFamily="50" charset="0"/>
                <a:cs typeface="Poppins" panose="00000500000000000000" pitchFamily="50" charset="0"/>
              </a:rPr>
              <a:t>A keystone OMS solution built for leaders’ strategic decision-making is missing from our toolset, solution architecture</a:t>
            </a:r>
          </a:p>
          <a:p>
            <a:r>
              <a:rPr lang="en-CA" sz="2400" dirty="0">
                <a:latin typeface="Poppins" panose="00000500000000000000" pitchFamily="50" charset="0"/>
                <a:cs typeface="Poppins" panose="00000500000000000000" pitchFamily="50" charset="0"/>
              </a:rPr>
              <a:t>Forms a powerful 1-2 punch to achieve operational excellence</a:t>
            </a:r>
          </a:p>
        </p:txBody>
      </p:sp>
      <p:pic>
        <p:nvPicPr>
          <p:cNvPr id="4" name="Picture 3" descr="A logo with a black background&#10;&#10;Description automatically generated">
            <a:extLst>
              <a:ext uri="{FF2B5EF4-FFF2-40B4-BE49-F238E27FC236}">
                <a16:creationId xmlns:a16="http://schemas.microsoft.com/office/drawing/2014/main" id="{4DD6836D-77FB-E583-60E6-48A2D668A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93" y="5893553"/>
            <a:ext cx="878928" cy="892328"/>
          </a:xfrm>
          <a:prstGeom prst="rect">
            <a:avLst/>
          </a:prstGeom>
        </p:spPr>
      </p:pic>
      <p:pic>
        <p:nvPicPr>
          <p:cNvPr id="5" name="Picture 4" descr="A close-up of a logo&#10;&#10;Description automatically generated">
            <a:extLst>
              <a:ext uri="{FF2B5EF4-FFF2-40B4-BE49-F238E27FC236}">
                <a16:creationId xmlns:a16="http://schemas.microsoft.com/office/drawing/2014/main" id="{4E674652-54E0-8DBD-5EE1-B6FEC3CAD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221" y="6270171"/>
            <a:ext cx="1938758" cy="515710"/>
          </a:xfrm>
          <a:prstGeom prst="rect">
            <a:avLst/>
          </a:prstGeom>
        </p:spPr>
      </p:pic>
    </p:spTree>
    <p:extLst>
      <p:ext uri="{BB962C8B-B14F-4D97-AF65-F5344CB8AC3E}">
        <p14:creationId xmlns:p14="http://schemas.microsoft.com/office/powerpoint/2010/main" val="2415237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EEE8D-8EF7-8D78-22E7-D34D7E4BBD5E}"/>
              </a:ext>
            </a:extLst>
          </p:cNvPr>
          <p:cNvSpPr>
            <a:spLocks noGrp="1"/>
          </p:cNvSpPr>
          <p:nvPr>
            <p:ph type="title"/>
          </p:nvPr>
        </p:nvSpPr>
        <p:spPr/>
        <p:txBody>
          <a:bodyPr/>
          <a:lstStyle/>
          <a:p>
            <a:r>
              <a:rPr lang="en-CA" dirty="0">
                <a:latin typeface="Poppins" panose="00000500000000000000" pitchFamily="50" charset="0"/>
                <a:cs typeface="Poppins" panose="00000500000000000000" pitchFamily="50" charset="0"/>
              </a:rPr>
              <a:t>Primary Functions of Modern EAMs</a:t>
            </a:r>
          </a:p>
        </p:txBody>
      </p:sp>
      <p:sp>
        <p:nvSpPr>
          <p:cNvPr id="3" name="Content Placeholder 2">
            <a:extLst>
              <a:ext uri="{FF2B5EF4-FFF2-40B4-BE49-F238E27FC236}">
                <a16:creationId xmlns:a16="http://schemas.microsoft.com/office/drawing/2014/main" id="{7202E34D-3507-9CBA-E3C7-7E217DAF3F2D}"/>
              </a:ext>
            </a:extLst>
          </p:cNvPr>
          <p:cNvSpPr>
            <a:spLocks noGrp="1"/>
          </p:cNvSpPr>
          <p:nvPr>
            <p:ph idx="1"/>
          </p:nvPr>
        </p:nvSpPr>
        <p:spPr>
          <a:xfrm>
            <a:off x="903920" y="1409457"/>
            <a:ext cx="10633827" cy="4860715"/>
          </a:xfrm>
        </p:spPr>
        <p:txBody>
          <a:bodyPr>
            <a:noAutofit/>
          </a:bodyPr>
          <a:lstStyle/>
          <a:p>
            <a:r>
              <a:rPr lang="en-CA" sz="2400" dirty="0">
                <a:latin typeface="Poppins" panose="00000500000000000000" pitchFamily="50" charset="0"/>
                <a:cs typeface="Poppins" panose="00000500000000000000" pitchFamily="50" charset="0"/>
              </a:rPr>
              <a:t>Asset Information Management</a:t>
            </a:r>
          </a:p>
          <a:p>
            <a:r>
              <a:rPr lang="en-CA" sz="2400" dirty="0">
                <a:latin typeface="Poppins" panose="00000500000000000000" pitchFamily="50" charset="0"/>
                <a:cs typeface="Poppins" panose="00000500000000000000" pitchFamily="50" charset="0"/>
              </a:rPr>
              <a:t>Asset Planning &amp; Acquisition</a:t>
            </a:r>
          </a:p>
          <a:p>
            <a:r>
              <a:rPr lang="en-CA" sz="2400" dirty="0">
                <a:latin typeface="Poppins" panose="00000500000000000000" pitchFamily="50" charset="0"/>
                <a:cs typeface="Poppins" panose="00000500000000000000" pitchFamily="50" charset="0"/>
              </a:rPr>
              <a:t>Asset Operations and Maintenance</a:t>
            </a:r>
          </a:p>
          <a:p>
            <a:r>
              <a:rPr lang="en-CA" sz="2400" dirty="0">
                <a:latin typeface="Poppins" panose="00000500000000000000" pitchFamily="50" charset="0"/>
                <a:cs typeface="Poppins" panose="00000500000000000000" pitchFamily="50" charset="0"/>
              </a:rPr>
              <a:t>Condition Monitoring &amp; Predictive Maintenance</a:t>
            </a:r>
          </a:p>
          <a:p>
            <a:r>
              <a:rPr lang="en-CA" sz="2400" dirty="0">
                <a:latin typeface="Poppins" panose="00000500000000000000" pitchFamily="50" charset="0"/>
                <a:cs typeface="Poppins" panose="00000500000000000000" pitchFamily="50" charset="0"/>
              </a:rPr>
              <a:t>Asset Performance Management</a:t>
            </a:r>
          </a:p>
          <a:p>
            <a:r>
              <a:rPr lang="en-CA" sz="2400" dirty="0">
                <a:latin typeface="Poppins" panose="00000500000000000000" pitchFamily="50" charset="0"/>
                <a:cs typeface="Poppins" panose="00000500000000000000" pitchFamily="50" charset="0"/>
              </a:rPr>
              <a:t>Compliance and Risk Management</a:t>
            </a:r>
          </a:p>
          <a:p>
            <a:r>
              <a:rPr lang="en-CA" sz="2400" dirty="0">
                <a:latin typeface="Poppins" panose="00000500000000000000" pitchFamily="50" charset="0"/>
                <a:cs typeface="Poppins" panose="00000500000000000000" pitchFamily="50" charset="0"/>
              </a:rPr>
              <a:t>Mobile Functionality</a:t>
            </a:r>
          </a:p>
          <a:p>
            <a:r>
              <a:rPr lang="en-CA" sz="2400" dirty="0">
                <a:latin typeface="Poppins" panose="00000500000000000000" pitchFamily="50" charset="0"/>
                <a:cs typeface="Poppins" panose="00000500000000000000" pitchFamily="50" charset="0"/>
              </a:rPr>
              <a:t>Supports advanced analytics, business intelligence</a:t>
            </a:r>
          </a:p>
          <a:p>
            <a:r>
              <a:rPr lang="en-CA" sz="2400" dirty="0">
                <a:latin typeface="Poppins" panose="00000500000000000000" pitchFamily="50" charset="0"/>
                <a:cs typeface="Poppins" panose="00000500000000000000" pitchFamily="50" charset="0"/>
              </a:rPr>
              <a:t>Integration: ERP, GIS, BIM, HR</a:t>
            </a:r>
            <a:br>
              <a:rPr lang="en-CA" sz="2400" dirty="0">
                <a:latin typeface="Poppins" panose="00000500000000000000" pitchFamily="50" charset="0"/>
                <a:cs typeface="Poppins" panose="00000500000000000000" pitchFamily="50" charset="0"/>
              </a:rPr>
            </a:br>
            <a:endParaRPr lang="en-CA" sz="2400" dirty="0">
              <a:latin typeface="Poppins" panose="00000500000000000000" pitchFamily="50" charset="0"/>
              <a:cs typeface="Poppins" panose="00000500000000000000" pitchFamily="50" charset="0"/>
            </a:endParaRPr>
          </a:p>
          <a:p>
            <a:pPr marL="0" indent="0">
              <a:buNone/>
            </a:pPr>
            <a:r>
              <a:rPr lang="en-CA" sz="2400" dirty="0">
                <a:latin typeface="Poppins" panose="00000500000000000000" pitchFamily="50" charset="0"/>
                <a:cs typeface="Poppins" panose="00000500000000000000" pitchFamily="50" charset="0"/>
              </a:rPr>
              <a:t>Intrinsically more tactical, transactional, data, and process focused than strategic, holistic, or decision-centric</a:t>
            </a:r>
          </a:p>
        </p:txBody>
      </p:sp>
      <p:pic>
        <p:nvPicPr>
          <p:cNvPr id="4" name="Picture 3" descr="A logo with a black background&#10;&#10;Description automatically generated">
            <a:extLst>
              <a:ext uri="{FF2B5EF4-FFF2-40B4-BE49-F238E27FC236}">
                <a16:creationId xmlns:a16="http://schemas.microsoft.com/office/drawing/2014/main" id="{FC07385A-9DA3-AEC2-299F-94A077B5C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93" y="5893553"/>
            <a:ext cx="878928" cy="892328"/>
          </a:xfrm>
          <a:prstGeom prst="rect">
            <a:avLst/>
          </a:prstGeom>
        </p:spPr>
      </p:pic>
      <p:pic>
        <p:nvPicPr>
          <p:cNvPr id="5" name="Picture 4" descr="A close-up of a logo&#10;&#10;Description automatically generated">
            <a:extLst>
              <a:ext uri="{FF2B5EF4-FFF2-40B4-BE49-F238E27FC236}">
                <a16:creationId xmlns:a16="http://schemas.microsoft.com/office/drawing/2014/main" id="{8EBA7441-9ADD-0A18-C442-66D2732EEF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221" y="6270171"/>
            <a:ext cx="1938758" cy="515710"/>
          </a:xfrm>
          <a:prstGeom prst="rect">
            <a:avLst/>
          </a:prstGeom>
        </p:spPr>
      </p:pic>
    </p:spTree>
    <p:extLst>
      <p:ext uri="{BB962C8B-B14F-4D97-AF65-F5344CB8AC3E}">
        <p14:creationId xmlns:p14="http://schemas.microsoft.com/office/powerpoint/2010/main" val="236970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3A308-B356-7552-3B0F-007391F125BB}"/>
              </a:ext>
            </a:extLst>
          </p:cNvPr>
          <p:cNvSpPr>
            <a:spLocks noGrp="1"/>
          </p:cNvSpPr>
          <p:nvPr>
            <p:ph type="title"/>
          </p:nvPr>
        </p:nvSpPr>
        <p:spPr/>
        <p:txBody>
          <a:bodyPr/>
          <a:lstStyle/>
          <a:p>
            <a:r>
              <a:rPr lang="en-CA" dirty="0">
                <a:latin typeface="Poppins" panose="00000500000000000000" pitchFamily="50" charset="0"/>
                <a:cs typeface="Poppins" panose="00000500000000000000" pitchFamily="50" charset="0"/>
              </a:rPr>
              <a:t>The Wide Asset Management View</a:t>
            </a:r>
          </a:p>
        </p:txBody>
      </p:sp>
      <p:pic>
        <p:nvPicPr>
          <p:cNvPr id="7" name="Picture 6">
            <a:extLst>
              <a:ext uri="{FF2B5EF4-FFF2-40B4-BE49-F238E27FC236}">
                <a16:creationId xmlns:a16="http://schemas.microsoft.com/office/drawing/2014/main" id="{56CB2631-E6D6-FD5D-8DEA-5D9CCAA0D84C}"/>
              </a:ext>
            </a:extLst>
          </p:cNvPr>
          <p:cNvPicPr>
            <a:picLocks noChangeAspect="1"/>
          </p:cNvPicPr>
          <p:nvPr/>
        </p:nvPicPr>
        <p:blipFill>
          <a:blip r:embed="rId2"/>
          <a:stretch>
            <a:fillRect/>
          </a:stretch>
        </p:blipFill>
        <p:spPr>
          <a:xfrm>
            <a:off x="1285627" y="1476117"/>
            <a:ext cx="9620744" cy="5016758"/>
          </a:xfrm>
          <a:prstGeom prst="rect">
            <a:avLst/>
          </a:prstGeom>
        </p:spPr>
      </p:pic>
      <p:sp>
        <p:nvSpPr>
          <p:cNvPr id="8" name="TextBox 7">
            <a:extLst>
              <a:ext uri="{FF2B5EF4-FFF2-40B4-BE49-F238E27FC236}">
                <a16:creationId xmlns:a16="http://schemas.microsoft.com/office/drawing/2014/main" id="{A0A7F975-0052-FFBF-6EC5-98D2FE86A2A6}"/>
              </a:ext>
            </a:extLst>
          </p:cNvPr>
          <p:cNvSpPr txBox="1"/>
          <p:nvPr/>
        </p:nvSpPr>
        <p:spPr>
          <a:xfrm>
            <a:off x="1285627" y="6492875"/>
            <a:ext cx="9620744" cy="276999"/>
          </a:xfrm>
          <a:prstGeom prst="rect">
            <a:avLst/>
          </a:prstGeom>
          <a:noFill/>
        </p:spPr>
        <p:txBody>
          <a:bodyPr wrap="square" rtlCol="0">
            <a:spAutoFit/>
          </a:bodyPr>
          <a:lstStyle/>
          <a:p>
            <a:pPr algn="ctr"/>
            <a:r>
              <a:rPr lang="en-CA" sz="1200" dirty="0"/>
              <a:t>Source: GFMAM Asset Management Landscape v3.0 (40 Subjects in 7 Subject Areas)</a:t>
            </a:r>
          </a:p>
        </p:txBody>
      </p:sp>
      <p:pic>
        <p:nvPicPr>
          <p:cNvPr id="9" name="Picture 8" descr="A logo with a black background&#10;&#10;Description automatically generated">
            <a:extLst>
              <a:ext uri="{FF2B5EF4-FFF2-40B4-BE49-F238E27FC236}">
                <a16:creationId xmlns:a16="http://schemas.microsoft.com/office/drawing/2014/main" id="{48C63051-87C9-BF9E-F703-62793A463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3" y="5893553"/>
            <a:ext cx="878928" cy="892328"/>
          </a:xfrm>
          <a:prstGeom prst="rect">
            <a:avLst/>
          </a:prstGeom>
        </p:spPr>
      </p:pic>
      <p:pic>
        <p:nvPicPr>
          <p:cNvPr id="10" name="Picture 9" descr="A close-up of a logo&#10;&#10;Description automatically generated">
            <a:extLst>
              <a:ext uri="{FF2B5EF4-FFF2-40B4-BE49-F238E27FC236}">
                <a16:creationId xmlns:a16="http://schemas.microsoft.com/office/drawing/2014/main" id="{99AB1BD3-071F-646F-3043-1A114F632A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2221" y="6270171"/>
            <a:ext cx="1938758" cy="515710"/>
          </a:xfrm>
          <a:prstGeom prst="rect">
            <a:avLst/>
          </a:prstGeom>
        </p:spPr>
      </p:pic>
    </p:spTree>
    <p:extLst>
      <p:ext uri="{BB962C8B-B14F-4D97-AF65-F5344CB8AC3E}">
        <p14:creationId xmlns:p14="http://schemas.microsoft.com/office/powerpoint/2010/main" val="3011943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B8E7F-FDD8-AA61-F171-00698C74348A}"/>
              </a:ext>
            </a:extLst>
          </p:cNvPr>
          <p:cNvSpPr>
            <a:spLocks noGrp="1"/>
          </p:cNvSpPr>
          <p:nvPr>
            <p:ph type="title"/>
          </p:nvPr>
        </p:nvSpPr>
        <p:spPr>
          <a:xfrm>
            <a:off x="838199" y="365125"/>
            <a:ext cx="11252779" cy="1325563"/>
          </a:xfrm>
        </p:spPr>
        <p:txBody>
          <a:bodyPr>
            <a:normAutofit/>
          </a:bodyPr>
          <a:lstStyle/>
          <a:p>
            <a:r>
              <a:rPr lang="en-CA" sz="4000" dirty="0">
                <a:latin typeface="Poppins" panose="00000500000000000000" pitchFamily="50" charset="0"/>
                <a:cs typeface="Poppins" panose="00000500000000000000" pitchFamily="50" charset="0"/>
              </a:rPr>
              <a:t>HxGN EAM vs Asset Management System</a:t>
            </a:r>
          </a:p>
        </p:txBody>
      </p:sp>
      <p:sp>
        <p:nvSpPr>
          <p:cNvPr id="3" name="Content Placeholder 2">
            <a:extLst>
              <a:ext uri="{FF2B5EF4-FFF2-40B4-BE49-F238E27FC236}">
                <a16:creationId xmlns:a16="http://schemas.microsoft.com/office/drawing/2014/main" id="{02890280-4C32-6AD0-D3F3-1FDDAC3E2EDC}"/>
              </a:ext>
            </a:extLst>
          </p:cNvPr>
          <p:cNvSpPr>
            <a:spLocks noGrp="1"/>
          </p:cNvSpPr>
          <p:nvPr>
            <p:ph idx="1"/>
          </p:nvPr>
        </p:nvSpPr>
        <p:spPr>
          <a:xfrm>
            <a:off x="838200" y="1537590"/>
            <a:ext cx="10515600" cy="4955285"/>
          </a:xfrm>
        </p:spPr>
        <p:txBody>
          <a:bodyPr>
            <a:normAutofit/>
          </a:bodyPr>
          <a:lstStyle/>
          <a:p>
            <a:pPr marL="0" indent="0">
              <a:lnSpc>
                <a:spcPct val="107000"/>
              </a:lnSpc>
              <a:spcAft>
                <a:spcPts val="800"/>
              </a:spcAft>
              <a:buNone/>
            </a:pPr>
            <a:r>
              <a:rPr lang="en-CA" sz="1800" dirty="0">
                <a:effectLst/>
                <a:latin typeface="Poppins" panose="00000500000000000000" pitchFamily="50" charset="0"/>
                <a:ea typeface="Aptos" panose="020B0004020202020204" pitchFamily="34" charset="0"/>
                <a:cs typeface="Poppins" panose="00000500000000000000" pitchFamily="50" charset="0"/>
              </a:rPr>
              <a:t>While HxGN EAM provides robust support for many ISO 55000 and GFMAM requirements, organizations should understand that implementing the software alone doesn't create a compliant asset management system. They need to:</a:t>
            </a:r>
          </a:p>
          <a:p>
            <a:pPr marL="342900" lvl="0" indent="-342900">
              <a:lnSpc>
                <a:spcPct val="107000"/>
              </a:lnSpc>
              <a:buFont typeface="+mj-lt"/>
              <a:buAutoNum type="arabicPeriod"/>
            </a:pPr>
            <a:r>
              <a:rPr lang="en-CA" sz="1800" dirty="0">
                <a:effectLst/>
                <a:latin typeface="Poppins" panose="00000500000000000000" pitchFamily="50" charset="0"/>
                <a:ea typeface="Aptos" panose="020B0004020202020204" pitchFamily="34" charset="0"/>
                <a:cs typeface="Poppins" panose="00000500000000000000" pitchFamily="50" charset="0"/>
              </a:rPr>
              <a:t>Develop an overarching asset management strategy and policy</a:t>
            </a:r>
          </a:p>
          <a:p>
            <a:pPr marL="342900" lvl="0" indent="-342900">
              <a:lnSpc>
                <a:spcPct val="107000"/>
              </a:lnSpc>
              <a:buFont typeface="+mj-lt"/>
              <a:buAutoNum type="arabicPeriod"/>
            </a:pPr>
            <a:r>
              <a:rPr lang="en-CA" sz="1800" dirty="0">
                <a:effectLst/>
                <a:latin typeface="Poppins" panose="00000500000000000000" pitchFamily="50" charset="0"/>
                <a:ea typeface="Aptos" panose="020B0004020202020204" pitchFamily="34" charset="0"/>
                <a:cs typeface="Poppins" panose="00000500000000000000" pitchFamily="50" charset="0"/>
              </a:rPr>
              <a:t>Establish appropriate organizational structures and processes</a:t>
            </a:r>
          </a:p>
          <a:p>
            <a:pPr marL="342900" lvl="0" indent="-342900">
              <a:lnSpc>
                <a:spcPct val="107000"/>
              </a:lnSpc>
              <a:buFont typeface="+mj-lt"/>
              <a:buAutoNum type="arabicPeriod"/>
            </a:pPr>
            <a:r>
              <a:rPr lang="en-CA" sz="1800" dirty="0">
                <a:effectLst/>
                <a:latin typeface="Poppins" panose="00000500000000000000" pitchFamily="50" charset="0"/>
                <a:ea typeface="Aptos" panose="020B0004020202020204" pitchFamily="34" charset="0"/>
                <a:cs typeface="Poppins" panose="00000500000000000000" pitchFamily="50" charset="0"/>
              </a:rPr>
              <a:t>Create a supportive organizational culture</a:t>
            </a:r>
          </a:p>
          <a:p>
            <a:pPr marL="342900" lvl="0" indent="-342900">
              <a:lnSpc>
                <a:spcPct val="107000"/>
              </a:lnSpc>
              <a:buFont typeface="+mj-lt"/>
              <a:buAutoNum type="arabicPeriod"/>
            </a:pPr>
            <a:r>
              <a:rPr lang="en-CA" sz="1800" dirty="0">
                <a:effectLst/>
                <a:latin typeface="Poppins" panose="00000500000000000000" pitchFamily="50" charset="0"/>
                <a:ea typeface="Aptos" panose="020B0004020202020204" pitchFamily="34" charset="0"/>
                <a:cs typeface="Poppins" panose="00000500000000000000" pitchFamily="50" charset="0"/>
              </a:rPr>
              <a:t>Define clear roles and responsibilities</a:t>
            </a:r>
          </a:p>
          <a:p>
            <a:pPr marL="342900" lvl="0" indent="-342900">
              <a:lnSpc>
                <a:spcPct val="107000"/>
              </a:lnSpc>
              <a:spcAft>
                <a:spcPts val="800"/>
              </a:spcAft>
              <a:buFont typeface="+mj-lt"/>
              <a:buAutoNum type="arabicPeriod"/>
            </a:pPr>
            <a:r>
              <a:rPr lang="en-CA" sz="1800" dirty="0">
                <a:effectLst/>
                <a:latin typeface="Poppins" panose="00000500000000000000" pitchFamily="50" charset="0"/>
                <a:ea typeface="Aptos" panose="020B0004020202020204" pitchFamily="34" charset="0"/>
                <a:cs typeface="Poppins" panose="00000500000000000000" pitchFamily="50" charset="0"/>
              </a:rPr>
              <a:t>Implement appropriate governance mechanisms</a:t>
            </a:r>
          </a:p>
          <a:p>
            <a:pPr marL="0" indent="0">
              <a:lnSpc>
                <a:spcPct val="107000"/>
              </a:lnSpc>
              <a:spcAft>
                <a:spcPts val="800"/>
              </a:spcAft>
              <a:buNone/>
            </a:pPr>
            <a:r>
              <a:rPr lang="en-CA" sz="1800" dirty="0">
                <a:effectLst/>
                <a:latin typeface="Poppins" panose="00000500000000000000" pitchFamily="50" charset="0"/>
                <a:ea typeface="Aptos" panose="020B0004020202020204" pitchFamily="34" charset="0"/>
                <a:cs typeface="Poppins" panose="00000500000000000000" pitchFamily="50" charset="0"/>
              </a:rPr>
              <a:t>The software should be viewed as an enabling tool within a broader asset management framework, not as the framework itself. Organizations need to develop their asset management system holistically, using Hexagon EAM to support and enable their chosen approach.</a:t>
            </a:r>
          </a:p>
          <a:p>
            <a:pPr marL="0" indent="0">
              <a:buNone/>
            </a:pPr>
            <a:endParaRPr lang="en-CA" dirty="0">
              <a:latin typeface="Poppins" panose="00000500000000000000" pitchFamily="50" charset="0"/>
              <a:cs typeface="Poppins" panose="00000500000000000000" pitchFamily="50" charset="0"/>
            </a:endParaRPr>
          </a:p>
        </p:txBody>
      </p:sp>
      <p:sp>
        <p:nvSpPr>
          <p:cNvPr id="4" name="TextBox 3">
            <a:extLst>
              <a:ext uri="{FF2B5EF4-FFF2-40B4-BE49-F238E27FC236}">
                <a16:creationId xmlns:a16="http://schemas.microsoft.com/office/drawing/2014/main" id="{389FF98C-80F0-D111-A757-E46809534A0D}"/>
              </a:ext>
            </a:extLst>
          </p:cNvPr>
          <p:cNvSpPr txBox="1"/>
          <p:nvPr/>
        </p:nvSpPr>
        <p:spPr>
          <a:xfrm>
            <a:off x="1285627" y="6492875"/>
            <a:ext cx="9620744" cy="276999"/>
          </a:xfrm>
          <a:prstGeom prst="rect">
            <a:avLst/>
          </a:prstGeom>
          <a:noFill/>
        </p:spPr>
        <p:txBody>
          <a:bodyPr wrap="square" rtlCol="0">
            <a:spAutoFit/>
          </a:bodyPr>
          <a:lstStyle/>
          <a:p>
            <a:pPr algn="ctr"/>
            <a:r>
              <a:rPr lang="en-CA" sz="1200" dirty="0">
                <a:latin typeface="Poppins" panose="00000500000000000000" pitchFamily="50" charset="0"/>
                <a:cs typeface="Poppins" panose="00000500000000000000" pitchFamily="50" charset="0"/>
              </a:rPr>
              <a:t>Source: SCIO Asset Management with Claude 3.5 Sonnet (Pro) AI</a:t>
            </a:r>
          </a:p>
        </p:txBody>
      </p:sp>
      <p:pic>
        <p:nvPicPr>
          <p:cNvPr id="5" name="Picture 4" descr="A logo with a black background&#10;&#10;Description automatically generated">
            <a:extLst>
              <a:ext uri="{FF2B5EF4-FFF2-40B4-BE49-F238E27FC236}">
                <a16:creationId xmlns:a16="http://schemas.microsoft.com/office/drawing/2014/main" id="{8C9077F7-2C4B-0FA8-3EC9-35BC223C7A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93" y="5893553"/>
            <a:ext cx="878928" cy="892328"/>
          </a:xfrm>
          <a:prstGeom prst="rect">
            <a:avLst/>
          </a:prstGeom>
        </p:spPr>
      </p:pic>
      <p:pic>
        <p:nvPicPr>
          <p:cNvPr id="6" name="Picture 5" descr="A close-up of a logo&#10;&#10;Description automatically generated">
            <a:extLst>
              <a:ext uri="{FF2B5EF4-FFF2-40B4-BE49-F238E27FC236}">
                <a16:creationId xmlns:a16="http://schemas.microsoft.com/office/drawing/2014/main" id="{B6A65FF7-9B5B-2930-C22A-68AE5ECAB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221" y="6270171"/>
            <a:ext cx="1938758" cy="515710"/>
          </a:xfrm>
          <a:prstGeom prst="rect">
            <a:avLst/>
          </a:prstGeom>
        </p:spPr>
      </p:pic>
    </p:spTree>
    <p:extLst>
      <p:ext uri="{BB962C8B-B14F-4D97-AF65-F5344CB8AC3E}">
        <p14:creationId xmlns:p14="http://schemas.microsoft.com/office/powerpoint/2010/main" val="1980805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81597-1B1A-7669-985D-67EE509D31A0}"/>
              </a:ext>
            </a:extLst>
          </p:cNvPr>
          <p:cNvSpPr>
            <a:spLocks noGrp="1"/>
          </p:cNvSpPr>
          <p:nvPr>
            <p:ph type="title"/>
          </p:nvPr>
        </p:nvSpPr>
        <p:spPr/>
        <p:txBody>
          <a:bodyPr/>
          <a:lstStyle/>
          <a:p>
            <a:r>
              <a:rPr lang="en-CA" dirty="0">
                <a:latin typeface="Poppins" panose="00000500000000000000" pitchFamily="50" charset="0"/>
                <a:cs typeface="Poppins" panose="00000500000000000000" pitchFamily="50" charset="0"/>
              </a:rPr>
              <a:t>The Wicked Villain is Value Leakage</a:t>
            </a:r>
          </a:p>
        </p:txBody>
      </p:sp>
      <p:pic>
        <p:nvPicPr>
          <p:cNvPr id="5" name="Picture 4" descr="A picture containing chart&#10;&#10;Description automatically generated">
            <a:extLst>
              <a:ext uri="{FF2B5EF4-FFF2-40B4-BE49-F238E27FC236}">
                <a16:creationId xmlns:a16="http://schemas.microsoft.com/office/drawing/2014/main" id="{9CED1786-73FB-E858-3230-ADAFC29028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8" y="1610048"/>
            <a:ext cx="10571160" cy="4535648"/>
          </a:xfrm>
          <a:prstGeom prst="rect">
            <a:avLst/>
          </a:prstGeom>
        </p:spPr>
      </p:pic>
      <p:sp>
        <p:nvSpPr>
          <p:cNvPr id="6" name="TextBox 5">
            <a:extLst>
              <a:ext uri="{FF2B5EF4-FFF2-40B4-BE49-F238E27FC236}">
                <a16:creationId xmlns:a16="http://schemas.microsoft.com/office/drawing/2014/main" id="{042A933B-922B-7A99-9824-BCA9EA98071F}"/>
              </a:ext>
            </a:extLst>
          </p:cNvPr>
          <p:cNvSpPr txBox="1"/>
          <p:nvPr/>
        </p:nvSpPr>
        <p:spPr>
          <a:xfrm>
            <a:off x="7316930" y="3939327"/>
            <a:ext cx="4355117" cy="1077218"/>
          </a:xfrm>
          <a:prstGeom prst="rect">
            <a:avLst/>
          </a:prstGeom>
          <a:noFill/>
        </p:spPr>
        <p:txBody>
          <a:bodyPr wrap="square" rtlCol="0">
            <a:spAutoFit/>
          </a:bodyPr>
          <a:lstStyle/>
          <a:p>
            <a:r>
              <a:rPr lang="en-CA" sz="1600" dirty="0">
                <a:latin typeface="Poppins" panose="00000500000000000000" pitchFamily="50" charset="0"/>
                <a:cs typeface="Poppins" panose="00000500000000000000" pitchFamily="50" charset="0"/>
              </a:rPr>
              <a:t>Value at Stake? </a:t>
            </a:r>
            <a:r>
              <a:rPr lang="en-CA" sz="1600" u="sng" dirty="0">
                <a:latin typeface="Poppins" panose="00000500000000000000" pitchFamily="50" charset="0"/>
                <a:cs typeface="Poppins" panose="00000500000000000000" pitchFamily="50" charset="0"/>
              </a:rPr>
              <a:t>Massive!</a:t>
            </a:r>
          </a:p>
          <a:p>
            <a:pPr marL="285750" indent="-285750">
              <a:buFont typeface="Arial" panose="020B0604020202020204" pitchFamily="34" charset="0"/>
              <a:buChar char="•"/>
            </a:pPr>
            <a:r>
              <a:rPr lang="en-CA" sz="1600" dirty="0">
                <a:latin typeface="Poppins" panose="00000500000000000000" pitchFamily="50" charset="0"/>
                <a:cs typeface="Poppins" panose="00000500000000000000" pitchFamily="50" charset="0"/>
              </a:rPr>
              <a:t>Increase production +6%</a:t>
            </a:r>
          </a:p>
          <a:p>
            <a:pPr marL="285750" indent="-285750">
              <a:buFont typeface="Arial" panose="020B0604020202020204" pitchFamily="34" charset="0"/>
              <a:buChar char="•"/>
            </a:pPr>
            <a:r>
              <a:rPr lang="en-CA" sz="1600" dirty="0">
                <a:latin typeface="Poppins" panose="00000500000000000000" pitchFamily="50" charset="0"/>
                <a:cs typeface="Poppins" panose="00000500000000000000" pitchFamily="50" charset="0"/>
              </a:rPr>
              <a:t>Reduce maintenance cost -45%</a:t>
            </a:r>
          </a:p>
          <a:p>
            <a:pPr marL="285750" indent="-285750">
              <a:buFont typeface="Arial" panose="020B0604020202020204" pitchFamily="34" charset="0"/>
              <a:buChar char="•"/>
            </a:pPr>
            <a:r>
              <a:rPr lang="en-CA" sz="1600" dirty="0">
                <a:latin typeface="Poppins" panose="00000500000000000000" pitchFamily="50" charset="0"/>
                <a:cs typeface="Poppins" panose="00000500000000000000" pitchFamily="50" charset="0"/>
              </a:rPr>
              <a:t>Non-financial performance improved</a:t>
            </a:r>
          </a:p>
        </p:txBody>
      </p:sp>
      <p:pic>
        <p:nvPicPr>
          <p:cNvPr id="4" name="Picture 3" descr="A logo with a black background&#10;&#10;Description automatically generated">
            <a:extLst>
              <a:ext uri="{FF2B5EF4-FFF2-40B4-BE49-F238E27FC236}">
                <a16:creationId xmlns:a16="http://schemas.microsoft.com/office/drawing/2014/main" id="{9F805029-EC93-1D1F-F23B-FD388E9338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93" y="5893553"/>
            <a:ext cx="878928" cy="892328"/>
          </a:xfrm>
          <a:prstGeom prst="rect">
            <a:avLst/>
          </a:prstGeom>
        </p:spPr>
      </p:pic>
      <p:pic>
        <p:nvPicPr>
          <p:cNvPr id="9" name="Picture 8" descr="A close-up of a logo&#10;&#10;Description automatically generated">
            <a:extLst>
              <a:ext uri="{FF2B5EF4-FFF2-40B4-BE49-F238E27FC236}">
                <a16:creationId xmlns:a16="http://schemas.microsoft.com/office/drawing/2014/main" id="{69258EB9-2299-7DFD-3028-B9EAD5E9A6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2221" y="6270171"/>
            <a:ext cx="1938758" cy="515710"/>
          </a:xfrm>
          <a:prstGeom prst="rect">
            <a:avLst/>
          </a:prstGeom>
        </p:spPr>
      </p:pic>
      <p:pic>
        <p:nvPicPr>
          <p:cNvPr id="7" name="Picture 6" descr="Diagram, venn diagram&#10;&#10;Description automatically generated">
            <a:extLst>
              <a:ext uri="{FF2B5EF4-FFF2-40B4-BE49-F238E27FC236}">
                <a16:creationId xmlns:a16="http://schemas.microsoft.com/office/drawing/2014/main" id="{5EDCCD3A-A6FB-C4CF-C7F4-A5ACB652F0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5450" y="1412418"/>
            <a:ext cx="2916849" cy="2805180"/>
          </a:xfrm>
          <a:prstGeom prst="rect">
            <a:avLst/>
          </a:prstGeom>
        </p:spPr>
      </p:pic>
      <p:pic>
        <p:nvPicPr>
          <p:cNvPr id="10" name="Picture 9">
            <a:extLst>
              <a:ext uri="{FF2B5EF4-FFF2-40B4-BE49-F238E27FC236}">
                <a16:creationId xmlns:a16="http://schemas.microsoft.com/office/drawing/2014/main" id="{D9AC7188-4711-BC6A-160C-77FACAD277B7}"/>
              </a:ext>
            </a:extLst>
          </p:cNvPr>
          <p:cNvPicPr>
            <a:picLocks noChangeAspect="1"/>
          </p:cNvPicPr>
          <p:nvPr/>
        </p:nvPicPr>
        <p:blipFill>
          <a:blip r:embed="rId7"/>
          <a:stretch>
            <a:fillRect/>
          </a:stretch>
        </p:blipFill>
        <p:spPr>
          <a:xfrm>
            <a:off x="10199351" y="2619691"/>
            <a:ext cx="1853762" cy="1802784"/>
          </a:xfrm>
          <a:prstGeom prst="rect">
            <a:avLst/>
          </a:prstGeom>
        </p:spPr>
      </p:pic>
      <p:sp>
        <p:nvSpPr>
          <p:cNvPr id="11" name="TextBox 10">
            <a:extLst>
              <a:ext uri="{FF2B5EF4-FFF2-40B4-BE49-F238E27FC236}">
                <a16:creationId xmlns:a16="http://schemas.microsoft.com/office/drawing/2014/main" id="{F84735F6-F7E5-DB1C-84CC-88EF60F58A1E}"/>
              </a:ext>
            </a:extLst>
          </p:cNvPr>
          <p:cNvSpPr txBox="1"/>
          <p:nvPr/>
        </p:nvSpPr>
        <p:spPr>
          <a:xfrm>
            <a:off x="1087396" y="5537234"/>
            <a:ext cx="10965717" cy="338554"/>
          </a:xfrm>
          <a:prstGeom prst="rect">
            <a:avLst/>
          </a:prstGeom>
          <a:noFill/>
        </p:spPr>
        <p:txBody>
          <a:bodyPr wrap="square" rtlCol="0">
            <a:spAutoFit/>
          </a:bodyPr>
          <a:lstStyle/>
          <a:p>
            <a:r>
              <a:rPr lang="en-CA" sz="1600" dirty="0">
                <a:latin typeface="Poppins" panose="00000500000000000000" pitchFamily="50" charset="0"/>
                <a:cs typeface="Poppins" panose="00000500000000000000" pitchFamily="50" charset="0"/>
              </a:rPr>
              <a:t>LEADERS’ JTBD: RUTHLESS REALLOCATION OF FINITE RESOURCES TO HIGHER-VALUE ACTIVITIES; MORE WITH LESS</a:t>
            </a:r>
          </a:p>
        </p:txBody>
      </p:sp>
    </p:spTree>
    <p:extLst>
      <p:ext uri="{BB962C8B-B14F-4D97-AF65-F5344CB8AC3E}">
        <p14:creationId xmlns:p14="http://schemas.microsoft.com/office/powerpoint/2010/main" val="386433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DA4EC186-F730-BCBA-8A8A-109690B16D32}"/>
              </a:ext>
            </a:extLst>
          </p:cNvPr>
          <p:cNvPicPr>
            <a:picLocks noChangeAspect="1"/>
          </p:cNvPicPr>
          <p:nvPr/>
        </p:nvPicPr>
        <p:blipFill>
          <a:blip r:embed="rId3"/>
          <a:stretch>
            <a:fillRect/>
          </a:stretch>
        </p:blipFill>
        <p:spPr>
          <a:xfrm>
            <a:off x="6096000" y="2119917"/>
            <a:ext cx="2638986" cy="2199591"/>
          </a:xfrm>
          <a:prstGeom prst="rect">
            <a:avLst/>
          </a:prstGeom>
        </p:spPr>
      </p:pic>
      <p:pic>
        <p:nvPicPr>
          <p:cNvPr id="8" name="Picture 7">
            <a:extLst>
              <a:ext uri="{FF2B5EF4-FFF2-40B4-BE49-F238E27FC236}">
                <a16:creationId xmlns:a16="http://schemas.microsoft.com/office/drawing/2014/main" id="{B68FF7FD-E79C-D56A-AEA8-D2DDE71409AC}"/>
              </a:ext>
            </a:extLst>
          </p:cNvPr>
          <p:cNvPicPr>
            <a:picLocks noChangeAspect="1"/>
          </p:cNvPicPr>
          <p:nvPr/>
        </p:nvPicPr>
        <p:blipFill>
          <a:blip r:embed="rId4"/>
          <a:stretch>
            <a:fillRect/>
          </a:stretch>
        </p:blipFill>
        <p:spPr>
          <a:xfrm>
            <a:off x="8941795" y="2442732"/>
            <a:ext cx="2189234" cy="2129029"/>
          </a:xfrm>
          <a:prstGeom prst="rect">
            <a:avLst/>
          </a:prstGeom>
        </p:spPr>
      </p:pic>
      <p:sp>
        <p:nvSpPr>
          <p:cNvPr id="4" name="Arrow: Left 3">
            <a:extLst>
              <a:ext uri="{FF2B5EF4-FFF2-40B4-BE49-F238E27FC236}">
                <a16:creationId xmlns:a16="http://schemas.microsoft.com/office/drawing/2014/main" id="{EF2FD8A2-7C6D-5788-A146-32DB4B10F107}"/>
              </a:ext>
            </a:extLst>
          </p:cNvPr>
          <p:cNvSpPr/>
          <p:nvPr/>
        </p:nvSpPr>
        <p:spPr>
          <a:xfrm rot="10800000">
            <a:off x="4870962" y="3219713"/>
            <a:ext cx="1279141" cy="527972"/>
          </a:xfrm>
          <a:prstGeom prst="leftArrow">
            <a:avLst>
              <a:gd name="adj1" fmla="val 60000"/>
              <a:gd name="adj2" fmla="val 50000"/>
            </a:avLst>
          </a:prstGeom>
          <a:solidFill>
            <a:schemeClr val="accent1">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CA"/>
          </a:p>
        </p:txBody>
      </p:sp>
      <p:grpSp>
        <p:nvGrpSpPr>
          <p:cNvPr id="10" name="Group 9">
            <a:extLst>
              <a:ext uri="{FF2B5EF4-FFF2-40B4-BE49-F238E27FC236}">
                <a16:creationId xmlns:a16="http://schemas.microsoft.com/office/drawing/2014/main" id="{972B0DA7-635E-2435-D8F0-7180E84394FA}"/>
              </a:ext>
            </a:extLst>
          </p:cNvPr>
          <p:cNvGrpSpPr/>
          <p:nvPr/>
        </p:nvGrpSpPr>
        <p:grpSpPr>
          <a:xfrm>
            <a:off x="1277689" y="856222"/>
            <a:ext cx="2074731" cy="1407926"/>
            <a:chOff x="244068" y="1062349"/>
            <a:chExt cx="1759907" cy="1407926"/>
          </a:xfrm>
        </p:grpSpPr>
        <p:sp>
          <p:nvSpPr>
            <p:cNvPr id="11" name="Rectangle: Rounded Corners 10">
              <a:extLst>
                <a:ext uri="{FF2B5EF4-FFF2-40B4-BE49-F238E27FC236}">
                  <a16:creationId xmlns:a16="http://schemas.microsoft.com/office/drawing/2014/main" id="{AB1B954A-256D-BB6F-7CDD-18C4890FA5A2}"/>
                </a:ext>
              </a:extLst>
            </p:cNvPr>
            <p:cNvSpPr/>
            <p:nvPr/>
          </p:nvSpPr>
          <p:spPr>
            <a:xfrm>
              <a:off x="244068" y="1062349"/>
              <a:ext cx="1759907" cy="1407926"/>
            </a:xfrm>
            <a:prstGeom prst="roundRect">
              <a:avLst>
                <a:gd name="adj" fmla="val 10000"/>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CA"/>
            </a:p>
          </p:txBody>
        </p:sp>
        <p:sp>
          <p:nvSpPr>
            <p:cNvPr id="12" name="Rectangle: Rounded Corners 4">
              <a:extLst>
                <a:ext uri="{FF2B5EF4-FFF2-40B4-BE49-F238E27FC236}">
                  <a16:creationId xmlns:a16="http://schemas.microsoft.com/office/drawing/2014/main" id="{93B71972-6563-F1DE-07DA-A9EC655239E0}"/>
                </a:ext>
              </a:extLst>
            </p:cNvPr>
            <p:cNvSpPr txBox="1"/>
            <p:nvPr/>
          </p:nvSpPr>
          <p:spPr>
            <a:xfrm>
              <a:off x="285305" y="1103586"/>
              <a:ext cx="1677433" cy="13254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CA" sz="2700" dirty="0"/>
                <a:t>PEOPLE</a:t>
              </a:r>
              <a:endParaRPr lang="en-CA" sz="2700" kern="1200" dirty="0"/>
            </a:p>
          </p:txBody>
        </p:sp>
      </p:grpSp>
      <p:grpSp>
        <p:nvGrpSpPr>
          <p:cNvPr id="13" name="Group 12">
            <a:extLst>
              <a:ext uri="{FF2B5EF4-FFF2-40B4-BE49-F238E27FC236}">
                <a16:creationId xmlns:a16="http://schemas.microsoft.com/office/drawing/2014/main" id="{B56236DA-9873-6EC9-D00C-678D21EEB294}"/>
              </a:ext>
            </a:extLst>
          </p:cNvPr>
          <p:cNvGrpSpPr/>
          <p:nvPr/>
        </p:nvGrpSpPr>
        <p:grpSpPr>
          <a:xfrm>
            <a:off x="1227910" y="2703263"/>
            <a:ext cx="2165747" cy="1407926"/>
            <a:chOff x="2283392" y="745"/>
            <a:chExt cx="1759907" cy="1407926"/>
          </a:xfrm>
        </p:grpSpPr>
        <p:sp>
          <p:nvSpPr>
            <p:cNvPr id="14" name="Rectangle: Rounded Corners 13">
              <a:extLst>
                <a:ext uri="{FF2B5EF4-FFF2-40B4-BE49-F238E27FC236}">
                  <a16:creationId xmlns:a16="http://schemas.microsoft.com/office/drawing/2014/main" id="{0CE25513-D897-9730-7558-6DA027ADE538}"/>
                </a:ext>
              </a:extLst>
            </p:cNvPr>
            <p:cNvSpPr/>
            <p:nvPr/>
          </p:nvSpPr>
          <p:spPr>
            <a:xfrm>
              <a:off x="2283392" y="745"/>
              <a:ext cx="1759907" cy="1407926"/>
            </a:xfrm>
            <a:prstGeom prst="roundRect">
              <a:avLst>
                <a:gd name="adj" fmla="val 10000"/>
              </a:avLst>
            </a:pr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CA"/>
            </a:p>
          </p:txBody>
        </p:sp>
        <p:sp>
          <p:nvSpPr>
            <p:cNvPr id="15" name="Rectangle: Rounded Corners 4">
              <a:extLst>
                <a:ext uri="{FF2B5EF4-FFF2-40B4-BE49-F238E27FC236}">
                  <a16:creationId xmlns:a16="http://schemas.microsoft.com/office/drawing/2014/main" id="{54D8963B-2B85-9923-814D-43072A82D6AD}"/>
                </a:ext>
              </a:extLst>
            </p:cNvPr>
            <p:cNvSpPr txBox="1"/>
            <p:nvPr/>
          </p:nvSpPr>
          <p:spPr>
            <a:xfrm>
              <a:off x="2324629" y="41982"/>
              <a:ext cx="1677433" cy="13254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CA" sz="2700" kern="1200" dirty="0"/>
                <a:t>PROCESS</a:t>
              </a:r>
            </a:p>
          </p:txBody>
        </p:sp>
      </p:grpSp>
      <p:grpSp>
        <p:nvGrpSpPr>
          <p:cNvPr id="16" name="Group 15">
            <a:extLst>
              <a:ext uri="{FF2B5EF4-FFF2-40B4-BE49-F238E27FC236}">
                <a16:creationId xmlns:a16="http://schemas.microsoft.com/office/drawing/2014/main" id="{92471917-B401-8240-D8BF-BAB8D8B0E096}"/>
              </a:ext>
            </a:extLst>
          </p:cNvPr>
          <p:cNvGrpSpPr/>
          <p:nvPr/>
        </p:nvGrpSpPr>
        <p:grpSpPr>
          <a:xfrm>
            <a:off x="1227910" y="4463301"/>
            <a:ext cx="2124514" cy="1407926"/>
            <a:chOff x="3380522" y="206133"/>
            <a:chExt cx="1622796" cy="1298237"/>
          </a:xfrm>
        </p:grpSpPr>
        <p:sp>
          <p:nvSpPr>
            <p:cNvPr id="17" name="Rectangle: Rounded Corners 16">
              <a:extLst>
                <a:ext uri="{FF2B5EF4-FFF2-40B4-BE49-F238E27FC236}">
                  <a16:creationId xmlns:a16="http://schemas.microsoft.com/office/drawing/2014/main" id="{E4C72204-365F-F124-38AD-61874B042832}"/>
                </a:ext>
              </a:extLst>
            </p:cNvPr>
            <p:cNvSpPr/>
            <p:nvPr/>
          </p:nvSpPr>
          <p:spPr>
            <a:xfrm>
              <a:off x="3380522" y="206133"/>
              <a:ext cx="1622796" cy="1298237"/>
            </a:xfrm>
            <a:prstGeom prst="roundRect">
              <a:avLst>
                <a:gd name="adj" fmla="val 10000"/>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CA"/>
            </a:p>
          </p:txBody>
        </p:sp>
        <p:sp>
          <p:nvSpPr>
            <p:cNvPr id="18" name="Rectangle: Rounded Corners 4">
              <a:extLst>
                <a:ext uri="{FF2B5EF4-FFF2-40B4-BE49-F238E27FC236}">
                  <a16:creationId xmlns:a16="http://schemas.microsoft.com/office/drawing/2014/main" id="{74C75CE2-C219-35E3-05F5-DB6681C933D7}"/>
                </a:ext>
              </a:extLst>
            </p:cNvPr>
            <p:cNvSpPr txBox="1"/>
            <p:nvPr/>
          </p:nvSpPr>
          <p:spPr>
            <a:xfrm>
              <a:off x="3418545" y="244157"/>
              <a:ext cx="1546747" cy="12221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CA" sz="2400" kern="1200" dirty="0"/>
                <a:t>TECHNOLOGY</a:t>
              </a:r>
            </a:p>
          </p:txBody>
        </p:sp>
      </p:grpSp>
      <p:sp>
        <p:nvSpPr>
          <p:cNvPr id="22" name="Arrow: Left 21">
            <a:extLst>
              <a:ext uri="{FF2B5EF4-FFF2-40B4-BE49-F238E27FC236}">
                <a16:creationId xmlns:a16="http://schemas.microsoft.com/office/drawing/2014/main" id="{19CAA118-DE61-4CAD-1F5A-B3BF84CF6A5F}"/>
              </a:ext>
            </a:extLst>
          </p:cNvPr>
          <p:cNvSpPr/>
          <p:nvPr/>
        </p:nvSpPr>
        <p:spPr>
          <a:xfrm rot="10800000">
            <a:off x="7858310" y="3219713"/>
            <a:ext cx="1134484" cy="527972"/>
          </a:xfrm>
          <a:prstGeom prst="leftArrow">
            <a:avLst>
              <a:gd name="adj1" fmla="val 60000"/>
              <a:gd name="adj2" fmla="val 50000"/>
            </a:avLst>
          </a:prstGeom>
          <a:solidFill>
            <a:schemeClr val="accent1">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CA"/>
          </a:p>
        </p:txBody>
      </p:sp>
      <p:sp>
        <p:nvSpPr>
          <p:cNvPr id="23" name="Rectangle 22">
            <a:extLst>
              <a:ext uri="{FF2B5EF4-FFF2-40B4-BE49-F238E27FC236}">
                <a16:creationId xmlns:a16="http://schemas.microsoft.com/office/drawing/2014/main" id="{1A1F38E6-135E-8103-D4C8-FB7B23632BDD}"/>
              </a:ext>
            </a:extLst>
          </p:cNvPr>
          <p:cNvSpPr/>
          <p:nvPr/>
        </p:nvSpPr>
        <p:spPr>
          <a:xfrm>
            <a:off x="3352420" y="1405544"/>
            <a:ext cx="1477306" cy="309282"/>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a:extLst>
              <a:ext uri="{FF2B5EF4-FFF2-40B4-BE49-F238E27FC236}">
                <a16:creationId xmlns:a16="http://schemas.microsoft.com/office/drawing/2014/main" id="{28D1A47E-2CE5-F86A-B7C3-98D7F7CFEB96}"/>
              </a:ext>
            </a:extLst>
          </p:cNvPr>
          <p:cNvSpPr/>
          <p:nvPr/>
        </p:nvSpPr>
        <p:spPr>
          <a:xfrm>
            <a:off x="3393657" y="3329058"/>
            <a:ext cx="1477306" cy="309282"/>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a:extLst>
              <a:ext uri="{FF2B5EF4-FFF2-40B4-BE49-F238E27FC236}">
                <a16:creationId xmlns:a16="http://schemas.microsoft.com/office/drawing/2014/main" id="{D782EAD8-A963-39EF-CB14-3B379CC22903}"/>
              </a:ext>
            </a:extLst>
          </p:cNvPr>
          <p:cNvSpPr/>
          <p:nvPr/>
        </p:nvSpPr>
        <p:spPr>
          <a:xfrm>
            <a:off x="3352420" y="5067466"/>
            <a:ext cx="1477306" cy="309282"/>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a:extLst>
              <a:ext uri="{FF2B5EF4-FFF2-40B4-BE49-F238E27FC236}">
                <a16:creationId xmlns:a16="http://schemas.microsoft.com/office/drawing/2014/main" id="{79E3F830-7B57-848B-FD03-407A623D6217}"/>
              </a:ext>
            </a:extLst>
          </p:cNvPr>
          <p:cNvSpPr/>
          <p:nvPr/>
        </p:nvSpPr>
        <p:spPr>
          <a:xfrm rot="5400000">
            <a:off x="2761710" y="3226258"/>
            <a:ext cx="3971204" cy="32977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8" name="Picture 27" descr="A blue and black logo&#10;&#10;Description automatically generated">
            <a:extLst>
              <a:ext uri="{FF2B5EF4-FFF2-40B4-BE49-F238E27FC236}">
                <a16:creationId xmlns:a16="http://schemas.microsoft.com/office/drawing/2014/main" id="{A6E110B7-44C2-BFCF-6BE1-DB4DA8A7A5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4036" y="2955494"/>
            <a:ext cx="1085314" cy="1125021"/>
          </a:xfrm>
          <a:prstGeom prst="rect">
            <a:avLst/>
          </a:prstGeom>
        </p:spPr>
      </p:pic>
      <p:pic>
        <p:nvPicPr>
          <p:cNvPr id="2" name="Picture 1">
            <a:extLst>
              <a:ext uri="{FF2B5EF4-FFF2-40B4-BE49-F238E27FC236}">
                <a16:creationId xmlns:a16="http://schemas.microsoft.com/office/drawing/2014/main" id="{B3368DFB-B697-61DC-B9D3-4682B7642618}"/>
              </a:ext>
            </a:extLst>
          </p:cNvPr>
          <p:cNvPicPr>
            <a:picLocks noChangeAspect="1"/>
          </p:cNvPicPr>
          <p:nvPr/>
        </p:nvPicPr>
        <p:blipFill>
          <a:blip r:embed="rId4"/>
          <a:stretch>
            <a:fillRect/>
          </a:stretch>
        </p:blipFill>
        <p:spPr>
          <a:xfrm>
            <a:off x="8992794" y="2035061"/>
            <a:ext cx="3027630" cy="2944369"/>
          </a:xfrm>
          <a:prstGeom prst="rect">
            <a:avLst/>
          </a:prstGeom>
        </p:spPr>
      </p:pic>
      <p:pic>
        <p:nvPicPr>
          <p:cNvPr id="5" name="Picture 4" descr="A close-up of a logo&#10;&#10;Description automatically generated">
            <a:extLst>
              <a:ext uri="{FF2B5EF4-FFF2-40B4-BE49-F238E27FC236}">
                <a16:creationId xmlns:a16="http://schemas.microsoft.com/office/drawing/2014/main" id="{3E21F4D7-7672-282C-C6F0-B3553996DD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2221" y="6270171"/>
            <a:ext cx="1938758" cy="515710"/>
          </a:xfrm>
          <a:prstGeom prst="rect">
            <a:avLst/>
          </a:prstGeom>
        </p:spPr>
      </p:pic>
      <p:sp>
        <p:nvSpPr>
          <p:cNvPr id="3" name="Title 1">
            <a:extLst>
              <a:ext uri="{FF2B5EF4-FFF2-40B4-BE49-F238E27FC236}">
                <a16:creationId xmlns:a16="http://schemas.microsoft.com/office/drawing/2014/main" id="{605D42EF-7A40-5179-D244-8EA40C25C935}"/>
              </a:ext>
            </a:extLst>
          </p:cNvPr>
          <p:cNvSpPr>
            <a:spLocks noGrp="1"/>
          </p:cNvSpPr>
          <p:nvPr>
            <p:ph type="title"/>
          </p:nvPr>
        </p:nvSpPr>
        <p:spPr>
          <a:xfrm>
            <a:off x="6059726" y="454686"/>
            <a:ext cx="5560568" cy="1512597"/>
          </a:xfrm>
        </p:spPr>
        <p:txBody>
          <a:bodyPr/>
          <a:lstStyle/>
          <a:p>
            <a:r>
              <a:rPr lang="en-CA" dirty="0">
                <a:latin typeface="Poppins" panose="00000500000000000000" pitchFamily="50" charset="0"/>
                <a:cs typeface="Poppins" panose="00000500000000000000" pitchFamily="50" charset="0"/>
              </a:rPr>
              <a:t>Value Chain Model</a:t>
            </a:r>
          </a:p>
        </p:txBody>
      </p:sp>
      <p:sp>
        <p:nvSpPr>
          <p:cNvPr id="32" name="Rectangle: Rounded Corners 4">
            <a:extLst>
              <a:ext uri="{FF2B5EF4-FFF2-40B4-BE49-F238E27FC236}">
                <a16:creationId xmlns:a16="http://schemas.microsoft.com/office/drawing/2014/main" id="{D499100A-FC12-A4BD-0CB0-C178121BC957}"/>
              </a:ext>
            </a:extLst>
          </p:cNvPr>
          <p:cNvSpPr txBox="1"/>
          <p:nvPr/>
        </p:nvSpPr>
        <p:spPr>
          <a:xfrm>
            <a:off x="6116776" y="2994055"/>
            <a:ext cx="1638129" cy="1325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CA" sz="2400" kern="1200" dirty="0"/>
              <a:t>ASSETS</a:t>
            </a:r>
          </a:p>
        </p:txBody>
      </p:sp>
      <p:pic>
        <p:nvPicPr>
          <p:cNvPr id="6" name="Picture 5" descr="A logo with a black background&#10;&#10;Description automatically generated">
            <a:extLst>
              <a:ext uri="{FF2B5EF4-FFF2-40B4-BE49-F238E27FC236}">
                <a16:creationId xmlns:a16="http://schemas.microsoft.com/office/drawing/2014/main" id="{8FF550AB-6932-F9C4-EB96-F83B139D69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993" y="5893553"/>
            <a:ext cx="878928" cy="892328"/>
          </a:xfrm>
          <a:prstGeom prst="rect">
            <a:avLst/>
          </a:prstGeom>
        </p:spPr>
      </p:pic>
      <p:sp>
        <p:nvSpPr>
          <p:cNvPr id="9" name="TextBox 8">
            <a:extLst>
              <a:ext uri="{FF2B5EF4-FFF2-40B4-BE49-F238E27FC236}">
                <a16:creationId xmlns:a16="http://schemas.microsoft.com/office/drawing/2014/main" id="{9CEB2497-7D9B-9EF8-904B-332B7680042B}"/>
              </a:ext>
            </a:extLst>
          </p:cNvPr>
          <p:cNvSpPr txBox="1"/>
          <p:nvPr/>
        </p:nvSpPr>
        <p:spPr>
          <a:xfrm>
            <a:off x="6264231" y="4420689"/>
            <a:ext cx="2031142" cy="369460"/>
          </a:xfrm>
          <a:prstGeom prst="rect">
            <a:avLst/>
          </a:prstGeom>
          <a:noFill/>
        </p:spPr>
        <p:txBody>
          <a:bodyPr wrap="square" rtlCol="0">
            <a:spAutoFit/>
          </a:bodyPr>
          <a:lstStyle/>
          <a:p>
            <a:r>
              <a:rPr lang="en-CA" sz="1801" b="1" dirty="0">
                <a:solidFill>
                  <a:schemeClr val="accent5">
                    <a:lumMod val="50000"/>
                  </a:schemeClr>
                </a:solidFill>
                <a:latin typeface="Poppins" panose="00000500000000000000" pitchFamily="2" charset="0"/>
                <a:cs typeface="Poppins" panose="00000500000000000000" pitchFamily="2" charset="0"/>
              </a:rPr>
              <a:t>THE COALFACE</a:t>
            </a:r>
          </a:p>
        </p:txBody>
      </p:sp>
      <p:sp>
        <p:nvSpPr>
          <p:cNvPr id="7" name="TextBox 6">
            <a:extLst>
              <a:ext uri="{FF2B5EF4-FFF2-40B4-BE49-F238E27FC236}">
                <a16:creationId xmlns:a16="http://schemas.microsoft.com/office/drawing/2014/main" id="{AB805155-E6F8-E985-E0B3-55B526B99AED}"/>
              </a:ext>
            </a:extLst>
          </p:cNvPr>
          <p:cNvSpPr txBox="1"/>
          <p:nvPr/>
        </p:nvSpPr>
        <p:spPr>
          <a:xfrm>
            <a:off x="4019512" y="4141569"/>
            <a:ext cx="1395048" cy="369460"/>
          </a:xfrm>
          <a:prstGeom prst="rect">
            <a:avLst/>
          </a:prstGeom>
          <a:noFill/>
        </p:spPr>
        <p:txBody>
          <a:bodyPr wrap="square" rtlCol="0">
            <a:spAutoFit/>
          </a:bodyPr>
          <a:lstStyle/>
          <a:p>
            <a:r>
              <a:rPr lang="en-CA" sz="1801" b="1" dirty="0">
                <a:solidFill>
                  <a:schemeClr val="accent5">
                    <a:lumMod val="50000"/>
                  </a:schemeClr>
                </a:solidFill>
                <a:latin typeface="Poppins" panose="00000500000000000000" pitchFamily="2" charset="0"/>
                <a:cs typeface="Poppins" panose="00000500000000000000" pitchFamily="2" charset="0"/>
              </a:rPr>
              <a:t>THE CRUX</a:t>
            </a:r>
          </a:p>
        </p:txBody>
      </p:sp>
      <p:pic>
        <p:nvPicPr>
          <p:cNvPr id="20" name="Picture 19" descr="A blue and white logo&#10;&#10;Description automatically generated">
            <a:extLst>
              <a:ext uri="{FF2B5EF4-FFF2-40B4-BE49-F238E27FC236}">
                <a16:creationId xmlns:a16="http://schemas.microsoft.com/office/drawing/2014/main" id="{10A122AF-F6D0-1250-30CD-D553B68D0E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28114" y="4904912"/>
            <a:ext cx="1506589" cy="1561708"/>
          </a:xfrm>
          <a:prstGeom prst="rect">
            <a:avLst/>
          </a:prstGeom>
        </p:spPr>
      </p:pic>
      <p:sp>
        <p:nvSpPr>
          <p:cNvPr id="21" name="TextBox 20">
            <a:extLst>
              <a:ext uri="{FF2B5EF4-FFF2-40B4-BE49-F238E27FC236}">
                <a16:creationId xmlns:a16="http://schemas.microsoft.com/office/drawing/2014/main" id="{26BE2979-2196-A8C1-9793-5995FD9A97A4}"/>
              </a:ext>
            </a:extLst>
          </p:cNvPr>
          <p:cNvSpPr txBox="1"/>
          <p:nvPr/>
        </p:nvSpPr>
        <p:spPr>
          <a:xfrm>
            <a:off x="6449142" y="5329614"/>
            <a:ext cx="5641837" cy="1200329"/>
          </a:xfrm>
          <a:prstGeom prst="rect">
            <a:avLst/>
          </a:prstGeom>
          <a:noFill/>
        </p:spPr>
        <p:txBody>
          <a:bodyPr wrap="square">
            <a:spAutoFit/>
          </a:bodyPr>
          <a:lstStyle/>
          <a:p>
            <a:pPr algn="ctr"/>
            <a:r>
              <a:rPr lang="en-US" sz="2400" b="0" dirty="0">
                <a:effectLst/>
                <a:latin typeface="Poppins" panose="00000500000000000000" pitchFamily="50" charset="0"/>
                <a:cs typeface="Poppins" panose="00000500000000000000" pitchFamily="50" charset="0"/>
              </a:rPr>
              <a:t>“The success of an organization is nothing but a sum of all of its decisions.”</a:t>
            </a:r>
            <a:endParaRPr lang="en-CA" sz="2400" dirty="0">
              <a:latin typeface="Poppins" panose="00000500000000000000" pitchFamily="50" charset="0"/>
              <a:cs typeface="Poppins" panose="00000500000000000000" pitchFamily="50" charset="0"/>
            </a:endParaRPr>
          </a:p>
        </p:txBody>
      </p:sp>
      <p:sp>
        <p:nvSpPr>
          <p:cNvPr id="27" name="TextBox 26">
            <a:extLst>
              <a:ext uri="{FF2B5EF4-FFF2-40B4-BE49-F238E27FC236}">
                <a16:creationId xmlns:a16="http://schemas.microsoft.com/office/drawing/2014/main" id="{39C8CCF3-5BD2-450C-BB3A-EDB757DFF532}"/>
              </a:ext>
            </a:extLst>
          </p:cNvPr>
          <p:cNvSpPr txBox="1"/>
          <p:nvPr/>
        </p:nvSpPr>
        <p:spPr>
          <a:xfrm>
            <a:off x="5757601" y="5270267"/>
            <a:ext cx="507468" cy="830997"/>
          </a:xfrm>
          <a:prstGeom prst="rect">
            <a:avLst/>
          </a:prstGeom>
          <a:noFill/>
        </p:spPr>
        <p:txBody>
          <a:bodyPr wrap="square" rtlCol="0">
            <a:spAutoFit/>
          </a:bodyPr>
          <a:lstStyle/>
          <a:p>
            <a:r>
              <a:rPr lang="en-CA" sz="4800" b="1" dirty="0">
                <a:solidFill>
                  <a:schemeClr val="bg2"/>
                </a:solidFill>
                <a:latin typeface="Symbol" panose="05050102010706020507" pitchFamily="18" charset="2"/>
              </a:rPr>
              <a:t>S</a:t>
            </a:r>
          </a:p>
        </p:txBody>
      </p:sp>
    </p:spTree>
    <p:extLst>
      <p:ext uri="{BB962C8B-B14F-4D97-AF65-F5344CB8AC3E}">
        <p14:creationId xmlns:p14="http://schemas.microsoft.com/office/powerpoint/2010/main" val="264454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21"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69081-9EF3-44B2-7B21-DBBAAE6BDA23}"/>
              </a:ext>
            </a:extLst>
          </p:cNvPr>
          <p:cNvSpPr>
            <a:spLocks noGrp="1"/>
          </p:cNvSpPr>
          <p:nvPr>
            <p:ph type="title"/>
          </p:nvPr>
        </p:nvSpPr>
        <p:spPr>
          <a:xfrm>
            <a:off x="564949" y="365125"/>
            <a:ext cx="11351372" cy="1325563"/>
          </a:xfrm>
        </p:spPr>
        <p:txBody>
          <a:bodyPr>
            <a:normAutofit/>
          </a:bodyPr>
          <a:lstStyle/>
          <a:p>
            <a:r>
              <a:rPr lang="en-CA" sz="4000" dirty="0">
                <a:latin typeface="Poppins" panose="00000500000000000000" pitchFamily="50" charset="0"/>
                <a:cs typeface="Poppins" panose="00000500000000000000" pitchFamily="50" charset="0"/>
              </a:rPr>
              <a:t>Effectiveness &gt;&gt;&gt; Efficiency as a Value Lever</a:t>
            </a:r>
          </a:p>
        </p:txBody>
      </p:sp>
      <p:pic>
        <p:nvPicPr>
          <p:cNvPr id="5" name="Picture 4" descr="A diagram of efficiency and efficiency&#10;&#10;AI-generated content may be incorrect.">
            <a:extLst>
              <a:ext uri="{FF2B5EF4-FFF2-40B4-BE49-F238E27FC236}">
                <a16:creationId xmlns:a16="http://schemas.microsoft.com/office/drawing/2014/main" id="{4965F587-2D28-2B45-DC2C-BA8BF6F415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4449" y="1393995"/>
            <a:ext cx="5603102" cy="5429406"/>
          </a:xfrm>
          <a:prstGeom prst="rect">
            <a:avLst/>
          </a:prstGeom>
        </p:spPr>
      </p:pic>
      <p:sp>
        <p:nvSpPr>
          <p:cNvPr id="6" name="TextBox 5">
            <a:extLst>
              <a:ext uri="{FF2B5EF4-FFF2-40B4-BE49-F238E27FC236}">
                <a16:creationId xmlns:a16="http://schemas.microsoft.com/office/drawing/2014/main" id="{853D80CB-44C6-9066-842C-63423D2B1928}"/>
              </a:ext>
            </a:extLst>
          </p:cNvPr>
          <p:cNvSpPr txBox="1"/>
          <p:nvPr/>
        </p:nvSpPr>
        <p:spPr>
          <a:xfrm>
            <a:off x="1285627" y="6492875"/>
            <a:ext cx="9620744" cy="261610"/>
          </a:xfrm>
          <a:prstGeom prst="rect">
            <a:avLst/>
          </a:prstGeom>
          <a:noFill/>
        </p:spPr>
        <p:txBody>
          <a:bodyPr wrap="square" rtlCol="0">
            <a:spAutoFit/>
          </a:bodyPr>
          <a:lstStyle/>
          <a:p>
            <a:pPr algn="ctr"/>
            <a:r>
              <a:rPr lang="en-CA" sz="1100" dirty="0">
                <a:latin typeface="Poppins" panose="00000500000000000000" pitchFamily="50" charset="0"/>
                <a:cs typeface="Poppins" panose="00000500000000000000" pitchFamily="50" charset="0"/>
              </a:rPr>
              <a:t>Source: Conscious Asset</a:t>
            </a:r>
          </a:p>
        </p:txBody>
      </p:sp>
      <p:pic>
        <p:nvPicPr>
          <p:cNvPr id="7" name="Picture 6" descr="A logo with a black background&#10;&#10;Description automatically generated">
            <a:extLst>
              <a:ext uri="{FF2B5EF4-FFF2-40B4-BE49-F238E27FC236}">
                <a16:creationId xmlns:a16="http://schemas.microsoft.com/office/drawing/2014/main" id="{1C5A3934-B3AB-3396-6116-EEE45C19B4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3" y="5893553"/>
            <a:ext cx="878928" cy="892328"/>
          </a:xfrm>
          <a:prstGeom prst="rect">
            <a:avLst/>
          </a:prstGeom>
        </p:spPr>
      </p:pic>
      <p:pic>
        <p:nvPicPr>
          <p:cNvPr id="8" name="Picture 7" descr="A close-up of a logo&#10;&#10;Description automatically generated">
            <a:extLst>
              <a:ext uri="{FF2B5EF4-FFF2-40B4-BE49-F238E27FC236}">
                <a16:creationId xmlns:a16="http://schemas.microsoft.com/office/drawing/2014/main" id="{D3928F04-6BE3-B059-BBFC-33B6C22E5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2221" y="6270171"/>
            <a:ext cx="1938758" cy="515710"/>
          </a:xfrm>
          <a:prstGeom prst="rect">
            <a:avLst/>
          </a:prstGeom>
        </p:spPr>
      </p:pic>
    </p:spTree>
    <p:extLst>
      <p:ext uri="{BB962C8B-B14F-4D97-AF65-F5344CB8AC3E}">
        <p14:creationId xmlns:p14="http://schemas.microsoft.com/office/powerpoint/2010/main" val="14921512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4.2|8.2|5.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52868</TotalTime>
  <Words>2207</Words>
  <Application>Microsoft Office PowerPoint</Application>
  <PresentationFormat>Widescreen</PresentationFormat>
  <Paragraphs>228</Paragraphs>
  <Slides>18</Slides>
  <Notes>9</Notes>
  <HiddenSlides>3</HiddenSlides>
  <MMClips>0</MMClips>
  <ScaleCrop>false</ScaleCrop>
  <HeadingPairs>
    <vt:vector size="8" baseType="variant">
      <vt:variant>
        <vt:lpstr>Fonts Used</vt:lpstr>
      </vt:variant>
      <vt:variant>
        <vt:i4>6</vt:i4>
      </vt:variant>
      <vt:variant>
        <vt:lpstr>Theme</vt:lpstr>
      </vt:variant>
      <vt:variant>
        <vt:i4>1</vt:i4>
      </vt:variant>
      <vt:variant>
        <vt:lpstr>Slide Titles</vt:lpstr>
      </vt:variant>
      <vt:variant>
        <vt:i4>18</vt:i4>
      </vt:variant>
      <vt:variant>
        <vt:lpstr>Custom Shows</vt:lpstr>
      </vt:variant>
      <vt:variant>
        <vt:i4>1</vt:i4>
      </vt:variant>
    </vt:vector>
  </HeadingPairs>
  <TitlesOfParts>
    <vt:vector size="26" baseType="lpstr">
      <vt:lpstr>Aptos</vt:lpstr>
      <vt:lpstr>Aptos Display</vt:lpstr>
      <vt:lpstr>Arial</vt:lpstr>
      <vt:lpstr>Calibri</vt:lpstr>
      <vt:lpstr>Poppins</vt:lpstr>
      <vt:lpstr>Symbol</vt:lpstr>
      <vt:lpstr>Office Theme</vt:lpstr>
      <vt:lpstr>PowerPoint Presentation</vt:lpstr>
      <vt:lpstr>Meet SCIO</vt:lpstr>
      <vt:lpstr>Asset Management Identity Crisis</vt:lpstr>
      <vt:lpstr>Primary Functions of Modern EAMs</vt:lpstr>
      <vt:lpstr>The Wide Asset Management View</vt:lpstr>
      <vt:lpstr>HxGN EAM vs Asset Management System</vt:lpstr>
      <vt:lpstr>The Wicked Villain is Value Leakage</vt:lpstr>
      <vt:lpstr>Value Chain Model</vt:lpstr>
      <vt:lpstr>Effectiveness &gt;&gt;&gt; Efficiency as a Value Lever</vt:lpstr>
      <vt:lpstr>Bridge AM Gap: Create Common Ground</vt:lpstr>
      <vt:lpstr>Operational Asset Management System</vt:lpstr>
      <vt:lpstr>Operations Asset Management Sensemaking Machine</vt:lpstr>
      <vt:lpstr>SCIO’s OAM Solution: Sin Qua Non</vt:lpstr>
      <vt:lpstr>PowerPoint Presentation</vt:lpstr>
      <vt:lpstr>Meet the Founder – Paul Daoust</vt:lpstr>
      <vt:lpstr>What Do You Get with OAM?</vt:lpstr>
      <vt:lpstr>Who is OAM For?</vt:lpstr>
      <vt:lpstr>Setting Conditions for OAM Success</vt:lpstr>
      <vt:lpstr>Exhibition Mode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Daoust</dc:creator>
  <cp:lastModifiedBy>Paul Daoust</cp:lastModifiedBy>
  <cp:revision>15</cp:revision>
  <cp:lastPrinted>2023-07-10T16:36:20Z</cp:lastPrinted>
  <dcterms:created xsi:type="dcterms:W3CDTF">2022-08-29T14:25:12Z</dcterms:created>
  <dcterms:modified xsi:type="dcterms:W3CDTF">2025-02-17T18:36:51Z</dcterms:modified>
</cp:coreProperties>
</file>