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71" r:id="rId2"/>
    <p:sldId id="262" r:id="rId3"/>
    <p:sldId id="285" r:id="rId4"/>
    <p:sldId id="275" r:id="rId5"/>
    <p:sldId id="286" r:id="rId6"/>
    <p:sldId id="287" r:id="rId7"/>
    <p:sldId id="288" r:id="rId8"/>
    <p:sldId id="280" r:id="rId9"/>
    <p:sldId id="278" r:id="rId10"/>
    <p:sldId id="284" r:id="rId11"/>
    <p:sldId id="279" r:id="rId12"/>
    <p:sldId id="266" r:id="rId13"/>
    <p:sldId id="290" r:id="rId14"/>
    <p:sldId id="277" r:id="rId15"/>
    <p:sldId id="27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BA40F"/>
    <a:srgbClr val="1F600A"/>
    <a:srgbClr val="153C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51C120-746E-483B-9909-60602E6F17B5}" v="96" dt="2025-02-20T14:13:52.9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896"/>
    <p:restoredTop sz="94694"/>
  </p:normalViewPr>
  <p:slideViewPr>
    <p:cSldViewPr snapToGrid="0">
      <p:cViewPr varScale="1">
        <p:scale>
          <a:sx n="105" d="100"/>
          <a:sy n="105" d="100"/>
        </p:scale>
        <p:origin x="204" y="96"/>
      </p:cViewPr>
      <p:guideLst/>
    </p:cSldViewPr>
  </p:slideViewPr>
  <p:notesTextViewPr>
    <p:cViewPr>
      <p:scale>
        <a:sx n="1" d="1"/>
        <a:sy n="1" d="1"/>
      </p:scale>
      <p:origin x="0" y="0"/>
    </p:cViewPr>
  </p:notesTextViewPr>
  <p:notesViewPr>
    <p:cSldViewPr snapToGrid="0">
      <p:cViewPr varScale="1">
        <p:scale>
          <a:sx n="96" d="100"/>
          <a:sy n="96" d="100"/>
        </p:scale>
        <p:origin x="1768"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 Bolan" userId="9bf8f7a6-a8b8-4c80-b006-66b3e467c079" providerId="ADAL" clId="{11C14D6E-6652-4CDC-ABD7-E2D0B813F3F4}"/>
    <pc:docChg chg="addSld modSld">
      <pc:chgData name="Alex Bolan" userId="9bf8f7a6-a8b8-4c80-b006-66b3e467c079" providerId="ADAL" clId="{11C14D6E-6652-4CDC-ABD7-E2D0B813F3F4}" dt="2025-02-11T20:25:27.050" v="8" actId="962"/>
      <pc:docMkLst>
        <pc:docMk/>
      </pc:docMkLst>
      <pc:sldChg chg="addSp delSp modSp new mod">
        <pc:chgData name="Alex Bolan" userId="9bf8f7a6-a8b8-4c80-b006-66b3e467c079" providerId="ADAL" clId="{11C14D6E-6652-4CDC-ABD7-E2D0B813F3F4}" dt="2025-02-11T20:25:27.050" v="8" actId="962"/>
        <pc:sldMkLst>
          <pc:docMk/>
          <pc:sldMk cId="1421508562" sldId="276"/>
        </pc:sldMkLst>
        <pc:picChg chg="add mod">
          <ac:chgData name="Alex Bolan" userId="9bf8f7a6-a8b8-4c80-b006-66b3e467c079" providerId="ADAL" clId="{11C14D6E-6652-4CDC-ABD7-E2D0B813F3F4}" dt="2025-02-11T20:25:27.050" v="8" actId="962"/>
          <ac:picMkLst>
            <pc:docMk/>
            <pc:sldMk cId="1421508562" sldId="276"/>
            <ac:picMk id="5" creationId="{0EB71403-1E2C-A01B-F519-E3BF5A6407DC}"/>
          </ac:picMkLst>
        </pc:picChg>
      </pc:sldChg>
    </pc:docChg>
  </pc:docChgLst>
  <pc:docChgLst>
    <pc:chgData name="SANWALD James" userId="bb2d4447-7b33-45c3-b0cf-f043e5b4ab4e" providerId="ADAL" clId="{FB51C120-746E-483B-9909-60602E6F17B5}"/>
    <pc:docChg chg="undo redo custSel addSld delSld modSld sldOrd">
      <pc:chgData name="SANWALD James" userId="bb2d4447-7b33-45c3-b0cf-f043e5b4ab4e" providerId="ADAL" clId="{FB51C120-746E-483B-9909-60602E6F17B5}" dt="2025-02-20T14:38:41.086" v="1847" actId="47"/>
      <pc:docMkLst>
        <pc:docMk/>
      </pc:docMkLst>
      <pc:sldChg chg="del">
        <pc:chgData name="SANWALD James" userId="bb2d4447-7b33-45c3-b0cf-f043e5b4ab4e" providerId="ADAL" clId="{FB51C120-746E-483B-9909-60602E6F17B5}" dt="2025-02-20T14:38:29.535" v="1846" actId="47"/>
        <pc:sldMkLst>
          <pc:docMk/>
          <pc:sldMk cId="2434422318" sldId="258"/>
        </pc:sldMkLst>
      </pc:sldChg>
      <pc:sldChg chg="del mod modShow">
        <pc:chgData name="SANWALD James" userId="bb2d4447-7b33-45c3-b0cf-f043e5b4ab4e" providerId="ADAL" clId="{FB51C120-746E-483B-9909-60602E6F17B5}" dt="2025-02-20T14:38:41.086" v="1847" actId="47"/>
        <pc:sldMkLst>
          <pc:docMk/>
          <pc:sldMk cId="809465056" sldId="259"/>
        </pc:sldMkLst>
      </pc:sldChg>
      <pc:sldChg chg="del mod modShow">
        <pc:chgData name="SANWALD James" userId="bb2d4447-7b33-45c3-b0cf-f043e5b4ab4e" providerId="ADAL" clId="{FB51C120-746E-483B-9909-60602E6F17B5}" dt="2025-02-20T14:38:41.086" v="1847" actId="47"/>
        <pc:sldMkLst>
          <pc:docMk/>
          <pc:sldMk cId="3338242940" sldId="260"/>
        </pc:sldMkLst>
      </pc:sldChg>
      <pc:sldChg chg="addSp delSp modSp mod">
        <pc:chgData name="SANWALD James" userId="bb2d4447-7b33-45c3-b0cf-f043e5b4ab4e" providerId="ADAL" clId="{FB51C120-746E-483B-9909-60602E6F17B5}" dt="2025-02-12T20:08:26.583" v="909" actId="1076"/>
        <pc:sldMkLst>
          <pc:docMk/>
          <pc:sldMk cId="3370251693" sldId="262"/>
        </pc:sldMkLst>
        <pc:spChg chg="add mod">
          <ac:chgData name="SANWALD James" userId="bb2d4447-7b33-45c3-b0cf-f043e5b4ab4e" providerId="ADAL" clId="{FB51C120-746E-483B-9909-60602E6F17B5}" dt="2025-02-12T20:08:26.583" v="909" actId="1076"/>
          <ac:spMkLst>
            <pc:docMk/>
            <pc:sldMk cId="3370251693" sldId="262"/>
            <ac:spMk id="3" creationId="{4526990D-F2E3-84EE-8F0F-2A13FEC523BD}"/>
          </ac:spMkLst>
        </pc:spChg>
        <pc:spChg chg="mod">
          <ac:chgData name="SANWALD James" userId="bb2d4447-7b33-45c3-b0cf-f043e5b4ab4e" providerId="ADAL" clId="{FB51C120-746E-483B-9909-60602E6F17B5}" dt="2025-02-12T13:19:13.700" v="126" actId="20577"/>
          <ac:spMkLst>
            <pc:docMk/>
            <pc:sldMk cId="3370251693" sldId="262"/>
            <ac:spMk id="33" creationId="{D77E1590-793B-20EA-EEFC-9BF1A519133F}"/>
          </ac:spMkLst>
        </pc:spChg>
        <pc:spChg chg="mod">
          <ac:chgData name="SANWALD James" userId="bb2d4447-7b33-45c3-b0cf-f043e5b4ab4e" providerId="ADAL" clId="{FB51C120-746E-483B-9909-60602E6F17B5}" dt="2025-02-12T13:20:05.933" v="159" actId="20577"/>
          <ac:spMkLst>
            <pc:docMk/>
            <pc:sldMk cId="3370251693" sldId="262"/>
            <ac:spMk id="34" creationId="{D46CFCBF-93AC-1CB0-E8C7-0443F75BB81F}"/>
          </ac:spMkLst>
        </pc:spChg>
        <pc:spChg chg="mod">
          <ac:chgData name="SANWALD James" userId="bb2d4447-7b33-45c3-b0cf-f043e5b4ab4e" providerId="ADAL" clId="{FB51C120-746E-483B-9909-60602E6F17B5}" dt="2025-02-12T13:19:37.432" v="130" actId="1076"/>
          <ac:spMkLst>
            <pc:docMk/>
            <pc:sldMk cId="3370251693" sldId="262"/>
            <ac:spMk id="35" creationId="{B4CA1BC0-DFE6-DB8F-25CA-8EEA37054854}"/>
          </ac:spMkLst>
        </pc:spChg>
        <pc:spChg chg="mod">
          <ac:chgData name="SANWALD James" userId="bb2d4447-7b33-45c3-b0cf-f043e5b4ab4e" providerId="ADAL" clId="{FB51C120-746E-483B-9909-60602E6F17B5}" dt="2025-02-12T13:19:37.432" v="130" actId="1076"/>
          <ac:spMkLst>
            <pc:docMk/>
            <pc:sldMk cId="3370251693" sldId="262"/>
            <ac:spMk id="36" creationId="{73A98054-FF4A-79DC-2D95-C455F21DB1C9}"/>
          </ac:spMkLst>
        </pc:spChg>
        <pc:spChg chg="mod">
          <ac:chgData name="SANWALD James" userId="bb2d4447-7b33-45c3-b0cf-f043e5b4ab4e" providerId="ADAL" clId="{FB51C120-746E-483B-9909-60602E6F17B5}" dt="2025-02-12T13:19:37.432" v="130" actId="1076"/>
          <ac:spMkLst>
            <pc:docMk/>
            <pc:sldMk cId="3370251693" sldId="262"/>
            <ac:spMk id="37" creationId="{85B07CC0-5A76-C06C-BFAD-3A21214ADE8C}"/>
          </ac:spMkLst>
        </pc:spChg>
        <pc:spChg chg="mod">
          <ac:chgData name="SANWALD James" userId="bb2d4447-7b33-45c3-b0cf-f043e5b4ab4e" providerId="ADAL" clId="{FB51C120-746E-483B-9909-60602E6F17B5}" dt="2025-02-12T13:19:37.432" v="130" actId="1076"/>
          <ac:spMkLst>
            <pc:docMk/>
            <pc:sldMk cId="3370251693" sldId="262"/>
            <ac:spMk id="38" creationId="{C9037A58-38B6-AC5C-F393-E7854347266B}"/>
          </ac:spMkLst>
        </pc:spChg>
        <pc:spChg chg="mod">
          <ac:chgData name="SANWALD James" userId="bb2d4447-7b33-45c3-b0cf-f043e5b4ab4e" providerId="ADAL" clId="{FB51C120-746E-483B-9909-60602E6F17B5}" dt="2025-02-12T13:19:37.432" v="130" actId="1076"/>
          <ac:spMkLst>
            <pc:docMk/>
            <pc:sldMk cId="3370251693" sldId="262"/>
            <ac:spMk id="39" creationId="{D7D5CFF0-1EA1-1572-877B-86CD4AC97B62}"/>
          </ac:spMkLst>
        </pc:spChg>
        <pc:cxnChg chg="mod">
          <ac:chgData name="SANWALD James" userId="bb2d4447-7b33-45c3-b0cf-f043e5b4ab4e" providerId="ADAL" clId="{FB51C120-746E-483B-9909-60602E6F17B5}" dt="2025-02-12T13:19:37.432" v="130" actId="1076"/>
          <ac:cxnSpMkLst>
            <pc:docMk/>
            <pc:sldMk cId="3370251693" sldId="262"/>
            <ac:cxnSpMk id="44" creationId="{488DA77E-F211-DAD2-B5CF-8E76799454C7}"/>
          </ac:cxnSpMkLst>
        </pc:cxnChg>
        <pc:cxnChg chg="mod">
          <ac:chgData name="SANWALD James" userId="bb2d4447-7b33-45c3-b0cf-f043e5b4ab4e" providerId="ADAL" clId="{FB51C120-746E-483B-9909-60602E6F17B5}" dt="2025-02-12T13:19:37.432" v="130" actId="1076"/>
          <ac:cxnSpMkLst>
            <pc:docMk/>
            <pc:sldMk cId="3370251693" sldId="262"/>
            <ac:cxnSpMk id="45" creationId="{22196A85-81F1-841B-DE94-C18646BCFACD}"/>
          </ac:cxnSpMkLst>
        </pc:cxnChg>
      </pc:sldChg>
      <pc:sldChg chg="addSp delSp modSp del mod">
        <pc:chgData name="SANWALD James" userId="bb2d4447-7b33-45c3-b0cf-f043e5b4ab4e" providerId="ADAL" clId="{FB51C120-746E-483B-9909-60602E6F17B5}" dt="2025-02-12T14:44:49.069" v="573" actId="47"/>
        <pc:sldMkLst>
          <pc:docMk/>
          <pc:sldMk cId="3016851952" sldId="263"/>
        </pc:sldMkLst>
      </pc:sldChg>
      <pc:sldChg chg="del mod modShow">
        <pc:chgData name="SANWALD James" userId="bb2d4447-7b33-45c3-b0cf-f043e5b4ab4e" providerId="ADAL" clId="{FB51C120-746E-483B-9909-60602E6F17B5}" dt="2025-02-20T14:38:41.086" v="1847" actId="47"/>
        <pc:sldMkLst>
          <pc:docMk/>
          <pc:sldMk cId="3668397676" sldId="264"/>
        </pc:sldMkLst>
      </pc:sldChg>
      <pc:sldChg chg="del mod modShow">
        <pc:chgData name="SANWALD James" userId="bb2d4447-7b33-45c3-b0cf-f043e5b4ab4e" providerId="ADAL" clId="{FB51C120-746E-483B-9909-60602E6F17B5}" dt="2025-02-20T14:38:41.086" v="1847" actId="47"/>
        <pc:sldMkLst>
          <pc:docMk/>
          <pc:sldMk cId="3506056252" sldId="265"/>
        </pc:sldMkLst>
      </pc:sldChg>
      <pc:sldChg chg="addSp delSp modSp mod">
        <pc:chgData name="SANWALD James" userId="bb2d4447-7b33-45c3-b0cf-f043e5b4ab4e" providerId="ADAL" clId="{FB51C120-746E-483B-9909-60602E6F17B5}" dt="2025-02-20T14:20:56.018" v="1844" actId="2711"/>
        <pc:sldMkLst>
          <pc:docMk/>
          <pc:sldMk cId="3740707238" sldId="266"/>
        </pc:sldMkLst>
        <pc:spChg chg="add mod">
          <ac:chgData name="SANWALD James" userId="bb2d4447-7b33-45c3-b0cf-f043e5b4ab4e" providerId="ADAL" clId="{FB51C120-746E-483B-9909-60602E6F17B5}" dt="2025-02-20T13:58:32.553" v="1702" actId="14100"/>
          <ac:spMkLst>
            <pc:docMk/>
            <pc:sldMk cId="3740707238" sldId="266"/>
            <ac:spMk id="5" creationId="{83E3A757-3508-25CA-2867-491D00E66BEB}"/>
          </ac:spMkLst>
        </pc:spChg>
        <pc:spChg chg="add mod">
          <ac:chgData name="SANWALD James" userId="bb2d4447-7b33-45c3-b0cf-f043e5b4ab4e" providerId="ADAL" clId="{FB51C120-746E-483B-9909-60602E6F17B5}" dt="2025-02-20T13:54:31.300" v="1695"/>
          <ac:spMkLst>
            <pc:docMk/>
            <pc:sldMk cId="3740707238" sldId="266"/>
            <ac:spMk id="6" creationId="{A6F84763-5BCA-C115-8B66-555901FD9640}"/>
          </ac:spMkLst>
        </pc:spChg>
        <pc:spChg chg="add mod">
          <ac:chgData name="SANWALD James" userId="bb2d4447-7b33-45c3-b0cf-f043e5b4ab4e" providerId="ADAL" clId="{FB51C120-746E-483B-9909-60602E6F17B5}" dt="2025-02-20T14:13:50.690" v="1836" actId="207"/>
          <ac:spMkLst>
            <pc:docMk/>
            <pc:sldMk cId="3740707238" sldId="266"/>
            <ac:spMk id="10" creationId="{34BB45A2-0548-690E-FE44-7A06CDA16780}"/>
          </ac:spMkLst>
        </pc:spChg>
        <pc:spChg chg="mod">
          <ac:chgData name="SANWALD James" userId="bb2d4447-7b33-45c3-b0cf-f043e5b4ab4e" providerId="ADAL" clId="{FB51C120-746E-483B-9909-60602E6F17B5}" dt="2025-02-12T13:24:01.044" v="205" actId="20577"/>
          <ac:spMkLst>
            <pc:docMk/>
            <pc:sldMk cId="3740707238" sldId="266"/>
            <ac:spMk id="11" creationId="{24C9FDC5-EC24-B1AC-BDA8-591A71768A7D}"/>
          </ac:spMkLst>
        </pc:spChg>
        <pc:grpChg chg="add del mod">
          <ac:chgData name="SANWALD James" userId="bb2d4447-7b33-45c3-b0cf-f043e5b4ab4e" providerId="ADAL" clId="{FB51C120-746E-483B-9909-60602E6F17B5}" dt="2025-02-20T13:58:43.432" v="1703" actId="478"/>
          <ac:grpSpMkLst>
            <pc:docMk/>
            <pc:sldMk cId="3740707238" sldId="266"/>
            <ac:grpSpMk id="3" creationId="{ACF50591-E4D2-C97A-CB99-2659A1D7A1C1}"/>
          </ac:grpSpMkLst>
        </pc:grpChg>
        <pc:graphicFrameChg chg="add mod modGraphic">
          <ac:chgData name="SANWALD James" userId="bb2d4447-7b33-45c3-b0cf-f043e5b4ab4e" providerId="ADAL" clId="{FB51C120-746E-483B-9909-60602E6F17B5}" dt="2025-02-20T14:20:56.018" v="1844" actId="2711"/>
          <ac:graphicFrameMkLst>
            <pc:docMk/>
            <pc:sldMk cId="3740707238" sldId="266"/>
            <ac:graphicFrameMk id="2" creationId="{DB6D7FEA-A51B-5CFB-635A-0BF8182B1A71}"/>
          </ac:graphicFrameMkLst>
        </pc:graphicFrameChg>
        <pc:picChg chg="add mod">
          <ac:chgData name="SANWALD James" userId="bb2d4447-7b33-45c3-b0cf-f043e5b4ab4e" providerId="ADAL" clId="{FB51C120-746E-483B-9909-60602E6F17B5}" dt="2025-02-20T13:58:28.676" v="1701" actId="1076"/>
          <ac:picMkLst>
            <pc:docMk/>
            <pc:sldMk cId="3740707238" sldId="266"/>
            <ac:picMk id="4" creationId="{38CAFFB5-FEA6-0C15-DB47-C0C63C7C7AD4}"/>
          </ac:picMkLst>
        </pc:picChg>
        <pc:picChg chg="add del mod">
          <ac:chgData name="SANWALD James" userId="bb2d4447-7b33-45c3-b0cf-f043e5b4ab4e" providerId="ADAL" clId="{FB51C120-746E-483B-9909-60602E6F17B5}" dt="2025-02-20T13:59:01.117" v="1708" actId="478"/>
          <ac:picMkLst>
            <pc:docMk/>
            <pc:sldMk cId="3740707238" sldId="266"/>
            <ac:picMk id="8" creationId="{8E49BEA6-A674-5C73-5156-BD6E80794645}"/>
          </ac:picMkLst>
        </pc:picChg>
        <pc:picChg chg="add del mod">
          <ac:chgData name="SANWALD James" userId="bb2d4447-7b33-45c3-b0cf-f043e5b4ab4e" providerId="ADAL" clId="{FB51C120-746E-483B-9909-60602E6F17B5}" dt="2025-02-20T14:08:49.135" v="1792" actId="478"/>
          <ac:picMkLst>
            <pc:docMk/>
            <pc:sldMk cId="3740707238" sldId="266"/>
            <ac:picMk id="9" creationId="{3D06ACA8-4750-338A-E3E2-ACC80E77C148}"/>
          </ac:picMkLst>
        </pc:picChg>
      </pc:sldChg>
      <pc:sldChg chg="del mod modShow">
        <pc:chgData name="SANWALD James" userId="bb2d4447-7b33-45c3-b0cf-f043e5b4ab4e" providerId="ADAL" clId="{FB51C120-746E-483B-9909-60602E6F17B5}" dt="2025-02-20T14:38:41.086" v="1847" actId="47"/>
        <pc:sldMkLst>
          <pc:docMk/>
          <pc:sldMk cId="2083065234" sldId="267"/>
        </pc:sldMkLst>
      </pc:sldChg>
      <pc:sldChg chg="modSp mod">
        <pc:chgData name="SANWALD James" userId="bb2d4447-7b33-45c3-b0cf-f043e5b4ab4e" providerId="ADAL" clId="{FB51C120-746E-483B-9909-60602E6F17B5}" dt="2025-02-12T13:17:53.444" v="82" actId="20577"/>
        <pc:sldMkLst>
          <pc:docMk/>
          <pc:sldMk cId="3138989344" sldId="271"/>
        </pc:sldMkLst>
        <pc:spChg chg="mod">
          <ac:chgData name="SANWALD James" userId="bb2d4447-7b33-45c3-b0cf-f043e5b4ab4e" providerId="ADAL" clId="{FB51C120-746E-483B-9909-60602E6F17B5}" dt="2025-02-12T13:15:08.411" v="49" actId="20577"/>
          <ac:spMkLst>
            <pc:docMk/>
            <pc:sldMk cId="3138989344" sldId="271"/>
            <ac:spMk id="2" creationId="{ABD0E65A-F18D-1EBA-7243-1A868ED299D8}"/>
          </ac:spMkLst>
        </pc:spChg>
        <pc:spChg chg="mod">
          <ac:chgData name="SANWALD James" userId="bb2d4447-7b33-45c3-b0cf-f043e5b4ab4e" providerId="ADAL" clId="{FB51C120-746E-483B-9909-60602E6F17B5}" dt="2025-02-12T13:17:53.444" v="82" actId="20577"/>
          <ac:spMkLst>
            <pc:docMk/>
            <pc:sldMk cId="3138989344" sldId="271"/>
            <ac:spMk id="3" creationId="{5BC6ED03-4AB4-9B8C-BEE8-F78E097001A2}"/>
          </ac:spMkLst>
        </pc:spChg>
      </pc:sldChg>
      <pc:sldChg chg="del mod ord modShow">
        <pc:chgData name="SANWALD James" userId="bb2d4447-7b33-45c3-b0cf-f043e5b4ab4e" providerId="ADAL" clId="{FB51C120-746E-483B-9909-60602E6F17B5}" dt="2025-02-20T14:38:41.086" v="1847" actId="47"/>
        <pc:sldMkLst>
          <pc:docMk/>
          <pc:sldMk cId="215933956" sldId="272"/>
        </pc:sldMkLst>
      </pc:sldChg>
      <pc:sldChg chg="del mod ord modShow">
        <pc:chgData name="SANWALD James" userId="bb2d4447-7b33-45c3-b0cf-f043e5b4ab4e" providerId="ADAL" clId="{FB51C120-746E-483B-9909-60602E6F17B5}" dt="2025-02-20T14:38:41.086" v="1847" actId="47"/>
        <pc:sldMkLst>
          <pc:docMk/>
          <pc:sldMk cId="4008229400" sldId="274"/>
        </pc:sldMkLst>
      </pc:sldChg>
      <pc:sldChg chg="addSp delSp modSp mod ord">
        <pc:chgData name="SANWALD James" userId="bb2d4447-7b33-45c3-b0cf-f043e5b4ab4e" providerId="ADAL" clId="{FB51C120-746E-483B-9909-60602E6F17B5}" dt="2025-02-20T13:16:08.358" v="1642" actId="20577"/>
        <pc:sldMkLst>
          <pc:docMk/>
          <pc:sldMk cId="1366797479" sldId="275"/>
        </pc:sldMkLst>
        <pc:spChg chg="mod">
          <ac:chgData name="SANWALD James" userId="bb2d4447-7b33-45c3-b0cf-f043e5b4ab4e" providerId="ADAL" clId="{FB51C120-746E-483B-9909-60602E6F17B5}" dt="2025-02-13T15:12:34.026" v="936" actId="313"/>
          <ac:spMkLst>
            <pc:docMk/>
            <pc:sldMk cId="1366797479" sldId="275"/>
            <ac:spMk id="4" creationId="{5E429C40-A540-350F-7BF0-3C2AD818F65C}"/>
          </ac:spMkLst>
        </pc:spChg>
        <pc:spChg chg="mod">
          <ac:chgData name="SANWALD James" userId="bb2d4447-7b33-45c3-b0cf-f043e5b4ab4e" providerId="ADAL" clId="{FB51C120-746E-483B-9909-60602E6F17B5}" dt="2025-02-20T13:16:08.358" v="1642" actId="20577"/>
          <ac:spMkLst>
            <pc:docMk/>
            <pc:sldMk cId="1366797479" sldId="275"/>
            <ac:spMk id="5" creationId="{2EE307A6-7C1D-28FA-9796-A7CEAF278D35}"/>
          </ac:spMkLst>
        </pc:spChg>
        <pc:spChg chg="mod">
          <ac:chgData name="SANWALD James" userId="bb2d4447-7b33-45c3-b0cf-f043e5b4ab4e" providerId="ADAL" clId="{FB51C120-746E-483B-9909-60602E6F17B5}" dt="2025-02-13T18:18:49.456" v="1104" actId="1076"/>
          <ac:spMkLst>
            <pc:docMk/>
            <pc:sldMk cId="1366797479" sldId="275"/>
            <ac:spMk id="8" creationId="{1C922D88-77BB-B6FB-58B3-E81624949F64}"/>
          </ac:spMkLst>
        </pc:spChg>
        <pc:spChg chg="mod">
          <ac:chgData name="SANWALD James" userId="bb2d4447-7b33-45c3-b0cf-f043e5b4ab4e" providerId="ADAL" clId="{FB51C120-746E-483B-9909-60602E6F17B5}" dt="2025-02-13T18:18:49.456" v="1104" actId="1076"/>
          <ac:spMkLst>
            <pc:docMk/>
            <pc:sldMk cId="1366797479" sldId="275"/>
            <ac:spMk id="9" creationId="{780D89D5-3FBD-C907-5406-1FF1E470175F}"/>
          </ac:spMkLst>
        </pc:spChg>
        <pc:spChg chg="mod">
          <ac:chgData name="SANWALD James" userId="bb2d4447-7b33-45c3-b0cf-f043e5b4ab4e" providerId="ADAL" clId="{FB51C120-746E-483B-9909-60602E6F17B5}" dt="2025-02-13T18:18:49.456" v="1104" actId="1076"/>
          <ac:spMkLst>
            <pc:docMk/>
            <pc:sldMk cId="1366797479" sldId="275"/>
            <ac:spMk id="10" creationId="{577546B0-B5CE-92C8-5434-7F5A37721542}"/>
          </ac:spMkLst>
        </pc:spChg>
        <pc:spChg chg="mod">
          <ac:chgData name="SANWALD James" userId="bb2d4447-7b33-45c3-b0cf-f043e5b4ab4e" providerId="ADAL" clId="{FB51C120-746E-483B-9909-60602E6F17B5}" dt="2025-02-13T18:18:49.456" v="1104" actId="1076"/>
          <ac:spMkLst>
            <pc:docMk/>
            <pc:sldMk cId="1366797479" sldId="275"/>
            <ac:spMk id="11" creationId="{9EEDFAF6-AE90-DA2B-82F2-5C465E584D62}"/>
          </ac:spMkLst>
        </pc:spChg>
        <pc:spChg chg="mod">
          <ac:chgData name="SANWALD James" userId="bb2d4447-7b33-45c3-b0cf-f043e5b4ab4e" providerId="ADAL" clId="{FB51C120-746E-483B-9909-60602E6F17B5}" dt="2025-02-13T18:18:49.456" v="1104" actId="1076"/>
          <ac:spMkLst>
            <pc:docMk/>
            <pc:sldMk cId="1366797479" sldId="275"/>
            <ac:spMk id="12" creationId="{24992BC7-CE10-94D3-298A-04C17DA86179}"/>
          </ac:spMkLst>
        </pc:spChg>
        <pc:spChg chg="mod">
          <ac:chgData name="SANWALD James" userId="bb2d4447-7b33-45c3-b0cf-f043e5b4ab4e" providerId="ADAL" clId="{FB51C120-746E-483B-9909-60602E6F17B5}" dt="2025-02-13T18:18:49.456" v="1104" actId="1076"/>
          <ac:spMkLst>
            <pc:docMk/>
            <pc:sldMk cId="1366797479" sldId="275"/>
            <ac:spMk id="13" creationId="{3806FECF-20E3-7D6C-2488-3A8BAFA69AEC}"/>
          </ac:spMkLst>
        </pc:spChg>
        <pc:spChg chg="mod">
          <ac:chgData name="SANWALD James" userId="bb2d4447-7b33-45c3-b0cf-f043e5b4ab4e" providerId="ADAL" clId="{FB51C120-746E-483B-9909-60602E6F17B5}" dt="2025-02-13T18:18:49.456" v="1104" actId="1076"/>
          <ac:spMkLst>
            <pc:docMk/>
            <pc:sldMk cId="1366797479" sldId="275"/>
            <ac:spMk id="14" creationId="{ECD11C3A-A2DF-2D89-EDF4-930D4984AD4E}"/>
          </ac:spMkLst>
        </pc:spChg>
        <pc:spChg chg="mod">
          <ac:chgData name="SANWALD James" userId="bb2d4447-7b33-45c3-b0cf-f043e5b4ab4e" providerId="ADAL" clId="{FB51C120-746E-483B-9909-60602E6F17B5}" dt="2025-02-13T18:18:49.456" v="1104" actId="1076"/>
          <ac:spMkLst>
            <pc:docMk/>
            <pc:sldMk cId="1366797479" sldId="275"/>
            <ac:spMk id="15" creationId="{EA77E408-EDB1-A181-B253-6FCA3FB23137}"/>
          </ac:spMkLst>
        </pc:spChg>
        <pc:grpChg chg="del">
          <ac:chgData name="SANWALD James" userId="bb2d4447-7b33-45c3-b0cf-f043e5b4ab4e" providerId="ADAL" clId="{FB51C120-746E-483B-9909-60602E6F17B5}" dt="2025-02-20T13:15:19.285" v="1626" actId="478"/>
          <ac:grpSpMkLst>
            <pc:docMk/>
            <pc:sldMk cId="1366797479" sldId="275"/>
            <ac:grpSpMk id="2" creationId="{86D5F3B1-EABC-7432-8D89-8558560BA4EA}"/>
          </ac:grpSpMkLst>
        </pc:grpChg>
        <pc:grpChg chg="topLvl">
          <ac:chgData name="SANWALD James" userId="bb2d4447-7b33-45c3-b0cf-f043e5b4ab4e" providerId="ADAL" clId="{FB51C120-746E-483B-9909-60602E6F17B5}" dt="2025-02-20T13:15:19.285" v="1626" actId="478"/>
          <ac:grpSpMkLst>
            <pc:docMk/>
            <pc:sldMk cId="1366797479" sldId="275"/>
            <ac:grpSpMk id="3" creationId="{C166F30D-5E44-DD18-E8DA-A3BC2C4CB899}"/>
          </ac:grpSpMkLst>
        </pc:grpChg>
        <pc:picChg chg="del mod">
          <ac:chgData name="SANWALD James" userId="bb2d4447-7b33-45c3-b0cf-f043e5b4ab4e" providerId="ADAL" clId="{FB51C120-746E-483B-9909-60602E6F17B5}" dt="2025-02-20T13:15:13.849" v="1625" actId="478"/>
          <ac:picMkLst>
            <pc:docMk/>
            <pc:sldMk cId="1366797479" sldId="275"/>
            <ac:picMk id="6" creationId="{0240F6D8-D9BE-045C-A800-66218C6B5186}"/>
          </ac:picMkLst>
        </pc:picChg>
        <pc:picChg chg="del mod topLvl">
          <ac:chgData name="SANWALD James" userId="bb2d4447-7b33-45c3-b0cf-f043e5b4ab4e" providerId="ADAL" clId="{FB51C120-746E-483B-9909-60602E6F17B5}" dt="2025-02-20T13:15:19.285" v="1626" actId="478"/>
          <ac:picMkLst>
            <pc:docMk/>
            <pc:sldMk cId="1366797479" sldId="275"/>
            <ac:picMk id="7" creationId="{429B31C3-60B6-6BA4-DDF2-7014E8474E8F}"/>
          </ac:picMkLst>
        </pc:picChg>
        <pc:picChg chg="add mod">
          <ac:chgData name="SANWALD James" userId="bb2d4447-7b33-45c3-b0cf-f043e5b4ab4e" providerId="ADAL" clId="{FB51C120-746E-483B-9909-60602E6F17B5}" dt="2025-02-20T13:15:57.860" v="1630" actId="14100"/>
          <ac:picMkLst>
            <pc:docMk/>
            <pc:sldMk cId="1366797479" sldId="275"/>
            <ac:picMk id="17" creationId="{5711653F-0339-007E-0CEA-34C2EA45EB19}"/>
          </ac:picMkLst>
        </pc:picChg>
      </pc:sldChg>
      <pc:sldChg chg="ord">
        <pc:chgData name="SANWALD James" userId="bb2d4447-7b33-45c3-b0cf-f043e5b4ab4e" providerId="ADAL" clId="{FB51C120-746E-483B-9909-60602E6F17B5}" dt="2025-02-12T15:27:28.215" v="837"/>
        <pc:sldMkLst>
          <pc:docMk/>
          <pc:sldMk cId="1421508562" sldId="276"/>
        </pc:sldMkLst>
      </pc:sldChg>
      <pc:sldChg chg="addSp delSp modSp new mod modShow">
        <pc:chgData name="SANWALD James" userId="bb2d4447-7b33-45c3-b0cf-f043e5b4ab4e" providerId="ADAL" clId="{FB51C120-746E-483B-9909-60602E6F17B5}" dt="2025-02-20T13:58:57.653" v="1707" actId="729"/>
        <pc:sldMkLst>
          <pc:docMk/>
          <pc:sldMk cId="1568860857" sldId="277"/>
        </pc:sldMkLst>
        <pc:spChg chg="mod">
          <ac:chgData name="SANWALD James" userId="bb2d4447-7b33-45c3-b0cf-f043e5b4ab4e" providerId="ADAL" clId="{FB51C120-746E-483B-9909-60602E6F17B5}" dt="2025-02-12T13:33:59.834" v="332"/>
          <ac:spMkLst>
            <pc:docMk/>
            <pc:sldMk cId="1568860857" sldId="277"/>
            <ac:spMk id="2" creationId="{7580F251-9AE1-EB20-15DA-68F20994CE1B}"/>
          </ac:spMkLst>
        </pc:spChg>
        <pc:spChg chg="mod">
          <ac:chgData name="SANWALD James" userId="bb2d4447-7b33-45c3-b0cf-f043e5b4ab4e" providerId="ADAL" clId="{FB51C120-746E-483B-9909-60602E6F17B5}" dt="2025-02-12T13:36:32.994" v="444" actId="20577"/>
          <ac:spMkLst>
            <pc:docMk/>
            <pc:sldMk cId="1568860857" sldId="277"/>
            <ac:spMk id="4" creationId="{EBA895FE-C854-D21D-5024-7760A445F86D}"/>
          </ac:spMkLst>
        </pc:spChg>
        <pc:picChg chg="add mod ord">
          <ac:chgData name="SANWALD James" userId="bb2d4447-7b33-45c3-b0cf-f043e5b4ab4e" providerId="ADAL" clId="{FB51C120-746E-483B-9909-60602E6F17B5}" dt="2025-02-12T13:33:44.914" v="313" actId="22"/>
          <ac:picMkLst>
            <pc:docMk/>
            <pc:sldMk cId="1568860857" sldId="277"/>
            <ac:picMk id="6" creationId="{0FC54AFA-79FB-4DC2-05F1-31D6FC606EE9}"/>
          </ac:picMkLst>
        </pc:picChg>
      </pc:sldChg>
      <pc:sldChg chg="addSp delSp modSp add mod ord">
        <pc:chgData name="SANWALD James" userId="bb2d4447-7b33-45c3-b0cf-f043e5b4ab4e" providerId="ADAL" clId="{FB51C120-746E-483B-9909-60602E6F17B5}" dt="2025-02-13T18:25:07.086" v="1464" actId="21"/>
        <pc:sldMkLst>
          <pc:docMk/>
          <pc:sldMk cId="1868893991" sldId="278"/>
        </pc:sldMkLst>
        <pc:spChg chg="add del mod">
          <ac:chgData name="SANWALD James" userId="bb2d4447-7b33-45c3-b0cf-f043e5b4ab4e" providerId="ADAL" clId="{FB51C120-746E-483B-9909-60602E6F17B5}" dt="2025-02-13T18:25:07.086" v="1464" actId="21"/>
          <ac:spMkLst>
            <pc:docMk/>
            <pc:sldMk cId="1868893991" sldId="278"/>
            <ac:spMk id="2" creationId="{5433C572-3E34-EBCC-043E-CB2770FFDB48}"/>
          </ac:spMkLst>
        </pc:spChg>
        <pc:spChg chg="add del mod">
          <ac:chgData name="SANWALD James" userId="bb2d4447-7b33-45c3-b0cf-f043e5b4ab4e" providerId="ADAL" clId="{FB51C120-746E-483B-9909-60602E6F17B5}" dt="2025-02-13T18:25:07.086" v="1464" actId="21"/>
          <ac:spMkLst>
            <pc:docMk/>
            <pc:sldMk cId="1868893991" sldId="278"/>
            <ac:spMk id="3" creationId="{9E154C0F-64B8-876B-F3F5-054E26F6EB9C}"/>
          </ac:spMkLst>
        </pc:spChg>
        <pc:spChg chg="add del mod">
          <ac:chgData name="SANWALD James" userId="bb2d4447-7b33-45c3-b0cf-f043e5b4ab4e" providerId="ADAL" clId="{FB51C120-746E-483B-9909-60602E6F17B5}" dt="2025-02-13T18:25:07.086" v="1464" actId="21"/>
          <ac:spMkLst>
            <pc:docMk/>
            <pc:sldMk cId="1868893991" sldId="278"/>
            <ac:spMk id="4" creationId="{48C7D712-03A9-7FF7-5E12-1E8F6C48C327}"/>
          </ac:spMkLst>
        </pc:spChg>
        <pc:spChg chg="add del mod">
          <ac:chgData name="SANWALD James" userId="bb2d4447-7b33-45c3-b0cf-f043e5b4ab4e" providerId="ADAL" clId="{FB51C120-746E-483B-9909-60602E6F17B5}" dt="2025-02-13T18:25:07.086" v="1464" actId="21"/>
          <ac:spMkLst>
            <pc:docMk/>
            <pc:sldMk cId="1868893991" sldId="278"/>
            <ac:spMk id="6" creationId="{4C07CCBC-B48B-2342-495A-1EF3960E7C76}"/>
          </ac:spMkLst>
        </pc:spChg>
        <pc:spChg chg="add del mod">
          <ac:chgData name="SANWALD James" userId="bb2d4447-7b33-45c3-b0cf-f043e5b4ab4e" providerId="ADAL" clId="{FB51C120-746E-483B-9909-60602E6F17B5}" dt="2025-02-13T18:25:07.086" v="1464" actId="21"/>
          <ac:spMkLst>
            <pc:docMk/>
            <pc:sldMk cId="1868893991" sldId="278"/>
            <ac:spMk id="14" creationId="{6F6236F4-75B4-0031-87D4-69C5A7D013A5}"/>
          </ac:spMkLst>
        </pc:spChg>
        <pc:spChg chg="mod">
          <ac:chgData name="SANWALD James" userId="bb2d4447-7b33-45c3-b0cf-f043e5b4ab4e" providerId="ADAL" clId="{FB51C120-746E-483B-9909-60602E6F17B5}" dt="2025-02-12T15:08:36.617" v="604" actId="14100"/>
          <ac:spMkLst>
            <pc:docMk/>
            <pc:sldMk cId="1868893991" sldId="278"/>
            <ac:spMk id="22" creationId="{277F8F89-AE1F-055B-9A35-9064804AEE69}"/>
          </ac:spMkLst>
        </pc:spChg>
        <pc:spChg chg="mod">
          <ac:chgData name="SANWALD James" userId="bb2d4447-7b33-45c3-b0cf-f043e5b4ab4e" providerId="ADAL" clId="{FB51C120-746E-483B-9909-60602E6F17B5}" dt="2025-02-12T15:08:36.617" v="604" actId="14100"/>
          <ac:spMkLst>
            <pc:docMk/>
            <pc:sldMk cId="1868893991" sldId="278"/>
            <ac:spMk id="23" creationId="{0A47D083-67E6-3B9F-23D3-C85C7469FF42}"/>
          </ac:spMkLst>
        </pc:spChg>
        <pc:spChg chg="mod">
          <ac:chgData name="SANWALD James" userId="bb2d4447-7b33-45c3-b0cf-f043e5b4ab4e" providerId="ADAL" clId="{FB51C120-746E-483B-9909-60602E6F17B5}" dt="2025-02-12T15:08:36.617" v="604" actId="14100"/>
          <ac:spMkLst>
            <pc:docMk/>
            <pc:sldMk cId="1868893991" sldId="278"/>
            <ac:spMk id="26" creationId="{1AA2F6D1-DF9C-C140-572D-D93C4CCE3592}"/>
          </ac:spMkLst>
        </pc:spChg>
        <pc:spChg chg="mod">
          <ac:chgData name="SANWALD James" userId="bb2d4447-7b33-45c3-b0cf-f043e5b4ab4e" providerId="ADAL" clId="{FB51C120-746E-483B-9909-60602E6F17B5}" dt="2025-02-12T13:47:53.791" v="572" actId="20577"/>
          <ac:spMkLst>
            <pc:docMk/>
            <pc:sldMk cId="1868893991" sldId="278"/>
            <ac:spMk id="36" creationId="{8D01824F-FBF5-A070-F0E5-CAA141E84801}"/>
          </ac:spMkLst>
        </pc:spChg>
        <pc:spChg chg="add del mod">
          <ac:chgData name="SANWALD James" userId="bb2d4447-7b33-45c3-b0cf-f043e5b4ab4e" providerId="ADAL" clId="{FB51C120-746E-483B-9909-60602E6F17B5}" dt="2025-02-13T18:25:07.086" v="1464" actId="21"/>
          <ac:spMkLst>
            <pc:docMk/>
            <pc:sldMk cId="1868893991" sldId="278"/>
            <ac:spMk id="37" creationId="{A9A13D38-398A-4097-B9B8-35E5EAF71F2D}"/>
          </ac:spMkLst>
        </pc:spChg>
        <pc:spChg chg="add del">
          <ac:chgData name="SANWALD James" userId="bb2d4447-7b33-45c3-b0cf-f043e5b4ab4e" providerId="ADAL" clId="{FB51C120-746E-483B-9909-60602E6F17B5}" dt="2025-02-13T18:25:07.086" v="1464" actId="21"/>
          <ac:spMkLst>
            <pc:docMk/>
            <pc:sldMk cId="1868893991" sldId="278"/>
            <ac:spMk id="39" creationId="{6E3F70A9-25EC-FDA0-0847-6E4366A3286C}"/>
          </ac:spMkLst>
        </pc:spChg>
        <pc:spChg chg="add del">
          <ac:chgData name="SANWALD James" userId="bb2d4447-7b33-45c3-b0cf-f043e5b4ab4e" providerId="ADAL" clId="{FB51C120-746E-483B-9909-60602E6F17B5}" dt="2025-02-13T18:25:07.086" v="1464" actId="21"/>
          <ac:spMkLst>
            <pc:docMk/>
            <pc:sldMk cId="1868893991" sldId="278"/>
            <ac:spMk id="41" creationId="{79C5CF64-3C3A-2D56-0026-6C824757D1D0}"/>
          </ac:spMkLst>
        </pc:spChg>
        <pc:spChg chg="add del mod">
          <ac:chgData name="SANWALD James" userId="bb2d4447-7b33-45c3-b0cf-f043e5b4ab4e" providerId="ADAL" clId="{FB51C120-746E-483B-9909-60602E6F17B5}" dt="2025-02-13T18:25:07.086" v="1464" actId="21"/>
          <ac:spMkLst>
            <pc:docMk/>
            <pc:sldMk cId="1868893991" sldId="278"/>
            <ac:spMk id="43" creationId="{E1C0E618-0ECC-95B4-5305-10B1E1886C06}"/>
          </ac:spMkLst>
        </pc:spChg>
        <pc:spChg chg="add del mod">
          <ac:chgData name="SANWALD James" userId="bb2d4447-7b33-45c3-b0cf-f043e5b4ab4e" providerId="ADAL" clId="{FB51C120-746E-483B-9909-60602E6F17B5}" dt="2025-02-13T18:25:07.086" v="1464" actId="21"/>
          <ac:spMkLst>
            <pc:docMk/>
            <pc:sldMk cId="1868893991" sldId="278"/>
            <ac:spMk id="44" creationId="{A37AB055-40FA-CBBC-92F3-D2F0D17AF0DD}"/>
          </ac:spMkLst>
        </pc:spChg>
        <pc:grpChg chg="add mod">
          <ac:chgData name="SANWALD James" userId="bb2d4447-7b33-45c3-b0cf-f043e5b4ab4e" providerId="ADAL" clId="{FB51C120-746E-483B-9909-60602E6F17B5}" dt="2025-02-12T15:08:36.617" v="604" actId="14100"/>
          <ac:grpSpMkLst>
            <pc:docMk/>
            <pc:sldMk cId="1868893991" sldId="278"/>
            <ac:grpSpMk id="21" creationId="{89F5E140-838F-D218-C0F0-43FC84B6D394}"/>
          </ac:grpSpMkLst>
        </pc:grpChg>
        <pc:grpChg chg="add mod">
          <ac:chgData name="SANWALD James" userId="bb2d4447-7b33-45c3-b0cf-f043e5b4ab4e" providerId="ADAL" clId="{FB51C120-746E-483B-9909-60602E6F17B5}" dt="2025-02-12T15:08:36.617" v="604" actId="14100"/>
          <ac:grpSpMkLst>
            <pc:docMk/>
            <pc:sldMk cId="1868893991" sldId="278"/>
            <ac:grpSpMk id="27" creationId="{6777455F-50C6-0738-5505-A7A1AEDC327A}"/>
          </ac:grpSpMkLst>
        </pc:grpChg>
        <pc:picChg chg="add mod">
          <ac:chgData name="SANWALD James" userId="bb2d4447-7b33-45c3-b0cf-f043e5b4ab4e" providerId="ADAL" clId="{FB51C120-746E-483B-9909-60602E6F17B5}" dt="2025-02-12T15:10:59.917" v="607" actId="1076"/>
          <ac:picMkLst>
            <pc:docMk/>
            <pc:sldMk cId="1868893991" sldId="278"/>
            <ac:picMk id="18" creationId="{B1DC24E5-FCDF-9554-E2B8-0E557D3C3D5A}"/>
          </ac:picMkLst>
        </pc:picChg>
        <pc:picChg chg="add mod">
          <ac:chgData name="SANWALD James" userId="bb2d4447-7b33-45c3-b0cf-f043e5b4ab4e" providerId="ADAL" clId="{FB51C120-746E-483B-9909-60602E6F17B5}" dt="2025-02-12T15:08:36.617" v="604" actId="14100"/>
          <ac:picMkLst>
            <pc:docMk/>
            <pc:sldMk cId="1868893991" sldId="278"/>
            <ac:picMk id="20" creationId="{D8C8A2BE-AC16-FC4B-A108-B10599D00CAC}"/>
          </ac:picMkLst>
        </pc:picChg>
        <pc:cxnChg chg="mod">
          <ac:chgData name="SANWALD James" userId="bb2d4447-7b33-45c3-b0cf-f043e5b4ab4e" providerId="ADAL" clId="{FB51C120-746E-483B-9909-60602E6F17B5}" dt="2025-02-12T13:43:43.479" v="553" actId="14100"/>
          <ac:cxnSpMkLst>
            <pc:docMk/>
            <pc:sldMk cId="1868893991" sldId="278"/>
            <ac:cxnSpMk id="7" creationId="{E6E885B5-150B-5BE9-B90A-358C39372A4A}"/>
          </ac:cxnSpMkLst>
        </pc:cxnChg>
        <pc:cxnChg chg="mod">
          <ac:chgData name="SANWALD James" userId="bb2d4447-7b33-45c3-b0cf-f043e5b4ab4e" providerId="ADAL" clId="{FB51C120-746E-483B-9909-60602E6F17B5}" dt="2025-02-12T13:43:22.119" v="548" actId="14100"/>
          <ac:cxnSpMkLst>
            <pc:docMk/>
            <pc:sldMk cId="1868893991" sldId="278"/>
            <ac:cxnSpMk id="11" creationId="{C9E04A86-2B1C-996E-7054-7B4CFECB86E8}"/>
          </ac:cxnSpMkLst>
        </pc:cxnChg>
      </pc:sldChg>
      <pc:sldChg chg="addSp delSp modSp add mod ord">
        <pc:chgData name="SANWALD James" userId="bb2d4447-7b33-45c3-b0cf-f043e5b4ab4e" providerId="ADAL" clId="{FB51C120-746E-483B-9909-60602E6F17B5}" dt="2025-02-12T20:08:12.761" v="906" actId="1076"/>
        <pc:sldMkLst>
          <pc:docMk/>
          <pc:sldMk cId="2914524763" sldId="279"/>
        </pc:sldMkLst>
        <pc:spChg chg="add mod">
          <ac:chgData name="SANWALD James" userId="bb2d4447-7b33-45c3-b0cf-f043e5b4ab4e" providerId="ADAL" clId="{FB51C120-746E-483B-9909-60602E6F17B5}" dt="2025-02-12T20:08:12.761" v="906" actId="1076"/>
          <ac:spMkLst>
            <pc:docMk/>
            <pc:sldMk cId="2914524763" sldId="279"/>
            <ac:spMk id="3" creationId="{B8512370-7018-F47E-D972-F297672BBDD1}"/>
          </ac:spMkLst>
        </pc:spChg>
      </pc:sldChg>
      <pc:sldChg chg="addSp modSp add mod ord">
        <pc:chgData name="SANWALD James" userId="bb2d4447-7b33-45c3-b0cf-f043e5b4ab4e" providerId="ADAL" clId="{FB51C120-746E-483B-9909-60602E6F17B5}" dt="2025-02-12T20:07:42.283" v="897"/>
        <pc:sldMkLst>
          <pc:docMk/>
          <pc:sldMk cId="250023543" sldId="280"/>
        </pc:sldMkLst>
        <pc:spChg chg="add mod">
          <ac:chgData name="SANWALD James" userId="bb2d4447-7b33-45c3-b0cf-f043e5b4ab4e" providerId="ADAL" clId="{FB51C120-746E-483B-9909-60602E6F17B5}" dt="2025-02-12T20:07:28.547" v="895" actId="14100"/>
          <ac:spMkLst>
            <pc:docMk/>
            <pc:sldMk cId="250023543" sldId="280"/>
            <ac:spMk id="2" creationId="{92398B13-7AB8-52C8-C9F5-7CBC8F1DDC2E}"/>
          </ac:spMkLst>
        </pc:spChg>
      </pc:sldChg>
      <pc:sldChg chg="modSp new del mod">
        <pc:chgData name="SANWALD James" userId="bb2d4447-7b33-45c3-b0cf-f043e5b4ab4e" providerId="ADAL" clId="{FB51C120-746E-483B-9909-60602E6F17B5}" dt="2025-02-13T18:24:41.666" v="1458" actId="47"/>
        <pc:sldMkLst>
          <pc:docMk/>
          <pc:sldMk cId="580192855" sldId="281"/>
        </pc:sldMkLst>
      </pc:sldChg>
      <pc:sldChg chg="modSp add del mod">
        <pc:chgData name="SANWALD James" userId="bb2d4447-7b33-45c3-b0cf-f043e5b4ab4e" providerId="ADAL" clId="{FB51C120-746E-483B-9909-60602E6F17B5}" dt="2025-02-12T20:21:42.412" v="915" actId="47"/>
        <pc:sldMkLst>
          <pc:docMk/>
          <pc:sldMk cId="1663337798" sldId="282"/>
        </pc:sldMkLst>
      </pc:sldChg>
      <pc:sldChg chg="addSp modSp add del mod">
        <pc:chgData name="SANWALD James" userId="bb2d4447-7b33-45c3-b0cf-f043e5b4ab4e" providerId="ADAL" clId="{FB51C120-746E-483B-9909-60602E6F17B5}" dt="2025-02-20T13:14:26.266" v="1613" actId="47"/>
        <pc:sldMkLst>
          <pc:docMk/>
          <pc:sldMk cId="3646215532" sldId="282"/>
        </pc:sldMkLst>
        <pc:spChg chg="mod">
          <ac:chgData name="SANWALD James" userId="bb2d4447-7b33-45c3-b0cf-f043e5b4ab4e" providerId="ADAL" clId="{FB51C120-746E-483B-9909-60602E6F17B5}" dt="2025-02-20T13:13:38.250" v="1609" actId="20577"/>
          <ac:spMkLst>
            <pc:docMk/>
            <pc:sldMk cId="3646215532" sldId="282"/>
            <ac:spMk id="15" creationId="{2D999064-7E28-B0A8-DC2A-07C541BFED38}"/>
          </ac:spMkLst>
        </pc:spChg>
        <pc:spChg chg="mod">
          <ac:chgData name="SANWALD James" userId="bb2d4447-7b33-45c3-b0cf-f043e5b4ab4e" providerId="ADAL" clId="{FB51C120-746E-483B-9909-60602E6F17B5}" dt="2025-02-20T13:12:26.136" v="1583" actId="20577"/>
          <ac:spMkLst>
            <pc:docMk/>
            <pc:sldMk cId="3646215532" sldId="282"/>
            <ac:spMk id="17" creationId="{3F9F4448-6B19-091D-8BDA-5C3A6F0CC8F7}"/>
          </ac:spMkLst>
        </pc:spChg>
      </pc:sldChg>
      <pc:sldChg chg="addSp delSp modSp add del mod">
        <pc:chgData name="SANWALD James" userId="bb2d4447-7b33-45c3-b0cf-f043e5b4ab4e" providerId="ADAL" clId="{FB51C120-746E-483B-9909-60602E6F17B5}" dt="2025-02-13T18:27:09.937" v="1497" actId="47"/>
        <pc:sldMkLst>
          <pc:docMk/>
          <pc:sldMk cId="4144934389" sldId="283"/>
        </pc:sldMkLst>
      </pc:sldChg>
      <pc:sldChg chg="addSp modSp new mod">
        <pc:chgData name="SANWALD James" userId="bb2d4447-7b33-45c3-b0cf-f043e5b4ab4e" providerId="ADAL" clId="{FB51C120-746E-483B-9909-60602E6F17B5}" dt="2025-02-13T18:27:06.056" v="1496" actId="14100"/>
        <pc:sldMkLst>
          <pc:docMk/>
          <pc:sldMk cId="780806638" sldId="284"/>
        </pc:sldMkLst>
        <pc:spChg chg="mod">
          <ac:chgData name="SANWALD James" userId="bb2d4447-7b33-45c3-b0cf-f043e5b4ab4e" providerId="ADAL" clId="{FB51C120-746E-483B-9909-60602E6F17B5}" dt="2025-02-13T18:25:46.516" v="1475" actId="120"/>
          <ac:spMkLst>
            <pc:docMk/>
            <pc:sldMk cId="780806638" sldId="284"/>
            <ac:spMk id="2" creationId="{92AFFCCC-DF5A-CC61-B7EC-5488CA3657D3}"/>
          </ac:spMkLst>
        </pc:spChg>
        <pc:spChg chg="mod">
          <ac:chgData name="SANWALD James" userId="bb2d4447-7b33-45c3-b0cf-f043e5b4ab4e" providerId="ADAL" clId="{FB51C120-746E-483B-9909-60602E6F17B5}" dt="2025-02-13T18:27:06.056" v="1496" actId="14100"/>
          <ac:spMkLst>
            <pc:docMk/>
            <pc:sldMk cId="780806638" sldId="284"/>
            <ac:spMk id="3" creationId="{5B7F701A-7EBC-49A7-822A-7A0FB5DB482D}"/>
          </ac:spMkLst>
        </pc:spChg>
        <pc:picChg chg="add mod">
          <ac:chgData name="SANWALD James" userId="bb2d4447-7b33-45c3-b0cf-f043e5b4ab4e" providerId="ADAL" clId="{FB51C120-746E-483B-9909-60602E6F17B5}" dt="2025-02-13T18:26:56.456" v="1493" actId="1076"/>
          <ac:picMkLst>
            <pc:docMk/>
            <pc:sldMk cId="780806638" sldId="284"/>
            <ac:picMk id="4" creationId="{7FD8F577-4BA8-3F8B-C408-2FA49AD94E8E}"/>
          </ac:picMkLst>
        </pc:picChg>
      </pc:sldChg>
      <pc:sldChg chg="addSp delSp modSp new del mod ord">
        <pc:chgData name="SANWALD James" userId="bb2d4447-7b33-45c3-b0cf-f043e5b4ab4e" providerId="ADAL" clId="{FB51C120-746E-483B-9909-60602E6F17B5}" dt="2025-02-13T18:25:38.500" v="1472" actId="47"/>
        <pc:sldMkLst>
          <pc:docMk/>
          <pc:sldMk cId="2786925541" sldId="284"/>
        </pc:sldMkLst>
      </pc:sldChg>
      <pc:sldChg chg="modSp add mod ord">
        <pc:chgData name="SANWALD James" userId="bb2d4447-7b33-45c3-b0cf-f043e5b4ab4e" providerId="ADAL" clId="{FB51C120-746E-483B-9909-60602E6F17B5}" dt="2025-02-20T13:14:56.550" v="1620"/>
        <pc:sldMkLst>
          <pc:docMk/>
          <pc:sldMk cId="233870983" sldId="285"/>
        </pc:sldMkLst>
        <pc:spChg chg="mod">
          <ac:chgData name="SANWALD James" userId="bb2d4447-7b33-45c3-b0cf-f043e5b4ab4e" providerId="ADAL" clId="{FB51C120-746E-483B-9909-60602E6F17B5}" dt="2025-02-20T13:14:48.821" v="1618" actId="207"/>
          <ac:spMkLst>
            <pc:docMk/>
            <pc:sldMk cId="233870983" sldId="285"/>
            <ac:spMk id="5" creationId="{FC760851-2D30-70B2-694E-652B96B0BE62}"/>
          </ac:spMkLst>
        </pc:spChg>
      </pc:sldChg>
      <pc:sldChg chg="addSp delSp modSp add mod">
        <pc:chgData name="SANWALD James" userId="bb2d4447-7b33-45c3-b0cf-f043e5b4ab4e" providerId="ADAL" clId="{FB51C120-746E-483B-9909-60602E6F17B5}" dt="2025-02-20T13:44:34.366" v="1685" actId="1076"/>
        <pc:sldMkLst>
          <pc:docMk/>
          <pc:sldMk cId="340050810" sldId="286"/>
        </pc:sldMkLst>
        <pc:spChg chg="mod">
          <ac:chgData name="SANWALD James" userId="bb2d4447-7b33-45c3-b0cf-f043e5b4ab4e" providerId="ADAL" clId="{FB51C120-746E-483B-9909-60602E6F17B5}" dt="2025-02-20T13:23:10.313" v="1645" actId="113"/>
          <ac:spMkLst>
            <pc:docMk/>
            <pc:sldMk cId="340050810" sldId="286"/>
            <ac:spMk id="5" creationId="{54695C88-8A7F-B298-E1BA-8A0AB8507F8E}"/>
          </ac:spMkLst>
        </pc:spChg>
        <pc:grpChg chg="del">
          <ac:chgData name="SANWALD James" userId="bb2d4447-7b33-45c3-b0cf-f043e5b4ab4e" providerId="ADAL" clId="{FB51C120-746E-483B-9909-60602E6F17B5}" dt="2025-02-20T13:39:26.887" v="1662" actId="478"/>
          <ac:grpSpMkLst>
            <pc:docMk/>
            <pc:sldMk cId="340050810" sldId="286"/>
            <ac:grpSpMk id="2" creationId="{4A949F70-6320-2522-30B9-EAE369DCA047}"/>
          </ac:grpSpMkLst>
        </pc:grpChg>
        <pc:grpChg chg="topLvl">
          <ac:chgData name="SANWALD James" userId="bb2d4447-7b33-45c3-b0cf-f043e5b4ab4e" providerId="ADAL" clId="{FB51C120-746E-483B-9909-60602E6F17B5}" dt="2025-02-20T13:39:26.887" v="1662" actId="478"/>
          <ac:grpSpMkLst>
            <pc:docMk/>
            <pc:sldMk cId="340050810" sldId="286"/>
            <ac:grpSpMk id="3" creationId="{C7B6469C-A555-D93A-8AD8-6BBA5C68303A}"/>
          </ac:grpSpMkLst>
        </pc:grpChg>
        <pc:picChg chg="del topLvl">
          <ac:chgData name="SANWALD James" userId="bb2d4447-7b33-45c3-b0cf-f043e5b4ab4e" providerId="ADAL" clId="{FB51C120-746E-483B-9909-60602E6F17B5}" dt="2025-02-20T13:39:26.887" v="1662" actId="478"/>
          <ac:picMkLst>
            <pc:docMk/>
            <pc:sldMk cId="340050810" sldId="286"/>
            <ac:picMk id="6" creationId="{795C9512-A8D7-D2CD-F582-5868C7B9BA64}"/>
          </ac:picMkLst>
        </pc:picChg>
        <pc:picChg chg="del">
          <ac:chgData name="SANWALD James" userId="bb2d4447-7b33-45c3-b0cf-f043e5b4ab4e" providerId="ADAL" clId="{FB51C120-746E-483B-9909-60602E6F17B5}" dt="2025-02-20T13:39:24.470" v="1661" actId="478"/>
          <ac:picMkLst>
            <pc:docMk/>
            <pc:sldMk cId="340050810" sldId="286"/>
            <ac:picMk id="7" creationId="{64517D94-ACFE-CC1F-FA5C-0DE6CB31D125}"/>
          </ac:picMkLst>
        </pc:picChg>
        <pc:picChg chg="add del">
          <ac:chgData name="SANWALD James" userId="bb2d4447-7b33-45c3-b0cf-f043e5b4ab4e" providerId="ADAL" clId="{FB51C120-746E-483B-9909-60602E6F17B5}" dt="2025-02-20T13:40:10.956" v="1664" actId="22"/>
          <ac:picMkLst>
            <pc:docMk/>
            <pc:sldMk cId="340050810" sldId="286"/>
            <ac:picMk id="17" creationId="{F9BDD162-B559-F77E-0C8A-4683DEA3EE61}"/>
          </ac:picMkLst>
        </pc:picChg>
        <pc:picChg chg="add mod">
          <ac:chgData name="SANWALD James" userId="bb2d4447-7b33-45c3-b0cf-f043e5b4ab4e" providerId="ADAL" clId="{FB51C120-746E-483B-9909-60602E6F17B5}" dt="2025-02-20T13:44:11.416" v="1680" actId="1076"/>
          <ac:picMkLst>
            <pc:docMk/>
            <pc:sldMk cId="340050810" sldId="286"/>
            <ac:picMk id="19" creationId="{E88C8C9B-2E09-7C42-D7B5-4757A337C7C7}"/>
          </ac:picMkLst>
        </pc:picChg>
        <pc:picChg chg="add mod">
          <ac:chgData name="SANWALD James" userId="bb2d4447-7b33-45c3-b0cf-f043e5b4ab4e" providerId="ADAL" clId="{FB51C120-746E-483B-9909-60602E6F17B5}" dt="2025-02-20T13:44:34.366" v="1685" actId="1076"/>
          <ac:picMkLst>
            <pc:docMk/>
            <pc:sldMk cId="340050810" sldId="286"/>
            <ac:picMk id="21" creationId="{67D165D8-3A5B-6994-2DC1-A61BAECD1318}"/>
          </ac:picMkLst>
        </pc:picChg>
      </pc:sldChg>
      <pc:sldChg chg="addSp delSp modSp add mod">
        <pc:chgData name="SANWALD James" userId="bb2d4447-7b33-45c3-b0cf-f043e5b4ab4e" providerId="ADAL" clId="{FB51C120-746E-483B-9909-60602E6F17B5}" dt="2025-02-20T13:40:39.869" v="1674" actId="1076"/>
        <pc:sldMkLst>
          <pc:docMk/>
          <pc:sldMk cId="2794385206" sldId="287"/>
        </pc:sldMkLst>
        <pc:spChg chg="mod">
          <ac:chgData name="SANWALD James" userId="bb2d4447-7b33-45c3-b0cf-f043e5b4ab4e" providerId="ADAL" clId="{FB51C120-746E-483B-9909-60602E6F17B5}" dt="2025-02-20T13:23:37.558" v="1651" actId="207"/>
          <ac:spMkLst>
            <pc:docMk/>
            <pc:sldMk cId="2794385206" sldId="287"/>
            <ac:spMk id="5" creationId="{F7E2B4E4-7A7F-F9E9-3123-7F4F54E7EBE1}"/>
          </ac:spMkLst>
        </pc:spChg>
        <pc:grpChg chg="del">
          <ac:chgData name="SANWALD James" userId="bb2d4447-7b33-45c3-b0cf-f043e5b4ab4e" providerId="ADAL" clId="{FB51C120-746E-483B-9909-60602E6F17B5}" dt="2025-02-20T13:39:13.237" v="1659" actId="21"/>
          <ac:grpSpMkLst>
            <pc:docMk/>
            <pc:sldMk cId="2794385206" sldId="287"/>
            <ac:grpSpMk id="2" creationId="{72F87DEF-8B1C-D1E6-FF12-0CC4C0CD51F4}"/>
          </ac:grpSpMkLst>
        </pc:grpChg>
        <pc:grpChg chg="topLvl">
          <ac:chgData name="SANWALD James" userId="bb2d4447-7b33-45c3-b0cf-f043e5b4ab4e" providerId="ADAL" clId="{FB51C120-746E-483B-9909-60602E6F17B5}" dt="2025-02-20T13:39:13.237" v="1659" actId="21"/>
          <ac:grpSpMkLst>
            <pc:docMk/>
            <pc:sldMk cId="2794385206" sldId="287"/>
            <ac:grpSpMk id="3" creationId="{BEC20785-A714-645A-C75C-CED0B10480A3}"/>
          </ac:grpSpMkLst>
        </pc:grpChg>
        <pc:picChg chg="del">
          <ac:chgData name="SANWALD James" userId="bb2d4447-7b33-45c3-b0cf-f043e5b4ab4e" providerId="ADAL" clId="{FB51C120-746E-483B-9909-60602E6F17B5}" dt="2025-02-20T13:39:10.800" v="1658" actId="478"/>
          <ac:picMkLst>
            <pc:docMk/>
            <pc:sldMk cId="2794385206" sldId="287"/>
            <ac:picMk id="6" creationId="{67842F32-0E14-843D-52E7-4920DD7D81F5}"/>
          </ac:picMkLst>
        </pc:picChg>
        <pc:picChg chg="del topLvl">
          <ac:chgData name="SANWALD James" userId="bb2d4447-7b33-45c3-b0cf-f043e5b4ab4e" providerId="ADAL" clId="{FB51C120-746E-483B-9909-60602E6F17B5}" dt="2025-02-20T13:39:13.237" v="1659" actId="21"/>
          <ac:picMkLst>
            <pc:docMk/>
            <pc:sldMk cId="2794385206" sldId="287"/>
            <ac:picMk id="7" creationId="{12C37D76-225D-902C-F373-383809ED381B}"/>
          </ac:picMkLst>
        </pc:picChg>
        <pc:picChg chg="add mod">
          <ac:chgData name="SANWALD James" userId="bb2d4447-7b33-45c3-b0cf-f043e5b4ab4e" providerId="ADAL" clId="{FB51C120-746E-483B-9909-60602E6F17B5}" dt="2025-02-20T13:40:39.869" v="1674" actId="1076"/>
          <ac:picMkLst>
            <pc:docMk/>
            <pc:sldMk cId="2794385206" sldId="287"/>
            <ac:picMk id="16" creationId="{12C37D76-225D-902C-F373-383809ED381B}"/>
          </ac:picMkLst>
        </pc:picChg>
        <pc:picChg chg="add mod ord">
          <ac:chgData name="SANWALD James" userId="bb2d4447-7b33-45c3-b0cf-f043e5b4ab4e" providerId="ADAL" clId="{FB51C120-746E-483B-9909-60602E6F17B5}" dt="2025-02-20T13:40:26.422" v="1669" actId="171"/>
          <ac:picMkLst>
            <pc:docMk/>
            <pc:sldMk cId="2794385206" sldId="287"/>
            <ac:picMk id="18" creationId="{9A3568BF-67F6-3958-ABB9-BB51F507FEA3}"/>
          </ac:picMkLst>
        </pc:picChg>
      </pc:sldChg>
      <pc:sldChg chg="addSp delSp modSp add mod">
        <pc:chgData name="SANWALD James" userId="bb2d4447-7b33-45c3-b0cf-f043e5b4ab4e" providerId="ADAL" clId="{FB51C120-746E-483B-9909-60602E6F17B5}" dt="2025-02-20T13:39:01.268" v="1657" actId="14100"/>
        <pc:sldMkLst>
          <pc:docMk/>
          <pc:sldMk cId="497258182" sldId="288"/>
        </pc:sldMkLst>
        <pc:spChg chg="mod">
          <ac:chgData name="SANWALD James" userId="bb2d4447-7b33-45c3-b0cf-f043e5b4ab4e" providerId="ADAL" clId="{FB51C120-746E-483B-9909-60602E6F17B5}" dt="2025-02-20T13:23:26.867" v="1648" actId="113"/>
          <ac:spMkLst>
            <pc:docMk/>
            <pc:sldMk cId="497258182" sldId="288"/>
            <ac:spMk id="5" creationId="{FB31EA2B-8CBF-CF07-151E-DBD1C5B6D39E}"/>
          </ac:spMkLst>
        </pc:spChg>
        <pc:grpChg chg="del">
          <ac:chgData name="SANWALD James" userId="bb2d4447-7b33-45c3-b0cf-f043e5b4ab4e" providerId="ADAL" clId="{FB51C120-746E-483B-9909-60602E6F17B5}" dt="2025-02-20T13:38:50.741" v="1653" actId="478"/>
          <ac:grpSpMkLst>
            <pc:docMk/>
            <pc:sldMk cId="497258182" sldId="288"/>
            <ac:grpSpMk id="2" creationId="{C38BB59B-24A7-81C4-1E7D-BC72711F809A}"/>
          </ac:grpSpMkLst>
        </pc:grpChg>
        <pc:grpChg chg="topLvl">
          <ac:chgData name="SANWALD James" userId="bb2d4447-7b33-45c3-b0cf-f043e5b4ab4e" providerId="ADAL" clId="{FB51C120-746E-483B-9909-60602E6F17B5}" dt="2025-02-20T13:38:50.741" v="1653" actId="478"/>
          <ac:grpSpMkLst>
            <pc:docMk/>
            <pc:sldMk cId="497258182" sldId="288"/>
            <ac:grpSpMk id="3" creationId="{58A5458C-A1A6-C0D6-8956-3954465ECC50}"/>
          </ac:grpSpMkLst>
        </pc:grpChg>
        <pc:picChg chg="del">
          <ac:chgData name="SANWALD James" userId="bb2d4447-7b33-45c3-b0cf-f043e5b4ab4e" providerId="ADAL" clId="{FB51C120-746E-483B-9909-60602E6F17B5}" dt="2025-02-20T13:38:47.205" v="1652" actId="478"/>
          <ac:picMkLst>
            <pc:docMk/>
            <pc:sldMk cId="497258182" sldId="288"/>
            <ac:picMk id="6" creationId="{DC557DDF-D7F3-72FF-5A08-1A788FF53270}"/>
          </ac:picMkLst>
        </pc:picChg>
        <pc:picChg chg="del topLvl">
          <ac:chgData name="SANWALD James" userId="bb2d4447-7b33-45c3-b0cf-f043e5b4ab4e" providerId="ADAL" clId="{FB51C120-746E-483B-9909-60602E6F17B5}" dt="2025-02-20T13:38:50.741" v="1653" actId="478"/>
          <ac:picMkLst>
            <pc:docMk/>
            <pc:sldMk cId="497258182" sldId="288"/>
            <ac:picMk id="7" creationId="{6961B74A-FC92-5FFA-DD0F-1403B72C7ACB}"/>
          </ac:picMkLst>
        </pc:picChg>
        <pc:picChg chg="add mod">
          <ac:chgData name="SANWALD James" userId="bb2d4447-7b33-45c3-b0cf-f043e5b4ab4e" providerId="ADAL" clId="{FB51C120-746E-483B-9909-60602E6F17B5}" dt="2025-02-20T13:39:01.268" v="1657" actId="14100"/>
          <ac:picMkLst>
            <pc:docMk/>
            <pc:sldMk cId="497258182" sldId="288"/>
            <ac:picMk id="17" creationId="{CE6A9A6B-F2E8-AB91-DD56-FF5DFF896333}"/>
          </ac:picMkLst>
        </pc:picChg>
      </pc:sldChg>
      <pc:sldChg chg="add del">
        <pc:chgData name="SANWALD James" userId="bb2d4447-7b33-45c3-b0cf-f043e5b4ab4e" providerId="ADAL" clId="{FB51C120-746E-483B-9909-60602E6F17B5}" dt="2025-02-20T13:14:39.968" v="1616"/>
        <pc:sldMkLst>
          <pc:docMk/>
          <pc:sldMk cId="1993017175" sldId="288"/>
        </pc:sldMkLst>
      </pc:sldChg>
      <pc:sldChg chg="delSp modSp add del mod">
        <pc:chgData name="SANWALD James" userId="bb2d4447-7b33-45c3-b0cf-f043e5b4ab4e" providerId="ADAL" clId="{FB51C120-746E-483B-9909-60602E6F17B5}" dt="2025-02-20T14:14:04.486" v="1839" actId="47"/>
        <pc:sldMkLst>
          <pc:docMk/>
          <pc:sldMk cId="1484396427" sldId="289"/>
        </pc:sldMkLst>
        <pc:picChg chg="del mod">
          <ac:chgData name="SANWALD James" userId="bb2d4447-7b33-45c3-b0cf-f043e5b4ab4e" providerId="ADAL" clId="{FB51C120-746E-483B-9909-60602E6F17B5}" dt="2025-02-20T14:05:37.352" v="1780" actId="21"/>
          <ac:picMkLst>
            <pc:docMk/>
            <pc:sldMk cId="1484396427" sldId="289"/>
            <ac:picMk id="8" creationId="{3D06ACA8-4750-338A-E3E2-ACC80E77C148}"/>
          </ac:picMkLst>
        </pc:picChg>
      </pc:sldChg>
      <pc:sldChg chg="addSp modSp add mod">
        <pc:chgData name="SANWALD James" userId="bb2d4447-7b33-45c3-b0cf-f043e5b4ab4e" providerId="ADAL" clId="{FB51C120-746E-483B-9909-60602E6F17B5}" dt="2025-02-20T14:21:05.084" v="1845" actId="2711"/>
        <pc:sldMkLst>
          <pc:docMk/>
          <pc:sldMk cId="2420762503" sldId="290"/>
        </pc:sldMkLst>
        <pc:spChg chg="add mod">
          <ac:chgData name="SANWALD James" userId="bb2d4447-7b33-45c3-b0cf-f043e5b4ab4e" providerId="ADAL" clId="{FB51C120-746E-483B-9909-60602E6F17B5}" dt="2025-02-20T14:19:20.674" v="1843" actId="20577"/>
          <ac:spMkLst>
            <pc:docMk/>
            <pc:sldMk cId="2420762503" sldId="290"/>
            <ac:spMk id="3" creationId="{FECEFBF3-8204-EAD9-6E4C-CEF9A4F386BA}"/>
          </ac:spMkLst>
        </pc:spChg>
        <pc:graphicFrameChg chg="mod modGraphic">
          <ac:chgData name="SANWALD James" userId="bb2d4447-7b33-45c3-b0cf-f043e5b4ab4e" providerId="ADAL" clId="{FB51C120-746E-483B-9909-60602E6F17B5}" dt="2025-02-20T14:21:05.084" v="1845" actId="2711"/>
          <ac:graphicFrameMkLst>
            <pc:docMk/>
            <pc:sldMk cId="2420762503" sldId="290"/>
            <ac:graphicFrameMk id="2" creationId="{A9B66482-95A6-2586-285B-9C2FBD21A871}"/>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67ED5EB-8AC0-4E81-52A5-0B9835D5D3E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A086C61-A49A-B74E-536D-D24A4DE026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51C7DE0-9006-BC48-B1C9-F842553CB5DD}" type="datetimeFigureOut">
              <a:rPr lang="en-US" smtClean="0"/>
              <a:t>2/20/2025</a:t>
            </a:fld>
            <a:endParaRPr lang="en-US"/>
          </a:p>
        </p:txBody>
      </p:sp>
      <p:sp>
        <p:nvSpPr>
          <p:cNvPr id="4" name="Footer Placeholder 3">
            <a:extLst>
              <a:ext uri="{FF2B5EF4-FFF2-40B4-BE49-F238E27FC236}">
                <a16:creationId xmlns:a16="http://schemas.microsoft.com/office/drawing/2014/main" id="{D46F803A-620C-25EA-717D-8954B07B69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2482040-2078-8C3E-DFF3-FB95B8BF624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D00AB84-DC3C-4545-A455-0FCC96281738}" type="slidenum">
              <a:rPr lang="en-US" smtClean="0"/>
              <a:t>‹#›</a:t>
            </a:fld>
            <a:endParaRPr lang="en-US"/>
          </a:p>
        </p:txBody>
      </p:sp>
    </p:spTree>
    <p:extLst>
      <p:ext uri="{BB962C8B-B14F-4D97-AF65-F5344CB8AC3E}">
        <p14:creationId xmlns:p14="http://schemas.microsoft.com/office/powerpoint/2010/main" val="24161518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94EE3A-C750-5044-A5FB-6440F894EC81}" type="datetimeFigureOut">
              <a:rPr lang="en-US" smtClean="0"/>
              <a:t>2/20/2025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3DB4F8-2C13-7345-8E95-4DC681F14FAA}" type="slidenum">
              <a:rPr lang="en-US" smtClean="0"/>
              <a:t>‹#›</a:t>
            </a:fld>
            <a:endParaRPr lang="en-US"/>
          </a:p>
        </p:txBody>
      </p:sp>
    </p:spTree>
    <p:extLst>
      <p:ext uri="{BB962C8B-B14F-4D97-AF65-F5344CB8AC3E}">
        <p14:creationId xmlns:p14="http://schemas.microsoft.com/office/powerpoint/2010/main" val="3258913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3DB4F8-2C13-7345-8E95-4DC681F14FAA}" type="slidenum">
              <a:rPr lang="en-US" smtClean="0"/>
              <a:t>2</a:t>
            </a:fld>
            <a:endParaRPr lang="en-US"/>
          </a:p>
        </p:txBody>
      </p:sp>
    </p:spTree>
    <p:extLst>
      <p:ext uri="{BB962C8B-B14F-4D97-AF65-F5344CB8AC3E}">
        <p14:creationId xmlns:p14="http://schemas.microsoft.com/office/powerpoint/2010/main" val="1585874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11BC4-D7E3-0425-8852-EA3BB99BDA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E405E9-20C8-9F2E-086F-97A4703975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C06439-7270-5B67-6AC3-DCD3D4550C5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1A5FE3A-656D-0847-4E19-2A053025CEA6}"/>
              </a:ext>
            </a:extLst>
          </p:cNvPr>
          <p:cNvSpPr>
            <a:spLocks noGrp="1"/>
          </p:cNvSpPr>
          <p:nvPr>
            <p:ph type="sldNum" sz="quarter" idx="5"/>
          </p:nvPr>
        </p:nvSpPr>
        <p:spPr/>
        <p:txBody>
          <a:bodyPr/>
          <a:lstStyle/>
          <a:p>
            <a:fld id="{403DB4F8-2C13-7345-8E95-4DC681F14FAA}" type="slidenum">
              <a:rPr lang="en-US" smtClean="0"/>
              <a:t>8</a:t>
            </a:fld>
            <a:endParaRPr lang="en-US"/>
          </a:p>
        </p:txBody>
      </p:sp>
    </p:spTree>
    <p:extLst>
      <p:ext uri="{BB962C8B-B14F-4D97-AF65-F5344CB8AC3E}">
        <p14:creationId xmlns:p14="http://schemas.microsoft.com/office/powerpoint/2010/main" val="978479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1E93D-3E69-D8F2-8A54-DC6BAA29FA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6D39BE-54AA-65B6-C173-7D48E499C6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23DD5C-517F-EB63-51FC-17240B25843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96D1269-11D3-BF7D-DCE8-65299756A7D5}"/>
              </a:ext>
            </a:extLst>
          </p:cNvPr>
          <p:cNvSpPr>
            <a:spLocks noGrp="1"/>
          </p:cNvSpPr>
          <p:nvPr>
            <p:ph type="sldNum" sz="quarter" idx="5"/>
          </p:nvPr>
        </p:nvSpPr>
        <p:spPr/>
        <p:txBody>
          <a:bodyPr/>
          <a:lstStyle/>
          <a:p>
            <a:fld id="{403DB4F8-2C13-7345-8E95-4DC681F14FAA}" type="slidenum">
              <a:rPr lang="en-US" smtClean="0"/>
              <a:t>11</a:t>
            </a:fld>
            <a:endParaRPr lang="en-US"/>
          </a:p>
        </p:txBody>
      </p:sp>
    </p:spTree>
    <p:extLst>
      <p:ext uri="{BB962C8B-B14F-4D97-AF65-F5344CB8AC3E}">
        <p14:creationId xmlns:p14="http://schemas.microsoft.com/office/powerpoint/2010/main" val="24080024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FB69D-B886-EFA5-6C77-8A1C969DE126}"/>
              </a:ext>
            </a:extLst>
          </p:cNvPr>
          <p:cNvSpPr>
            <a:spLocks noGrp="1"/>
          </p:cNvSpPr>
          <p:nvPr>
            <p:ph type="ctrTitle" hasCustomPrompt="1"/>
          </p:nvPr>
        </p:nvSpPr>
        <p:spPr>
          <a:xfrm>
            <a:off x="774700" y="1341438"/>
            <a:ext cx="10642600" cy="2387600"/>
          </a:xfrm>
        </p:spPr>
        <p:txBody>
          <a:bodyPr anchor="b"/>
          <a:lstStyle>
            <a:lvl1pPr algn="ctr">
              <a:defRPr sz="6000"/>
            </a:lvl1pPr>
          </a:lstStyle>
          <a:p>
            <a:r>
              <a:rPr lang="en-US" dirty="0"/>
              <a:t>Session Title</a:t>
            </a:r>
          </a:p>
        </p:txBody>
      </p:sp>
      <p:sp>
        <p:nvSpPr>
          <p:cNvPr id="3" name="Subtitle 2">
            <a:extLst>
              <a:ext uri="{FF2B5EF4-FFF2-40B4-BE49-F238E27FC236}">
                <a16:creationId xmlns:a16="http://schemas.microsoft.com/office/drawing/2014/main" id="{9DE93084-E1CB-1664-E8F3-F4B6ED86C3E5}"/>
              </a:ext>
            </a:extLst>
          </p:cNvPr>
          <p:cNvSpPr>
            <a:spLocks noGrp="1"/>
          </p:cNvSpPr>
          <p:nvPr>
            <p:ph type="subTitle" idx="1" hasCustomPrompt="1"/>
          </p:nvPr>
        </p:nvSpPr>
        <p:spPr>
          <a:xfrm>
            <a:off x="1524000" y="39068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Speaker Name(s)</a:t>
            </a:r>
          </a:p>
          <a:p>
            <a:r>
              <a:rPr lang="en-US" dirty="0"/>
              <a:t>Speaker Title(s)</a:t>
            </a:r>
          </a:p>
          <a:p>
            <a:r>
              <a:rPr lang="en-US" dirty="0"/>
              <a:t>Speaker Company</a:t>
            </a:r>
          </a:p>
        </p:txBody>
      </p:sp>
    </p:spTree>
    <p:extLst>
      <p:ext uri="{BB962C8B-B14F-4D97-AF65-F5344CB8AC3E}">
        <p14:creationId xmlns:p14="http://schemas.microsoft.com/office/powerpoint/2010/main" val="3316615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b="-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06FA2-E487-7A09-F8BD-42D20CDD4B0C}"/>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Enter Header</a:t>
            </a:r>
          </a:p>
        </p:txBody>
      </p:sp>
      <p:sp>
        <p:nvSpPr>
          <p:cNvPr id="3" name="Picture Placeholder 2">
            <a:extLst>
              <a:ext uri="{FF2B5EF4-FFF2-40B4-BE49-F238E27FC236}">
                <a16:creationId xmlns:a16="http://schemas.microsoft.com/office/drawing/2014/main" id="{3F74E7F1-AEBB-61BD-2DB7-099E2A519B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0843B66-FF68-7B4F-C328-5BFA3FAFFB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645736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E5D48-7FFF-18DD-0965-E14A2DA2D420}"/>
              </a:ext>
            </a:extLst>
          </p:cNvPr>
          <p:cNvSpPr>
            <a:spLocks noGrp="1"/>
          </p:cNvSpPr>
          <p:nvPr>
            <p:ph type="title" hasCustomPrompt="1"/>
          </p:nvPr>
        </p:nvSpPr>
        <p:spPr>
          <a:xfrm>
            <a:off x="595084" y="197746"/>
            <a:ext cx="9383486" cy="1325563"/>
          </a:xfrm>
        </p:spPr>
        <p:txBody>
          <a:bodyPr/>
          <a:lstStyle>
            <a:lvl1pPr algn="l">
              <a:defRPr/>
            </a:lvl1pPr>
          </a:lstStyle>
          <a:p>
            <a:r>
              <a:rPr lang="en-US" dirty="0"/>
              <a:t>Enter Header</a:t>
            </a:r>
          </a:p>
        </p:txBody>
      </p:sp>
      <p:sp>
        <p:nvSpPr>
          <p:cNvPr id="3" name="Content Placeholder 2">
            <a:extLst>
              <a:ext uri="{FF2B5EF4-FFF2-40B4-BE49-F238E27FC236}">
                <a16:creationId xmlns:a16="http://schemas.microsoft.com/office/drawing/2014/main" id="{5C581B8B-6AFF-ED6D-638E-1E6EB09F4734}"/>
              </a:ext>
            </a:extLst>
          </p:cNvPr>
          <p:cNvSpPr>
            <a:spLocks noGrp="1"/>
          </p:cNvSpPr>
          <p:nvPr>
            <p:ph idx="1"/>
          </p:nvPr>
        </p:nvSpPr>
        <p:spPr>
          <a:xfrm>
            <a:off x="595083" y="1665505"/>
            <a:ext cx="9383487" cy="45720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0221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D044F-5673-0ED8-D9D4-16C6C55E4943}"/>
              </a:ext>
            </a:extLst>
          </p:cNvPr>
          <p:cNvSpPr>
            <a:spLocks noGrp="1"/>
          </p:cNvSpPr>
          <p:nvPr>
            <p:ph type="title" hasCustomPrompt="1"/>
          </p:nvPr>
        </p:nvSpPr>
        <p:spPr>
          <a:xfrm>
            <a:off x="646770" y="242351"/>
            <a:ext cx="10890806" cy="1325563"/>
          </a:xfrm>
        </p:spPr>
        <p:txBody>
          <a:bodyPr/>
          <a:lstStyle>
            <a:lvl1pPr algn="l">
              <a:defRPr/>
            </a:lvl1pPr>
          </a:lstStyle>
          <a:p>
            <a:r>
              <a:rPr lang="en-US" dirty="0"/>
              <a:t>Enter Header</a:t>
            </a:r>
          </a:p>
        </p:txBody>
      </p:sp>
      <p:sp>
        <p:nvSpPr>
          <p:cNvPr id="3" name="Content Placeholder 2">
            <a:extLst>
              <a:ext uri="{FF2B5EF4-FFF2-40B4-BE49-F238E27FC236}">
                <a16:creationId xmlns:a16="http://schemas.microsoft.com/office/drawing/2014/main" id="{376D1B20-D16A-6592-5C4D-BA650A38EF44}"/>
              </a:ext>
            </a:extLst>
          </p:cNvPr>
          <p:cNvSpPr>
            <a:spLocks noGrp="1"/>
          </p:cNvSpPr>
          <p:nvPr>
            <p:ph idx="1"/>
          </p:nvPr>
        </p:nvSpPr>
        <p:spPr>
          <a:xfrm>
            <a:off x="646770" y="1690989"/>
            <a:ext cx="10890806" cy="457200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04456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3">
    <p:bg>
      <p:bgPr>
        <a:blipFill dpi="0" rotWithShape="1">
          <a:blip r:embed="rId2">
            <a:lum/>
          </a:blip>
          <a:srcRect/>
          <a:stretch>
            <a:fillRect b="-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DAD65-F97D-0096-6A60-3D19CAA867ED}"/>
              </a:ext>
            </a:extLst>
          </p:cNvPr>
          <p:cNvSpPr>
            <a:spLocks noGrp="1"/>
          </p:cNvSpPr>
          <p:nvPr>
            <p:ph type="title" hasCustomPrompt="1"/>
          </p:nvPr>
        </p:nvSpPr>
        <p:spPr>
          <a:xfrm>
            <a:off x="646770" y="165088"/>
            <a:ext cx="10890806" cy="1325563"/>
          </a:xfrm>
        </p:spPr>
        <p:txBody>
          <a:bodyPr/>
          <a:lstStyle/>
          <a:p>
            <a:r>
              <a:rPr lang="en-US" dirty="0"/>
              <a:t>Enter Header</a:t>
            </a:r>
          </a:p>
        </p:txBody>
      </p:sp>
      <p:sp>
        <p:nvSpPr>
          <p:cNvPr id="3" name="Content Placeholder 2">
            <a:extLst>
              <a:ext uri="{FF2B5EF4-FFF2-40B4-BE49-F238E27FC236}">
                <a16:creationId xmlns:a16="http://schemas.microsoft.com/office/drawing/2014/main" id="{DA080B58-6F33-3882-58A3-FED3237349E8}"/>
              </a:ext>
            </a:extLst>
          </p:cNvPr>
          <p:cNvSpPr>
            <a:spLocks noGrp="1"/>
          </p:cNvSpPr>
          <p:nvPr>
            <p:ph idx="1"/>
          </p:nvPr>
        </p:nvSpPr>
        <p:spPr>
          <a:xfrm>
            <a:off x="646770" y="1690989"/>
            <a:ext cx="10890806" cy="457200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90124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D044F-5673-0ED8-D9D4-16C6C55E4943}"/>
              </a:ext>
            </a:extLst>
          </p:cNvPr>
          <p:cNvSpPr>
            <a:spLocks noGrp="1"/>
          </p:cNvSpPr>
          <p:nvPr>
            <p:ph type="title" hasCustomPrompt="1"/>
          </p:nvPr>
        </p:nvSpPr>
        <p:spPr>
          <a:xfrm>
            <a:off x="646770" y="242351"/>
            <a:ext cx="10890806" cy="1325563"/>
          </a:xfrm>
        </p:spPr>
        <p:txBody>
          <a:bodyPr/>
          <a:lstStyle>
            <a:lvl1pPr algn="r">
              <a:defRPr/>
            </a:lvl1pPr>
          </a:lstStyle>
          <a:p>
            <a:r>
              <a:rPr lang="en-US" dirty="0"/>
              <a:t>Enter Header</a:t>
            </a:r>
          </a:p>
        </p:txBody>
      </p:sp>
      <p:sp>
        <p:nvSpPr>
          <p:cNvPr id="3" name="Content Placeholder 2">
            <a:extLst>
              <a:ext uri="{FF2B5EF4-FFF2-40B4-BE49-F238E27FC236}">
                <a16:creationId xmlns:a16="http://schemas.microsoft.com/office/drawing/2014/main" id="{376D1B20-D16A-6592-5C4D-BA650A38EF44}"/>
              </a:ext>
            </a:extLst>
          </p:cNvPr>
          <p:cNvSpPr>
            <a:spLocks noGrp="1"/>
          </p:cNvSpPr>
          <p:nvPr>
            <p:ph idx="1"/>
          </p:nvPr>
        </p:nvSpPr>
        <p:spPr>
          <a:xfrm>
            <a:off x="1532964" y="1690989"/>
            <a:ext cx="10004611" cy="4572009"/>
          </a:xfrm>
        </p:spPr>
        <p:txBody>
          <a:bodyPr/>
          <a:lstStyle>
            <a:lvl1pPr algn="r">
              <a:defRPr/>
            </a:lvl1pPr>
            <a:lvl2pPr algn="r">
              <a:defRPr/>
            </a:lvl2pPr>
            <a:lvl3pPr algn="r">
              <a:defRPr/>
            </a:lvl3pPr>
            <a:lvl4pPr algn="r">
              <a:defRPr/>
            </a:lvl4pPr>
            <a:lvl5pPr algn="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91911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14B6E-93B9-6B11-CE53-6530FED4926C}"/>
              </a:ext>
            </a:extLst>
          </p:cNvPr>
          <p:cNvSpPr>
            <a:spLocks noGrp="1"/>
          </p:cNvSpPr>
          <p:nvPr>
            <p:ph type="title" hasCustomPrompt="1"/>
          </p:nvPr>
        </p:nvSpPr>
        <p:spPr>
          <a:xfrm>
            <a:off x="838199" y="368288"/>
            <a:ext cx="10515600" cy="1325563"/>
          </a:xfrm>
        </p:spPr>
        <p:txBody>
          <a:bodyPr/>
          <a:lstStyle/>
          <a:p>
            <a:r>
              <a:rPr lang="en-US" dirty="0"/>
              <a:t>Enter Header</a:t>
            </a:r>
          </a:p>
        </p:txBody>
      </p:sp>
      <p:sp>
        <p:nvSpPr>
          <p:cNvPr id="3" name="Content Placeholder 2">
            <a:extLst>
              <a:ext uri="{FF2B5EF4-FFF2-40B4-BE49-F238E27FC236}">
                <a16:creationId xmlns:a16="http://schemas.microsoft.com/office/drawing/2014/main" id="{D15DC390-E3B9-6005-5A66-859792C26542}"/>
              </a:ext>
            </a:extLst>
          </p:cNvPr>
          <p:cNvSpPr>
            <a:spLocks noGrp="1"/>
          </p:cNvSpPr>
          <p:nvPr>
            <p:ph sz="half" idx="1"/>
          </p:nvPr>
        </p:nvSpPr>
        <p:spPr>
          <a:xfrm>
            <a:off x="838200" y="19018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F12B3B-8002-9A7A-61E1-DDA85B5059B4}"/>
              </a:ext>
            </a:extLst>
          </p:cNvPr>
          <p:cNvSpPr>
            <a:spLocks noGrp="1"/>
          </p:cNvSpPr>
          <p:nvPr>
            <p:ph sz="half" idx="2"/>
          </p:nvPr>
        </p:nvSpPr>
        <p:spPr>
          <a:xfrm>
            <a:off x="6172200" y="19018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755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Li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D044F-5673-0ED8-D9D4-16C6C55E4943}"/>
              </a:ext>
            </a:extLst>
          </p:cNvPr>
          <p:cNvSpPr>
            <a:spLocks noGrp="1"/>
          </p:cNvSpPr>
          <p:nvPr>
            <p:ph type="title" hasCustomPrompt="1"/>
          </p:nvPr>
        </p:nvSpPr>
        <p:spPr>
          <a:xfrm>
            <a:off x="646770" y="1077174"/>
            <a:ext cx="4097758" cy="2351826"/>
          </a:xfrm>
        </p:spPr>
        <p:txBody>
          <a:bodyPr anchor="t"/>
          <a:lstStyle>
            <a:lvl1pPr algn="l">
              <a:defRPr/>
            </a:lvl1pPr>
          </a:lstStyle>
          <a:p>
            <a:r>
              <a:rPr lang="en-US" dirty="0"/>
              <a:t>Enter Header</a:t>
            </a:r>
          </a:p>
        </p:txBody>
      </p:sp>
      <p:sp>
        <p:nvSpPr>
          <p:cNvPr id="10" name="Text Placeholder 2">
            <a:extLst>
              <a:ext uri="{FF2B5EF4-FFF2-40B4-BE49-F238E27FC236}">
                <a16:creationId xmlns:a16="http://schemas.microsoft.com/office/drawing/2014/main" id="{4B880540-6CB4-174C-909B-34AFEE03151B}"/>
              </a:ext>
            </a:extLst>
          </p:cNvPr>
          <p:cNvSpPr>
            <a:spLocks noGrp="1"/>
          </p:cNvSpPr>
          <p:nvPr>
            <p:ph type="body" idx="1" hasCustomPrompt="1"/>
          </p:nvPr>
        </p:nvSpPr>
        <p:spPr>
          <a:xfrm>
            <a:off x="5524498" y="3212054"/>
            <a:ext cx="5740399" cy="1076050"/>
          </a:xfrm>
        </p:spPr>
        <p:txBody>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Enter description</a:t>
            </a:r>
          </a:p>
        </p:txBody>
      </p:sp>
      <p:sp>
        <p:nvSpPr>
          <p:cNvPr id="12" name="Text Placeholder 2">
            <a:extLst>
              <a:ext uri="{FF2B5EF4-FFF2-40B4-BE49-F238E27FC236}">
                <a16:creationId xmlns:a16="http://schemas.microsoft.com/office/drawing/2014/main" id="{F4B928B4-D47D-5255-C730-C10770C7CABE}"/>
              </a:ext>
            </a:extLst>
          </p:cNvPr>
          <p:cNvSpPr>
            <a:spLocks noGrp="1"/>
          </p:cNvSpPr>
          <p:nvPr>
            <p:ph type="body" idx="10" hasCustomPrompt="1"/>
          </p:nvPr>
        </p:nvSpPr>
        <p:spPr>
          <a:xfrm>
            <a:off x="5524498" y="1590914"/>
            <a:ext cx="5740399" cy="1076050"/>
          </a:xfrm>
        </p:spPr>
        <p:txBody>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Enter description</a:t>
            </a:r>
          </a:p>
        </p:txBody>
      </p:sp>
      <p:sp>
        <p:nvSpPr>
          <p:cNvPr id="13" name="Text Placeholder 2">
            <a:extLst>
              <a:ext uri="{FF2B5EF4-FFF2-40B4-BE49-F238E27FC236}">
                <a16:creationId xmlns:a16="http://schemas.microsoft.com/office/drawing/2014/main" id="{1E3EEA61-9290-0891-8867-52CC438AEF9E}"/>
              </a:ext>
            </a:extLst>
          </p:cNvPr>
          <p:cNvSpPr>
            <a:spLocks noGrp="1"/>
          </p:cNvSpPr>
          <p:nvPr>
            <p:ph type="body" idx="11" hasCustomPrompt="1"/>
          </p:nvPr>
        </p:nvSpPr>
        <p:spPr>
          <a:xfrm>
            <a:off x="5524493" y="4858694"/>
            <a:ext cx="5740399" cy="1076050"/>
          </a:xfrm>
        </p:spPr>
        <p:txBody>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Enter description</a:t>
            </a:r>
          </a:p>
        </p:txBody>
      </p:sp>
      <p:sp>
        <p:nvSpPr>
          <p:cNvPr id="14" name="Text Placeholder 2">
            <a:extLst>
              <a:ext uri="{FF2B5EF4-FFF2-40B4-BE49-F238E27FC236}">
                <a16:creationId xmlns:a16="http://schemas.microsoft.com/office/drawing/2014/main" id="{89AC5DF3-6498-FABC-629F-DED6A30852AA}"/>
              </a:ext>
            </a:extLst>
          </p:cNvPr>
          <p:cNvSpPr>
            <a:spLocks noGrp="1"/>
          </p:cNvSpPr>
          <p:nvPr>
            <p:ph type="body" idx="12" hasCustomPrompt="1"/>
          </p:nvPr>
        </p:nvSpPr>
        <p:spPr>
          <a:xfrm>
            <a:off x="5524495" y="1137752"/>
            <a:ext cx="5740399" cy="420976"/>
          </a:xfrm>
        </p:spPr>
        <p:txBody>
          <a:bodyPr anchor="b">
            <a:normAutofit/>
          </a:bodyPr>
          <a:lstStyle>
            <a:lvl1pPr marL="0" indent="0" algn="l">
              <a:buNone/>
              <a:defRPr sz="2300" b="0" i="0">
                <a:solidFill>
                  <a:schemeClr val="tx1"/>
                </a:solidFill>
                <a:latin typeface="Arial Nova" panose="020B05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Enter Text Here</a:t>
            </a:r>
          </a:p>
        </p:txBody>
      </p:sp>
      <p:sp>
        <p:nvSpPr>
          <p:cNvPr id="15" name="Text Placeholder 2">
            <a:extLst>
              <a:ext uri="{FF2B5EF4-FFF2-40B4-BE49-F238E27FC236}">
                <a16:creationId xmlns:a16="http://schemas.microsoft.com/office/drawing/2014/main" id="{C3FA54C8-06B2-64AE-44FD-52184F56802C}"/>
              </a:ext>
            </a:extLst>
          </p:cNvPr>
          <p:cNvSpPr>
            <a:spLocks noGrp="1"/>
          </p:cNvSpPr>
          <p:nvPr>
            <p:ph type="body" idx="13" hasCustomPrompt="1"/>
          </p:nvPr>
        </p:nvSpPr>
        <p:spPr>
          <a:xfrm>
            <a:off x="5524494" y="2770482"/>
            <a:ext cx="5740399" cy="420976"/>
          </a:xfrm>
        </p:spPr>
        <p:txBody>
          <a:bodyPr anchor="b">
            <a:normAutofit/>
          </a:bodyPr>
          <a:lstStyle>
            <a:lvl1pPr marL="0" indent="0" algn="l">
              <a:buNone/>
              <a:defRPr sz="2300" b="0" i="0">
                <a:solidFill>
                  <a:schemeClr val="tx1"/>
                </a:solidFill>
                <a:latin typeface="Arial Nova" panose="020B05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Enter Text Here</a:t>
            </a:r>
          </a:p>
        </p:txBody>
      </p:sp>
      <p:sp>
        <p:nvSpPr>
          <p:cNvPr id="16" name="Text Placeholder 2">
            <a:extLst>
              <a:ext uri="{FF2B5EF4-FFF2-40B4-BE49-F238E27FC236}">
                <a16:creationId xmlns:a16="http://schemas.microsoft.com/office/drawing/2014/main" id="{99BB8CBE-0775-D94C-D743-4C9CBDB70CCF}"/>
              </a:ext>
            </a:extLst>
          </p:cNvPr>
          <p:cNvSpPr>
            <a:spLocks noGrp="1"/>
          </p:cNvSpPr>
          <p:nvPr>
            <p:ph type="body" idx="14" hasCustomPrompt="1"/>
          </p:nvPr>
        </p:nvSpPr>
        <p:spPr>
          <a:xfrm>
            <a:off x="5524493" y="4403212"/>
            <a:ext cx="5740399" cy="420976"/>
          </a:xfrm>
        </p:spPr>
        <p:txBody>
          <a:bodyPr anchor="b">
            <a:normAutofit/>
          </a:bodyPr>
          <a:lstStyle>
            <a:lvl1pPr marL="0" indent="0" algn="l">
              <a:buNone/>
              <a:defRPr sz="2300" b="0" i="0">
                <a:solidFill>
                  <a:schemeClr val="tx1"/>
                </a:solidFill>
                <a:latin typeface="Arial Nova" panose="020B05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Enter Text Here</a:t>
            </a:r>
          </a:p>
        </p:txBody>
      </p:sp>
    </p:spTree>
    <p:extLst>
      <p:ext uri="{BB962C8B-B14F-4D97-AF65-F5344CB8AC3E}">
        <p14:creationId xmlns:p14="http://schemas.microsoft.com/office/powerpoint/2010/main" val="3275430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2BA8D-6767-27C8-F4F7-FB7B5C2991B5}"/>
              </a:ext>
            </a:extLst>
          </p:cNvPr>
          <p:cNvSpPr>
            <a:spLocks noGrp="1"/>
          </p:cNvSpPr>
          <p:nvPr>
            <p:ph type="title" hasCustomPrompt="1"/>
          </p:nvPr>
        </p:nvSpPr>
        <p:spPr>
          <a:xfrm>
            <a:off x="839788" y="365125"/>
            <a:ext cx="10515600" cy="1325563"/>
          </a:xfrm>
        </p:spPr>
        <p:txBody>
          <a:bodyPr/>
          <a:lstStyle/>
          <a:p>
            <a:r>
              <a:rPr lang="en-US" dirty="0"/>
              <a:t>Enter Header</a:t>
            </a:r>
          </a:p>
        </p:txBody>
      </p:sp>
      <p:sp>
        <p:nvSpPr>
          <p:cNvPr id="3" name="Text Placeholder 2">
            <a:extLst>
              <a:ext uri="{FF2B5EF4-FFF2-40B4-BE49-F238E27FC236}">
                <a16:creationId xmlns:a16="http://schemas.microsoft.com/office/drawing/2014/main" id="{8FB8CD01-1551-1120-F476-3B89398304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57EDA3-6916-DED8-9390-74583B93FA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EE3D18-D1FA-38C8-6F4F-FC3F4B8776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DF8D30-EEB3-A951-A7C7-8C15367C2FA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4915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E77A6-5EA0-5C54-15AF-C1EB8E6912E8}"/>
              </a:ext>
            </a:extLst>
          </p:cNvPr>
          <p:cNvSpPr>
            <a:spLocks noGrp="1"/>
          </p:cNvSpPr>
          <p:nvPr>
            <p:ph type="title" hasCustomPrompt="1"/>
          </p:nvPr>
        </p:nvSpPr>
        <p:spPr>
          <a:xfrm>
            <a:off x="555172" y="457200"/>
            <a:ext cx="4216854" cy="1600200"/>
          </a:xfrm>
        </p:spPr>
        <p:txBody>
          <a:bodyPr anchor="b"/>
          <a:lstStyle>
            <a:lvl1pPr>
              <a:defRPr sz="3200"/>
            </a:lvl1pPr>
          </a:lstStyle>
          <a:p>
            <a:r>
              <a:rPr lang="en-US" dirty="0"/>
              <a:t>Enter Header</a:t>
            </a:r>
          </a:p>
        </p:txBody>
      </p:sp>
      <p:sp>
        <p:nvSpPr>
          <p:cNvPr id="3" name="Content Placeholder 2">
            <a:extLst>
              <a:ext uri="{FF2B5EF4-FFF2-40B4-BE49-F238E27FC236}">
                <a16:creationId xmlns:a16="http://schemas.microsoft.com/office/drawing/2014/main" id="{FB7F83BD-45E1-6B30-D5F0-A296F5D735CF}"/>
              </a:ext>
            </a:extLst>
          </p:cNvPr>
          <p:cNvSpPr>
            <a:spLocks noGrp="1"/>
          </p:cNvSpPr>
          <p:nvPr>
            <p:ph idx="1"/>
          </p:nvPr>
        </p:nvSpPr>
        <p:spPr>
          <a:xfrm>
            <a:off x="4872937" y="457201"/>
            <a:ext cx="6172200" cy="5943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9CA35E-8665-9618-C785-C2A50C5D0A51}"/>
              </a:ext>
            </a:extLst>
          </p:cNvPr>
          <p:cNvSpPr>
            <a:spLocks noGrp="1"/>
          </p:cNvSpPr>
          <p:nvPr>
            <p:ph type="body" sz="half" idx="2"/>
          </p:nvPr>
        </p:nvSpPr>
        <p:spPr>
          <a:xfrm>
            <a:off x="555172" y="2057400"/>
            <a:ext cx="4216854" cy="43434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952959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F95082-BD06-9352-CB76-A0F3E7B7DF7D}"/>
              </a:ext>
            </a:extLst>
          </p:cNvPr>
          <p:cNvSpPr>
            <a:spLocks noGrp="1"/>
          </p:cNvSpPr>
          <p:nvPr>
            <p:ph type="title"/>
          </p:nvPr>
        </p:nvSpPr>
        <p:spPr>
          <a:xfrm>
            <a:off x="838199" y="165088"/>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DCDE41F7-183F-19E2-6F33-6FC415ED5ED6}"/>
              </a:ext>
            </a:extLst>
          </p:cNvPr>
          <p:cNvSpPr>
            <a:spLocks noGrp="1"/>
          </p:cNvSpPr>
          <p:nvPr>
            <p:ph type="body" idx="1"/>
          </p:nvPr>
        </p:nvSpPr>
        <p:spPr>
          <a:xfrm>
            <a:off x="838199" y="1681834"/>
            <a:ext cx="10515600" cy="398417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873301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4" r:id="rId4"/>
    <p:sldLayoutId id="2147483658" r:id="rId5"/>
    <p:sldLayoutId id="2147483652" r:id="rId6"/>
    <p:sldLayoutId id="2147483659" r:id="rId7"/>
    <p:sldLayoutId id="2147483653" r:id="rId8"/>
    <p:sldLayoutId id="2147483656" r:id="rId9"/>
    <p:sldLayoutId id="2147483657" r:id="rId10"/>
  </p:sldLayoutIdLst>
  <p:txStyles>
    <p:titleStyle>
      <a:lvl1pPr algn="ctr" defTabSz="914400" rtl="0" eaLnBrk="1" latinLnBrk="0" hangingPunct="1">
        <a:lnSpc>
          <a:spcPct val="90000"/>
        </a:lnSpc>
        <a:spcBef>
          <a:spcPct val="0"/>
        </a:spcBef>
        <a:buNone/>
        <a:defRPr sz="4800" b="1" i="0" kern="1200">
          <a:solidFill>
            <a:schemeClr val="tx1"/>
          </a:solidFill>
          <a:latin typeface="Arial Nova" panose="020B0504020202020204" pitchFamily="34" charset="0"/>
          <a:ea typeface="+mj-ea"/>
          <a:cs typeface="+mj-cs"/>
        </a:defRPr>
      </a:lvl1pPr>
    </p:titleStyle>
    <p:bodyStyle>
      <a:lvl1pPr marL="18288"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Arial Nova Light" panose="020B0304020202020204" pitchFamily="34" charset="0"/>
          <a:ea typeface="+mn-ea"/>
          <a:cs typeface="+mn-cs"/>
        </a:defRPr>
      </a:lvl1pPr>
      <a:lvl2pPr marL="18288"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Nova Light" panose="020B0304020202020204" pitchFamily="34" charset="0"/>
          <a:ea typeface="+mn-ea"/>
          <a:cs typeface="+mn-cs"/>
        </a:defRPr>
      </a:lvl2pPr>
      <a:lvl3pPr marL="18288"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Nova Light" panose="020B0304020202020204" pitchFamily="34" charset="0"/>
          <a:ea typeface="+mn-ea"/>
          <a:cs typeface="+mn-cs"/>
        </a:defRPr>
      </a:lvl3pPr>
      <a:lvl4pPr marL="18288"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Nova Light" panose="020B0304020202020204" pitchFamily="34" charset="0"/>
          <a:ea typeface="+mn-ea"/>
          <a:cs typeface="+mn-cs"/>
        </a:defRPr>
      </a:lvl4pPr>
      <a:lvl5pPr marL="18288"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Nova Light" panose="020B03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0E65A-F18D-1EBA-7243-1A868ED299D8}"/>
              </a:ext>
            </a:extLst>
          </p:cNvPr>
          <p:cNvSpPr>
            <a:spLocks noGrp="1"/>
          </p:cNvSpPr>
          <p:nvPr>
            <p:ph type="ctrTitle"/>
          </p:nvPr>
        </p:nvSpPr>
        <p:spPr/>
        <p:txBody>
          <a:bodyPr/>
          <a:lstStyle/>
          <a:p>
            <a:r>
              <a:rPr lang="en-US" dirty="0"/>
              <a:t>Document Management in HxGN EAM</a:t>
            </a:r>
          </a:p>
        </p:txBody>
      </p:sp>
      <p:sp>
        <p:nvSpPr>
          <p:cNvPr id="3" name="Subtitle 2">
            <a:extLst>
              <a:ext uri="{FF2B5EF4-FFF2-40B4-BE49-F238E27FC236}">
                <a16:creationId xmlns:a16="http://schemas.microsoft.com/office/drawing/2014/main" id="{5BC6ED03-4AB4-9B8C-BEE8-F78E097001A2}"/>
              </a:ext>
            </a:extLst>
          </p:cNvPr>
          <p:cNvSpPr>
            <a:spLocks noGrp="1"/>
          </p:cNvSpPr>
          <p:nvPr>
            <p:ph type="subTitle" idx="1"/>
          </p:nvPr>
        </p:nvSpPr>
        <p:spPr/>
        <p:txBody>
          <a:bodyPr/>
          <a:lstStyle/>
          <a:p>
            <a:r>
              <a:rPr lang="en-US" dirty="0"/>
              <a:t>James Sanwald</a:t>
            </a:r>
          </a:p>
          <a:p>
            <a:r>
              <a:rPr lang="en-US" dirty="0"/>
              <a:t>Pre-Sales</a:t>
            </a:r>
          </a:p>
          <a:p>
            <a:r>
              <a:rPr lang="en-US" dirty="0"/>
              <a:t>Hexagon</a:t>
            </a:r>
          </a:p>
        </p:txBody>
      </p:sp>
    </p:spTree>
    <p:extLst>
      <p:ext uri="{BB962C8B-B14F-4D97-AF65-F5344CB8AC3E}">
        <p14:creationId xmlns:p14="http://schemas.microsoft.com/office/powerpoint/2010/main" val="3138989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FFCCC-DF5A-CC61-B7EC-5488CA3657D3}"/>
              </a:ext>
            </a:extLst>
          </p:cNvPr>
          <p:cNvSpPr>
            <a:spLocks noGrp="1"/>
          </p:cNvSpPr>
          <p:nvPr>
            <p:ph type="title"/>
          </p:nvPr>
        </p:nvSpPr>
        <p:spPr/>
        <p:txBody>
          <a:bodyPr/>
          <a:lstStyle/>
          <a:p>
            <a:pPr algn="l"/>
            <a:r>
              <a:rPr lang="en-US" dirty="0"/>
              <a:t>Document Authorizations</a:t>
            </a:r>
          </a:p>
        </p:txBody>
      </p:sp>
      <p:sp>
        <p:nvSpPr>
          <p:cNvPr id="3" name="Content Placeholder 2">
            <a:extLst>
              <a:ext uri="{FF2B5EF4-FFF2-40B4-BE49-F238E27FC236}">
                <a16:creationId xmlns:a16="http://schemas.microsoft.com/office/drawing/2014/main" id="{5B7F701A-7EBC-49A7-822A-7A0FB5DB482D}"/>
              </a:ext>
            </a:extLst>
          </p:cNvPr>
          <p:cNvSpPr>
            <a:spLocks noGrp="1"/>
          </p:cNvSpPr>
          <p:nvPr>
            <p:ph idx="1"/>
          </p:nvPr>
        </p:nvSpPr>
        <p:spPr>
          <a:xfrm>
            <a:off x="646769" y="2070847"/>
            <a:ext cx="4490007" cy="4192151"/>
          </a:xfrm>
        </p:spPr>
        <p:txBody>
          <a:bodyPr>
            <a:normAutofit/>
          </a:bodyPr>
          <a:lstStyle/>
          <a:p>
            <a:r>
              <a:rPr lang="en-US" sz="1600" dirty="0"/>
              <a:t>This enables document authorizations for uploaded documents based on the document class. When document authorization is enabled, only the documents of authorized classes appear in the documents list of values. If the document has a class not authorized in the user group, the document will not appear in the list.</a:t>
            </a:r>
          </a:p>
          <a:p>
            <a:endParaRPr lang="en-US" sz="1600" dirty="0"/>
          </a:p>
          <a:p>
            <a:r>
              <a:rPr lang="en-US" sz="1600" dirty="0"/>
              <a:t>If no class if provided, no rule is applied. This supports document security for uploaded documents only. This document security is governed by the install parameter: </a:t>
            </a:r>
            <a:r>
              <a:rPr lang="en-US" sz="1600" b="1" dirty="0"/>
              <a:t>DOCUAUTH</a:t>
            </a:r>
            <a:endParaRPr lang="en-US" sz="1600" dirty="0"/>
          </a:p>
        </p:txBody>
      </p:sp>
      <p:pic>
        <p:nvPicPr>
          <p:cNvPr id="4" name="Picture 3">
            <a:extLst>
              <a:ext uri="{FF2B5EF4-FFF2-40B4-BE49-F238E27FC236}">
                <a16:creationId xmlns:a16="http://schemas.microsoft.com/office/drawing/2014/main" id="{7FD8F577-4BA8-3F8B-C408-2FA49AD94E8E}"/>
              </a:ext>
            </a:extLst>
          </p:cNvPr>
          <p:cNvPicPr>
            <a:picLocks noChangeAspect="1"/>
          </p:cNvPicPr>
          <p:nvPr/>
        </p:nvPicPr>
        <p:blipFill>
          <a:blip r:embed="rId2"/>
          <a:stretch>
            <a:fillRect/>
          </a:stretch>
        </p:blipFill>
        <p:spPr>
          <a:xfrm>
            <a:off x="5394470" y="1690989"/>
            <a:ext cx="6150761" cy="35827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80806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3D5626-BDB7-12E2-3685-3928E2AD1800}"/>
            </a:ext>
          </a:extLst>
        </p:cNvPr>
        <p:cNvGrpSpPr/>
        <p:nvPr/>
      </p:nvGrpSpPr>
      <p:grpSpPr>
        <a:xfrm>
          <a:off x="0" y="0"/>
          <a:ext cx="0" cy="0"/>
          <a:chOff x="0" y="0"/>
          <a:chExt cx="0" cy="0"/>
        </a:xfrm>
      </p:grpSpPr>
      <p:sp>
        <p:nvSpPr>
          <p:cNvPr id="33" name="Title 1">
            <a:extLst>
              <a:ext uri="{FF2B5EF4-FFF2-40B4-BE49-F238E27FC236}">
                <a16:creationId xmlns:a16="http://schemas.microsoft.com/office/drawing/2014/main" id="{6E5211DE-B9F8-06B8-775A-8765A37E784A}"/>
              </a:ext>
            </a:extLst>
          </p:cNvPr>
          <p:cNvSpPr>
            <a:spLocks noGrp="1"/>
          </p:cNvSpPr>
          <p:nvPr>
            <p:ph type="title"/>
          </p:nvPr>
        </p:nvSpPr>
        <p:spPr>
          <a:xfrm>
            <a:off x="622793" y="371112"/>
            <a:ext cx="9383486" cy="1325563"/>
          </a:xfrm>
        </p:spPr>
        <p:txBody>
          <a:bodyPr anchor="b">
            <a:normAutofit/>
          </a:bodyPr>
          <a:lstStyle/>
          <a:p>
            <a:r>
              <a:rPr lang="en-US" dirty="0">
                <a:cs typeface="Arial" panose="020B0604020202020204" pitchFamily="34" charset="0"/>
              </a:rPr>
              <a:t>Agenda</a:t>
            </a:r>
            <a:endParaRPr lang="en-US" sz="4800" b="1" dirty="0">
              <a:latin typeface="Arial Nova" panose="020B05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AE7045B0-61C3-42EF-5300-FF84C9EA0BF0}"/>
              </a:ext>
            </a:extLst>
          </p:cNvPr>
          <p:cNvSpPr txBox="1"/>
          <p:nvPr/>
        </p:nvSpPr>
        <p:spPr>
          <a:xfrm>
            <a:off x="2594919" y="2546865"/>
            <a:ext cx="3949700" cy="615552"/>
          </a:xfrm>
          <a:prstGeom prst="rect">
            <a:avLst/>
          </a:prstGeom>
          <a:noFill/>
        </p:spPr>
        <p:txBody>
          <a:bodyPr wrap="square" lIns="182880" tIns="91440" rIns="182880" bIns="91440" rtlCol="0" anchor="ctr">
            <a:noAutofit/>
          </a:bodyPr>
          <a:lstStyle/>
          <a:p>
            <a:r>
              <a:rPr lang="en-US" sz="2000" dirty="0">
                <a:latin typeface="Arial Nova Light" panose="020B0304020202020204" pitchFamily="34" charset="0"/>
                <a:cs typeface="Arial Nova Cond" panose="020F0502020204030204" pitchFamily="34" charset="0"/>
              </a:rPr>
              <a:t>Existing Capability</a:t>
            </a:r>
          </a:p>
        </p:txBody>
      </p:sp>
      <p:sp>
        <p:nvSpPr>
          <p:cNvPr id="35" name="TextBox 34">
            <a:extLst>
              <a:ext uri="{FF2B5EF4-FFF2-40B4-BE49-F238E27FC236}">
                <a16:creationId xmlns:a16="http://schemas.microsoft.com/office/drawing/2014/main" id="{8CE5EE07-A348-CB34-02FA-08DE4BEBC701}"/>
              </a:ext>
            </a:extLst>
          </p:cNvPr>
          <p:cNvSpPr txBox="1"/>
          <p:nvPr/>
        </p:nvSpPr>
        <p:spPr>
          <a:xfrm>
            <a:off x="982019" y="2546864"/>
            <a:ext cx="1663700" cy="615553"/>
          </a:xfrm>
          <a:prstGeom prst="rect">
            <a:avLst/>
          </a:prstGeom>
          <a:noFill/>
        </p:spPr>
        <p:txBody>
          <a:bodyPr wrap="square" lIns="182880" tIns="182880" rIns="182880" bIns="182880" rtlCol="0">
            <a:noAutofit/>
          </a:bodyPr>
          <a:lstStyle/>
          <a:p>
            <a:r>
              <a:rPr lang="en-US" sz="1400" b="1" dirty="0">
                <a:latin typeface="Arial Nova Light" panose="020B0304020202020204" pitchFamily="34" charset="0"/>
                <a:cs typeface="Arial Nova Cond" panose="020F0502020204030204" pitchFamily="34" charset="0"/>
              </a:rPr>
              <a:t>SECTION 1</a:t>
            </a:r>
          </a:p>
        </p:txBody>
      </p:sp>
      <p:sp>
        <p:nvSpPr>
          <p:cNvPr id="36" name="TextBox 35">
            <a:extLst>
              <a:ext uri="{FF2B5EF4-FFF2-40B4-BE49-F238E27FC236}">
                <a16:creationId xmlns:a16="http://schemas.microsoft.com/office/drawing/2014/main" id="{EF2435CB-85AA-8A76-6789-72499F853B2F}"/>
              </a:ext>
            </a:extLst>
          </p:cNvPr>
          <p:cNvSpPr txBox="1"/>
          <p:nvPr/>
        </p:nvSpPr>
        <p:spPr>
          <a:xfrm>
            <a:off x="2594919" y="3256875"/>
            <a:ext cx="3949700" cy="615552"/>
          </a:xfrm>
          <a:prstGeom prst="rect">
            <a:avLst/>
          </a:prstGeom>
          <a:noFill/>
        </p:spPr>
        <p:txBody>
          <a:bodyPr wrap="square" lIns="182880" tIns="91440" rIns="182880" bIns="91440" rtlCol="0" anchor="ctr">
            <a:noAutofit/>
          </a:bodyPr>
          <a:lstStyle/>
          <a:p>
            <a:r>
              <a:rPr lang="en-US" sz="2000" dirty="0">
                <a:latin typeface="Arial Nova Light" panose="020B0304020202020204" pitchFamily="34" charset="0"/>
                <a:cs typeface="Arial Nova Cond" panose="020F0502020204030204" pitchFamily="34" charset="0"/>
              </a:rPr>
              <a:t>Recent Enhancements</a:t>
            </a:r>
          </a:p>
        </p:txBody>
      </p:sp>
      <p:sp>
        <p:nvSpPr>
          <p:cNvPr id="37" name="TextBox 36">
            <a:extLst>
              <a:ext uri="{FF2B5EF4-FFF2-40B4-BE49-F238E27FC236}">
                <a16:creationId xmlns:a16="http://schemas.microsoft.com/office/drawing/2014/main" id="{4A18178A-B626-3025-E562-66A691C3CDB2}"/>
              </a:ext>
            </a:extLst>
          </p:cNvPr>
          <p:cNvSpPr txBox="1"/>
          <p:nvPr/>
        </p:nvSpPr>
        <p:spPr>
          <a:xfrm>
            <a:off x="982019" y="3256874"/>
            <a:ext cx="1663700" cy="615553"/>
          </a:xfrm>
          <a:prstGeom prst="rect">
            <a:avLst/>
          </a:prstGeom>
          <a:noFill/>
        </p:spPr>
        <p:txBody>
          <a:bodyPr wrap="square" lIns="182880" tIns="182880" rIns="182880" bIns="182880" rtlCol="0">
            <a:noAutofit/>
          </a:bodyPr>
          <a:lstStyle/>
          <a:p>
            <a:r>
              <a:rPr lang="en-US" sz="1400" b="1" dirty="0">
                <a:latin typeface="Arial Nova Light" panose="020B0304020202020204" pitchFamily="34" charset="0"/>
                <a:cs typeface="Arial Nova Cond" panose="020F0502020204030204" pitchFamily="34" charset="0"/>
              </a:rPr>
              <a:t>SECTION 2</a:t>
            </a:r>
          </a:p>
        </p:txBody>
      </p:sp>
      <p:sp>
        <p:nvSpPr>
          <p:cNvPr id="38" name="TextBox 37">
            <a:extLst>
              <a:ext uri="{FF2B5EF4-FFF2-40B4-BE49-F238E27FC236}">
                <a16:creationId xmlns:a16="http://schemas.microsoft.com/office/drawing/2014/main" id="{23D57DD2-A548-40EA-280B-DDA3019EBD58}"/>
              </a:ext>
            </a:extLst>
          </p:cNvPr>
          <p:cNvSpPr txBox="1"/>
          <p:nvPr/>
        </p:nvSpPr>
        <p:spPr>
          <a:xfrm>
            <a:off x="2594919" y="3966884"/>
            <a:ext cx="3949700" cy="615552"/>
          </a:xfrm>
          <a:prstGeom prst="rect">
            <a:avLst/>
          </a:prstGeom>
          <a:noFill/>
        </p:spPr>
        <p:txBody>
          <a:bodyPr wrap="square" lIns="182880" tIns="91440" rIns="182880" bIns="91440" rtlCol="0" anchor="ctr">
            <a:noAutofit/>
          </a:bodyPr>
          <a:lstStyle/>
          <a:p>
            <a:r>
              <a:rPr lang="en-US" sz="2000" dirty="0">
                <a:latin typeface="Arial Nova Light" panose="020B0304020202020204" pitchFamily="34" charset="0"/>
                <a:cs typeface="Arial Nova Cond" panose="020F0502020204030204" pitchFamily="34" charset="0"/>
              </a:rPr>
              <a:t>Setup Options</a:t>
            </a:r>
          </a:p>
        </p:txBody>
      </p:sp>
      <p:sp>
        <p:nvSpPr>
          <p:cNvPr id="39" name="TextBox 38">
            <a:extLst>
              <a:ext uri="{FF2B5EF4-FFF2-40B4-BE49-F238E27FC236}">
                <a16:creationId xmlns:a16="http://schemas.microsoft.com/office/drawing/2014/main" id="{CEE8F818-AB50-7956-5E98-8DDE2DB247F6}"/>
              </a:ext>
            </a:extLst>
          </p:cNvPr>
          <p:cNvSpPr txBox="1"/>
          <p:nvPr/>
        </p:nvSpPr>
        <p:spPr>
          <a:xfrm>
            <a:off x="982019" y="3966883"/>
            <a:ext cx="1663700" cy="615553"/>
          </a:xfrm>
          <a:prstGeom prst="rect">
            <a:avLst/>
          </a:prstGeom>
          <a:noFill/>
        </p:spPr>
        <p:txBody>
          <a:bodyPr wrap="square" lIns="182880" tIns="182880" rIns="182880" bIns="182880" rtlCol="0">
            <a:noAutofit/>
          </a:bodyPr>
          <a:lstStyle/>
          <a:p>
            <a:r>
              <a:rPr lang="en-US" sz="1400" b="1" dirty="0">
                <a:latin typeface="Arial Nova Light" panose="020B0304020202020204" pitchFamily="34" charset="0"/>
                <a:cs typeface="Arial Nova Cond" panose="020F0502020204030204" pitchFamily="34" charset="0"/>
              </a:rPr>
              <a:t>SECTION 3</a:t>
            </a:r>
          </a:p>
        </p:txBody>
      </p:sp>
      <p:cxnSp>
        <p:nvCxnSpPr>
          <p:cNvPr id="44" name="Straight Connector 43">
            <a:extLst>
              <a:ext uri="{FF2B5EF4-FFF2-40B4-BE49-F238E27FC236}">
                <a16:creationId xmlns:a16="http://schemas.microsoft.com/office/drawing/2014/main" id="{040AA195-128A-97CE-706C-D487C7F6AD7A}"/>
              </a:ext>
            </a:extLst>
          </p:cNvPr>
          <p:cNvCxnSpPr>
            <a:cxnSpLocks/>
          </p:cNvCxnSpPr>
          <p:nvPr/>
        </p:nvCxnSpPr>
        <p:spPr>
          <a:xfrm flipV="1">
            <a:off x="1123520" y="3162417"/>
            <a:ext cx="7269480"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DB50A8B-8677-10AB-5CC4-77BBB6575A1E}"/>
              </a:ext>
            </a:extLst>
          </p:cNvPr>
          <p:cNvCxnSpPr>
            <a:cxnSpLocks/>
          </p:cNvCxnSpPr>
          <p:nvPr/>
        </p:nvCxnSpPr>
        <p:spPr>
          <a:xfrm>
            <a:off x="1123520" y="3872426"/>
            <a:ext cx="7269480"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B8512370-7018-F47E-D972-F297672BBDD1}"/>
              </a:ext>
            </a:extLst>
          </p:cNvPr>
          <p:cNvSpPr/>
          <p:nvPr/>
        </p:nvSpPr>
        <p:spPr>
          <a:xfrm>
            <a:off x="828942" y="3872425"/>
            <a:ext cx="7564058" cy="710008"/>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4524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4C9FDC5-EC24-B1AC-BDA8-591A71768A7D}"/>
              </a:ext>
            </a:extLst>
          </p:cNvPr>
          <p:cNvSpPr>
            <a:spLocks noGrp="1"/>
          </p:cNvSpPr>
          <p:nvPr>
            <p:ph type="title"/>
          </p:nvPr>
        </p:nvSpPr>
        <p:spPr>
          <a:xfrm>
            <a:off x="1121654" y="152158"/>
            <a:ext cx="9948691" cy="847725"/>
          </a:xfrm>
        </p:spPr>
        <p:txBody>
          <a:bodyPr anchor="b">
            <a:normAutofit/>
          </a:bodyPr>
          <a:lstStyle/>
          <a:p>
            <a:pPr algn="ctr"/>
            <a:r>
              <a:rPr lang="en-US" sz="4800" b="1" dirty="0">
                <a:latin typeface="Arial Nova" panose="020B0504020202020204" pitchFamily="34" charset="0"/>
                <a:cs typeface="Arial" panose="020B0604020202020204" pitchFamily="34" charset="0"/>
              </a:rPr>
              <a:t>Setup Options: EAM Parameters</a:t>
            </a:r>
          </a:p>
        </p:txBody>
      </p:sp>
      <p:graphicFrame>
        <p:nvGraphicFramePr>
          <p:cNvPr id="2" name="Table 1">
            <a:extLst>
              <a:ext uri="{FF2B5EF4-FFF2-40B4-BE49-F238E27FC236}">
                <a16:creationId xmlns:a16="http://schemas.microsoft.com/office/drawing/2014/main" id="{DB6D7FEA-A51B-5CFB-635A-0BF8182B1A71}"/>
              </a:ext>
            </a:extLst>
          </p:cNvPr>
          <p:cNvGraphicFramePr>
            <a:graphicFrameLocks noGrp="1"/>
          </p:cNvGraphicFramePr>
          <p:nvPr>
            <p:extLst>
              <p:ext uri="{D42A27DB-BD31-4B8C-83A1-F6EECF244321}">
                <p14:modId xmlns:p14="http://schemas.microsoft.com/office/powerpoint/2010/main" val="1935223847"/>
              </p:ext>
            </p:extLst>
          </p:nvPr>
        </p:nvGraphicFramePr>
        <p:xfrm>
          <a:off x="725423" y="1112762"/>
          <a:ext cx="10344922" cy="3667760"/>
        </p:xfrm>
        <a:graphic>
          <a:graphicData uri="http://schemas.openxmlformats.org/drawingml/2006/table">
            <a:tbl>
              <a:tblPr firstRow="1" bandRow="1">
                <a:tableStyleId>{5C22544A-7EE6-4342-B048-85BDC9FD1C3A}</a:tableStyleId>
              </a:tblPr>
              <a:tblGrid>
                <a:gridCol w="1598705">
                  <a:extLst>
                    <a:ext uri="{9D8B030D-6E8A-4147-A177-3AD203B41FA5}">
                      <a16:colId xmlns:a16="http://schemas.microsoft.com/office/drawing/2014/main" val="4019636327"/>
                    </a:ext>
                  </a:extLst>
                </a:gridCol>
                <a:gridCol w="952591">
                  <a:extLst>
                    <a:ext uri="{9D8B030D-6E8A-4147-A177-3AD203B41FA5}">
                      <a16:colId xmlns:a16="http://schemas.microsoft.com/office/drawing/2014/main" val="1966803287"/>
                    </a:ext>
                  </a:extLst>
                </a:gridCol>
                <a:gridCol w="7793626">
                  <a:extLst>
                    <a:ext uri="{9D8B030D-6E8A-4147-A177-3AD203B41FA5}">
                      <a16:colId xmlns:a16="http://schemas.microsoft.com/office/drawing/2014/main" val="1077889898"/>
                    </a:ext>
                  </a:extLst>
                </a:gridCol>
              </a:tblGrid>
              <a:tr h="370840">
                <a:tc>
                  <a:txBody>
                    <a:bodyPr/>
                    <a:lstStyle/>
                    <a:p>
                      <a:pPr algn="ctr"/>
                      <a:r>
                        <a:rPr lang="en-US" dirty="0">
                          <a:latin typeface="Arial Nova" panose="020B0504020202020204" pitchFamily="34" charset="0"/>
                        </a:rPr>
                        <a:t>Install </a:t>
                      </a:r>
                    </a:p>
                    <a:p>
                      <a:pPr algn="ctr"/>
                      <a:r>
                        <a:rPr lang="en-US" dirty="0">
                          <a:latin typeface="Arial Nova" panose="020B0504020202020204" pitchFamily="34" charset="0"/>
                        </a:rPr>
                        <a:t>Parameter</a:t>
                      </a:r>
                    </a:p>
                  </a:txBody>
                  <a:tcPr anchor="ctr"/>
                </a:tc>
                <a:tc>
                  <a:txBody>
                    <a:bodyPr/>
                    <a:lstStyle/>
                    <a:p>
                      <a:pPr algn="ctr"/>
                      <a:r>
                        <a:rPr lang="en-US" dirty="0">
                          <a:latin typeface="Arial Nova" panose="020B0504020202020204" pitchFamily="34" charset="0"/>
                        </a:rPr>
                        <a:t>Mobile</a:t>
                      </a:r>
                    </a:p>
                  </a:txBody>
                  <a:tcPr anchor="ctr"/>
                </a:tc>
                <a:tc>
                  <a:txBody>
                    <a:bodyPr/>
                    <a:lstStyle/>
                    <a:p>
                      <a:pPr algn="l"/>
                      <a:r>
                        <a:rPr lang="en-US" dirty="0">
                          <a:latin typeface="Arial Nova" panose="020B0504020202020204" pitchFamily="34" charset="0"/>
                        </a:rPr>
                        <a:t>Description</a:t>
                      </a:r>
                    </a:p>
                  </a:txBody>
                  <a:tcPr anchor="ctr"/>
                </a:tc>
                <a:extLst>
                  <a:ext uri="{0D108BD9-81ED-4DB2-BD59-A6C34878D82A}">
                    <a16:rowId xmlns:a16="http://schemas.microsoft.com/office/drawing/2014/main" val="305356169"/>
                  </a:ext>
                </a:extLst>
              </a:tr>
              <a:tr h="370840">
                <a:tc>
                  <a:txBody>
                    <a:bodyPr/>
                    <a:lstStyle/>
                    <a:p>
                      <a:pPr algn="ctr"/>
                      <a:r>
                        <a:rPr kumimoji="0" lang="en-US" sz="1800" b="0" i="0" u="none" strike="noStrike" kern="1200" cap="none" spc="0" normalizeH="0" baseline="0" noProof="0" dirty="0">
                          <a:ln>
                            <a:noFill/>
                          </a:ln>
                          <a:solidFill>
                            <a:srgbClr val="000000"/>
                          </a:solidFill>
                          <a:effectLst/>
                          <a:uLnTx/>
                          <a:uFillTx/>
                          <a:latin typeface="Arial Nova" panose="020B0504020202020204" pitchFamily="34" charset="0"/>
                          <a:sym typeface="Helvetica Neue" charset="0"/>
                        </a:rPr>
                        <a:t>DOCUAUTH</a:t>
                      </a:r>
                      <a:endParaRPr lang="en-US" dirty="0">
                        <a:latin typeface="Arial Nova" panose="020B0504020202020204" pitchFamily="34" charset="0"/>
                      </a:endParaRPr>
                    </a:p>
                  </a:txBody>
                  <a:tcPr anchor="ctr"/>
                </a:tc>
                <a:tc>
                  <a:txBody>
                    <a:bodyPr/>
                    <a:lstStyle/>
                    <a:p>
                      <a:pPr algn="ctr"/>
                      <a:endParaRPr lang="en-US" dirty="0">
                        <a:latin typeface="Arial Nova" panose="020B0504020202020204" pitchFamily="34" charset="0"/>
                      </a:endParaRPr>
                    </a:p>
                  </a:txBody>
                  <a:tcPr anchor="ctr"/>
                </a:tc>
                <a:tc>
                  <a:txBody>
                    <a:bodyPr/>
                    <a:lstStyle/>
                    <a:p>
                      <a:r>
                        <a:rPr lang="en-US" sz="1400" dirty="0">
                          <a:latin typeface="Arial Nova" panose="020B0504020202020204" pitchFamily="34" charset="0"/>
                        </a:rPr>
                        <a:t>Determines if authorization on document class will be enabled by user groups. YES - User group authorizations are enabled. NO - User group authorizations are NOT enabled.</a:t>
                      </a:r>
                    </a:p>
                  </a:txBody>
                  <a:tcPr/>
                </a:tc>
                <a:extLst>
                  <a:ext uri="{0D108BD9-81ED-4DB2-BD59-A6C34878D82A}">
                    <a16:rowId xmlns:a16="http://schemas.microsoft.com/office/drawing/2014/main" val="128969255"/>
                  </a:ext>
                </a:extLst>
              </a:tr>
              <a:tr h="370840">
                <a:tc>
                  <a:txBody>
                    <a:bodyPr/>
                    <a:lstStyle/>
                    <a:p>
                      <a:pPr algn="ctr"/>
                      <a:r>
                        <a:rPr lang="en-US" dirty="0">
                          <a:latin typeface="Arial Nova" panose="020B0504020202020204" pitchFamily="34" charset="0"/>
                        </a:rPr>
                        <a:t>DOCCOMM</a:t>
                      </a:r>
                    </a:p>
                  </a:txBody>
                  <a:tcPr anchor="ctr"/>
                </a:tc>
                <a:tc>
                  <a:txBody>
                    <a:bodyPr/>
                    <a:lstStyle/>
                    <a:p>
                      <a:pPr algn="ctr"/>
                      <a:endParaRPr lang="en-US" dirty="0">
                        <a:latin typeface="Arial Nova" panose="020B0504020202020204" pitchFamily="34" charset="0"/>
                      </a:endParaRPr>
                    </a:p>
                  </a:txBody>
                  <a:tcPr anchor="ctr"/>
                </a:tc>
                <a:tc>
                  <a:txBody>
                    <a:bodyPr/>
                    <a:lstStyle/>
                    <a:p>
                      <a:r>
                        <a:rPr lang="en-US" sz="1400" dirty="0">
                          <a:latin typeface="Arial Nova" panose="020B0504020202020204" pitchFamily="34" charset="0"/>
                        </a:rPr>
                        <a:t>Controls the organization that can be selected during the upload of new documents. </a:t>
                      </a:r>
                    </a:p>
                  </a:txBody>
                  <a:tcPr/>
                </a:tc>
                <a:extLst>
                  <a:ext uri="{0D108BD9-81ED-4DB2-BD59-A6C34878D82A}">
                    <a16:rowId xmlns:a16="http://schemas.microsoft.com/office/drawing/2014/main" val="2362637145"/>
                  </a:ext>
                </a:extLst>
              </a:tr>
              <a:tr h="370840">
                <a:tc>
                  <a:txBody>
                    <a:bodyPr/>
                    <a:lstStyle/>
                    <a:p>
                      <a:pPr algn="ctr"/>
                      <a:r>
                        <a:rPr lang="en-US" dirty="0">
                          <a:latin typeface="Arial Nova" panose="020B0504020202020204" pitchFamily="34" charset="0"/>
                        </a:rPr>
                        <a:t>DOCOPEN</a:t>
                      </a:r>
                    </a:p>
                  </a:txBody>
                  <a:tcPr anchor="ctr"/>
                </a:tc>
                <a:tc>
                  <a:txBody>
                    <a:bodyPr/>
                    <a:lstStyle/>
                    <a:p>
                      <a:pPr algn="ctr"/>
                      <a:endParaRPr lang="en-US" dirty="0">
                        <a:latin typeface="Arial Nova" panose="020B0504020202020204" pitchFamily="34" charset="0"/>
                      </a:endParaRPr>
                    </a:p>
                  </a:txBody>
                  <a:tcPr anchor="ctr"/>
                </a:tc>
                <a:tc>
                  <a:txBody>
                    <a:bodyPr/>
                    <a:lstStyle/>
                    <a:p>
                      <a:r>
                        <a:rPr lang="en-US" sz="1400" b="0" dirty="0">
                          <a:latin typeface="Arial Nova" panose="020B0504020202020204" pitchFamily="34" charset="0"/>
                        </a:rPr>
                        <a:t>If set to ON, the system will try to open the document in another window if the user decides to view the document. If set to OFF, the document will always be downloaded instead.</a:t>
                      </a:r>
                    </a:p>
                  </a:txBody>
                  <a:tcPr/>
                </a:tc>
                <a:extLst>
                  <a:ext uri="{0D108BD9-81ED-4DB2-BD59-A6C34878D82A}">
                    <a16:rowId xmlns:a16="http://schemas.microsoft.com/office/drawing/2014/main" val="1665950401"/>
                  </a:ext>
                </a:extLst>
              </a:tr>
              <a:tr h="370840">
                <a:tc>
                  <a:txBody>
                    <a:bodyPr/>
                    <a:lstStyle/>
                    <a:p>
                      <a:pPr algn="ctr"/>
                      <a:r>
                        <a:rPr lang="en-US" dirty="0">
                          <a:latin typeface="Arial Nova" panose="020B0504020202020204" pitchFamily="34" charset="0"/>
                        </a:rPr>
                        <a:t>DOCOVRWR</a:t>
                      </a:r>
                    </a:p>
                  </a:txBody>
                  <a:tcPr anchor="ctr"/>
                </a:tc>
                <a:tc>
                  <a:txBody>
                    <a:bodyPr/>
                    <a:lstStyle/>
                    <a:p>
                      <a:pPr algn="ctr"/>
                      <a:endParaRPr lang="en-US" dirty="0">
                        <a:latin typeface="Arial Nova" panose="020B0504020202020204" pitchFamily="34" charset="0"/>
                      </a:endParaRPr>
                    </a:p>
                  </a:txBody>
                  <a:tcPr anchor="ctr"/>
                </a:tc>
                <a:tc>
                  <a:txBody>
                    <a:bodyPr/>
                    <a:lstStyle/>
                    <a:p>
                      <a:r>
                        <a:rPr lang="en-US" sz="1400" dirty="0">
                          <a:latin typeface="Arial Nova" panose="020B0504020202020204" pitchFamily="34" charset="0"/>
                        </a:rPr>
                        <a:t>Set to YES to allow Uploaded Documents to be updated. A copy of the previous document is maintained in the document history. Set to NO to prevent updating Uploaded Documents.</a:t>
                      </a:r>
                    </a:p>
                  </a:txBody>
                  <a:tcPr/>
                </a:tc>
                <a:extLst>
                  <a:ext uri="{0D108BD9-81ED-4DB2-BD59-A6C34878D82A}">
                    <a16:rowId xmlns:a16="http://schemas.microsoft.com/office/drawing/2014/main" val="2611017519"/>
                  </a:ext>
                </a:extLst>
              </a:tr>
              <a:tr h="370840">
                <a:tc>
                  <a:txBody>
                    <a:bodyPr/>
                    <a:lstStyle/>
                    <a:p>
                      <a:pPr algn="ctr"/>
                      <a:r>
                        <a:rPr lang="en-US" dirty="0">
                          <a:latin typeface="Arial Nova" panose="020B0504020202020204" pitchFamily="34" charset="0"/>
                        </a:rPr>
                        <a:t>SCALEFIT</a:t>
                      </a:r>
                    </a:p>
                  </a:txBody>
                  <a:tcPr anchor="ctr"/>
                </a:tc>
                <a:tc>
                  <a:txBody>
                    <a:bodyPr/>
                    <a:lstStyle/>
                    <a:p>
                      <a:pPr algn="ctr"/>
                      <a:endParaRPr lang="en-US" dirty="0">
                        <a:latin typeface="Arial Nova" panose="020B0504020202020204" pitchFamily="34" charset="0"/>
                      </a:endParaRPr>
                    </a:p>
                  </a:txBody>
                  <a:tcPr anchor="ctr"/>
                </a:tc>
                <a:tc>
                  <a:txBody>
                    <a:bodyPr/>
                    <a:lstStyle/>
                    <a:p>
                      <a:r>
                        <a:rPr lang="en-US" sz="1400" dirty="0">
                          <a:latin typeface="Arial Nova" panose="020B0504020202020204" pitchFamily="34" charset="0"/>
                        </a:rPr>
                        <a:t>Determines if image documents will auto-scale to size of the browser </a:t>
                      </a:r>
                    </a:p>
                  </a:txBody>
                  <a:tcPr/>
                </a:tc>
                <a:extLst>
                  <a:ext uri="{0D108BD9-81ED-4DB2-BD59-A6C34878D82A}">
                    <a16:rowId xmlns:a16="http://schemas.microsoft.com/office/drawing/2014/main" val="752879726"/>
                  </a:ext>
                </a:extLst>
              </a:tr>
              <a:tr h="370840">
                <a:tc>
                  <a:txBody>
                    <a:bodyPr/>
                    <a:lstStyle/>
                    <a:p>
                      <a:pPr algn="ctr"/>
                      <a:r>
                        <a:rPr lang="en-US" dirty="0">
                          <a:latin typeface="Arial Nova" panose="020B0504020202020204" pitchFamily="34" charset="0"/>
                        </a:rPr>
                        <a:t>RELTDOCS</a:t>
                      </a:r>
                    </a:p>
                  </a:txBody>
                  <a:tcPr anchor="ctr"/>
                </a:tc>
                <a:tc>
                  <a:txBody>
                    <a:bodyPr/>
                    <a:lstStyle/>
                    <a:p>
                      <a:pPr algn="ctr"/>
                      <a:endParaRPr lang="en-US" dirty="0">
                        <a:latin typeface="Arial Nova" panose="020B0504020202020204" pitchFamily="34" charset="0"/>
                      </a:endParaRPr>
                    </a:p>
                  </a:txBody>
                  <a:tcPr anchor="ctr"/>
                </a:tc>
                <a:tc>
                  <a:txBody>
                    <a:bodyPr/>
                    <a:lstStyle/>
                    <a:p>
                      <a:r>
                        <a:rPr lang="en-US" sz="1400" dirty="0">
                          <a:latin typeface="Arial Nova" panose="020B0504020202020204" pitchFamily="34" charset="0"/>
                        </a:rPr>
                        <a:t>Determines if the Document Preview sidebar displays only documents that are directly associated to the selected record; or if the sidebar displays additional documents associated to child entities of the selected record.</a:t>
                      </a:r>
                    </a:p>
                  </a:txBody>
                  <a:tcPr/>
                </a:tc>
                <a:extLst>
                  <a:ext uri="{0D108BD9-81ED-4DB2-BD59-A6C34878D82A}">
                    <a16:rowId xmlns:a16="http://schemas.microsoft.com/office/drawing/2014/main" val="379074003"/>
                  </a:ext>
                </a:extLst>
              </a:tr>
            </a:tbl>
          </a:graphicData>
        </a:graphic>
      </p:graphicFrame>
      <p:sp>
        <p:nvSpPr>
          <p:cNvPr id="10" name="TextBox 9">
            <a:extLst>
              <a:ext uri="{FF2B5EF4-FFF2-40B4-BE49-F238E27FC236}">
                <a16:creationId xmlns:a16="http://schemas.microsoft.com/office/drawing/2014/main" id="{34BB45A2-0548-690E-FE44-7A06CDA16780}"/>
              </a:ext>
            </a:extLst>
          </p:cNvPr>
          <p:cNvSpPr txBox="1"/>
          <p:nvPr/>
        </p:nvSpPr>
        <p:spPr>
          <a:xfrm flipH="1">
            <a:off x="7808976" y="4893401"/>
            <a:ext cx="3399494" cy="369332"/>
          </a:xfrm>
          <a:prstGeom prst="rect">
            <a:avLst/>
          </a:prstGeom>
          <a:noFill/>
        </p:spPr>
        <p:txBody>
          <a:bodyPr wrap="square" rtlCol="0">
            <a:spAutoFit/>
          </a:bodyPr>
          <a:lstStyle/>
          <a:p>
            <a:r>
              <a:rPr lang="en-US" dirty="0">
                <a:solidFill>
                  <a:srgbClr val="FF0000"/>
                </a:solidFill>
              </a:rPr>
              <a:t>Note: not a comprehensive list</a:t>
            </a:r>
          </a:p>
        </p:txBody>
      </p:sp>
    </p:spTree>
    <p:extLst>
      <p:ext uri="{BB962C8B-B14F-4D97-AF65-F5344CB8AC3E}">
        <p14:creationId xmlns:p14="http://schemas.microsoft.com/office/powerpoint/2010/main" val="3740707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870D57-24EA-6218-16CB-784D37FB7A31}"/>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BE17AF75-DEB2-517D-0382-3C3ACC257603}"/>
              </a:ext>
            </a:extLst>
          </p:cNvPr>
          <p:cNvSpPr>
            <a:spLocks noGrp="1"/>
          </p:cNvSpPr>
          <p:nvPr>
            <p:ph type="title"/>
          </p:nvPr>
        </p:nvSpPr>
        <p:spPr>
          <a:xfrm>
            <a:off x="1121654" y="152158"/>
            <a:ext cx="9948691" cy="847725"/>
          </a:xfrm>
        </p:spPr>
        <p:txBody>
          <a:bodyPr anchor="b">
            <a:normAutofit/>
          </a:bodyPr>
          <a:lstStyle/>
          <a:p>
            <a:pPr algn="ctr"/>
            <a:r>
              <a:rPr lang="en-US" sz="4800" b="1" dirty="0">
                <a:latin typeface="Arial Nova" panose="020B0504020202020204" pitchFamily="34" charset="0"/>
                <a:cs typeface="Arial" panose="020B0604020202020204" pitchFamily="34" charset="0"/>
              </a:rPr>
              <a:t>Setup Options: EAM Parameters</a:t>
            </a:r>
          </a:p>
        </p:txBody>
      </p:sp>
      <p:graphicFrame>
        <p:nvGraphicFramePr>
          <p:cNvPr id="2" name="Table 1">
            <a:extLst>
              <a:ext uri="{FF2B5EF4-FFF2-40B4-BE49-F238E27FC236}">
                <a16:creationId xmlns:a16="http://schemas.microsoft.com/office/drawing/2014/main" id="{A9B66482-95A6-2586-285B-9C2FBD21A871}"/>
              </a:ext>
            </a:extLst>
          </p:cNvPr>
          <p:cNvGraphicFramePr>
            <a:graphicFrameLocks noGrp="1"/>
          </p:cNvGraphicFramePr>
          <p:nvPr>
            <p:extLst>
              <p:ext uri="{D42A27DB-BD31-4B8C-83A1-F6EECF244321}">
                <p14:modId xmlns:p14="http://schemas.microsoft.com/office/powerpoint/2010/main" val="4136401539"/>
              </p:ext>
            </p:extLst>
          </p:nvPr>
        </p:nvGraphicFramePr>
        <p:xfrm>
          <a:off x="725423" y="1112762"/>
          <a:ext cx="10344922" cy="3296920"/>
        </p:xfrm>
        <a:graphic>
          <a:graphicData uri="http://schemas.openxmlformats.org/drawingml/2006/table">
            <a:tbl>
              <a:tblPr firstRow="1" bandRow="1">
                <a:tableStyleId>{5C22544A-7EE6-4342-B048-85BDC9FD1C3A}</a:tableStyleId>
              </a:tblPr>
              <a:tblGrid>
                <a:gridCol w="1598705">
                  <a:extLst>
                    <a:ext uri="{9D8B030D-6E8A-4147-A177-3AD203B41FA5}">
                      <a16:colId xmlns:a16="http://schemas.microsoft.com/office/drawing/2014/main" val="4019636327"/>
                    </a:ext>
                  </a:extLst>
                </a:gridCol>
                <a:gridCol w="952591">
                  <a:extLst>
                    <a:ext uri="{9D8B030D-6E8A-4147-A177-3AD203B41FA5}">
                      <a16:colId xmlns:a16="http://schemas.microsoft.com/office/drawing/2014/main" val="1966803287"/>
                    </a:ext>
                  </a:extLst>
                </a:gridCol>
                <a:gridCol w="7793626">
                  <a:extLst>
                    <a:ext uri="{9D8B030D-6E8A-4147-A177-3AD203B41FA5}">
                      <a16:colId xmlns:a16="http://schemas.microsoft.com/office/drawing/2014/main" val="1077889898"/>
                    </a:ext>
                  </a:extLst>
                </a:gridCol>
              </a:tblGrid>
              <a:tr h="370840">
                <a:tc>
                  <a:txBody>
                    <a:bodyPr/>
                    <a:lstStyle/>
                    <a:p>
                      <a:pPr algn="ctr"/>
                      <a:r>
                        <a:rPr lang="en-US" dirty="0">
                          <a:latin typeface="Arial Nova" panose="020B0504020202020204" pitchFamily="34" charset="0"/>
                        </a:rPr>
                        <a:t>Install </a:t>
                      </a:r>
                    </a:p>
                    <a:p>
                      <a:pPr algn="ctr"/>
                      <a:r>
                        <a:rPr lang="en-US" dirty="0">
                          <a:latin typeface="Arial Nova" panose="020B0504020202020204" pitchFamily="34" charset="0"/>
                        </a:rPr>
                        <a:t>Parameter</a:t>
                      </a:r>
                    </a:p>
                  </a:txBody>
                  <a:tcPr anchor="ctr"/>
                </a:tc>
                <a:tc>
                  <a:txBody>
                    <a:bodyPr/>
                    <a:lstStyle/>
                    <a:p>
                      <a:pPr algn="ctr"/>
                      <a:r>
                        <a:rPr lang="en-US" dirty="0">
                          <a:latin typeface="Arial Nova" panose="020B0504020202020204" pitchFamily="34" charset="0"/>
                        </a:rPr>
                        <a:t>Mobile</a:t>
                      </a:r>
                    </a:p>
                  </a:txBody>
                  <a:tcPr anchor="ctr"/>
                </a:tc>
                <a:tc>
                  <a:txBody>
                    <a:bodyPr/>
                    <a:lstStyle/>
                    <a:p>
                      <a:pPr algn="l"/>
                      <a:r>
                        <a:rPr lang="en-US" dirty="0">
                          <a:latin typeface="Arial Nova" panose="020B0504020202020204" pitchFamily="34" charset="0"/>
                        </a:rPr>
                        <a:t>Description</a:t>
                      </a:r>
                    </a:p>
                  </a:txBody>
                  <a:tcPr anchor="ctr"/>
                </a:tc>
                <a:extLst>
                  <a:ext uri="{0D108BD9-81ED-4DB2-BD59-A6C34878D82A}">
                    <a16:rowId xmlns:a16="http://schemas.microsoft.com/office/drawing/2014/main" val="305356169"/>
                  </a:ext>
                </a:extLst>
              </a:tr>
              <a:tr h="370840">
                <a:tc>
                  <a:txBody>
                    <a:bodyPr/>
                    <a:lstStyle/>
                    <a:p>
                      <a:pPr algn="ctr"/>
                      <a:r>
                        <a:rPr lang="en-US" dirty="0">
                          <a:latin typeface="Arial Nova" panose="020B0504020202020204" pitchFamily="34" charset="0"/>
                        </a:rPr>
                        <a:t>DWPCMASK</a:t>
                      </a:r>
                    </a:p>
                  </a:txBody>
                  <a:tcPr anchor="ctr"/>
                </a:tc>
                <a:tc>
                  <a:txBody>
                    <a:bodyPr/>
                    <a:lstStyle/>
                    <a:p>
                      <a:pPr algn="ctr"/>
                      <a:r>
                        <a:rPr lang="en-US" dirty="0">
                          <a:latin typeface="Arial Nova" panose="020B0504020202020204" pitchFamily="34" charset="0"/>
                        </a:rPr>
                        <a:t>X</a:t>
                      </a:r>
                    </a:p>
                  </a:txBody>
                  <a:tcPr anchor="ctr"/>
                </a:tc>
                <a:tc>
                  <a:txBody>
                    <a:bodyPr/>
                    <a:lstStyle/>
                    <a:p>
                      <a:r>
                        <a:rPr lang="en-US" sz="1400" dirty="0">
                          <a:latin typeface="Arial Nova" panose="020B0504020202020204" pitchFamily="34" charset="0"/>
                        </a:rPr>
                        <a:t>Determines if the Digital Work user has to wait for the photo upload to be successful when using the Quick Document Upload - Take a Picture option on the record view. </a:t>
                      </a:r>
                    </a:p>
                  </a:txBody>
                  <a:tcPr/>
                </a:tc>
                <a:extLst>
                  <a:ext uri="{0D108BD9-81ED-4DB2-BD59-A6C34878D82A}">
                    <a16:rowId xmlns:a16="http://schemas.microsoft.com/office/drawing/2014/main" val="925639517"/>
                  </a:ext>
                </a:extLst>
              </a:tr>
              <a:tr h="370840">
                <a:tc>
                  <a:txBody>
                    <a:bodyPr/>
                    <a:lstStyle/>
                    <a:p>
                      <a:pPr algn="ctr"/>
                      <a:r>
                        <a:rPr lang="en-US" dirty="0">
                          <a:latin typeface="Arial Nova" panose="020B0504020202020204" pitchFamily="34" charset="0"/>
                        </a:rPr>
                        <a:t>DWPICMAX</a:t>
                      </a:r>
                    </a:p>
                  </a:txBody>
                  <a:tcPr anchor="ctr"/>
                </a:tc>
                <a:tc>
                  <a:txBody>
                    <a:bodyPr/>
                    <a:lstStyle/>
                    <a:p>
                      <a:pPr algn="ctr"/>
                      <a:r>
                        <a:rPr lang="en-US" sz="1800" dirty="0">
                          <a:latin typeface="Arial Nova" panose="020B0504020202020204" pitchFamily="34" charset="0"/>
                        </a:rPr>
                        <a:t>X</a:t>
                      </a:r>
                    </a:p>
                  </a:txBody>
                  <a:tcPr anchor="ctr"/>
                </a:tc>
                <a:tc>
                  <a:txBody>
                    <a:bodyPr/>
                    <a:lstStyle/>
                    <a:p>
                      <a:r>
                        <a:rPr lang="en-US" sz="1400" dirty="0">
                          <a:latin typeface="Arial Nova" panose="020B0504020202020204" pitchFamily="34" charset="0"/>
                        </a:rPr>
                        <a:t>Determines the maximum number of concurrent photo uploads possible when using the Quick Document Upload - Take a Picture option on the record view in Digital Work.</a:t>
                      </a:r>
                    </a:p>
                  </a:txBody>
                  <a:tcPr/>
                </a:tc>
                <a:extLst>
                  <a:ext uri="{0D108BD9-81ED-4DB2-BD59-A6C34878D82A}">
                    <a16:rowId xmlns:a16="http://schemas.microsoft.com/office/drawing/2014/main" val="355196338"/>
                  </a:ext>
                </a:extLst>
              </a:tr>
              <a:tr h="370840">
                <a:tc>
                  <a:txBody>
                    <a:bodyPr/>
                    <a:lstStyle/>
                    <a:p>
                      <a:pPr algn="ctr"/>
                      <a:r>
                        <a:rPr lang="en-US" dirty="0">
                          <a:latin typeface="Arial Nova" panose="020B0504020202020204" pitchFamily="34" charset="0"/>
                        </a:rPr>
                        <a:t>DWPICSIZ</a:t>
                      </a:r>
                    </a:p>
                  </a:txBody>
                  <a:tcPr anchor="ctr"/>
                </a:tc>
                <a:tc>
                  <a:txBody>
                    <a:bodyPr/>
                    <a:lstStyle/>
                    <a:p>
                      <a:pPr algn="ctr"/>
                      <a:r>
                        <a:rPr lang="en-US" dirty="0">
                          <a:latin typeface="Arial Nova" panose="020B0504020202020204" pitchFamily="34" charset="0"/>
                        </a:rPr>
                        <a:t>X</a:t>
                      </a:r>
                    </a:p>
                  </a:txBody>
                  <a:tcPr anchor="ctr"/>
                </a:tc>
                <a:tc>
                  <a:txBody>
                    <a:bodyPr/>
                    <a:lstStyle/>
                    <a:p>
                      <a:r>
                        <a:rPr lang="en-US" sz="1400" dirty="0">
                          <a:latin typeface="Arial Nova" panose="020B0504020202020204" pitchFamily="34" charset="0"/>
                        </a:rPr>
                        <a:t>Determines the maximum file size in MB, for the photo to be uploaded when using the Quick Document Upload - Take a Picture or Select from Image Library option on the record view in Digital Work.</a:t>
                      </a:r>
                    </a:p>
                  </a:txBody>
                  <a:tcPr/>
                </a:tc>
                <a:extLst>
                  <a:ext uri="{0D108BD9-81ED-4DB2-BD59-A6C34878D82A}">
                    <a16:rowId xmlns:a16="http://schemas.microsoft.com/office/drawing/2014/main" val="1415572347"/>
                  </a:ext>
                </a:extLst>
              </a:tr>
              <a:tr h="370840">
                <a:tc>
                  <a:txBody>
                    <a:bodyPr/>
                    <a:lstStyle/>
                    <a:p>
                      <a:pPr algn="ctr"/>
                      <a:r>
                        <a:rPr lang="en-US" dirty="0">
                          <a:latin typeface="Arial Nova" panose="020B0504020202020204" pitchFamily="34" charset="0"/>
                        </a:rPr>
                        <a:t>MOBDOCUL</a:t>
                      </a:r>
                    </a:p>
                  </a:txBody>
                  <a:tcPr anchor="ctr"/>
                </a:tc>
                <a:tc>
                  <a:txBody>
                    <a:bodyPr/>
                    <a:lstStyle/>
                    <a:p>
                      <a:pPr algn="ctr"/>
                      <a:r>
                        <a:rPr lang="en-US" dirty="0">
                          <a:latin typeface="Arial Nova" panose="020B0504020202020204" pitchFamily="34" charset="0"/>
                        </a:rPr>
                        <a:t>X</a:t>
                      </a:r>
                    </a:p>
                  </a:txBody>
                  <a:tcPr anchor="ctr"/>
                </a:tc>
                <a:tc>
                  <a:txBody>
                    <a:bodyPr/>
                    <a:lstStyle/>
                    <a:p>
                      <a:r>
                        <a:rPr lang="en-US" sz="1400" dirty="0">
                          <a:latin typeface="Arial Nova" panose="020B0504020202020204" pitchFamily="34" charset="0"/>
                        </a:rPr>
                        <a:t>Specify a suffix that will be appended to the document file name when uploaded from the mobile device to the base application server. </a:t>
                      </a:r>
                    </a:p>
                  </a:txBody>
                  <a:tcPr/>
                </a:tc>
                <a:extLst>
                  <a:ext uri="{0D108BD9-81ED-4DB2-BD59-A6C34878D82A}">
                    <a16:rowId xmlns:a16="http://schemas.microsoft.com/office/drawing/2014/main" val="528729039"/>
                  </a:ext>
                </a:extLst>
              </a:tr>
              <a:tr h="370840">
                <a:tc>
                  <a:txBody>
                    <a:bodyPr/>
                    <a:lstStyle/>
                    <a:p>
                      <a:pPr algn="ctr"/>
                      <a:r>
                        <a:rPr lang="en-US" dirty="0">
                          <a:latin typeface="Arial Nova" panose="020B0504020202020204" pitchFamily="34" charset="0"/>
                        </a:rPr>
                        <a:t>MOBFSIZE</a:t>
                      </a:r>
                    </a:p>
                  </a:txBody>
                  <a:tcPr anchor="ctr"/>
                </a:tc>
                <a:tc>
                  <a:txBody>
                    <a:bodyPr/>
                    <a:lstStyle/>
                    <a:p>
                      <a:pPr algn="ctr"/>
                      <a:r>
                        <a:rPr lang="en-US" dirty="0">
                          <a:latin typeface="Arial Nova" panose="020B0504020202020204" pitchFamily="34" charset="0"/>
                        </a:rPr>
                        <a:t>X</a:t>
                      </a:r>
                    </a:p>
                  </a:txBody>
                  <a:tcPr anchor="ctr"/>
                </a:tc>
                <a:tc>
                  <a:txBody>
                    <a:bodyPr/>
                    <a:lstStyle/>
                    <a:p>
                      <a:r>
                        <a:rPr lang="en-US" sz="1400" dirty="0">
                          <a:latin typeface="Arial Nova" panose="020B0504020202020204" pitchFamily="34" charset="0"/>
                        </a:rPr>
                        <a:t>The maximum file size, in MB, that Mobile is allowed to add as attachment.</a:t>
                      </a:r>
                    </a:p>
                  </a:txBody>
                  <a:tcPr/>
                </a:tc>
                <a:extLst>
                  <a:ext uri="{0D108BD9-81ED-4DB2-BD59-A6C34878D82A}">
                    <a16:rowId xmlns:a16="http://schemas.microsoft.com/office/drawing/2014/main" val="428094827"/>
                  </a:ext>
                </a:extLst>
              </a:tr>
            </a:tbl>
          </a:graphicData>
        </a:graphic>
      </p:graphicFrame>
      <p:sp>
        <p:nvSpPr>
          <p:cNvPr id="3" name="TextBox 2">
            <a:extLst>
              <a:ext uri="{FF2B5EF4-FFF2-40B4-BE49-F238E27FC236}">
                <a16:creationId xmlns:a16="http://schemas.microsoft.com/office/drawing/2014/main" id="{FECEFBF3-8204-EAD9-6E4C-CEF9A4F386BA}"/>
              </a:ext>
            </a:extLst>
          </p:cNvPr>
          <p:cNvSpPr txBox="1"/>
          <p:nvPr/>
        </p:nvSpPr>
        <p:spPr>
          <a:xfrm flipH="1">
            <a:off x="7808976" y="4522561"/>
            <a:ext cx="3399494" cy="369332"/>
          </a:xfrm>
          <a:prstGeom prst="rect">
            <a:avLst/>
          </a:prstGeom>
          <a:noFill/>
        </p:spPr>
        <p:txBody>
          <a:bodyPr wrap="square" rtlCol="0">
            <a:spAutoFit/>
          </a:bodyPr>
          <a:lstStyle/>
          <a:p>
            <a:r>
              <a:rPr lang="en-US" dirty="0">
                <a:solidFill>
                  <a:srgbClr val="FF0000"/>
                </a:solidFill>
              </a:rPr>
              <a:t>Note: not a comprehensive list</a:t>
            </a:r>
          </a:p>
        </p:txBody>
      </p:sp>
    </p:spTree>
    <p:extLst>
      <p:ext uri="{BB962C8B-B14F-4D97-AF65-F5344CB8AC3E}">
        <p14:creationId xmlns:p14="http://schemas.microsoft.com/office/powerpoint/2010/main" val="2420762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0F251-9AE1-EB20-15DA-68F20994CE1B}"/>
              </a:ext>
            </a:extLst>
          </p:cNvPr>
          <p:cNvSpPr>
            <a:spLocks noGrp="1"/>
          </p:cNvSpPr>
          <p:nvPr>
            <p:ph type="title"/>
          </p:nvPr>
        </p:nvSpPr>
        <p:spPr/>
        <p:txBody>
          <a:bodyPr/>
          <a:lstStyle/>
          <a:p>
            <a:r>
              <a:rPr lang="en-US" dirty="0"/>
              <a:t>Install Parameter: DOCOVRWR</a:t>
            </a:r>
          </a:p>
        </p:txBody>
      </p:sp>
      <p:pic>
        <p:nvPicPr>
          <p:cNvPr id="6" name="Picture Placeholder 5">
            <a:extLst>
              <a:ext uri="{FF2B5EF4-FFF2-40B4-BE49-F238E27FC236}">
                <a16:creationId xmlns:a16="http://schemas.microsoft.com/office/drawing/2014/main" id="{0FC54AFA-79FB-4DC2-05F1-31D6FC606EE9}"/>
              </a:ext>
            </a:extLst>
          </p:cNvPr>
          <p:cNvPicPr>
            <a:picLocks noGrp="1" noChangeAspect="1"/>
          </p:cNvPicPr>
          <p:nvPr>
            <p:ph type="pic" idx="1"/>
          </p:nvPr>
        </p:nvPicPr>
        <p:blipFill>
          <a:blip r:embed="rId2"/>
          <a:srcRect l="18724" r="18724"/>
          <a:stretch/>
        </p:blipFill>
        <p:spPr/>
      </p:pic>
      <p:sp>
        <p:nvSpPr>
          <p:cNvPr id="4" name="Text Placeholder 3">
            <a:extLst>
              <a:ext uri="{FF2B5EF4-FFF2-40B4-BE49-F238E27FC236}">
                <a16:creationId xmlns:a16="http://schemas.microsoft.com/office/drawing/2014/main" id="{EBA895FE-C854-D21D-5024-7760A445F86D}"/>
              </a:ext>
            </a:extLst>
          </p:cNvPr>
          <p:cNvSpPr>
            <a:spLocks noGrp="1"/>
          </p:cNvSpPr>
          <p:nvPr>
            <p:ph type="body" sz="half" idx="2"/>
          </p:nvPr>
        </p:nvSpPr>
        <p:spPr/>
        <p:txBody>
          <a:bodyPr/>
          <a:lstStyle/>
          <a:p>
            <a:r>
              <a:rPr lang="en-US" dirty="0"/>
              <a:t>Set to YES to allow Uploaded Documents to be updated. A copy of the previous document is maintained in the document history. Set to NO to prevent updating Uploaded Documents.</a:t>
            </a:r>
          </a:p>
          <a:p>
            <a:endParaRPr lang="en-US" dirty="0"/>
          </a:p>
          <a:p>
            <a:r>
              <a:rPr lang="en-US" dirty="0"/>
              <a:t>This will restrict the Document Repository Request screen from updating any existing uploaded documents. </a:t>
            </a:r>
          </a:p>
        </p:txBody>
      </p:sp>
    </p:spTree>
    <p:extLst>
      <p:ext uri="{BB962C8B-B14F-4D97-AF65-F5344CB8AC3E}">
        <p14:creationId xmlns:p14="http://schemas.microsoft.com/office/powerpoint/2010/main" val="1568860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C21AE-47DF-D7F7-6427-AA987393AB63}"/>
              </a:ext>
            </a:extLst>
          </p:cNvPr>
          <p:cNvSpPr>
            <a:spLocks noGrp="1"/>
          </p:cNvSpPr>
          <p:nvPr>
            <p:ph type="title"/>
          </p:nvPr>
        </p:nvSpPr>
        <p:spPr/>
        <p:txBody>
          <a:bodyPr/>
          <a:lstStyle/>
          <a:p>
            <a:endParaRPr lang="en-US"/>
          </a:p>
        </p:txBody>
      </p:sp>
      <p:pic>
        <p:nvPicPr>
          <p:cNvPr id="5" name="Content Placeholder 4" descr="A black and blue poster with a group of people in front of it">
            <a:extLst>
              <a:ext uri="{FF2B5EF4-FFF2-40B4-BE49-F238E27FC236}">
                <a16:creationId xmlns:a16="http://schemas.microsoft.com/office/drawing/2014/main" id="{0EB71403-1E2C-A01B-F519-E3BF5A6407DC}"/>
              </a:ext>
            </a:extLst>
          </p:cNvPr>
          <p:cNvPicPr>
            <a:picLocks noGrp="1" noChangeAspect="1"/>
          </p:cNvPicPr>
          <p:nvPr>
            <p:ph idx="1"/>
          </p:nvPr>
        </p:nvPicPr>
        <p:blipFill>
          <a:blip r:embed="rId2"/>
          <a:stretch>
            <a:fillRect/>
          </a:stretch>
        </p:blipFill>
        <p:spPr>
          <a:xfrm>
            <a:off x="0" y="-8211"/>
            <a:ext cx="12192000" cy="6858000"/>
          </a:xfrm>
        </p:spPr>
      </p:pic>
    </p:spTree>
    <p:extLst>
      <p:ext uri="{BB962C8B-B14F-4D97-AF65-F5344CB8AC3E}">
        <p14:creationId xmlns:p14="http://schemas.microsoft.com/office/powerpoint/2010/main" val="1421508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a:extLst>
              <a:ext uri="{FF2B5EF4-FFF2-40B4-BE49-F238E27FC236}">
                <a16:creationId xmlns:a16="http://schemas.microsoft.com/office/drawing/2014/main" id="{D77E1590-793B-20EA-EEFC-9BF1A519133F}"/>
              </a:ext>
            </a:extLst>
          </p:cNvPr>
          <p:cNvSpPr>
            <a:spLocks noGrp="1"/>
          </p:cNvSpPr>
          <p:nvPr>
            <p:ph type="title"/>
          </p:nvPr>
        </p:nvSpPr>
        <p:spPr>
          <a:xfrm>
            <a:off x="622793" y="371112"/>
            <a:ext cx="9383486" cy="1325563"/>
          </a:xfrm>
        </p:spPr>
        <p:txBody>
          <a:bodyPr anchor="b">
            <a:normAutofit/>
          </a:bodyPr>
          <a:lstStyle/>
          <a:p>
            <a:r>
              <a:rPr lang="en-US" dirty="0">
                <a:cs typeface="Arial" panose="020B0604020202020204" pitchFamily="34" charset="0"/>
              </a:rPr>
              <a:t>Agenda</a:t>
            </a:r>
            <a:endParaRPr lang="en-US" sz="4800" b="1" dirty="0">
              <a:latin typeface="Arial Nova" panose="020B05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D46CFCBF-93AC-1CB0-E8C7-0443F75BB81F}"/>
              </a:ext>
            </a:extLst>
          </p:cNvPr>
          <p:cNvSpPr txBox="1"/>
          <p:nvPr/>
        </p:nvSpPr>
        <p:spPr>
          <a:xfrm>
            <a:off x="2594919" y="2546865"/>
            <a:ext cx="3949700" cy="615552"/>
          </a:xfrm>
          <a:prstGeom prst="rect">
            <a:avLst/>
          </a:prstGeom>
          <a:noFill/>
        </p:spPr>
        <p:txBody>
          <a:bodyPr wrap="square" lIns="182880" tIns="91440" rIns="182880" bIns="91440" rtlCol="0" anchor="ctr">
            <a:noAutofit/>
          </a:bodyPr>
          <a:lstStyle/>
          <a:p>
            <a:r>
              <a:rPr lang="en-US" sz="2000" dirty="0">
                <a:latin typeface="Arial Nova Light" panose="020B0304020202020204" pitchFamily="34" charset="0"/>
                <a:cs typeface="Arial Nova Cond" panose="020F0502020204030204" pitchFamily="34" charset="0"/>
              </a:rPr>
              <a:t>Existing Capability</a:t>
            </a:r>
          </a:p>
        </p:txBody>
      </p:sp>
      <p:sp>
        <p:nvSpPr>
          <p:cNvPr id="35" name="TextBox 34">
            <a:extLst>
              <a:ext uri="{FF2B5EF4-FFF2-40B4-BE49-F238E27FC236}">
                <a16:creationId xmlns:a16="http://schemas.microsoft.com/office/drawing/2014/main" id="{B4CA1BC0-DFE6-DB8F-25CA-8EEA37054854}"/>
              </a:ext>
            </a:extLst>
          </p:cNvPr>
          <p:cNvSpPr txBox="1"/>
          <p:nvPr/>
        </p:nvSpPr>
        <p:spPr>
          <a:xfrm>
            <a:off x="982019" y="2546864"/>
            <a:ext cx="1663700" cy="615553"/>
          </a:xfrm>
          <a:prstGeom prst="rect">
            <a:avLst/>
          </a:prstGeom>
          <a:noFill/>
        </p:spPr>
        <p:txBody>
          <a:bodyPr wrap="square" lIns="182880" tIns="182880" rIns="182880" bIns="182880" rtlCol="0">
            <a:noAutofit/>
          </a:bodyPr>
          <a:lstStyle/>
          <a:p>
            <a:r>
              <a:rPr lang="en-US" sz="1400" b="1" dirty="0">
                <a:latin typeface="Arial Nova Light" panose="020B0304020202020204" pitchFamily="34" charset="0"/>
                <a:cs typeface="Arial Nova Cond" panose="020F0502020204030204" pitchFamily="34" charset="0"/>
              </a:rPr>
              <a:t>SECTION 1</a:t>
            </a:r>
          </a:p>
        </p:txBody>
      </p:sp>
      <p:sp>
        <p:nvSpPr>
          <p:cNvPr id="36" name="TextBox 35">
            <a:extLst>
              <a:ext uri="{FF2B5EF4-FFF2-40B4-BE49-F238E27FC236}">
                <a16:creationId xmlns:a16="http://schemas.microsoft.com/office/drawing/2014/main" id="{73A98054-FF4A-79DC-2D95-C455F21DB1C9}"/>
              </a:ext>
            </a:extLst>
          </p:cNvPr>
          <p:cNvSpPr txBox="1"/>
          <p:nvPr/>
        </p:nvSpPr>
        <p:spPr>
          <a:xfrm>
            <a:off x="2594919" y="3256875"/>
            <a:ext cx="3949700" cy="615552"/>
          </a:xfrm>
          <a:prstGeom prst="rect">
            <a:avLst/>
          </a:prstGeom>
          <a:noFill/>
        </p:spPr>
        <p:txBody>
          <a:bodyPr wrap="square" lIns="182880" tIns="91440" rIns="182880" bIns="91440" rtlCol="0" anchor="ctr">
            <a:noAutofit/>
          </a:bodyPr>
          <a:lstStyle/>
          <a:p>
            <a:r>
              <a:rPr lang="en-US" sz="2000" dirty="0">
                <a:latin typeface="Arial Nova Light" panose="020B0304020202020204" pitchFamily="34" charset="0"/>
                <a:cs typeface="Arial Nova Cond" panose="020F0502020204030204" pitchFamily="34" charset="0"/>
              </a:rPr>
              <a:t>Recent Enhancements</a:t>
            </a:r>
          </a:p>
        </p:txBody>
      </p:sp>
      <p:sp>
        <p:nvSpPr>
          <p:cNvPr id="37" name="TextBox 36">
            <a:extLst>
              <a:ext uri="{FF2B5EF4-FFF2-40B4-BE49-F238E27FC236}">
                <a16:creationId xmlns:a16="http://schemas.microsoft.com/office/drawing/2014/main" id="{85B07CC0-5A76-C06C-BFAD-3A21214ADE8C}"/>
              </a:ext>
            </a:extLst>
          </p:cNvPr>
          <p:cNvSpPr txBox="1"/>
          <p:nvPr/>
        </p:nvSpPr>
        <p:spPr>
          <a:xfrm>
            <a:off x="982019" y="3256874"/>
            <a:ext cx="1663700" cy="615553"/>
          </a:xfrm>
          <a:prstGeom prst="rect">
            <a:avLst/>
          </a:prstGeom>
          <a:noFill/>
        </p:spPr>
        <p:txBody>
          <a:bodyPr wrap="square" lIns="182880" tIns="182880" rIns="182880" bIns="182880" rtlCol="0">
            <a:noAutofit/>
          </a:bodyPr>
          <a:lstStyle/>
          <a:p>
            <a:r>
              <a:rPr lang="en-US" sz="1400" b="1" dirty="0">
                <a:latin typeface="Arial Nova Light" panose="020B0304020202020204" pitchFamily="34" charset="0"/>
                <a:cs typeface="Arial Nova Cond" panose="020F0502020204030204" pitchFamily="34" charset="0"/>
              </a:rPr>
              <a:t>SECTION 2</a:t>
            </a:r>
          </a:p>
        </p:txBody>
      </p:sp>
      <p:sp>
        <p:nvSpPr>
          <p:cNvPr id="38" name="TextBox 37">
            <a:extLst>
              <a:ext uri="{FF2B5EF4-FFF2-40B4-BE49-F238E27FC236}">
                <a16:creationId xmlns:a16="http://schemas.microsoft.com/office/drawing/2014/main" id="{C9037A58-38B6-AC5C-F393-E7854347266B}"/>
              </a:ext>
            </a:extLst>
          </p:cNvPr>
          <p:cNvSpPr txBox="1"/>
          <p:nvPr/>
        </p:nvSpPr>
        <p:spPr>
          <a:xfrm>
            <a:off x="2594919" y="3966884"/>
            <a:ext cx="3949700" cy="615552"/>
          </a:xfrm>
          <a:prstGeom prst="rect">
            <a:avLst/>
          </a:prstGeom>
          <a:noFill/>
        </p:spPr>
        <p:txBody>
          <a:bodyPr wrap="square" lIns="182880" tIns="91440" rIns="182880" bIns="91440" rtlCol="0" anchor="ctr">
            <a:noAutofit/>
          </a:bodyPr>
          <a:lstStyle/>
          <a:p>
            <a:r>
              <a:rPr lang="en-US" sz="2000" dirty="0">
                <a:latin typeface="Arial Nova Light" panose="020B0304020202020204" pitchFamily="34" charset="0"/>
                <a:cs typeface="Arial Nova Cond" panose="020F0502020204030204" pitchFamily="34" charset="0"/>
              </a:rPr>
              <a:t>Setup Options</a:t>
            </a:r>
          </a:p>
        </p:txBody>
      </p:sp>
      <p:sp>
        <p:nvSpPr>
          <p:cNvPr id="39" name="TextBox 38">
            <a:extLst>
              <a:ext uri="{FF2B5EF4-FFF2-40B4-BE49-F238E27FC236}">
                <a16:creationId xmlns:a16="http://schemas.microsoft.com/office/drawing/2014/main" id="{D7D5CFF0-1EA1-1572-877B-86CD4AC97B62}"/>
              </a:ext>
            </a:extLst>
          </p:cNvPr>
          <p:cNvSpPr txBox="1"/>
          <p:nvPr/>
        </p:nvSpPr>
        <p:spPr>
          <a:xfrm>
            <a:off x="982019" y="3966883"/>
            <a:ext cx="1663700" cy="615553"/>
          </a:xfrm>
          <a:prstGeom prst="rect">
            <a:avLst/>
          </a:prstGeom>
          <a:noFill/>
        </p:spPr>
        <p:txBody>
          <a:bodyPr wrap="square" lIns="182880" tIns="182880" rIns="182880" bIns="182880" rtlCol="0">
            <a:noAutofit/>
          </a:bodyPr>
          <a:lstStyle/>
          <a:p>
            <a:r>
              <a:rPr lang="en-US" sz="1400" b="1" dirty="0">
                <a:latin typeface="Arial Nova Light" panose="020B0304020202020204" pitchFamily="34" charset="0"/>
                <a:cs typeface="Arial Nova Cond" panose="020F0502020204030204" pitchFamily="34" charset="0"/>
              </a:rPr>
              <a:t>SECTION 3</a:t>
            </a:r>
          </a:p>
        </p:txBody>
      </p:sp>
      <p:cxnSp>
        <p:nvCxnSpPr>
          <p:cNvPr id="44" name="Straight Connector 43">
            <a:extLst>
              <a:ext uri="{FF2B5EF4-FFF2-40B4-BE49-F238E27FC236}">
                <a16:creationId xmlns:a16="http://schemas.microsoft.com/office/drawing/2014/main" id="{488DA77E-F211-DAD2-B5CF-8E76799454C7}"/>
              </a:ext>
            </a:extLst>
          </p:cNvPr>
          <p:cNvCxnSpPr>
            <a:cxnSpLocks/>
          </p:cNvCxnSpPr>
          <p:nvPr/>
        </p:nvCxnSpPr>
        <p:spPr>
          <a:xfrm flipV="1">
            <a:off x="1123520" y="3162417"/>
            <a:ext cx="7269480"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2196A85-81F1-841B-DE94-C18646BCFACD}"/>
              </a:ext>
            </a:extLst>
          </p:cNvPr>
          <p:cNvCxnSpPr>
            <a:cxnSpLocks/>
          </p:cNvCxnSpPr>
          <p:nvPr/>
        </p:nvCxnSpPr>
        <p:spPr>
          <a:xfrm>
            <a:off x="1123520" y="3872426"/>
            <a:ext cx="7269480"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4526990D-F2E3-84EE-8F0F-2A13FEC523BD}"/>
              </a:ext>
            </a:extLst>
          </p:cNvPr>
          <p:cNvSpPr/>
          <p:nvPr/>
        </p:nvSpPr>
        <p:spPr>
          <a:xfrm>
            <a:off x="828942" y="2452409"/>
            <a:ext cx="7564058" cy="710008"/>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0251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99B043-4581-EB5E-D62F-8AA84B40CA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EBC6C1A-325F-015A-EB08-372A26CD5ED4}"/>
              </a:ext>
            </a:extLst>
          </p:cNvPr>
          <p:cNvSpPr>
            <a:spLocks noGrp="1"/>
          </p:cNvSpPr>
          <p:nvPr>
            <p:ph type="title"/>
          </p:nvPr>
        </p:nvSpPr>
        <p:spPr/>
        <p:txBody>
          <a:bodyPr/>
          <a:lstStyle/>
          <a:p>
            <a:r>
              <a:rPr lang="en-US" dirty="0"/>
              <a:t>Document Management</a:t>
            </a:r>
          </a:p>
        </p:txBody>
      </p:sp>
      <p:sp>
        <p:nvSpPr>
          <p:cNvPr id="5" name="Content Placeholder 4">
            <a:extLst>
              <a:ext uri="{FF2B5EF4-FFF2-40B4-BE49-F238E27FC236}">
                <a16:creationId xmlns:a16="http://schemas.microsoft.com/office/drawing/2014/main" id="{FC760851-2D30-70B2-694E-652B96B0BE62}"/>
              </a:ext>
            </a:extLst>
          </p:cNvPr>
          <p:cNvSpPr>
            <a:spLocks noGrp="1"/>
          </p:cNvSpPr>
          <p:nvPr>
            <p:ph idx="1"/>
          </p:nvPr>
        </p:nvSpPr>
        <p:spPr/>
        <p:txBody>
          <a:bodyPr/>
          <a:lstStyle/>
          <a:p>
            <a:r>
              <a:rPr lang="en-US" b="1" dirty="0"/>
              <a:t>Document Viewing</a:t>
            </a:r>
          </a:p>
          <a:p>
            <a:endParaRPr lang="en-US" dirty="0"/>
          </a:p>
          <a:p>
            <a:r>
              <a:rPr lang="en-US" dirty="0">
                <a:solidFill>
                  <a:schemeClr val="bg1">
                    <a:lumMod val="65000"/>
                  </a:schemeClr>
                </a:solidFill>
              </a:rPr>
              <a:t>Document Create / Upload</a:t>
            </a:r>
          </a:p>
          <a:p>
            <a:endParaRPr lang="en-US" dirty="0">
              <a:solidFill>
                <a:schemeClr val="bg1">
                  <a:lumMod val="65000"/>
                </a:schemeClr>
              </a:solidFill>
            </a:endParaRPr>
          </a:p>
          <a:p>
            <a:r>
              <a:rPr lang="en-US" dirty="0">
                <a:solidFill>
                  <a:schemeClr val="bg1">
                    <a:lumMod val="65000"/>
                  </a:schemeClr>
                </a:solidFill>
              </a:rPr>
              <a:t>Versioning / Upload History </a:t>
            </a:r>
          </a:p>
          <a:p>
            <a:endParaRPr lang="en-US" dirty="0">
              <a:solidFill>
                <a:schemeClr val="bg1">
                  <a:lumMod val="65000"/>
                </a:schemeClr>
              </a:solidFill>
            </a:endParaRPr>
          </a:p>
          <a:p>
            <a:r>
              <a:rPr lang="en-US" dirty="0">
                <a:solidFill>
                  <a:schemeClr val="bg1">
                    <a:lumMod val="65000"/>
                  </a:schemeClr>
                </a:solidFill>
              </a:rPr>
              <a:t>Locking / Unlocking</a:t>
            </a:r>
          </a:p>
          <a:p>
            <a:endParaRPr lang="en-US" dirty="0">
              <a:solidFill>
                <a:schemeClr val="bg1">
                  <a:lumMod val="65000"/>
                </a:schemeClr>
              </a:solidFill>
            </a:endParaRPr>
          </a:p>
          <a:p>
            <a:r>
              <a:rPr lang="en-US" dirty="0">
                <a:solidFill>
                  <a:schemeClr val="bg1">
                    <a:lumMod val="65000"/>
                  </a:schemeClr>
                </a:solidFill>
              </a:rPr>
              <a:t>Document API</a:t>
            </a:r>
          </a:p>
          <a:p>
            <a:endParaRPr lang="en-US" dirty="0"/>
          </a:p>
          <a:p>
            <a:endParaRPr lang="en-US" dirty="0"/>
          </a:p>
          <a:p>
            <a:endParaRPr lang="en-US" dirty="0"/>
          </a:p>
        </p:txBody>
      </p:sp>
      <p:grpSp>
        <p:nvGrpSpPr>
          <p:cNvPr id="2" name="Group 1">
            <a:extLst>
              <a:ext uri="{FF2B5EF4-FFF2-40B4-BE49-F238E27FC236}">
                <a16:creationId xmlns:a16="http://schemas.microsoft.com/office/drawing/2014/main" id="{177DAF41-5277-7256-A9FB-D7568F1801ED}"/>
              </a:ext>
            </a:extLst>
          </p:cNvPr>
          <p:cNvGrpSpPr/>
          <p:nvPr/>
        </p:nvGrpSpPr>
        <p:grpSpPr>
          <a:xfrm>
            <a:off x="4987538" y="1806355"/>
            <a:ext cx="6174729" cy="4341275"/>
            <a:chOff x="5930185" y="1857934"/>
            <a:chExt cx="6174729" cy="4341275"/>
          </a:xfrm>
        </p:grpSpPr>
        <p:grpSp>
          <p:nvGrpSpPr>
            <p:cNvPr id="3" name="Group 2">
              <a:extLst>
                <a:ext uri="{FF2B5EF4-FFF2-40B4-BE49-F238E27FC236}">
                  <a16:creationId xmlns:a16="http://schemas.microsoft.com/office/drawing/2014/main" id="{C799444F-B07A-1BEC-EA98-421379D49A87}"/>
                </a:ext>
              </a:extLst>
            </p:cNvPr>
            <p:cNvGrpSpPr/>
            <p:nvPr/>
          </p:nvGrpSpPr>
          <p:grpSpPr>
            <a:xfrm>
              <a:off x="5930185" y="1857934"/>
              <a:ext cx="6174729" cy="4341275"/>
              <a:chOff x="2778126" y="1528763"/>
              <a:chExt cx="1468438" cy="1035051"/>
            </a:xfrm>
          </p:grpSpPr>
          <p:sp>
            <p:nvSpPr>
              <p:cNvPr id="8" name="Oval 7">
                <a:extLst>
                  <a:ext uri="{FF2B5EF4-FFF2-40B4-BE49-F238E27FC236}">
                    <a16:creationId xmlns:a16="http://schemas.microsoft.com/office/drawing/2014/main" id="{95D8055D-A5E8-D53A-8072-4D219430DBCB}"/>
                  </a:ext>
                </a:extLst>
              </p:cNvPr>
              <p:cNvSpPr>
                <a:spLocks noChangeArrowheads="1"/>
              </p:cNvSpPr>
              <p:nvPr/>
            </p:nvSpPr>
            <p:spPr bwMode="auto">
              <a:xfrm>
                <a:off x="3125788" y="2524126"/>
                <a:ext cx="765175" cy="39688"/>
              </a:xfrm>
              <a:prstGeom prst="ellipse">
                <a:avLst/>
              </a:prstGeom>
              <a:solidFill>
                <a:srgbClr val="CECC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7B4E23EA-F81E-D90C-75F4-D27C73A53DB5}"/>
                  </a:ext>
                </a:extLst>
              </p:cNvPr>
              <p:cNvSpPr>
                <a:spLocks noChangeArrowheads="1"/>
              </p:cNvSpPr>
              <p:nvPr/>
            </p:nvSpPr>
            <p:spPr bwMode="auto">
              <a:xfrm>
                <a:off x="3395663" y="2360613"/>
                <a:ext cx="233363" cy="138113"/>
              </a:xfrm>
              <a:prstGeom prst="rect">
                <a:avLst/>
              </a:prstGeom>
              <a:solidFill>
                <a:srgbClr val="DBD9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295EBABE-B8EC-C38E-416D-0AA27919789C}"/>
                  </a:ext>
                </a:extLst>
              </p:cNvPr>
              <p:cNvSpPr>
                <a:spLocks noChangeArrowheads="1"/>
              </p:cNvSpPr>
              <p:nvPr/>
            </p:nvSpPr>
            <p:spPr bwMode="auto">
              <a:xfrm>
                <a:off x="3395663" y="2360613"/>
                <a:ext cx="233363"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a:extLst>
                  <a:ext uri="{FF2B5EF4-FFF2-40B4-BE49-F238E27FC236}">
                    <a16:creationId xmlns:a16="http://schemas.microsoft.com/office/drawing/2014/main" id="{E84B5253-07B1-9C68-486B-3C4CFAA03C16}"/>
                  </a:ext>
                </a:extLst>
              </p:cNvPr>
              <p:cNvSpPr>
                <a:spLocks/>
              </p:cNvSpPr>
              <p:nvPr/>
            </p:nvSpPr>
            <p:spPr bwMode="auto">
              <a:xfrm>
                <a:off x="3222626" y="2482851"/>
                <a:ext cx="574675" cy="61913"/>
              </a:xfrm>
              <a:custGeom>
                <a:avLst/>
                <a:gdLst>
                  <a:gd name="T0" fmla="*/ 321 w 327"/>
                  <a:gd name="T1" fmla="*/ 35 h 35"/>
                  <a:gd name="T2" fmla="*/ 7 w 327"/>
                  <a:gd name="T3" fmla="*/ 35 h 35"/>
                  <a:gd name="T4" fmla="*/ 0 w 327"/>
                  <a:gd name="T5" fmla="*/ 28 h 35"/>
                  <a:gd name="T6" fmla="*/ 0 w 327"/>
                  <a:gd name="T7" fmla="*/ 6 h 35"/>
                  <a:gd name="T8" fmla="*/ 7 w 327"/>
                  <a:gd name="T9" fmla="*/ 0 h 35"/>
                  <a:gd name="T10" fmla="*/ 321 w 327"/>
                  <a:gd name="T11" fmla="*/ 0 h 35"/>
                  <a:gd name="T12" fmla="*/ 327 w 327"/>
                  <a:gd name="T13" fmla="*/ 6 h 35"/>
                  <a:gd name="T14" fmla="*/ 327 w 327"/>
                  <a:gd name="T15" fmla="*/ 28 h 35"/>
                  <a:gd name="T16" fmla="*/ 321 w 327"/>
                  <a:gd name="T1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7" h="35">
                    <a:moveTo>
                      <a:pt x="321" y="35"/>
                    </a:moveTo>
                    <a:cubicBezTo>
                      <a:pt x="7" y="35"/>
                      <a:pt x="7" y="35"/>
                      <a:pt x="7" y="35"/>
                    </a:cubicBezTo>
                    <a:cubicBezTo>
                      <a:pt x="3" y="35"/>
                      <a:pt x="0" y="32"/>
                      <a:pt x="0" y="28"/>
                    </a:cubicBezTo>
                    <a:cubicBezTo>
                      <a:pt x="0" y="6"/>
                      <a:pt x="0" y="6"/>
                      <a:pt x="0" y="6"/>
                    </a:cubicBezTo>
                    <a:cubicBezTo>
                      <a:pt x="0" y="3"/>
                      <a:pt x="3" y="0"/>
                      <a:pt x="7" y="0"/>
                    </a:cubicBezTo>
                    <a:cubicBezTo>
                      <a:pt x="321" y="0"/>
                      <a:pt x="321" y="0"/>
                      <a:pt x="321" y="0"/>
                    </a:cubicBezTo>
                    <a:cubicBezTo>
                      <a:pt x="324" y="0"/>
                      <a:pt x="327" y="3"/>
                      <a:pt x="327" y="6"/>
                    </a:cubicBezTo>
                    <a:cubicBezTo>
                      <a:pt x="327" y="28"/>
                      <a:pt x="327" y="28"/>
                      <a:pt x="327" y="28"/>
                    </a:cubicBezTo>
                    <a:cubicBezTo>
                      <a:pt x="327" y="32"/>
                      <a:pt x="324" y="35"/>
                      <a:pt x="321" y="35"/>
                    </a:cubicBezTo>
                    <a:close/>
                  </a:path>
                </a:pathLst>
              </a:custGeom>
              <a:solidFill>
                <a:srgbClr val="5656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E4F1B595-6A89-069A-623D-0899C1BAC804}"/>
                  </a:ext>
                </a:extLst>
              </p:cNvPr>
              <p:cNvSpPr>
                <a:spLocks noChangeArrowheads="1"/>
              </p:cNvSpPr>
              <p:nvPr/>
            </p:nvSpPr>
            <p:spPr bwMode="auto">
              <a:xfrm>
                <a:off x="3395663" y="2374901"/>
                <a:ext cx="233363" cy="50800"/>
              </a:xfrm>
              <a:prstGeom prst="rect">
                <a:avLst/>
              </a:prstGeom>
              <a:solidFill>
                <a:srgbClr val="B8B5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FD01101E-5A16-F36E-9EF7-11E9B115F0E2}"/>
                  </a:ext>
                </a:extLst>
              </p:cNvPr>
              <p:cNvSpPr>
                <a:spLocks noChangeArrowheads="1"/>
              </p:cNvSpPr>
              <p:nvPr/>
            </p:nvSpPr>
            <p:spPr bwMode="auto">
              <a:xfrm>
                <a:off x="3395663" y="2374901"/>
                <a:ext cx="233363"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13">
                <a:extLst>
                  <a:ext uri="{FF2B5EF4-FFF2-40B4-BE49-F238E27FC236}">
                    <a16:creationId xmlns:a16="http://schemas.microsoft.com/office/drawing/2014/main" id="{83242630-72D7-CE86-0662-AC8BD41B1823}"/>
                  </a:ext>
                </a:extLst>
              </p:cNvPr>
              <p:cNvSpPr>
                <a:spLocks/>
              </p:cNvSpPr>
              <p:nvPr/>
            </p:nvSpPr>
            <p:spPr bwMode="auto">
              <a:xfrm>
                <a:off x="2778126" y="1528763"/>
                <a:ext cx="1468438" cy="847725"/>
              </a:xfrm>
              <a:custGeom>
                <a:avLst/>
                <a:gdLst>
                  <a:gd name="T0" fmla="*/ 0 w 834"/>
                  <a:gd name="T1" fmla="*/ 474 h 481"/>
                  <a:gd name="T2" fmla="*/ 0 w 834"/>
                  <a:gd name="T3" fmla="*/ 7 h 481"/>
                  <a:gd name="T4" fmla="*/ 7 w 834"/>
                  <a:gd name="T5" fmla="*/ 0 h 481"/>
                  <a:gd name="T6" fmla="*/ 827 w 834"/>
                  <a:gd name="T7" fmla="*/ 0 h 481"/>
                  <a:gd name="T8" fmla="*/ 834 w 834"/>
                  <a:gd name="T9" fmla="*/ 7 h 481"/>
                  <a:gd name="T10" fmla="*/ 834 w 834"/>
                  <a:gd name="T11" fmla="*/ 474 h 481"/>
                  <a:gd name="T12" fmla="*/ 827 w 834"/>
                  <a:gd name="T13" fmla="*/ 481 h 481"/>
                  <a:gd name="T14" fmla="*/ 7 w 834"/>
                  <a:gd name="T15" fmla="*/ 481 h 481"/>
                  <a:gd name="T16" fmla="*/ 0 w 834"/>
                  <a:gd name="T17" fmla="*/ 474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4" h="481">
                    <a:moveTo>
                      <a:pt x="0" y="474"/>
                    </a:moveTo>
                    <a:cubicBezTo>
                      <a:pt x="0" y="7"/>
                      <a:pt x="0" y="7"/>
                      <a:pt x="0" y="7"/>
                    </a:cubicBezTo>
                    <a:cubicBezTo>
                      <a:pt x="0" y="3"/>
                      <a:pt x="3" y="0"/>
                      <a:pt x="7" y="0"/>
                    </a:cubicBezTo>
                    <a:cubicBezTo>
                      <a:pt x="827" y="0"/>
                      <a:pt x="827" y="0"/>
                      <a:pt x="827" y="0"/>
                    </a:cubicBezTo>
                    <a:cubicBezTo>
                      <a:pt x="831" y="0"/>
                      <a:pt x="834" y="3"/>
                      <a:pt x="834" y="7"/>
                    </a:cubicBezTo>
                    <a:cubicBezTo>
                      <a:pt x="834" y="474"/>
                      <a:pt x="834" y="474"/>
                      <a:pt x="834" y="474"/>
                    </a:cubicBezTo>
                    <a:cubicBezTo>
                      <a:pt x="834" y="478"/>
                      <a:pt x="831" y="481"/>
                      <a:pt x="827" y="481"/>
                    </a:cubicBezTo>
                    <a:cubicBezTo>
                      <a:pt x="7" y="481"/>
                      <a:pt x="7" y="481"/>
                      <a:pt x="7" y="481"/>
                    </a:cubicBezTo>
                    <a:cubicBezTo>
                      <a:pt x="3" y="481"/>
                      <a:pt x="0" y="478"/>
                      <a:pt x="0" y="474"/>
                    </a:cubicBezTo>
                    <a:close/>
                  </a:path>
                </a:pathLst>
              </a:custGeom>
              <a:solidFill>
                <a:srgbClr val="5656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F5330D27-DEEE-5B85-783E-D6251D66307A}"/>
                  </a:ext>
                </a:extLst>
              </p:cNvPr>
              <p:cNvSpPr>
                <a:spLocks noChangeArrowheads="1"/>
              </p:cNvSpPr>
              <p:nvPr/>
            </p:nvSpPr>
            <p:spPr bwMode="auto">
              <a:xfrm>
                <a:off x="2800351" y="1550988"/>
                <a:ext cx="1423988" cy="8001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6" name="Picture 5">
              <a:extLst>
                <a:ext uri="{FF2B5EF4-FFF2-40B4-BE49-F238E27FC236}">
                  <a16:creationId xmlns:a16="http://schemas.microsoft.com/office/drawing/2014/main" id="{666F183F-869F-7209-2376-EE06D206E457}"/>
                </a:ext>
              </a:extLst>
            </p:cNvPr>
            <p:cNvPicPr>
              <a:picLocks noChangeAspect="1"/>
            </p:cNvPicPr>
            <p:nvPr/>
          </p:nvPicPr>
          <p:blipFill>
            <a:blip r:embed="rId2"/>
            <a:stretch>
              <a:fillRect/>
            </a:stretch>
          </p:blipFill>
          <p:spPr>
            <a:xfrm>
              <a:off x="6005681" y="1917504"/>
              <a:ext cx="6057036" cy="3429427"/>
            </a:xfrm>
            <a:prstGeom prst="rect">
              <a:avLst/>
            </a:prstGeom>
          </p:spPr>
        </p:pic>
        <p:pic>
          <p:nvPicPr>
            <p:cNvPr id="7" name="Picture 6">
              <a:extLst>
                <a:ext uri="{FF2B5EF4-FFF2-40B4-BE49-F238E27FC236}">
                  <a16:creationId xmlns:a16="http://schemas.microsoft.com/office/drawing/2014/main" id="{D3DE6E3C-6C99-6BB6-1955-6421BC3530C5}"/>
                </a:ext>
              </a:extLst>
            </p:cNvPr>
            <p:cNvPicPr>
              <a:picLocks noChangeAspect="1"/>
            </p:cNvPicPr>
            <p:nvPr/>
          </p:nvPicPr>
          <p:blipFill>
            <a:blip r:embed="rId3"/>
            <a:stretch>
              <a:fillRect/>
            </a:stretch>
          </p:blipFill>
          <p:spPr>
            <a:xfrm>
              <a:off x="11356519" y="2595819"/>
              <a:ext cx="724157" cy="429756"/>
            </a:xfrm>
            <a:prstGeom prst="rect">
              <a:avLst/>
            </a:prstGeom>
          </p:spPr>
        </p:pic>
      </p:grpSp>
    </p:spTree>
    <p:extLst>
      <p:ext uri="{BB962C8B-B14F-4D97-AF65-F5344CB8AC3E}">
        <p14:creationId xmlns:p14="http://schemas.microsoft.com/office/powerpoint/2010/main" val="233870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429C40-A540-350F-7BF0-3C2AD818F65C}"/>
              </a:ext>
            </a:extLst>
          </p:cNvPr>
          <p:cNvSpPr>
            <a:spLocks noGrp="1"/>
          </p:cNvSpPr>
          <p:nvPr>
            <p:ph type="title"/>
          </p:nvPr>
        </p:nvSpPr>
        <p:spPr/>
        <p:txBody>
          <a:bodyPr/>
          <a:lstStyle/>
          <a:p>
            <a:r>
              <a:rPr lang="en-US" dirty="0"/>
              <a:t>Document Management</a:t>
            </a:r>
          </a:p>
        </p:txBody>
      </p:sp>
      <p:sp>
        <p:nvSpPr>
          <p:cNvPr id="5" name="Content Placeholder 4">
            <a:extLst>
              <a:ext uri="{FF2B5EF4-FFF2-40B4-BE49-F238E27FC236}">
                <a16:creationId xmlns:a16="http://schemas.microsoft.com/office/drawing/2014/main" id="{2EE307A6-7C1D-28FA-9796-A7CEAF278D35}"/>
              </a:ext>
            </a:extLst>
          </p:cNvPr>
          <p:cNvSpPr>
            <a:spLocks noGrp="1"/>
          </p:cNvSpPr>
          <p:nvPr>
            <p:ph idx="1"/>
          </p:nvPr>
        </p:nvSpPr>
        <p:spPr/>
        <p:txBody>
          <a:bodyPr/>
          <a:lstStyle/>
          <a:p>
            <a:r>
              <a:rPr lang="en-US" dirty="0">
                <a:solidFill>
                  <a:schemeClr val="bg1">
                    <a:lumMod val="65000"/>
                  </a:schemeClr>
                </a:solidFill>
              </a:rPr>
              <a:t>Document Viewing</a:t>
            </a:r>
          </a:p>
          <a:p>
            <a:endParaRPr lang="en-US" dirty="0"/>
          </a:p>
          <a:p>
            <a:r>
              <a:rPr lang="en-US" b="1" dirty="0"/>
              <a:t>Document Create / Upload</a:t>
            </a:r>
          </a:p>
          <a:p>
            <a:endParaRPr lang="en-US" dirty="0"/>
          </a:p>
          <a:p>
            <a:r>
              <a:rPr lang="en-US" dirty="0">
                <a:solidFill>
                  <a:schemeClr val="bg1">
                    <a:lumMod val="65000"/>
                  </a:schemeClr>
                </a:solidFill>
              </a:rPr>
              <a:t>Versioning / Upload History </a:t>
            </a:r>
          </a:p>
          <a:p>
            <a:endParaRPr lang="en-US" dirty="0">
              <a:solidFill>
                <a:schemeClr val="bg1">
                  <a:lumMod val="65000"/>
                </a:schemeClr>
              </a:solidFill>
            </a:endParaRPr>
          </a:p>
          <a:p>
            <a:r>
              <a:rPr lang="en-US" dirty="0">
                <a:solidFill>
                  <a:schemeClr val="bg1">
                    <a:lumMod val="65000"/>
                  </a:schemeClr>
                </a:solidFill>
              </a:rPr>
              <a:t>Locking / Unlocking</a:t>
            </a:r>
          </a:p>
          <a:p>
            <a:endParaRPr lang="en-US" dirty="0">
              <a:solidFill>
                <a:schemeClr val="bg1">
                  <a:lumMod val="65000"/>
                </a:schemeClr>
              </a:solidFill>
            </a:endParaRPr>
          </a:p>
          <a:p>
            <a:r>
              <a:rPr lang="en-US" dirty="0">
                <a:solidFill>
                  <a:schemeClr val="bg1">
                    <a:lumMod val="65000"/>
                  </a:schemeClr>
                </a:solidFill>
              </a:rPr>
              <a:t>Document API</a:t>
            </a:r>
          </a:p>
          <a:p>
            <a:endParaRPr lang="en-US" dirty="0"/>
          </a:p>
          <a:p>
            <a:endParaRPr lang="en-US" dirty="0"/>
          </a:p>
          <a:p>
            <a:endParaRPr lang="en-US" dirty="0"/>
          </a:p>
        </p:txBody>
      </p:sp>
      <p:grpSp>
        <p:nvGrpSpPr>
          <p:cNvPr id="3" name="Group 2">
            <a:extLst>
              <a:ext uri="{FF2B5EF4-FFF2-40B4-BE49-F238E27FC236}">
                <a16:creationId xmlns:a16="http://schemas.microsoft.com/office/drawing/2014/main" id="{C166F30D-5E44-DD18-E8DA-A3BC2C4CB899}"/>
              </a:ext>
            </a:extLst>
          </p:cNvPr>
          <p:cNvGrpSpPr/>
          <p:nvPr/>
        </p:nvGrpSpPr>
        <p:grpSpPr>
          <a:xfrm>
            <a:off x="4987538" y="1806355"/>
            <a:ext cx="6174729" cy="4341275"/>
            <a:chOff x="2778126" y="1528763"/>
            <a:chExt cx="1468438" cy="1035051"/>
          </a:xfrm>
        </p:grpSpPr>
        <p:sp>
          <p:nvSpPr>
            <p:cNvPr id="8" name="Oval 7">
              <a:extLst>
                <a:ext uri="{FF2B5EF4-FFF2-40B4-BE49-F238E27FC236}">
                  <a16:creationId xmlns:a16="http://schemas.microsoft.com/office/drawing/2014/main" id="{1C922D88-77BB-B6FB-58B3-E81624949F64}"/>
                </a:ext>
              </a:extLst>
            </p:cNvPr>
            <p:cNvSpPr>
              <a:spLocks noChangeArrowheads="1"/>
            </p:cNvSpPr>
            <p:nvPr/>
          </p:nvSpPr>
          <p:spPr bwMode="auto">
            <a:xfrm>
              <a:off x="3125788" y="2524126"/>
              <a:ext cx="765175" cy="39688"/>
            </a:xfrm>
            <a:prstGeom prst="ellipse">
              <a:avLst/>
            </a:prstGeom>
            <a:solidFill>
              <a:srgbClr val="CECC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780D89D5-3FBD-C907-5406-1FF1E470175F}"/>
                </a:ext>
              </a:extLst>
            </p:cNvPr>
            <p:cNvSpPr>
              <a:spLocks noChangeArrowheads="1"/>
            </p:cNvSpPr>
            <p:nvPr/>
          </p:nvSpPr>
          <p:spPr bwMode="auto">
            <a:xfrm>
              <a:off x="3395663" y="2360613"/>
              <a:ext cx="233363" cy="138113"/>
            </a:xfrm>
            <a:prstGeom prst="rect">
              <a:avLst/>
            </a:prstGeom>
            <a:solidFill>
              <a:srgbClr val="DBD9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577546B0-B5CE-92C8-5434-7F5A37721542}"/>
                </a:ext>
              </a:extLst>
            </p:cNvPr>
            <p:cNvSpPr>
              <a:spLocks noChangeArrowheads="1"/>
            </p:cNvSpPr>
            <p:nvPr/>
          </p:nvSpPr>
          <p:spPr bwMode="auto">
            <a:xfrm>
              <a:off x="3395663" y="2360613"/>
              <a:ext cx="233363"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a:extLst>
                <a:ext uri="{FF2B5EF4-FFF2-40B4-BE49-F238E27FC236}">
                  <a16:creationId xmlns:a16="http://schemas.microsoft.com/office/drawing/2014/main" id="{9EEDFAF6-AE90-DA2B-82F2-5C465E584D62}"/>
                </a:ext>
              </a:extLst>
            </p:cNvPr>
            <p:cNvSpPr>
              <a:spLocks/>
            </p:cNvSpPr>
            <p:nvPr/>
          </p:nvSpPr>
          <p:spPr bwMode="auto">
            <a:xfrm>
              <a:off x="3222626" y="2482851"/>
              <a:ext cx="574675" cy="61913"/>
            </a:xfrm>
            <a:custGeom>
              <a:avLst/>
              <a:gdLst>
                <a:gd name="T0" fmla="*/ 321 w 327"/>
                <a:gd name="T1" fmla="*/ 35 h 35"/>
                <a:gd name="T2" fmla="*/ 7 w 327"/>
                <a:gd name="T3" fmla="*/ 35 h 35"/>
                <a:gd name="T4" fmla="*/ 0 w 327"/>
                <a:gd name="T5" fmla="*/ 28 h 35"/>
                <a:gd name="T6" fmla="*/ 0 w 327"/>
                <a:gd name="T7" fmla="*/ 6 h 35"/>
                <a:gd name="T8" fmla="*/ 7 w 327"/>
                <a:gd name="T9" fmla="*/ 0 h 35"/>
                <a:gd name="T10" fmla="*/ 321 w 327"/>
                <a:gd name="T11" fmla="*/ 0 h 35"/>
                <a:gd name="T12" fmla="*/ 327 w 327"/>
                <a:gd name="T13" fmla="*/ 6 h 35"/>
                <a:gd name="T14" fmla="*/ 327 w 327"/>
                <a:gd name="T15" fmla="*/ 28 h 35"/>
                <a:gd name="T16" fmla="*/ 321 w 327"/>
                <a:gd name="T1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7" h="35">
                  <a:moveTo>
                    <a:pt x="321" y="35"/>
                  </a:moveTo>
                  <a:cubicBezTo>
                    <a:pt x="7" y="35"/>
                    <a:pt x="7" y="35"/>
                    <a:pt x="7" y="35"/>
                  </a:cubicBezTo>
                  <a:cubicBezTo>
                    <a:pt x="3" y="35"/>
                    <a:pt x="0" y="32"/>
                    <a:pt x="0" y="28"/>
                  </a:cubicBezTo>
                  <a:cubicBezTo>
                    <a:pt x="0" y="6"/>
                    <a:pt x="0" y="6"/>
                    <a:pt x="0" y="6"/>
                  </a:cubicBezTo>
                  <a:cubicBezTo>
                    <a:pt x="0" y="3"/>
                    <a:pt x="3" y="0"/>
                    <a:pt x="7" y="0"/>
                  </a:cubicBezTo>
                  <a:cubicBezTo>
                    <a:pt x="321" y="0"/>
                    <a:pt x="321" y="0"/>
                    <a:pt x="321" y="0"/>
                  </a:cubicBezTo>
                  <a:cubicBezTo>
                    <a:pt x="324" y="0"/>
                    <a:pt x="327" y="3"/>
                    <a:pt x="327" y="6"/>
                  </a:cubicBezTo>
                  <a:cubicBezTo>
                    <a:pt x="327" y="28"/>
                    <a:pt x="327" y="28"/>
                    <a:pt x="327" y="28"/>
                  </a:cubicBezTo>
                  <a:cubicBezTo>
                    <a:pt x="327" y="32"/>
                    <a:pt x="324" y="35"/>
                    <a:pt x="321" y="35"/>
                  </a:cubicBezTo>
                  <a:close/>
                </a:path>
              </a:pathLst>
            </a:custGeom>
            <a:solidFill>
              <a:srgbClr val="5656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24992BC7-CE10-94D3-298A-04C17DA86179}"/>
                </a:ext>
              </a:extLst>
            </p:cNvPr>
            <p:cNvSpPr>
              <a:spLocks noChangeArrowheads="1"/>
            </p:cNvSpPr>
            <p:nvPr/>
          </p:nvSpPr>
          <p:spPr bwMode="auto">
            <a:xfrm>
              <a:off x="3395663" y="2374901"/>
              <a:ext cx="233363" cy="50800"/>
            </a:xfrm>
            <a:prstGeom prst="rect">
              <a:avLst/>
            </a:prstGeom>
            <a:solidFill>
              <a:srgbClr val="B8B5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3806FECF-20E3-7D6C-2488-3A8BAFA69AEC}"/>
                </a:ext>
              </a:extLst>
            </p:cNvPr>
            <p:cNvSpPr>
              <a:spLocks noChangeArrowheads="1"/>
            </p:cNvSpPr>
            <p:nvPr/>
          </p:nvSpPr>
          <p:spPr bwMode="auto">
            <a:xfrm>
              <a:off x="3395663" y="2374901"/>
              <a:ext cx="233363"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13">
              <a:extLst>
                <a:ext uri="{FF2B5EF4-FFF2-40B4-BE49-F238E27FC236}">
                  <a16:creationId xmlns:a16="http://schemas.microsoft.com/office/drawing/2014/main" id="{ECD11C3A-A2DF-2D89-EDF4-930D4984AD4E}"/>
                </a:ext>
              </a:extLst>
            </p:cNvPr>
            <p:cNvSpPr>
              <a:spLocks/>
            </p:cNvSpPr>
            <p:nvPr/>
          </p:nvSpPr>
          <p:spPr bwMode="auto">
            <a:xfrm>
              <a:off x="2778126" y="1528763"/>
              <a:ext cx="1468438" cy="847725"/>
            </a:xfrm>
            <a:custGeom>
              <a:avLst/>
              <a:gdLst>
                <a:gd name="T0" fmla="*/ 0 w 834"/>
                <a:gd name="T1" fmla="*/ 474 h 481"/>
                <a:gd name="T2" fmla="*/ 0 w 834"/>
                <a:gd name="T3" fmla="*/ 7 h 481"/>
                <a:gd name="T4" fmla="*/ 7 w 834"/>
                <a:gd name="T5" fmla="*/ 0 h 481"/>
                <a:gd name="T6" fmla="*/ 827 w 834"/>
                <a:gd name="T7" fmla="*/ 0 h 481"/>
                <a:gd name="T8" fmla="*/ 834 w 834"/>
                <a:gd name="T9" fmla="*/ 7 h 481"/>
                <a:gd name="T10" fmla="*/ 834 w 834"/>
                <a:gd name="T11" fmla="*/ 474 h 481"/>
                <a:gd name="T12" fmla="*/ 827 w 834"/>
                <a:gd name="T13" fmla="*/ 481 h 481"/>
                <a:gd name="T14" fmla="*/ 7 w 834"/>
                <a:gd name="T15" fmla="*/ 481 h 481"/>
                <a:gd name="T16" fmla="*/ 0 w 834"/>
                <a:gd name="T17" fmla="*/ 474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4" h="481">
                  <a:moveTo>
                    <a:pt x="0" y="474"/>
                  </a:moveTo>
                  <a:cubicBezTo>
                    <a:pt x="0" y="7"/>
                    <a:pt x="0" y="7"/>
                    <a:pt x="0" y="7"/>
                  </a:cubicBezTo>
                  <a:cubicBezTo>
                    <a:pt x="0" y="3"/>
                    <a:pt x="3" y="0"/>
                    <a:pt x="7" y="0"/>
                  </a:cubicBezTo>
                  <a:cubicBezTo>
                    <a:pt x="827" y="0"/>
                    <a:pt x="827" y="0"/>
                    <a:pt x="827" y="0"/>
                  </a:cubicBezTo>
                  <a:cubicBezTo>
                    <a:pt x="831" y="0"/>
                    <a:pt x="834" y="3"/>
                    <a:pt x="834" y="7"/>
                  </a:cubicBezTo>
                  <a:cubicBezTo>
                    <a:pt x="834" y="474"/>
                    <a:pt x="834" y="474"/>
                    <a:pt x="834" y="474"/>
                  </a:cubicBezTo>
                  <a:cubicBezTo>
                    <a:pt x="834" y="478"/>
                    <a:pt x="831" y="481"/>
                    <a:pt x="827" y="481"/>
                  </a:cubicBezTo>
                  <a:cubicBezTo>
                    <a:pt x="7" y="481"/>
                    <a:pt x="7" y="481"/>
                    <a:pt x="7" y="481"/>
                  </a:cubicBezTo>
                  <a:cubicBezTo>
                    <a:pt x="3" y="481"/>
                    <a:pt x="0" y="478"/>
                    <a:pt x="0" y="474"/>
                  </a:cubicBezTo>
                  <a:close/>
                </a:path>
              </a:pathLst>
            </a:custGeom>
            <a:solidFill>
              <a:srgbClr val="5656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EA77E408-EDB1-A181-B253-6FCA3FB23137}"/>
                </a:ext>
              </a:extLst>
            </p:cNvPr>
            <p:cNvSpPr>
              <a:spLocks noChangeArrowheads="1"/>
            </p:cNvSpPr>
            <p:nvPr/>
          </p:nvSpPr>
          <p:spPr bwMode="auto">
            <a:xfrm>
              <a:off x="2800351" y="1550988"/>
              <a:ext cx="1423988" cy="8001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17" name="Picture 16">
            <a:extLst>
              <a:ext uri="{FF2B5EF4-FFF2-40B4-BE49-F238E27FC236}">
                <a16:creationId xmlns:a16="http://schemas.microsoft.com/office/drawing/2014/main" id="{5711653F-0339-007E-0CEA-34C2EA45EB19}"/>
              </a:ext>
            </a:extLst>
          </p:cNvPr>
          <p:cNvPicPr>
            <a:picLocks noChangeAspect="1"/>
          </p:cNvPicPr>
          <p:nvPr/>
        </p:nvPicPr>
        <p:blipFill>
          <a:blip r:embed="rId2"/>
          <a:stretch>
            <a:fillRect/>
          </a:stretch>
        </p:blipFill>
        <p:spPr>
          <a:xfrm>
            <a:off x="5072145" y="1899572"/>
            <a:ext cx="6039391" cy="3395780"/>
          </a:xfrm>
          <a:prstGeom prst="rect">
            <a:avLst/>
          </a:prstGeom>
        </p:spPr>
      </p:pic>
    </p:spTree>
    <p:extLst>
      <p:ext uri="{BB962C8B-B14F-4D97-AF65-F5344CB8AC3E}">
        <p14:creationId xmlns:p14="http://schemas.microsoft.com/office/powerpoint/2010/main" val="1366797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D865DD-4041-C690-A788-110F02463E9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7412891-3EA4-1966-87BA-36A7B24E33C5}"/>
              </a:ext>
            </a:extLst>
          </p:cNvPr>
          <p:cNvSpPr>
            <a:spLocks noGrp="1"/>
          </p:cNvSpPr>
          <p:nvPr>
            <p:ph type="title"/>
          </p:nvPr>
        </p:nvSpPr>
        <p:spPr/>
        <p:txBody>
          <a:bodyPr/>
          <a:lstStyle/>
          <a:p>
            <a:r>
              <a:rPr lang="en-US" dirty="0"/>
              <a:t>Document Management</a:t>
            </a:r>
          </a:p>
        </p:txBody>
      </p:sp>
      <p:sp>
        <p:nvSpPr>
          <p:cNvPr id="5" name="Content Placeholder 4">
            <a:extLst>
              <a:ext uri="{FF2B5EF4-FFF2-40B4-BE49-F238E27FC236}">
                <a16:creationId xmlns:a16="http://schemas.microsoft.com/office/drawing/2014/main" id="{54695C88-8A7F-B298-E1BA-8A0AB8507F8E}"/>
              </a:ext>
            </a:extLst>
          </p:cNvPr>
          <p:cNvSpPr>
            <a:spLocks noGrp="1"/>
          </p:cNvSpPr>
          <p:nvPr>
            <p:ph idx="1"/>
          </p:nvPr>
        </p:nvSpPr>
        <p:spPr/>
        <p:txBody>
          <a:bodyPr/>
          <a:lstStyle/>
          <a:p>
            <a:r>
              <a:rPr lang="en-US" dirty="0">
                <a:solidFill>
                  <a:schemeClr val="bg1">
                    <a:lumMod val="65000"/>
                  </a:schemeClr>
                </a:solidFill>
              </a:rPr>
              <a:t>Document Viewing</a:t>
            </a:r>
          </a:p>
          <a:p>
            <a:endParaRPr lang="en-US" dirty="0">
              <a:solidFill>
                <a:schemeClr val="bg1">
                  <a:lumMod val="65000"/>
                </a:schemeClr>
              </a:solidFill>
            </a:endParaRPr>
          </a:p>
          <a:p>
            <a:r>
              <a:rPr lang="en-US" dirty="0">
                <a:solidFill>
                  <a:schemeClr val="bg1">
                    <a:lumMod val="65000"/>
                  </a:schemeClr>
                </a:solidFill>
              </a:rPr>
              <a:t>Document Create / Upload</a:t>
            </a:r>
          </a:p>
          <a:p>
            <a:endParaRPr lang="en-US" dirty="0"/>
          </a:p>
          <a:p>
            <a:r>
              <a:rPr lang="en-US" b="1" dirty="0"/>
              <a:t>Versioning / Upload History </a:t>
            </a:r>
          </a:p>
          <a:p>
            <a:endParaRPr lang="en-US" dirty="0"/>
          </a:p>
          <a:p>
            <a:r>
              <a:rPr lang="en-US" dirty="0">
                <a:solidFill>
                  <a:schemeClr val="bg1">
                    <a:lumMod val="65000"/>
                  </a:schemeClr>
                </a:solidFill>
              </a:rPr>
              <a:t>Locking / Unlocking</a:t>
            </a:r>
          </a:p>
          <a:p>
            <a:endParaRPr lang="en-US" dirty="0">
              <a:solidFill>
                <a:schemeClr val="bg1">
                  <a:lumMod val="65000"/>
                </a:schemeClr>
              </a:solidFill>
            </a:endParaRPr>
          </a:p>
          <a:p>
            <a:r>
              <a:rPr lang="en-US" dirty="0">
                <a:solidFill>
                  <a:schemeClr val="bg1">
                    <a:lumMod val="65000"/>
                  </a:schemeClr>
                </a:solidFill>
              </a:rPr>
              <a:t>Document API</a:t>
            </a:r>
          </a:p>
          <a:p>
            <a:endParaRPr lang="en-US" dirty="0"/>
          </a:p>
          <a:p>
            <a:endParaRPr lang="en-US" dirty="0"/>
          </a:p>
          <a:p>
            <a:endParaRPr lang="en-US" dirty="0"/>
          </a:p>
        </p:txBody>
      </p:sp>
      <p:grpSp>
        <p:nvGrpSpPr>
          <p:cNvPr id="3" name="Group 2">
            <a:extLst>
              <a:ext uri="{FF2B5EF4-FFF2-40B4-BE49-F238E27FC236}">
                <a16:creationId xmlns:a16="http://schemas.microsoft.com/office/drawing/2014/main" id="{C7B6469C-A555-D93A-8AD8-6BBA5C68303A}"/>
              </a:ext>
            </a:extLst>
          </p:cNvPr>
          <p:cNvGrpSpPr/>
          <p:nvPr/>
        </p:nvGrpSpPr>
        <p:grpSpPr>
          <a:xfrm>
            <a:off x="4987538" y="1806355"/>
            <a:ext cx="6174729" cy="4341275"/>
            <a:chOff x="2778126" y="1528763"/>
            <a:chExt cx="1468438" cy="1035051"/>
          </a:xfrm>
        </p:grpSpPr>
        <p:sp>
          <p:nvSpPr>
            <p:cNvPr id="8" name="Oval 7">
              <a:extLst>
                <a:ext uri="{FF2B5EF4-FFF2-40B4-BE49-F238E27FC236}">
                  <a16:creationId xmlns:a16="http://schemas.microsoft.com/office/drawing/2014/main" id="{CDD23DE4-4E79-F590-50FC-501F8075DED2}"/>
                </a:ext>
              </a:extLst>
            </p:cNvPr>
            <p:cNvSpPr>
              <a:spLocks noChangeArrowheads="1"/>
            </p:cNvSpPr>
            <p:nvPr/>
          </p:nvSpPr>
          <p:spPr bwMode="auto">
            <a:xfrm>
              <a:off x="3125788" y="2524126"/>
              <a:ext cx="765175" cy="39688"/>
            </a:xfrm>
            <a:prstGeom prst="ellipse">
              <a:avLst/>
            </a:prstGeom>
            <a:solidFill>
              <a:srgbClr val="CECC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451F2717-DF90-E82A-DBDA-E78B205E1A84}"/>
                </a:ext>
              </a:extLst>
            </p:cNvPr>
            <p:cNvSpPr>
              <a:spLocks noChangeArrowheads="1"/>
            </p:cNvSpPr>
            <p:nvPr/>
          </p:nvSpPr>
          <p:spPr bwMode="auto">
            <a:xfrm>
              <a:off x="3395663" y="2360613"/>
              <a:ext cx="233363" cy="138113"/>
            </a:xfrm>
            <a:prstGeom prst="rect">
              <a:avLst/>
            </a:prstGeom>
            <a:solidFill>
              <a:srgbClr val="DBD9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07B7AD03-9F18-67B2-A8AB-FA5461EADB5A}"/>
                </a:ext>
              </a:extLst>
            </p:cNvPr>
            <p:cNvSpPr>
              <a:spLocks noChangeArrowheads="1"/>
            </p:cNvSpPr>
            <p:nvPr/>
          </p:nvSpPr>
          <p:spPr bwMode="auto">
            <a:xfrm>
              <a:off x="3395663" y="2360613"/>
              <a:ext cx="233363"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a:extLst>
                <a:ext uri="{FF2B5EF4-FFF2-40B4-BE49-F238E27FC236}">
                  <a16:creationId xmlns:a16="http://schemas.microsoft.com/office/drawing/2014/main" id="{E28ABF03-806D-A3D9-5B10-2A96AD1C5D22}"/>
                </a:ext>
              </a:extLst>
            </p:cNvPr>
            <p:cNvSpPr>
              <a:spLocks/>
            </p:cNvSpPr>
            <p:nvPr/>
          </p:nvSpPr>
          <p:spPr bwMode="auto">
            <a:xfrm>
              <a:off x="3222626" y="2482851"/>
              <a:ext cx="574675" cy="61913"/>
            </a:xfrm>
            <a:custGeom>
              <a:avLst/>
              <a:gdLst>
                <a:gd name="T0" fmla="*/ 321 w 327"/>
                <a:gd name="T1" fmla="*/ 35 h 35"/>
                <a:gd name="T2" fmla="*/ 7 w 327"/>
                <a:gd name="T3" fmla="*/ 35 h 35"/>
                <a:gd name="T4" fmla="*/ 0 w 327"/>
                <a:gd name="T5" fmla="*/ 28 h 35"/>
                <a:gd name="T6" fmla="*/ 0 w 327"/>
                <a:gd name="T7" fmla="*/ 6 h 35"/>
                <a:gd name="T8" fmla="*/ 7 w 327"/>
                <a:gd name="T9" fmla="*/ 0 h 35"/>
                <a:gd name="T10" fmla="*/ 321 w 327"/>
                <a:gd name="T11" fmla="*/ 0 h 35"/>
                <a:gd name="T12" fmla="*/ 327 w 327"/>
                <a:gd name="T13" fmla="*/ 6 h 35"/>
                <a:gd name="T14" fmla="*/ 327 w 327"/>
                <a:gd name="T15" fmla="*/ 28 h 35"/>
                <a:gd name="T16" fmla="*/ 321 w 327"/>
                <a:gd name="T1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7" h="35">
                  <a:moveTo>
                    <a:pt x="321" y="35"/>
                  </a:moveTo>
                  <a:cubicBezTo>
                    <a:pt x="7" y="35"/>
                    <a:pt x="7" y="35"/>
                    <a:pt x="7" y="35"/>
                  </a:cubicBezTo>
                  <a:cubicBezTo>
                    <a:pt x="3" y="35"/>
                    <a:pt x="0" y="32"/>
                    <a:pt x="0" y="28"/>
                  </a:cubicBezTo>
                  <a:cubicBezTo>
                    <a:pt x="0" y="6"/>
                    <a:pt x="0" y="6"/>
                    <a:pt x="0" y="6"/>
                  </a:cubicBezTo>
                  <a:cubicBezTo>
                    <a:pt x="0" y="3"/>
                    <a:pt x="3" y="0"/>
                    <a:pt x="7" y="0"/>
                  </a:cubicBezTo>
                  <a:cubicBezTo>
                    <a:pt x="321" y="0"/>
                    <a:pt x="321" y="0"/>
                    <a:pt x="321" y="0"/>
                  </a:cubicBezTo>
                  <a:cubicBezTo>
                    <a:pt x="324" y="0"/>
                    <a:pt x="327" y="3"/>
                    <a:pt x="327" y="6"/>
                  </a:cubicBezTo>
                  <a:cubicBezTo>
                    <a:pt x="327" y="28"/>
                    <a:pt x="327" y="28"/>
                    <a:pt x="327" y="28"/>
                  </a:cubicBezTo>
                  <a:cubicBezTo>
                    <a:pt x="327" y="32"/>
                    <a:pt x="324" y="35"/>
                    <a:pt x="321" y="35"/>
                  </a:cubicBezTo>
                  <a:close/>
                </a:path>
              </a:pathLst>
            </a:custGeom>
            <a:solidFill>
              <a:srgbClr val="5656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FB939905-AFFF-F124-D30A-8F29CE9F7EF4}"/>
                </a:ext>
              </a:extLst>
            </p:cNvPr>
            <p:cNvSpPr>
              <a:spLocks noChangeArrowheads="1"/>
            </p:cNvSpPr>
            <p:nvPr/>
          </p:nvSpPr>
          <p:spPr bwMode="auto">
            <a:xfrm>
              <a:off x="3395663" y="2374901"/>
              <a:ext cx="233363" cy="50800"/>
            </a:xfrm>
            <a:prstGeom prst="rect">
              <a:avLst/>
            </a:prstGeom>
            <a:solidFill>
              <a:srgbClr val="B8B5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406AF0F6-F94B-CE4B-36A7-A04CD32B0958}"/>
                </a:ext>
              </a:extLst>
            </p:cNvPr>
            <p:cNvSpPr>
              <a:spLocks noChangeArrowheads="1"/>
            </p:cNvSpPr>
            <p:nvPr/>
          </p:nvSpPr>
          <p:spPr bwMode="auto">
            <a:xfrm>
              <a:off x="3395663" y="2374901"/>
              <a:ext cx="233363"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13">
              <a:extLst>
                <a:ext uri="{FF2B5EF4-FFF2-40B4-BE49-F238E27FC236}">
                  <a16:creationId xmlns:a16="http://schemas.microsoft.com/office/drawing/2014/main" id="{9DE044E4-AFC9-650E-9D4B-E1F21BEBCDFD}"/>
                </a:ext>
              </a:extLst>
            </p:cNvPr>
            <p:cNvSpPr>
              <a:spLocks/>
            </p:cNvSpPr>
            <p:nvPr/>
          </p:nvSpPr>
          <p:spPr bwMode="auto">
            <a:xfrm>
              <a:off x="2778126" y="1528763"/>
              <a:ext cx="1468438" cy="847725"/>
            </a:xfrm>
            <a:custGeom>
              <a:avLst/>
              <a:gdLst>
                <a:gd name="T0" fmla="*/ 0 w 834"/>
                <a:gd name="T1" fmla="*/ 474 h 481"/>
                <a:gd name="T2" fmla="*/ 0 w 834"/>
                <a:gd name="T3" fmla="*/ 7 h 481"/>
                <a:gd name="T4" fmla="*/ 7 w 834"/>
                <a:gd name="T5" fmla="*/ 0 h 481"/>
                <a:gd name="T6" fmla="*/ 827 w 834"/>
                <a:gd name="T7" fmla="*/ 0 h 481"/>
                <a:gd name="T8" fmla="*/ 834 w 834"/>
                <a:gd name="T9" fmla="*/ 7 h 481"/>
                <a:gd name="T10" fmla="*/ 834 w 834"/>
                <a:gd name="T11" fmla="*/ 474 h 481"/>
                <a:gd name="T12" fmla="*/ 827 w 834"/>
                <a:gd name="T13" fmla="*/ 481 h 481"/>
                <a:gd name="T14" fmla="*/ 7 w 834"/>
                <a:gd name="T15" fmla="*/ 481 h 481"/>
                <a:gd name="T16" fmla="*/ 0 w 834"/>
                <a:gd name="T17" fmla="*/ 474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4" h="481">
                  <a:moveTo>
                    <a:pt x="0" y="474"/>
                  </a:moveTo>
                  <a:cubicBezTo>
                    <a:pt x="0" y="7"/>
                    <a:pt x="0" y="7"/>
                    <a:pt x="0" y="7"/>
                  </a:cubicBezTo>
                  <a:cubicBezTo>
                    <a:pt x="0" y="3"/>
                    <a:pt x="3" y="0"/>
                    <a:pt x="7" y="0"/>
                  </a:cubicBezTo>
                  <a:cubicBezTo>
                    <a:pt x="827" y="0"/>
                    <a:pt x="827" y="0"/>
                    <a:pt x="827" y="0"/>
                  </a:cubicBezTo>
                  <a:cubicBezTo>
                    <a:pt x="831" y="0"/>
                    <a:pt x="834" y="3"/>
                    <a:pt x="834" y="7"/>
                  </a:cubicBezTo>
                  <a:cubicBezTo>
                    <a:pt x="834" y="474"/>
                    <a:pt x="834" y="474"/>
                    <a:pt x="834" y="474"/>
                  </a:cubicBezTo>
                  <a:cubicBezTo>
                    <a:pt x="834" y="478"/>
                    <a:pt x="831" y="481"/>
                    <a:pt x="827" y="481"/>
                  </a:cubicBezTo>
                  <a:cubicBezTo>
                    <a:pt x="7" y="481"/>
                    <a:pt x="7" y="481"/>
                    <a:pt x="7" y="481"/>
                  </a:cubicBezTo>
                  <a:cubicBezTo>
                    <a:pt x="3" y="481"/>
                    <a:pt x="0" y="478"/>
                    <a:pt x="0" y="474"/>
                  </a:cubicBezTo>
                  <a:close/>
                </a:path>
              </a:pathLst>
            </a:custGeom>
            <a:solidFill>
              <a:srgbClr val="5656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9D7F618F-95E7-3D53-5354-1DFC41A2138F}"/>
                </a:ext>
              </a:extLst>
            </p:cNvPr>
            <p:cNvSpPr>
              <a:spLocks noChangeArrowheads="1"/>
            </p:cNvSpPr>
            <p:nvPr/>
          </p:nvSpPr>
          <p:spPr bwMode="auto">
            <a:xfrm>
              <a:off x="2800351" y="1550988"/>
              <a:ext cx="1423988" cy="8001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19" name="Picture 18">
            <a:extLst>
              <a:ext uri="{FF2B5EF4-FFF2-40B4-BE49-F238E27FC236}">
                <a16:creationId xmlns:a16="http://schemas.microsoft.com/office/drawing/2014/main" id="{E88C8C9B-2E09-7C42-D7B5-4757A337C7C7}"/>
              </a:ext>
            </a:extLst>
          </p:cNvPr>
          <p:cNvPicPr>
            <a:picLocks noChangeAspect="1"/>
          </p:cNvPicPr>
          <p:nvPr/>
        </p:nvPicPr>
        <p:blipFill>
          <a:blip r:embed="rId2"/>
          <a:stretch>
            <a:fillRect/>
          </a:stretch>
        </p:blipFill>
        <p:spPr>
          <a:xfrm>
            <a:off x="5028039" y="1860306"/>
            <a:ext cx="6073699" cy="3415071"/>
          </a:xfrm>
          <a:prstGeom prst="rect">
            <a:avLst/>
          </a:prstGeom>
        </p:spPr>
      </p:pic>
      <p:pic>
        <p:nvPicPr>
          <p:cNvPr id="21" name="Picture 20">
            <a:extLst>
              <a:ext uri="{FF2B5EF4-FFF2-40B4-BE49-F238E27FC236}">
                <a16:creationId xmlns:a16="http://schemas.microsoft.com/office/drawing/2014/main" id="{67D165D8-3A5B-6994-2DC1-A61BAECD1318}"/>
              </a:ext>
            </a:extLst>
          </p:cNvPr>
          <p:cNvPicPr>
            <a:picLocks noChangeAspect="1"/>
          </p:cNvPicPr>
          <p:nvPr/>
        </p:nvPicPr>
        <p:blipFill>
          <a:blip r:embed="rId3"/>
          <a:stretch>
            <a:fillRect/>
          </a:stretch>
        </p:blipFill>
        <p:spPr>
          <a:xfrm>
            <a:off x="9863814" y="4308465"/>
            <a:ext cx="1486107" cy="1276528"/>
          </a:xfrm>
          <a:prstGeom prst="rect">
            <a:avLst/>
          </a:prstGeom>
          <a:ln>
            <a:solidFill>
              <a:schemeClr val="tx1"/>
            </a:solidFill>
          </a:ln>
        </p:spPr>
      </p:pic>
    </p:spTree>
    <p:extLst>
      <p:ext uri="{BB962C8B-B14F-4D97-AF65-F5344CB8AC3E}">
        <p14:creationId xmlns:p14="http://schemas.microsoft.com/office/powerpoint/2010/main" val="340050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DCFFA0-B2F5-ABD6-6736-E42EB0A9D13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E338D8-1486-4AA8-6E0F-B58651B61E29}"/>
              </a:ext>
            </a:extLst>
          </p:cNvPr>
          <p:cNvSpPr>
            <a:spLocks noGrp="1"/>
          </p:cNvSpPr>
          <p:nvPr>
            <p:ph type="title"/>
          </p:nvPr>
        </p:nvSpPr>
        <p:spPr/>
        <p:txBody>
          <a:bodyPr/>
          <a:lstStyle/>
          <a:p>
            <a:r>
              <a:rPr lang="en-US" dirty="0"/>
              <a:t>Document Management</a:t>
            </a:r>
          </a:p>
        </p:txBody>
      </p:sp>
      <p:sp>
        <p:nvSpPr>
          <p:cNvPr id="5" name="Content Placeholder 4">
            <a:extLst>
              <a:ext uri="{FF2B5EF4-FFF2-40B4-BE49-F238E27FC236}">
                <a16:creationId xmlns:a16="http://schemas.microsoft.com/office/drawing/2014/main" id="{F7E2B4E4-7A7F-F9E9-3123-7F4F54E7EBE1}"/>
              </a:ext>
            </a:extLst>
          </p:cNvPr>
          <p:cNvSpPr>
            <a:spLocks noGrp="1"/>
          </p:cNvSpPr>
          <p:nvPr>
            <p:ph idx="1"/>
          </p:nvPr>
        </p:nvSpPr>
        <p:spPr/>
        <p:txBody>
          <a:bodyPr/>
          <a:lstStyle/>
          <a:p>
            <a:r>
              <a:rPr lang="en-US" dirty="0">
                <a:solidFill>
                  <a:schemeClr val="bg1">
                    <a:lumMod val="65000"/>
                  </a:schemeClr>
                </a:solidFill>
              </a:rPr>
              <a:t>Document Viewing</a:t>
            </a:r>
          </a:p>
          <a:p>
            <a:endParaRPr lang="en-US" dirty="0">
              <a:solidFill>
                <a:schemeClr val="bg1">
                  <a:lumMod val="65000"/>
                </a:schemeClr>
              </a:solidFill>
            </a:endParaRPr>
          </a:p>
          <a:p>
            <a:r>
              <a:rPr lang="en-US" dirty="0">
                <a:solidFill>
                  <a:schemeClr val="bg1">
                    <a:lumMod val="65000"/>
                  </a:schemeClr>
                </a:solidFill>
              </a:rPr>
              <a:t>Document Create / Upload</a:t>
            </a:r>
          </a:p>
          <a:p>
            <a:endParaRPr lang="en-US" dirty="0">
              <a:solidFill>
                <a:schemeClr val="bg1">
                  <a:lumMod val="65000"/>
                </a:schemeClr>
              </a:solidFill>
            </a:endParaRPr>
          </a:p>
          <a:p>
            <a:r>
              <a:rPr lang="en-US" dirty="0">
                <a:solidFill>
                  <a:schemeClr val="bg1">
                    <a:lumMod val="65000"/>
                  </a:schemeClr>
                </a:solidFill>
              </a:rPr>
              <a:t>Versioning / Upload History </a:t>
            </a:r>
          </a:p>
          <a:p>
            <a:endParaRPr lang="en-US" dirty="0"/>
          </a:p>
          <a:p>
            <a:r>
              <a:rPr lang="en-US" b="1" dirty="0"/>
              <a:t>Locking / Unlocking</a:t>
            </a:r>
          </a:p>
          <a:p>
            <a:endParaRPr lang="en-US" dirty="0"/>
          </a:p>
          <a:p>
            <a:r>
              <a:rPr lang="en-US" dirty="0">
                <a:solidFill>
                  <a:schemeClr val="bg1">
                    <a:lumMod val="65000"/>
                  </a:schemeClr>
                </a:solidFill>
              </a:rPr>
              <a:t>Document API</a:t>
            </a:r>
          </a:p>
          <a:p>
            <a:endParaRPr lang="en-US" dirty="0"/>
          </a:p>
          <a:p>
            <a:endParaRPr lang="en-US" dirty="0"/>
          </a:p>
          <a:p>
            <a:endParaRPr lang="en-US" dirty="0"/>
          </a:p>
        </p:txBody>
      </p:sp>
      <p:grpSp>
        <p:nvGrpSpPr>
          <p:cNvPr id="3" name="Group 2">
            <a:extLst>
              <a:ext uri="{FF2B5EF4-FFF2-40B4-BE49-F238E27FC236}">
                <a16:creationId xmlns:a16="http://schemas.microsoft.com/office/drawing/2014/main" id="{BEC20785-A714-645A-C75C-CED0B10480A3}"/>
              </a:ext>
            </a:extLst>
          </p:cNvPr>
          <p:cNvGrpSpPr/>
          <p:nvPr/>
        </p:nvGrpSpPr>
        <p:grpSpPr>
          <a:xfrm>
            <a:off x="4987538" y="1806355"/>
            <a:ext cx="6174729" cy="4341275"/>
            <a:chOff x="2778126" y="1528763"/>
            <a:chExt cx="1468438" cy="1035051"/>
          </a:xfrm>
        </p:grpSpPr>
        <p:sp>
          <p:nvSpPr>
            <p:cNvPr id="8" name="Oval 7">
              <a:extLst>
                <a:ext uri="{FF2B5EF4-FFF2-40B4-BE49-F238E27FC236}">
                  <a16:creationId xmlns:a16="http://schemas.microsoft.com/office/drawing/2014/main" id="{62195A27-4CBC-CEAF-6C4A-456954619AE6}"/>
                </a:ext>
              </a:extLst>
            </p:cNvPr>
            <p:cNvSpPr>
              <a:spLocks noChangeArrowheads="1"/>
            </p:cNvSpPr>
            <p:nvPr/>
          </p:nvSpPr>
          <p:spPr bwMode="auto">
            <a:xfrm>
              <a:off x="3125788" y="2524126"/>
              <a:ext cx="765175" cy="39688"/>
            </a:xfrm>
            <a:prstGeom prst="ellipse">
              <a:avLst/>
            </a:prstGeom>
            <a:solidFill>
              <a:srgbClr val="CECC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7FE493E-9E16-750E-63D5-6F854F122B1B}"/>
                </a:ext>
              </a:extLst>
            </p:cNvPr>
            <p:cNvSpPr>
              <a:spLocks noChangeArrowheads="1"/>
            </p:cNvSpPr>
            <p:nvPr/>
          </p:nvSpPr>
          <p:spPr bwMode="auto">
            <a:xfrm>
              <a:off x="3395663" y="2360613"/>
              <a:ext cx="233363" cy="138113"/>
            </a:xfrm>
            <a:prstGeom prst="rect">
              <a:avLst/>
            </a:prstGeom>
            <a:solidFill>
              <a:srgbClr val="DBD9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F88B452-C0ED-3F8F-ABD1-3EAAC38C4587}"/>
                </a:ext>
              </a:extLst>
            </p:cNvPr>
            <p:cNvSpPr>
              <a:spLocks noChangeArrowheads="1"/>
            </p:cNvSpPr>
            <p:nvPr/>
          </p:nvSpPr>
          <p:spPr bwMode="auto">
            <a:xfrm>
              <a:off x="3395663" y="2360613"/>
              <a:ext cx="233363"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a:extLst>
                <a:ext uri="{FF2B5EF4-FFF2-40B4-BE49-F238E27FC236}">
                  <a16:creationId xmlns:a16="http://schemas.microsoft.com/office/drawing/2014/main" id="{8C1465C9-0116-A75A-DB5B-633AB85B10EB}"/>
                </a:ext>
              </a:extLst>
            </p:cNvPr>
            <p:cNvSpPr>
              <a:spLocks/>
            </p:cNvSpPr>
            <p:nvPr/>
          </p:nvSpPr>
          <p:spPr bwMode="auto">
            <a:xfrm>
              <a:off x="3222626" y="2482851"/>
              <a:ext cx="574675" cy="61913"/>
            </a:xfrm>
            <a:custGeom>
              <a:avLst/>
              <a:gdLst>
                <a:gd name="T0" fmla="*/ 321 w 327"/>
                <a:gd name="T1" fmla="*/ 35 h 35"/>
                <a:gd name="T2" fmla="*/ 7 w 327"/>
                <a:gd name="T3" fmla="*/ 35 h 35"/>
                <a:gd name="T4" fmla="*/ 0 w 327"/>
                <a:gd name="T5" fmla="*/ 28 h 35"/>
                <a:gd name="T6" fmla="*/ 0 w 327"/>
                <a:gd name="T7" fmla="*/ 6 h 35"/>
                <a:gd name="T8" fmla="*/ 7 w 327"/>
                <a:gd name="T9" fmla="*/ 0 h 35"/>
                <a:gd name="T10" fmla="*/ 321 w 327"/>
                <a:gd name="T11" fmla="*/ 0 h 35"/>
                <a:gd name="T12" fmla="*/ 327 w 327"/>
                <a:gd name="T13" fmla="*/ 6 h 35"/>
                <a:gd name="T14" fmla="*/ 327 w 327"/>
                <a:gd name="T15" fmla="*/ 28 h 35"/>
                <a:gd name="T16" fmla="*/ 321 w 327"/>
                <a:gd name="T1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7" h="35">
                  <a:moveTo>
                    <a:pt x="321" y="35"/>
                  </a:moveTo>
                  <a:cubicBezTo>
                    <a:pt x="7" y="35"/>
                    <a:pt x="7" y="35"/>
                    <a:pt x="7" y="35"/>
                  </a:cubicBezTo>
                  <a:cubicBezTo>
                    <a:pt x="3" y="35"/>
                    <a:pt x="0" y="32"/>
                    <a:pt x="0" y="28"/>
                  </a:cubicBezTo>
                  <a:cubicBezTo>
                    <a:pt x="0" y="6"/>
                    <a:pt x="0" y="6"/>
                    <a:pt x="0" y="6"/>
                  </a:cubicBezTo>
                  <a:cubicBezTo>
                    <a:pt x="0" y="3"/>
                    <a:pt x="3" y="0"/>
                    <a:pt x="7" y="0"/>
                  </a:cubicBezTo>
                  <a:cubicBezTo>
                    <a:pt x="321" y="0"/>
                    <a:pt x="321" y="0"/>
                    <a:pt x="321" y="0"/>
                  </a:cubicBezTo>
                  <a:cubicBezTo>
                    <a:pt x="324" y="0"/>
                    <a:pt x="327" y="3"/>
                    <a:pt x="327" y="6"/>
                  </a:cubicBezTo>
                  <a:cubicBezTo>
                    <a:pt x="327" y="28"/>
                    <a:pt x="327" y="28"/>
                    <a:pt x="327" y="28"/>
                  </a:cubicBezTo>
                  <a:cubicBezTo>
                    <a:pt x="327" y="32"/>
                    <a:pt x="324" y="35"/>
                    <a:pt x="321" y="35"/>
                  </a:cubicBezTo>
                  <a:close/>
                </a:path>
              </a:pathLst>
            </a:custGeom>
            <a:solidFill>
              <a:srgbClr val="5656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516D647-1FA2-C107-C5B9-8CE4C8805D5B}"/>
                </a:ext>
              </a:extLst>
            </p:cNvPr>
            <p:cNvSpPr>
              <a:spLocks noChangeArrowheads="1"/>
            </p:cNvSpPr>
            <p:nvPr/>
          </p:nvSpPr>
          <p:spPr bwMode="auto">
            <a:xfrm>
              <a:off x="3395663" y="2374901"/>
              <a:ext cx="233363" cy="50800"/>
            </a:xfrm>
            <a:prstGeom prst="rect">
              <a:avLst/>
            </a:prstGeom>
            <a:solidFill>
              <a:srgbClr val="B8B5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1E5559D8-FCB6-B294-986A-2868E0F9D0FB}"/>
                </a:ext>
              </a:extLst>
            </p:cNvPr>
            <p:cNvSpPr>
              <a:spLocks noChangeArrowheads="1"/>
            </p:cNvSpPr>
            <p:nvPr/>
          </p:nvSpPr>
          <p:spPr bwMode="auto">
            <a:xfrm>
              <a:off x="3395663" y="2374901"/>
              <a:ext cx="233363"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13">
              <a:extLst>
                <a:ext uri="{FF2B5EF4-FFF2-40B4-BE49-F238E27FC236}">
                  <a16:creationId xmlns:a16="http://schemas.microsoft.com/office/drawing/2014/main" id="{78D12522-E52E-34FC-A162-96F01CAA250F}"/>
                </a:ext>
              </a:extLst>
            </p:cNvPr>
            <p:cNvSpPr>
              <a:spLocks/>
            </p:cNvSpPr>
            <p:nvPr/>
          </p:nvSpPr>
          <p:spPr bwMode="auto">
            <a:xfrm>
              <a:off x="2778126" y="1528763"/>
              <a:ext cx="1468438" cy="847725"/>
            </a:xfrm>
            <a:custGeom>
              <a:avLst/>
              <a:gdLst>
                <a:gd name="T0" fmla="*/ 0 w 834"/>
                <a:gd name="T1" fmla="*/ 474 h 481"/>
                <a:gd name="T2" fmla="*/ 0 w 834"/>
                <a:gd name="T3" fmla="*/ 7 h 481"/>
                <a:gd name="T4" fmla="*/ 7 w 834"/>
                <a:gd name="T5" fmla="*/ 0 h 481"/>
                <a:gd name="T6" fmla="*/ 827 w 834"/>
                <a:gd name="T7" fmla="*/ 0 h 481"/>
                <a:gd name="T8" fmla="*/ 834 w 834"/>
                <a:gd name="T9" fmla="*/ 7 h 481"/>
                <a:gd name="T10" fmla="*/ 834 w 834"/>
                <a:gd name="T11" fmla="*/ 474 h 481"/>
                <a:gd name="T12" fmla="*/ 827 w 834"/>
                <a:gd name="T13" fmla="*/ 481 h 481"/>
                <a:gd name="T14" fmla="*/ 7 w 834"/>
                <a:gd name="T15" fmla="*/ 481 h 481"/>
                <a:gd name="T16" fmla="*/ 0 w 834"/>
                <a:gd name="T17" fmla="*/ 474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4" h="481">
                  <a:moveTo>
                    <a:pt x="0" y="474"/>
                  </a:moveTo>
                  <a:cubicBezTo>
                    <a:pt x="0" y="7"/>
                    <a:pt x="0" y="7"/>
                    <a:pt x="0" y="7"/>
                  </a:cubicBezTo>
                  <a:cubicBezTo>
                    <a:pt x="0" y="3"/>
                    <a:pt x="3" y="0"/>
                    <a:pt x="7" y="0"/>
                  </a:cubicBezTo>
                  <a:cubicBezTo>
                    <a:pt x="827" y="0"/>
                    <a:pt x="827" y="0"/>
                    <a:pt x="827" y="0"/>
                  </a:cubicBezTo>
                  <a:cubicBezTo>
                    <a:pt x="831" y="0"/>
                    <a:pt x="834" y="3"/>
                    <a:pt x="834" y="7"/>
                  </a:cubicBezTo>
                  <a:cubicBezTo>
                    <a:pt x="834" y="474"/>
                    <a:pt x="834" y="474"/>
                    <a:pt x="834" y="474"/>
                  </a:cubicBezTo>
                  <a:cubicBezTo>
                    <a:pt x="834" y="478"/>
                    <a:pt x="831" y="481"/>
                    <a:pt x="827" y="481"/>
                  </a:cubicBezTo>
                  <a:cubicBezTo>
                    <a:pt x="7" y="481"/>
                    <a:pt x="7" y="481"/>
                    <a:pt x="7" y="481"/>
                  </a:cubicBezTo>
                  <a:cubicBezTo>
                    <a:pt x="3" y="481"/>
                    <a:pt x="0" y="478"/>
                    <a:pt x="0" y="474"/>
                  </a:cubicBezTo>
                  <a:close/>
                </a:path>
              </a:pathLst>
            </a:custGeom>
            <a:solidFill>
              <a:srgbClr val="5656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9030BE8-495F-CCF6-D7EA-21360E61F93B}"/>
                </a:ext>
              </a:extLst>
            </p:cNvPr>
            <p:cNvSpPr>
              <a:spLocks noChangeArrowheads="1"/>
            </p:cNvSpPr>
            <p:nvPr/>
          </p:nvSpPr>
          <p:spPr bwMode="auto">
            <a:xfrm>
              <a:off x="2800351" y="1550988"/>
              <a:ext cx="1423988" cy="8001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18" name="Picture 17">
            <a:extLst>
              <a:ext uri="{FF2B5EF4-FFF2-40B4-BE49-F238E27FC236}">
                <a16:creationId xmlns:a16="http://schemas.microsoft.com/office/drawing/2014/main" id="{9A3568BF-67F6-3958-ABB9-BB51F507FEA3}"/>
              </a:ext>
            </a:extLst>
          </p:cNvPr>
          <p:cNvPicPr>
            <a:picLocks noChangeAspect="1"/>
          </p:cNvPicPr>
          <p:nvPr/>
        </p:nvPicPr>
        <p:blipFill>
          <a:blip r:embed="rId2"/>
          <a:stretch>
            <a:fillRect/>
          </a:stretch>
        </p:blipFill>
        <p:spPr>
          <a:xfrm>
            <a:off x="5031789" y="1859621"/>
            <a:ext cx="6074919" cy="3415757"/>
          </a:xfrm>
          <a:prstGeom prst="rect">
            <a:avLst/>
          </a:prstGeom>
        </p:spPr>
      </p:pic>
      <p:pic>
        <p:nvPicPr>
          <p:cNvPr id="16" name="Picture 15">
            <a:extLst>
              <a:ext uri="{FF2B5EF4-FFF2-40B4-BE49-F238E27FC236}">
                <a16:creationId xmlns:a16="http://schemas.microsoft.com/office/drawing/2014/main" id="{12C37D76-225D-902C-F373-383809ED381B}"/>
              </a:ext>
            </a:extLst>
          </p:cNvPr>
          <p:cNvPicPr>
            <a:picLocks noChangeAspect="1"/>
          </p:cNvPicPr>
          <p:nvPr/>
        </p:nvPicPr>
        <p:blipFill>
          <a:blip r:embed="rId3"/>
          <a:stretch>
            <a:fillRect/>
          </a:stretch>
        </p:blipFill>
        <p:spPr>
          <a:xfrm>
            <a:off x="7778922" y="3146668"/>
            <a:ext cx="951483" cy="564664"/>
          </a:xfrm>
          <a:prstGeom prst="rect">
            <a:avLst/>
          </a:prstGeom>
        </p:spPr>
      </p:pic>
    </p:spTree>
    <p:extLst>
      <p:ext uri="{BB962C8B-B14F-4D97-AF65-F5344CB8AC3E}">
        <p14:creationId xmlns:p14="http://schemas.microsoft.com/office/powerpoint/2010/main" val="2794385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F51603-0BB3-45BA-D46E-78A91741099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41E479F-53E3-5402-9D92-08C61E260AD4}"/>
              </a:ext>
            </a:extLst>
          </p:cNvPr>
          <p:cNvSpPr>
            <a:spLocks noGrp="1"/>
          </p:cNvSpPr>
          <p:nvPr>
            <p:ph type="title"/>
          </p:nvPr>
        </p:nvSpPr>
        <p:spPr/>
        <p:txBody>
          <a:bodyPr/>
          <a:lstStyle/>
          <a:p>
            <a:r>
              <a:rPr lang="en-US" dirty="0"/>
              <a:t>Document Management</a:t>
            </a:r>
          </a:p>
        </p:txBody>
      </p:sp>
      <p:sp>
        <p:nvSpPr>
          <p:cNvPr id="5" name="Content Placeholder 4">
            <a:extLst>
              <a:ext uri="{FF2B5EF4-FFF2-40B4-BE49-F238E27FC236}">
                <a16:creationId xmlns:a16="http://schemas.microsoft.com/office/drawing/2014/main" id="{FB31EA2B-8CBF-CF07-151E-DBD1C5B6D39E}"/>
              </a:ext>
            </a:extLst>
          </p:cNvPr>
          <p:cNvSpPr>
            <a:spLocks noGrp="1"/>
          </p:cNvSpPr>
          <p:nvPr>
            <p:ph idx="1"/>
          </p:nvPr>
        </p:nvSpPr>
        <p:spPr/>
        <p:txBody>
          <a:bodyPr/>
          <a:lstStyle/>
          <a:p>
            <a:r>
              <a:rPr lang="en-US" dirty="0">
                <a:solidFill>
                  <a:schemeClr val="bg1">
                    <a:lumMod val="65000"/>
                  </a:schemeClr>
                </a:solidFill>
              </a:rPr>
              <a:t>Document Viewing</a:t>
            </a:r>
          </a:p>
          <a:p>
            <a:endParaRPr lang="en-US" dirty="0">
              <a:solidFill>
                <a:schemeClr val="bg1">
                  <a:lumMod val="65000"/>
                </a:schemeClr>
              </a:solidFill>
            </a:endParaRPr>
          </a:p>
          <a:p>
            <a:r>
              <a:rPr lang="en-US" dirty="0">
                <a:solidFill>
                  <a:schemeClr val="bg1">
                    <a:lumMod val="65000"/>
                  </a:schemeClr>
                </a:solidFill>
              </a:rPr>
              <a:t>Document Create / Upload</a:t>
            </a:r>
          </a:p>
          <a:p>
            <a:endParaRPr lang="en-US" dirty="0">
              <a:solidFill>
                <a:schemeClr val="bg1">
                  <a:lumMod val="65000"/>
                </a:schemeClr>
              </a:solidFill>
            </a:endParaRPr>
          </a:p>
          <a:p>
            <a:r>
              <a:rPr lang="en-US" dirty="0">
                <a:solidFill>
                  <a:schemeClr val="bg1">
                    <a:lumMod val="65000"/>
                  </a:schemeClr>
                </a:solidFill>
              </a:rPr>
              <a:t>Versioning / Upload History </a:t>
            </a:r>
          </a:p>
          <a:p>
            <a:endParaRPr lang="en-US" dirty="0">
              <a:solidFill>
                <a:schemeClr val="bg1">
                  <a:lumMod val="65000"/>
                </a:schemeClr>
              </a:solidFill>
            </a:endParaRPr>
          </a:p>
          <a:p>
            <a:r>
              <a:rPr lang="en-US" dirty="0">
                <a:solidFill>
                  <a:schemeClr val="bg1">
                    <a:lumMod val="65000"/>
                  </a:schemeClr>
                </a:solidFill>
              </a:rPr>
              <a:t>Locking / Unlocking</a:t>
            </a:r>
          </a:p>
          <a:p>
            <a:endParaRPr lang="en-US" dirty="0"/>
          </a:p>
          <a:p>
            <a:r>
              <a:rPr lang="en-US" b="1" dirty="0"/>
              <a:t>Document API</a:t>
            </a:r>
          </a:p>
          <a:p>
            <a:endParaRPr lang="en-US" dirty="0"/>
          </a:p>
          <a:p>
            <a:endParaRPr lang="en-US" dirty="0"/>
          </a:p>
          <a:p>
            <a:endParaRPr lang="en-US" dirty="0"/>
          </a:p>
        </p:txBody>
      </p:sp>
      <p:grpSp>
        <p:nvGrpSpPr>
          <p:cNvPr id="3" name="Group 2">
            <a:extLst>
              <a:ext uri="{FF2B5EF4-FFF2-40B4-BE49-F238E27FC236}">
                <a16:creationId xmlns:a16="http://schemas.microsoft.com/office/drawing/2014/main" id="{58A5458C-A1A6-C0D6-8956-3954465ECC50}"/>
              </a:ext>
            </a:extLst>
          </p:cNvPr>
          <p:cNvGrpSpPr/>
          <p:nvPr/>
        </p:nvGrpSpPr>
        <p:grpSpPr>
          <a:xfrm>
            <a:off x="4987538" y="1806355"/>
            <a:ext cx="6174729" cy="4341275"/>
            <a:chOff x="2778126" y="1528763"/>
            <a:chExt cx="1468438" cy="1035051"/>
          </a:xfrm>
        </p:grpSpPr>
        <p:sp>
          <p:nvSpPr>
            <p:cNvPr id="8" name="Oval 7">
              <a:extLst>
                <a:ext uri="{FF2B5EF4-FFF2-40B4-BE49-F238E27FC236}">
                  <a16:creationId xmlns:a16="http://schemas.microsoft.com/office/drawing/2014/main" id="{6430B57A-1EEC-A90A-4C7C-2FF2DBE9DE7A}"/>
                </a:ext>
              </a:extLst>
            </p:cNvPr>
            <p:cNvSpPr>
              <a:spLocks noChangeArrowheads="1"/>
            </p:cNvSpPr>
            <p:nvPr/>
          </p:nvSpPr>
          <p:spPr bwMode="auto">
            <a:xfrm>
              <a:off x="3125788" y="2524126"/>
              <a:ext cx="765175" cy="39688"/>
            </a:xfrm>
            <a:prstGeom prst="ellipse">
              <a:avLst/>
            </a:prstGeom>
            <a:solidFill>
              <a:srgbClr val="CECC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13262E35-8D84-E475-F585-87401204C801}"/>
                </a:ext>
              </a:extLst>
            </p:cNvPr>
            <p:cNvSpPr>
              <a:spLocks noChangeArrowheads="1"/>
            </p:cNvSpPr>
            <p:nvPr/>
          </p:nvSpPr>
          <p:spPr bwMode="auto">
            <a:xfrm>
              <a:off x="3395663" y="2360613"/>
              <a:ext cx="233363" cy="138113"/>
            </a:xfrm>
            <a:prstGeom prst="rect">
              <a:avLst/>
            </a:prstGeom>
            <a:solidFill>
              <a:srgbClr val="DBD9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EA4CCD-4729-32D3-0F11-A5B6F765F853}"/>
                </a:ext>
              </a:extLst>
            </p:cNvPr>
            <p:cNvSpPr>
              <a:spLocks noChangeArrowheads="1"/>
            </p:cNvSpPr>
            <p:nvPr/>
          </p:nvSpPr>
          <p:spPr bwMode="auto">
            <a:xfrm>
              <a:off x="3395663" y="2360613"/>
              <a:ext cx="233363"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a:extLst>
                <a:ext uri="{FF2B5EF4-FFF2-40B4-BE49-F238E27FC236}">
                  <a16:creationId xmlns:a16="http://schemas.microsoft.com/office/drawing/2014/main" id="{9AF479AC-94C7-FB23-64C2-0241B1A20706}"/>
                </a:ext>
              </a:extLst>
            </p:cNvPr>
            <p:cNvSpPr>
              <a:spLocks/>
            </p:cNvSpPr>
            <p:nvPr/>
          </p:nvSpPr>
          <p:spPr bwMode="auto">
            <a:xfrm>
              <a:off x="3222626" y="2482851"/>
              <a:ext cx="574675" cy="61913"/>
            </a:xfrm>
            <a:custGeom>
              <a:avLst/>
              <a:gdLst>
                <a:gd name="T0" fmla="*/ 321 w 327"/>
                <a:gd name="T1" fmla="*/ 35 h 35"/>
                <a:gd name="T2" fmla="*/ 7 w 327"/>
                <a:gd name="T3" fmla="*/ 35 h 35"/>
                <a:gd name="T4" fmla="*/ 0 w 327"/>
                <a:gd name="T5" fmla="*/ 28 h 35"/>
                <a:gd name="T6" fmla="*/ 0 w 327"/>
                <a:gd name="T7" fmla="*/ 6 h 35"/>
                <a:gd name="T8" fmla="*/ 7 w 327"/>
                <a:gd name="T9" fmla="*/ 0 h 35"/>
                <a:gd name="T10" fmla="*/ 321 w 327"/>
                <a:gd name="T11" fmla="*/ 0 h 35"/>
                <a:gd name="T12" fmla="*/ 327 w 327"/>
                <a:gd name="T13" fmla="*/ 6 h 35"/>
                <a:gd name="T14" fmla="*/ 327 w 327"/>
                <a:gd name="T15" fmla="*/ 28 h 35"/>
                <a:gd name="T16" fmla="*/ 321 w 327"/>
                <a:gd name="T1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7" h="35">
                  <a:moveTo>
                    <a:pt x="321" y="35"/>
                  </a:moveTo>
                  <a:cubicBezTo>
                    <a:pt x="7" y="35"/>
                    <a:pt x="7" y="35"/>
                    <a:pt x="7" y="35"/>
                  </a:cubicBezTo>
                  <a:cubicBezTo>
                    <a:pt x="3" y="35"/>
                    <a:pt x="0" y="32"/>
                    <a:pt x="0" y="28"/>
                  </a:cubicBezTo>
                  <a:cubicBezTo>
                    <a:pt x="0" y="6"/>
                    <a:pt x="0" y="6"/>
                    <a:pt x="0" y="6"/>
                  </a:cubicBezTo>
                  <a:cubicBezTo>
                    <a:pt x="0" y="3"/>
                    <a:pt x="3" y="0"/>
                    <a:pt x="7" y="0"/>
                  </a:cubicBezTo>
                  <a:cubicBezTo>
                    <a:pt x="321" y="0"/>
                    <a:pt x="321" y="0"/>
                    <a:pt x="321" y="0"/>
                  </a:cubicBezTo>
                  <a:cubicBezTo>
                    <a:pt x="324" y="0"/>
                    <a:pt x="327" y="3"/>
                    <a:pt x="327" y="6"/>
                  </a:cubicBezTo>
                  <a:cubicBezTo>
                    <a:pt x="327" y="28"/>
                    <a:pt x="327" y="28"/>
                    <a:pt x="327" y="28"/>
                  </a:cubicBezTo>
                  <a:cubicBezTo>
                    <a:pt x="327" y="32"/>
                    <a:pt x="324" y="35"/>
                    <a:pt x="321" y="35"/>
                  </a:cubicBezTo>
                  <a:close/>
                </a:path>
              </a:pathLst>
            </a:custGeom>
            <a:solidFill>
              <a:srgbClr val="5656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EDD1E5AB-67CB-BBC0-87F9-87924BDBBCFC}"/>
                </a:ext>
              </a:extLst>
            </p:cNvPr>
            <p:cNvSpPr>
              <a:spLocks noChangeArrowheads="1"/>
            </p:cNvSpPr>
            <p:nvPr/>
          </p:nvSpPr>
          <p:spPr bwMode="auto">
            <a:xfrm>
              <a:off x="3395663" y="2374901"/>
              <a:ext cx="233363" cy="50800"/>
            </a:xfrm>
            <a:prstGeom prst="rect">
              <a:avLst/>
            </a:prstGeom>
            <a:solidFill>
              <a:srgbClr val="B8B5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C6A11D2E-AB77-7EBD-F80C-61F2C9298056}"/>
                </a:ext>
              </a:extLst>
            </p:cNvPr>
            <p:cNvSpPr>
              <a:spLocks noChangeArrowheads="1"/>
            </p:cNvSpPr>
            <p:nvPr/>
          </p:nvSpPr>
          <p:spPr bwMode="auto">
            <a:xfrm>
              <a:off x="3395663" y="2374901"/>
              <a:ext cx="233363"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13">
              <a:extLst>
                <a:ext uri="{FF2B5EF4-FFF2-40B4-BE49-F238E27FC236}">
                  <a16:creationId xmlns:a16="http://schemas.microsoft.com/office/drawing/2014/main" id="{A7B42480-0C63-73F2-A35B-B22B7C7BE5BC}"/>
                </a:ext>
              </a:extLst>
            </p:cNvPr>
            <p:cNvSpPr>
              <a:spLocks/>
            </p:cNvSpPr>
            <p:nvPr/>
          </p:nvSpPr>
          <p:spPr bwMode="auto">
            <a:xfrm>
              <a:off x="2778126" y="1528763"/>
              <a:ext cx="1468438" cy="847725"/>
            </a:xfrm>
            <a:custGeom>
              <a:avLst/>
              <a:gdLst>
                <a:gd name="T0" fmla="*/ 0 w 834"/>
                <a:gd name="T1" fmla="*/ 474 h 481"/>
                <a:gd name="T2" fmla="*/ 0 w 834"/>
                <a:gd name="T3" fmla="*/ 7 h 481"/>
                <a:gd name="T4" fmla="*/ 7 w 834"/>
                <a:gd name="T5" fmla="*/ 0 h 481"/>
                <a:gd name="T6" fmla="*/ 827 w 834"/>
                <a:gd name="T7" fmla="*/ 0 h 481"/>
                <a:gd name="T8" fmla="*/ 834 w 834"/>
                <a:gd name="T9" fmla="*/ 7 h 481"/>
                <a:gd name="T10" fmla="*/ 834 w 834"/>
                <a:gd name="T11" fmla="*/ 474 h 481"/>
                <a:gd name="T12" fmla="*/ 827 w 834"/>
                <a:gd name="T13" fmla="*/ 481 h 481"/>
                <a:gd name="T14" fmla="*/ 7 w 834"/>
                <a:gd name="T15" fmla="*/ 481 h 481"/>
                <a:gd name="T16" fmla="*/ 0 w 834"/>
                <a:gd name="T17" fmla="*/ 474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4" h="481">
                  <a:moveTo>
                    <a:pt x="0" y="474"/>
                  </a:moveTo>
                  <a:cubicBezTo>
                    <a:pt x="0" y="7"/>
                    <a:pt x="0" y="7"/>
                    <a:pt x="0" y="7"/>
                  </a:cubicBezTo>
                  <a:cubicBezTo>
                    <a:pt x="0" y="3"/>
                    <a:pt x="3" y="0"/>
                    <a:pt x="7" y="0"/>
                  </a:cubicBezTo>
                  <a:cubicBezTo>
                    <a:pt x="827" y="0"/>
                    <a:pt x="827" y="0"/>
                    <a:pt x="827" y="0"/>
                  </a:cubicBezTo>
                  <a:cubicBezTo>
                    <a:pt x="831" y="0"/>
                    <a:pt x="834" y="3"/>
                    <a:pt x="834" y="7"/>
                  </a:cubicBezTo>
                  <a:cubicBezTo>
                    <a:pt x="834" y="474"/>
                    <a:pt x="834" y="474"/>
                    <a:pt x="834" y="474"/>
                  </a:cubicBezTo>
                  <a:cubicBezTo>
                    <a:pt x="834" y="478"/>
                    <a:pt x="831" y="481"/>
                    <a:pt x="827" y="481"/>
                  </a:cubicBezTo>
                  <a:cubicBezTo>
                    <a:pt x="7" y="481"/>
                    <a:pt x="7" y="481"/>
                    <a:pt x="7" y="481"/>
                  </a:cubicBezTo>
                  <a:cubicBezTo>
                    <a:pt x="3" y="481"/>
                    <a:pt x="0" y="478"/>
                    <a:pt x="0" y="474"/>
                  </a:cubicBezTo>
                  <a:close/>
                </a:path>
              </a:pathLst>
            </a:custGeom>
            <a:solidFill>
              <a:srgbClr val="5656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6D874C51-E338-86F6-33A5-5437D5C6819C}"/>
                </a:ext>
              </a:extLst>
            </p:cNvPr>
            <p:cNvSpPr>
              <a:spLocks noChangeArrowheads="1"/>
            </p:cNvSpPr>
            <p:nvPr/>
          </p:nvSpPr>
          <p:spPr bwMode="auto">
            <a:xfrm>
              <a:off x="2800351" y="1550988"/>
              <a:ext cx="1423988" cy="8001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17" name="Picture 16">
            <a:extLst>
              <a:ext uri="{FF2B5EF4-FFF2-40B4-BE49-F238E27FC236}">
                <a16:creationId xmlns:a16="http://schemas.microsoft.com/office/drawing/2014/main" id="{CE6A9A6B-F2E8-AB91-DD56-FF5DFF896333}"/>
              </a:ext>
            </a:extLst>
          </p:cNvPr>
          <p:cNvPicPr>
            <a:picLocks noChangeAspect="1"/>
          </p:cNvPicPr>
          <p:nvPr/>
        </p:nvPicPr>
        <p:blipFill>
          <a:blip r:embed="rId2"/>
          <a:stretch>
            <a:fillRect/>
          </a:stretch>
        </p:blipFill>
        <p:spPr>
          <a:xfrm>
            <a:off x="5080993" y="1894925"/>
            <a:ext cx="6047656" cy="3400427"/>
          </a:xfrm>
          <a:prstGeom prst="rect">
            <a:avLst/>
          </a:prstGeom>
        </p:spPr>
      </p:pic>
    </p:spTree>
    <p:extLst>
      <p:ext uri="{BB962C8B-B14F-4D97-AF65-F5344CB8AC3E}">
        <p14:creationId xmlns:p14="http://schemas.microsoft.com/office/powerpoint/2010/main" val="497258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B2BBE-2687-6D3B-C8B9-8082A6FF2E17}"/>
            </a:ext>
          </a:extLst>
        </p:cNvPr>
        <p:cNvGrpSpPr/>
        <p:nvPr/>
      </p:nvGrpSpPr>
      <p:grpSpPr>
        <a:xfrm>
          <a:off x="0" y="0"/>
          <a:ext cx="0" cy="0"/>
          <a:chOff x="0" y="0"/>
          <a:chExt cx="0" cy="0"/>
        </a:xfrm>
      </p:grpSpPr>
      <p:sp>
        <p:nvSpPr>
          <p:cNvPr id="33" name="Title 1">
            <a:extLst>
              <a:ext uri="{FF2B5EF4-FFF2-40B4-BE49-F238E27FC236}">
                <a16:creationId xmlns:a16="http://schemas.microsoft.com/office/drawing/2014/main" id="{8639BA45-6620-F81E-4637-3BA516D9BAAB}"/>
              </a:ext>
            </a:extLst>
          </p:cNvPr>
          <p:cNvSpPr>
            <a:spLocks noGrp="1"/>
          </p:cNvSpPr>
          <p:nvPr>
            <p:ph type="title"/>
          </p:nvPr>
        </p:nvSpPr>
        <p:spPr>
          <a:xfrm>
            <a:off x="622793" y="371112"/>
            <a:ext cx="9383486" cy="1325563"/>
          </a:xfrm>
        </p:spPr>
        <p:txBody>
          <a:bodyPr anchor="b">
            <a:normAutofit/>
          </a:bodyPr>
          <a:lstStyle/>
          <a:p>
            <a:r>
              <a:rPr lang="en-US" dirty="0">
                <a:cs typeface="Arial" panose="020B0604020202020204" pitchFamily="34" charset="0"/>
              </a:rPr>
              <a:t>Agenda</a:t>
            </a:r>
            <a:endParaRPr lang="en-US" sz="4800" b="1" dirty="0">
              <a:latin typeface="Arial Nova" panose="020B05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33C7EF95-795A-263B-9F89-95091033230A}"/>
              </a:ext>
            </a:extLst>
          </p:cNvPr>
          <p:cNvSpPr txBox="1"/>
          <p:nvPr/>
        </p:nvSpPr>
        <p:spPr>
          <a:xfrm>
            <a:off x="2594919" y="2546865"/>
            <a:ext cx="3949700" cy="615552"/>
          </a:xfrm>
          <a:prstGeom prst="rect">
            <a:avLst/>
          </a:prstGeom>
          <a:noFill/>
        </p:spPr>
        <p:txBody>
          <a:bodyPr wrap="square" lIns="182880" tIns="91440" rIns="182880" bIns="91440" rtlCol="0" anchor="ctr">
            <a:noAutofit/>
          </a:bodyPr>
          <a:lstStyle/>
          <a:p>
            <a:r>
              <a:rPr lang="en-US" sz="2000" dirty="0">
                <a:latin typeface="Arial Nova Light" panose="020B0304020202020204" pitchFamily="34" charset="0"/>
                <a:cs typeface="Arial Nova Cond" panose="020F0502020204030204" pitchFamily="34" charset="0"/>
              </a:rPr>
              <a:t>Existing Capability</a:t>
            </a:r>
          </a:p>
        </p:txBody>
      </p:sp>
      <p:sp>
        <p:nvSpPr>
          <p:cNvPr id="35" name="TextBox 34">
            <a:extLst>
              <a:ext uri="{FF2B5EF4-FFF2-40B4-BE49-F238E27FC236}">
                <a16:creationId xmlns:a16="http://schemas.microsoft.com/office/drawing/2014/main" id="{1562D1B5-21E8-A3A9-C55F-96FF15ED572A}"/>
              </a:ext>
            </a:extLst>
          </p:cNvPr>
          <p:cNvSpPr txBox="1"/>
          <p:nvPr/>
        </p:nvSpPr>
        <p:spPr>
          <a:xfrm>
            <a:off x="982019" y="2546864"/>
            <a:ext cx="1663700" cy="615553"/>
          </a:xfrm>
          <a:prstGeom prst="rect">
            <a:avLst/>
          </a:prstGeom>
          <a:noFill/>
        </p:spPr>
        <p:txBody>
          <a:bodyPr wrap="square" lIns="182880" tIns="182880" rIns="182880" bIns="182880" rtlCol="0">
            <a:noAutofit/>
          </a:bodyPr>
          <a:lstStyle/>
          <a:p>
            <a:r>
              <a:rPr lang="en-US" sz="1400" b="1" dirty="0">
                <a:latin typeface="Arial Nova Light" panose="020B0304020202020204" pitchFamily="34" charset="0"/>
                <a:cs typeface="Arial Nova Cond" panose="020F0502020204030204" pitchFamily="34" charset="0"/>
              </a:rPr>
              <a:t>SECTION 1</a:t>
            </a:r>
          </a:p>
        </p:txBody>
      </p:sp>
      <p:sp>
        <p:nvSpPr>
          <p:cNvPr id="36" name="TextBox 35">
            <a:extLst>
              <a:ext uri="{FF2B5EF4-FFF2-40B4-BE49-F238E27FC236}">
                <a16:creationId xmlns:a16="http://schemas.microsoft.com/office/drawing/2014/main" id="{F890A3B0-8177-764D-47D1-6E869DE8DB3E}"/>
              </a:ext>
            </a:extLst>
          </p:cNvPr>
          <p:cNvSpPr txBox="1"/>
          <p:nvPr/>
        </p:nvSpPr>
        <p:spPr>
          <a:xfrm>
            <a:off x="2594919" y="3256875"/>
            <a:ext cx="3949700" cy="615552"/>
          </a:xfrm>
          <a:prstGeom prst="rect">
            <a:avLst/>
          </a:prstGeom>
          <a:noFill/>
        </p:spPr>
        <p:txBody>
          <a:bodyPr wrap="square" lIns="182880" tIns="91440" rIns="182880" bIns="91440" rtlCol="0" anchor="ctr">
            <a:noAutofit/>
          </a:bodyPr>
          <a:lstStyle/>
          <a:p>
            <a:r>
              <a:rPr lang="en-US" sz="2000" dirty="0">
                <a:latin typeface="Arial Nova Light" panose="020B0304020202020204" pitchFamily="34" charset="0"/>
                <a:cs typeface="Arial Nova Cond" panose="020F0502020204030204" pitchFamily="34" charset="0"/>
              </a:rPr>
              <a:t>Recent Enhancements</a:t>
            </a:r>
          </a:p>
        </p:txBody>
      </p:sp>
      <p:sp>
        <p:nvSpPr>
          <p:cNvPr id="37" name="TextBox 36">
            <a:extLst>
              <a:ext uri="{FF2B5EF4-FFF2-40B4-BE49-F238E27FC236}">
                <a16:creationId xmlns:a16="http://schemas.microsoft.com/office/drawing/2014/main" id="{DC5B24AD-9A0E-193A-9555-41E6DF30C460}"/>
              </a:ext>
            </a:extLst>
          </p:cNvPr>
          <p:cNvSpPr txBox="1"/>
          <p:nvPr/>
        </p:nvSpPr>
        <p:spPr>
          <a:xfrm>
            <a:off x="982019" y="3256874"/>
            <a:ext cx="1663700" cy="615553"/>
          </a:xfrm>
          <a:prstGeom prst="rect">
            <a:avLst/>
          </a:prstGeom>
          <a:noFill/>
        </p:spPr>
        <p:txBody>
          <a:bodyPr wrap="square" lIns="182880" tIns="182880" rIns="182880" bIns="182880" rtlCol="0">
            <a:noAutofit/>
          </a:bodyPr>
          <a:lstStyle/>
          <a:p>
            <a:r>
              <a:rPr lang="en-US" sz="1400" b="1" dirty="0">
                <a:latin typeface="Arial Nova Light" panose="020B0304020202020204" pitchFamily="34" charset="0"/>
                <a:cs typeface="Arial Nova Cond" panose="020F0502020204030204" pitchFamily="34" charset="0"/>
              </a:rPr>
              <a:t>SECTION 2</a:t>
            </a:r>
          </a:p>
        </p:txBody>
      </p:sp>
      <p:sp>
        <p:nvSpPr>
          <p:cNvPr id="38" name="TextBox 37">
            <a:extLst>
              <a:ext uri="{FF2B5EF4-FFF2-40B4-BE49-F238E27FC236}">
                <a16:creationId xmlns:a16="http://schemas.microsoft.com/office/drawing/2014/main" id="{2F88F66B-AE51-6EC0-6CF1-08DD8C3CD4B5}"/>
              </a:ext>
            </a:extLst>
          </p:cNvPr>
          <p:cNvSpPr txBox="1"/>
          <p:nvPr/>
        </p:nvSpPr>
        <p:spPr>
          <a:xfrm>
            <a:off x="2594919" y="3966884"/>
            <a:ext cx="3949700" cy="615552"/>
          </a:xfrm>
          <a:prstGeom prst="rect">
            <a:avLst/>
          </a:prstGeom>
          <a:noFill/>
        </p:spPr>
        <p:txBody>
          <a:bodyPr wrap="square" lIns="182880" tIns="91440" rIns="182880" bIns="91440" rtlCol="0" anchor="ctr">
            <a:noAutofit/>
          </a:bodyPr>
          <a:lstStyle/>
          <a:p>
            <a:r>
              <a:rPr lang="en-US" sz="2000" dirty="0">
                <a:latin typeface="Arial Nova Light" panose="020B0304020202020204" pitchFamily="34" charset="0"/>
                <a:cs typeface="Arial Nova Cond" panose="020F0502020204030204" pitchFamily="34" charset="0"/>
              </a:rPr>
              <a:t>Setup Options</a:t>
            </a:r>
          </a:p>
        </p:txBody>
      </p:sp>
      <p:sp>
        <p:nvSpPr>
          <p:cNvPr id="39" name="TextBox 38">
            <a:extLst>
              <a:ext uri="{FF2B5EF4-FFF2-40B4-BE49-F238E27FC236}">
                <a16:creationId xmlns:a16="http://schemas.microsoft.com/office/drawing/2014/main" id="{1C16F120-817C-020A-1AAF-8D611D5580EF}"/>
              </a:ext>
            </a:extLst>
          </p:cNvPr>
          <p:cNvSpPr txBox="1"/>
          <p:nvPr/>
        </p:nvSpPr>
        <p:spPr>
          <a:xfrm>
            <a:off x="982019" y="3966883"/>
            <a:ext cx="1663700" cy="615553"/>
          </a:xfrm>
          <a:prstGeom prst="rect">
            <a:avLst/>
          </a:prstGeom>
          <a:noFill/>
        </p:spPr>
        <p:txBody>
          <a:bodyPr wrap="square" lIns="182880" tIns="182880" rIns="182880" bIns="182880" rtlCol="0">
            <a:noAutofit/>
          </a:bodyPr>
          <a:lstStyle/>
          <a:p>
            <a:r>
              <a:rPr lang="en-US" sz="1400" b="1" dirty="0">
                <a:latin typeface="Arial Nova Light" panose="020B0304020202020204" pitchFamily="34" charset="0"/>
                <a:cs typeface="Arial Nova Cond" panose="020F0502020204030204" pitchFamily="34" charset="0"/>
              </a:rPr>
              <a:t>SECTION 3</a:t>
            </a:r>
          </a:p>
        </p:txBody>
      </p:sp>
      <p:cxnSp>
        <p:nvCxnSpPr>
          <p:cNvPr id="44" name="Straight Connector 43">
            <a:extLst>
              <a:ext uri="{FF2B5EF4-FFF2-40B4-BE49-F238E27FC236}">
                <a16:creationId xmlns:a16="http://schemas.microsoft.com/office/drawing/2014/main" id="{6A212E88-4C3D-F9F4-AD35-E0AFAC50F145}"/>
              </a:ext>
            </a:extLst>
          </p:cNvPr>
          <p:cNvCxnSpPr>
            <a:cxnSpLocks/>
          </p:cNvCxnSpPr>
          <p:nvPr/>
        </p:nvCxnSpPr>
        <p:spPr>
          <a:xfrm flipV="1">
            <a:off x="1123520" y="3162417"/>
            <a:ext cx="7269480"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9A17751-2516-BFEB-68CC-ED7DE2C8D5C2}"/>
              </a:ext>
            </a:extLst>
          </p:cNvPr>
          <p:cNvCxnSpPr>
            <a:cxnSpLocks/>
          </p:cNvCxnSpPr>
          <p:nvPr/>
        </p:nvCxnSpPr>
        <p:spPr>
          <a:xfrm>
            <a:off x="1123520" y="3872426"/>
            <a:ext cx="7269480"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92398B13-7AB8-52C8-C9F5-7CBC8F1DDC2E}"/>
              </a:ext>
            </a:extLst>
          </p:cNvPr>
          <p:cNvSpPr/>
          <p:nvPr/>
        </p:nvSpPr>
        <p:spPr>
          <a:xfrm>
            <a:off x="828942" y="3162416"/>
            <a:ext cx="7564058" cy="710008"/>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023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B76E86-EBDC-BAA9-5B44-2B95F254B56B}"/>
            </a:ext>
          </a:extLst>
        </p:cNvPr>
        <p:cNvGrpSpPr/>
        <p:nvPr/>
      </p:nvGrpSpPr>
      <p:grpSpPr>
        <a:xfrm>
          <a:off x="0" y="0"/>
          <a:ext cx="0" cy="0"/>
          <a:chOff x="0" y="0"/>
          <a:chExt cx="0" cy="0"/>
        </a:xfrm>
      </p:grpSpPr>
      <p:sp>
        <p:nvSpPr>
          <p:cNvPr id="36" name="Title 1">
            <a:extLst>
              <a:ext uri="{FF2B5EF4-FFF2-40B4-BE49-F238E27FC236}">
                <a16:creationId xmlns:a16="http://schemas.microsoft.com/office/drawing/2014/main" id="{8D01824F-FBF5-A070-F0E5-CAA141E84801}"/>
              </a:ext>
            </a:extLst>
          </p:cNvPr>
          <p:cNvSpPr>
            <a:spLocks noGrp="1"/>
          </p:cNvSpPr>
          <p:nvPr>
            <p:ph type="title"/>
          </p:nvPr>
        </p:nvSpPr>
        <p:spPr/>
        <p:txBody>
          <a:bodyPr anchor="b">
            <a:normAutofit/>
          </a:bodyPr>
          <a:lstStyle/>
          <a:p>
            <a:pPr algn="l"/>
            <a:r>
              <a:rPr lang="en-US" sz="4800" b="1" dirty="0">
                <a:latin typeface="Arial Nova" panose="020B0504020202020204" pitchFamily="34" charset="0"/>
                <a:cs typeface="Arial" panose="020B0604020202020204" pitchFamily="34" charset="0"/>
              </a:rPr>
              <a:t>Document Repository Requests</a:t>
            </a:r>
          </a:p>
        </p:txBody>
      </p:sp>
      <p:sp>
        <p:nvSpPr>
          <p:cNvPr id="37" name="TextBox 36">
            <a:extLst>
              <a:ext uri="{FF2B5EF4-FFF2-40B4-BE49-F238E27FC236}">
                <a16:creationId xmlns:a16="http://schemas.microsoft.com/office/drawing/2014/main" id="{A9A13D38-398A-4097-B9B8-35E5EAF71F2D}"/>
              </a:ext>
            </a:extLst>
          </p:cNvPr>
          <p:cNvSpPr txBox="1"/>
          <p:nvPr/>
        </p:nvSpPr>
        <p:spPr>
          <a:xfrm>
            <a:off x="1134974" y="1949895"/>
            <a:ext cx="2374900" cy="461665"/>
          </a:xfrm>
          <a:prstGeom prst="rect">
            <a:avLst/>
          </a:prstGeom>
          <a:noFill/>
        </p:spPr>
        <p:txBody>
          <a:bodyPr wrap="square" lIns="91440" tIns="91440" rIns="91440" bIns="91440" rtlCol="0" anchor="ctr">
            <a:noAutofit/>
          </a:bodyPr>
          <a:lstStyle/>
          <a:p>
            <a:r>
              <a:rPr lang="en-US" sz="2000" b="1" dirty="0">
                <a:latin typeface="Arial Nova Light" panose="020B0304020202020204" pitchFamily="34" charset="0"/>
                <a:cs typeface="Arial Nova Cond" panose="020F0502020204030204" pitchFamily="34" charset="0"/>
              </a:rPr>
              <a:t>Unfinished</a:t>
            </a:r>
          </a:p>
        </p:txBody>
      </p:sp>
      <p:cxnSp>
        <p:nvCxnSpPr>
          <p:cNvPr id="38" name="Straight Connector 37">
            <a:extLst>
              <a:ext uri="{FF2B5EF4-FFF2-40B4-BE49-F238E27FC236}">
                <a16:creationId xmlns:a16="http://schemas.microsoft.com/office/drawing/2014/main" id="{EF3C4CF6-9F40-AF18-8273-638307555A65}"/>
              </a:ext>
            </a:extLst>
          </p:cNvPr>
          <p:cNvCxnSpPr>
            <a:cxnSpLocks/>
            <a:endCxn id="41" idx="6"/>
          </p:cNvCxnSpPr>
          <p:nvPr/>
        </p:nvCxnSpPr>
        <p:spPr>
          <a:xfrm>
            <a:off x="1041400" y="2404662"/>
            <a:ext cx="5422899" cy="10194"/>
          </a:xfrm>
          <a:prstGeom prst="line">
            <a:avLst/>
          </a:prstGeom>
          <a:ln>
            <a:solidFill>
              <a:srgbClr val="3BA40F"/>
            </a:solidFill>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6E3F70A9-25EC-FDA0-0847-6E4366A3286C}"/>
              </a:ext>
            </a:extLst>
          </p:cNvPr>
          <p:cNvSpPr/>
          <p:nvPr/>
        </p:nvSpPr>
        <p:spPr>
          <a:xfrm>
            <a:off x="876300" y="2302040"/>
            <a:ext cx="225631" cy="225631"/>
          </a:xfrm>
          <a:prstGeom prst="ellipse">
            <a:avLst/>
          </a:prstGeom>
          <a:solidFill>
            <a:srgbClr val="3BA4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A54C7802-1AFA-6A54-B48A-0FB7F91337C6}"/>
              </a:ext>
            </a:extLst>
          </p:cNvPr>
          <p:cNvSpPr/>
          <p:nvPr/>
        </p:nvSpPr>
        <p:spPr>
          <a:xfrm>
            <a:off x="3557484" y="2303756"/>
            <a:ext cx="225631" cy="225631"/>
          </a:xfrm>
          <a:prstGeom prst="ellipse">
            <a:avLst/>
          </a:prstGeom>
          <a:solidFill>
            <a:srgbClr val="3BA4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79C5CF64-3C3A-2D56-0026-6C824757D1D0}"/>
              </a:ext>
            </a:extLst>
          </p:cNvPr>
          <p:cNvSpPr/>
          <p:nvPr/>
        </p:nvSpPr>
        <p:spPr>
          <a:xfrm>
            <a:off x="6238668" y="2302040"/>
            <a:ext cx="225631" cy="225631"/>
          </a:xfrm>
          <a:prstGeom prst="ellipse">
            <a:avLst/>
          </a:prstGeom>
          <a:solidFill>
            <a:srgbClr val="3BA4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E1C0E618-0ECC-95B4-5305-10B1E1886C06}"/>
              </a:ext>
            </a:extLst>
          </p:cNvPr>
          <p:cNvSpPr txBox="1"/>
          <p:nvPr/>
        </p:nvSpPr>
        <p:spPr>
          <a:xfrm>
            <a:off x="838200" y="3844918"/>
            <a:ext cx="4415330" cy="1817140"/>
          </a:xfrm>
          <a:prstGeom prst="rect">
            <a:avLst/>
          </a:prstGeom>
          <a:noFill/>
        </p:spPr>
        <p:txBody>
          <a:bodyPr wrap="square" lIns="91440" tIns="0" rIns="91440" bIns="91440" rtlCol="0" anchor="t">
            <a:noAutofit/>
          </a:bodyPr>
          <a:lstStyle/>
          <a:p>
            <a:r>
              <a:rPr lang="en-US" sz="1600" dirty="0">
                <a:latin typeface="Arial Nova Light" panose="020B0304020202020204" pitchFamily="34" charset="0"/>
                <a:cs typeface="Arial Nova Cond" panose="020F0502020204030204" pitchFamily="34" charset="0"/>
              </a:rPr>
              <a:t>This new screen allows document requests to be submitted for both creating and updating a document. You can incorporate document locking and approval workflow to streamline the approval process. </a:t>
            </a:r>
            <a:endParaRPr lang="en-US" dirty="0">
              <a:latin typeface="Arial Nova Light" panose="020B0304020202020204" pitchFamily="34" charset="0"/>
              <a:cs typeface="Arial Nova Cond" panose="020F0502020204030204" pitchFamily="34" charset="0"/>
            </a:endParaRPr>
          </a:p>
        </p:txBody>
      </p:sp>
      <p:sp>
        <p:nvSpPr>
          <p:cNvPr id="44" name="TextBox 43">
            <a:extLst>
              <a:ext uri="{FF2B5EF4-FFF2-40B4-BE49-F238E27FC236}">
                <a16:creationId xmlns:a16="http://schemas.microsoft.com/office/drawing/2014/main" id="{A37AB055-40FA-CBBC-92F3-D2F0D17AF0DD}"/>
              </a:ext>
            </a:extLst>
          </p:cNvPr>
          <p:cNvSpPr txBox="1"/>
          <p:nvPr/>
        </p:nvSpPr>
        <p:spPr>
          <a:xfrm>
            <a:off x="3717273" y="1932399"/>
            <a:ext cx="2374900" cy="461665"/>
          </a:xfrm>
          <a:prstGeom prst="rect">
            <a:avLst/>
          </a:prstGeom>
          <a:noFill/>
        </p:spPr>
        <p:txBody>
          <a:bodyPr wrap="square" lIns="91440" tIns="91440" rIns="91440" bIns="91440" rtlCol="0" anchor="ctr">
            <a:noAutofit/>
          </a:bodyPr>
          <a:lstStyle/>
          <a:p>
            <a:r>
              <a:rPr lang="en-US" sz="2000" b="1" dirty="0">
                <a:latin typeface="Arial Nova Light" panose="020B0304020202020204" pitchFamily="34" charset="0"/>
                <a:cs typeface="Arial Nova Cond" panose="020F0502020204030204" pitchFamily="34" charset="0"/>
              </a:rPr>
              <a:t>Awaiting Approval</a:t>
            </a:r>
          </a:p>
        </p:txBody>
      </p:sp>
      <p:sp>
        <p:nvSpPr>
          <p:cNvPr id="2" name="Oval 1">
            <a:extLst>
              <a:ext uri="{FF2B5EF4-FFF2-40B4-BE49-F238E27FC236}">
                <a16:creationId xmlns:a16="http://schemas.microsoft.com/office/drawing/2014/main" id="{5433C572-3E34-EBCC-043E-CB2770FFDB48}"/>
              </a:ext>
            </a:extLst>
          </p:cNvPr>
          <p:cNvSpPr/>
          <p:nvPr/>
        </p:nvSpPr>
        <p:spPr>
          <a:xfrm>
            <a:off x="4275834" y="2854843"/>
            <a:ext cx="225631" cy="225631"/>
          </a:xfrm>
          <a:prstGeom prst="ellipse">
            <a:avLst/>
          </a:prstGeom>
          <a:solidFill>
            <a:srgbClr val="3BA4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9E154C0F-64B8-876B-F3F5-054E26F6EB9C}"/>
              </a:ext>
            </a:extLst>
          </p:cNvPr>
          <p:cNvSpPr/>
          <p:nvPr/>
        </p:nvSpPr>
        <p:spPr>
          <a:xfrm>
            <a:off x="1491042" y="2857322"/>
            <a:ext cx="225631" cy="225631"/>
          </a:xfrm>
          <a:prstGeom prst="ellipse">
            <a:avLst/>
          </a:prstGeom>
          <a:solidFill>
            <a:srgbClr val="3BA4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8C7D712-03A9-7FF7-5E12-1E8F6C48C327}"/>
              </a:ext>
            </a:extLst>
          </p:cNvPr>
          <p:cNvSpPr txBox="1"/>
          <p:nvPr/>
        </p:nvSpPr>
        <p:spPr>
          <a:xfrm>
            <a:off x="1788029" y="2746267"/>
            <a:ext cx="2374900" cy="461665"/>
          </a:xfrm>
          <a:prstGeom prst="rect">
            <a:avLst/>
          </a:prstGeom>
          <a:noFill/>
        </p:spPr>
        <p:txBody>
          <a:bodyPr wrap="square" lIns="91440" tIns="91440" rIns="91440" bIns="91440" rtlCol="0" anchor="ctr">
            <a:noAutofit/>
          </a:bodyPr>
          <a:lstStyle/>
          <a:p>
            <a:r>
              <a:rPr lang="en-US" sz="2000" b="1" dirty="0">
                <a:latin typeface="Arial Nova Light" panose="020B0304020202020204" pitchFamily="34" charset="0"/>
                <a:cs typeface="Arial Nova Cond" panose="020F0502020204030204" pitchFamily="34" charset="0"/>
              </a:rPr>
              <a:t>Cancelled</a:t>
            </a:r>
          </a:p>
        </p:txBody>
      </p:sp>
      <p:sp>
        <p:nvSpPr>
          <p:cNvPr id="6" name="TextBox 5">
            <a:extLst>
              <a:ext uri="{FF2B5EF4-FFF2-40B4-BE49-F238E27FC236}">
                <a16:creationId xmlns:a16="http://schemas.microsoft.com/office/drawing/2014/main" id="{4C07CCBC-B48B-2342-495A-1EF3960E7C76}"/>
              </a:ext>
            </a:extLst>
          </p:cNvPr>
          <p:cNvSpPr txBox="1"/>
          <p:nvPr/>
        </p:nvSpPr>
        <p:spPr>
          <a:xfrm>
            <a:off x="4581327" y="2743788"/>
            <a:ext cx="2374900" cy="461665"/>
          </a:xfrm>
          <a:prstGeom prst="rect">
            <a:avLst/>
          </a:prstGeom>
          <a:noFill/>
        </p:spPr>
        <p:txBody>
          <a:bodyPr wrap="square" lIns="91440" tIns="91440" rIns="91440" bIns="91440" rtlCol="0" anchor="ctr">
            <a:noAutofit/>
          </a:bodyPr>
          <a:lstStyle/>
          <a:p>
            <a:r>
              <a:rPr lang="en-US" sz="2000" b="1" dirty="0">
                <a:latin typeface="Arial Nova Light" panose="020B0304020202020204" pitchFamily="34" charset="0"/>
                <a:cs typeface="Arial Nova Cond" panose="020F0502020204030204" pitchFamily="34" charset="0"/>
              </a:rPr>
              <a:t>Rejected</a:t>
            </a:r>
          </a:p>
        </p:txBody>
      </p:sp>
      <p:cxnSp>
        <p:nvCxnSpPr>
          <p:cNvPr id="7" name="Straight Connector 6">
            <a:extLst>
              <a:ext uri="{FF2B5EF4-FFF2-40B4-BE49-F238E27FC236}">
                <a16:creationId xmlns:a16="http://schemas.microsoft.com/office/drawing/2014/main" id="{E6E885B5-150B-5BE9-B90A-358C39372A4A}"/>
              </a:ext>
            </a:extLst>
          </p:cNvPr>
          <p:cNvCxnSpPr>
            <a:cxnSpLocks/>
            <a:stCxn id="39" idx="1"/>
            <a:endCxn id="3" idx="5"/>
          </p:cNvCxnSpPr>
          <p:nvPr/>
        </p:nvCxnSpPr>
        <p:spPr>
          <a:xfrm>
            <a:off x="909343" y="2335083"/>
            <a:ext cx="774287" cy="714827"/>
          </a:xfrm>
          <a:prstGeom prst="line">
            <a:avLst/>
          </a:prstGeom>
          <a:ln>
            <a:solidFill>
              <a:srgbClr val="3BA40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9E04A86-2B1C-996E-7054-7B4CFECB86E8}"/>
              </a:ext>
            </a:extLst>
          </p:cNvPr>
          <p:cNvCxnSpPr>
            <a:cxnSpLocks/>
            <a:stCxn id="40" idx="1"/>
            <a:endCxn id="2" idx="5"/>
          </p:cNvCxnSpPr>
          <p:nvPr/>
        </p:nvCxnSpPr>
        <p:spPr>
          <a:xfrm>
            <a:off x="3590527" y="2336799"/>
            <a:ext cx="877895" cy="710632"/>
          </a:xfrm>
          <a:prstGeom prst="line">
            <a:avLst/>
          </a:prstGeom>
          <a:ln>
            <a:solidFill>
              <a:srgbClr val="3BA40F"/>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F6236F4-75B4-0031-87D4-69C5A7D013A5}"/>
              </a:ext>
            </a:extLst>
          </p:cNvPr>
          <p:cNvSpPr txBox="1"/>
          <p:nvPr/>
        </p:nvSpPr>
        <p:spPr>
          <a:xfrm>
            <a:off x="6464299" y="2163231"/>
            <a:ext cx="2374900" cy="461665"/>
          </a:xfrm>
          <a:prstGeom prst="rect">
            <a:avLst/>
          </a:prstGeom>
          <a:noFill/>
        </p:spPr>
        <p:txBody>
          <a:bodyPr wrap="square" lIns="91440" tIns="91440" rIns="91440" bIns="91440" rtlCol="0" anchor="ctr">
            <a:noAutofit/>
          </a:bodyPr>
          <a:lstStyle/>
          <a:p>
            <a:r>
              <a:rPr lang="en-US" sz="2000" b="1" dirty="0">
                <a:latin typeface="Arial Nova Light" panose="020B0304020202020204" pitchFamily="34" charset="0"/>
                <a:cs typeface="Arial Nova Cond" panose="020F0502020204030204" pitchFamily="34" charset="0"/>
              </a:rPr>
              <a:t>Approved</a:t>
            </a:r>
          </a:p>
        </p:txBody>
      </p:sp>
      <p:pic>
        <p:nvPicPr>
          <p:cNvPr id="18" name="Picture 17">
            <a:extLst>
              <a:ext uri="{FF2B5EF4-FFF2-40B4-BE49-F238E27FC236}">
                <a16:creationId xmlns:a16="http://schemas.microsoft.com/office/drawing/2014/main" id="{B1DC24E5-FCDF-9554-E2B8-0E557D3C3D5A}"/>
              </a:ext>
            </a:extLst>
          </p:cNvPr>
          <p:cNvPicPr>
            <a:picLocks noChangeAspect="1"/>
          </p:cNvPicPr>
          <p:nvPr/>
        </p:nvPicPr>
        <p:blipFill>
          <a:blip r:embed="rId2"/>
          <a:stretch>
            <a:fillRect/>
          </a:stretch>
        </p:blipFill>
        <p:spPr>
          <a:xfrm>
            <a:off x="5339416" y="3652548"/>
            <a:ext cx="3587957" cy="2633900"/>
          </a:xfrm>
          <a:prstGeom prst="rect">
            <a:avLst/>
          </a:prstGeom>
          <a:ln>
            <a:solidFill>
              <a:schemeClr val="accent1"/>
            </a:solidFill>
          </a:ln>
        </p:spPr>
      </p:pic>
      <p:grpSp>
        <p:nvGrpSpPr>
          <p:cNvPr id="27" name="Group 26">
            <a:extLst>
              <a:ext uri="{FF2B5EF4-FFF2-40B4-BE49-F238E27FC236}">
                <a16:creationId xmlns:a16="http://schemas.microsoft.com/office/drawing/2014/main" id="{6777455F-50C6-0738-5505-A7A1AEDC327A}"/>
              </a:ext>
            </a:extLst>
          </p:cNvPr>
          <p:cNvGrpSpPr/>
          <p:nvPr/>
        </p:nvGrpSpPr>
        <p:grpSpPr>
          <a:xfrm>
            <a:off x="9162522" y="1512734"/>
            <a:ext cx="2374900" cy="4893259"/>
            <a:chOff x="9162522" y="1512734"/>
            <a:chExt cx="1560482" cy="3215227"/>
          </a:xfrm>
        </p:grpSpPr>
        <p:grpSp>
          <p:nvGrpSpPr>
            <p:cNvPr id="21" name="Group 20">
              <a:extLst>
                <a:ext uri="{FF2B5EF4-FFF2-40B4-BE49-F238E27FC236}">
                  <a16:creationId xmlns:a16="http://schemas.microsoft.com/office/drawing/2014/main" id="{89F5E140-838F-D218-C0F0-43FC84B6D394}"/>
                </a:ext>
              </a:extLst>
            </p:cNvPr>
            <p:cNvGrpSpPr>
              <a:grpSpLocks noChangeAspect="1"/>
            </p:cNvGrpSpPr>
            <p:nvPr/>
          </p:nvGrpSpPr>
          <p:grpSpPr>
            <a:xfrm>
              <a:off x="9162522" y="1512734"/>
              <a:ext cx="1560482" cy="3215227"/>
              <a:chOff x="3273426" y="2979738"/>
              <a:chExt cx="473075" cy="974726"/>
            </a:xfrm>
          </p:grpSpPr>
          <p:sp>
            <p:nvSpPr>
              <p:cNvPr id="22" name="Oval 31">
                <a:extLst>
                  <a:ext uri="{FF2B5EF4-FFF2-40B4-BE49-F238E27FC236}">
                    <a16:creationId xmlns:a16="http://schemas.microsoft.com/office/drawing/2014/main" id="{277F8F89-AE1F-055B-9A35-9064804AEE69}"/>
                  </a:ext>
                </a:extLst>
              </p:cNvPr>
              <p:cNvSpPr>
                <a:spLocks noChangeArrowheads="1"/>
              </p:cNvSpPr>
              <p:nvPr/>
            </p:nvSpPr>
            <p:spPr bwMode="auto">
              <a:xfrm>
                <a:off x="3279776" y="3930651"/>
                <a:ext cx="460375" cy="23813"/>
              </a:xfrm>
              <a:prstGeom prst="ellipse">
                <a:avLst/>
              </a:prstGeom>
              <a:solidFill>
                <a:srgbClr val="CECC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32">
                <a:extLst>
                  <a:ext uri="{FF2B5EF4-FFF2-40B4-BE49-F238E27FC236}">
                    <a16:creationId xmlns:a16="http://schemas.microsoft.com/office/drawing/2014/main" id="{0A47D083-67E6-3B9F-23D3-C85C7469FF42}"/>
                  </a:ext>
                </a:extLst>
              </p:cNvPr>
              <p:cNvSpPr>
                <a:spLocks/>
              </p:cNvSpPr>
              <p:nvPr/>
            </p:nvSpPr>
            <p:spPr bwMode="auto">
              <a:xfrm>
                <a:off x="3273426" y="2979738"/>
                <a:ext cx="473075" cy="963613"/>
              </a:xfrm>
              <a:custGeom>
                <a:avLst/>
                <a:gdLst>
                  <a:gd name="T0" fmla="*/ 236 w 269"/>
                  <a:gd name="T1" fmla="*/ 546 h 546"/>
                  <a:gd name="T2" fmla="*/ 34 w 269"/>
                  <a:gd name="T3" fmla="*/ 546 h 546"/>
                  <a:gd name="T4" fmla="*/ 0 w 269"/>
                  <a:gd name="T5" fmla="*/ 513 h 546"/>
                  <a:gd name="T6" fmla="*/ 0 w 269"/>
                  <a:gd name="T7" fmla="*/ 33 h 546"/>
                  <a:gd name="T8" fmla="*/ 34 w 269"/>
                  <a:gd name="T9" fmla="*/ 0 h 546"/>
                  <a:gd name="T10" fmla="*/ 236 w 269"/>
                  <a:gd name="T11" fmla="*/ 0 h 546"/>
                  <a:gd name="T12" fmla="*/ 269 w 269"/>
                  <a:gd name="T13" fmla="*/ 33 h 546"/>
                  <a:gd name="T14" fmla="*/ 269 w 269"/>
                  <a:gd name="T15" fmla="*/ 513 h 546"/>
                  <a:gd name="T16" fmla="*/ 236 w 269"/>
                  <a:gd name="T17" fmla="*/ 54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546">
                    <a:moveTo>
                      <a:pt x="236" y="546"/>
                    </a:moveTo>
                    <a:cubicBezTo>
                      <a:pt x="34" y="546"/>
                      <a:pt x="34" y="546"/>
                      <a:pt x="34" y="546"/>
                    </a:cubicBezTo>
                    <a:cubicBezTo>
                      <a:pt x="15" y="546"/>
                      <a:pt x="0" y="531"/>
                      <a:pt x="0" y="513"/>
                    </a:cubicBezTo>
                    <a:cubicBezTo>
                      <a:pt x="0" y="33"/>
                      <a:pt x="0" y="33"/>
                      <a:pt x="0" y="33"/>
                    </a:cubicBezTo>
                    <a:cubicBezTo>
                      <a:pt x="0" y="15"/>
                      <a:pt x="15" y="0"/>
                      <a:pt x="34" y="0"/>
                    </a:cubicBezTo>
                    <a:cubicBezTo>
                      <a:pt x="236" y="0"/>
                      <a:pt x="236" y="0"/>
                      <a:pt x="236" y="0"/>
                    </a:cubicBezTo>
                    <a:cubicBezTo>
                      <a:pt x="254" y="0"/>
                      <a:pt x="269" y="15"/>
                      <a:pt x="269" y="33"/>
                    </a:cubicBezTo>
                    <a:cubicBezTo>
                      <a:pt x="269" y="513"/>
                      <a:pt x="269" y="513"/>
                      <a:pt x="269" y="513"/>
                    </a:cubicBezTo>
                    <a:cubicBezTo>
                      <a:pt x="269" y="531"/>
                      <a:pt x="254" y="546"/>
                      <a:pt x="236" y="546"/>
                    </a:cubicBezTo>
                    <a:close/>
                  </a:path>
                </a:pathLst>
              </a:custGeom>
              <a:solidFill>
                <a:srgbClr val="5656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35">
                <a:extLst>
                  <a:ext uri="{FF2B5EF4-FFF2-40B4-BE49-F238E27FC236}">
                    <a16:creationId xmlns:a16="http://schemas.microsoft.com/office/drawing/2014/main" id="{1AA2F6D1-DF9C-C140-572D-D93C4CCE3592}"/>
                  </a:ext>
                </a:extLst>
              </p:cNvPr>
              <p:cNvSpPr>
                <a:spLocks noChangeArrowheads="1"/>
              </p:cNvSpPr>
              <p:nvPr/>
            </p:nvSpPr>
            <p:spPr bwMode="auto">
              <a:xfrm>
                <a:off x="3300413" y="3023271"/>
                <a:ext cx="417513" cy="87422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0" name="Picture 19">
              <a:extLst>
                <a:ext uri="{FF2B5EF4-FFF2-40B4-BE49-F238E27FC236}">
                  <a16:creationId xmlns:a16="http://schemas.microsoft.com/office/drawing/2014/main" id="{D8C8A2BE-AC16-FC4B-A108-B10599D00CAC}"/>
                </a:ext>
              </a:extLst>
            </p:cNvPr>
            <p:cNvPicPr>
              <a:picLocks noChangeAspect="1"/>
            </p:cNvPicPr>
            <p:nvPr/>
          </p:nvPicPr>
          <p:blipFill>
            <a:blip r:embed="rId3"/>
            <a:stretch>
              <a:fillRect/>
            </a:stretch>
          </p:blipFill>
          <p:spPr>
            <a:xfrm>
              <a:off x="9211325" y="1625289"/>
              <a:ext cx="1473855" cy="2914758"/>
            </a:xfrm>
            <a:prstGeom prst="rect">
              <a:avLst/>
            </a:prstGeom>
          </p:spPr>
        </p:pic>
      </p:grpSp>
    </p:spTree>
    <p:extLst>
      <p:ext uri="{BB962C8B-B14F-4D97-AF65-F5344CB8AC3E}">
        <p14:creationId xmlns:p14="http://schemas.microsoft.com/office/powerpoint/2010/main" val="1868893991"/>
      </p:ext>
    </p:extLst>
  </p:cSld>
  <p:clrMapOvr>
    <a:masterClrMapping/>
  </p:clrMapOvr>
</p:sld>
</file>

<file path=ppt/theme/theme1.xml><?xml version="1.0" encoding="utf-8"?>
<a:theme xmlns:a="http://schemas.openxmlformats.org/drawingml/2006/main" name="Streamline 2024">
  <a:themeElements>
    <a:clrScheme name="Custom 7">
      <a:dk1>
        <a:srgbClr val="000000"/>
      </a:dk1>
      <a:lt1>
        <a:srgbClr val="FFFFFF"/>
      </a:lt1>
      <a:dk2>
        <a:srgbClr val="153C15"/>
      </a:dk2>
      <a:lt2>
        <a:srgbClr val="FCFFFF"/>
      </a:lt2>
      <a:accent1>
        <a:srgbClr val="153C15"/>
      </a:accent1>
      <a:accent2>
        <a:srgbClr val="1F600B"/>
      </a:accent2>
      <a:accent3>
        <a:srgbClr val="3BA30F"/>
      </a:accent3>
      <a:accent4>
        <a:srgbClr val="69CE40"/>
      </a:accent4>
      <a:accent5>
        <a:srgbClr val="D0E9CD"/>
      </a:accent5>
      <a:accent6>
        <a:srgbClr val="70AD47"/>
      </a:accent6>
      <a:hlink>
        <a:srgbClr val="3BA30F"/>
      </a:hlink>
      <a:folHlink>
        <a:srgbClr val="1F600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2383</TotalTime>
  <Words>661</Words>
  <Application>Microsoft Office PowerPoint</Application>
  <PresentationFormat>Widescreen</PresentationFormat>
  <Paragraphs>137</Paragraphs>
  <Slides>15</Slides>
  <Notes>3</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Arial Nova</vt:lpstr>
      <vt:lpstr>Arial Nova Light</vt:lpstr>
      <vt:lpstr>Calibri</vt:lpstr>
      <vt:lpstr>Streamline 2024</vt:lpstr>
      <vt:lpstr>Document Management in HxGN EAM</vt:lpstr>
      <vt:lpstr>Agenda</vt:lpstr>
      <vt:lpstr>Document Management</vt:lpstr>
      <vt:lpstr>Document Management</vt:lpstr>
      <vt:lpstr>Document Management</vt:lpstr>
      <vt:lpstr>Document Management</vt:lpstr>
      <vt:lpstr>Document Management</vt:lpstr>
      <vt:lpstr>Agenda</vt:lpstr>
      <vt:lpstr>Document Repository Requests</vt:lpstr>
      <vt:lpstr>Document Authorizations</vt:lpstr>
      <vt:lpstr>Agenda</vt:lpstr>
      <vt:lpstr>Setup Options: EAM Parameters</vt:lpstr>
      <vt:lpstr>Setup Options: EAM Parameters</vt:lpstr>
      <vt:lpstr>Install Parameter: DOCOVRWR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Ashlynn Fowler</dc:creator>
  <cp:lastModifiedBy>SANWALD James</cp:lastModifiedBy>
  <cp:revision>2</cp:revision>
  <dcterms:created xsi:type="dcterms:W3CDTF">2023-03-14T15:41:55Z</dcterms:created>
  <dcterms:modified xsi:type="dcterms:W3CDTF">2025-02-20T14:38:46Z</dcterms:modified>
</cp:coreProperties>
</file>