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1" r:id="rId2"/>
    <p:sldId id="296" r:id="rId3"/>
    <p:sldId id="304" r:id="rId4"/>
    <p:sldId id="305" r:id="rId5"/>
    <p:sldId id="307" r:id="rId6"/>
    <p:sldId id="308" r:id="rId7"/>
    <p:sldId id="317" r:id="rId8"/>
    <p:sldId id="318" r:id="rId9"/>
    <p:sldId id="309" r:id="rId10"/>
    <p:sldId id="355" r:id="rId11"/>
    <p:sldId id="310" r:id="rId12"/>
    <p:sldId id="319" r:id="rId13"/>
    <p:sldId id="320" r:id="rId14"/>
    <p:sldId id="311" r:id="rId15"/>
    <p:sldId id="356" r:id="rId16"/>
    <p:sldId id="364" r:id="rId17"/>
    <p:sldId id="358" r:id="rId18"/>
    <p:sldId id="359" r:id="rId19"/>
    <p:sldId id="323" r:id="rId20"/>
    <p:sldId id="329" r:id="rId21"/>
    <p:sldId id="330" r:id="rId22"/>
    <p:sldId id="360" r:id="rId23"/>
    <p:sldId id="361" r:id="rId24"/>
    <p:sldId id="362" r:id="rId25"/>
    <p:sldId id="363" r:id="rId26"/>
    <p:sldId id="314" r:id="rId27"/>
    <p:sldId id="339" r:id="rId28"/>
    <p:sldId id="340" r:id="rId29"/>
    <p:sldId id="342" r:id="rId30"/>
    <p:sldId id="349" r:id="rId31"/>
    <p:sldId id="341" r:id="rId32"/>
    <p:sldId id="352" r:id="rId33"/>
    <p:sldId id="353" r:id="rId34"/>
    <p:sldId id="354" r:id="rId35"/>
    <p:sldId id="315" r:id="rId3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URING DIAL IN" id="{432E4503-ED66-4BB3-BAC1-4E3599215F1F}">
          <p14:sldIdLst/>
        </p14:section>
        <p14:section name="PRESENTATION" id="{35D4B1C3-2819-432C-9511-41ED7CB7928C}">
          <p14:sldIdLst>
            <p14:sldId id="271"/>
            <p14:sldId id="296"/>
            <p14:sldId id="304"/>
            <p14:sldId id="305"/>
            <p14:sldId id="307"/>
            <p14:sldId id="308"/>
            <p14:sldId id="317"/>
            <p14:sldId id="318"/>
            <p14:sldId id="309"/>
            <p14:sldId id="355"/>
            <p14:sldId id="310"/>
            <p14:sldId id="319"/>
            <p14:sldId id="320"/>
            <p14:sldId id="311"/>
            <p14:sldId id="356"/>
            <p14:sldId id="364"/>
            <p14:sldId id="358"/>
            <p14:sldId id="359"/>
            <p14:sldId id="323"/>
            <p14:sldId id="329"/>
            <p14:sldId id="330"/>
            <p14:sldId id="360"/>
            <p14:sldId id="361"/>
            <p14:sldId id="362"/>
            <p14:sldId id="363"/>
            <p14:sldId id="314"/>
            <p14:sldId id="339"/>
            <p14:sldId id="340"/>
            <p14:sldId id="342"/>
            <p14:sldId id="349"/>
            <p14:sldId id="341"/>
            <p14:sldId id="352"/>
            <p14:sldId id="353"/>
            <p14:sldId id="354"/>
            <p14:sldId id="315"/>
          </p14:sldIdLst>
        </p14:section>
        <p14:section name="BACKUP SLIDES" id="{DB544DA9-4F58-43D2-AF42-426F91FE9F58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40F"/>
    <a:srgbClr val="1F600A"/>
    <a:srgbClr val="153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56" autoAdjust="0"/>
    <p:restoredTop sz="80993" autoAdjust="0"/>
  </p:normalViewPr>
  <p:slideViewPr>
    <p:cSldViewPr snapToGrid="0">
      <p:cViewPr varScale="1">
        <p:scale>
          <a:sx n="86" d="100"/>
          <a:sy n="86" d="100"/>
        </p:scale>
        <p:origin x="720" y="84"/>
      </p:cViewPr>
      <p:guideLst/>
    </p:cSldViewPr>
  </p:slideViewPr>
  <p:outlineViewPr>
    <p:cViewPr>
      <p:scale>
        <a:sx n="33" d="100"/>
        <a:sy n="33" d="100"/>
      </p:scale>
      <p:origin x="0" y="-124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-4524"/>
    </p:cViewPr>
  </p:sorterViewPr>
  <p:notesViewPr>
    <p:cSldViewPr snapToGrid="0">
      <p:cViewPr varScale="1">
        <p:scale>
          <a:sx n="78" d="100"/>
          <a:sy n="78" d="100"/>
        </p:scale>
        <p:origin x="38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 WINGERDEN Marcel" userId="df757abe-f344-4752-8ed8-67ef8f83e713" providerId="ADAL" clId="{AB855EBB-48B4-487D-AFE2-E42D5E59FBBA}"/>
    <pc:docChg chg="undo custSel addSld delSld modSld modSection">
      <pc:chgData name="VAN WINGERDEN Marcel" userId="df757abe-f344-4752-8ed8-67ef8f83e713" providerId="ADAL" clId="{AB855EBB-48B4-487D-AFE2-E42D5E59FBBA}" dt="2025-02-12T16:25:30.280" v="4260" actId="14100"/>
      <pc:docMkLst>
        <pc:docMk/>
      </pc:docMkLst>
      <pc:sldChg chg="modSp add mod">
        <pc:chgData name="VAN WINGERDEN Marcel" userId="df757abe-f344-4752-8ed8-67ef8f83e713" providerId="ADAL" clId="{AB855EBB-48B4-487D-AFE2-E42D5E59FBBA}" dt="2025-02-12T15:36:06.591" v="3948" actId="20577"/>
        <pc:sldMkLst>
          <pc:docMk/>
          <pc:sldMk cId="3138989344" sldId="271"/>
        </pc:sldMkLst>
        <pc:spChg chg="mod">
          <ac:chgData name="VAN WINGERDEN Marcel" userId="df757abe-f344-4752-8ed8-67ef8f83e713" providerId="ADAL" clId="{AB855EBB-48B4-487D-AFE2-E42D5E59FBBA}" dt="2025-02-12T15:33:58.052" v="3924" actId="1035"/>
          <ac:spMkLst>
            <pc:docMk/>
            <pc:sldMk cId="3138989344" sldId="271"/>
            <ac:spMk id="2" creationId="{ABD0E65A-F18D-1EBA-7243-1A868ED299D8}"/>
          </ac:spMkLst>
        </pc:spChg>
        <pc:spChg chg="mod">
          <ac:chgData name="VAN WINGERDEN Marcel" userId="df757abe-f344-4752-8ed8-67ef8f83e713" providerId="ADAL" clId="{AB855EBB-48B4-487D-AFE2-E42D5E59FBBA}" dt="2025-02-12T15:36:06.591" v="3948" actId="20577"/>
          <ac:spMkLst>
            <pc:docMk/>
            <pc:sldMk cId="3138989344" sldId="271"/>
            <ac:spMk id="3" creationId="{5BC6ED03-4AB4-9B8C-BEE8-F78E097001A2}"/>
          </ac:spMkLst>
        </pc:spChg>
      </pc:sldChg>
      <pc:sldChg chg="del">
        <pc:chgData name="VAN WINGERDEN Marcel" userId="df757abe-f344-4752-8ed8-67ef8f83e713" providerId="ADAL" clId="{AB855EBB-48B4-487D-AFE2-E42D5E59FBBA}" dt="2025-02-12T15:32:28.933" v="3860" actId="47"/>
        <pc:sldMkLst>
          <pc:docMk/>
          <pc:sldMk cId="2699349589" sldId="289"/>
        </pc:sldMkLst>
      </pc:sldChg>
      <pc:sldChg chg="del">
        <pc:chgData name="VAN WINGERDEN Marcel" userId="df757abe-f344-4752-8ed8-67ef8f83e713" providerId="ADAL" clId="{AB855EBB-48B4-487D-AFE2-E42D5E59FBBA}" dt="2025-02-12T15:32:31.367" v="3861" actId="47"/>
        <pc:sldMkLst>
          <pc:docMk/>
          <pc:sldMk cId="3821546532" sldId="291"/>
        </pc:sldMkLst>
      </pc:sldChg>
      <pc:sldChg chg="del">
        <pc:chgData name="VAN WINGERDEN Marcel" userId="df757abe-f344-4752-8ed8-67ef8f83e713" providerId="ADAL" clId="{AB855EBB-48B4-487D-AFE2-E42D5E59FBBA}" dt="2025-02-12T15:36:01.869" v="3944" actId="47"/>
        <pc:sldMkLst>
          <pc:docMk/>
          <pc:sldMk cId="2967099487" sldId="295"/>
        </pc:sldMkLst>
      </pc:sldChg>
      <pc:sldChg chg="modSp mod modNotesTx">
        <pc:chgData name="VAN WINGERDEN Marcel" userId="df757abe-f344-4752-8ed8-67ef8f83e713" providerId="ADAL" clId="{AB855EBB-48B4-487D-AFE2-E42D5E59FBBA}" dt="2025-02-12T15:42:17.838" v="4171" actId="20577"/>
        <pc:sldMkLst>
          <pc:docMk/>
          <pc:sldMk cId="3705241358" sldId="296"/>
        </pc:sldMkLst>
        <pc:spChg chg="mod">
          <ac:chgData name="VAN WINGERDEN Marcel" userId="df757abe-f344-4752-8ed8-67ef8f83e713" providerId="ADAL" clId="{AB855EBB-48B4-487D-AFE2-E42D5E59FBBA}" dt="2025-02-12T15:42:17.838" v="4171" actId="20577"/>
          <ac:spMkLst>
            <pc:docMk/>
            <pc:sldMk cId="3705241358" sldId="296"/>
            <ac:spMk id="14" creationId="{94327BF4-82A4-3AC3-FE9E-ADAEB1353B77}"/>
          </ac:spMkLst>
        </pc:spChg>
      </pc:sldChg>
      <pc:sldChg chg="modSp mod">
        <pc:chgData name="VAN WINGERDEN Marcel" userId="df757abe-f344-4752-8ed8-67ef8f83e713" providerId="ADAL" clId="{AB855EBB-48B4-487D-AFE2-E42D5E59FBBA}" dt="2025-02-12T15:45:00.970" v="4177" actId="20577"/>
        <pc:sldMkLst>
          <pc:docMk/>
          <pc:sldMk cId="3817584500" sldId="304"/>
        </pc:sldMkLst>
        <pc:spChg chg="mod">
          <ac:chgData name="VAN WINGERDEN Marcel" userId="df757abe-f344-4752-8ed8-67ef8f83e713" providerId="ADAL" clId="{AB855EBB-48B4-487D-AFE2-E42D5E59FBBA}" dt="2025-02-12T15:45:00.970" v="4177" actId="20577"/>
          <ac:spMkLst>
            <pc:docMk/>
            <pc:sldMk cId="3817584500" sldId="304"/>
            <ac:spMk id="14" creationId="{5FD634EC-FE41-FD00-C89C-F7A15BAB1850}"/>
          </ac:spMkLst>
        </pc:spChg>
      </pc:sldChg>
      <pc:sldChg chg="modSp mod">
        <pc:chgData name="VAN WINGERDEN Marcel" userId="df757abe-f344-4752-8ed8-67ef8f83e713" providerId="ADAL" clId="{AB855EBB-48B4-487D-AFE2-E42D5E59FBBA}" dt="2025-02-11T15:26:30.529" v="765" actId="27636"/>
        <pc:sldMkLst>
          <pc:docMk/>
          <pc:sldMk cId="2376510804" sldId="305"/>
        </pc:sldMkLst>
        <pc:spChg chg="mod">
          <ac:chgData name="VAN WINGERDEN Marcel" userId="df757abe-f344-4752-8ed8-67ef8f83e713" providerId="ADAL" clId="{AB855EBB-48B4-487D-AFE2-E42D5E59FBBA}" dt="2025-02-11T15:26:30.529" v="765" actId="27636"/>
          <ac:spMkLst>
            <pc:docMk/>
            <pc:sldMk cId="2376510804" sldId="305"/>
            <ac:spMk id="14" creationId="{3C5DA22C-4B9D-99D6-BF57-4B3DCB9939FC}"/>
          </ac:spMkLst>
        </pc:spChg>
      </pc:sldChg>
      <pc:sldChg chg="modSp mod modNotesTx">
        <pc:chgData name="VAN WINGERDEN Marcel" userId="df757abe-f344-4752-8ed8-67ef8f83e713" providerId="ADAL" clId="{AB855EBB-48B4-487D-AFE2-E42D5E59FBBA}" dt="2025-02-11T15:29:26.273" v="920" actId="20577"/>
        <pc:sldMkLst>
          <pc:docMk/>
          <pc:sldMk cId="4000891092" sldId="307"/>
        </pc:sldMkLst>
        <pc:graphicFrameChg chg="modGraphic">
          <ac:chgData name="VAN WINGERDEN Marcel" userId="df757abe-f344-4752-8ed8-67ef8f83e713" providerId="ADAL" clId="{AB855EBB-48B4-487D-AFE2-E42D5E59FBBA}" dt="2025-02-11T13:59:53.470" v="404" actId="20577"/>
          <ac:graphicFrameMkLst>
            <pc:docMk/>
            <pc:sldMk cId="4000891092" sldId="307"/>
            <ac:graphicFrameMk id="3" creationId="{CE661896-C515-6459-6EDC-BF47D1C7EDAF}"/>
          </ac:graphicFrameMkLst>
        </pc:graphicFrameChg>
      </pc:sldChg>
      <pc:sldChg chg="addSp delSp modSp mod modNotesTx">
        <pc:chgData name="VAN WINGERDEN Marcel" userId="df757abe-f344-4752-8ed8-67ef8f83e713" providerId="ADAL" clId="{AB855EBB-48B4-487D-AFE2-E42D5E59FBBA}" dt="2025-02-12T16:10:17.913" v="4189" actId="1076"/>
        <pc:sldMkLst>
          <pc:docMk/>
          <pc:sldMk cId="713548071" sldId="308"/>
        </pc:sldMkLst>
        <pc:spChg chg="mod">
          <ac:chgData name="VAN WINGERDEN Marcel" userId="df757abe-f344-4752-8ed8-67ef8f83e713" providerId="ADAL" clId="{AB855EBB-48B4-487D-AFE2-E42D5E59FBBA}" dt="2025-02-11T14:03:51.257" v="486" actId="20577"/>
          <ac:spMkLst>
            <pc:docMk/>
            <pc:sldMk cId="713548071" sldId="308"/>
            <ac:spMk id="14" creationId="{9B256917-74B6-1780-6D95-F85FCCD014C0}"/>
          </ac:spMkLst>
        </pc:spChg>
        <pc:picChg chg="mod">
          <ac:chgData name="VAN WINGERDEN Marcel" userId="df757abe-f344-4752-8ed8-67ef8f83e713" providerId="ADAL" clId="{AB855EBB-48B4-487D-AFE2-E42D5E59FBBA}" dt="2025-02-12T15:53:15.259" v="4180" actId="1035"/>
          <ac:picMkLst>
            <pc:docMk/>
            <pc:sldMk cId="713548071" sldId="308"/>
            <ac:picMk id="2" creationId="{7B8581E7-9957-A2E7-8987-9A867ADE9984}"/>
          </ac:picMkLst>
        </pc:picChg>
        <pc:picChg chg="mod">
          <ac:chgData name="VAN WINGERDEN Marcel" userId="df757abe-f344-4752-8ed8-67ef8f83e713" providerId="ADAL" clId="{AB855EBB-48B4-487D-AFE2-E42D5E59FBBA}" dt="2025-02-12T16:10:17.913" v="4189" actId="1076"/>
          <ac:picMkLst>
            <pc:docMk/>
            <pc:sldMk cId="713548071" sldId="308"/>
            <ac:picMk id="3" creationId="{D38C24EF-8B7D-1C67-875A-D30F4DAA7040}"/>
          </ac:picMkLst>
        </pc:picChg>
      </pc:sldChg>
      <pc:sldChg chg="addSp delSp modSp mod">
        <pc:chgData name="VAN WINGERDEN Marcel" userId="df757abe-f344-4752-8ed8-67ef8f83e713" providerId="ADAL" clId="{AB855EBB-48B4-487D-AFE2-E42D5E59FBBA}" dt="2025-02-11T15:04:05.501" v="686" actId="20577"/>
        <pc:sldMkLst>
          <pc:docMk/>
          <pc:sldMk cId="459694419" sldId="309"/>
        </pc:sldMkLst>
        <pc:spChg chg="mod">
          <ac:chgData name="VAN WINGERDEN Marcel" userId="df757abe-f344-4752-8ed8-67ef8f83e713" providerId="ADAL" clId="{AB855EBB-48B4-487D-AFE2-E42D5E59FBBA}" dt="2025-02-11T15:04:05.501" v="686" actId="20577"/>
          <ac:spMkLst>
            <pc:docMk/>
            <pc:sldMk cId="459694419" sldId="309"/>
            <ac:spMk id="7" creationId="{B791EA96-5F97-94C8-A475-0F521B8DCD98}"/>
          </ac:spMkLst>
        </pc:spChg>
        <pc:picChg chg="add mod">
          <ac:chgData name="VAN WINGERDEN Marcel" userId="df757abe-f344-4752-8ed8-67ef8f83e713" providerId="ADAL" clId="{AB855EBB-48B4-487D-AFE2-E42D5E59FBBA}" dt="2025-02-11T14:57:43.201" v="658" actId="1076"/>
          <ac:picMkLst>
            <pc:docMk/>
            <pc:sldMk cId="459694419" sldId="309"/>
            <ac:picMk id="12" creationId="{22CE0411-AE70-91FB-E24E-75A925556D7F}"/>
          </ac:picMkLst>
        </pc:picChg>
        <pc:picChg chg="add mod ord">
          <ac:chgData name="VAN WINGERDEN Marcel" userId="df757abe-f344-4752-8ed8-67ef8f83e713" providerId="ADAL" clId="{AB855EBB-48B4-487D-AFE2-E42D5E59FBBA}" dt="2025-02-11T15:02:56.701" v="667" actId="167"/>
          <ac:picMkLst>
            <pc:docMk/>
            <pc:sldMk cId="459694419" sldId="309"/>
            <ac:picMk id="18" creationId="{779F6168-D9D0-4619-D32E-7EA65353CF53}"/>
          </ac:picMkLst>
        </pc:picChg>
      </pc:sldChg>
      <pc:sldChg chg="modSp mod modNotesTx">
        <pc:chgData name="VAN WINGERDEN Marcel" userId="df757abe-f344-4752-8ed8-67ef8f83e713" providerId="ADAL" clId="{AB855EBB-48B4-487D-AFE2-E42D5E59FBBA}" dt="2025-02-12T16:25:00.880" v="4259" actId="14100"/>
        <pc:sldMkLst>
          <pc:docMk/>
          <pc:sldMk cId="3082661734" sldId="310"/>
        </pc:sldMkLst>
        <pc:spChg chg="mod">
          <ac:chgData name="VAN WINGERDEN Marcel" userId="df757abe-f344-4752-8ed8-67ef8f83e713" providerId="ADAL" clId="{AB855EBB-48B4-487D-AFE2-E42D5E59FBBA}" dt="2025-02-11T15:19:55.719" v="712" actId="6549"/>
          <ac:spMkLst>
            <pc:docMk/>
            <pc:sldMk cId="3082661734" sldId="310"/>
            <ac:spMk id="14" creationId="{EDA87F40-CECD-9D26-D6F7-103982E960E1}"/>
          </ac:spMkLst>
        </pc:spChg>
        <pc:picChg chg="mod">
          <ac:chgData name="VAN WINGERDEN Marcel" userId="df757abe-f344-4752-8ed8-67ef8f83e713" providerId="ADAL" clId="{AB855EBB-48B4-487D-AFE2-E42D5E59FBBA}" dt="2025-02-12T16:25:00.880" v="4259" actId="14100"/>
          <ac:picMkLst>
            <pc:docMk/>
            <pc:sldMk cId="3082661734" sldId="310"/>
            <ac:picMk id="2" creationId="{F820AE89-9C57-52BE-6727-34CC9D7D00A8}"/>
          </ac:picMkLst>
        </pc:picChg>
      </pc:sldChg>
      <pc:sldChg chg="modSp mod modNotesTx">
        <pc:chgData name="VAN WINGERDEN Marcel" userId="df757abe-f344-4752-8ed8-67ef8f83e713" providerId="ADAL" clId="{AB855EBB-48B4-487D-AFE2-E42D5E59FBBA}" dt="2025-02-11T16:25:21.512" v="1643" actId="20577"/>
        <pc:sldMkLst>
          <pc:docMk/>
          <pc:sldMk cId="3862266172" sldId="311"/>
        </pc:sldMkLst>
        <pc:spChg chg="mod">
          <ac:chgData name="VAN WINGERDEN Marcel" userId="df757abe-f344-4752-8ed8-67ef8f83e713" providerId="ADAL" clId="{AB855EBB-48B4-487D-AFE2-E42D5E59FBBA}" dt="2025-02-11T16:25:21.512" v="1643" actId="20577"/>
          <ac:spMkLst>
            <pc:docMk/>
            <pc:sldMk cId="3862266172" sldId="311"/>
            <ac:spMk id="14" creationId="{997D838D-6265-1826-0A18-EDB214A5A2B9}"/>
          </ac:spMkLst>
        </pc:spChg>
      </pc:sldChg>
      <pc:sldChg chg="addSp delSp modSp add del mod modNotesTx">
        <pc:chgData name="VAN WINGERDEN Marcel" userId="df757abe-f344-4752-8ed8-67ef8f83e713" providerId="ADAL" clId="{AB855EBB-48B4-487D-AFE2-E42D5E59FBBA}" dt="2025-02-11T18:12:58.114" v="2509" actId="47"/>
        <pc:sldMkLst>
          <pc:docMk/>
          <pc:sldMk cId="1118901440" sldId="312"/>
        </pc:sldMkLst>
      </pc:sldChg>
      <pc:sldChg chg="del">
        <pc:chgData name="VAN WINGERDEN Marcel" userId="df757abe-f344-4752-8ed8-67ef8f83e713" providerId="ADAL" clId="{AB855EBB-48B4-487D-AFE2-E42D5E59FBBA}" dt="2025-02-11T18:32:32.929" v="2710" actId="47"/>
        <pc:sldMkLst>
          <pc:docMk/>
          <pc:sldMk cId="4011212940" sldId="313"/>
        </pc:sldMkLst>
      </pc:sldChg>
      <pc:sldChg chg="del">
        <pc:chgData name="VAN WINGERDEN Marcel" userId="df757abe-f344-4752-8ed8-67ef8f83e713" providerId="ADAL" clId="{AB855EBB-48B4-487D-AFE2-E42D5E59FBBA}" dt="2025-02-11T13:43:01.042" v="84" actId="47"/>
        <pc:sldMkLst>
          <pc:docMk/>
          <pc:sldMk cId="3162449904" sldId="316"/>
        </pc:sldMkLst>
      </pc:sldChg>
      <pc:sldChg chg="addSp modSp mod">
        <pc:chgData name="VAN WINGERDEN Marcel" userId="df757abe-f344-4752-8ed8-67ef8f83e713" providerId="ADAL" clId="{AB855EBB-48B4-487D-AFE2-E42D5E59FBBA}" dt="2025-02-12T16:11:00.787" v="4191" actId="1035"/>
        <pc:sldMkLst>
          <pc:docMk/>
          <pc:sldMk cId="877338610" sldId="317"/>
        </pc:sldMkLst>
        <pc:picChg chg="add mod">
          <ac:chgData name="VAN WINGERDEN Marcel" userId="df757abe-f344-4752-8ed8-67ef8f83e713" providerId="ADAL" clId="{AB855EBB-48B4-487D-AFE2-E42D5E59FBBA}" dt="2025-02-11T14:30:59.735" v="605" actId="34135"/>
          <ac:picMkLst>
            <pc:docMk/>
            <pc:sldMk cId="877338610" sldId="317"/>
            <ac:picMk id="3" creationId="{05DF51B9-B149-8E69-86FE-7B01547ED144}"/>
          </ac:picMkLst>
        </pc:picChg>
        <pc:picChg chg="mod">
          <ac:chgData name="VAN WINGERDEN Marcel" userId="df757abe-f344-4752-8ed8-67ef8f83e713" providerId="ADAL" clId="{AB855EBB-48B4-487D-AFE2-E42D5E59FBBA}" dt="2025-02-12T16:00:01.680" v="4186" actId="1036"/>
          <ac:picMkLst>
            <pc:docMk/>
            <pc:sldMk cId="877338610" sldId="317"/>
            <ac:picMk id="9" creationId="{6B957899-A085-0517-7793-FB26F97AD635}"/>
          </ac:picMkLst>
        </pc:picChg>
        <pc:picChg chg="mod">
          <ac:chgData name="VAN WINGERDEN Marcel" userId="df757abe-f344-4752-8ed8-67ef8f83e713" providerId="ADAL" clId="{AB855EBB-48B4-487D-AFE2-E42D5E59FBBA}" dt="2025-02-12T16:11:00.787" v="4191" actId="1035"/>
          <ac:picMkLst>
            <pc:docMk/>
            <pc:sldMk cId="877338610" sldId="317"/>
            <ac:picMk id="11" creationId="{2DA26520-405E-168A-8E40-8BB6A800DECE}"/>
          </ac:picMkLst>
        </pc:picChg>
      </pc:sldChg>
      <pc:sldChg chg="modSp mod modNotesTx">
        <pc:chgData name="VAN WINGERDEN Marcel" userId="df757abe-f344-4752-8ed8-67ef8f83e713" providerId="ADAL" clId="{AB855EBB-48B4-487D-AFE2-E42D5E59FBBA}" dt="2025-02-11T16:02:27.344" v="1058" actId="20577"/>
        <pc:sldMkLst>
          <pc:docMk/>
          <pc:sldMk cId="2741356087" sldId="318"/>
        </pc:sldMkLst>
        <pc:spChg chg="mod">
          <ac:chgData name="VAN WINGERDEN Marcel" userId="df757abe-f344-4752-8ed8-67ef8f83e713" providerId="ADAL" clId="{AB855EBB-48B4-487D-AFE2-E42D5E59FBBA}" dt="2025-02-11T14:32:17.287" v="619" actId="20577"/>
          <ac:spMkLst>
            <pc:docMk/>
            <pc:sldMk cId="2741356087" sldId="318"/>
            <ac:spMk id="7" creationId="{CF12F0C3-EA48-91B1-32F5-FF5188DE3E64}"/>
          </ac:spMkLst>
        </pc:spChg>
        <pc:spChg chg="mod">
          <ac:chgData name="VAN WINGERDEN Marcel" userId="df757abe-f344-4752-8ed8-67ef8f83e713" providerId="ADAL" clId="{AB855EBB-48B4-487D-AFE2-E42D5E59FBBA}" dt="2025-02-11T14:33:40.161" v="646" actId="20577"/>
          <ac:spMkLst>
            <pc:docMk/>
            <pc:sldMk cId="2741356087" sldId="318"/>
            <ac:spMk id="14" creationId="{3171FB57-7884-1BA3-F7F9-18C0BABC9218}"/>
          </ac:spMkLst>
        </pc:spChg>
      </pc:sldChg>
      <pc:sldChg chg="modSp mod">
        <pc:chgData name="VAN WINGERDEN Marcel" userId="df757abe-f344-4752-8ed8-67ef8f83e713" providerId="ADAL" clId="{AB855EBB-48B4-487D-AFE2-E42D5E59FBBA}" dt="2025-02-12T16:15:46.325" v="4257" actId="6549"/>
        <pc:sldMkLst>
          <pc:docMk/>
          <pc:sldMk cId="82176771" sldId="319"/>
        </pc:sldMkLst>
        <pc:spChg chg="mod">
          <ac:chgData name="VAN WINGERDEN Marcel" userId="df757abe-f344-4752-8ed8-67ef8f83e713" providerId="ADAL" clId="{AB855EBB-48B4-487D-AFE2-E42D5E59FBBA}" dt="2025-02-12T16:15:46.325" v="4257" actId="6549"/>
          <ac:spMkLst>
            <pc:docMk/>
            <pc:sldMk cId="82176771" sldId="319"/>
            <ac:spMk id="14" creationId="{A1EBB8F7-2CB5-F0D6-8957-F66EDE9F4E86}"/>
          </ac:spMkLst>
        </pc:spChg>
      </pc:sldChg>
      <pc:sldChg chg="modSp mod modNotesTx">
        <pc:chgData name="VAN WINGERDEN Marcel" userId="df757abe-f344-4752-8ed8-67ef8f83e713" providerId="ADAL" clId="{AB855EBB-48B4-487D-AFE2-E42D5E59FBBA}" dt="2025-02-12T16:25:30.280" v="4260" actId="14100"/>
        <pc:sldMkLst>
          <pc:docMk/>
          <pc:sldMk cId="1966735917" sldId="320"/>
        </pc:sldMkLst>
        <pc:picChg chg="mod">
          <ac:chgData name="VAN WINGERDEN Marcel" userId="df757abe-f344-4752-8ed8-67ef8f83e713" providerId="ADAL" clId="{AB855EBB-48B4-487D-AFE2-E42D5E59FBBA}" dt="2025-02-12T16:25:30.280" v="4260" actId="14100"/>
          <ac:picMkLst>
            <pc:docMk/>
            <pc:sldMk cId="1966735917" sldId="320"/>
            <ac:picMk id="2" creationId="{446990F2-186B-3A67-2177-9E10742094BD}"/>
          </ac:picMkLst>
        </pc:picChg>
      </pc:sldChg>
      <pc:sldChg chg="modSp add del mod">
        <pc:chgData name="VAN WINGERDEN Marcel" userId="df757abe-f344-4752-8ed8-67ef8f83e713" providerId="ADAL" clId="{AB855EBB-48B4-487D-AFE2-E42D5E59FBBA}" dt="2025-02-11T18:24:42.732" v="2623" actId="47"/>
        <pc:sldMkLst>
          <pc:docMk/>
          <pc:sldMk cId="2244493722" sldId="321"/>
        </pc:sldMkLst>
      </pc:sldChg>
      <pc:sldChg chg="del">
        <pc:chgData name="VAN WINGERDEN Marcel" userId="df757abe-f344-4752-8ed8-67ef8f83e713" providerId="ADAL" clId="{AB855EBB-48B4-487D-AFE2-E42D5E59FBBA}" dt="2025-02-11T18:27:52.831" v="2684" actId="47"/>
        <pc:sldMkLst>
          <pc:docMk/>
          <pc:sldMk cId="43677093" sldId="322"/>
        </pc:sldMkLst>
      </pc:sldChg>
      <pc:sldChg chg="del">
        <pc:chgData name="VAN WINGERDEN Marcel" userId="df757abe-f344-4752-8ed8-67ef8f83e713" providerId="ADAL" clId="{AB855EBB-48B4-487D-AFE2-E42D5E59FBBA}" dt="2025-02-11T18:22:05.211" v="2604" actId="47"/>
        <pc:sldMkLst>
          <pc:docMk/>
          <pc:sldMk cId="1618198890" sldId="328"/>
        </pc:sldMkLst>
      </pc:sldChg>
      <pc:sldChg chg="del">
        <pc:chgData name="VAN WINGERDEN Marcel" userId="df757abe-f344-4752-8ed8-67ef8f83e713" providerId="ADAL" clId="{AB855EBB-48B4-487D-AFE2-E42D5E59FBBA}" dt="2025-02-11T18:28:57.134" v="2690" actId="47"/>
        <pc:sldMkLst>
          <pc:docMk/>
          <pc:sldMk cId="1263953092" sldId="331"/>
        </pc:sldMkLst>
      </pc:sldChg>
      <pc:sldChg chg="del">
        <pc:chgData name="VAN WINGERDEN Marcel" userId="df757abe-f344-4752-8ed8-67ef8f83e713" providerId="ADAL" clId="{AB855EBB-48B4-487D-AFE2-E42D5E59FBBA}" dt="2025-02-11T18:29:37.590" v="2691" actId="47"/>
        <pc:sldMkLst>
          <pc:docMk/>
          <pc:sldMk cId="1683044309" sldId="332"/>
        </pc:sldMkLst>
      </pc:sldChg>
      <pc:sldChg chg="del">
        <pc:chgData name="VAN WINGERDEN Marcel" userId="df757abe-f344-4752-8ed8-67ef8f83e713" providerId="ADAL" clId="{AB855EBB-48B4-487D-AFE2-E42D5E59FBBA}" dt="2025-02-11T18:32:28.998" v="2709" actId="47"/>
        <pc:sldMkLst>
          <pc:docMk/>
          <pc:sldMk cId="3072490054" sldId="333"/>
        </pc:sldMkLst>
      </pc:sldChg>
      <pc:sldChg chg="del">
        <pc:chgData name="VAN WINGERDEN Marcel" userId="df757abe-f344-4752-8ed8-67ef8f83e713" providerId="ADAL" clId="{AB855EBB-48B4-487D-AFE2-E42D5E59FBBA}" dt="2025-02-11T13:42:54.282" v="83" actId="47"/>
        <pc:sldMkLst>
          <pc:docMk/>
          <pc:sldMk cId="1774207449" sldId="350"/>
        </pc:sldMkLst>
      </pc:sldChg>
      <pc:sldChg chg="del">
        <pc:chgData name="VAN WINGERDEN Marcel" userId="df757abe-f344-4752-8ed8-67ef8f83e713" providerId="ADAL" clId="{AB855EBB-48B4-487D-AFE2-E42D5E59FBBA}" dt="2025-02-11T13:37:07.854" v="0" actId="47"/>
        <pc:sldMkLst>
          <pc:docMk/>
          <pc:sldMk cId="3898746046" sldId="351"/>
        </pc:sldMkLst>
      </pc:sldChg>
      <pc:sldChg chg="modSp mod">
        <pc:chgData name="VAN WINGERDEN Marcel" userId="df757abe-f344-4752-8ed8-67ef8f83e713" providerId="ADAL" clId="{AB855EBB-48B4-487D-AFE2-E42D5E59FBBA}" dt="2025-02-11T13:39:17.171" v="51" actId="20577"/>
        <pc:sldMkLst>
          <pc:docMk/>
          <pc:sldMk cId="930229982" sldId="352"/>
        </pc:sldMkLst>
        <pc:spChg chg="mod">
          <ac:chgData name="VAN WINGERDEN Marcel" userId="df757abe-f344-4752-8ed8-67ef8f83e713" providerId="ADAL" clId="{AB855EBB-48B4-487D-AFE2-E42D5E59FBBA}" dt="2025-02-11T13:37:52.108" v="13" actId="20577"/>
          <ac:spMkLst>
            <pc:docMk/>
            <pc:sldMk cId="930229982" sldId="352"/>
            <ac:spMk id="7" creationId="{3D8B6343-705C-5586-8234-8936D3AC7A7A}"/>
          </ac:spMkLst>
        </pc:spChg>
        <pc:spChg chg="mod">
          <ac:chgData name="VAN WINGERDEN Marcel" userId="df757abe-f344-4752-8ed8-67ef8f83e713" providerId="ADAL" clId="{AB855EBB-48B4-487D-AFE2-E42D5E59FBBA}" dt="2025-02-11T13:39:17.171" v="51" actId="20577"/>
          <ac:spMkLst>
            <pc:docMk/>
            <pc:sldMk cId="930229982" sldId="352"/>
            <ac:spMk id="14" creationId="{377FE0EB-4980-C400-43E3-02701B4636BE}"/>
          </ac:spMkLst>
        </pc:spChg>
      </pc:sldChg>
      <pc:sldChg chg="modSp mod">
        <pc:chgData name="VAN WINGERDEN Marcel" userId="df757abe-f344-4752-8ed8-67ef8f83e713" providerId="ADAL" clId="{AB855EBB-48B4-487D-AFE2-E42D5E59FBBA}" dt="2025-02-11T13:42:10.119" v="82" actId="20577"/>
        <pc:sldMkLst>
          <pc:docMk/>
          <pc:sldMk cId="1760605735" sldId="354"/>
        </pc:sldMkLst>
        <pc:spChg chg="mod">
          <ac:chgData name="VAN WINGERDEN Marcel" userId="df757abe-f344-4752-8ed8-67ef8f83e713" providerId="ADAL" clId="{AB855EBB-48B4-487D-AFE2-E42D5E59FBBA}" dt="2025-02-11T13:41:46.501" v="64" actId="20577"/>
          <ac:spMkLst>
            <pc:docMk/>
            <pc:sldMk cId="1760605735" sldId="354"/>
            <ac:spMk id="7" creationId="{8D5DBC3C-259D-4FBB-21BE-0D1DC98ACCBB}"/>
          </ac:spMkLst>
        </pc:spChg>
        <pc:spChg chg="mod">
          <ac:chgData name="VAN WINGERDEN Marcel" userId="df757abe-f344-4752-8ed8-67ef8f83e713" providerId="ADAL" clId="{AB855EBB-48B4-487D-AFE2-E42D5E59FBBA}" dt="2025-02-11T13:42:10.119" v="82" actId="20577"/>
          <ac:spMkLst>
            <pc:docMk/>
            <pc:sldMk cId="1760605735" sldId="354"/>
            <ac:spMk id="14" creationId="{B07575EF-4B08-70C6-CCC5-DB089131221B}"/>
          </ac:spMkLst>
        </pc:spChg>
      </pc:sldChg>
      <pc:sldChg chg="modSp add mod">
        <pc:chgData name="VAN WINGERDEN Marcel" userId="df757abe-f344-4752-8ed8-67ef8f83e713" providerId="ADAL" clId="{AB855EBB-48B4-487D-AFE2-E42D5E59FBBA}" dt="2025-02-11T15:04:24.479" v="692" actId="20577"/>
        <pc:sldMkLst>
          <pc:docMk/>
          <pc:sldMk cId="1984219937" sldId="355"/>
        </pc:sldMkLst>
        <pc:spChg chg="mod">
          <ac:chgData name="VAN WINGERDEN Marcel" userId="df757abe-f344-4752-8ed8-67ef8f83e713" providerId="ADAL" clId="{AB855EBB-48B4-487D-AFE2-E42D5E59FBBA}" dt="2025-02-11T15:04:24.479" v="692" actId="20577"/>
          <ac:spMkLst>
            <pc:docMk/>
            <pc:sldMk cId="1984219937" sldId="355"/>
            <ac:spMk id="7" creationId="{5E70B672-7D23-B6E9-169F-69EF88E26A7D}"/>
          </ac:spMkLst>
        </pc:spChg>
      </pc:sldChg>
      <pc:sldChg chg="delSp modSp add mod modNotesTx">
        <pc:chgData name="VAN WINGERDEN Marcel" userId="df757abe-f344-4752-8ed8-67ef8f83e713" providerId="ADAL" clId="{AB855EBB-48B4-487D-AFE2-E42D5E59FBBA}" dt="2025-02-11T19:19:56.592" v="3306" actId="21"/>
        <pc:sldMkLst>
          <pc:docMk/>
          <pc:sldMk cId="3187597296" sldId="356"/>
        </pc:sldMkLst>
        <pc:spChg chg="mod">
          <ac:chgData name="VAN WINGERDEN Marcel" userId="df757abe-f344-4752-8ed8-67ef8f83e713" providerId="ADAL" clId="{AB855EBB-48B4-487D-AFE2-E42D5E59FBBA}" dt="2025-02-11T18:36:20.548" v="2753" actId="20577"/>
          <ac:spMkLst>
            <pc:docMk/>
            <pc:sldMk cId="3187597296" sldId="356"/>
            <ac:spMk id="9" creationId="{27E78EAC-4EC0-5D51-E930-D6E508B71384}"/>
          </ac:spMkLst>
        </pc:spChg>
        <pc:graphicFrameChg chg="mod modGraphic">
          <ac:chgData name="VAN WINGERDEN Marcel" userId="df757abe-f344-4752-8ed8-67ef8f83e713" providerId="ADAL" clId="{AB855EBB-48B4-487D-AFE2-E42D5E59FBBA}" dt="2025-02-11T19:19:56.592" v="3306" actId="21"/>
          <ac:graphicFrameMkLst>
            <pc:docMk/>
            <pc:sldMk cId="3187597296" sldId="356"/>
            <ac:graphicFrameMk id="8" creationId="{7E5C55F2-41D3-8E76-DA7B-11C3F946D77C}"/>
          </ac:graphicFrameMkLst>
        </pc:graphicFrameChg>
      </pc:sldChg>
      <pc:sldChg chg="addSp delSp modSp add mod modNotesTx">
        <pc:chgData name="VAN WINGERDEN Marcel" userId="df757abe-f344-4752-8ed8-67ef8f83e713" providerId="ADAL" clId="{AB855EBB-48B4-487D-AFE2-E42D5E59FBBA}" dt="2025-02-11T18:46:50.765" v="2812" actId="20577"/>
        <pc:sldMkLst>
          <pc:docMk/>
          <pc:sldMk cId="3458221889" sldId="357"/>
        </pc:sldMkLst>
      </pc:sldChg>
      <pc:sldChg chg="addSp delSp modSp add mod">
        <pc:chgData name="VAN WINGERDEN Marcel" userId="df757abe-f344-4752-8ed8-67ef8f83e713" providerId="ADAL" clId="{AB855EBB-48B4-487D-AFE2-E42D5E59FBBA}" dt="2025-02-11T18:31:25.273" v="2708" actId="20577"/>
        <pc:sldMkLst>
          <pc:docMk/>
          <pc:sldMk cId="4001422312" sldId="358"/>
        </pc:sldMkLst>
        <pc:graphicFrameChg chg="modGraphic">
          <ac:chgData name="VAN WINGERDEN Marcel" userId="df757abe-f344-4752-8ed8-67ef8f83e713" providerId="ADAL" clId="{AB855EBB-48B4-487D-AFE2-E42D5E59FBBA}" dt="2025-02-11T18:31:25.273" v="2708" actId="20577"/>
          <ac:graphicFrameMkLst>
            <pc:docMk/>
            <pc:sldMk cId="4001422312" sldId="358"/>
            <ac:graphicFrameMk id="2" creationId="{E8A8710B-7E2E-ADF5-8E0F-F7B30B829DD2}"/>
          </ac:graphicFrameMkLst>
        </pc:graphicFrameChg>
        <pc:graphicFrameChg chg="add mod modGraphic">
          <ac:chgData name="VAN WINGERDEN Marcel" userId="df757abe-f344-4752-8ed8-67ef8f83e713" providerId="ADAL" clId="{AB855EBB-48B4-487D-AFE2-E42D5E59FBBA}" dt="2025-02-11T18:27:31.134" v="2683" actId="120"/>
          <ac:graphicFrameMkLst>
            <pc:docMk/>
            <pc:sldMk cId="4001422312" sldId="358"/>
            <ac:graphicFrameMk id="3" creationId="{410F77D5-DE4D-59D3-F2D0-DF71E86C989E}"/>
          </ac:graphicFrameMkLst>
        </pc:graphicFrameChg>
      </pc:sldChg>
      <pc:sldChg chg="addSp delSp modSp add mod modNotesTx">
        <pc:chgData name="VAN WINGERDEN Marcel" userId="df757abe-f344-4752-8ed8-67ef8f83e713" providerId="ADAL" clId="{AB855EBB-48B4-487D-AFE2-E42D5E59FBBA}" dt="2025-02-11T18:55:03.446" v="3040" actId="20577"/>
        <pc:sldMkLst>
          <pc:docMk/>
          <pc:sldMk cId="2871214077" sldId="359"/>
        </pc:sldMkLst>
        <pc:graphicFrameChg chg="add mod modGraphic">
          <ac:chgData name="VAN WINGERDEN Marcel" userId="df757abe-f344-4752-8ed8-67ef8f83e713" providerId="ADAL" clId="{AB855EBB-48B4-487D-AFE2-E42D5E59FBBA}" dt="2025-02-11T18:28:21.743" v="2689" actId="120"/>
          <ac:graphicFrameMkLst>
            <pc:docMk/>
            <pc:sldMk cId="2871214077" sldId="359"/>
            <ac:graphicFrameMk id="2" creationId="{B4E97E8B-6A9E-585E-A75F-AC8C7C95EF6A}"/>
          </ac:graphicFrameMkLst>
        </pc:graphicFrameChg>
        <pc:picChg chg="add mod ord">
          <ac:chgData name="VAN WINGERDEN Marcel" userId="df757abe-f344-4752-8ed8-67ef8f83e713" providerId="ADAL" clId="{AB855EBB-48B4-487D-AFE2-E42D5E59FBBA}" dt="2025-02-11T18:52:52.155" v="2815" actId="167"/>
          <ac:picMkLst>
            <pc:docMk/>
            <pc:sldMk cId="2871214077" sldId="359"/>
            <ac:picMk id="5" creationId="{5CB1B4BE-4189-6CBA-4636-AFE34D4DF0D1}"/>
          </ac:picMkLst>
        </pc:picChg>
      </pc:sldChg>
      <pc:sldChg chg="addSp delSp modSp add mod modNotesTx">
        <pc:chgData name="VAN WINGERDEN Marcel" userId="df757abe-f344-4752-8ed8-67ef8f83e713" providerId="ADAL" clId="{AB855EBB-48B4-487D-AFE2-E42D5E59FBBA}" dt="2025-02-11T19:26:48.341" v="3481" actId="20577"/>
        <pc:sldMkLst>
          <pc:docMk/>
          <pc:sldMk cId="4205233798" sldId="360"/>
        </pc:sldMkLst>
        <pc:picChg chg="add mod">
          <ac:chgData name="VAN WINGERDEN Marcel" userId="df757abe-f344-4752-8ed8-67ef8f83e713" providerId="ADAL" clId="{AB855EBB-48B4-487D-AFE2-E42D5E59FBBA}" dt="2025-02-11T17:33:32.961" v="2486" actId="1076"/>
          <ac:picMkLst>
            <pc:docMk/>
            <pc:sldMk cId="4205233798" sldId="360"/>
            <ac:picMk id="5" creationId="{7219E01F-5B8C-BCC8-D3F7-D8E7FCD064FE}"/>
          </ac:picMkLst>
        </pc:picChg>
      </pc:sldChg>
      <pc:sldChg chg="addSp delSp modSp add mod">
        <pc:chgData name="VAN WINGERDEN Marcel" userId="df757abe-f344-4752-8ed8-67ef8f83e713" providerId="ADAL" clId="{AB855EBB-48B4-487D-AFE2-E42D5E59FBBA}" dt="2025-02-11T19:32:25.013" v="3503" actId="6549"/>
        <pc:sldMkLst>
          <pc:docMk/>
          <pc:sldMk cId="2802614709" sldId="361"/>
        </pc:sldMkLst>
        <pc:spChg chg="add mod">
          <ac:chgData name="VAN WINGERDEN Marcel" userId="df757abe-f344-4752-8ed8-67ef8f83e713" providerId="ADAL" clId="{AB855EBB-48B4-487D-AFE2-E42D5E59FBBA}" dt="2025-02-11T17:35:24.809" v="2500" actId="1076"/>
          <ac:spMkLst>
            <pc:docMk/>
            <pc:sldMk cId="2802614709" sldId="361"/>
            <ac:spMk id="2" creationId="{85AD987E-512D-693B-DDF3-23C850DD5888}"/>
          </ac:spMkLst>
        </pc:spChg>
        <pc:spChg chg="mod">
          <ac:chgData name="VAN WINGERDEN Marcel" userId="df757abe-f344-4752-8ed8-67ef8f83e713" providerId="ADAL" clId="{AB855EBB-48B4-487D-AFE2-E42D5E59FBBA}" dt="2025-02-11T19:32:25.013" v="3503" actId="6549"/>
          <ac:spMkLst>
            <pc:docMk/>
            <pc:sldMk cId="2802614709" sldId="361"/>
            <ac:spMk id="14" creationId="{71354E3C-91C5-604A-A083-10F5CAEC764E}"/>
          </ac:spMkLst>
        </pc:spChg>
        <pc:graphicFrameChg chg="mod modGraphic">
          <ac:chgData name="VAN WINGERDEN Marcel" userId="df757abe-f344-4752-8ed8-67ef8f83e713" providerId="ADAL" clId="{AB855EBB-48B4-487D-AFE2-E42D5E59FBBA}" dt="2025-02-11T18:31:02.088" v="2702" actId="6549"/>
          <ac:graphicFrameMkLst>
            <pc:docMk/>
            <pc:sldMk cId="2802614709" sldId="361"/>
            <ac:graphicFrameMk id="6" creationId="{6D2BE2CE-5B1E-D066-4331-05EFB663923D}"/>
          </ac:graphicFrameMkLst>
        </pc:graphicFrameChg>
      </pc:sldChg>
      <pc:sldChg chg="addSp delSp modSp add mod">
        <pc:chgData name="VAN WINGERDEN Marcel" userId="df757abe-f344-4752-8ed8-67ef8f83e713" providerId="ADAL" clId="{AB855EBB-48B4-487D-AFE2-E42D5E59FBBA}" dt="2025-02-11T19:37:43.316" v="3635" actId="5793"/>
        <pc:sldMkLst>
          <pc:docMk/>
          <pc:sldMk cId="676806227" sldId="362"/>
        </pc:sldMkLst>
        <pc:spChg chg="add mod">
          <ac:chgData name="VAN WINGERDEN Marcel" userId="df757abe-f344-4752-8ed8-67ef8f83e713" providerId="ADAL" clId="{AB855EBB-48B4-487D-AFE2-E42D5E59FBBA}" dt="2025-02-11T18:36:02.080" v="2751" actId="20577"/>
          <ac:spMkLst>
            <pc:docMk/>
            <pc:sldMk cId="676806227" sldId="362"/>
            <ac:spMk id="3" creationId="{47A5AF4C-D64D-20BF-4301-3AE25ADCCDF1}"/>
          </ac:spMkLst>
        </pc:spChg>
        <pc:spChg chg="mod">
          <ac:chgData name="VAN WINGERDEN Marcel" userId="df757abe-f344-4752-8ed8-67ef8f83e713" providerId="ADAL" clId="{AB855EBB-48B4-487D-AFE2-E42D5E59FBBA}" dt="2025-02-11T19:37:43.316" v="3635" actId="5793"/>
          <ac:spMkLst>
            <pc:docMk/>
            <pc:sldMk cId="676806227" sldId="362"/>
            <ac:spMk id="14" creationId="{B33E4E93-AAA1-7CF6-E1DF-16218CBA4C59}"/>
          </ac:spMkLst>
        </pc:spChg>
      </pc:sldChg>
      <pc:sldChg chg="delSp modSp add mod">
        <pc:chgData name="VAN WINGERDEN Marcel" userId="df757abe-f344-4752-8ed8-67ef8f83e713" providerId="ADAL" clId="{AB855EBB-48B4-487D-AFE2-E42D5E59FBBA}" dt="2025-02-11T19:46:04.552" v="3859" actId="6549"/>
        <pc:sldMkLst>
          <pc:docMk/>
          <pc:sldMk cId="2292789957" sldId="363"/>
        </pc:sldMkLst>
        <pc:spChg chg="mod">
          <ac:chgData name="VAN WINGERDEN Marcel" userId="df757abe-f344-4752-8ed8-67ef8f83e713" providerId="ADAL" clId="{AB855EBB-48B4-487D-AFE2-E42D5E59FBBA}" dt="2025-02-11T19:46:04.552" v="3859" actId="6549"/>
          <ac:spMkLst>
            <pc:docMk/>
            <pc:sldMk cId="2292789957" sldId="363"/>
            <ac:spMk id="14" creationId="{A44F9000-BDD5-B907-5AC6-B4D9E8991051}"/>
          </ac:spMkLst>
        </pc:spChg>
      </pc:sldChg>
      <pc:sldMasterChg chg="delSldLayout">
        <pc:chgData name="VAN WINGERDEN Marcel" userId="df757abe-f344-4752-8ed8-67ef8f83e713" providerId="ADAL" clId="{AB855EBB-48B4-487D-AFE2-E42D5E59FBBA}" dt="2025-02-11T13:43:01.042" v="84" actId="47"/>
        <pc:sldMasterMkLst>
          <pc:docMk/>
          <pc:sldMasterMk cId="1187330119" sldId="2147483648"/>
        </pc:sldMasterMkLst>
        <pc:sldLayoutChg chg="del">
          <pc:chgData name="VAN WINGERDEN Marcel" userId="df757abe-f344-4752-8ed8-67ef8f83e713" providerId="ADAL" clId="{AB855EBB-48B4-487D-AFE2-E42D5E59FBBA}" dt="2025-02-11T13:43:01.042" v="84" actId="47"/>
          <pc:sldLayoutMkLst>
            <pc:docMk/>
            <pc:sldMasterMk cId="1187330119" sldId="2147483648"/>
            <pc:sldLayoutMk cId="4200523071" sldId="2147483661"/>
          </pc:sldLayoutMkLst>
        </pc:sldLayoutChg>
      </pc:sldMasterChg>
    </pc:docChg>
  </pc:docChgLst>
  <pc:docChgLst>
    <pc:chgData name="VAN WINGERDEN Marcel" userId="df757abe-f344-4752-8ed8-67ef8f83e713" providerId="ADAL" clId="{2B636321-F342-4104-B90D-739E53EB6432}"/>
    <pc:docChg chg="undo custSel modSld">
      <pc:chgData name="VAN WINGERDEN Marcel" userId="df757abe-f344-4752-8ed8-67ef8f83e713" providerId="ADAL" clId="{2B636321-F342-4104-B90D-739E53EB6432}" dt="2025-02-20T15:21:15.001" v="13" actId="20577"/>
      <pc:docMkLst>
        <pc:docMk/>
      </pc:docMkLst>
      <pc:sldChg chg="modSp mod">
        <pc:chgData name="VAN WINGERDEN Marcel" userId="df757abe-f344-4752-8ed8-67ef8f83e713" providerId="ADAL" clId="{2B636321-F342-4104-B90D-739E53EB6432}" dt="2025-02-20T14:52:44.754" v="2" actId="14100"/>
        <pc:sldMkLst>
          <pc:docMk/>
          <pc:sldMk cId="877338610" sldId="317"/>
        </pc:sldMkLst>
        <pc:picChg chg="mod">
          <ac:chgData name="VAN WINGERDEN Marcel" userId="df757abe-f344-4752-8ed8-67ef8f83e713" providerId="ADAL" clId="{2B636321-F342-4104-B90D-739E53EB6432}" dt="2025-02-20T14:52:44.754" v="2" actId="14100"/>
          <ac:picMkLst>
            <pc:docMk/>
            <pc:sldMk cId="877338610" sldId="317"/>
            <ac:picMk id="9" creationId="{6B957899-A085-0517-7793-FB26F97AD635}"/>
          </ac:picMkLst>
        </pc:picChg>
      </pc:sldChg>
      <pc:sldChg chg="modNotesTx">
        <pc:chgData name="VAN WINGERDEN Marcel" userId="df757abe-f344-4752-8ed8-67ef8f83e713" providerId="ADAL" clId="{2B636321-F342-4104-B90D-739E53EB6432}" dt="2025-02-20T15:21:15.001" v="13" actId="20577"/>
        <pc:sldMkLst>
          <pc:docMk/>
          <pc:sldMk cId="3439352715" sldId="341"/>
        </pc:sldMkLst>
      </pc:sldChg>
      <pc:sldChg chg="modSp mod">
        <pc:chgData name="VAN WINGERDEN Marcel" userId="df757abe-f344-4752-8ed8-67ef8f83e713" providerId="ADAL" clId="{2B636321-F342-4104-B90D-739E53EB6432}" dt="2025-02-20T15:13:40.763" v="7" actId="20577"/>
        <pc:sldMkLst>
          <pc:docMk/>
          <pc:sldMk cId="786850134" sldId="364"/>
        </pc:sldMkLst>
        <pc:spChg chg="mod">
          <ac:chgData name="VAN WINGERDEN Marcel" userId="df757abe-f344-4752-8ed8-67ef8f83e713" providerId="ADAL" clId="{2B636321-F342-4104-B90D-739E53EB6432}" dt="2025-02-20T15:13:40.763" v="7" actId="20577"/>
          <ac:spMkLst>
            <pc:docMk/>
            <pc:sldMk cId="786850134" sldId="364"/>
            <ac:spMk id="14" creationId="{A9DB7D7B-EAC0-02FE-60B0-03BA6B7C33E3}"/>
          </ac:spMkLst>
        </pc:spChg>
      </pc:sldChg>
    </pc:docChg>
  </pc:docChgLst>
  <pc:docChgLst>
    <pc:chgData name="Alex Bolan" userId="9bf8f7a6-a8b8-4c80-b006-66b3e467c079" providerId="ADAL" clId="{380CA5A0-8D55-4E42-85C0-B51564499B40}"/>
    <pc:docChg chg="modSld">
      <pc:chgData name="Alex Bolan" userId="9bf8f7a6-a8b8-4c80-b006-66b3e467c079" providerId="ADAL" clId="{380CA5A0-8D55-4E42-85C0-B51564499B40}" dt="2024-10-29T20:07:51.079" v="11" actId="20577"/>
      <pc:docMkLst>
        <pc:docMk/>
      </pc:docMkLst>
      <pc:sldChg chg="modSp mod">
        <pc:chgData name="Alex Bolan" userId="9bf8f7a6-a8b8-4c80-b006-66b3e467c079" providerId="ADAL" clId="{380CA5A0-8D55-4E42-85C0-B51564499B40}" dt="2024-10-29T20:07:51.079" v="11" actId="20577"/>
        <pc:sldMkLst>
          <pc:docMk/>
          <pc:sldMk cId="1812297926" sldId="29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ED5EB-8AC0-4E81-52A5-0B9835D5D3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86C61-A49A-B74E-536D-D24A4DE026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51C7DE0-9006-BC48-B1C9-F842553CB5DD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6F803A-620C-25EA-717D-8954B07B692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482040-2078-8C3E-DFF3-FB95B8BF62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D00AB84-DC3C-4545-A455-0FCC9628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51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A94EE3A-C750-5044-A5FB-6440F894EC8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03DB4F8-2C13-7345-8E95-4DC681F14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1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54AE311-32E6-A45E-07A4-0FE2B89984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pPr marL="228600" indent="-228600">
              <a:buAutoNum type="arabicPeriod"/>
            </a:pPr>
            <a:r>
              <a:rPr lang="en-US" dirty="0"/>
              <a:t>Performance formulas can only be associated to equipment via an Equipment Ranking of Type Condition Index. </a:t>
            </a:r>
          </a:p>
          <a:p>
            <a:pPr marL="228600" indent="-228600">
              <a:buAutoNum type="arabicPeriod"/>
            </a:pPr>
            <a:r>
              <a:rPr lang="en-US" dirty="0"/>
              <a:t>There is a maximum of 6 variables.</a:t>
            </a:r>
          </a:p>
        </p:txBody>
      </p:sp>
    </p:spTree>
    <p:extLst>
      <p:ext uri="{BB962C8B-B14F-4D97-AF65-F5344CB8AC3E}">
        <p14:creationId xmlns:p14="http://schemas.microsoft.com/office/powerpoint/2010/main" val="1800022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53F33-78BE-65FE-5514-D7799022F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A3DEA8-385A-994F-6180-4E5516D0FB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48225C-47DC-E60A-F0E1-D50E6D98DB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77A0E7-3367-3EEC-F73D-00737AC61B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Because Condition Protocol is Age, </a:t>
            </a:r>
          </a:p>
          <a:p>
            <a:pPr marL="685800" lvl="1" indent="-228600">
              <a:buAutoNum type="arabicPeriod"/>
            </a:pPr>
            <a:r>
              <a:rPr lang="en-US" dirty="0"/>
              <a:t>Decay Curve is protected.</a:t>
            </a:r>
          </a:p>
          <a:p>
            <a:pPr marL="685800" lvl="1" indent="-228600">
              <a:buAutoNum type="arabicPeriod"/>
            </a:pPr>
            <a:r>
              <a:rPr lang="en-US" dirty="0"/>
              <a:t>And there is no work required on the Survey Setup tab. </a:t>
            </a:r>
          </a:p>
          <a:p>
            <a:pPr marL="228600" indent="-228600">
              <a:buAutoNum type="arabicPeriod"/>
            </a:pPr>
            <a:r>
              <a:rPr lang="en-US" dirty="0"/>
              <a:t>That Track History means the system will add a record on the Ranking History tab each time it calculates a score. </a:t>
            </a:r>
          </a:p>
        </p:txBody>
      </p:sp>
    </p:spTree>
    <p:extLst>
      <p:ext uri="{BB962C8B-B14F-4D97-AF65-F5344CB8AC3E}">
        <p14:creationId xmlns:p14="http://schemas.microsoft.com/office/powerpoint/2010/main" val="1002465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27CF38-7BBE-1F51-AAD2-6DAE08649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FBB4CD-5CF8-6BA1-5FF5-21C512B05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24EF3-AA0F-6E17-8EA8-C16364209A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82184B-93E9-130B-E32A-BDAEA5C9D9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31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B99EA-DE15-032F-9E1E-489309484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119A7F-70D0-D21C-F798-6FC2153313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C8EEF-4BB1-6243-BC2D-DC1414E1B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DAEE8C-2A19-B3A1-E9CB-F08A18998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Note the Type and Protocol. Still a Condition Index, but the Protocol is Condition Inspection which makes it survey based. </a:t>
            </a:r>
          </a:p>
          <a:p>
            <a:pPr marL="228600" indent="-228600">
              <a:buAutoNum type="arabicPeriod"/>
            </a:pPr>
            <a:r>
              <a:rPr lang="en-US" dirty="0"/>
              <a:t>Also note condition score start and end are protected. Formulas defined on the Survey Setup will now determine the score.</a:t>
            </a:r>
          </a:p>
        </p:txBody>
      </p:sp>
    </p:spTree>
    <p:extLst>
      <p:ext uri="{BB962C8B-B14F-4D97-AF65-F5344CB8AC3E}">
        <p14:creationId xmlns:p14="http://schemas.microsoft.com/office/powerpoint/2010/main" val="275233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21E49-913A-B16D-AD18-54C76355E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646690F-B8A2-1EB5-E08C-E3165291B4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8D8CB-C587-D4F2-11D7-73ACB47C62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796F868-7EA0-6C36-F59F-0F8E06854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lvl="1" indent="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Answer a question examples</a:t>
            </a:r>
          </a:p>
          <a:p>
            <a:pPr marL="228600" lvl="1" indent="-2286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Does the equipment look good for its age? Yes / No</a:t>
            </a:r>
          </a:p>
          <a:p>
            <a:pPr marL="228600" marR="0" lvl="1" indent="-228600" algn="l" defTabSz="711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How would you rate the equipment on a scale from 1 to 5?</a:t>
            </a:r>
          </a:p>
          <a:p>
            <a:pPr marL="228600" lvl="1" indent="-2286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003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654E5-1D93-E763-887E-DAB704EE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49F65C-C25F-D91D-F0BD-88DE308279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47A2E-E386-3838-0951-EE8F8DF3D5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9A5AB3E-6DBC-07A2-CCBE-1F747974F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There is a total of 24 main questions or branches to a Transformer inspection. </a:t>
            </a:r>
          </a:p>
          <a:p>
            <a:pPr marL="228600" indent="-228600">
              <a:buAutoNum type="arabicPeriod"/>
            </a:pPr>
            <a:r>
              <a:rPr lang="en-US" dirty="0"/>
              <a:t>Note the division by the weight * 4. That will reduce the result to a number between 0 and 1.</a:t>
            </a:r>
          </a:p>
          <a:p>
            <a:pPr marL="228600" indent="-228600">
              <a:buAutoNum type="arabicPeriod"/>
            </a:pPr>
            <a:r>
              <a:rPr lang="en-US" dirty="0"/>
              <a:t>Note the last 3 conditions are not deemed that relevant (0.4 rather than 0.6) because they relate to the Load Tap Changer (LTC).</a:t>
            </a:r>
          </a:p>
        </p:txBody>
      </p:sp>
    </p:spTree>
    <p:extLst>
      <p:ext uri="{BB962C8B-B14F-4D97-AF65-F5344CB8AC3E}">
        <p14:creationId xmlns:p14="http://schemas.microsoft.com/office/powerpoint/2010/main" val="168217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79B9CE-955D-6E0B-2E9D-8D3A5E26B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ACC70B-30BA-4E96-A16C-57D922EB57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875DF-3A59-5C24-857C-E3569BB98B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9E823E2-4DB1-62F1-95DB-E131AD5914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Note that the Score 6 is given if the ppm is &gt; 7000</a:t>
            </a:r>
          </a:p>
          <a:p>
            <a:pPr marL="228600" indent="-228600">
              <a:buAutoNum type="arabicPeriod"/>
            </a:pPr>
            <a:endParaRPr lang="en-US" dirty="0"/>
          </a:p>
          <a:p>
            <a:r>
              <a:rPr lang="en-US" dirty="0"/>
              <a:t>CO = Carbon monoxide</a:t>
            </a:r>
          </a:p>
          <a:p>
            <a:r>
              <a:rPr lang="en-US" dirty="0"/>
              <a:t>CO2 =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Carbon dioxide</a:t>
            </a:r>
            <a:r>
              <a:rPr lang="en-US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CH4 = Methane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C2H6 = </a:t>
            </a:r>
            <a:r>
              <a:rPr lang="en-US" sz="1200" b="0" i="0" dirty="0">
                <a:solidFill>
                  <a:srgbClr val="001D35"/>
                </a:solidFill>
                <a:effectLst/>
                <a:latin typeface="Google Sans"/>
              </a:rPr>
              <a:t>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thane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dirty="0"/>
              <a:t>C2H4 = </a:t>
            </a:r>
            <a:r>
              <a:rPr lang="en-US" sz="1200" b="0" i="0" dirty="0">
                <a:solidFill>
                  <a:srgbClr val="001D35"/>
                </a:solidFill>
                <a:effectLst/>
                <a:latin typeface="Google Sans"/>
              </a:rPr>
              <a:t>E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thylene</a:t>
            </a:r>
            <a:endParaRPr lang="en-US" sz="1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baseline="0" dirty="0"/>
              <a:t>C2H2 = </a:t>
            </a:r>
            <a:r>
              <a:rPr lang="en-US" b="0" i="0" dirty="0">
                <a:solidFill>
                  <a:srgbClr val="001D35"/>
                </a:solidFill>
                <a:effectLst/>
                <a:latin typeface="Google Sans"/>
              </a:rPr>
              <a:t>Acetylene</a:t>
            </a:r>
            <a:endParaRPr lang="en-US" sz="1200" b="0" i="0" u="none" strike="noStrike" baseline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u="none" strike="noStrike" baseline="0" dirty="0"/>
              <a:t>H2</a:t>
            </a:r>
            <a:r>
              <a:rPr lang="en-US" sz="1200" dirty="0"/>
              <a:t> = Hydrogen</a:t>
            </a:r>
          </a:p>
          <a:p>
            <a:pPr marL="228600" lvl="1" indent="-2286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AutoNum type="arabicPeriod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0558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BA38-D387-CEF9-E34E-CD0EA7CEA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AF89D6-F879-0EA2-8E72-824BD3285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5CC70D-94B6-0AF5-C940-1D15F063E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D045298-D3FF-0A36-75C1-53C0D5F89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62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793377-AD0A-5806-CD10-D4165B87A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FB22F-AFE3-A7E6-861D-56F0E4AD1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B4E75-678D-A2DA-E916-AA2C3CD951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B7640F3-0870-596D-8AE7-A20572C0BB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Checkout the nodes:</a:t>
            </a:r>
          </a:p>
          <a:p>
            <a:pPr marL="228600" indent="-228600">
              <a:buAutoNum type="arabicPeriod"/>
            </a:pPr>
            <a:r>
              <a:rPr lang="en-US" dirty="0"/>
              <a:t>The root called Transformer Health</a:t>
            </a:r>
          </a:p>
          <a:p>
            <a:pPr marL="228600" indent="-228600">
              <a:buAutoNum type="arabicPeriod"/>
            </a:pPr>
            <a:r>
              <a:rPr lang="en-US" dirty="0"/>
              <a:t>Level 1 called Dissolved Gas Analysis</a:t>
            </a:r>
          </a:p>
          <a:p>
            <a:pPr marL="228600" indent="-228600">
              <a:buAutoNum type="arabicPeriod"/>
            </a:pPr>
            <a:r>
              <a:rPr lang="en-US" dirty="0"/>
              <a:t>Level 2 Dissolved Gas CO2 Score</a:t>
            </a:r>
          </a:p>
          <a:p>
            <a:pPr marL="228600" indent="-228600">
              <a:buAutoNum type="arabicPeriod"/>
            </a:pPr>
            <a:r>
              <a:rPr lang="en-US" dirty="0"/>
              <a:t>Level 3 Dissolved Gas CO2 Count.</a:t>
            </a:r>
          </a:p>
          <a:p>
            <a:pPr marL="685800" lvl="1" indent="-228600">
              <a:buAutoNum type="arabicPeriod"/>
            </a:pPr>
            <a:r>
              <a:rPr lang="en-US" dirty="0"/>
              <a:t>Lowest Level.</a:t>
            </a:r>
          </a:p>
          <a:p>
            <a:pPr marL="685800" lvl="1" indent="-228600">
              <a:buAutoNum type="arabicPeriod"/>
            </a:pPr>
            <a:r>
              <a:rPr lang="en-US" dirty="0"/>
              <a:t>And in this case also the question level.</a:t>
            </a:r>
          </a:p>
        </p:txBody>
      </p:sp>
    </p:spTree>
    <p:extLst>
      <p:ext uri="{BB962C8B-B14F-4D97-AF65-F5344CB8AC3E}">
        <p14:creationId xmlns:p14="http://schemas.microsoft.com/office/powerpoint/2010/main" val="2501471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2894A0-D49D-8C53-2CA0-A1F742DF37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B5F0B1-7037-9765-2443-201EE906BC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2589D-C1CE-436A-A81B-1000CF7FE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ED164E4-0979-2E7A-8B57-867AACAB8A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Note:</a:t>
            </a:r>
          </a:p>
          <a:p>
            <a:pPr marL="228600" indent="-228600">
              <a:buAutoNum type="arabicPeriod"/>
            </a:pPr>
            <a:r>
              <a:rPr lang="en-US" dirty="0"/>
              <a:t>Level Code – Sometimes logic helps. </a:t>
            </a:r>
          </a:p>
          <a:p>
            <a:pPr marL="228600" indent="-228600">
              <a:buAutoNum type="arabicPeriod"/>
            </a:pPr>
            <a:r>
              <a:rPr lang="en-US" dirty="0"/>
              <a:t>Numeric / Integer or none</a:t>
            </a:r>
          </a:p>
          <a:p>
            <a:pPr marL="228600" indent="-228600">
              <a:buAutoNum type="arabicPeriod"/>
            </a:pPr>
            <a:r>
              <a:rPr lang="en-US" dirty="0"/>
              <a:t>Calculated / Query Code</a:t>
            </a:r>
          </a:p>
          <a:p>
            <a:pPr marL="228600" indent="-228600">
              <a:buAutoNum type="arabicPeriod"/>
            </a:pPr>
            <a:r>
              <a:rPr lang="en-US" dirty="0"/>
              <a:t>Checklist if Aspect and Checklist Type are entered</a:t>
            </a:r>
          </a:p>
        </p:txBody>
      </p:sp>
    </p:spTree>
    <p:extLst>
      <p:ext uri="{BB962C8B-B14F-4D97-AF65-F5344CB8AC3E}">
        <p14:creationId xmlns:p14="http://schemas.microsoft.com/office/powerpoint/2010/main" val="794274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CA354-AD3A-0FCC-372B-13316B8DA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55DAD-2FD3-6A8E-FCF5-9A8EEA0AC4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94919F-4CDD-68DB-4A68-1319F2166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4FA2CF0-2D82-062E-4E08-C81713BA3B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9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6C54E-8A55-F22D-8781-32E20C4DF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1F41D4-D203-4437-4641-D8B468B5F1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1A09-BDB5-0A51-49C7-5C9EFC1E0D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F1371DC-35C0-ED9C-187E-B2745D92CB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Examples of other data could be:</a:t>
            </a:r>
          </a:p>
          <a:p>
            <a:pPr marL="228600" indent="-228600">
              <a:buAutoNum type="arabicPeriod"/>
            </a:pPr>
            <a:r>
              <a:rPr lang="en-US" dirty="0"/>
              <a:t>Inspection data</a:t>
            </a:r>
          </a:p>
          <a:p>
            <a:pPr marL="228600" indent="-228600">
              <a:buAutoNum type="arabicPeriod"/>
            </a:pPr>
            <a:r>
              <a:rPr lang="en-US" dirty="0"/>
              <a:t>Meter readings</a:t>
            </a:r>
          </a:p>
          <a:p>
            <a:pPr marL="228600" indent="-228600">
              <a:buAutoNum type="arabicPeriod"/>
            </a:pPr>
            <a:r>
              <a:rPr lang="en-US" dirty="0"/>
              <a:t>The number of nonconformities entered the last 2 years</a:t>
            </a:r>
          </a:p>
        </p:txBody>
      </p:sp>
    </p:spTree>
    <p:extLst>
      <p:ext uri="{BB962C8B-B14F-4D97-AF65-F5344CB8AC3E}">
        <p14:creationId xmlns:p14="http://schemas.microsoft.com/office/powerpoint/2010/main" val="18264342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CDE075-0C0E-DF6E-8A03-49E5DB7F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4B7107-585A-952E-3133-55F81BC16A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7907A-BC0A-4FCB-E577-C239A5B67F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E4406A0-282B-B102-2965-73ACC24D74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737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98A917-61D1-A064-9AA1-E33544847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401830-809A-393F-DB97-A9C72E26EA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E603C-610E-E461-385D-DCF9BED9B5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4CBF2E6-4826-6E7A-69C3-81C676BA15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normalize here: The parts per million for all these gases will show a variety of values. And what is OK for CO2 maybe devastating for CH4. </a:t>
            </a:r>
          </a:p>
        </p:txBody>
      </p:sp>
    </p:spTree>
    <p:extLst>
      <p:ext uri="{BB962C8B-B14F-4D97-AF65-F5344CB8AC3E}">
        <p14:creationId xmlns:p14="http://schemas.microsoft.com/office/powerpoint/2010/main" val="1275930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C9FF-C8FC-1522-1E53-8E723AD4A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0B5A8A-FAF0-1D0C-689E-C1C2701769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B2A9D-ED67-447C-D689-A672635D0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7A6F30-DA0C-8872-098D-B3DFB82E4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196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296AD3-F087-B3BA-2359-6020CA6FA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B3326-DAD1-55F8-EF66-0142478AC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EA7C9-9B67-130F-1E7D-7D527B77F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BA69673-CA00-0398-CCE5-D8D7B0091E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661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14DAA-5FC4-644F-BD3C-FE1037D6D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9AB986-4A0B-F3CA-9E04-C84E27506E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8E4B-9144-8C3B-2BAD-C517D001E2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0F0663B-720E-980F-6349-FADD07260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246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1F1CCC-F0F3-4695-1D67-0C9FCCBE3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5DFD5-77BD-7326-64F1-A17253A86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E14339-B731-FDD1-59BD-63DB4DEE7C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DE4C1B8-9730-F244-EA18-7A7C0D85F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The asset has multiple rankings.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Of every type of ranking, there can only be one. Exception is the Type Reliability Ranking.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Note that you do not have to do RCM to get a FMECA score. Just create a ranking for it. </a:t>
            </a:r>
          </a:p>
        </p:txBody>
      </p:sp>
    </p:spTree>
    <p:extLst>
      <p:ext uri="{BB962C8B-B14F-4D97-AF65-F5344CB8AC3E}">
        <p14:creationId xmlns:p14="http://schemas.microsoft.com/office/powerpoint/2010/main" val="20108335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77C8C-4C13-25F2-BC24-9A4FD705A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1A7EA7-C5BE-4CC3-3574-420159AFAA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6FE88-2AA7-0DEC-6D43-754AC1F59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A5F40F3-AA69-E425-F3B2-BFC2385B5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Note that every answer (here only A, B, and D are used) has a numeric value. </a:t>
            </a:r>
          </a:p>
          <a:p>
            <a:endParaRPr lang="en-US" dirty="0"/>
          </a:p>
          <a:p>
            <a:r>
              <a:rPr lang="en-US" dirty="0"/>
              <a:t>IMPORTANT: These are the questions for the FMECA from the previous slide. The Age Based condition protocol has no questions. Remember, it is not survey based. </a:t>
            </a:r>
          </a:p>
          <a:p>
            <a:endParaRPr lang="en-US" dirty="0"/>
          </a:p>
          <a:p>
            <a:r>
              <a:rPr lang="en-US" dirty="0"/>
              <a:t>IMPORTANT: Formulating the questions properly is important. Even I do not remember what is meant with question 4 and 5. </a:t>
            </a:r>
          </a:p>
        </p:txBody>
      </p:sp>
    </p:spTree>
    <p:extLst>
      <p:ext uri="{BB962C8B-B14F-4D97-AF65-F5344CB8AC3E}">
        <p14:creationId xmlns:p14="http://schemas.microsoft.com/office/powerpoint/2010/main" val="2612782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09410E-4E3F-B3F7-2A33-86C6AD56A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00C5D8-66DC-839C-4ED6-80C9FE7C14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BBBFE-F52C-6C14-6E7B-FF8512B47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3E70BE0-5DE4-D489-1E16-A24A101D06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Note that you can have the system automatically calculate the score like a PM Schedule.</a:t>
            </a:r>
          </a:p>
        </p:txBody>
      </p:sp>
    </p:spTree>
    <p:extLst>
      <p:ext uri="{BB962C8B-B14F-4D97-AF65-F5344CB8AC3E}">
        <p14:creationId xmlns:p14="http://schemas.microsoft.com/office/powerpoint/2010/main" val="1168539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1D1A10-617F-3F42-17E0-0ACC4F110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8565DF-A047-49AC-E27C-2818298F6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790104-7DA8-C6CC-B75B-CF12EAFE5F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8AEE7-2CBB-1C36-EDC4-C339082C09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4762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BC6D9-3765-5E9B-BACE-6A9BF3A37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0EB08D-8B31-428A-A8BE-F8DBDEA788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3F43F8-8D50-D3CD-1E85-F0D1068B8D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C1BD97A-F6A6-20A2-A4B2-9E935E4ED3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Note the work order reference. Those are checklist lines. From an inspection in November 2024. </a:t>
            </a:r>
          </a:p>
          <a:p>
            <a:endParaRPr lang="en-US" dirty="0"/>
          </a:p>
          <a:p>
            <a:r>
              <a:rPr lang="en-US" dirty="0"/>
              <a:t>Note the Query Code. Those answers came from a query you defined. </a:t>
            </a:r>
          </a:p>
          <a:p>
            <a:endParaRPr lang="en-US" dirty="0"/>
          </a:p>
          <a:p>
            <a:r>
              <a:rPr lang="en-US" dirty="0"/>
              <a:t>All executed at calculation time. </a:t>
            </a:r>
          </a:p>
        </p:txBody>
      </p:sp>
    </p:spTree>
    <p:extLst>
      <p:ext uri="{BB962C8B-B14F-4D97-AF65-F5344CB8AC3E}">
        <p14:creationId xmlns:p14="http://schemas.microsoft.com/office/powerpoint/2010/main" val="1593755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087FA-42F3-DDDC-2B22-DA887E7C5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2FA7BF-302E-C825-6B8E-6A3CA2D8A5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95FE6C-5D8C-EE90-550C-591532B3BD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18FFD7A-E8F1-BCE3-A739-F272DE1BE0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Survey based means you or the system will answer one or more questions.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The three exceptions are not survey based, meaning the system has a defined method to calculate the rank. </a:t>
            </a:r>
          </a:p>
        </p:txBody>
      </p:sp>
    </p:spTree>
    <p:extLst>
      <p:ext uri="{BB962C8B-B14F-4D97-AF65-F5344CB8AC3E}">
        <p14:creationId xmlns:p14="http://schemas.microsoft.com/office/powerpoint/2010/main" val="6881793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7F7C-3E10-5FDE-24F2-79C1E055D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92D5A6-F71F-D99E-27E5-371E32854A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C4FE9E-BC1C-F58A-9AFD-9326DD1401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A3E7FF40-A8E1-53C3-14CE-A6649A57DB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The work order inspection results indicated a better condition. It went up </a:t>
            </a:r>
            <a:r>
              <a:rPr lang="en-US"/>
              <a:t>with about 8 </a:t>
            </a:r>
            <a:r>
              <a:rPr lang="en-US" dirty="0"/>
              <a:t>points from 45.7 to 54 rounded.  </a:t>
            </a:r>
          </a:p>
        </p:txBody>
      </p:sp>
    </p:spTree>
    <p:extLst>
      <p:ext uri="{BB962C8B-B14F-4D97-AF65-F5344CB8AC3E}">
        <p14:creationId xmlns:p14="http://schemas.microsoft.com/office/powerpoint/2010/main" val="1302157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A0158-187F-33EF-E2DD-6F349F717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87EEB-0803-1059-132C-E330B24C96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8E3DC-82A4-0DE4-6BD1-2ECCC80522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978FFA2-BFE7-7711-6A1A-B4F91096A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669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3CEB5-527D-5FA9-C553-B4A9D53B8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97173-640C-1532-1C1D-5EDA70DC13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B1324-C823-7B43-1F32-320FE90354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2C4770B-A6DC-98F3-84FD-BAFD445FD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Consequences are for cost in this example. But consequences for safety, environment, company image are also often included. </a:t>
            </a:r>
          </a:p>
        </p:txBody>
      </p:sp>
    </p:spTree>
    <p:extLst>
      <p:ext uri="{BB962C8B-B14F-4D97-AF65-F5344CB8AC3E}">
        <p14:creationId xmlns:p14="http://schemas.microsoft.com/office/powerpoint/2010/main" val="23223530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3DBAB-E573-F437-8890-75766BBF84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E1543-5157-2677-AFB4-7A4093D989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FC33C8-8FFE-D389-832F-EA48708AA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FC0A3A8-7ABA-3021-ED64-165DF6701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372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B515F-E58B-42B7-36BE-8B4202C8D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E5907E-4DB1-7027-1874-16BEE40B39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B97AB2-8428-CD57-D032-F801777963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35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F9BD477-E5BE-19A6-9A81-A59291719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68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9396C-2B4A-C613-B767-90D7996C0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FC7AD4-55B4-1D28-A551-0A1D6BEE3E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3EC0D1-895F-7350-ECD9-2AC75D0340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1261B8B-0720-D802-0B62-EB71B2C978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If you have multiple reliability rankings, make one the default so it shows on the Record View of the equipment screens.</a:t>
            </a:r>
          </a:p>
          <a:p>
            <a:pPr marL="228600" indent="-228600">
              <a:buAutoNum type="arabicPeriod"/>
            </a:pPr>
            <a:r>
              <a:rPr lang="en-US" dirty="0"/>
              <a:t>Note that the Facility Condition Index is a number. It usually is text on the others.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711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BB0CF-66B6-D871-26EA-3CF77A9DC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B2FCF0-2E8A-5F2E-6173-F25802751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ABA5DF-2665-148D-26F7-C7098373AB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77AFB81-37D2-FFEB-83B2-8C74F10CD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horizontal line depicts the condition threshold. After it is intercepted, the condition is unacceptable. </a:t>
            </a:r>
          </a:p>
          <a:p>
            <a:pPr marL="228600" indent="-228600">
              <a:buAutoNum type="arabicPeriod"/>
            </a:pPr>
            <a:r>
              <a:rPr lang="en-US" dirty="0"/>
              <a:t>Note the correction in 2024 from 7 (expected) to 9 (correction).</a:t>
            </a:r>
          </a:p>
          <a:p>
            <a:pPr marL="228600" indent="-228600">
              <a:buAutoNum type="arabicPeriod"/>
            </a:pPr>
            <a:r>
              <a:rPr lang="en-US" dirty="0"/>
              <a:t>Trend will reset from the last correction date.</a:t>
            </a:r>
          </a:p>
        </p:txBody>
      </p:sp>
    </p:spTree>
    <p:extLst>
      <p:ext uri="{BB962C8B-B14F-4D97-AF65-F5344CB8AC3E}">
        <p14:creationId xmlns:p14="http://schemas.microsoft.com/office/powerpoint/2010/main" val="113886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0AA83F-6692-7A52-8897-D1A3C0785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1A8643-F695-7664-6EE0-C85064A1F4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49945-4882-3159-5359-0EE5972872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EAA3209-913D-1DF2-3049-C2409D422E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243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4F715-47DD-ABD2-0AD7-F0D2910973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EF9D5E7-0192-06F0-57F8-A1C12A4293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EDAEE-6211-E767-EE7D-0FA5DED499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2915867-5D17-33F3-4D19-81FC496DE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98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6A0FD-6867-D4C3-DAC2-B7E709F26E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863C32-9B56-096B-D91F-501EB4C99A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414E0-D0CB-3F7F-D6C1-4D99C5240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C8D7C0-DDAE-611B-3F83-68744722ED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05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1AEFB-176F-AC87-1C75-FA7B457E0B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6F5D55-25FA-D540-4516-D5BC70AC6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9F67A-6147-31E4-2351-7F69C03A69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DB4F8-2C13-7345-8E95-4DC681F14FAA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5B67115-8440-FE9E-0482-BD399E5C9D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9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FB69D-B886-EFA5-6C77-8A1C969DE1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4700" y="1341438"/>
            <a:ext cx="10642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Session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E93084-E1CB-1664-E8F3-F4B6ED86C3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068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Name(s)</a:t>
            </a:r>
          </a:p>
          <a:p>
            <a:r>
              <a:rPr lang="en-US" dirty="0"/>
              <a:t>Speaker Title(s)</a:t>
            </a:r>
          </a:p>
          <a:p>
            <a:r>
              <a:rPr lang="en-US" dirty="0"/>
              <a:t>Speaker Company</a:t>
            </a:r>
          </a:p>
        </p:txBody>
      </p:sp>
    </p:spTree>
    <p:extLst>
      <p:ext uri="{BB962C8B-B14F-4D97-AF65-F5344CB8AC3E}">
        <p14:creationId xmlns:p14="http://schemas.microsoft.com/office/powerpoint/2010/main" val="331661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867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06FA2-E487-7A09-F8BD-42D20CDD4B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74E7F1-AEBB-61BD-2DB7-099E2A519B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843B66-FF68-7B4F-C328-5BFA3FAFF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7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E5D48-7FFF-18DD-0965-E14A2DA2D4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084" y="197746"/>
            <a:ext cx="938348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81B8B-6AFF-ED6D-638E-1E6EB09F4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083" y="1665505"/>
            <a:ext cx="9383487" cy="45720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0221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445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DAD65-F97D-0096-6A60-3D19CAA867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65088"/>
            <a:ext cx="10890806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80B58-6F33-3882-58A3-FED32373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770" y="1690989"/>
            <a:ext cx="10890806" cy="45720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012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242351"/>
            <a:ext cx="10890806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D1B20-D16A-6592-5C4D-BA650A38E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2964" y="1690989"/>
            <a:ext cx="10004611" cy="4572009"/>
          </a:xfrm>
        </p:spPr>
        <p:txBody>
          <a:bodyPr/>
          <a:lstStyle>
            <a:lvl1pPr algn="r">
              <a:defRPr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1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14B6E-93B9-6B11-CE53-6530FED492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8288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5DC390-E3B9-6005-5A66-859792C265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12B3B-8002-9A7A-61E1-DDA85B505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018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75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D044F-5673-0ED8-D9D4-16C6C55E4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6770" y="1077174"/>
            <a:ext cx="4097758" cy="2351826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B880540-6CB4-174C-909B-34AFEE0315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524498" y="321205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4B928B4-D47D-5255-C730-C10770C7CABE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5524498" y="159091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3EEA61-9290-0891-8867-52CC438AEF9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5524493" y="4858694"/>
            <a:ext cx="5740399" cy="10760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description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9AC5DF3-6498-FABC-629F-DED6A30852AA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5524495" y="113775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3FA54C8-06B2-64AE-44FD-52184F56802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24494" y="277048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99BB8CBE-0775-D94C-D743-4C9CBDB70CC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524493" y="4403212"/>
            <a:ext cx="5740399" cy="420976"/>
          </a:xfrm>
        </p:spPr>
        <p:txBody>
          <a:bodyPr anchor="b">
            <a:normAutofit/>
          </a:bodyPr>
          <a:lstStyle>
            <a:lvl1pPr marL="0" indent="0" algn="l">
              <a:buNone/>
              <a:defRPr sz="23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327543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2BA8D-6767-27C8-F4F7-FB7B5C2991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Enter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B8CD01-1551-1120-F476-3B89398304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7EDA3-6916-DED8-9390-74583B93F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E3D18-D1FA-38C8-6F4F-FC3F4B877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DF8D30-EEB3-A951-A7C7-8C15367C2F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915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E77A6-5EA0-5C54-15AF-C1EB8E691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172" y="457200"/>
            <a:ext cx="421685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Enter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F83BD-45E1-6B30-D5F0-A296F5D73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937" y="457201"/>
            <a:ext cx="6172200" cy="5943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CA35E-8665-9618-C785-C2A50C5D0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5172" y="2057400"/>
            <a:ext cx="4216854" cy="4343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2959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F95082-BD06-9352-CB76-A0F3E7B7D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0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E41F7-183F-19E2-6F33-6FC415ED5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681834"/>
            <a:ext cx="10515600" cy="3984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7330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58" r:id="rId5"/>
    <p:sldLayoutId id="2147483652" r:id="rId6"/>
    <p:sldLayoutId id="2147483659" r:id="rId7"/>
    <p:sldLayoutId id="2147483653" r:id="rId8"/>
    <p:sldLayoutId id="2147483656" r:id="rId9"/>
    <p:sldLayoutId id="2147483660" r:id="rId10"/>
    <p:sldLayoutId id="214748365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i="0" kern="1200">
          <a:solidFill>
            <a:schemeClr val="tx1"/>
          </a:solidFill>
          <a:latin typeface="Arial Nova" panose="020B0504020202020204" pitchFamily="34" charset="0"/>
          <a:ea typeface="+mj-ea"/>
          <a:cs typeface="+mj-cs"/>
        </a:defRPr>
      </a:lvl1pPr>
    </p:titleStyle>
    <p:bodyStyle>
      <a:lvl1pPr marL="18288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1pPr>
      <a:lvl2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2pPr>
      <a:lvl3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3pPr>
      <a:lvl4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4pPr>
      <a:lvl5pPr marL="18288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 Nova Light" panose="020B03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E65A-F18D-1EBA-7243-1A868ED29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4700" y="1873406"/>
            <a:ext cx="10642600" cy="130922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accent2"/>
                </a:solidFill>
              </a:rPr>
              <a:t>EAM – Ranking Your Equipment</a:t>
            </a:r>
            <a:endParaRPr lang="en-US" sz="5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C6ED03-4AB4-9B8C-BEE8-F78E09700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Marcel van Wingerden</a:t>
            </a:r>
          </a:p>
          <a:p>
            <a:r>
              <a:rPr lang="en-US" dirty="0"/>
              <a:t>EAM Product Owner</a:t>
            </a:r>
          </a:p>
          <a:p>
            <a:r>
              <a:rPr lang="en-US" dirty="0"/>
              <a:t>Hexagon</a:t>
            </a:r>
          </a:p>
          <a:p>
            <a:r>
              <a:rPr lang="en-US" dirty="0"/>
              <a:t>February 2025</a:t>
            </a:r>
          </a:p>
        </p:txBody>
      </p:sp>
    </p:spTree>
    <p:extLst>
      <p:ext uri="{BB962C8B-B14F-4D97-AF65-F5344CB8AC3E}">
        <p14:creationId xmlns:p14="http://schemas.microsoft.com/office/powerpoint/2010/main" val="3138989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06948-5F0F-0DC2-57CC-35139B8A74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8841F8-175A-88B3-CA35-B00CF70E8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E70B672-7D23-B6E9-169F-69EF88E26A7D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Decay Curves – Curve Chart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F4BB4A8-B7A4-E7CE-DED1-73AD9C488100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427952-11FA-BA9F-7722-5A36F9007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6" y="1303238"/>
            <a:ext cx="9646891" cy="511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19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9F479-530B-F625-EEB3-B16567E4F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0EE7CF-44CC-C397-BE82-AE3DD6B4AA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4463D18-0D75-2939-E2D4-6C3C70337697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73618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Condition Index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CF3E31-2EBB-EB85-AD12-D2E07ABBB38D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DA87F40-CECD-9D26-D6F7-103982E96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Age Based Condition Protocol selected </a:t>
            </a: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20AE89-9C57-52BE-6727-34CC9D7D00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076" y="1795242"/>
            <a:ext cx="9347465" cy="466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661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18670-AA50-1C22-F683-7A8C720344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FC5867-86AD-D1EF-C95D-EA85A111B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E803B51-A4FE-2742-62CC-F11AAC5F064A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Based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1EBB8F7-2CB5-F0D6-8957-F66EDE9F4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6"/>
            <a:ext cx="9021470" cy="5126245"/>
          </a:xfrm>
        </p:spPr>
        <p:txBody>
          <a:bodyPr>
            <a:normAutofit/>
          </a:bodyPr>
          <a:lstStyle/>
          <a:p>
            <a:pPr indent="-457200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Survey based ranking process is as follows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answer survey questions on the Ranking Survey tab.</a:t>
            </a:r>
          </a:p>
          <a:p>
            <a:pPr marL="800100" lvl="2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easiest way: Via work order or operator checklists.</a:t>
            </a:r>
          </a:p>
          <a:p>
            <a:pPr marL="800100" lvl="2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Just as easy: Automatically by running (your) queries.</a:t>
            </a:r>
          </a:p>
          <a:p>
            <a:pPr marL="800100" lvl="2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there is no other option, then manually on the Ranking Survey tab.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interprets the answers.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calculates the score (number).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System determines the associated index (text, qualitative).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example, good, low, or diamond.  </a:t>
            </a:r>
          </a:p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endParaRPr lang="en-US" sz="20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BA67-016A-FC35-C97C-7E69A216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49D33C-DBF2-0C5E-7855-623ACEF58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BE65166-C389-2457-3653-527D263AF572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Based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D4E94BA-B021-E53A-4E1B-659BD38D5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6"/>
            <a:ext cx="9021470" cy="5126245"/>
          </a:xfrm>
        </p:spPr>
        <p:txBody>
          <a:bodyPr>
            <a:normAutofit/>
          </a:bodyPr>
          <a:lstStyle/>
          <a:p>
            <a:pPr indent="-457200" defTabSz="711200">
              <a:spcBef>
                <a:spcPct val="0"/>
              </a:spcBef>
              <a:spcAft>
                <a:spcPts val="1800"/>
              </a:spcAft>
            </a:pPr>
            <a:r>
              <a:rPr lang="en-US" sz="2600" kern="1200" dirty="0">
                <a:latin typeface="Arial" panose="020B0604020202020204" pitchFamily="34" charset="0"/>
                <a:cs typeface="Arial" panose="020B0604020202020204" pitchFamily="34" charset="0"/>
              </a:rPr>
              <a:t>Survey based ranking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6990F2-186B-3A67-2177-9E10742094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44" y="1796609"/>
            <a:ext cx="9192883" cy="462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35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82B783-05E7-F945-8A63-2CB9D321B2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C71FA4-CE53-1D8A-F5A5-354E93313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BB6DC81-22DF-7895-EC18-E843786F6F51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431F1E8F-BFF9-00F4-7C74-32D45DEEB6F2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7D838D-6265-1826-0A18-EDB214A5A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6"/>
            <a:ext cx="9142060" cy="4973507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How does it calculate that score?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Answer a question. (Does it look good? How do you rate it?)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Quantify this answer if not already so. Yes = 1 / No = 0.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Possibly normalize this answer. Apples to apples.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 up this now normalized quantitative answer to the next higher level.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Apply the answers to a variable in a formula. ( 2 * ( Q1 + Q2 ) + Q3 ).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Roll up the answer to the next higher level in the branch.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Maximum number of levels per branch is three.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Once at the top (the root), the formula at that level determines the final score. 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62266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BC450-A71D-12EA-4EAA-277CF6924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7F7244-4780-D362-B63D-6BDEE174B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3C2039-34B6-39B0-BE4D-6702A2B88AD7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Example – Transformer Health</a:t>
            </a:r>
            <a:endParaRPr lang="en-US" sz="6000" dirty="0">
              <a:solidFill>
                <a:schemeClr val="accent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E5C55F2-41D3-8E76-DA7B-11C3F946D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656926"/>
              </p:ext>
            </p:extLst>
          </p:nvPr>
        </p:nvGraphicFramePr>
        <p:xfrm>
          <a:off x="719755" y="1405478"/>
          <a:ext cx="726295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572">
                  <a:extLst>
                    <a:ext uri="{9D8B030D-6E8A-4147-A177-3AD203B41FA5}">
                      <a16:colId xmlns:a16="http://schemas.microsoft.com/office/drawing/2014/main" val="3471372984"/>
                    </a:ext>
                  </a:extLst>
                </a:gridCol>
                <a:gridCol w="2648694">
                  <a:extLst>
                    <a:ext uri="{9D8B030D-6E8A-4147-A177-3AD203B41FA5}">
                      <a16:colId xmlns:a16="http://schemas.microsoft.com/office/drawing/2014/main" val="1874498987"/>
                    </a:ext>
                  </a:extLst>
                </a:gridCol>
                <a:gridCol w="1375562">
                  <a:extLst>
                    <a:ext uri="{9D8B030D-6E8A-4147-A177-3AD203B41FA5}">
                      <a16:colId xmlns:a16="http://schemas.microsoft.com/office/drawing/2014/main" val="2542694932"/>
                    </a:ext>
                  </a:extLst>
                </a:gridCol>
                <a:gridCol w="1760129">
                  <a:extLst>
                    <a:ext uri="{9D8B030D-6E8A-4147-A177-3AD203B41FA5}">
                      <a16:colId xmlns:a16="http://schemas.microsoft.com/office/drawing/2014/main" val="4223459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0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Dissolved Gas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0,1,2,3,4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7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Load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6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Power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3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Infra-red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394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Oil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0674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99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Overall LTC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0,1,2,3,4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134069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E78EAC-4EC0-5D51-E930-D6E508B71384}"/>
                  </a:ext>
                </a:extLst>
              </p:cNvPr>
              <p:cNvSpPr txBox="1"/>
              <p:nvPr/>
            </p:nvSpPr>
            <p:spPr>
              <a:xfrm>
                <a:off x="719755" y="5029874"/>
                <a:ext cx="10081418" cy="667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𝐻𝑒𝑎𝑙𝑡h</m:t>
                    </m:r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( 0.6∗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𝑆𝑐𝑜𝑟𝑒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4∗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=22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𝑆𝑐𝑜𝑟𝑒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) * 100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7E78EAC-4EC0-5D51-E930-D6E508B713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755" y="5029874"/>
                <a:ext cx="10081418" cy="66723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597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DE7FD0-C7E5-CCF8-AC02-F94BD079F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16F028-96EF-7CFE-A00D-52BB59D34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1530" y="1387221"/>
            <a:ext cx="5985754" cy="36370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90F69D-2B36-5AF8-FE9C-601C47AE6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F44C027-BD68-756D-48C4-648C4F99C7A7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582964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Example – Dissolved Gas Analysis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9DB7D7B-EAC0-02FE-60B0-03BA6B7C3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6"/>
            <a:ext cx="9142060" cy="4973507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n-lt"/>
              </a:rPr>
              <a:t>Seven gases are checked.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n-lt"/>
              </a:rPr>
              <a:t>Score ranges from 1 to 6.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n-lt"/>
              </a:rPr>
              <a:t>Weight is different per gas as follows: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CO and CO2 is 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CH4, C2H6 and C2H4 is 3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n-lt"/>
              </a:rPr>
              <a:t>C2H2 is 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i="0" u="none" strike="noStrike" baseline="0" dirty="0">
                <a:latin typeface="+mn-lt"/>
              </a:rPr>
              <a:t>H2</a:t>
            </a:r>
            <a:r>
              <a:rPr lang="en-US" sz="2000" dirty="0">
                <a:latin typeface="+mn-lt"/>
              </a:rPr>
              <a:t> is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Each gas has its own score chart.</a:t>
            </a:r>
            <a:endParaRPr lang="en-US" sz="2000" kern="1200" dirty="0">
              <a:latin typeface="+mn-lt"/>
              <a:cs typeface="Arial" panose="020B0604020202020204" pitchFamily="34" charset="0"/>
            </a:endParaRPr>
          </a:p>
          <a:p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B16157-ACAC-A11C-AB5D-C929191B2022}"/>
                  </a:ext>
                </a:extLst>
              </p:cNvPr>
              <p:cNvSpPr txBox="1"/>
              <p:nvPr/>
            </p:nvSpPr>
            <p:spPr>
              <a:xfrm>
                <a:off x="345687" y="4894674"/>
                <a:ext cx="5712618" cy="842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𝐷𝐺𝐴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𝑊𝑒𝑖𝑔h𝑡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𝑆𝑐𝑜𝑟𝑒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𝑊𝑒𝑖𝑔h𝑡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B16157-ACAC-A11C-AB5D-C929191B20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87" y="4894674"/>
                <a:ext cx="5712618" cy="8421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6850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C2267-C2E7-78CA-E6B9-AA640A4B6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80D2C1-0481-09E4-380F-87DF8C04F2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496EEA9-D1D8-814C-A8EE-C2AB0067E739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Example – Dissolved Gas Analysis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9FEAC78-500C-84D2-5DA1-AC93D5ABAB8A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8A8710B-7E2E-ADF5-8E0F-F7B30B829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447011"/>
              </p:ext>
            </p:extLst>
          </p:nvPr>
        </p:nvGraphicFramePr>
        <p:xfrm>
          <a:off x="643026" y="1588346"/>
          <a:ext cx="7608876" cy="2784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3628">
                  <a:extLst>
                    <a:ext uri="{9D8B030D-6E8A-4147-A177-3AD203B41FA5}">
                      <a16:colId xmlns:a16="http://schemas.microsoft.com/office/drawing/2014/main" val="338724604"/>
                    </a:ext>
                  </a:extLst>
                </a:gridCol>
                <a:gridCol w="3346647">
                  <a:extLst>
                    <a:ext uri="{9D8B030D-6E8A-4147-A177-3AD203B41FA5}">
                      <a16:colId xmlns:a16="http://schemas.microsoft.com/office/drawing/2014/main" val="251671067"/>
                    </a:ext>
                  </a:extLst>
                </a:gridCol>
                <a:gridCol w="2078601">
                  <a:extLst>
                    <a:ext uri="{9D8B030D-6E8A-4147-A177-3AD203B41FA5}">
                      <a16:colId xmlns:a16="http://schemas.microsoft.com/office/drawing/2014/main" val="2022358147"/>
                    </a:ext>
                  </a:extLst>
                </a:gridCol>
              </a:tblGrid>
              <a:tr h="533062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DGA Score Thresholds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77798"/>
                  </a:ext>
                </a:extLst>
              </a:tr>
              <a:tr h="4502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          DGA &lt;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7267"/>
                  </a:ext>
                </a:extLst>
              </a:tr>
              <a:tr h="4502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1.2 &lt;= DGA &lt;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8088"/>
                  </a:ext>
                </a:extLst>
              </a:tr>
              <a:tr h="4502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Caution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1.5 &lt;= DGA &lt;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6123"/>
                  </a:ext>
                </a:extLst>
              </a:tr>
              <a:tr h="4502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    &lt;= DGA 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13493"/>
                  </a:ext>
                </a:extLst>
              </a:tr>
              <a:tr h="450223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        DGA &gt;=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38665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0F77D5-DE4D-59D3-F2D0-DF71E86C9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071613"/>
              </p:ext>
            </p:extLst>
          </p:nvPr>
        </p:nvGraphicFramePr>
        <p:xfrm>
          <a:off x="643026" y="4629380"/>
          <a:ext cx="760887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993">
                  <a:extLst>
                    <a:ext uri="{9D8B030D-6E8A-4147-A177-3AD203B41FA5}">
                      <a16:colId xmlns:a16="http://schemas.microsoft.com/office/drawing/2014/main" val="3471372984"/>
                    </a:ext>
                  </a:extLst>
                </a:gridCol>
                <a:gridCol w="2774846">
                  <a:extLst>
                    <a:ext uri="{9D8B030D-6E8A-4147-A177-3AD203B41FA5}">
                      <a16:colId xmlns:a16="http://schemas.microsoft.com/office/drawing/2014/main" val="1874498987"/>
                    </a:ext>
                  </a:extLst>
                </a:gridCol>
                <a:gridCol w="1441077">
                  <a:extLst>
                    <a:ext uri="{9D8B030D-6E8A-4147-A177-3AD203B41FA5}">
                      <a16:colId xmlns:a16="http://schemas.microsoft.com/office/drawing/2014/main" val="2542694932"/>
                    </a:ext>
                  </a:extLst>
                </a:gridCol>
                <a:gridCol w="1843960">
                  <a:extLst>
                    <a:ext uri="{9D8B030D-6E8A-4147-A177-3AD203B41FA5}">
                      <a16:colId xmlns:a16="http://schemas.microsoft.com/office/drawing/2014/main" val="4223459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0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Dissolved Gas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0,1,2,3,4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77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422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9E04D-9B2F-D278-50E5-04D7034018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B1B4BE-4189-6CBA-4636-AFE34D4DF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6" y="1453309"/>
            <a:ext cx="4267796" cy="49251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7CB359-C787-0730-62F9-F8DD17AED8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8D5D99F-1798-55A4-9DEA-25600558D088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1F0D2DB-D5C0-B508-D8AC-9B73817C9D59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4E97E8B-6A9E-585E-A75F-AC8C7C95E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936936"/>
              </p:ext>
            </p:extLst>
          </p:nvPr>
        </p:nvGraphicFramePr>
        <p:xfrm>
          <a:off x="5404644" y="2294692"/>
          <a:ext cx="658291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668">
                  <a:extLst>
                    <a:ext uri="{9D8B030D-6E8A-4147-A177-3AD203B41FA5}">
                      <a16:colId xmlns:a16="http://schemas.microsoft.com/office/drawing/2014/main" val="3471372984"/>
                    </a:ext>
                  </a:extLst>
                </a:gridCol>
                <a:gridCol w="2720898">
                  <a:extLst>
                    <a:ext uri="{9D8B030D-6E8A-4147-A177-3AD203B41FA5}">
                      <a16:colId xmlns:a16="http://schemas.microsoft.com/office/drawing/2014/main" val="1874498987"/>
                    </a:ext>
                  </a:extLst>
                </a:gridCol>
                <a:gridCol w="1159025">
                  <a:extLst>
                    <a:ext uri="{9D8B030D-6E8A-4147-A177-3AD203B41FA5}">
                      <a16:colId xmlns:a16="http://schemas.microsoft.com/office/drawing/2014/main" val="2542694932"/>
                    </a:ext>
                  </a:extLst>
                </a:gridCol>
                <a:gridCol w="1595326">
                  <a:extLst>
                    <a:ext uri="{9D8B030D-6E8A-4147-A177-3AD203B41FA5}">
                      <a16:colId xmlns:a16="http://schemas.microsoft.com/office/drawing/2014/main" val="42234597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Condition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1406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Dissolved Gas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0,1,2,3,4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077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Load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156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Power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/>
                          <a:ea typeface="+mn-ea"/>
                          <a:cs typeface="+mn-cs"/>
                        </a:rPr>
                        <a:t>0,1,2,3,4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0370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299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12140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B449C-3720-A061-DCEA-CA91229E9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37443E-C74F-7138-B6FC-2E83125FA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5DD81CB-9D40-983C-F90E-BEB6744D4348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1AA1C00-9B3A-F503-E8F2-3217D27023E7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B7F6AC2-04DF-2794-FED5-D1EE5CE09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3: 01CO2Q - Dissolved Gas CO2 Count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6B2BB04-5D74-928B-54FE-BAB83537D4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76" y="2138972"/>
            <a:ext cx="10564175" cy="382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78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716EC3-1119-1B1F-27EA-B5A5AAD881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10CF5C5-D4DC-1830-552C-EA8FDD5A50E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4327BF4-82A4-3AC3-FE9E-ADAEB1353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021470" cy="4343400"/>
          </a:xfrm>
        </p:spPr>
        <p:txBody>
          <a:bodyPr/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Agenda: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Equipment Ranking in HxGN EAM.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Ranking with RCM / RCA in HxGN EAM.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Not on the agenda are: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RCM / RCA as a process.</a:t>
            </a:r>
          </a:p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Performance Formulas – These calculate a weighted Performance score based on, for example, condition rating, MTBF, MTTR, any additional variables you decide.</a:t>
            </a:r>
          </a:p>
        </p:txBody>
      </p:sp>
    </p:spTree>
    <p:extLst>
      <p:ext uri="{BB962C8B-B14F-4D97-AF65-F5344CB8AC3E}">
        <p14:creationId xmlns:p14="http://schemas.microsoft.com/office/powerpoint/2010/main" val="37052413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86BF2C-D34E-9586-01A0-55FD6DADA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AAD262-EA4C-9734-BC61-04DB2AB7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01E848-C357-090A-15B2-28D7ADC9F20E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166A9E-C067-2EE1-F778-17A5B17E1D75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58F26AF-AE47-BC4A-BEE5-DFEE9E941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021470" cy="4343400"/>
          </a:xfrm>
        </p:spPr>
        <p:txBody>
          <a:bodyPr>
            <a:norm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2: 01CO2 - Dissolved Gas CO2 Score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Above the question level in this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branch. But in another branch, this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be the question level. 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= :01CO2Q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Simplest of formulas. It basically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passes the answer to the Question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Next higher level.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79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D316F-8998-0509-37C7-AAACDA36D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48036A-CE86-2333-0C16-799C80227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026" y="2157936"/>
            <a:ext cx="9907383" cy="34199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DD8FFA-6104-7089-B0FA-DC1D2ECE5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9CBB9F2-9CD4-9315-DB09-2A7C1324F3CA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A3586F5-DBDD-4EEB-2590-2D3CFCDB2BA4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4A11E3D-96E9-5AA8-2428-A93774C30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2: 01CO2 - Dissolved Gas CO2 Score</a:t>
            </a:r>
          </a:p>
        </p:txBody>
      </p:sp>
    </p:spTree>
    <p:extLst>
      <p:ext uri="{BB962C8B-B14F-4D97-AF65-F5344CB8AC3E}">
        <p14:creationId xmlns:p14="http://schemas.microsoft.com/office/powerpoint/2010/main" val="2721964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7B9A-0797-0413-2510-CFCF45217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B7702A-2D6E-983F-220B-1B5509162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C925494-FDC1-D193-926B-4C388248860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32326E4-F230-DB69-C643-44AFFCFBBF0A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1F2707-B79C-E474-CA02-E996111C6C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171450" lvl="1" indent="-171450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2: 01CO2 - Dissolved Gas CO2 Score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Above the question level in this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branch. But in another branch, this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could be the question level. 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= :01CO2Q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Simplest of formulas. It basically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passes the answer to the Question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the Next higher level. But …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Normalize Level based on this answer.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0A420-7A6B-8013-6771-AAFFAB1320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254" y="1924082"/>
            <a:ext cx="6601746" cy="44392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19E01F-5B8C-BCC8-D3F7-D8E7FCD064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212" y="4602667"/>
            <a:ext cx="3161657" cy="19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33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85AC-07F0-FFB6-8908-AA37181533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84C2013-AA9D-84B4-A547-F83E93481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377662E-68E0-CBBA-C9C3-1F142D1264CC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CE07047-AD47-FA9E-990E-738E34C50D3A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1354E3C-91C5-604A-A083-10F5CAEC7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1: HI01 - Dissolved Gas Analysis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=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(:01H2*2 + :01CH4*3 + :01C2H6*3 + :01C2H4*3 + :01C2H2*5 + :01CO + :01CO2) / 18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Normalize Level based 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outcome which will be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between 1 and 6 to a score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between 0 and 4.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D2BE2CE-5B1E-D066-4331-05EFB6639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752195"/>
              </p:ext>
            </p:extLst>
          </p:nvPr>
        </p:nvGraphicFramePr>
        <p:xfrm>
          <a:off x="4582227" y="3712316"/>
          <a:ext cx="6780866" cy="25925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7141">
                  <a:extLst>
                    <a:ext uri="{9D8B030D-6E8A-4147-A177-3AD203B41FA5}">
                      <a16:colId xmlns:a16="http://schemas.microsoft.com/office/drawing/2014/main" val="338724604"/>
                    </a:ext>
                  </a:extLst>
                </a:gridCol>
                <a:gridCol w="3394964">
                  <a:extLst>
                    <a:ext uri="{9D8B030D-6E8A-4147-A177-3AD203B41FA5}">
                      <a16:colId xmlns:a16="http://schemas.microsoft.com/office/drawing/2014/main" val="251671067"/>
                    </a:ext>
                  </a:extLst>
                </a:gridCol>
                <a:gridCol w="1388761">
                  <a:extLst>
                    <a:ext uri="{9D8B030D-6E8A-4147-A177-3AD203B41FA5}">
                      <a16:colId xmlns:a16="http://schemas.microsoft.com/office/drawing/2014/main" val="2022358147"/>
                    </a:ext>
                  </a:extLst>
                </a:gridCol>
              </a:tblGrid>
              <a:tr h="482217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DGA Score Thresholds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277798"/>
                  </a:ext>
                </a:extLst>
              </a:tr>
              <a:tr h="42061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Good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           DGA &lt;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917267"/>
                  </a:ext>
                </a:extLst>
              </a:tr>
              <a:tr h="430306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Acceptable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1.2 &lt;= DGA &lt; 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668088"/>
                  </a:ext>
                </a:extLst>
              </a:tr>
              <a:tr h="419548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Caution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1.5 &lt;= DGA &lt;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226123"/>
                  </a:ext>
                </a:extLst>
              </a:tr>
              <a:tr h="408790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2    &lt;= DGA &lt;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613493"/>
                  </a:ext>
                </a:extLst>
              </a:tr>
              <a:tr h="431114">
                <a:tc>
                  <a:txBody>
                    <a:bodyPr/>
                    <a:lstStyle/>
                    <a:p>
                      <a:pPr algn="l"/>
                      <a:r>
                        <a:rPr lang="en-US" sz="2000" dirty="0"/>
                        <a:t>Very Poor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           DGA &gt;=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783866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D987E-512D-693B-DDF3-23C850DD5888}"/>
                  </a:ext>
                </a:extLst>
              </p:cNvPr>
              <p:cNvSpPr txBox="1"/>
              <p:nvPr/>
            </p:nvSpPr>
            <p:spPr>
              <a:xfrm>
                <a:off x="4166812" y="2586846"/>
                <a:ext cx="5712618" cy="842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𝐷𝐺𝐴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𝑆𝑐𝑜𝑟𝑒</m:t>
                      </m:r>
                      <m:r>
                        <a:rPr lang="pt-BR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BR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pt-BR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𝑊𝑒𝑖𝑔h𝑡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𝑆𝑐𝑜𝑟𝑒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pt-BR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𝑊𝑒𝑖𝑔h𝑡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AD987E-512D-693B-DDF3-23C850DD5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812" y="2586846"/>
                <a:ext cx="5712618" cy="8421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614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63C73-F8A5-3E13-668B-7B7BB042F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EA8429-C02E-4DAF-8EBC-B8D67900E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E67E09-7801-3808-FE39-D08FA85FED79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7339686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Survey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6C146948-BE7F-D5F4-4EE8-128C65113089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3E4E93-AAA1-7CF6-E1DF-16218CBA4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5" y="1393427"/>
            <a:ext cx="10985383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0 (the root): Transformer Health</a:t>
            </a: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Formula =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.6 * ( 	:HI01*10 + :HI02*10 + :HI03*10 + :HI04*10 + :HI05*6 + …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		:HI19 + :HI21 + :HI21		) 	/ 384 +          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.4 * ( 	:HI22*6 + :HI23*3 + :HI24*5	) 	/ 56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 * 100</a:t>
            </a:r>
          </a:p>
          <a:p>
            <a:pPr defTabSz="711200">
              <a:spcBef>
                <a:spcPct val="0"/>
              </a:spcBef>
              <a:spcAft>
                <a:spcPts val="18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5AF4C-D64D-20BF-4301-3AE25ADCCDF1}"/>
                  </a:ext>
                </a:extLst>
              </p:cNvPr>
              <p:cNvSpPr txBox="1"/>
              <p:nvPr/>
            </p:nvSpPr>
            <p:spPr>
              <a:xfrm>
                <a:off x="643026" y="4420274"/>
                <a:ext cx="10081418" cy="6672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𝐻𝑒𝑎𝑙𝑡h</m:t>
                    </m:r>
                    <m:r>
                      <a:rPr lang="pt-BR" sz="2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( 0.6∗</m:t>
                    </m:r>
                    <m:f>
                      <m:f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𝑆𝑐𝑜𝑟𝑒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21</m:t>
                            </m:r>
                          </m:sup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0.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4∗</m:t>
                    </m:r>
                    <m:f>
                      <m:fPr>
                        <m:ctrlPr>
                          <a:rPr lang="pt-B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400" i="1">
                                <a:latin typeface="Cambria Math" panose="02040503050406030204" pitchFamily="18" charset="0"/>
                              </a:rPr>
                              <m:t>=22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  <m:e>
                            <m:sSub>
                              <m:sSubPr>
                                <m:ctrlPr>
                                  <a:rPr lang="pt-B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𝑆𝑐𝑜𝑟𝑒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pt-BR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22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24</m:t>
                            </m:r>
                          </m:sup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4∗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𝑊𝑒𝑖𝑔h𝑡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r>
                  <a:rPr lang="en-US" sz="2400" dirty="0"/>
                  <a:t> ) * 100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A5AF4C-D64D-20BF-4301-3AE25ADCCD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026" y="4420274"/>
                <a:ext cx="10081418" cy="667234"/>
              </a:xfrm>
              <a:prstGeom prst="rect">
                <a:avLst/>
              </a:prstGeom>
              <a:blipFill>
                <a:blip r:embed="rId4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8062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3D5BFF-41B4-F80A-A76E-933FB69DA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0B8B6A-03FF-3F61-61C7-E3DE51318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9359228-345E-F455-2A8F-F741EB6ABDD7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Ranks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ED3010D-5D3C-AED6-3DB8-CE58D5BC2577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44F9000-BDD5-B907-5AC6-B4D9E8991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 0 (the root): Transformer Health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formula to determine overall Score.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score will be a number between 0 and 100.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Then find the related index on the Ranks tab.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E04D3B-0C5B-3AE0-225D-98824900EF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26" y="3429000"/>
            <a:ext cx="7840169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789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FD7D1-F674-E164-CD97-696D00F05A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48C4FFB-B045-B71B-E06C-4D01C14B1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DE08DE4-452D-C9FF-AAF8-B0C91BDA6451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Rankings 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8C1A4B0-3737-F025-66A4-99508BBB1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Associate rankings to your assets, positions, and systems. 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F0BBF42-3027-8395-124E-09CFD0751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02" y="2243428"/>
            <a:ext cx="11069595" cy="361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89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0BE64-550F-B0BC-CEA8-A720523E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26857C-21BE-133F-77D9-FFD1DB4BA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8234B4-80AD-97C0-1686-D7275FCCC00B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 Survey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E448A391-843B-8792-1419-7948CB60B5E7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359901B-2A5E-1A5E-CC2A-F5BE75660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Answer the survey before calculating the score.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9A3638-E40F-5DF9-8CBD-2C1AAEBAC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431" y="1884214"/>
            <a:ext cx="9988375" cy="481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0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D92F1-1B27-C6E3-1C8F-ED7D5207E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FDD891-F4FC-AB43-185B-1DAC1D773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C637A1A-3287-440C-A43A-A26A646007F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E5D6DF4-8A88-4E9E-F55F-B77593057B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02147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Then click Actions and Calculate Ranking Values on the Rankings tab. 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6A1439-FC1D-3B8B-BA1B-AB22EA5F6C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828" y="2249943"/>
            <a:ext cx="10002646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32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35EBFF-B806-2402-B1B6-A49D508A45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66ED66-4FB5-67D8-05A9-1C56E09D4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5205B2-90EE-D3DF-2A22-B880B6ECCA0C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CBB8B19-278E-FAF0-0116-EDAE7ECC5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Now add a Correction Condition Inspection to the Age Based protocol on the Rankings tab. </a:t>
            </a:r>
          </a:p>
          <a:p>
            <a:pPr marL="285750" lvl="1" indent="-2857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Can be added to any condition index with an age,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a usage, or a decay curve based Condition protocol.</a:t>
            </a:r>
          </a:p>
          <a:p>
            <a:pPr marL="285750" lvl="1" indent="-2857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The age, usage, or decay curve based protocol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calculates on a regular frequency.</a:t>
            </a:r>
          </a:p>
          <a:p>
            <a:pPr marL="285750" lvl="1" indent="-2857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The correction survey/inspection happens based on </a:t>
            </a:r>
            <a:br>
              <a:rPr lang="en-US" sz="2000" dirty="0">
                <a:latin typeface="+mn-lt"/>
                <a:cs typeface="Arial" panose="020B0604020202020204" pitchFamily="34" charset="0"/>
              </a:rPr>
            </a:br>
            <a:r>
              <a:rPr lang="en-US" sz="2000" dirty="0">
                <a:latin typeface="+mn-lt"/>
                <a:cs typeface="Arial" panose="020B0604020202020204" pitchFamily="34" charset="0"/>
              </a:rPr>
              <a:t>a PM (every 5 years?) or ad-hoc whenever required.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48A469-405F-4D5A-69C8-B278087CE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9854" y="2173980"/>
            <a:ext cx="4439270" cy="356284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332B72-528A-7FE3-5076-31A9F910C6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9887" y="4426324"/>
            <a:ext cx="3777800" cy="20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6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C6DB-93FF-20B4-7A81-8A012CF4A6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54D451-4A28-8CE9-461A-A13839EB3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C05AB7F-1E6D-7BE7-BA97-2401ACB89199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D634EC-FE41-FD00-C89C-F7A15BAB1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17614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Automatic process to calculate an equipment’s score for a particular metric.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Uses 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a configurable hierarchical structure of formulas to solve a ranking calculation, as defined by </a:t>
            </a:r>
            <a:r>
              <a:rPr lang="en-US" sz="2000" kern="120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</a:t>
            </a: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 organization. </a:t>
            </a:r>
          </a:p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Inputs into these calculations:</a:t>
            </a:r>
          </a:p>
          <a:p>
            <a:pPr marL="628650" lvl="2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Work order and operator checklists.</a:t>
            </a:r>
          </a:p>
          <a:p>
            <a:pPr marL="628650" lvl="2" indent="-17145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other data within the HxGN EAM database can be used as input.</a:t>
            </a:r>
          </a:p>
          <a:p>
            <a:pPr marL="628650" lvl="2" indent="-171450" defTabSz="711200">
              <a:spcBef>
                <a:spcPct val="0"/>
              </a:spcBef>
              <a:spcAft>
                <a:spcPts val="1800"/>
              </a:spcAft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Individual equipment surveys.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58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2801E-F015-5DFC-0ABE-14A9592D0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4C5A1F-2542-B27F-8731-941655E29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111EA8-3D0F-1E91-F55C-B4C27A560ECC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 Survey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6DCF0D9-DF08-C19D-1FA1-F418F0B44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Did you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complete an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inspection work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order with the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transformer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health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checklist?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you did …</a:t>
            </a:r>
            <a:endParaRPr lang="en-US" sz="24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A30D7-DE0B-5BA0-3699-44B947878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485" y="1280154"/>
            <a:ext cx="9237515" cy="49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71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3A32D-1A19-6D5C-597B-A130E0664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8FF98-9B84-1CA9-6893-E7EA848DB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25" y="2249167"/>
            <a:ext cx="11079972" cy="39552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6185A-F734-90A6-317D-A195D5FB5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B0D93B2-DC83-3657-CAB9-29036D59FDB3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Assets – Rankings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0DA1466-191D-6F0C-28D0-CC0102390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The ranking score will now include results from the latest inspection.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352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A59AD-4262-0B43-5D86-27DAD8D01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6E09DA-C65A-F56D-35DA-EB72704691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D8B6343-705C-5586-8234-8936D3AC7A7A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Ranking with RCM / RCA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77FE0EB-4980-C400-43E3-02701B463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7720902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Reliability Centered Maintenance and Root Cause Analysis both rank on Risk 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calculate the Risk Priority Number (RPN). 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the associated Risk Level (qualitative).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latin typeface="Arial" panose="020B0604020202020204" pitchFamily="34" charset="0"/>
                <a:cs typeface="Arial" panose="020B0604020202020204" pitchFamily="34" charset="0"/>
              </a:rPr>
              <a:t>RPN = Probability Rating * Consequence Severity.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Lower RPN is better.</a:t>
            </a: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299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8EC4-C131-D17C-B994-28E6AEBB89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84E00C-1391-618F-BB75-323D77F6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1AFA07D-B2B1-274C-1706-657E6689CFCB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Risk Matrix Setup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CB819F-0589-8533-106F-BCD4815D8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Probability * Consequence = RPN (= Risk Level)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F29D5F4-D459-3CB2-3FA5-02073BDC5F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918700"/>
              </p:ext>
            </p:extLst>
          </p:nvPr>
        </p:nvGraphicFramePr>
        <p:xfrm>
          <a:off x="643812" y="1832277"/>
          <a:ext cx="4413380" cy="2166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004">
                  <a:extLst>
                    <a:ext uri="{9D8B030D-6E8A-4147-A177-3AD203B41FA5}">
                      <a16:colId xmlns:a16="http://schemas.microsoft.com/office/drawing/2014/main" val="2577843488"/>
                    </a:ext>
                  </a:extLst>
                </a:gridCol>
                <a:gridCol w="998376">
                  <a:extLst>
                    <a:ext uri="{9D8B030D-6E8A-4147-A177-3AD203B41FA5}">
                      <a16:colId xmlns:a16="http://schemas.microsoft.com/office/drawing/2014/main" val="1449821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Event Probability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Rating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515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Improbable - 20+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787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Remote - 10 to 20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528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Occasional - 5 to 10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9902077"/>
                  </a:ext>
                </a:extLst>
              </a:tr>
              <a:tr h="12357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Probable - 1 to 5 years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59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Frequent - 0 to 1 year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783693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3C804DF-D261-919C-884E-5000BF536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22957"/>
              </p:ext>
            </p:extLst>
          </p:nvPr>
        </p:nvGraphicFramePr>
        <p:xfrm>
          <a:off x="5203906" y="1832277"/>
          <a:ext cx="551174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003">
                  <a:extLst>
                    <a:ext uri="{9D8B030D-6E8A-4147-A177-3AD203B41FA5}">
                      <a16:colId xmlns:a16="http://schemas.microsoft.com/office/drawing/2014/main" val="2577843488"/>
                    </a:ext>
                  </a:extLst>
                </a:gridCol>
                <a:gridCol w="1305743">
                  <a:extLst>
                    <a:ext uri="{9D8B030D-6E8A-4147-A177-3AD203B41FA5}">
                      <a16:colId xmlns:a16="http://schemas.microsoft.com/office/drawing/2014/main" val="14498218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Consequence for Costs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Severity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25150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 Impact - Cost &lt; $500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47872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Impact - Cost &lt; $2500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35287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Moderate Impact - Cost &lt; $10K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39902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Significant Impact - Cost &lt; $50K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45954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Severe Impact - Cost &gt; $50K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478369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AE93984-FF62-A474-E20F-0F32AF33E6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28457"/>
              </p:ext>
            </p:extLst>
          </p:nvPr>
        </p:nvGraphicFramePr>
        <p:xfrm>
          <a:off x="643026" y="4236205"/>
          <a:ext cx="330382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643">
                  <a:extLst>
                    <a:ext uri="{9D8B030D-6E8A-4147-A177-3AD203B41FA5}">
                      <a16:colId xmlns:a16="http://schemas.microsoft.com/office/drawing/2014/main" val="680226896"/>
                    </a:ext>
                  </a:extLst>
                </a:gridCol>
                <a:gridCol w="1670180">
                  <a:extLst>
                    <a:ext uri="{9D8B030D-6E8A-4147-A177-3AD203B41FA5}">
                      <a16:colId xmlns:a16="http://schemas.microsoft.com/office/drawing/2014/main" val="2036568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Risk Level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n-lt"/>
                        </a:rPr>
                        <a:t>Threshold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9953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Desirable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 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816333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Acceptable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 4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03896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Undesirable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 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88425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Unacceptable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 13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36008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Catastrophic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&gt;= 20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55848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4DCB258-895C-7CF8-7782-E7711B320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2976" y="4203220"/>
            <a:ext cx="6822676" cy="229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4534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A9F28-A971-8ED9-8FA0-27929F7B8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7BADBE-7D02-A422-95B3-ED6E48ADF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D5DBC3C-259D-4FBB-21BE-0D1DC98ACCBB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Ranking with RCM / RCA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07575EF-4B08-70C6-CCC5-DB0891312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System calculates RPN per Equipment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Failure Modes have a probability, and a consequence associated.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Failure mode RPN is the Probability Rating * the Consequence Severity.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 this for every failure mode of the equipment.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Take the worst (highest) RPN and apply to the equipment.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Mitigation (PM, inspection, etc.) reduces the Probability Rating in EAM.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Failure Mode RPN then uses the Mitigated Probability Rating * the Consequence Severity.</a:t>
            </a:r>
          </a:p>
          <a:p>
            <a:pPr marL="342900" lvl="1" indent="-342900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6057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9ED1-F38B-E993-44EF-67A36910C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05EBB-7E7D-E9DA-6645-5152028D1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pic>
        <p:nvPicPr>
          <p:cNvPr id="3" name="Picture 2" descr="A black and blue poster with a group of people in front of it&#10;&#10;Description automatically generated">
            <a:extLst>
              <a:ext uri="{FF2B5EF4-FFF2-40B4-BE49-F238E27FC236}">
                <a16:creationId xmlns:a16="http://schemas.microsoft.com/office/drawing/2014/main" id="{08D54DD2-798D-826F-EDCE-AA7BCE6EF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7E305E-EA88-624B-6189-C245B2FC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B8EB1C-233B-A376-9F43-81127990E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558920C-A8DE-65B7-CB00-E231FC3BBF4F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C5DA22C-4B9D-99D6-BF57-4B3DCB993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6"/>
            <a:ext cx="9126944" cy="5364213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There are five types of rankings: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Condition Index with the following Condition Protocols:</a:t>
            </a:r>
          </a:p>
          <a:p>
            <a:pPr marL="800100" lvl="2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Age, Usage, Decay Curve.</a:t>
            </a:r>
          </a:p>
          <a:p>
            <a:pPr marL="800100" lvl="2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Condition Inspection.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Criticality Index.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Facility Condition Index.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Reliability Index (the original).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Risk Priority Index.</a:t>
            </a:r>
          </a:p>
          <a:p>
            <a:pPr marL="342900" lvl="1" indent="-342900" defTabSz="71120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are survey based, except the Age, Usage, and Decay Curve based condition protocols.</a:t>
            </a:r>
          </a:p>
          <a:p>
            <a:pPr marL="628650" lvl="2" indent="-171450" defTabSz="711200">
              <a:spcBef>
                <a:spcPct val="0"/>
              </a:spcBef>
              <a:spcAft>
                <a:spcPts val="1800"/>
              </a:spcAft>
              <a:buChar char="•"/>
            </a:pPr>
            <a:endParaRPr lang="en-US" sz="20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10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D03490-BE71-4656-DA74-E5DD66893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2CE386-C1AF-0DDF-81AE-C2603ADAD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E1C0B70-B7F5-B716-9ACF-B629B839C71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in EAM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8CCBF62-C077-6E77-DE43-3A0ECF9AC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algn="l" defTabSz="711200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Each type updates different result fields on the equipment record: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661896-C515-6459-6EDC-BF47D1C7ED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721312"/>
              </p:ext>
            </p:extLst>
          </p:nvPr>
        </p:nvGraphicFramePr>
        <p:xfrm>
          <a:off x="748014" y="2045054"/>
          <a:ext cx="8679710" cy="3569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1610">
                  <a:extLst>
                    <a:ext uri="{9D8B030D-6E8A-4147-A177-3AD203B41FA5}">
                      <a16:colId xmlns:a16="http://schemas.microsoft.com/office/drawing/2014/main" val="676549332"/>
                    </a:ext>
                  </a:extLst>
                </a:gridCol>
                <a:gridCol w="5578100">
                  <a:extLst>
                    <a:ext uri="{9D8B030D-6E8A-4147-A177-3AD203B41FA5}">
                      <a16:colId xmlns:a16="http://schemas.microsoft.com/office/drawing/2014/main" val="3155091276"/>
                    </a:ext>
                  </a:extLst>
                </a:gridCol>
              </a:tblGrid>
              <a:tr h="424599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Fields updated on the Equipment screens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784725"/>
                  </a:ext>
                </a:extLst>
              </a:tr>
              <a:tr h="80389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Index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Condition Score and Condition Index</a:t>
                      </a:r>
                      <a:b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 also update the Correction 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747710"/>
                  </a:ext>
                </a:extLst>
              </a:tr>
              <a:tr h="42459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Criticality Index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Criticality Score and Criticality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339338"/>
                  </a:ext>
                </a:extLst>
              </a:tr>
              <a:tr h="424599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Condition Index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Facility Condition Index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28860"/>
                  </a:ext>
                </a:extLst>
              </a:tr>
              <a:tr h="751002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Index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Reliability Ranking Score, Reliability Ranking Index (multiple indexes are possible)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65567"/>
                  </a:ext>
                </a:extLst>
              </a:tr>
              <a:tr h="740664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Priority Index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Risk Priority Number and the Risk Priority Index 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516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9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2A1F14-67E0-0D68-3575-3D475F965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581E7-9957-A2E7-8987-9A867ADE9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94" y="3349013"/>
            <a:ext cx="5591955" cy="30579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985E979-A2F1-08D4-716C-B525088DB5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6631657-FDD4-5A0D-C5D5-EF3D54300F1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Condition Index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B256917-74B6-1780-6D95-F85FCCD01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Condition is Age Based</a:t>
            </a:r>
            <a:endParaRPr lang="en-US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Life (years) must be entered.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Linear score degradation.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Correction score handling.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C24EF-8B7D-1C67-875A-D30F4DAA7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4849" y="3349013"/>
            <a:ext cx="5563376" cy="305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54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C57C1-7F12-6571-89B2-813F315FC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DA26520-405E-168A-8E40-8BB6A800D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339450"/>
            <a:ext cx="5563376" cy="31055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957899-A085-0517-7793-FB26F97AD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025" y="3350601"/>
            <a:ext cx="5639385" cy="3094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2DAD4F-398B-0289-A2C0-0981D561B6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3B161E-0F76-CA76-0F93-568623DCE5CB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Equipment Ranking – Condition Index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CE926D1-F7BA-5026-4F60-D5ADF29B3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9142060" cy="4343400"/>
          </a:xfrm>
        </p:spPr>
        <p:txBody>
          <a:bodyPr>
            <a:normAutofit/>
          </a:bodyPr>
          <a:lstStyle/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Condition is 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Usage Based </a:t>
            </a:r>
            <a:endParaRPr lang="en-US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Service Life Usage must be entered.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X-axis shows miles or kilometers instead of years.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Further like Age Based Conditions.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DF51B9-B149-8E69-86FE-7B01547ED1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6725" y="4371020"/>
            <a:ext cx="438211" cy="20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3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2A775A-A600-124A-18CE-14998CD0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599635-BBA1-14AE-69CC-E6D857B86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F12F0C3-EA48-91B1-32F5-FF5188DE3E64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6661288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Decay Curves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171FB57-7884-1BA3-F7F9-18C0BABC92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2876" y="1393427"/>
            <a:ext cx="5859364" cy="5082018"/>
          </a:xfrm>
        </p:spPr>
        <p:txBody>
          <a:bodyPr>
            <a:normAutofit/>
          </a:bodyPr>
          <a:lstStyle/>
          <a:p>
            <a:pPr marL="0" lvl="1" defTabSz="711200">
              <a:spcBef>
                <a:spcPct val="0"/>
              </a:spcBef>
              <a:spcAft>
                <a:spcPts val="18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Condition is </a:t>
            </a:r>
            <a:r>
              <a:rPr lang="en-US" sz="2400" kern="1200" dirty="0">
                <a:latin typeface="Arial" panose="020B0604020202020204" pitchFamily="34" charset="0"/>
                <a:cs typeface="Arial" panose="020B0604020202020204" pitchFamily="34" charset="0"/>
              </a:rPr>
              <a:t>Decay Curve Based </a:t>
            </a:r>
            <a:endParaRPr lang="en-US" sz="2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Age or Percentage of Age.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Usage or Percentage of Usage.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The percentage-based curves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have an advantage in that they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handle equipment with different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service lives equally well.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Also note the condition score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goes up from 1 to 20. In case 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the better conditions are </a:t>
            </a:r>
            <a:br>
              <a:rPr lang="en-US" sz="2000" dirty="0">
                <a:latin typeface="+mj-lt"/>
                <a:cs typeface="Arial" panose="020B0604020202020204" pitchFamily="34" charset="0"/>
              </a:rPr>
            </a:br>
            <a:r>
              <a:rPr lang="en-US" sz="2000" dirty="0">
                <a:latin typeface="+mj-lt"/>
                <a:cs typeface="Arial" panose="020B0604020202020204" pitchFamily="34" charset="0"/>
              </a:rPr>
              <a:t>represented by lower values. </a:t>
            </a:r>
          </a:p>
          <a:p>
            <a:pPr marL="342900" lvl="1" indent="-342900" defTabSz="711200">
              <a:spcBef>
                <a:spcPct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  <a:cs typeface="Arial" panose="020B0604020202020204" pitchFamily="34" charset="0"/>
              </a:rPr>
              <a:t>Enter Curve Points.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6AEF3A-CE6B-55C7-FDA7-B9B71BD91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10" y="2062909"/>
            <a:ext cx="7557305" cy="423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56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B04D4-1439-ADFB-4327-39E46F1056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779F6168-D9D0-4619-D32E-7EA65353C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82" y="1297033"/>
            <a:ext cx="5039428" cy="43440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81942E-DFA2-75DD-E9C3-939A0314C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314" y="576944"/>
            <a:ext cx="2350032" cy="58852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791EA96-5F97-94C8-A475-0F521B8DCD98}"/>
              </a:ext>
            </a:extLst>
          </p:cNvPr>
          <p:cNvSpPr txBox="1">
            <a:spLocks/>
          </p:cNvSpPr>
          <p:nvPr/>
        </p:nvSpPr>
        <p:spPr>
          <a:xfrm>
            <a:off x="643026" y="653596"/>
            <a:ext cx="5909942" cy="5056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Arial Nova" panose="020B05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chemeClr val="accent2"/>
                </a:solidFill>
              </a:rPr>
              <a:t>Decay Curves – Curve Points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CB6D3C3-A7DE-F830-ED7A-741E172110D9}"/>
              </a:ext>
            </a:extLst>
          </p:cNvPr>
          <p:cNvSpPr txBox="1">
            <a:spLocks/>
          </p:cNvSpPr>
          <p:nvPr/>
        </p:nvSpPr>
        <p:spPr>
          <a:xfrm>
            <a:off x="4849730" y="5970988"/>
            <a:ext cx="4504842" cy="5527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Arial Nova Light" panose="020B0304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Arial Nova Light" panose="020B0304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900" b="1" dirty="0">
              <a:solidFill>
                <a:schemeClr val="bg1"/>
              </a:solidFill>
            </a:endParaRPr>
          </a:p>
          <a:p>
            <a:pPr algn="ctr"/>
            <a:r>
              <a:rPr lang="en-US" sz="900" b="1" dirty="0">
                <a:solidFill>
                  <a:schemeClr val="bg1"/>
                </a:solidFill>
              </a:rPr>
              <a:t>By DTI Invitation Only - Offer Valid until November 30</a:t>
            </a:r>
            <a:r>
              <a:rPr lang="en-US" sz="900" b="1" baseline="30000" dirty="0">
                <a:solidFill>
                  <a:schemeClr val="bg1"/>
                </a:solidFill>
              </a:rPr>
              <a:t>th</a:t>
            </a:r>
            <a:r>
              <a:rPr lang="en-US" sz="900" b="1" dirty="0">
                <a:solidFill>
                  <a:schemeClr val="bg1"/>
                </a:solidFill>
              </a:rPr>
              <a:t>, 2024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CE0411-AE70-91FB-E24E-75A925556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026" y="1297033"/>
            <a:ext cx="5029902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94419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line 2024">
  <a:themeElements>
    <a:clrScheme name="Custom 7">
      <a:dk1>
        <a:srgbClr val="000000"/>
      </a:dk1>
      <a:lt1>
        <a:srgbClr val="FFFFFF"/>
      </a:lt1>
      <a:dk2>
        <a:srgbClr val="153C15"/>
      </a:dk2>
      <a:lt2>
        <a:srgbClr val="FCFFFF"/>
      </a:lt2>
      <a:accent1>
        <a:srgbClr val="153C15"/>
      </a:accent1>
      <a:accent2>
        <a:srgbClr val="1F600B"/>
      </a:accent2>
      <a:accent3>
        <a:srgbClr val="3BA30F"/>
      </a:accent3>
      <a:accent4>
        <a:srgbClr val="69CE40"/>
      </a:accent4>
      <a:accent5>
        <a:srgbClr val="D0E9CD"/>
      </a:accent5>
      <a:accent6>
        <a:srgbClr val="70AD47"/>
      </a:accent6>
      <a:hlink>
        <a:srgbClr val="3BA30F"/>
      </a:hlink>
      <a:folHlink>
        <a:srgbClr val="1F600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4481</TotalTime>
  <Words>2569</Words>
  <Application>Microsoft Office PowerPoint</Application>
  <PresentationFormat>Widescreen</PresentationFormat>
  <Paragraphs>420</Paragraphs>
  <Slides>35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Nova</vt:lpstr>
      <vt:lpstr>Arial Nova Light</vt:lpstr>
      <vt:lpstr>Calibri</vt:lpstr>
      <vt:lpstr>Cambria Math</vt:lpstr>
      <vt:lpstr>Google Sans</vt:lpstr>
      <vt:lpstr>Streamline 2024</vt:lpstr>
      <vt:lpstr>EAM – Ranking Your Equipment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Ashlynn Fowler</dc:creator>
  <cp:lastModifiedBy>VAN WINGERDEN Marcel SG-14789</cp:lastModifiedBy>
  <cp:revision>97</cp:revision>
  <cp:lastPrinted>2024-06-06T15:24:53Z</cp:lastPrinted>
  <dcterms:created xsi:type="dcterms:W3CDTF">2023-03-14T15:41:55Z</dcterms:created>
  <dcterms:modified xsi:type="dcterms:W3CDTF">2025-02-20T15:21:18Z</dcterms:modified>
</cp:coreProperties>
</file>