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71" r:id="rId5"/>
    <p:sldId id="262" r:id="rId6"/>
    <p:sldId id="272" r:id="rId7"/>
    <p:sldId id="275" r:id="rId8"/>
    <p:sldId id="274" r:id="rId9"/>
    <p:sldId id="276" r:id="rId10"/>
    <p:sldId id="277" r:id="rId11"/>
    <p:sldId id="278" r:id="rId12"/>
    <p:sldId id="279" r:id="rId13"/>
    <p:sldId id="266" r:id="rId14"/>
    <p:sldId id="260" r:id="rId15"/>
    <p:sldId id="25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610" r:id="rId31"/>
    <p:sldId id="521" r:id="rId32"/>
    <p:sldId id="574" r:id="rId33"/>
    <p:sldId id="551" r:id="rId34"/>
    <p:sldId id="552" r:id="rId35"/>
    <p:sldId id="553" r:id="rId36"/>
    <p:sldId id="585" r:id="rId37"/>
    <p:sldId id="579" r:id="rId38"/>
    <p:sldId id="61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40F"/>
    <a:srgbClr val="1F600A"/>
    <a:srgbClr val="153C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A2895-4115-12B5-7741-64A2391275F5}" v="91" dt="2025-02-20T02:41:26.573"/>
    <p1510:client id="{9359FAA4-722D-40EF-76E1-C53FA0B0BD1A}" v="303" dt="2025-02-20T01:18:53.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 Schomberg" userId="S::sschomberg@elevotec.com::6ee01801-6f31-4dcd-b0d5-2785c890a850" providerId="AD" clId="Web-{150A2895-4115-12B5-7741-64A2391275F5}"/>
    <pc:docChg chg="addSld delSld modSld">
      <pc:chgData name="Stephan Schomberg" userId="S::sschomberg@elevotec.com::6ee01801-6f31-4dcd-b0d5-2785c890a850" providerId="AD" clId="Web-{150A2895-4115-12B5-7741-64A2391275F5}" dt="2025-02-20T02:41:26.573" v="88"/>
      <pc:docMkLst>
        <pc:docMk/>
      </pc:docMkLst>
      <pc:sldChg chg="del">
        <pc:chgData name="Stephan Schomberg" userId="S::sschomberg@elevotec.com::6ee01801-6f31-4dcd-b0d5-2785c890a850" providerId="AD" clId="Web-{150A2895-4115-12B5-7741-64A2391275F5}" dt="2025-02-20T02:28:00.576" v="25"/>
        <pc:sldMkLst>
          <pc:docMk/>
          <pc:sldMk cId="2434422318" sldId="258"/>
        </pc:sldMkLst>
      </pc:sldChg>
      <pc:sldChg chg="del">
        <pc:chgData name="Stephan Schomberg" userId="S::sschomberg@elevotec.com::6ee01801-6f31-4dcd-b0d5-2785c890a850" providerId="AD" clId="Web-{150A2895-4115-12B5-7741-64A2391275F5}" dt="2025-02-20T02:41:26.573" v="88"/>
        <pc:sldMkLst>
          <pc:docMk/>
          <pc:sldMk cId="3016851952" sldId="263"/>
        </pc:sldMkLst>
      </pc:sldChg>
      <pc:sldChg chg="del">
        <pc:chgData name="Stephan Schomberg" userId="S::sschomberg@elevotec.com::6ee01801-6f31-4dcd-b0d5-2785c890a850" providerId="AD" clId="Web-{150A2895-4115-12B5-7741-64A2391275F5}" dt="2025-02-20T02:41:26.573" v="87"/>
        <pc:sldMkLst>
          <pc:docMk/>
          <pc:sldMk cId="3668397676" sldId="264"/>
        </pc:sldMkLst>
      </pc:sldChg>
      <pc:sldChg chg="del">
        <pc:chgData name="Stephan Schomberg" userId="S::sschomberg@elevotec.com::6ee01801-6f31-4dcd-b0d5-2785c890a850" providerId="AD" clId="Web-{150A2895-4115-12B5-7741-64A2391275F5}" dt="2025-02-20T02:41:26.573" v="86"/>
        <pc:sldMkLst>
          <pc:docMk/>
          <pc:sldMk cId="3506056252" sldId="265"/>
        </pc:sldMkLst>
      </pc:sldChg>
      <pc:sldChg chg="del">
        <pc:chgData name="Stephan Schomberg" userId="S::sschomberg@elevotec.com::6ee01801-6f31-4dcd-b0d5-2785c890a850" providerId="AD" clId="Web-{150A2895-4115-12B5-7741-64A2391275F5}" dt="2025-02-20T02:41:26.573" v="85"/>
        <pc:sldMkLst>
          <pc:docMk/>
          <pc:sldMk cId="2083065234" sldId="267"/>
        </pc:sldMkLst>
      </pc:sldChg>
      <pc:sldChg chg="modSp">
        <pc:chgData name="Stephan Schomberg" userId="S::sschomberg@elevotec.com::6ee01801-6f31-4dcd-b0d5-2785c890a850" providerId="AD" clId="Web-{150A2895-4115-12B5-7741-64A2391275F5}" dt="2025-02-20T02:28:14.780" v="27" actId="20577"/>
        <pc:sldMkLst>
          <pc:docMk/>
          <pc:sldMk cId="3138989344" sldId="271"/>
        </pc:sldMkLst>
        <pc:spChg chg="mod">
          <ac:chgData name="Stephan Schomberg" userId="S::sschomberg@elevotec.com::6ee01801-6f31-4dcd-b0d5-2785c890a850" providerId="AD" clId="Web-{150A2895-4115-12B5-7741-64A2391275F5}" dt="2025-02-20T02:28:14.780" v="27" actId="20577"/>
          <ac:spMkLst>
            <pc:docMk/>
            <pc:sldMk cId="3138989344" sldId="271"/>
            <ac:spMk id="2" creationId="{ABD0E65A-F18D-1EBA-7243-1A868ED299D8}"/>
          </ac:spMkLst>
        </pc:spChg>
      </pc:sldChg>
      <pc:sldChg chg="modSp">
        <pc:chgData name="Stephan Schomberg" userId="S::sschomberg@elevotec.com::6ee01801-6f31-4dcd-b0d5-2785c890a850" providerId="AD" clId="Web-{150A2895-4115-12B5-7741-64A2391275F5}" dt="2025-02-20T02:29:37.578" v="38" actId="20577"/>
        <pc:sldMkLst>
          <pc:docMk/>
          <pc:sldMk cId="1116956831" sldId="276"/>
        </pc:sldMkLst>
        <pc:spChg chg="mod">
          <ac:chgData name="Stephan Schomberg" userId="S::sschomberg@elevotec.com::6ee01801-6f31-4dcd-b0d5-2785c890a850" providerId="AD" clId="Web-{150A2895-4115-12B5-7741-64A2391275F5}" dt="2025-02-20T02:29:37.578" v="38" actId="20577"/>
          <ac:spMkLst>
            <pc:docMk/>
            <pc:sldMk cId="1116956831" sldId="276"/>
            <ac:spMk id="5" creationId="{1CD131F1-CD98-140C-0228-2F08318FD5DE}"/>
          </ac:spMkLst>
        </pc:spChg>
      </pc:sldChg>
      <pc:sldChg chg="modSp">
        <pc:chgData name="Stephan Schomberg" userId="S::sschomberg@elevotec.com::6ee01801-6f31-4dcd-b0d5-2785c890a850" providerId="AD" clId="Web-{150A2895-4115-12B5-7741-64A2391275F5}" dt="2025-02-20T02:29:57.312" v="40" actId="20577"/>
        <pc:sldMkLst>
          <pc:docMk/>
          <pc:sldMk cId="2876739761" sldId="277"/>
        </pc:sldMkLst>
        <pc:spChg chg="mod">
          <ac:chgData name="Stephan Schomberg" userId="S::sschomberg@elevotec.com::6ee01801-6f31-4dcd-b0d5-2785c890a850" providerId="AD" clId="Web-{150A2895-4115-12B5-7741-64A2391275F5}" dt="2025-02-20T02:29:57.312" v="40" actId="20577"/>
          <ac:spMkLst>
            <pc:docMk/>
            <pc:sldMk cId="2876739761" sldId="277"/>
            <ac:spMk id="5" creationId="{7396B983-7D52-EB36-71FE-88CC828DAFB5}"/>
          </ac:spMkLst>
        </pc:spChg>
      </pc:sldChg>
      <pc:sldChg chg="modSp">
        <pc:chgData name="Stephan Schomberg" userId="S::sschomberg@elevotec.com::6ee01801-6f31-4dcd-b0d5-2785c890a850" providerId="AD" clId="Web-{150A2895-4115-12B5-7741-64A2391275F5}" dt="2025-02-20T02:33:08.409" v="43" actId="20577"/>
        <pc:sldMkLst>
          <pc:docMk/>
          <pc:sldMk cId="1705430451" sldId="286"/>
        </pc:sldMkLst>
        <pc:spChg chg="mod">
          <ac:chgData name="Stephan Schomberg" userId="S::sschomberg@elevotec.com::6ee01801-6f31-4dcd-b0d5-2785c890a850" providerId="AD" clId="Web-{150A2895-4115-12B5-7741-64A2391275F5}" dt="2025-02-20T02:33:08.409" v="43" actId="20577"/>
          <ac:spMkLst>
            <pc:docMk/>
            <pc:sldMk cId="1705430451" sldId="286"/>
            <ac:spMk id="5" creationId="{6976B6B3-74CA-9782-48C0-7F2F77499CA6}"/>
          </ac:spMkLst>
        </pc:spChg>
      </pc:sldChg>
      <pc:sldChg chg="addSp modSp add del">
        <pc:chgData name="Stephan Schomberg" userId="S::sschomberg@elevotec.com::6ee01801-6f31-4dcd-b0d5-2785c890a850" providerId="AD" clId="Web-{150A2895-4115-12B5-7741-64A2391275F5}" dt="2025-02-20T02:36:44.616" v="52"/>
        <pc:sldMkLst>
          <pc:docMk/>
          <pc:sldMk cId="0" sldId="521"/>
        </pc:sldMkLst>
        <pc:spChg chg="add mod">
          <ac:chgData name="Stephan Schomberg" userId="S::sschomberg@elevotec.com::6ee01801-6f31-4dcd-b0d5-2785c890a850" providerId="AD" clId="Web-{150A2895-4115-12B5-7741-64A2391275F5}" dt="2025-02-20T02:36:44.616" v="52"/>
          <ac:spMkLst>
            <pc:docMk/>
            <pc:sldMk cId="0" sldId="521"/>
            <ac:spMk id="3" creationId="{204C704E-A8F8-6106-E60D-27D41A32C0DC}"/>
          </ac:spMkLst>
        </pc:spChg>
      </pc:sldChg>
      <pc:sldChg chg="modSp add del">
        <pc:chgData name="Stephan Schomberg" userId="S::sschomberg@elevotec.com::6ee01801-6f31-4dcd-b0d5-2785c890a850" providerId="AD" clId="Web-{150A2895-4115-12B5-7741-64A2391275F5}" dt="2025-02-20T02:40:04.103" v="74" actId="1076"/>
        <pc:sldMkLst>
          <pc:docMk/>
          <pc:sldMk cId="0" sldId="551"/>
        </pc:sldMkLst>
        <pc:spChg chg="mod">
          <ac:chgData name="Stephan Schomberg" userId="S::sschomberg@elevotec.com::6ee01801-6f31-4dcd-b0d5-2785c890a850" providerId="AD" clId="Web-{150A2895-4115-12B5-7741-64A2391275F5}" dt="2025-02-20T02:37:37.772" v="59" actId="20577"/>
          <ac:spMkLst>
            <pc:docMk/>
            <pc:sldMk cId="0" sldId="551"/>
            <ac:spMk id="38916" creationId="{CDCAA58F-687F-0BB9-2DCE-454B1E536026}"/>
          </ac:spMkLst>
        </pc:spChg>
        <pc:spChg chg="mod">
          <ac:chgData name="Stephan Schomberg" userId="S::sschomberg@elevotec.com::6ee01801-6f31-4dcd-b0d5-2785c890a850" providerId="AD" clId="Web-{150A2895-4115-12B5-7741-64A2391275F5}" dt="2025-02-20T02:40:04.103" v="74" actId="1076"/>
          <ac:spMkLst>
            <pc:docMk/>
            <pc:sldMk cId="0" sldId="551"/>
            <ac:spMk id="722947" creationId="{3C900930-2545-9EDE-7A61-D31462FB2B48}"/>
          </ac:spMkLst>
        </pc:spChg>
      </pc:sldChg>
      <pc:sldChg chg="modSp add del">
        <pc:chgData name="Stephan Schomberg" userId="S::sschomberg@elevotec.com::6ee01801-6f31-4dcd-b0d5-2785c890a850" providerId="AD" clId="Web-{150A2895-4115-12B5-7741-64A2391275F5}" dt="2025-02-20T02:40:27.713" v="77" actId="14100"/>
        <pc:sldMkLst>
          <pc:docMk/>
          <pc:sldMk cId="0" sldId="552"/>
        </pc:sldMkLst>
        <pc:spChg chg="mod">
          <ac:chgData name="Stephan Schomberg" userId="S::sschomberg@elevotec.com::6ee01801-6f31-4dcd-b0d5-2785c890a850" providerId="AD" clId="Web-{150A2895-4115-12B5-7741-64A2391275F5}" dt="2025-02-20T02:37:42.569" v="60"/>
          <ac:spMkLst>
            <pc:docMk/>
            <pc:sldMk cId="0" sldId="552"/>
            <ac:spMk id="39940" creationId="{A16DE84B-0A68-E29C-9656-8C82D6555781}"/>
          </ac:spMkLst>
        </pc:spChg>
        <pc:spChg chg="mod">
          <ac:chgData name="Stephan Schomberg" userId="S::sschomberg@elevotec.com::6ee01801-6f31-4dcd-b0d5-2785c890a850" providerId="AD" clId="Web-{150A2895-4115-12B5-7741-64A2391275F5}" dt="2025-02-20T02:40:27.713" v="77" actId="14100"/>
          <ac:spMkLst>
            <pc:docMk/>
            <pc:sldMk cId="0" sldId="552"/>
            <ac:spMk id="723971" creationId="{5F800FA7-ADC8-D7F7-B4FD-BCBFB2FC469B}"/>
          </ac:spMkLst>
        </pc:spChg>
      </pc:sldChg>
      <pc:sldChg chg="modSp add del">
        <pc:chgData name="Stephan Schomberg" userId="S::sschomberg@elevotec.com::6ee01801-6f31-4dcd-b0d5-2785c890a850" providerId="AD" clId="Web-{150A2895-4115-12B5-7741-64A2391275F5}" dt="2025-02-20T02:40:21.353" v="76" actId="14100"/>
        <pc:sldMkLst>
          <pc:docMk/>
          <pc:sldMk cId="0" sldId="553"/>
        </pc:sldMkLst>
        <pc:spChg chg="mod">
          <ac:chgData name="Stephan Schomberg" userId="S::sschomberg@elevotec.com::6ee01801-6f31-4dcd-b0d5-2785c890a850" providerId="AD" clId="Web-{150A2895-4115-12B5-7741-64A2391275F5}" dt="2025-02-20T02:37:50.523" v="61"/>
          <ac:spMkLst>
            <pc:docMk/>
            <pc:sldMk cId="0" sldId="553"/>
            <ac:spMk id="40964" creationId="{1A5FE032-2D33-23CD-6D92-8FD5DC8F45D9}"/>
          </ac:spMkLst>
        </pc:spChg>
        <pc:spChg chg="mod">
          <ac:chgData name="Stephan Schomberg" userId="S::sschomberg@elevotec.com::6ee01801-6f31-4dcd-b0d5-2785c890a850" providerId="AD" clId="Web-{150A2895-4115-12B5-7741-64A2391275F5}" dt="2025-02-20T02:40:21.353" v="76" actId="14100"/>
          <ac:spMkLst>
            <pc:docMk/>
            <pc:sldMk cId="0" sldId="553"/>
            <ac:spMk id="724995" creationId="{473A917E-3E04-819B-BD92-66F92F02819A}"/>
          </ac:spMkLst>
        </pc:spChg>
      </pc:sldChg>
      <pc:sldChg chg="modSp add del">
        <pc:chgData name="Stephan Schomberg" userId="S::sschomberg@elevotec.com::6ee01801-6f31-4dcd-b0d5-2785c890a850" providerId="AD" clId="Web-{150A2895-4115-12B5-7741-64A2391275F5}" dt="2025-02-20T02:39:49.290" v="73" actId="1076"/>
        <pc:sldMkLst>
          <pc:docMk/>
          <pc:sldMk cId="0" sldId="574"/>
        </pc:sldMkLst>
        <pc:spChg chg="mod">
          <ac:chgData name="Stephan Schomberg" userId="S::sschomberg@elevotec.com::6ee01801-6f31-4dcd-b0d5-2785c890a850" providerId="AD" clId="Web-{150A2895-4115-12B5-7741-64A2391275F5}" dt="2025-02-20T02:37:05.944" v="53"/>
          <ac:spMkLst>
            <pc:docMk/>
            <pc:sldMk cId="0" sldId="574"/>
            <ac:spMk id="35844" creationId="{9C0E872E-9CDF-52AE-888A-F4D37E302F0E}"/>
          </ac:spMkLst>
        </pc:spChg>
        <pc:picChg chg="mod">
          <ac:chgData name="Stephan Schomberg" userId="S::sschomberg@elevotec.com::6ee01801-6f31-4dcd-b0d5-2785c890a850" providerId="AD" clId="Web-{150A2895-4115-12B5-7741-64A2391275F5}" dt="2025-02-20T02:39:49.290" v="73" actId="1076"/>
          <ac:picMkLst>
            <pc:docMk/>
            <pc:sldMk cId="0" sldId="574"/>
            <ac:picMk id="35846" creationId="{CC2BE7A6-2A1D-E4EE-3892-23B5B40638A7}"/>
          </ac:picMkLst>
        </pc:picChg>
      </pc:sldChg>
      <pc:sldChg chg="modSp add del">
        <pc:chgData name="Stephan Schomberg" userId="S::sschomberg@elevotec.com::6ee01801-6f31-4dcd-b0d5-2785c890a850" providerId="AD" clId="Web-{150A2895-4115-12B5-7741-64A2391275F5}" dt="2025-02-20T02:41:12.588" v="84" actId="20577"/>
        <pc:sldMkLst>
          <pc:docMk/>
          <pc:sldMk cId="0" sldId="579"/>
        </pc:sldMkLst>
        <pc:spChg chg="mod">
          <ac:chgData name="Stephan Schomberg" userId="S::sschomberg@elevotec.com::6ee01801-6f31-4dcd-b0d5-2785c890a850" providerId="AD" clId="Web-{150A2895-4115-12B5-7741-64A2391275F5}" dt="2025-02-20T02:38:14.711" v="65"/>
          <ac:spMkLst>
            <pc:docMk/>
            <pc:sldMk cId="0" sldId="579"/>
            <ac:spMk id="40964" creationId="{A7974D66-2905-AA5C-2C56-0EB1418684F1}"/>
          </ac:spMkLst>
        </pc:spChg>
        <pc:spChg chg="mod">
          <ac:chgData name="Stephan Schomberg" userId="S::sschomberg@elevotec.com::6ee01801-6f31-4dcd-b0d5-2785c890a850" providerId="AD" clId="Web-{150A2895-4115-12B5-7741-64A2391275F5}" dt="2025-02-20T02:41:12.588" v="84" actId="20577"/>
          <ac:spMkLst>
            <pc:docMk/>
            <pc:sldMk cId="0" sldId="579"/>
            <ac:spMk id="40965" creationId="{49A63059-54B9-160B-3309-E616C1BCCDEE}"/>
          </ac:spMkLst>
        </pc:spChg>
      </pc:sldChg>
      <pc:sldChg chg="modSp add del">
        <pc:chgData name="Stephan Schomberg" userId="S::sschomberg@elevotec.com::6ee01801-6f31-4dcd-b0d5-2785c890a850" providerId="AD" clId="Web-{150A2895-4115-12B5-7741-64A2391275F5}" dt="2025-02-20T02:40:38.931" v="79" actId="14100"/>
        <pc:sldMkLst>
          <pc:docMk/>
          <pc:sldMk cId="0" sldId="585"/>
        </pc:sldMkLst>
        <pc:spChg chg="mod">
          <ac:chgData name="Stephan Schomberg" userId="S::sschomberg@elevotec.com::6ee01801-6f31-4dcd-b0d5-2785c890a850" providerId="AD" clId="Web-{150A2895-4115-12B5-7741-64A2391275F5}" dt="2025-02-20T02:38:06.992" v="64" actId="14100"/>
          <ac:spMkLst>
            <pc:docMk/>
            <pc:sldMk cId="0" sldId="585"/>
            <ac:spMk id="49156" creationId="{E4FEC50C-9F6A-3B4E-5BB7-2A0CF24C4A9A}"/>
          </ac:spMkLst>
        </pc:spChg>
        <pc:spChg chg="mod">
          <ac:chgData name="Stephan Schomberg" userId="S::sschomberg@elevotec.com::6ee01801-6f31-4dcd-b0d5-2785c890a850" providerId="AD" clId="Web-{150A2895-4115-12B5-7741-64A2391275F5}" dt="2025-02-20T02:40:38.931" v="79" actId="14100"/>
          <ac:spMkLst>
            <pc:docMk/>
            <pc:sldMk cId="0" sldId="585"/>
            <ac:spMk id="49157" creationId="{8435AB79-B297-C50E-0D9C-A70F282F7B89}"/>
          </ac:spMkLst>
        </pc:spChg>
      </pc:sldChg>
      <pc:sldChg chg="modSp add">
        <pc:chgData name="Stephan Schomberg" userId="S::sschomberg@elevotec.com::6ee01801-6f31-4dcd-b0d5-2785c890a850" providerId="AD" clId="Web-{150A2895-4115-12B5-7741-64A2391275F5}" dt="2025-02-20T02:39:36.243" v="71" actId="1076"/>
        <pc:sldMkLst>
          <pc:docMk/>
          <pc:sldMk cId="1837279990" sldId="610"/>
        </pc:sldMkLst>
        <pc:picChg chg="mod">
          <ac:chgData name="Stephan Schomberg" userId="S::sschomberg@elevotec.com::6ee01801-6f31-4dcd-b0d5-2785c890a850" providerId="AD" clId="Web-{150A2895-4115-12B5-7741-64A2391275F5}" dt="2025-02-20T02:39:36.243" v="71" actId="1076"/>
          <ac:picMkLst>
            <pc:docMk/>
            <pc:sldMk cId="1837279990" sldId="610"/>
            <ac:picMk id="5" creationId="{0C4F9AED-A101-8EB1-E948-C31A4080E91A}"/>
          </ac:picMkLst>
        </pc:picChg>
      </pc:sldChg>
      <pc:sldChg chg="addSp delSp modSp add del">
        <pc:chgData name="Stephan Schomberg" userId="S::sschomberg@elevotec.com::6ee01801-6f31-4dcd-b0d5-2785c890a850" providerId="AD" clId="Web-{150A2895-4115-12B5-7741-64A2391275F5}" dt="2025-02-20T02:38:40.039" v="70"/>
        <pc:sldMkLst>
          <pc:docMk/>
          <pc:sldMk cId="2258752507" sldId="611"/>
        </pc:sldMkLst>
        <pc:spChg chg="del mod">
          <ac:chgData name="Stephan Schomberg" userId="S::sschomberg@elevotec.com::6ee01801-6f31-4dcd-b0d5-2785c890a850" providerId="AD" clId="Web-{150A2895-4115-12B5-7741-64A2391275F5}" dt="2025-02-20T02:38:40.039" v="70"/>
          <ac:spMkLst>
            <pc:docMk/>
            <pc:sldMk cId="2258752507" sldId="611"/>
            <ac:spMk id="8" creationId="{F1DAB214-BA22-44B0-8112-4C4BF8EAFA5C}"/>
          </ac:spMkLst>
        </pc:spChg>
        <pc:spChg chg="add mod">
          <ac:chgData name="Stephan Schomberg" userId="S::sschomberg@elevotec.com::6ee01801-6f31-4dcd-b0d5-2785c890a850" providerId="AD" clId="Web-{150A2895-4115-12B5-7741-64A2391275F5}" dt="2025-02-20T02:38:40.039" v="70"/>
          <ac:spMkLst>
            <pc:docMk/>
            <pc:sldMk cId="2258752507" sldId="611"/>
            <ac:spMk id="9" creationId="{72F58D26-7D99-8BAD-F141-B568B53304E6}"/>
          </ac:spMkLst>
        </pc:spChg>
      </pc:sldChg>
    </pc:docChg>
  </pc:docChgLst>
  <pc:docChgLst>
    <pc:chgData name="Christian Schomberg" userId="S::cschomberg@elevotec.com::f5daa780-02cb-4d52-aeb1-b48afc2fa3ea" providerId="AD" clId="Web-{9359FAA4-722D-40EF-76E1-C53FA0B0BD1A}"/>
    <pc:docChg chg="addSld delSld modSld sldOrd">
      <pc:chgData name="Christian Schomberg" userId="S::cschomberg@elevotec.com::f5daa780-02cb-4d52-aeb1-b48afc2fa3ea" providerId="AD" clId="Web-{9359FAA4-722D-40EF-76E1-C53FA0B0BD1A}" dt="2025-02-20T01:18:51.436" v="252" actId="20577"/>
      <pc:docMkLst>
        <pc:docMk/>
      </pc:docMkLst>
      <pc:sldChg chg="addSp modSp add ord replId">
        <pc:chgData name="Christian Schomberg" userId="S::cschomberg@elevotec.com::f5daa780-02cb-4d52-aeb1-b48afc2fa3ea" providerId="AD" clId="Web-{9359FAA4-722D-40EF-76E1-C53FA0B0BD1A}" dt="2025-02-20T00:56:04.993" v="27" actId="1076"/>
        <pc:sldMkLst>
          <pc:docMk/>
          <pc:sldMk cId="2577611563" sldId="285"/>
        </pc:sldMkLst>
        <pc:spChg chg="mod">
          <ac:chgData name="Christian Schomberg" userId="S::cschomberg@elevotec.com::f5daa780-02cb-4d52-aeb1-b48afc2fa3ea" providerId="AD" clId="Web-{9359FAA4-722D-40EF-76E1-C53FA0B0BD1A}" dt="2025-02-20T00:54:17.757" v="3" actId="20577"/>
          <ac:spMkLst>
            <pc:docMk/>
            <pc:sldMk cId="2577611563" sldId="285"/>
            <ac:spMk id="2" creationId="{AA985D46-F019-0025-7A5D-67051E65659C}"/>
          </ac:spMkLst>
        </pc:spChg>
        <pc:spChg chg="mod">
          <ac:chgData name="Christian Schomberg" userId="S::cschomberg@elevotec.com::f5daa780-02cb-4d52-aeb1-b48afc2fa3ea" providerId="AD" clId="Web-{9359FAA4-722D-40EF-76E1-C53FA0B0BD1A}" dt="2025-02-20T00:55:58.853" v="26" actId="20577"/>
          <ac:spMkLst>
            <pc:docMk/>
            <pc:sldMk cId="2577611563" sldId="285"/>
            <ac:spMk id="4" creationId="{02E481E7-0646-5437-1AB3-8E841B0C28A0}"/>
          </ac:spMkLst>
        </pc:spChg>
        <pc:picChg chg="add mod modCrop">
          <ac:chgData name="Christian Schomberg" userId="S::cschomberg@elevotec.com::f5daa780-02cb-4d52-aeb1-b48afc2fa3ea" providerId="AD" clId="Web-{9359FAA4-722D-40EF-76E1-C53FA0B0BD1A}" dt="2025-02-20T00:56:04.993" v="27" actId="1076"/>
          <ac:picMkLst>
            <pc:docMk/>
            <pc:sldMk cId="2577611563" sldId="285"/>
            <ac:picMk id="3" creationId="{1A36EC26-0572-5BE0-3FAF-2D8C0FF66253}"/>
          </ac:picMkLst>
        </pc:picChg>
      </pc:sldChg>
      <pc:sldChg chg="modSp add ord replId">
        <pc:chgData name="Christian Schomberg" userId="S::cschomberg@elevotec.com::f5daa780-02cb-4d52-aeb1-b48afc2fa3ea" providerId="AD" clId="Web-{9359FAA4-722D-40EF-76E1-C53FA0B0BD1A}" dt="2025-02-20T01:00:50.701" v="58" actId="20577"/>
        <pc:sldMkLst>
          <pc:docMk/>
          <pc:sldMk cId="1705430451" sldId="286"/>
        </pc:sldMkLst>
        <pc:spChg chg="mod">
          <ac:chgData name="Christian Schomberg" userId="S::cschomberg@elevotec.com::f5daa780-02cb-4d52-aeb1-b48afc2fa3ea" providerId="AD" clId="Web-{9359FAA4-722D-40EF-76E1-C53FA0B0BD1A}" dt="2025-02-20T00:59:19.621" v="40" actId="20577"/>
          <ac:spMkLst>
            <pc:docMk/>
            <pc:sldMk cId="1705430451" sldId="286"/>
            <ac:spMk id="4" creationId="{5B262694-541B-09F1-E70F-3F11C4D120C5}"/>
          </ac:spMkLst>
        </pc:spChg>
        <pc:spChg chg="mod">
          <ac:chgData name="Christian Schomberg" userId="S::cschomberg@elevotec.com::f5daa780-02cb-4d52-aeb1-b48afc2fa3ea" providerId="AD" clId="Web-{9359FAA4-722D-40EF-76E1-C53FA0B0BD1A}" dt="2025-02-20T01:00:50.701" v="58" actId="20577"/>
          <ac:spMkLst>
            <pc:docMk/>
            <pc:sldMk cId="1705430451" sldId="286"/>
            <ac:spMk id="5" creationId="{6976B6B3-74CA-9782-48C0-7F2F77499CA6}"/>
          </ac:spMkLst>
        </pc:spChg>
      </pc:sldChg>
      <pc:sldChg chg="addSp modSp add replId">
        <pc:chgData name="Christian Schomberg" userId="S::cschomberg@elevotec.com::f5daa780-02cb-4d52-aeb1-b48afc2fa3ea" providerId="AD" clId="Web-{9359FAA4-722D-40EF-76E1-C53FA0B0BD1A}" dt="2025-02-20T01:02:06.218" v="73" actId="1076"/>
        <pc:sldMkLst>
          <pc:docMk/>
          <pc:sldMk cId="3205616910" sldId="287"/>
        </pc:sldMkLst>
        <pc:spChg chg="mod">
          <ac:chgData name="Christian Schomberg" userId="S::cschomberg@elevotec.com::f5daa780-02cb-4d52-aeb1-b48afc2fa3ea" providerId="AD" clId="Web-{9359FAA4-722D-40EF-76E1-C53FA0B0BD1A}" dt="2025-02-20T01:01:35.436" v="67" actId="20577"/>
          <ac:spMkLst>
            <pc:docMk/>
            <pc:sldMk cId="3205616910" sldId="287"/>
            <ac:spMk id="5" creationId="{D74DB7D6-4D77-F482-89BA-019561E4055F}"/>
          </ac:spMkLst>
        </pc:spChg>
        <pc:picChg chg="add mod">
          <ac:chgData name="Christian Schomberg" userId="S::cschomberg@elevotec.com::f5daa780-02cb-4d52-aeb1-b48afc2fa3ea" providerId="AD" clId="Web-{9359FAA4-722D-40EF-76E1-C53FA0B0BD1A}" dt="2025-02-20T01:02:06.218" v="73" actId="1076"/>
          <ac:picMkLst>
            <pc:docMk/>
            <pc:sldMk cId="3205616910" sldId="287"/>
            <ac:picMk id="2" creationId="{41C3A80A-D9BC-DA79-C2BE-E5CFE293282F}"/>
          </ac:picMkLst>
        </pc:picChg>
      </pc:sldChg>
      <pc:sldChg chg="addSp delSp modSp add replId">
        <pc:chgData name="Christian Schomberg" userId="S::cschomberg@elevotec.com::f5daa780-02cb-4d52-aeb1-b48afc2fa3ea" providerId="AD" clId="Web-{9359FAA4-722D-40EF-76E1-C53FA0B0BD1A}" dt="2025-02-20T01:02:59.890" v="88" actId="14100"/>
        <pc:sldMkLst>
          <pc:docMk/>
          <pc:sldMk cId="2278689702" sldId="288"/>
        </pc:sldMkLst>
        <pc:spChg chg="mod">
          <ac:chgData name="Christian Schomberg" userId="S::cschomberg@elevotec.com::f5daa780-02cb-4d52-aeb1-b48afc2fa3ea" providerId="AD" clId="Web-{9359FAA4-722D-40EF-76E1-C53FA0B0BD1A}" dt="2025-02-20T01:02:47.046" v="84" actId="20577"/>
          <ac:spMkLst>
            <pc:docMk/>
            <pc:sldMk cId="2278689702" sldId="288"/>
            <ac:spMk id="5" creationId="{4BC6C656-7C94-4D23-7253-0A259B53C272}"/>
          </ac:spMkLst>
        </pc:spChg>
        <pc:picChg chg="del">
          <ac:chgData name="Christian Schomberg" userId="S::cschomberg@elevotec.com::f5daa780-02cb-4d52-aeb1-b48afc2fa3ea" providerId="AD" clId="Web-{9359FAA4-722D-40EF-76E1-C53FA0B0BD1A}" dt="2025-02-20T01:02:22.171" v="75"/>
          <ac:picMkLst>
            <pc:docMk/>
            <pc:sldMk cId="2278689702" sldId="288"/>
            <ac:picMk id="2" creationId="{0087BF09-35E5-F196-ED85-634580CEADAB}"/>
          </ac:picMkLst>
        </pc:picChg>
        <pc:picChg chg="add mod">
          <ac:chgData name="Christian Schomberg" userId="S::cschomberg@elevotec.com::f5daa780-02cb-4d52-aeb1-b48afc2fa3ea" providerId="AD" clId="Web-{9359FAA4-722D-40EF-76E1-C53FA0B0BD1A}" dt="2025-02-20T01:02:59.890" v="88" actId="14100"/>
          <ac:picMkLst>
            <pc:docMk/>
            <pc:sldMk cId="2278689702" sldId="288"/>
            <ac:picMk id="3" creationId="{62280525-95AF-D83C-62D3-C1CB621A4D0C}"/>
          </ac:picMkLst>
        </pc:picChg>
      </pc:sldChg>
      <pc:sldChg chg="addSp delSp modSp add replId">
        <pc:chgData name="Christian Schomberg" userId="S::cschomberg@elevotec.com::f5daa780-02cb-4d52-aeb1-b48afc2fa3ea" providerId="AD" clId="Web-{9359FAA4-722D-40EF-76E1-C53FA0B0BD1A}" dt="2025-02-20T01:05:24.439" v="101" actId="14100"/>
        <pc:sldMkLst>
          <pc:docMk/>
          <pc:sldMk cId="794362494" sldId="289"/>
        </pc:sldMkLst>
        <pc:spChg chg="mod">
          <ac:chgData name="Christian Schomberg" userId="S::cschomberg@elevotec.com::f5daa780-02cb-4d52-aeb1-b48afc2fa3ea" providerId="AD" clId="Web-{9359FAA4-722D-40EF-76E1-C53FA0B0BD1A}" dt="2025-02-20T01:05:16.908" v="98" actId="20577"/>
          <ac:spMkLst>
            <pc:docMk/>
            <pc:sldMk cId="794362494" sldId="289"/>
            <ac:spMk id="5" creationId="{2E6B569F-9687-A847-3E9F-8B152BA0AAE0}"/>
          </ac:spMkLst>
        </pc:spChg>
        <pc:picChg chg="add mod">
          <ac:chgData name="Christian Schomberg" userId="S::cschomberg@elevotec.com::f5daa780-02cb-4d52-aeb1-b48afc2fa3ea" providerId="AD" clId="Web-{9359FAA4-722D-40EF-76E1-C53FA0B0BD1A}" dt="2025-02-20T01:05:24.439" v="101" actId="14100"/>
          <ac:picMkLst>
            <pc:docMk/>
            <pc:sldMk cId="794362494" sldId="289"/>
            <ac:picMk id="2" creationId="{6D8DB09D-F7A5-60CA-EB1C-CAFF0889D0B0}"/>
          </ac:picMkLst>
        </pc:picChg>
        <pc:picChg chg="del">
          <ac:chgData name="Christian Schomberg" userId="S::cschomberg@elevotec.com::f5daa780-02cb-4d52-aeb1-b48afc2fa3ea" providerId="AD" clId="Web-{9359FAA4-722D-40EF-76E1-C53FA0B0BD1A}" dt="2025-02-20T01:04:44.376" v="91"/>
          <ac:picMkLst>
            <pc:docMk/>
            <pc:sldMk cId="794362494" sldId="289"/>
            <ac:picMk id="3" creationId="{D3B9F6AE-429E-1D5A-A70F-FCBAD55E2CEC}"/>
          </ac:picMkLst>
        </pc:picChg>
      </pc:sldChg>
      <pc:sldChg chg="addSp delSp modSp add ord replId">
        <pc:chgData name="Christian Schomberg" userId="S::cschomberg@elevotec.com::f5daa780-02cb-4d52-aeb1-b48afc2fa3ea" providerId="AD" clId="Web-{9359FAA4-722D-40EF-76E1-C53FA0B0BD1A}" dt="2025-02-20T01:09:42.303" v="128" actId="20577"/>
        <pc:sldMkLst>
          <pc:docMk/>
          <pc:sldMk cId="1767706670" sldId="290"/>
        </pc:sldMkLst>
        <pc:spChg chg="mod">
          <ac:chgData name="Christian Schomberg" userId="S::cschomberg@elevotec.com::f5daa780-02cb-4d52-aeb1-b48afc2fa3ea" providerId="AD" clId="Web-{9359FAA4-722D-40EF-76E1-C53FA0B0BD1A}" dt="2025-02-20T01:08:03.473" v="110" actId="1076"/>
          <ac:spMkLst>
            <pc:docMk/>
            <pc:sldMk cId="1767706670" sldId="290"/>
            <ac:spMk id="2" creationId="{95466CC8-1BDC-DE5D-97E8-65F6BEB4A9D2}"/>
          </ac:spMkLst>
        </pc:spChg>
        <pc:spChg chg="mod">
          <ac:chgData name="Christian Schomberg" userId="S::cschomberg@elevotec.com::f5daa780-02cb-4d52-aeb1-b48afc2fa3ea" providerId="AD" clId="Web-{9359FAA4-722D-40EF-76E1-C53FA0B0BD1A}" dt="2025-02-20T01:07:52.395" v="109" actId="20577"/>
          <ac:spMkLst>
            <pc:docMk/>
            <pc:sldMk cId="1767706670" sldId="290"/>
            <ac:spMk id="4" creationId="{A2B57E04-B695-0A74-E722-224C0970E416}"/>
          </ac:spMkLst>
        </pc:spChg>
        <pc:spChg chg="add mod">
          <ac:chgData name="Christian Schomberg" userId="S::cschomberg@elevotec.com::f5daa780-02cb-4d52-aeb1-b48afc2fa3ea" providerId="AD" clId="Web-{9359FAA4-722D-40EF-76E1-C53FA0B0BD1A}" dt="2025-02-20T01:09:42.303" v="128" actId="20577"/>
          <ac:spMkLst>
            <pc:docMk/>
            <pc:sldMk cId="1767706670" sldId="290"/>
            <ac:spMk id="5" creationId="{7165DCD2-16E3-F278-635E-5FB13D6A731B}"/>
          </ac:spMkLst>
        </pc:spChg>
        <pc:picChg chg="del">
          <ac:chgData name="Christian Schomberg" userId="S::cschomberg@elevotec.com::f5daa780-02cb-4d52-aeb1-b48afc2fa3ea" providerId="AD" clId="Web-{9359FAA4-722D-40EF-76E1-C53FA0B0BD1A}" dt="2025-02-20T01:06:26.362" v="106"/>
          <ac:picMkLst>
            <pc:docMk/>
            <pc:sldMk cId="1767706670" sldId="290"/>
            <ac:picMk id="3" creationId="{D71AB699-9FE1-F5F0-44E8-1CC7164CA99D}"/>
          </ac:picMkLst>
        </pc:picChg>
      </pc:sldChg>
      <pc:sldChg chg="add del replId">
        <pc:chgData name="Christian Schomberg" userId="S::cschomberg@elevotec.com::f5daa780-02cb-4d52-aeb1-b48afc2fa3ea" providerId="AD" clId="Web-{9359FAA4-722D-40EF-76E1-C53FA0B0BD1A}" dt="2025-02-20T01:05:55.565" v="103"/>
        <pc:sldMkLst>
          <pc:docMk/>
          <pc:sldMk cId="3895830929" sldId="290"/>
        </pc:sldMkLst>
      </pc:sldChg>
      <pc:sldChg chg="modSp add replId">
        <pc:chgData name="Christian Schomberg" userId="S::cschomberg@elevotec.com::f5daa780-02cb-4d52-aeb1-b48afc2fa3ea" providerId="AD" clId="Web-{9359FAA4-722D-40EF-76E1-C53FA0B0BD1A}" dt="2025-02-20T01:11:19.507" v="165" actId="20577"/>
        <pc:sldMkLst>
          <pc:docMk/>
          <pc:sldMk cId="802258400" sldId="291"/>
        </pc:sldMkLst>
        <pc:spChg chg="mod">
          <ac:chgData name="Christian Schomberg" userId="S::cschomberg@elevotec.com::f5daa780-02cb-4d52-aeb1-b48afc2fa3ea" providerId="AD" clId="Web-{9359FAA4-722D-40EF-76E1-C53FA0B0BD1A}" dt="2025-02-20T01:11:19.507" v="165" actId="20577"/>
          <ac:spMkLst>
            <pc:docMk/>
            <pc:sldMk cId="802258400" sldId="291"/>
            <ac:spMk id="5" creationId="{FD7AF882-C820-9615-B654-B55A1F858616}"/>
          </ac:spMkLst>
        </pc:spChg>
      </pc:sldChg>
      <pc:sldChg chg="addSp delSp modSp add ord replId">
        <pc:chgData name="Christian Schomberg" userId="S::cschomberg@elevotec.com::f5daa780-02cb-4d52-aeb1-b48afc2fa3ea" providerId="AD" clId="Web-{9359FAA4-722D-40EF-76E1-C53FA0B0BD1A}" dt="2025-02-20T01:14:21.604" v="211" actId="1076"/>
        <pc:sldMkLst>
          <pc:docMk/>
          <pc:sldMk cId="974042776" sldId="292"/>
        </pc:sldMkLst>
        <pc:spChg chg="del">
          <ac:chgData name="Christian Schomberg" userId="S::cschomberg@elevotec.com::f5daa780-02cb-4d52-aeb1-b48afc2fa3ea" providerId="AD" clId="Web-{9359FAA4-722D-40EF-76E1-C53FA0B0BD1A}" dt="2025-02-20T01:12:09.930" v="168"/>
          <ac:spMkLst>
            <pc:docMk/>
            <pc:sldMk cId="974042776" sldId="292"/>
            <ac:spMk id="3" creationId="{06B50087-3D0E-1B6D-3583-79DDC2B8F311}"/>
          </ac:spMkLst>
        </pc:spChg>
        <pc:spChg chg="del">
          <ac:chgData name="Christian Schomberg" userId="S::cschomberg@elevotec.com::f5daa780-02cb-4d52-aeb1-b48afc2fa3ea" providerId="AD" clId="Web-{9359FAA4-722D-40EF-76E1-C53FA0B0BD1A}" dt="2025-02-20T01:12:10.555" v="169"/>
          <ac:spMkLst>
            <pc:docMk/>
            <pc:sldMk cId="974042776" sldId="292"/>
            <ac:spMk id="4" creationId="{13FD97CE-CD1F-FF62-7576-7EF2AEBBDF4E}"/>
          </ac:spMkLst>
        </pc:spChg>
        <pc:spChg chg="del">
          <ac:chgData name="Christian Schomberg" userId="S::cschomberg@elevotec.com::f5daa780-02cb-4d52-aeb1-b48afc2fa3ea" providerId="AD" clId="Web-{9359FAA4-722D-40EF-76E1-C53FA0B0BD1A}" dt="2025-02-20T01:12:11.180" v="170"/>
          <ac:spMkLst>
            <pc:docMk/>
            <pc:sldMk cId="974042776" sldId="292"/>
            <ac:spMk id="5" creationId="{A9ECA5F8-8EB0-4900-9402-DCDA7CD693BB}"/>
          </ac:spMkLst>
        </pc:spChg>
        <pc:spChg chg="mod">
          <ac:chgData name="Christian Schomberg" userId="S::cschomberg@elevotec.com::f5daa780-02cb-4d52-aeb1-b48afc2fa3ea" providerId="AD" clId="Web-{9359FAA4-722D-40EF-76E1-C53FA0B0BD1A}" dt="2025-02-20T01:14:21.604" v="211" actId="1076"/>
          <ac:spMkLst>
            <pc:docMk/>
            <pc:sldMk cId="974042776" sldId="292"/>
            <ac:spMk id="28" creationId="{2661DF26-1164-C761-1686-D61C30D313FC}"/>
          </ac:spMkLst>
        </pc:spChg>
        <pc:spChg chg="mod">
          <ac:chgData name="Christian Schomberg" userId="S::cschomberg@elevotec.com::f5daa780-02cb-4d52-aeb1-b48afc2fa3ea" providerId="AD" clId="Web-{9359FAA4-722D-40EF-76E1-C53FA0B0BD1A}" dt="2025-02-20T01:13:57.025" v="209" actId="1076"/>
          <ac:spMkLst>
            <pc:docMk/>
            <pc:sldMk cId="974042776" sldId="292"/>
            <ac:spMk id="29" creationId="{8BA2ED6B-3392-7EA4-9B62-7D7C7EC0816A}"/>
          </ac:spMkLst>
        </pc:spChg>
        <pc:picChg chg="add mod">
          <ac:chgData name="Christian Schomberg" userId="S::cschomberg@elevotec.com::f5daa780-02cb-4d52-aeb1-b48afc2fa3ea" providerId="AD" clId="Web-{9359FAA4-722D-40EF-76E1-C53FA0B0BD1A}" dt="2025-02-20T01:13:35.400" v="202" actId="1076"/>
          <ac:picMkLst>
            <pc:docMk/>
            <pc:sldMk cId="974042776" sldId="292"/>
            <ac:picMk id="6" creationId="{4FA852D0-BF62-2777-069A-01D562DCA632}"/>
          </ac:picMkLst>
        </pc:picChg>
        <pc:picChg chg="add mod">
          <ac:chgData name="Christian Schomberg" userId="S::cschomberg@elevotec.com::f5daa780-02cb-4d52-aeb1-b48afc2fa3ea" providerId="AD" clId="Web-{9359FAA4-722D-40EF-76E1-C53FA0B0BD1A}" dt="2025-02-20T01:13:39.103" v="204" actId="14100"/>
          <ac:picMkLst>
            <pc:docMk/>
            <pc:sldMk cId="974042776" sldId="292"/>
            <ac:picMk id="7" creationId="{67869A96-C717-A493-FEFF-CE22AB54031F}"/>
          </ac:picMkLst>
        </pc:picChg>
      </pc:sldChg>
      <pc:sldChg chg="addSp delSp modSp add ord replId">
        <pc:chgData name="Christian Schomberg" userId="S::cschomberg@elevotec.com::f5daa780-02cb-4d52-aeb1-b48afc2fa3ea" providerId="AD" clId="Web-{9359FAA4-722D-40EF-76E1-C53FA0B0BD1A}" dt="2025-02-20T01:18:51.436" v="252" actId="20577"/>
        <pc:sldMkLst>
          <pc:docMk/>
          <pc:sldMk cId="4091772055" sldId="293"/>
        </pc:sldMkLst>
        <pc:spChg chg="add mod">
          <ac:chgData name="Christian Schomberg" userId="S::cschomberg@elevotec.com::f5daa780-02cb-4d52-aeb1-b48afc2fa3ea" providerId="AD" clId="Web-{9359FAA4-722D-40EF-76E1-C53FA0B0BD1A}" dt="2025-02-20T01:18:51.436" v="252" actId="20577"/>
          <ac:spMkLst>
            <pc:docMk/>
            <pc:sldMk cId="4091772055" sldId="293"/>
            <ac:spMk id="3" creationId="{3C130A63-F77B-D6AE-B75A-F36BC45463F6}"/>
          </ac:spMkLst>
        </pc:spChg>
        <pc:spChg chg="mod">
          <ac:chgData name="Christian Schomberg" userId="S::cschomberg@elevotec.com::f5daa780-02cb-4d52-aeb1-b48afc2fa3ea" providerId="AD" clId="Web-{9359FAA4-722D-40EF-76E1-C53FA0B0BD1A}" dt="2025-02-20T01:17:00.512" v="229" actId="1076"/>
          <ac:spMkLst>
            <pc:docMk/>
            <pc:sldMk cId="4091772055" sldId="293"/>
            <ac:spMk id="4" creationId="{06B03CF6-2B1C-8DF2-D04B-C48DD7C50B43}"/>
          </ac:spMkLst>
        </pc:spChg>
        <pc:spChg chg="del mod">
          <ac:chgData name="Christian Schomberg" userId="S::cschomberg@elevotec.com::f5daa780-02cb-4d52-aeb1-b48afc2fa3ea" providerId="AD" clId="Web-{9359FAA4-722D-40EF-76E1-C53FA0B0BD1A}" dt="2025-02-20T01:16:29.043" v="216"/>
          <ac:spMkLst>
            <pc:docMk/>
            <pc:sldMk cId="4091772055" sldId="293"/>
            <ac:spMk id="5" creationId="{7EDBE1AE-8C6F-BAC7-7DEE-A75D5D4AA080}"/>
          </ac:spMkLst>
        </pc:spChg>
      </pc:sldChg>
    </pc:docChg>
  </pc:docChgLst>
  <pc:docChgLst>
    <pc:chgData name="Christian Schomberg" userId="5e47de28c5308bcd" providerId="LiveId" clId="{1A24D35F-AD76-4067-8FA7-B0D401637B32}"/>
    <pc:docChg chg="addSld modSld sldOrd">
      <pc:chgData name="Christian Schomberg" userId="5e47de28c5308bcd" providerId="LiveId" clId="{1A24D35F-AD76-4067-8FA7-B0D401637B32}" dt="2025-02-20T00:34:55.094" v="4"/>
      <pc:docMkLst>
        <pc:docMk/>
      </pc:docMkLst>
      <pc:sldChg chg="add ord">
        <pc:chgData name="Christian Schomberg" userId="5e47de28c5308bcd" providerId="LiveId" clId="{1A24D35F-AD76-4067-8FA7-B0D401637B32}" dt="2025-02-20T00:34:55.094" v="4"/>
        <pc:sldMkLst>
          <pc:docMk/>
          <pc:sldMk cId="174736927"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7ED5EB-8AC0-4E81-52A5-0B9835D5D3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086C61-A49A-B74E-536D-D24A4DE026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1C7DE0-9006-BC48-B1C9-F842553CB5DD}" type="datetimeFigureOut">
              <a:rPr lang="en-US" smtClean="0"/>
              <a:t>2/19/2025</a:t>
            </a:fld>
            <a:endParaRPr lang="en-US"/>
          </a:p>
        </p:txBody>
      </p:sp>
      <p:sp>
        <p:nvSpPr>
          <p:cNvPr id="4" name="Footer Placeholder 3">
            <a:extLst>
              <a:ext uri="{FF2B5EF4-FFF2-40B4-BE49-F238E27FC236}">
                <a16:creationId xmlns:a16="http://schemas.microsoft.com/office/drawing/2014/main" id="{D46F803A-620C-25EA-717D-8954B07B69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482040-2078-8C3E-DFF3-FB95B8BF62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0AB84-DC3C-4545-A455-0FCC96281738}" type="slidenum">
              <a:rPr lang="en-US" smtClean="0"/>
              <a:t>‹#›</a:t>
            </a:fld>
            <a:endParaRPr lang="en-US"/>
          </a:p>
        </p:txBody>
      </p:sp>
    </p:spTree>
    <p:extLst>
      <p:ext uri="{BB962C8B-B14F-4D97-AF65-F5344CB8AC3E}">
        <p14:creationId xmlns:p14="http://schemas.microsoft.com/office/powerpoint/2010/main" val="241615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4EE3A-C750-5044-A5FB-6440F894EC81}"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DB4F8-2C13-7345-8E95-4DC681F14FAA}" type="slidenum">
              <a:rPr lang="en-US" smtClean="0"/>
              <a:t>‹#›</a:t>
            </a:fld>
            <a:endParaRPr lang="en-US"/>
          </a:p>
        </p:txBody>
      </p:sp>
    </p:spTree>
    <p:extLst>
      <p:ext uri="{BB962C8B-B14F-4D97-AF65-F5344CB8AC3E}">
        <p14:creationId xmlns:p14="http://schemas.microsoft.com/office/powerpoint/2010/main" val="325891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3DB4F8-2C13-7345-8E95-4DC681F14FAA}" type="slidenum">
              <a:rPr lang="en-US" smtClean="0"/>
              <a:t>2</a:t>
            </a:fld>
            <a:endParaRPr lang="en-US"/>
          </a:p>
        </p:txBody>
      </p:sp>
    </p:spTree>
    <p:extLst>
      <p:ext uri="{BB962C8B-B14F-4D97-AF65-F5344CB8AC3E}">
        <p14:creationId xmlns:p14="http://schemas.microsoft.com/office/powerpoint/2010/main" val="158587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23D4D356-B213-746B-9477-A30C9D390CAB}"/>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2400">
                <a:solidFill>
                  <a:schemeClr val="tx1"/>
                </a:solidFill>
                <a:latin typeface="Arial" panose="020B0604020202020204" pitchFamily="34" charset="0"/>
              </a:defRPr>
            </a:lvl1pPr>
            <a:lvl2pPr marL="742950" indent="-285750" algn="ctr" defTabSz="931863">
              <a:defRPr sz="2400">
                <a:solidFill>
                  <a:schemeClr val="tx1"/>
                </a:solidFill>
                <a:latin typeface="Arial" panose="020B0604020202020204" pitchFamily="34" charset="0"/>
              </a:defRPr>
            </a:lvl2pPr>
            <a:lvl3pPr marL="1143000" indent="-228600" algn="ctr" defTabSz="931863">
              <a:defRPr sz="2400">
                <a:solidFill>
                  <a:schemeClr val="tx1"/>
                </a:solidFill>
                <a:latin typeface="Arial" panose="020B0604020202020204" pitchFamily="34" charset="0"/>
              </a:defRPr>
            </a:lvl3pPr>
            <a:lvl4pPr marL="1600200" indent="-228600" algn="ctr" defTabSz="931863">
              <a:defRPr sz="2400">
                <a:solidFill>
                  <a:schemeClr val="tx1"/>
                </a:solidFill>
                <a:latin typeface="Arial" panose="020B0604020202020204" pitchFamily="34" charset="0"/>
              </a:defRPr>
            </a:lvl4pPr>
            <a:lvl5pPr marL="2057400" indent="-228600" algn="ctr" defTabSz="931863">
              <a:defRPr sz="2400">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000"/>
              <a:t>Copyright © 2001-2007 Infor Global Solutions</a:t>
            </a:r>
          </a:p>
        </p:txBody>
      </p:sp>
      <p:sp>
        <p:nvSpPr>
          <p:cNvPr id="50179" name="Rectangle 7">
            <a:extLst>
              <a:ext uri="{FF2B5EF4-FFF2-40B4-BE49-F238E27FC236}">
                <a16:creationId xmlns:a16="http://schemas.microsoft.com/office/drawing/2014/main" id="{111DB754-3131-C671-F9FF-FBFD1C96787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2400">
                <a:solidFill>
                  <a:schemeClr val="tx1"/>
                </a:solidFill>
                <a:latin typeface="Arial" panose="020B0604020202020204" pitchFamily="34" charset="0"/>
              </a:defRPr>
            </a:lvl1pPr>
            <a:lvl2pPr marL="742950" indent="-285750" algn="ctr" defTabSz="931863">
              <a:defRPr sz="2400">
                <a:solidFill>
                  <a:schemeClr val="tx1"/>
                </a:solidFill>
                <a:latin typeface="Arial" panose="020B0604020202020204" pitchFamily="34" charset="0"/>
              </a:defRPr>
            </a:lvl2pPr>
            <a:lvl3pPr marL="1143000" indent="-228600" algn="ctr" defTabSz="931863">
              <a:defRPr sz="2400">
                <a:solidFill>
                  <a:schemeClr val="tx1"/>
                </a:solidFill>
                <a:latin typeface="Arial" panose="020B0604020202020204" pitchFamily="34" charset="0"/>
              </a:defRPr>
            </a:lvl3pPr>
            <a:lvl4pPr marL="1600200" indent="-228600" algn="ctr" defTabSz="931863">
              <a:defRPr sz="2400">
                <a:solidFill>
                  <a:schemeClr val="tx1"/>
                </a:solidFill>
                <a:latin typeface="Arial" panose="020B0604020202020204" pitchFamily="34" charset="0"/>
              </a:defRPr>
            </a:lvl4pPr>
            <a:lvl5pPr marL="2057400" indent="-228600" algn="ctr" defTabSz="931863">
              <a:defRPr sz="2400">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sz="2400">
                <a:solidFill>
                  <a:schemeClr val="tx1"/>
                </a:solidFill>
                <a:latin typeface="Arial" panose="020B0604020202020204" pitchFamily="34" charset="0"/>
              </a:defRPr>
            </a:lvl9pPr>
          </a:lstStyle>
          <a:p>
            <a:pPr algn="r"/>
            <a:fld id="{E7F7B159-0A3B-4BAC-9C13-C0B684267204}" type="slidenum">
              <a:rPr lang="en-US" altLang="en-US" sz="1200"/>
              <a:pPr algn="r"/>
              <a:t>33</a:t>
            </a:fld>
            <a:endParaRPr lang="en-US" altLang="en-US" sz="1200"/>
          </a:p>
        </p:txBody>
      </p:sp>
      <p:sp>
        <p:nvSpPr>
          <p:cNvPr id="50180" name="Rectangle 2">
            <a:extLst>
              <a:ext uri="{FF2B5EF4-FFF2-40B4-BE49-F238E27FC236}">
                <a16:creationId xmlns:a16="http://schemas.microsoft.com/office/drawing/2014/main" id="{EDD1AAA1-1632-1EDE-8575-96DF22F06094}"/>
              </a:ext>
            </a:extLst>
          </p:cNvPr>
          <p:cNvSpPr>
            <a:spLocks noGrp="1" noRot="1" noChangeAspect="1" noChangeArrowheads="1" noTextEdit="1"/>
          </p:cNvSpPr>
          <p:nvPr>
            <p:ph type="sldImg"/>
          </p:nvPr>
        </p:nvSpPr>
        <p:spPr>
          <a:ln/>
        </p:spPr>
      </p:sp>
      <p:sp>
        <p:nvSpPr>
          <p:cNvPr id="50181" name="Rectangle 3">
            <a:extLst>
              <a:ext uri="{FF2B5EF4-FFF2-40B4-BE49-F238E27FC236}">
                <a16:creationId xmlns:a16="http://schemas.microsoft.com/office/drawing/2014/main" id="{DE6A1528-19BA-9AFC-EEB5-7D65A552343B}"/>
              </a:ext>
            </a:extLst>
          </p:cNvPr>
          <p:cNvSpPr>
            <a:spLocks noGrp="1" noChangeArrowheads="1"/>
          </p:cNvSpPr>
          <p:nvPr>
            <p:ph type="body" idx="1"/>
          </p:nvPr>
        </p:nvSpPr>
        <p:spPr>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D29A61-BCFB-464C-9B09-7BE3B0EA4666}" type="slidenum">
              <a:rPr lang="en-US" smtClean="0"/>
              <a:t>35</a:t>
            </a:fld>
            <a:endParaRPr lang="en-US"/>
          </a:p>
        </p:txBody>
      </p:sp>
    </p:spTree>
    <p:extLst>
      <p:ext uri="{BB962C8B-B14F-4D97-AF65-F5344CB8AC3E}">
        <p14:creationId xmlns:p14="http://schemas.microsoft.com/office/powerpoint/2010/main" val="2369270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B69D-B886-EFA5-6C77-8A1C969DE126}"/>
              </a:ext>
            </a:extLst>
          </p:cNvPr>
          <p:cNvSpPr>
            <a:spLocks noGrp="1"/>
          </p:cNvSpPr>
          <p:nvPr>
            <p:ph type="ctrTitle" hasCustomPrompt="1"/>
          </p:nvPr>
        </p:nvSpPr>
        <p:spPr>
          <a:xfrm>
            <a:off x="774700" y="1341438"/>
            <a:ext cx="10642600" cy="2387600"/>
          </a:xfrm>
        </p:spPr>
        <p:txBody>
          <a:bodyPr anchor="b"/>
          <a:lstStyle>
            <a:lvl1pPr algn="ctr">
              <a:defRPr sz="6000"/>
            </a:lvl1pPr>
          </a:lstStyle>
          <a:p>
            <a:r>
              <a:rPr lang="en-US"/>
              <a:t>Session Title</a:t>
            </a:r>
          </a:p>
        </p:txBody>
      </p:sp>
      <p:sp>
        <p:nvSpPr>
          <p:cNvPr id="3" name="Subtitle 2">
            <a:extLst>
              <a:ext uri="{FF2B5EF4-FFF2-40B4-BE49-F238E27FC236}">
                <a16:creationId xmlns:a16="http://schemas.microsoft.com/office/drawing/2014/main" id="{9DE93084-E1CB-1664-E8F3-F4B6ED86C3E5}"/>
              </a:ext>
            </a:extLst>
          </p:cNvPr>
          <p:cNvSpPr>
            <a:spLocks noGrp="1"/>
          </p:cNvSpPr>
          <p:nvPr>
            <p:ph type="subTitle" idx="1" hasCustomPrompt="1"/>
          </p:nvPr>
        </p:nvSpPr>
        <p:spPr>
          <a:xfrm>
            <a:off x="1524000" y="39068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Name(s)</a:t>
            </a:r>
          </a:p>
          <a:p>
            <a:r>
              <a:rPr lang="en-US"/>
              <a:t>Speaker Title(s)</a:t>
            </a:r>
          </a:p>
          <a:p>
            <a:r>
              <a:rPr lang="en-US"/>
              <a:t>Speaker Company</a:t>
            </a:r>
          </a:p>
        </p:txBody>
      </p:sp>
    </p:spTree>
    <p:extLst>
      <p:ext uri="{BB962C8B-B14F-4D97-AF65-F5344CB8AC3E}">
        <p14:creationId xmlns:p14="http://schemas.microsoft.com/office/powerpoint/2010/main" val="331661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6FA2-E487-7A09-F8BD-42D20CDD4B0C}"/>
              </a:ext>
            </a:extLst>
          </p:cNvPr>
          <p:cNvSpPr>
            <a:spLocks noGrp="1"/>
          </p:cNvSpPr>
          <p:nvPr>
            <p:ph type="title" hasCustomPrompt="1"/>
          </p:nvPr>
        </p:nvSpPr>
        <p:spPr>
          <a:xfrm>
            <a:off x="839788" y="457200"/>
            <a:ext cx="3932237" cy="1600200"/>
          </a:xfrm>
        </p:spPr>
        <p:txBody>
          <a:bodyPr anchor="b"/>
          <a:lstStyle>
            <a:lvl1pPr>
              <a:defRPr sz="3200"/>
            </a:lvl1pPr>
          </a:lstStyle>
          <a:p>
            <a:r>
              <a:rPr lang="en-US"/>
              <a:t>Enter Header</a:t>
            </a:r>
          </a:p>
        </p:txBody>
      </p:sp>
      <p:sp>
        <p:nvSpPr>
          <p:cNvPr id="3" name="Picture Placeholder 2">
            <a:extLst>
              <a:ext uri="{FF2B5EF4-FFF2-40B4-BE49-F238E27FC236}">
                <a16:creationId xmlns:a16="http://schemas.microsoft.com/office/drawing/2014/main" id="{3F74E7F1-AEBB-61BD-2DB7-099E2A519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843B66-FF68-7B4F-C328-5BFA3FAFF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573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5D48-7FFF-18DD-0965-E14A2DA2D420}"/>
              </a:ext>
            </a:extLst>
          </p:cNvPr>
          <p:cNvSpPr>
            <a:spLocks noGrp="1"/>
          </p:cNvSpPr>
          <p:nvPr>
            <p:ph type="title" hasCustomPrompt="1"/>
          </p:nvPr>
        </p:nvSpPr>
        <p:spPr>
          <a:xfrm>
            <a:off x="595084" y="197746"/>
            <a:ext cx="9383486" cy="1325563"/>
          </a:xfrm>
        </p:spPr>
        <p:txBody>
          <a:bodyPr/>
          <a:lstStyle>
            <a:lvl1pPr algn="l">
              <a:defRPr/>
            </a:lvl1pPr>
          </a:lstStyle>
          <a:p>
            <a:r>
              <a:rPr lang="en-US"/>
              <a:t>Enter Header</a:t>
            </a:r>
          </a:p>
        </p:txBody>
      </p:sp>
      <p:sp>
        <p:nvSpPr>
          <p:cNvPr id="3" name="Content Placeholder 2">
            <a:extLst>
              <a:ext uri="{FF2B5EF4-FFF2-40B4-BE49-F238E27FC236}">
                <a16:creationId xmlns:a16="http://schemas.microsoft.com/office/drawing/2014/main" id="{5C581B8B-6AFF-ED6D-638E-1E6EB09F4734}"/>
              </a:ext>
            </a:extLst>
          </p:cNvPr>
          <p:cNvSpPr>
            <a:spLocks noGrp="1"/>
          </p:cNvSpPr>
          <p:nvPr>
            <p:ph idx="1"/>
          </p:nvPr>
        </p:nvSpPr>
        <p:spPr>
          <a:xfrm>
            <a:off x="595083" y="1665505"/>
            <a:ext cx="9383487" cy="45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22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044F-5673-0ED8-D9D4-16C6C55E4943}"/>
              </a:ext>
            </a:extLst>
          </p:cNvPr>
          <p:cNvSpPr>
            <a:spLocks noGrp="1"/>
          </p:cNvSpPr>
          <p:nvPr>
            <p:ph type="title" hasCustomPrompt="1"/>
          </p:nvPr>
        </p:nvSpPr>
        <p:spPr>
          <a:xfrm>
            <a:off x="646770" y="242351"/>
            <a:ext cx="10890806" cy="1325563"/>
          </a:xfrm>
        </p:spPr>
        <p:txBody>
          <a:bodyPr/>
          <a:lstStyle>
            <a:lvl1pPr algn="l">
              <a:defRPr/>
            </a:lvl1pPr>
          </a:lstStyle>
          <a:p>
            <a:r>
              <a:rPr lang="en-US"/>
              <a:t>Enter Header</a:t>
            </a:r>
          </a:p>
        </p:txBody>
      </p:sp>
      <p:sp>
        <p:nvSpPr>
          <p:cNvPr id="3" name="Content Placeholder 2">
            <a:extLst>
              <a:ext uri="{FF2B5EF4-FFF2-40B4-BE49-F238E27FC236}">
                <a16:creationId xmlns:a16="http://schemas.microsoft.com/office/drawing/2014/main" id="{376D1B20-D16A-6592-5C4D-BA650A38EF44}"/>
              </a:ext>
            </a:extLst>
          </p:cNvPr>
          <p:cNvSpPr>
            <a:spLocks noGrp="1"/>
          </p:cNvSpPr>
          <p:nvPr>
            <p:ph idx="1"/>
          </p:nvPr>
        </p:nvSpPr>
        <p:spPr>
          <a:xfrm>
            <a:off x="646770" y="1690989"/>
            <a:ext cx="10890806" cy="45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45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AD65-F97D-0096-6A60-3D19CAA867ED}"/>
              </a:ext>
            </a:extLst>
          </p:cNvPr>
          <p:cNvSpPr>
            <a:spLocks noGrp="1"/>
          </p:cNvSpPr>
          <p:nvPr>
            <p:ph type="title" hasCustomPrompt="1"/>
          </p:nvPr>
        </p:nvSpPr>
        <p:spPr>
          <a:xfrm>
            <a:off x="646770" y="165088"/>
            <a:ext cx="10890806" cy="1325563"/>
          </a:xfrm>
        </p:spPr>
        <p:txBody>
          <a:bodyPr/>
          <a:lstStyle/>
          <a:p>
            <a:r>
              <a:rPr lang="en-US"/>
              <a:t>Enter Header</a:t>
            </a:r>
          </a:p>
        </p:txBody>
      </p:sp>
      <p:sp>
        <p:nvSpPr>
          <p:cNvPr id="3" name="Content Placeholder 2">
            <a:extLst>
              <a:ext uri="{FF2B5EF4-FFF2-40B4-BE49-F238E27FC236}">
                <a16:creationId xmlns:a16="http://schemas.microsoft.com/office/drawing/2014/main" id="{DA080B58-6F33-3882-58A3-FED3237349E8}"/>
              </a:ext>
            </a:extLst>
          </p:cNvPr>
          <p:cNvSpPr>
            <a:spLocks noGrp="1"/>
          </p:cNvSpPr>
          <p:nvPr>
            <p:ph idx="1"/>
          </p:nvPr>
        </p:nvSpPr>
        <p:spPr>
          <a:xfrm>
            <a:off x="646770" y="1690989"/>
            <a:ext cx="10890806" cy="4572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12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044F-5673-0ED8-D9D4-16C6C55E4943}"/>
              </a:ext>
            </a:extLst>
          </p:cNvPr>
          <p:cNvSpPr>
            <a:spLocks noGrp="1"/>
          </p:cNvSpPr>
          <p:nvPr>
            <p:ph type="title" hasCustomPrompt="1"/>
          </p:nvPr>
        </p:nvSpPr>
        <p:spPr>
          <a:xfrm>
            <a:off x="646770" y="242351"/>
            <a:ext cx="10890806" cy="1325563"/>
          </a:xfrm>
        </p:spPr>
        <p:txBody>
          <a:bodyPr/>
          <a:lstStyle>
            <a:lvl1pPr algn="r">
              <a:defRPr/>
            </a:lvl1pPr>
          </a:lstStyle>
          <a:p>
            <a:r>
              <a:rPr lang="en-US"/>
              <a:t>Enter Header</a:t>
            </a:r>
          </a:p>
        </p:txBody>
      </p:sp>
      <p:sp>
        <p:nvSpPr>
          <p:cNvPr id="3" name="Content Placeholder 2">
            <a:extLst>
              <a:ext uri="{FF2B5EF4-FFF2-40B4-BE49-F238E27FC236}">
                <a16:creationId xmlns:a16="http://schemas.microsoft.com/office/drawing/2014/main" id="{376D1B20-D16A-6592-5C4D-BA650A38EF44}"/>
              </a:ext>
            </a:extLst>
          </p:cNvPr>
          <p:cNvSpPr>
            <a:spLocks noGrp="1"/>
          </p:cNvSpPr>
          <p:nvPr>
            <p:ph idx="1"/>
          </p:nvPr>
        </p:nvSpPr>
        <p:spPr>
          <a:xfrm>
            <a:off x="1532964" y="1690989"/>
            <a:ext cx="10004611" cy="4572009"/>
          </a:xfr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91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4B6E-93B9-6B11-CE53-6530FED4926C}"/>
              </a:ext>
            </a:extLst>
          </p:cNvPr>
          <p:cNvSpPr>
            <a:spLocks noGrp="1"/>
          </p:cNvSpPr>
          <p:nvPr>
            <p:ph type="title" hasCustomPrompt="1"/>
          </p:nvPr>
        </p:nvSpPr>
        <p:spPr>
          <a:xfrm>
            <a:off x="838199" y="368288"/>
            <a:ext cx="10515600" cy="1325563"/>
          </a:xfrm>
        </p:spPr>
        <p:txBody>
          <a:bodyPr/>
          <a:lstStyle/>
          <a:p>
            <a:r>
              <a:rPr lang="en-US"/>
              <a:t>Enter Header</a:t>
            </a:r>
          </a:p>
        </p:txBody>
      </p:sp>
      <p:sp>
        <p:nvSpPr>
          <p:cNvPr id="3" name="Content Placeholder 2">
            <a:extLst>
              <a:ext uri="{FF2B5EF4-FFF2-40B4-BE49-F238E27FC236}">
                <a16:creationId xmlns:a16="http://schemas.microsoft.com/office/drawing/2014/main" id="{D15DC390-E3B9-6005-5A66-859792C26542}"/>
              </a:ext>
            </a:extLst>
          </p:cNvPr>
          <p:cNvSpPr>
            <a:spLocks noGrp="1"/>
          </p:cNvSpPr>
          <p:nvPr>
            <p:ph sz="half" idx="1"/>
          </p:nvPr>
        </p:nvSpPr>
        <p:spPr>
          <a:xfrm>
            <a:off x="838200" y="19018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F12B3B-8002-9A7A-61E1-DDA85B5059B4}"/>
              </a:ext>
            </a:extLst>
          </p:cNvPr>
          <p:cNvSpPr>
            <a:spLocks noGrp="1"/>
          </p:cNvSpPr>
          <p:nvPr>
            <p:ph sz="half" idx="2"/>
          </p:nvPr>
        </p:nvSpPr>
        <p:spPr>
          <a:xfrm>
            <a:off x="6172200" y="19018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5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044F-5673-0ED8-D9D4-16C6C55E4943}"/>
              </a:ext>
            </a:extLst>
          </p:cNvPr>
          <p:cNvSpPr>
            <a:spLocks noGrp="1"/>
          </p:cNvSpPr>
          <p:nvPr>
            <p:ph type="title" hasCustomPrompt="1"/>
          </p:nvPr>
        </p:nvSpPr>
        <p:spPr>
          <a:xfrm>
            <a:off x="646770" y="1077174"/>
            <a:ext cx="4097758" cy="2351826"/>
          </a:xfrm>
        </p:spPr>
        <p:txBody>
          <a:bodyPr anchor="t"/>
          <a:lstStyle>
            <a:lvl1pPr algn="l">
              <a:defRPr/>
            </a:lvl1pPr>
          </a:lstStyle>
          <a:p>
            <a:r>
              <a:rPr lang="en-US"/>
              <a:t>Enter Header</a:t>
            </a:r>
          </a:p>
        </p:txBody>
      </p:sp>
      <p:sp>
        <p:nvSpPr>
          <p:cNvPr id="10" name="Text Placeholder 2">
            <a:extLst>
              <a:ext uri="{FF2B5EF4-FFF2-40B4-BE49-F238E27FC236}">
                <a16:creationId xmlns:a16="http://schemas.microsoft.com/office/drawing/2014/main" id="{4B880540-6CB4-174C-909B-34AFEE03151B}"/>
              </a:ext>
            </a:extLst>
          </p:cNvPr>
          <p:cNvSpPr>
            <a:spLocks noGrp="1"/>
          </p:cNvSpPr>
          <p:nvPr>
            <p:ph type="body" idx="1" hasCustomPrompt="1"/>
          </p:nvPr>
        </p:nvSpPr>
        <p:spPr>
          <a:xfrm>
            <a:off x="5524498" y="3212054"/>
            <a:ext cx="5740399" cy="107605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description</a:t>
            </a:r>
          </a:p>
        </p:txBody>
      </p:sp>
      <p:sp>
        <p:nvSpPr>
          <p:cNvPr id="12" name="Text Placeholder 2">
            <a:extLst>
              <a:ext uri="{FF2B5EF4-FFF2-40B4-BE49-F238E27FC236}">
                <a16:creationId xmlns:a16="http://schemas.microsoft.com/office/drawing/2014/main" id="{F4B928B4-D47D-5255-C730-C10770C7CABE}"/>
              </a:ext>
            </a:extLst>
          </p:cNvPr>
          <p:cNvSpPr>
            <a:spLocks noGrp="1"/>
          </p:cNvSpPr>
          <p:nvPr>
            <p:ph type="body" idx="10" hasCustomPrompt="1"/>
          </p:nvPr>
        </p:nvSpPr>
        <p:spPr>
          <a:xfrm>
            <a:off x="5524498" y="1590914"/>
            <a:ext cx="5740399" cy="107605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description</a:t>
            </a:r>
          </a:p>
        </p:txBody>
      </p:sp>
      <p:sp>
        <p:nvSpPr>
          <p:cNvPr id="13" name="Text Placeholder 2">
            <a:extLst>
              <a:ext uri="{FF2B5EF4-FFF2-40B4-BE49-F238E27FC236}">
                <a16:creationId xmlns:a16="http://schemas.microsoft.com/office/drawing/2014/main" id="{1E3EEA61-9290-0891-8867-52CC438AEF9E}"/>
              </a:ext>
            </a:extLst>
          </p:cNvPr>
          <p:cNvSpPr>
            <a:spLocks noGrp="1"/>
          </p:cNvSpPr>
          <p:nvPr>
            <p:ph type="body" idx="11" hasCustomPrompt="1"/>
          </p:nvPr>
        </p:nvSpPr>
        <p:spPr>
          <a:xfrm>
            <a:off x="5524493" y="4858694"/>
            <a:ext cx="5740399" cy="107605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description</a:t>
            </a:r>
          </a:p>
        </p:txBody>
      </p:sp>
      <p:sp>
        <p:nvSpPr>
          <p:cNvPr id="14" name="Text Placeholder 2">
            <a:extLst>
              <a:ext uri="{FF2B5EF4-FFF2-40B4-BE49-F238E27FC236}">
                <a16:creationId xmlns:a16="http://schemas.microsoft.com/office/drawing/2014/main" id="{89AC5DF3-6498-FABC-629F-DED6A30852AA}"/>
              </a:ext>
            </a:extLst>
          </p:cNvPr>
          <p:cNvSpPr>
            <a:spLocks noGrp="1"/>
          </p:cNvSpPr>
          <p:nvPr>
            <p:ph type="body" idx="12" hasCustomPrompt="1"/>
          </p:nvPr>
        </p:nvSpPr>
        <p:spPr>
          <a:xfrm>
            <a:off x="5524495" y="1137752"/>
            <a:ext cx="5740399" cy="420976"/>
          </a:xfrm>
        </p:spPr>
        <p:txBody>
          <a:bodyPr anchor="b">
            <a:normAutofit/>
          </a:bodyPr>
          <a:lstStyle>
            <a:lvl1pPr marL="0" indent="0" algn="l">
              <a:buNone/>
              <a:defRPr sz="2300" b="0" i="0">
                <a:solidFill>
                  <a:schemeClr val="tx1"/>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Text Here</a:t>
            </a:r>
          </a:p>
        </p:txBody>
      </p:sp>
      <p:sp>
        <p:nvSpPr>
          <p:cNvPr id="15" name="Text Placeholder 2">
            <a:extLst>
              <a:ext uri="{FF2B5EF4-FFF2-40B4-BE49-F238E27FC236}">
                <a16:creationId xmlns:a16="http://schemas.microsoft.com/office/drawing/2014/main" id="{C3FA54C8-06B2-64AE-44FD-52184F56802C}"/>
              </a:ext>
            </a:extLst>
          </p:cNvPr>
          <p:cNvSpPr>
            <a:spLocks noGrp="1"/>
          </p:cNvSpPr>
          <p:nvPr>
            <p:ph type="body" idx="13" hasCustomPrompt="1"/>
          </p:nvPr>
        </p:nvSpPr>
        <p:spPr>
          <a:xfrm>
            <a:off x="5524494" y="2770482"/>
            <a:ext cx="5740399" cy="420976"/>
          </a:xfrm>
        </p:spPr>
        <p:txBody>
          <a:bodyPr anchor="b">
            <a:normAutofit/>
          </a:bodyPr>
          <a:lstStyle>
            <a:lvl1pPr marL="0" indent="0" algn="l">
              <a:buNone/>
              <a:defRPr sz="2300" b="0" i="0">
                <a:solidFill>
                  <a:schemeClr val="tx1"/>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Text Here</a:t>
            </a:r>
          </a:p>
        </p:txBody>
      </p:sp>
      <p:sp>
        <p:nvSpPr>
          <p:cNvPr id="16" name="Text Placeholder 2">
            <a:extLst>
              <a:ext uri="{FF2B5EF4-FFF2-40B4-BE49-F238E27FC236}">
                <a16:creationId xmlns:a16="http://schemas.microsoft.com/office/drawing/2014/main" id="{99BB8CBE-0775-D94C-D743-4C9CBDB70CCF}"/>
              </a:ext>
            </a:extLst>
          </p:cNvPr>
          <p:cNvSpPr>
            <a:spLocks noGrp="1"/>
          </p:cNvSpPr>
          <p:nvPr>
            <p:ph type="body" idx="14" hasCustomPrompt="1"/>
          </p:nvPr>
        </p:nvSpPr>
        <p:spPr>
          <a:xfrm>
            <a:off x="5524493" y="4403212"/>
            <a:ext cx="5740399" cy="420976"/>
          </a:xfrm>
        </p:spPr>
        <p:txBody>
          <a:bodyPr anchor="b">
            <a:normAutofit/>
          </a:bodyPr>
          <a:lstStyle>
            <a:lvl1pPr marL="0" indent="0" algn="l">
              <a:buNone/>
              <a:defRPr sz="2300" b="0" i="0">
                <a:solidFill>
                  <a:schemeClr val="tx1"/>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Enter Text Here</a:t>
            </a:r>
          </a:p>
        </p:txBody>
      </p:sp>
    </p:spTree>
    <p:extLst>
      <p:ext uri="{BB962C8B-B14F-4D97-AF65-F5344CB8AC3E}">
        <p14:creationId xmlns:p14="http://schemas.microsoft.com/office/powerpoint/2010/main" val="327543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BA8D-6767-27C8-F4F7-FB7B5C2991B5}"/>
              </a:ext>
            </a:extLst>
          </p:cNvPr>
          <p:cNvSpPr>
            <a:spLocks noGrp="1"/>
          </p:cNvSpPr>
          <p:nvPr>
            <p:ph type="title" hasCustomPrompt="1"/>
          </p:nvPr>
        </p:nvSpPr>
        <p:spPr>
          <a:xfrm>
            <a:off x="839788" y="365125"/>
            <a:ext cx="10515600" cy="1325563"/>
          </a:xfrm>
        </p:spPr>
        <p:txBody>
          <a:bodyPr/>
          <a:lstStyle/>
          <a:p>
            <a:r>
              <a:rPr lang="en-US"/>
              <a:t>Enter Header</a:t>
            </a:r>
          </a:p>
        </p:txBody>
      </p:sp>
      <p:sp>
        <p:nvSpPr>
          <p:cNvPr id="3" name="Text Placeholder 2">
            <a:extLst>
              <a:ext uri="{FF2B5EF4-FFF2-40B4-BE49-F238E27FC236}">
                <a16:creationId xmlns:a16="http://schemas.microsoft.com/office/drawing/2014/main" id="{8FB8CD01-1551-1120-F476-3B8939830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7EDA3-6916-DED8-9390-74583B93FA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EE3D18-D1FA-38C8-6F4F-FC3F4B877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F8D30-EEB3-A951-A7C7-8C15367C2F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91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77A6-5EA0-5C54-15AF-C1EB8E6912E8}"/>
              </a:ext>
            </a:extLst>
          </p:cNvPr>
          <p:cNvSpPr>
            <a:spLocks noGrp="1"/>
          </p:cNvSpPr>
          <p:nvPr>
            <p:ph type="title" hasCustomPrompt="1"/>
          </p:nvPr>
        </p:nvSpPr>
        <p:spPr>
          <a:xfrm>
            <a:off x="555172" y="457200"/>
            <a:ext cx="4216854" cy="1600200"/>
          </a:xfrm>
        </p:spPr>
        <p:txBody>
          <a:bodyPr anchor="b"/>
          <a:lstStyle>
            <a:lvl1pPr>
              <a:defRPr sz="3200"/>
            </a:lvl1pPr>
          </a:lstStyle>
          <a:p>
            <a:r>
              <a:rPr lang="en-US"/>
              <a:t>Enter Header</a:t>
            </a:r>
          </a:p>
        </p:txBody>
      </p:sp>
      <p:sp>
        <p:nvSpPr>
          <p:cNvPr id="3" name="Content Placeholder 2">
            <a:extLst>
              <a:ext uri="{FF2B5EF4-FFF2-40B4-BE49-F238E27FC236}">
                <a16:creationId xmlns:a16="http://schemas.microsoft.com/office/drawing/2014/main" id="{FB7F83BD-45E1-6B30-D5F0-A296F5D735CF}"/>
              </a:ext>
            </a:extLst>
          </p:cNvPr>
          <p:cNvSpPr>
            <a:spLocks noGrp="1"/>
          </p:cNvSpPr>
          <p:nvPr>
            <p:ph idx="1"/>
          </p:nvPr>
        </p:nvSpPr>
        <p:spPr>
          <a:xfrm>
            <a:off x="4872937" y="457201"/>
            <a:ext cx="6172200" cy="59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9CA35E-8665-9618-C785-C2A50C5D0A51}"/>
              </a:ext>
            </a:extLst>
          </p:cNvPr>
          <p:cNvSpPr>
            <a:spLocks noGrp="1"/>
          </p:cNvSpPr>
          <p:nvPr>
            <p:ph type="body" sz="half" idx="2"/>
          </p:nvPr>
        </p:nvSpPr>
        <p:spPr>
          <a:xfrm>
            <a:off x="555172" y="2057400"/>
            <a:ext cx="4216854"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5295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95082-BD06-9352-CB76-A0F3E7B7DF7D}"/>
              </a:ext>
            </a:extLst>
          </p:cNvPr>
          <p:cNvSpPr>
            <a:spLocks noGrp="1"/>
          </p:cNvSpPr>
          <p:nvPr>
            <p:ph type="title"/>
          </p:nvPr>
        </p:nvSpPr>
        <p:spPr>
          <a:xfrm>
            <a:off x="838199" y="165088"/>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DCDE41F7-183F-19E2-6F33-6FC415ED5ED6}"/>
              </a:ext>
            </a:extLst>
          </p:cNvPr>
          <p:cNvSpPr>
            <a:spLocks noGrp="1"/>
          </p:cNvSpPr>
          <p:nvPr>
            <p:ph type="body" idx="1"/>
          </p:nvPr>
        </p:nvSpPr>
        <p:spPr>
          <a:xfrm>
            <a:off x="838199" y="1681834"/>
            <a:ext cx="10515600" cy="39841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33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58" r:id="rId5"/>
    <p:sldLayoutId id="2147483652" r:id="rId6"/>
    <p:sldLayoutId id="2147483659" r:id="rId7"/>
    <p:sldLayoutId id="2147483653" r:id="rId8"/>
    <p:sldLayoutId id="2147483656" r:id="rId9"/>
    <p:sldLayoutId id="2147483657" r:id="rId10"/>
  </p:sldLayoutIdLst>
  <p:txStyles>
    <p:titleStyle>
      <a:lvl1pPr algn="ctr" defTabSz="914400" rtl="0" eaLnBrk="1" latinLnBrk="0" hangingPunct="1">
        <a:lnSpc>
          <a:spcPct val="90000"/>
        </a:lnSpc>
        <a:spcBef>
          <a:spcPct val="0"/>
        </a:spcBef>
        <a:buNone/>
        <a:defRPr sz="4800" b="1" i="0" kern="1200">
          <a:solidFill>
            <a:schemeClr val="tx1"/>
          </a:solidFill>
          <a:latin typeface="Arial Nova" panose="020B0504020202020204" pitchFamily="34" charset="0"/>
          <a:ea typeface="+mj-ea"/>
          <a:cs typeface="+mj-cs"/>
        </a:defRPr>
      </a:lvl1pPr>
    </p:titleStyle>
    <p:bodyStyle>
      <a:lvl1pPr marL="18288"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Nova Light" panose="020B0304020202020204" pitchFamily="34" charset="0"/>
          <a:ea typeface="+mn-ea"/>
          <a:cs typeface="+mn-cs"/>
        </a:defRPr>
      </a:lvl1pPr>
      <a:lvl2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2pPr>
      <a:lvl3pPr marL="18288"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Nova Light" panose="020B0304020202020204" pitchFamily="34" charset="0"/>
          <a:ea typeface="+mn-ea"/>
          <a:cs typeface="+mn-cs"/>
        </a:defRPr>
      </a:lvl3pPr>
      <a:lvl4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4pPr>
      <a:lvl5pPr marL="18288"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emf"/><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E65A-F18D-1EBA-7243-1A868ED299D8}"/>
              </a:ext>
            </a:extLst>
          </p:cNvPr>
          <p:cNvSpPr>
            <a:spLocks noGrp="1"/>
          </p:cNvSpPr>
          <p:nvPr>
            <p:ph type="ctrTitle"/>
          </p:nvPr>
        </p:nvSpPr>
        <p:spPr/>
        <p:txBody>
          <a:bodyPr>
            <a:normAutofit/>
          </a:bodyPr>
          <a:lstStyle/>
          <a:p>
            <a:r>
              <a:rPr lang="en-US" sz="4400" dirty="0">
                <a:latin typeface="Arial Nova"/>
              </a:rPr>
              <a:t>The Importance of Choosing the Right Implementation Partner</a:t>
            </a:r>
          </a:p>
        </p:txBody>
      </p:sp>
      <p:sp>
        <p:nvSpPr>
          <p:cNvPr id="3" name="Subtitle 2">
            <a:extLst>
              <a:ext uri="{FF2B5EF4-FFF2-40B4-BE49-F238E27FC236}">
                <a16:creationId xmlns:a16="http://schemas.microsoft.com/office/drawing/2014/main" id="{5BC6ED03-4AB4-9B8C-BEE8-F78E097001A2}"/>
              </a:ext>
            </a:extLst>
          </p:cNvPr>
          <p:cNvSpPr>
            <a:spLocks noGrp="1"/>
          </p:cNvSpPr>
          <p:nvPr>
            <p:ph type="subTitle" idx="1"/>
          </p:nvPr>
        </p:nvSpPr>
        <p:spPr/>
        <p:txBody>
          <a:bodyPr/>
          <a:lstStyle/>
          <a:p>
            <a:r>
              <a:rPr lang="en-US"/>
              <a:t>Stephan Schomberg</a:t>
            </a:r>
          </a:p>
          <a:p>
            <a:r>
              <a:rPr lang="en-US"/>
              <a:t>Solutions Director</a:t>
            </a:r>
          </a:p>
          <a:p>
            <a:r>
              <a:rPr lang="en-US"/>
              <a:t>Elevotec Inc.</a:t>
            </a:r>
          </a:p>
        </p:txBody>
      </p:sp>
    </p:spTree>
    <p:extLst>
      <p:ext uri="{BB962C8B-B14F-4D97-AF65-F5344CB8AC3E}">
        <p14:creationId xmlns:p14="http://schemas.microsoft.com/office/powerpoint/2010/main" val="313898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C9FDC5-EC24-B1AC-BDA8-591A71768A7D}"/>
              </a:ext>
            </a:extLst>
          </p:cNvPr>
          <p:cNvSpPr>
            <a:spLocks noGrp="1"/>
          </p:cNvSpPr>
          <p:nvPr>
            <p:ph type="title"/>
          </p:nvPr>
        </p:nvSpPr>
        <p:spPr>
          <a:xfrm>
            <a:off x="1121654" y="152158"/>
            <a:ext cx="9948691" cy="847725"/>
          </a:xfrm>
        </p:spPr>
        <p:txBody>
          <a:bodyPr anchor="b">
            <a:normAutofit/>
          </a:bodyPr>
          <a:lstStyle/>
          <a:p>
            <a:pPr algn="ctr"/>
            <a:r>
              <a:rPr lang="en-US" sz="3600"/>
              <a:t>What Determines Implementation Success?</a:t>
            </a:r>
            <a:endParaRPr lang="en-US" sz="3600" b="1">
              <a:latin typeface="Arial Nova" panose="020B0504020202020204" pitchFamily="34" charset="0"/>
              <a:cs typeface="Arial" panose="020B0604020202020204" pitchFamily="34" charset="0"/>
            </a:endParaRPr>
          </a:p>
        </p:txBody>
      </p:sp>
      <p:pic>
        <p:nvPicPr>
          <p:cNvPr id="4" name="Content Placeholder 6">
            <a:extLst>
              <a:ext uri="{FF2B5EF4-FFF2-40B4-BE49-F238E27FC236}">
                <a16:creationId xmlns:a16="http://schemas.microsoft.com/office/drawing/2014/main" id="{134DA6EB-6C44-1F16-1D21-7416BE343E04}"/>
              </a:ext>
            </a:extLst>
          </p:cNvPr>
          <p:cNvPicPr>
            <a:picLocks noChangeAspect="1"/>
          </p:cNvPicPr>
          <p:nvPr/>
        </p:nvPicPr>
        <p:blipFill>
          <a:blip r:embed="rId2"/>
          <a:stretch>
            <a:fillRect/>
          </a:stretch>
        </p:blipFill>
        <p:spPr>
          <a:xfrm>
            <a:off x="3855975" y="1284108"/>
            <a:ext cx="4469443" cy="4522742"/>
          </a:xfrm>
          <a:prstGeom prst="rect">
            <a:avLst/>
          </a:prstGeom>
          <a:noFill/>
        </p:spPr>
      </p:pic>
      <p:grpSp>
        <p:nvGrpSpPr>
          <p:cNvPr id="5" name="Group 4">
            <a:extLst>
              <a:ext uri="{FF2B5EF4-FFF2-40B4-BE49-F238E27FC236}">
                <a16:creationId xmlns:a16="http://schemas.microsoft.com/office/drawing/2014/main" id="{E389587B-1276-6F74-F890-3FD0B087DDCF}"/>
              </a:ext>
            </a:extLst>
          </p:cNvPr>
          <p:cNvGrpSpPr>
            <a:grpSpLocks noChangeAspect="1"/>
          </p:cNvGrpSpPr>
          <p:nvPr/>
        </p:nvGrpSpPr>
        <p:grpSpPr bwMode="auto">
          <a:xfrm>
            <a:off x="6095999" y="3565351"/>
            <a:ext cx="2297504" cy="2299360"/>
            <a:chOff x="1504" y="2196"/>
            <a:chExt cx="479" cy="426"/>
          </a:xfrm>
          <a:solidFill>
            <a:schemeClr val="bg2">
              <a:lumMod val="25000"/>
            </a:schemeClr>
          </a:solidFill>
        </p:grpSpPr>
        <p:sp>
          <p:nvSpPr>
            <p:cNvPr id="6" name="Freeform 8">
              <a:extLst>
                <a:ext uri="{FF2B5EF4-FFF2-40B4-BE49-F238E27FC236}">
                  <a16:creationId xmlns:a16="http://schemas.microsoft.com/office/drawing/2014/main" id="{FE902B51-136A-4302-5651-7D883CD79A71}"/>
                </a:ext>
              </a:extLst>
            </p:cNvPr>
            <p:cNvSpPr>
              <a:spLocks/>
            </p:cNvSpPr>
            <p:nvPr/>
          </p:nvSpPr>
          <p:spPr bwMode="auto">
            <a:xfrm>
              <a:off x="1504" y="2196"/>
              <a:ext cx="479" cy="426"/>
            </a:xfrm>
            <a:custGeom>
              <a:avLst/>
              <a:gdLst>
                <a:gd name="T0" fmla="*/ 0 w 956"/>
                <a:gd name="T1" fmla="*/ 0 h 851"/>
                <a:gd name="T2" fmla="*/ 0 w 956"/>
                <a:gd name="T3" fmla="*/ 27 h 851"/>
                <a:gd name="T4" fmla="*/ 3 w 956"/>
                <a:gd name="T5" fmla="*/ 27 h 851"/>
                <a:gd name="T6" fmla="*/ 5 w 956"/>
                <a:gd name="T7" fmla="*/ 27 h 851"/>
                <a:gd name="T8" fmla="*/ 7 w 956"/>
                <a:gd name="T9" fmla="*/ 26 h 851"/>
                <a:gd name="T10" fmla="*/ 10 w 956"/>
                <a:gd name="T11" fmla="*/ 26 h 851"/>
                <a:gd name="T12" fmla="*/ 12 w 956"/>
                <a:gd name="T13" fmla="*/ 25 h 851"/>
                <a:gd name="T14" fmla="*/ 14 w 956"/>
                <a:gd name="T15" fmla="*/ 24 h 851"/>
                <a:gd name="T16" fmla="*/ 16 w 956"/>
                <a:gd name="T17" fmla="*/ 23 h 851"/>
                <a:gd name="T18" fmla="*/ 18 w 956"/>
                <a:gd name="T19" fmla="*/ 22 h 851"/>
                <a:gd name="T20" fmla="*/ 20 w 956"/>
                <a:gd name="T21" fmla="*/ 21 h 851"/>
                <a:gd name="T22" fmla="*/ 22 w 956"/>
                <a:gd name="T23" fmla="*/ 19 h 851"/>
                <a:gd name="T24" fmla="*/ 23 w 956"/>
                <a:gd name="T25" fmla="*/ 18 h 851"/>
                <a:gd name="T26" fmla="*/ 25 w 956"/>
                <a:gd name="T27" fmla="*/ 16 h 851"/>
                <a:gd name="T28" fmla="*/ 26 w 956"/>
                <a:gd name="T29" fmla="*/ 14 h 851"/>
                <a:gd name="T30" fmla="*/ 27 w 956"/>
                <a:gd name="T31" fmla="*/ 13 h 851"/>
                <a:gd name="T32" fmla="*/ 28 w 956"/>
                <a:gd name="T33" fmla="*/ 11 h 851"/>
                <a:gd name="T34" fmla="*/ 29 w 956"/>
                <a:gd name="T35" fmla="*/ 9 h 851"/>
                <a:gd name="T36" fmla="*/ 30 w 956"/>
                <a:gd name="T37" fmla="*/ 7 h 851"/>
                <a:gd name="T38" fmla="*/ 30 w 956"/>
                <a:gd name="T39" fmla="*/ 5 h 851"/>
                <a:gd name="T40" fmla="*/ 30 w 956"/>
                <a:gd name="T41" fmla="*/ 3 h 851"/>
                <a:gd name="T42" fmla="*/ 30 w 956"/>
                <a:gd name="T43" fmla="*/ 0 h 851"/>
                <a:gd name="T44" fmla="*/ 0 w 956"/>
                <a:gd name="T45" fmla="*/ 0 h 8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56"/>
                <a:gd name="T70" fmla="*/ 0 h 851"/>
                <a:gd name="T71" fmla="*/ 956 w 956"/>
                <a:gd name="T72" fmla="*/ 851 h 8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56" h="851">
                  <a:moveTo>
                    <a:pt x="0" y="0"/>
                  </a:moveTo>
                  <a:lnTo>
                    <a:pt x="0" y="851"/>
                  </a:lnTo>
                  <a:lnTo>
                    <a:pt x="75" y="848"/>
                  </a:lnTo>
                  <a:lnTo>
                    <a:pt x="150" y="841"/>
                  </a:lnTo>
                  <a:lnTo>
                    <a:pt x="223" y="829"/>
                  </a:lnTo>
                  <a:lnTo>
                    <a:pt x="296" y="810"/>
                  </a:lnTo>
                  <a:lnTo>
                    <a:pt x="367" y="786"/>
                  </a:lnTo>
                  <a:lnTo>
                    <a:pt x="435" y="759"/>
                  </a:lnTo>
                  <a:lnTo>
                    <a:pt x="500" y="726"/>
                  </a:lnTo>
                  <a:lnTo>
                    <a:pt x="563" y="690"/>
                  </a:lnTo>
                  <a:lnTo>
                    <a:pt x="622" y="647"/>
                  </a:lnTo>
                  <a:lnTo>
                    <a:pt x="676" y="602"/>
                  </a:lnTo>
                  <a:lnTo>
                    <a:pt x="727" y="553"/>
                  </a:lnTo>
                  <a:lnTo>
                    <a:pt x="775" y="501"/>
                  </a:lnTo>
                  <a:lnTo>
                    <a:pt x="816" y="446"/>
                  </a:lnTo>
                  <a:lnTo>
                    <a:pt x="853" y="387"/>
                  </a:lnTo>
                  <a:lnTo>
                    <a:pt x="883" y="326"/>
                  </a:lnTo>
                  <a:lnTo>
                    <a:pt x="910" y="264"/>
                  </a:lnTo>
                  <a:lnTo>
                    <a:pt x="931" y="199"/>
                  </a:lnTo>
                  <a:lnTo>
                    <a:pt x="945" y="133"/>
                  </a:lnTo>
                  <a:lnTo>
                    <a:pt x="953" y="67"/>
                  </a:lnTo>
                  <a:lnTo>
                    <a:pt x="956" y="0"/>
                  </a:lnTo>
                  <a:lnTo>
                    <a:pt x="0" y="0"/>
                  </a:lnTo>
                  <a:close/>
                </a:path>
              </a:pathLst>
            </a:custGeom>
            <a:grpFill/>
            <a:ln w="7938">
              <a:solidFill>
                <a:srgbClr val="000000"/>
              </a:solidFill>
              <a:prstDash val="solid"/>
              <a:round/>
              <a:headEnd/>
              <a:tailEnd/>
            </a:ln>
          </p:spPr>
          <p:txBody>
            <a:bodyPr/>
            <a:lstStyle/>
            <a:p>
              <a:endParaRPr lang="en-CA">
                <a:solidFill>
                  <a:prstClr val="black"/>
                </a:solidFill>
                <a:latin typeface="Calibri" panose="020F0502020204030204"/>
              </a:endParaRPr>
            </a:p>
          </p:txBody>
        </p:sp>
        <p:sp>
          <p:nvSpPr>
            <p:cNvPr id="7" name="Rectangle 6">
              <a:extLst>
                <a:ext uri="{FF2B5EF4-FFF2-40B4-BE49-F238E27FC236}">
                  <a16:creationId xmlns:a16="http://schemas.microsoft.com/office/drawing/2014/main" id="{D652FCD2-BF98-5915-A27D-BB5C022187DF}"/>
                </a:ext>
              </a:extLst>
            </p:cNvPr>
            <p:cNvSpPr>
              <a:spLocks noChangeAspect="1" noChangeArrowheads="1"/>
            </p:cNvSpPr>
            <p:nvPr/>
          </p:nvSpPr>
          <p:spPr bwMode="auto">
            <a:xfrm>
              <a:off x="1569" y="2341"/>
              <a:ext cx="348"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b="1">
                  <a:solidFill>
                    <a:prstClr val="white"/>
                  </a:solidFill>
                  <a:latin typeface="Arial Nova" panose="020B0504020202020204" pitchFamily="34" charset="0"/>
                </a:rPr>
                <a:t>Technology</a:t>
              </a:r>
            </a:p>
          </p:txBody>
        </p:sp>
      </p:grpSp>
      <p:sp>
        <p:nvSpPr>
          <p:cNvPr id="8" name="Partial Circle 7">
            <a:extLst>
              <a:ext uri="{FF2B5EF4-FFF2-40B4-BE49-F238E27FC236}">
                <a16:creationId xmlns:a16="http://schemas.microsoft.com/office/drawing/2014/main" id="{E8FDAF08-EC5E-24FF-5A9E-18F030454C43}"/>
              </a:ext>
            </a:extLst>
          </p:cNvPr>
          <p:cNvSpPr>
            <a:spLocks noChangeAspect="1"/>
          </p:cNvSpPr>
          <p:nvPr/>
        </p:nvSpPr>
        <p:spPr>
          <a:xfrm rot="5400000">
            <a:off x="3798496" y="1269704"/>
            <a:ext cx="4595007" cy="4595007"/>
          </a:xfrm>
          <a:prstGeom prst="pie">
            <a:avLst/>
          </a:prstGeom>
          <a:solidFill>
            <a:srgbClr val="3BA40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TextBox 8">
            <a:extLst>
              <a:ext uri="{FF2B5EF4-FFF2-40B4-BE49-F238E27FC236}">
                <a16:creationId xmlns:a16="http://schemas.microsoft.com/office/drawing/2014/main" id="{0888E98D-4512-5398-73FC-6AB7A0801C8D}"/>
              </a:ext>
            </a:extLst>
          </p:cNvPr>
          <p:cNvSpPr txBox="1">
            <a:spLocks noChangeAspect="1"/>
          </p:cNvSpPr>
          <p:nvPr/>
        </p:nvSpPr>
        <p:spPr>
          <a:xfrm>
            <a:off x="4080692" y="2646318"/>
            <a:ext cx="4192722" cy="646331"/>
          </a:xfrm>
          <a:prstGeom prst="rect">
            <a:avLst/>
          </a:prstGeom>
          <a:noFill/>
        </p:spPr>
        <p:txBody>
          <a:bodyPr wrap="square" rtlCol="0">
            <a:spAutoFit/>
          </a:bodyPr>
          <a:lstStyle/>
          <a:p>
            <a:pPr algn="ctr"/>
            <a:r>
              <a:rPr lang="en-CA" sz="3600" b="1">
                <a:solidFill>
                  <a:schemeClr val="bg1"/>
                </a:solidFill>
                <a:latin typeface="Arial Nova" panose="020B0504020202020204" pitchFamily="34" charset="0"/>
              </a:rPr>
              <a:t>People / Process</a:t>
            </a:r>
          </a:p>
        </p:txBody>
      </p:sp>
    </p:spTree>
    <p:extLst>
      <p:ext uri="{BB962C8B-B14F-4D97-AF65-F5344CB8AC3E}">
        <p14:creationId xmlns:p14="http://schemas.microsoft.com/office/powerpoint/2010/main" val="374070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119B29F6-FB23-B9B2-9F93-30A88B87E79C}"/>
              </a:ext>
            </a:extLst>
          </p:cNvPr>
          <p:cNvSpPr>
            <a:spLocks noGrp="1"/>
          </p:cNvSpPr>
          <p:nvPr>
            <p:ph type="title"/>
          </p:nvPr>
        </p:nvSpPr>
        <p:spPr>
          <a:xfrm>
            <a:off x="825500" y="555946"/>
            <a:ext cx="4394200" cy="1466669"/>
          </a:xfrm>
        </p:spPr>
        <p:txBody>
          <a:bodyPr anchor="b">
            <a:noAutofit/>
          </a:bodyPr>
          <a:lstStyle/>
          <a:p>
            <a:r>
              <a:rPr lang="en-US" sz="4000">
                <a:cs typeface="Arial" panose="020B0604020202020204" pitchFamily="34" charset="0"/>
              </a:rPr>
              <a:t>Balanced Focus</a:t>
            </a:r>
            <a:endParaRPr lang="en-US" sz="4000" b="1">
              <a:latin typeface="Arial Nova" panose="020B0504020202020204" pitchFamily="34" charset="0"/>
              <a:cs typeface="Arial" panose="020B0604020202020204" pitchFamily="34" charset="0"/>
            </a:endParaRPr>
          </a:p>
        </p:txBody>
      </p:sp>
      <p:sp>
        <p:nvSpPr>
          <p:cNvPr id="29" name="Text Placeholder 16">
            <a:extLst>
              <a:ext uri="{FF2B5EF4-FFF2-40B4-BE49-F238E27FC236}">
                <a16:creationId xmlns:a16="http://schemas.microsoft.com/office/drawing/2014/main" id="{9E10E87D-3733-0A04-DC3F-9857E17163AE}"/>
              </a:ext>
            </a:extLst>
          </p:cNvPr>
          <p:cNvSpPr>
            <a:spLocks noGrp="1"/>
          </p:cNvSpPr>
          <p:nvPr>
            <p:ph type="body" sz="half" idx="2"/>
          </p:nvPr>
        </p:nvSpPr>
        <p:spPr>
          <a:xfrm>
            <a:off x="825500" y="2231309"/>
            <a:ext cx="4660900" cy="3553252"/>
          </a:xfrm>
        </p:spPr>
        <p:txBody>
          <a:bodyPr>
            <a:normAutofit fontScale="77500" lnSpcReduction="20000"/>
          </a:bodyPr>
          <a:lstStyle/>
          <a:p>
            <a:pPr eaLnBrk="1" hangingPunct="1"/>
            <a:r>
              <a:rPr lang="en-US" altLang="en-US" sz="3200"/>
              <a:t>Money, time, and planning, for hardware, software and systems often take priority.</a:t>
            </a:r>
          </a:p>
          <a:p>
            <a:pPr eaLnBrk="1" hangingPunct="1"/>
            <a:r>
              <a:rPr lang="en-US" altLang="en-US" sz="3200"/>
              <a:t>Training, and staff development along with process redesign, implementation planning and change management are also important.</a:t>
            </a:r>
          </a:p>
          <a:p>
            <a:pPr eaLnBrk="1" hangingPunct="1"/>
            <a:r>
              <a:rPr lang="en-US" altLang="en-US" sz="3200"/>
              <a:t>Put the attention and resources in the right proportion.</a:t>
            </a:r>
          </a:p>
        </p:txBody>
      </p:sp>
      <p:sp>
        <p:nvSpPr>
          <p:cNvPr id="3" name="Partial Circle 2">
            <a:extLst>
              <a:ext uri="{FF2B5EF4-FFF2-40B4-BE49-F238E27FC236}">
                <a16:creationId xmlns:a16="http://schemas.microsoft.com/office/drawing/2014/main" id="{3071F45B-8926-AF01-37F9-72F1E323DB00}"/>
              </a:ext>
            </a:extLst>
          </p:cNvPr>
          <p:cNvSpPr>
            <a:spLocks noChangeAspect="1"/>
          </p:cNvSpPr>
          <p:nvPr/>
        </p:nvSpPr>
        <p:spPr>
          <a:xfrm rot="5400000">
            <a:off x="7720332" y="964640"/>
            <a:ext cx="2533337" cy="2533337"/>
          </a:xfrm>
          <a:prstGeom prst="pie">
            <a:avLst/>
          </a:prstGeom>
          <a:solidFill>
            <a:srgbClr val="3BA40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Freeform 8">
            <a:extLst>
              <a:ext uri="{FF2B5EF4-FFF2-40B4-BE49-F238E27FC236}">
                <a16:creationId xmlns:a16="http://schemas.microsoft.com/office/drawing/2014/main" id="{9D0D7227-8673-024D-9AEF-7A5E44B5235C}"/>
              </a:ext>
            </a:extLst>
          </p:cNvPr>
          <p:cNvSpPr>
            <a:spLocks/>
          </p:cNvSpPr>
          <p:nvPr/>
        </p:nvSpPr>
        <p:spPr bwMode="auto">
          <a:xfrm>
            <a:off x="8988332" y="4527030"/>
            <a:ext cx="1265337" cy="1257531"/>
          </a:xfrm>
          <a:custGeom>
            <a:avLst/>
            <a:gdLst>
              <a:gd name="T0" fmla="*/ 0 w 956"/>
              <a:gd name="T1" fmla="*/ 0 h 851"/>
              <a:gd name="T2" fmla="*/ 0 w 956"/>
              <a:gd name="T3" fmla="*/ 27 h 851"/>
              <a:gd name="T4" fmla="*/ 3 w 956"/>
              <a:gd name="T5" fmla="*/ 27 h 851"/>
              <a:gd name="T6" fmla="*/ 5 w 956"/>
              <a:gd name="T7" fmla="*/ 27 h 851"/>
              <a:gd name="T8" fmla="*/ 7 w 956"/>
              <a:gd name="T9" fmla="*/ 26 h 851"/>
              <a:gd name="T10" fmla="*/ 10 w 956"/>
              <a:gd name="T11" fmla="*/ 26 h 851"/>
              <a:gd name="T12" fmla="*/ 12 w 956"/>
              <a:gd name="T13" fmla="*/ 25 h 851"/>
              <a:gd name="T14" fmla="*/ 14 w 956"/>
              <a:gd name="T15" fmla="*/ 24 h 851"/>
              <a:gd name="T16" fmla="*/ 16 w 956"/>
              <a:gd name="T17" fmla="*/ 23 h 851"/>
              <a:gd name="T18" fmla="*/ 18 w 956"/>
              <a:gd name="T19" fmla="*/ 22 h 851"/>
              <a:gd name="T20" fmla="*/ 20 w 956"/>
              <a:gd name="T21" fmla="*/ 21 h 851"/>
              <a:gd name="T22" fmla="*/ 22 w 956"/>
              <a:gd name="T23" fmla="*/ 19 h 851"/>
              <a:gd name="T24" fmla="*/ 23 w 956"/>
              <a:gd name="T25" fmla="*/ 18 h 851"/>
              <a:gd name="T26" fmla="*/ 25 w 956"/>
              <a:gd name="T27" fmla="*/ 16 h 851"/>
              <a:gd name="T28" fmla="*/ 26 w 956"/>
              <a:gd name="T29" fmla="*/ 14 h 851"/>
              <a:gd name="T30" fmla="*/ 27 w 956"/>
              <a:gd name="T31" fmla="*/ 13 h 851"/>
              <a:gd name="T32" fmla="*/ 28 w 956"/>
              <a:gd name="T33" fmla="*/ 11 h 851"/>
              <a:gd name="T34" fmla="*/ 29 w 956"/>
              <a:gd name="T35" fmla="*/ 9 h 851"/>
              <a:gd name="T36" fmla="*/ 30 w 956"/>
              <a:gd name="T37" fmla="*/ 7 h 851"/>
              <a:gd name="T38" fmla="*/ 30 w 956"/>
              <a:gd name="T39" fmla="*/ 5 h 851"/>
              <a:gd name="T40" fmla="*/ 30 w 956"/>
              <a:gd name="T41" fmla="*/ 3 h 851"/>
              <a:gd name="T42" fmla="*/ 30 w 956"/>
              <a:gd name="T43" fmla="*/ 0 h 851"/>
              <a:gd name="T44" fmla="*/ 0 w 956"/>
              <a:gd name="T45" fmla="*/ 0 h 8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56"/>
              <a:gd name="T70" fmla="*/ 0 h 851"/>
              <a:gd name="T71" fmla="*/ 956 w 956"/>
              <a:gd name="T72" fmla="*/ 851 h 8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56" h="851">
                <a:moveTo>
                  <a:pt x="0" y="0"/>
                </a:moveTo>
                <a:lnTo>
                  <a:pt x="0" y="851"/>
                </a:lnTo>
                <a:lnTo>
                  <a:pt x="75" y="848"/>
                </a:lnTo>
                <a:lnTo>
                  <a:pt x="150" y="841"/>
                </a:lnTo>
                <a:lnTo>
                  <a:pt x="223" y="829"/>
                </a:lnTo>
                <a:lnTo>
                  <a:pt x="296" y="810"/>
                </a:lnTo>
                <a:lnTo>
                  <a:pt x="367" y="786"/>
                </a:lnTo>
                <a:lnTo>
                  <a:pt x="435" y="759"/>
                </a:lnTo>
                <a:lnTo>
                  <a:pt x="500" y="726"/>
                </a:lnTo>
                <a:lnTo>
                  <a:pt x="563" y="690"/>
                </a:lnTo>
                <a:lnTo>
                  <a:pt x="622" y="647"/>
                </a:lnTo>
                <a:lnTo>
                  <a:pt x="676" y="602"/>
                </a:lnTo>
                <a:lnTo>
                  <a:pt x="727" y="553"/>
                </a:lnTo>
                <a:lnTo>
                  <a:pt x="775" y="501"/>
                </a:lnTo>
                <a:lnTo>
                  <a:pt x="816" y="446"/>
                </a:lnTo>
                <a:lnTo>
                  <a:pt x="853" y="387"/>
                </a:lnTo>
                <a:lnTo>
                  <a:pt x="883" y="326"/>
                </a:lnTo>
                <a:lnTo>
                  <a:pt x="910" y="264"/>
                </a:lnTo>
                <a:lnTo>
                  <a:pt x="931" y="199"/>
                </a:lnTo>
                <a:lnTo>
                  <a:pt x="945" y="133"/>
                </a:lnTo>
                <a:lnTo>
                  <a:pt x="953" y="67"/>
                </a:lnTo>
                <a:lnTo>
                  <a:pt x="956" y="0"/>
                </a:lnTo>
                <a:lnTo>
                  <a:pt x="0" y="0"/>
                </a:lnTo>
                <a:close/>
              </a:path>
            </a:pathLst>
          </a:custGeom>
          <a:solidFill>
            <a:schemeClr val="bg2">
              <a:lumMod val="25000"/>
            </a:schemeClr>
          </a:solidFill>
          <a:ln w="7938">
            <a:solidFill>
              <a:srgbClr val="000000"/>
            </a:solidFill>
            <a:prstDash val="solid"/>
            <a:round/>
            <a:headEnd/>
            <a:tailEnd/>
          </a:ln>
        </p:spPr>
        <p:txBody>
          <a:bodyPr/>
          <a:lstStyle/>
          <a:p>
            <a:endParaRPr lang="en-CA">
              <a:solidFill>
                <a:prstClr val="black"/>
              </a:solidFill>
              <a:latin typeface="Calibri" panose="020F0502020204030204"/>
            </a:endParaRPr>
          </a:p>
        </p:txBody>
      </p:sp>
      <p:sp>
        <p:nvSpPr>
          <p:cNvPr id="2" name="TextBox 1">
            <a:extLst>
              <a:ext uri="{FF2B5EF4-FFF2-40B4-BE49-F238E27FC236}">
                <a16:creationId xmlns:a16="http://schemas.microsoft.com/office/drawing/2014/main" id="{258C8CA4-DEA2-EEC3-6B72-1B3F6F19C3F7}"/>
              </a:ext>
            </a:extLst>
          </p:cNvPr>
          <p:cNvSpPr txBox="1"/>
          <p:nvPr/>
        </p:nvSpPr>
        <p:spPr>
          <a:xfrm>
            <a:off x="7987033" y="1858780"/>
            <a:ext cx="2041388" cy="369332"/>
          </a:xfrm>
          <a:prstGeom prst="rect">
            <a:avLst/>
          </a:prstGeom>
          <a:noFill/>
        </p:spPr>
        <p:txBody>
          <a:bodyPr wrap="square" rtlCol="0">
            <a:spAutoFit/>
          </a:bodyPr>
          <a:lstStyle/>
          <a:p>
            <a:r>
              <a:rPr lang="en-CA">
                <a:solidFill>
                  <a:schemeClr val="bg1"/>
                </a:solidFill>
              </a:rPr>
              <a:t>People / Process</a:t>
            </a:r>
          </a:p>
        </p:txBody>
      </p:sp>
      <p:sp>
        <p:nvSpPr>
          <p:cNvPr id="4" name="TextBox 3">
            <a:extLst>
              <a:ext uri="{FF2B5EF4-FFF2-40B4-BE49-F238E27FC236}">
                <a16:creationId xmlns:a16="http://schemas.microsoft.com/office/drawing/2014/main" id="{67DC4045-00C9-4BA0-D7A8-5411F50BD347}"/>
              </a:ext>
            </a:extLst>
          </p:cNvPr>
          <p:cNvSpPr txBox="1"/>
          <p:nvPr/>
        </p:nvSpPr>
        <p:spPr>
          <a:xfrm>
            <a:off x="8988332" y="4786463"/>
            <a:ext cx="1504783" cy="338554"/>
          </a:xfrm>
          <a:prstGeom prst="rect">
            <a:avLst/>
          </a:prstGeom>
          <a:noFill/>
        </p:spPr>
        <p:txBody>
          <a:bodyPr wrap="square" rtlCol="0">
            <a:spAutoFit/>
          </a:bodyPr>
          <a:lstStyle/>
          <a:p>
            <a:r>
              <a:rPr lang="en-CA" sz="1600">
                <a:solidFill>
                  <a:schemeClr val="bg1"/>
                </a:solidFill>
              </a:rPr>
              <a:t>Technology</a:t>
            </a:r>
          </a:p>
        </p:txBody>
      </p:sp>
    </p:spTree>
    <p:extLst>
      <p:ext uri="{BB962C8B-B14F-4D97-AF65-F5344CB8AC3E}">
        <p14:creationId xmlns:p14="http://schemas.microsoft.com/office/powerpoint/2010/main" val="333824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5CA9F62-B325-CEAC-65E3-4A6F67148E67}"/>
              </a:ext>
            </a:extLst>
          </p:cNvPr>
          <p:cNvSpPr>
            <a:spLocks noGrp="1"/>
          </p:cNvSpPr>
          <p:nvPr>
            <p:ph type="title"/>
          </p:nvPr>
        </p:nvSpPr>
        <p:spPr>
          <a:xfrm>
            <a:off x="6026046" y="170439"/>
            <a:ext cx="5156616" cy="843346"/>
          </a:xfrm>
        </p:spPr>
        <p:txBody>
          <a:bodyPr anchor="b">
            <a:noAutofit/>
          </a:bodyPr>
          <a:lstStyle/>
          <a:p>
            <a:r>
              <a:rPr lang="en-US" sz="4800" b="1">
                <a:latin typeface="Arial Nova" panose="020B0504020202020204" pitchFamily="34" charset="0"/>
                <a:cs typeface="Arial" panose="020B0604020202020204" pitchFamily="34" charset="0"/>
              </a:rPr>
              <a:t>Consider This…</a:t>
            </a:r>
          </a:p>
        </p:txBody>
      </p:sp>
      <p:sp>
        <p:nvSpPr>
          <p:cNvPr id="23" name="Text Placeholder 16">
            <a:extLst>
              <a:ext uri="{FF2B5EF4-FFF2-40B4-BE49-F238E27FC236}">
                <a16:creationId xmlns:a16="http://schemas.microsoft.com/office/drawing/2014/main" id="{1CB16216-0F8F-F8A0-9BEE-EC3CF0767F32}"/>
              </a:ext>
            </a:extLst>
          </p:cNvPr>
          <p:cNvSpPr>
            <a:spLocks noGrp="1"/>
          </p:cNvSpPr>
          <p:nvPr>
            <p:ph type="body" sz="half" idx="2"/>
          </p:nvPr>
        </p:nvSpPr>
        <p:spPr>
          <a:xfrm>
            <a:off x="5576341" y="1334126"/>
            <a:ext cx="6056026" cy="4721900"/>
          </a:xfrm>
        </p:spPr>
        <p:txBody>
          <a:bodyPr>
            <a:normAutofit/>
          </a:bodyPr>
          <a:lstStyle/>
          <a:p>
            <a:pPr algn="l" rtl="0" fontAlgn="base">
              <a:lnSpc>
                <a:spcPts val="135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“Raising the Bar” on the work force</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US" sz="2400" b="0" i="0" u="none" strike="noStrike">
                <a:solidFill>
                  <a:srgbClr val="3BA40F"/>
                </a:solidFill>
                <a:effectLst/>
                <a:latin typeface="Calibri" panose="020F0502020204030204" pitchFamily="34" charset="0"/>
              </a:rPr>
              <a:t>Resources on a learning curve</a:t>
            </a:r>
            <a:r>
              <a:rPr lang="en-US" sz="2400" b="0" i="0">
                <a:solidFill>
                  <a:srgbClr val="3BA40F"/>
                </a:solidFill>
                <a:effectLst/>
                <a:latin typeface="Calibri" panose="020F0502020204030204" pitchFamily="34" charset="0"/>
              </a:rPr>
              <a:t>​</a:t>
            </a:r>
            <a:endParaRPr lang="en-US" sz="2400" b="0" i="0">
              <a:solidFill>
                <a:srgbClr val="3BA40F"/>
              </a:solidFill>
              <a:effectLst/>
              <a:latin typeface="Arial" panose="020B0604020202020204" pitchFamily="34" charset="0"/>
            </a:endParaRPr>
          </a:p>
          <a:p>
            <a:pPr algn="l" rtl="0" fontAlgn="base">
              <a:lnSpc>
                <a:spcPts val="135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Additional processes/data being managed</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US" sz="2400" b="0" i="0" u="none" strike="noStrike">
                <a:solidFill>
                  <a:srgbClr val="3BA40F"/>
                </a:solidFill>
                <a:effectLst/>
                <a:latin typeface="Calibri" panose="020F0502020204030204" pitchFamily="34" charset="0"/>
              </a:rPr>
              <a:t>Increased focus on accuracy</a:t>
            </a:r>
            <a:r>
              <a:rPr lang="en-US" sz="2400" b="0" i="0">
                <a:solidFill>
                  <a:srgbClr val="3BA40F"/>
                </a:solidFill>
                <a:effectLst/>
                <a:latin typeface="Calibri" panose="020F0502020204030204" pitchFamily="34" charset="0"/>
              </a:rPr>
              <a:t>​</a:t>
            </a:r>
            <a:endParaRPr lang="en-US" sz="2400" b="0" i="0">
              <a:solidFill>
                <a:srgbClr val="3BA40F"/>
              </a:solidFill>
              <a:effectLst/>
              <a:latin typeface="Arial" panose="020B0604020202020204" pitchFamily="34" charset="0"/>
            </a:endParaRPr>
          </a:p>
          <a:p>
            <a:pPr algn="l" rtl="0" fontAlgn="base">
              <a:lnSpc>
                <a:spcPts val="135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Preparing for “real-time” reporting</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US" sz="2400" b="0" i="0" u="none" strike="noStrike">
                <a:solidFill>
                  <a:srgbClr val="3BA40F"/>
                </a:solidFill>
                <a:effectLst/>
                <a:latin typeface="Calibri" panose="020F0502020204030204" pitchFamily="34" charset="0"/>
              </a:rPr>
              <a:t>Current Skill sets/training/capability</a:t>
            </a:r>
            <a:r>
              <a:rPr lang="en-US" sz="2400" b="0" i="0">
                <a:solidFill>
                  <a:srgbClr val="3BA40F"/>
                </a:solidFill>
                <a:effectLst/>
                <a:latin typeface="Calibri" panose="020F0502020204030204" pitchFamily="34" charset="0"/>
              </a:rPr>
              <a:t>​</a:t>
            </a:r>
            <a:endParaRPr lang="en-US" sz="2400" b="0" i="0">
              <a:solidFill>
                <a:srgbClr val="3BA40F"/>
              </a:solidFill>
              <a:effectLst/>
              <a:latin typeface="Arial" panose="020B0604020202020204" pitchFamily="34" charset="0"/>
            </a:endParaRPr>
          </a:p>
          <a:p>
            <a:pPr algn="l" rtl="0" fontAlgn="base">
              <a:lnSpc>
                <a:spcPts val="135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Do we need business basics training?</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US" sz="2400" b="0" i="0" u="none" strike="noStrike">
                <a:solidFill>
                  <a:srgbClr val="3BA40F"/>
                </a:solidFill>
                <a:effectLst/>
                <a:latin typeface="Calibri" panose="020F0502020204030204" pitchFamily="34" charset="0"/>
              </a:rPr>
              <a:t>Process understanding </a:t>
            </a:r>
            <a:r>
              <a:rPr lang="en-US" sz="2400" b="0" i="0">
                <a:solidFill>
                  <a:srgbClr val="3BA40F"/>
                </a:solidFill>
                <a:effectLst/>
                <a:latin typeface="Calibri" panose="020F0502020204030204" pitchFamily="34" charset="0"/>
              </a:rPr>
              <a:t>​</a:t>
            </a:r>
            <a:endParaRPr lang="en-US" sz="2400" b="0" i="0">
              <a:solidFill>
                <a:srgbClr val="3BA40F"/>
              </a:solidFill>
              <a:effectLst/>
              <a:latin typeface="Arial" panose="020B0604020202020204" pitchFamily="34" charset="0"/>
            </a:endParaRPr>
          </a:p>
          <a:p>
            <a:pPr algn="l" rtl="0" fontAlgn="base">
              <a:lnSpc>
                <a:spcPts val="135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not just “a process” but all</a:t>
            </a:r>
          </a:p>
          <a:p>
            <a:pPr algn="l" rtl="0" fontAlgn="base">
              <a:lnSpc>
                <a:spcPts val="1350"/>
              </a:lnSpc>
            </a:pPr>
            <a:r>
              <a:rPr lang="en-US" sz="2400" b="0" i="0" u="none" strike="noStrike">
                <a:solidFill>
                  <a:srgbClr val="000000"/>
                </a:solidFill>
                <a:effectLst/>
                <a:latin typeface="Calibri" panose="020F0502020204030204" pitchFamily="34" charset="0"/>
              </a:rPr>
              <a:t> upstream/downstream linkages</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lnSpc>
                <a:spcPts val="1350"/>
              </a:lnSpc>
              <a:buFont typeface="Arial" panose="020B0604020202020204" pitchFamily="34" charset="0"/>
              <a:buChar char="•"/>
            </a:pPr>
            <a:r>
              <a:rPr lang="en-US" sz="2400" b="0" i="0" u="none" strike="noStrike">
                <a:solidFill>
                  <a:srgbClr val="3BA40F"/>
                </a:solidFill>
                <a:effectLst/>
                <a:latin typeface="Calibri" panose="020F0502020204030204" pitchFamily="34" charset="0"/>
              </a:rPr>
              <a:t>Legacy Practices </a:t>
            </a:r>
            <a:r>
              <a:rPr lang="en-US" sz="2400" b="0" i="0">
                <a:solidFill>
                  <a:srgbClr val="3BA40F"/>
                </a:solidFill>
                <a:effectLst/>
                <a:latin typeface="Calibri" panose="020F0502020204030204" pitchFamily="34" charset="0"/>
              </a:rPr>
              <a:t>​</a:t>
            </a:r>
            <a:endParaRPr lang="en-US" sz="2400" b="0" i="0">
              <a:solidFill>
                <a:srgbClr val="3BA40F"/>
              </a:solidFill>
              <a:effectLst/>
              <a:latin typeface="Arial" panose="020B0604020202020204" pitchFamily="34" charset="0"/>
            </a:endParaRPr>
          </a:p>
          <a:p>
            <a:pPr algn="l" rtl="0" fontAlgn="base">
              <a:lnSpc>
                <a:spcPts val="1350"/>
              </a:lnSpc>
              <a:buFont typeface="Arial" panose="020B0604020202020204" pitchFamily="34" charset="0"/>
              <a:buChar char="•"/>
            </a:pPr>
            <a:r>
              <a:rPr lang="en-US" sz="2400" b="0" i="0" u="none" strike="noStrike">
                <a:solidFill>
                  <a:srgbClr val="000000"/>
                </a:solidFill>
                <a:effectLst/>
                <a:latin typeface="Calibri" panose="020F0502020204030204" pitchFamily="34" charset="0"/>
              </a:rPr>
              <a:t>Do we spend time with the system to</a:t>
            </a:r>
          </a:p>
          <a:p>
            <a:pPr algn="l" rtl="0" fontAlgn="base">
              <a:lnSpc>
                <a:spcPts val="1350"/>
              </a:lnSpc>
            </a:pPr>
            <a:r>
              <a:rPr lang="en-US" sz="2400" b="0" i="0" u="none" strike="noStrike">
                <a:solidFill>
                  <a:srgbClr val="000000"/>
                </a:solidFill>
                <a:effectLst/>
                <a:latin typeface="Calibri" panose="020F0502020204030204" pitchFamily="34" charset="0"/>
              </a:rPr>
              <a:t> accommodate poor practices or eliminate</a:t>
            </a:r>
          </a:p>
          <a:p>
            <a:pPr algn="l" rtl="0" fontAlgn="base">
              <a:lnSpc>
                <a:spcPts val="1350"/>
              </a:lnSpc>
            </a:pPr>
            <a:r>
              <a:rPr lang="en-US" sz="2400" b="0" i="0" u="none" strike="noStrike">
                <a:solidFill>
                  <a:srgbClr val="000000"/>
                </a:solidFill>
                <a:effectLst/>
                <a:latin typeface="Calibri" panose="020F0502020204030204" pitchFamily="34" charset="0"/>
              </a:rPr>
              <a:t> poor practices?</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p:txBody>
      </p:sp>
      <p:pic>
        <p:nvPicPr>
          <p:cNvPr id="1026" name="Picture 2" descr="CONCEPT1">
            <a:extLst>
              <a:ext uri="{FF2B5EF4-FFF2-40B4-BE49-F238E27FC236}">
                <a16:creationId xmlns:a16="http://schemas.microsoft.com/office/drawing/2014/main" id="{AB003513-0310-1A37-EF64-DC096942678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054" r="4054"/>
          <a:stretch>
            <a:fillRect/>
          </a:stretch>
        </p:blipFill>
        <p:spPr bwMode="auto">
          <a:xfrm>
            <a:off x="14288" y="0"/>
            <a:ext cx="4992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6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4889E-CCBE-BA20-588C-2EABBDAF70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50B735-4E66-8019-F022-F9792077EBCD}"/>
              </a:ext>
            </a:extLst>
          </p:cNvPr>
          <p:cNvSpPr>
            <a:spLocks noGrp="1"/>
          </p:cNvSpPr>
          <p:nvPr>
            <p:ph type="title"/>
          </p:nvPr>
        </p:nvSpPr>
        <p:spPr/>
        <p:txBody>
          <a:bodyPr/>
          <a:lstStyle/>
          <a:p>
            <a:r>
              <a:rPr lang="en-US"/>
              <a:t>Communication is the </a:t>
            </a:r>
            <a:r>
              <a:rPr lang="en-US" i="1"/>
              <a:t>key</a:t>
            </a:r>
            <a:r>
              <a:rPr lang="en-US"/>
              <a:t> to success​</a:t>
            </a:r>
          </a:p>
        </p:txBody>
      </p:sp>
      <p:sp>
        <p:nvSpPr>
          <p:cNvPr id="2" name="Content Placeholder 1">
            <a:extLst>
              <a:ext uri="{FF2B5EF4-FFF2-40B4-BE49-F238E27FC236}">
                <a16:creationId xmlns:a16="http://schemas.microsoft.com/office/drawing/2014/main" id="{97C68F1B-1875-8E39-E3E0-FE6AEC0CDEA8}"/>
              </a:ext>
            </a:extLst>
          </p:cNvPr>
          <p:cNvSpPr>
            <a:spLocks noGrp="1"/>
          </p:cNvSpPr>
          <p:nvPr>
            <p:ph idx="1"/>
          </p:nvPr>
        </p:nvSpPr>
        <p:spPr>
          <a:xfrm>
            <a:off x="1532964" y="1690989"/>
            <a:ext cx="10004611" cy="5039595"/>
          </a:xfrm>
        </p:spPr>
        <p:txBody>
          <a:bodyPr>
            <a:normAutofit fontScale="92500" lnSpcReduction="20000"/>
          </a:bodyPr>
          <a:lstStyle/>
          <a:p>
            <a:pPr algn="l"/>
            <a:r>
              <a:rPr lang="en-US" altLang="en-US" sz="2800" b="1"/>
              <a:t>“Say what you're going to do and do what you say”</a:t>
            </a:r>
          </a:p>
          <a:p>
            <a:pPr algn="l"/>
            <a:endParaRPr lang="en-US" altLang="en-US" sz="1200" b="1"/>
          </a:p>
          <a:p>
            <a:pPr algn="l"/>
            <a:r>
              <a:rPr lang="en-US" altLang="en-US" sz="2800"/>
              <a:t>Use Simple Project Management tools​</a:t>
            </a:r>
          </a:p>
          <a:p>
            <a:pPr marL="475488" indent="-457200" algn="l">
              <a:buFont typeface="Arial" panose="020B0604020202020204" pitchFamily="34" charset="0"/>
              <a:buChar char="•"/>
            </a:pPr>
            <a:r>
              <a:rPr lang="en-US" altLang="en-US" sz="2800"/>
              <a:t>Project Charter​</a:t>
            </a:r>
          </a:p>
          <a:p>
            <a:pPr lvl="2" algn="l"/>
            <a:r>
              <a:rPr lang="en-US" altLang="en-US"/>
              <a:t>	</a:t>
            </a:r>
            <a:r>
              <a:rPr lang="en-US" altLang="en-US" sz="2200">
                <a:latin typeface="Arial Nova" panose="020B0504020202020204" pitchFamily="34" charset="0"/>
              </a:rPr>
              <a:t>Definition, Goals, Scope, Deliverables, Timing​</a:t>
            </a:r>
          </a:p>
          <a:p>
            <a:pPr lvl="1" algn="l"/>
            <a:r>
              <a:rPr lang="en-US" altLang="en-US" sz="2200">
                <a:latin typeface="Arial Nova" panose="020B0504020202020204" pitchFamily="34" charset="0"/>
              </a:rPr>
              <a:t>	It should be simple and understandable use business terms.​</a:t>
            </a:r>
          </a:p>
          <a:p>
            <a:pPr marL="475488" indent="-457200" algn="l">
              <a:buFont typeface="Arial" panose="020B0604020202020204" pitchFamily="34" charset="0"/>
              <a:buChar char="•"/>
            </a:pPr>
            <a:r>
              <a:rPr lang="en-US" altLang="en-US" sz="2800"/>
              <a:t>Project Schedule; consider an Agile approach​</a:t>
            </a:r>
          </a:p>
          <a:p>
            <a:pPr algn="l"/>
            <a:r>
              <a:rPr lang="en-US" altLang="en-US" sz="2800"/>
              <a:t>	</a:t>
            </a:r>
            <a:r>
              <a:rPr lang="en-US" altLang="en-US" sz="2200">
                <a:latin typeface="Arial Nova" panose="020B0504020202020204" pitchFamily="34" charset="0"/>
              </a:rPr>
              <a:t>If you need a full-time person to manage the schedule it is too complicated use 	calendars for near time events.​</a:t>
            </a:r>
          </a:p>
          <a:p>
            <a:pPr marL="475488" indent="-457200" algn="l">
              <a:buFont typeface="Arial" panose="020B0604020202020204" pitchFamily="34" charset="0"/>
              <a:buChar char="•"/>
            </a:pPr>
            <a:r>
              <a:rPr lang="en-US" altLang="en-US" sz="2800"/>
              <a:t>Regular meetings or scrum calls​</a:t>
            </a:r>
          </a:p>
          <a:p>
            <a:pPr marL="475488" indent="-457200" algn="l">
              <a:buFont typeface="Arial" panose="020B0604020202020204" pitchFamily="34" charset="0"/>
              <a:buChar char="•"/>
            </a:pPr>
            <a:r>
              <a:rPr lang="en-US" altLang="en-US" sz="2800"/>
              <a:t>RAID tracker (Risks, Actions, Issues, Decisions) ​</a:t>
            </a:r>
          </a:p>
          <a:p>
            <a:pPr marL="475488" indent="-457200" algn="l">
              <a:buFont typeface="Arial" panose="020B0604020202020204" pitchFamily="34" charset="0"/>
              <a:buChar char="•"/>
            </a:pPr>
            <a:r>
              <a:rPr lang="en-US" altLang="en-US" sz="2800"/>
              <a:t>Go live business planning and check list​</a:t>
            </a:r>
          </a:p>
          <a:p>
            <a:pPr marL="475488" indent="-457200" algn="l">
              <a:buFont typeface="Arial" panose="020B0604020202020204" pitchFamily="34" charset="0"/>
              <a:buChar char="•"/>
            </a:pPr>
            <a:r>
              <a:rPr lang="en-US" altLang="en-US" sz="2800"/>
              <a:t>Go / no go evaluation and meeting​</a:t>
            </a:r>
            <a:endParaRPr lang="en-US" altLang="en-US"/>
          </a:p>
        </p:txBody>
      </p:sp>
    </p:spTree>
    <p:extLst>
      <p:ext uri="{BB962C8B-B14F-4D97-AF65-F5344CB8AC3E}">
        <p14:creationId xmlns:p14="http://schemas.microsoft.com/office/powerpoint/2010/main" val="1476291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6753F-976F-EF78-5769-258F426012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81BD7A-9121-5885-7007-AB2CA3AD3467}"/>
              </a:ext>
            </a:extLst>
          </p:cNvPr>
          <p:cNvSpPr>
            <a:spLocks noGrp="1"/>
          </p:cNvSpPr>
          <p:nvPr>
            <p:ph type="title"/>
          </p:nvPr>
        </p:nvSpPr>
        <p:spPr/>
        <p:txBody>
          <a:bodyPr>
            <a:normAutofit fontScale="90000"/>
          </a:bodyPr>
          <a:lstStyle/>
          <a:p>
            <a:r>
              <a:rPr lang="en-US"/>
              <a:t>Simplifying and ​</a:t>
            </a:r>
            <a:br>
              <a:rPr lang="en-US"/>
            </a:br>
            <a:r>
              <a:rPr lang="en-US"/>
              <a:t>Standardizing ​Processes​</a:t>
            </a:r>
          </a:p>
        </p:txBody>
      </p:sp>
      <p:sp>
        <p:nvSpPr>
          <p:cNvPr id="5" name="Content Placeholder 4">
            <a:extLst>
              <a:ext uri="{FF2B5EF4-FFF2-40B4-BE49-F238E27FC236}">
                <a16:creationId xmlns:a16="http://schemas.microsoft.com/office/drawing/2014/main" id="{92AF3869-E219-C557-0495-A91948DA6770}"/>
              </a:ext>
            </a:extLst>
          </p:cNvPr>
          <p:cNvSpPr>
            <a:spLocks noGrp="1"/>
          </p:cNvSpPr>
          <p:nvPr>
            <p:ph idx="1"/>
          </p:nvPr>
        </p:nvSpPr>
        <p:spPr>
          <a:xfrm>
            <a:off x="646770" y="1691376"/>
            <a:ext cx="10890806" cy="4572009"/>
          </a:xfrm>
        </p:spPr>
        <p:txBody>
          <a:bodyPr>
            <a:normAutofit/>
          </a:bodyPr>
          <a:lstStyle/>
          <a:p>
            <a:pPr algn="l" rtl="0" fontAlgn="base">
              <a:lnSpc>
                <a:spcPts val="1650"/>
              </a:lnSpc>
              <a:buFont typeface="Arial" panose="020B0604020202020204" pitchFamily="34" charset="0"/>
              <a:buChar char="•"/>
            </a:pPr>
            <a:r>
              <a:rPr lang="en-US" b="0" i="0" u="none" strike="noStrike">
                <a:solidFill>
                  <a:srgbClr val="000000"/>
                </a:solidFill>
                <a:effectLst/>
                <a:latin typeface="Arial Nova" panose="020B0504020202020204" pitchFamily="34" charset="0"/>
              </a:rPr>
              <a:t>Understanding your business processes and Best practices</a:t>
            </a:r>
            <a:r>
              <a:rPr lang="en-US" b="0" i="0">
                <a:solidFill>
                  <a:srgbClr val="000000"/>
                </a:solidFill>
                <a:effectLst/>
                <a:latin typeface="Arial Nova" panose="020B0504020202020204" pitchFamily="34" charset="0"/>
              </a:rPr>
              <a:t>​</a:t>
            </a:r>
          </a:p>
          <a:p>
            <a:pPr algn="l" rtl="0" fontAlgn="base">
              <a:lnSpc>
                <a:spcPts val="1650"/>
              </a:lnSpc>
              <a:buFont typeface="Arial" panose="020B0604020202020204" pitchFamily="34" charset="0"/>
              <a:buChar char="•"/>
            </a:pPr>
            <a:endParaRPr lang="en-US" b="0" i="0">
              <a:solidFill>
                <a:srgbClr val="000000"/>
              </a:solidFill>
              <a:effectLst/>
              <a:latin typeface="Arial Nova" panose="020B0504020202020204" pitchFamily="34" charset="0"/>
            </a:endParaRPr>
          </a:p>
          <a:p>
            <a:pPr algn="l" rtl="0" fontAlgn="base">
              <a:lnSpc>
                <a:spcPts val="1650"/>
              </a:lnSpc>
              <a:buFont typeface="Arial" panose="020B0604020202020204" pitchFamily="34" charset="0"/>
              <a:buChar char="•"/>
            </a:pPr>
            <a:r>
              <a:rPr lang="en-US" b="0" i="0" u="none" strike="noStrike">
                <a:solidFill>
                  <a:srgbClr val="000000"/>
                </a:solidFill>
                <a:effectLst/>
                <a:latin typeface="Arial Nova" panose="020B0504020202020204" pitchFamily="34" charset="0"/>
              </a:rPr>
              <a:t>What is the “Customer Decoupling point” for your products</a:t>
            </a:r>
            <a:r>
              <a:rPr lang="en-US" b="0" i="0">
                <a:solidFill>
                  <a:srgbClr val="000000"/>
                </a:solidFill>
                <a:effectLst/>
                <a:latin typeface="Arial Nova" panose="020B0504020202020204" pitchFamily="34" charset="0"/>
              </a:rPr>
              <a:t>​</a:t>
            </a:r>
          </a:p>
          <a:p>
            <a:pPr algn="l" rtl="0" fontAlgn="base">
              <a:lnSpc>
                <a:spcPts val="1650"/>
              </a:lnSpc>
            </a:pPr>
            <a:r>
              <a:rPr lang="en-US" b="0" i="0" u="none" strike="noStrike">
                <a:solidFill>
                  <a:srgbClr val="000000"/>
                </a:solidFill>
                <a:effectLst/>
                <a:latin typeface="Arial Nova" panose="020B0504020202020204" pitchFamily="34" charset="0"/>
              </a:rPr>
              <a:t>	-Make to stock</a:t>
            </a:r>
            <a:r>
              <a:rPr lang="en-US" b="0" i="0">
                <a:solidFill>
                  <a:srgbClr val="000000"/>
                </a:solidFill>
                <a:effectLst/>
                <a:latin typeface="Arial Nova" panose="020B0504020202020204" pitchFamily="34" charset="0"/>
              </a:rPr>
              <a:t>​</a:t>
            </a:r>
          </a:p>
          <a:p>
            <a:pPr algn="l" rtl="0" fontAlgn="base">
              <a:lnSpc>
                <a:spcPts val="1650"/>
              </a:lnSpc>
            </a:pPr>
            <a:r>
              <a:rPr lang="en-US" b="0" i="0" u="none" strike="noStrike">
                <a:solidFill>
                  <a:srgbClr val="000000"/>
                </a:solidFill>
                <a:effectLst/>
                <a:latin typeface="Arial Nova" panose="020B0504020202020204" pitchFamily="34" charset="0"/>
              </a:rPr>
              <a:t>	-Assemble to order</a:t>
            </a:r>
            <a:r>
              <a:rPr lang="en-US" b="0" i="0">
                <a:solidFill>
                  <a:srgbClr val="000000"/>
                </a:solidFill>
                <a:effectLst/>
                <a:latin typeface="Arial Nova" panose="020B0504020202020204" pitchFamily="34" charset="0"/>
              </a:rPr>
              <a:t>​</a:t>
            </a:r>
          </a:p>
          <a:p>
            <a:pPr algn="l" rtl="0" fontAlgn="base">
              <a:lnSpc>
                <a:spcPts val="1650"/>
              </a:lnSpc>
            </a:pPr>
            <a:r>
              <a:rPr lang="en-US" b="0" i="0" u="none" strike="noStrike">
                <a:solidFill>
                  <a:srgbClr val="000000"/>
                </a:solidFill>
                <a:effectLst/>
                <a:latin typeface="Arial Nova" panose="020B0504020202020204" pitchFamily="34" charset="0"/>
              </a:rPr>
              <a:t>	-Make to order</a:t>
            </a:r>
            <a:r>
              <a:rPr lang="en-US" b="0" i="0">
                <a:solidFill>
                  <a:srgbClr val="000000"/>
                </a:solidFill>
                <a:effectLst/>
                <a:latin typeface="Arial Nova" panose="020B0504020202020204" pitchFamily="34" charset="0"/>
              </a:rPr>
              <a:t>​</a:t>
            </a:r>
          </a:p>
          <a:p>
            <a:pPr algn="l" rtl="0" fontAlgn="base">
              <a:lnSpc>
                <a:spcPts val="1650"/>
              </a:lnSpc>
            </a:pPr>
            <a:r>
              <a:rPr lang="en-US" b="0" i="0" u="none" strike="noStrike">
                <a:solidFill>
                  <a:srgbClr val="000000"/>
                </a:solidFill>
                <a:effectLst/>
                <a:latin typeface="Arial Nova" panose="020B0504020202020204" pitchFamily="34" charset="0"/>
              </a:rPr>
              <a:t>	-Engineer to order</a:t>
            </a:r>
            <a:r>
              <a:rPr lang="en-US" b="0" i="0">
                <a:solidFill>
                  <a:srgbClr val="000000"/>
                </a:solidFill>
                <a:effectLst/>
                <a:latin typeface="Arial Nova" panose="020B0504020202020204" pitchFamily="34" charset="0"/>
              </a:rPr>
              <a:t>​</a:t>
            </a:r>
          </a:p>
          <a:p>
            <a:pPr algn="l" rtl="0" fontAlgn="base">
              <a:lnSpc>
                <a:spcPts val="1650"/>
              </a:lnSpc>
            </a:pPr>
            <a:endParaRPr lang="en-US" b="0" i="0">
              <a:solidFill>
                <a:srgbClr val="000000"/>
              </a:solidFill>
              <a:effectLst/>
              <a:latin typeface="Arial Nova" panose="020B0504020202020204" pitchFamily="34" charset="0"/>
            </a:endParaRPr>
          </a:p>
          <a:p>
            <a:pPr algn="l" rtl="0" fontAlgn="base">
              <a:lnSpc>
                <a:spcPts val="1650"/>
              </a:lnSpc>
              <a:buFont typeface="Arial" panose="020B0604020202020204" pitchFamily="34" charset="0"/>
              <a:buChar char="•"/>
            </a:pPr>
            <a:r>
              <a:rPr lang="en-US" b="0" i="0" u="none" strike="noStrike">
                <a:solidFill>
                  <a:srgbClr val="000000"/>
                </a:solidFill>
                <a:effectLst/>
                <a:latin typeface="Arial Nova" panose="020B0504020202020204" pitchFamily="34" charset="0"/>
              </a:rPr>
              <a:t>Is your business Discrete vs Process driven manufacturing</a:t>
            </a:r>
            <a:r>
              <a:rPr lang="en-US" b="0" i="0">
                <a:solidFill>
                  <a:srgbClr val="000000"/>
                </a:solidFill>
                <a:effectLst/>
                <a:latin typeface="Arial Nova" panose="020B0504020202020204" pitchFamily="34" charset="0"/>
              </a:rPr>
              <a:t>​</a:t>
            </a:r>
          </a:p>
          <a:p>
            <a:pPr algn="l" rtl="0" fontAlgn="base">
              <a:lnSpc>
                <a:spcPts val="1650"/>
              </a:lnSpc>
              <a:buFont typeface="Arial" panose="020B0604020202020204" pitchFamily="34" charset="0"/>
              <a:buChar char="•"/>
            </a:pPr>
            <a:endParaRPr lang="en-US" b="0" i="0">
              <a:solidFill>
                <a:srgbClr val="000000"/>
              </a:solidFill>
              <a:effectLst/>
              <a:latin typeface="Arial Nova" panose="020B0504020202020204" pitchFamily="34" charset="0"/>
            </a:endParaRPr>
          </a:p>
          <a:p>
            <a:pPr algn="l" rtl="0" fontAlgn="base">
              <a:lnSpc>
                <a:spcPts val="1650"/>
              </a:lnSpc>
              <a:buFont typeface="Arial" panose="020B0604020202020204" pitchFamily="34" charset="0"/>
              <a:buChar char="•"/>
            </a:pPr>
            <a:r>
              <a:rPr lang="en-US" b="0" i="0" u="none" strike="noStrike">
                <a:solidFill>
                  <a:srgbClr val="000000"/>
                </a:solidFill>
                <a:effectLst/>
                <a:latin typeface="Arial Nova" panose="020B0504020202020204" pitchFamily="34" charset="0"/>
              </a:rPr>
              <a:t>Removing non-value-added tasks</a:t>
            </a:r>
            <a:r>
              <a:rPr lang="en-US" b="0" i="0">
                <a:solidFill>
                  <a:srgbClr val="000000"/>
                </a:solidFill>
                <a:effectLst/>
                <a:latin typeface="Arial Nova" panose="020B0504020202020204" pitchFamily="34" charset="0"/>
              </a:rPr>
              <a:t>​</a:t>
            </a:r>
          </a:p>
          <a:p>
            <a:pPr algn="l" rtl="0" fontAlgn="base">
              <a:lnSpc>
                <a:spcPts val="1650"/>
              </a:lnSpc>
              <a:buFont typeface="Arial" panose="020B0604020202020204" pitchFamily="34" charset="0"/>
              <a:buChar char="•"/>
            </a:pPr>
            <a:endParaRPr lang="en-US" b="0" i="0">
              <a:solidFill>
                <a:srgbClr val="000000"/>
              </a:solidFill>
              <a:effectLst/>
              <a:latin typeface="Arial Nova" panose="020B0504020202020204" pitchFamily="34" charset="0"/>
            </a:endParaRPr>
          </a:p>
          <a:p>
            <a:pPr algn="l" rtl="0" fontAlgn="base">
              <a:lnSpc>
                <a:spcPts val="1650"/>
              </a:lnSpc>
              <a:buFont typeface="Arial" panose="020B0604020202020204" pitchFamily="34" charset="0"/>
              <a:buChar char="•"/>
            </a:pPr>
            <a:r>
              <a:rPr lang="en-US" b="0" i="0" u="none" strike="noStrike">
                <a:solidFill>
                  <a:srgbClr val="000000"/>
                </a:solidFill>
                <a:effectLst/>
                <a:latin typeface="Arial Nova" panose="020B0504020202020204" pitchFamily="34" charset="0"/>
              </a:rPr>
              <a:t>Understanding the up and downstream effects of process changes.</a:t>
            </a:r>
            <a:endParaRPr lang="en-US" b="0" i="0">
              <a:solidFill>
                <a:srgbClr val="000000"/>
              </a:solidFill>
              <a:effectLst/>
              <a:latin typeface="Arial Nova" panose="020B0504020202020204" pitchFamily="34" charset="0"/>
            </a:endParaRPr>
          </a:p>
        </p:txBody>
      </p:sp>
    </p:spTree>
    <p:extLst>
      <p:ext uri="{BB962C8B-B14F-4D97-AF65-F5344CB8AC3E}">
        <p14:creationId xmlns:p14="http://schemas.microsoft.com/office/powerpoint/2010/main" val="267552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A91A-E582-162F-026D-896E98F02D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9189C9-1FCF-302D-3AFD-69ABD193E842}"/>
              </a:ext>
            </a:extLst>
          </p:cNvPr>
          <p:cNvSpPr>
            <a:spLocks noGrp="1"/>
          </p:cNvSpPr>
          <p:nvPr>
            <p:ph type="title"/>
          </p:nvPr>
        </p:nvSpPr>
        <p:spPr/>
        <p:txBody>
          <a:bodyPr/>
          <a:lstStyle/>
          <a:p>
            <a:pPr algn="ctr"/>
            <a:r>
              <a:rPr lang="en-US"/>
              <a:t>Change Management​</a:t>
            </a:r>
          </a:p>
        </p:txBody>
      </p:sp>
      <p:sp>
        <p:nvSpPr>
          <p:cNvPr id="2" name="Content Placeholder 1">
            <a:extLst>
              <a:ext uri="{FF2B5EF4-FFF2-40B4-BE49-F238E27FC236}">
                <a16:creationId xmlns:a16="http://schemas.microsoft.com/office/drawing/2014/main" id="{3B3DD532-4065-EDE5-9A7C-6095E9E43EBE}"/>
              </a:ext>
            </a:extLst>
          </p:cNvPr>
          <p:cNvSpPr>
            <a:spLocks noGrp="1"/>
          </p:cNvSpPr>
          <p:nvPr>
            <p:ph idx="1"/>
          </p:nvPr>
        </p:nvSpPr>
        <p:spPr>
          <a:xfrm>
            <a:off x="1532964" y="1690989"/>
            <a:ext cx="10004611" cy="5039595"/>
          </a:xfrm>
        </p:spPr>
        <p:txBody>
          <a:bodyPr>
            <a:normAutofit/>
          </a:bodyPr>
          <a:lstStyle/>
          <a:p>
            <a:pPr algn="ctr"/>
            <a:r>
              <a:rPr lang="en-US" altLang="en-US" b="1">
                <a:latin typeface="Arial Nova" panose="020B0504020202020204" pitchFamily="34" charset="0"/>
              </a:rPr>
              <a:t>Have a plan from the start!</a:t>
            </a:r>
          </a:p>
          <a:p>
            <a:pPr algn="l"/>
            <a:endParaRPr lang="en-US" altLang="en-US" b="1"/>
          </a:p>
        </p:txBody>
      </p:sp>
      <p:pic>
        <p:nvPicPr>
          <p:cNvPr id="2050" name="Picture 2" descr="A blue and white rectangular sign with white text&#10;&#10;Description automatically generated">
            <a:extLst>
              <a:ext uri="{FF2B5EF4-FFF2-40B4-BE49-F238E27FC236}">
                <a16:creationId xmlns:a16="http://schemas.microsoft.com/office/drawing/2014/main" id="{B840FA84-8FD6-0436-E492-0C7280D95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669" y="2328561"/>
            <a:ext cx="80772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6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7DE93-7893-A443-CAD8-69DF5873E5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9BE971-815C-5C46-0A01-A33DCB47B4B4}"/>
              </a:ext>
            </a:extLst>
          </p:cNvPr>
          <p:cNvSpPr>
            <a:spLocks noGrp="1"/>
          </p:cNvSpPr>
          <p:nvPr>
            <p:ph type="title"/>
          </p:nvPr>
        </p:nvSpPr>
        <p:spPr/>
        <p:txBody>
          <a:bodyPr/>
          <a:lstStyle/>
          <a:p>
            <a:pPr algn="ctr"/>
            <a:r>
              <a:rPr lang="en-US"/>
              <a:t>Change Management​</a:t>
            </a:r>
          </a:p>
        </p:txBody>
      </p:sp>
      <p:sp>
        <p:nvSpPr>
          <p:cNvPr id="2" name="Content Placeholder 1">
            <a:extLst>
              <a:ext uri="{FF2B5EF4-FFF2-40B4-BE49-F238E27FC236}">
                <a16:creationId xmlns:a16="http://schemas.microsoft.com/office/drawing/2014/main" id="{EE71F9A9-AB42-8A93-AE04-EABECA549B93}"/>
              </a:ext>
            </a:extLst>
          </p:cNvPr>
          <p:cNvSpPr>
            <a:spLocks noGrp="1"/>
          </p:cNvSpPr>
          <p:nvPr>
            <p:ph idx="1"/>
          </p:nvPr>
        </p:nvSpPr>
        <p:spPr>
          <a:xfrm>
            <a:off x="1532964" y="1690989"/>
            <a:ext cx="10004611" cy="5039595"/>
          </a:xfrm>
        </p:spPr>
        <p:txBody>
          <a:bodyPr>
            <a:normAutofit/>
          </a:bodyPr>
          <a:lstStyle/>
          <a:p>
            <a:pPr algn="l"/>
            <a:r>
              <a:rPr lang="en-US" altLang="en-US" b="1" err="1">
                <a:latin typeface="Arial Nova" panose="020B0504020202020204" pitchFamily="34" charset="0"/>
              </a:rPr>
              <a:t>Prosci</a:t>
            </a:r>
            <a:r>
              <a:rPr lang="en-US" altLang="en-US" b="1">
                <a:latin typeface="Arial Nova" panose="020B0504020202020204" pitchFamily="34" charset="0"/>
              </a:rPr>
              <a:t> ADKAR® ​Model </a:t>
            </a:r>
          </a:p>
          <a:p>
            <a:pPr algn="l" rtl="0" fontAlgn="base">
              <a:lnSpc>
                <a:spcPts val="1800"/>
              </a:lnSpc>
              <a:buFont typeface="Arial" panose="020B0604020202020204" pitchFamily="34" charset="0"/>
              <a:buChar char="•"/>
            </a:pPr>
            <a:r>
              <a:rPr lang="en-US" altLang="en-US" sz="1800" b="1">
                <a:latin typeface="Arial Nova" panose="020B0504020202020204" pitchFamily="34" charset="0"/>
              </a:rPr>
              <a:t>​</a:t>
            </a:r>
            <a:r>
              <a:rPr lang="en-US" sz="1800" b="1" i="0" u="none" strike="noStrike">
                <a:solidFill>
                  <a:srgbClr val="000000"/>
                </a:solidFill>
                <a:effectLst/>
                <a:latin typeface="Arial Nova" panose="020B0504020202020204" pitchFamily="34" charset="0"/>
              </a:rPr>
              <a:t>Awareness</a:t>
            </a:r>
            <a:r>
              <a:rPr lang="en-US" sz="1800" b="0" i="0" u="none" strike="noStrike">
                <a:solidFill>
                  <a:srgbClr val="000000"/>
                </a:solidFill>
                <a:effectLst/>
                <a:latin typeface="Arial Nova" panose="020B0504020202020204" pitchFamily="34" charset="0"/>
              </a:rPr>
              <a:t> represents a person’s understanding of the nature of the change, why the change is being made, and the risk of not changing. Awareness includes information about the internal and external drivers that created the need for change, as well as “</a:t>
            </a:r>
            <a:r>
              <a:rPr lang="en-US" sz="1800" b="1" i="0" u="none" strike="noStrike">
                <a:solidFill>
                  <a:srgbClr val="000000"/>
                </a:solidFill>
                <a:effectLst/>
                <a:latin typeface="Arial Nova" panose="020B0504020202020204" pitchFamily="34" charset="0"/>
              </a:rPr>
              <a:t>what’s in it for me</a:t>
            </a:r>
            <a:r>
              <a:rPr lang="en-US" sz="1800" b="0" i="0" u="none" strike="noStrike">
                <a:solidFill>
                  <a:srgbClr val="000000"/>
                </a:solidFill>
                <a:effectLst/>
                <a:latin typeface="Arial Nova" panose="020B0504020202020204" pitchFamily="34" charset="0"/>
              </a:rPr>
              <a:t>?” </a:t>
            </a:r>
            <a:r>
              <a:rPr lang="en-CA" sz="1800" b="0" i="0">
                <a:solidFill>
                  <a:srgbClr val="000000"/>
                </a:solidFill>
                <a:effectLst/>
                <a:latin typeface="Arial Nova" panose="020B0504020202020204" pitchFamily="34" charset="0"/>
              </a:rPr>
              <a:t>​</a:t>
            </a:r>
          </a:p>
          <a:p>
            <a:pPr algn="l" rtl="0" fontAlgn="base">
              <a:lnSpc>
                <a:spcPts val="1800"/>
              </a:lnSpc>
              <a:buFont typeface="Arial" panose="020B0604020202020204" pitchFamily="34" charset="0"/>
              <a:buChar char="•"/>
            </a:pPr>
            <a:r>
              <a:rPr lang="en-US" sz="1800" b="1" i="0" u="none" strike="noStrike">
                <a:solidFill>
                  <a:srgbClr val="000000"/>
                </a:solidFill>
                <a:effectLst/>
                <a:latin typeface="Arial Nova" panose="020B0504020202020204" pitchFamily="34" charset="0"/>
              </a:rPr>
              <a:t>Desire</a:t>
            </a:r>
            <a:r>
              <a:rPr lang="en-US" sz="1800" b="0" i="0" u="none" strike="noStrike">
                <a:solidFill>
                  <a:srgbClr val="000000"/>
                </a:solidFill>
                <a:effectLst/>
                <a:latin typeface="Arial Nova" panose="020B0504020202020204" pitchFamily="34" charset="0"/>
              </a:rPr>
              <a:t> shows the user the benefits and helps them want to participate in the process to achieve these benefits. Desire is achieved when an individual genuinely says</a:t>
            </a:r>
            <a:r>
              <a:rPr lang="en-US" sz="1800" b="1" i="0" u="none" strike="noStrike">
                <a:solidFill>
                  <a:srgbClr val="000000"/>
                </a:solidFill>
                <a:effectLst/>
                <a:latin typeface="Arial Nova" panose="020B0504020202020204" pitchFamily="34" charset="0"/>
              </a:rPr>
              <a:t>, “I will be part of this change.”</a:t>
            </a:r>
            <a:r>
              <a:rPr lang="en-US" sz="1800" b="0" i="0">
                <a:solidFill>
                  <a:srgbClr val="000000"/>
                </a:solidFill>
                <a:effectLst/>
                <a:latin typeface="Arial Nova" panose="020B0504020202020204" pitchFamily="34" charset="0"/>
              </a:rPr>
              <a:t>​</a:t>
            </a:r>
          </a:p>
          <a:p>
            <a:pPr algn="l" rtl="0" fontAlgn="base">
              <a:lnSpc>
                <a:spcPts val="1800"/>
              </a:lnSpc>
              <a:buFont typeface="Arial" panose="020B0604020202020204" pitchFamily="34" charset="0"/>
              <a:buChar char="•"/>
            </a:pPr>
            <a:r>
              <a:rPr lang="en-US" sz="1800" b="1" i="0" u="none" strike="noStrike">
                <a:solidFill>
                  <a:srgbClr val="000000"/>
                </a:solidFill>
                <a:effectLst/>
                <a:latin typeface="Arial Nova" panose="020B0504020202020204" pitchFamily="34" charset="0"/>
              </a:rPr>
              <a:t>Knowledge</a:t>
            </a:r>
            <a:r>
              <a:rPr lang="en-US" sz="1800" b="0" i="0" u="none" strike="noStrike">
                <a:solidFill>
                  <a:srgbClr val="000000"/>
                </a:solidFill>
                <a:effectLst/>
                <a:latin typeface="Arial Nova" panose="020B0504020202020204" pitchFamily="34" charset="0"/>
              </a:rPr>
              <a:t>-building will only be effective when an individual has Awareness of the need for change and Desire to participate in the change. Any training activities that attempt to build Knowledge before achieving these first two ADKAR elements will be ineffective</a:t>
            </a:r>
            <a:r>
              <a:rPr lang="en-US" sz="1800" b="0" i="0">
                <a:solidFill>
                  <a:srgbClr val="000000"/>
                </a:solidFill>
                <a:effectLst/>
                <a:latin typeface="Arial Nova" panose="020B0504020202020204" pitchFamily="34" charset="0"/>
              </a:rPr>
              <a:t>​</a:t>
            </a:r>
          </a:p>
          <a:p>
            <a:pPr algn="l" rtl="0" fontAlgn="base">
              <a:lnSpc>
                <a:spcPts val="1800"/>
              </a:lnSpc>
              <a:buFont typeface="Arial" panose="020B0604020202020204" pitchFamily="34" charset="0"/>
              <a:buChar char="•"/>
            </a:pPr>
            <a:r>
              <a:rPr lang="en-US" sz="1800" b="1" i="0" u="none" strike="noStrike">
                <a:solidFill>
                  <a:srgbClr val="000000"/>
                </a:solidFill>
                <a:effectLst/>
                <a:latin typeface="Arial Nova" panose="020B0504020202020204" pitchFamily="34" charset="0"/>
              </a:rPr>
              <a:t>Ability</a:t>
            </a:r>
            <a:r>
              <a:rPr lang="en-US" sz="1800" b="0" i="0" u="none" strike="noStrike">
                <a:solidFill>
                  <a:srgbClr val="000000"/>
                </a:solidFill>
                <a:effectLst/>
                <a:latin typeface="Arial Nova" panose="020B0504020202020204" pitchFamily="34" charset="0"/>
              </a:rPr>
              <a:t> is turning Knowledge into action. Ability means tangibly applying and demonstrating intellectual understanding in a real-world environment. Change leaders impact project success by intentionally </a:t>
            </a:r>
            <a:r>
              <a:rPr lang="en-US" sz="1800" b="1" i="0" u="none" strike="noStrike">
                <a:solidFill>
                  <a:srgbClr val="000000"/>
                </a:solidFill>
                <a:effectLst/>
                <a:latin typeface="Arial Nova" panose="020B0504020202020204" pitchFamily="34" charset="0"/>
              </a:rPr>
              <a:t>providing time, resources and coaching</a:t>
            </a:r>
            <a:r>
              <a:rPr lang="en-US" sz="1800" b="0" i="0" u="none" strike="noStrike">
                <a:solidFill>
                  <a:srgbClr val="000000"/>
                </a:solidFill>
                <a:effectLst/>
                <a:latin typeface="Arial Nova" panose="020B0504020202020204" pitchFamily="34" charset="0"/>
              </a:rPr>
              <a:t> to help impacted employees develop new skills and behaviors.</a:t>
            </a:r>
            <a:r>
              <a:rPr lang="en-CA" sz="1800" b="0" i="0">
                <a:solidFill>
                  <a:srgbClr val="000000"/>
                </a:solidFill>
                <a:effectLst/>
                <a:latin typeface="Arial Nova" panose="020B0504020202020204" pitchFamily="34" charset="0"/>
              </a:rPr>
              <a:t>​</a:t>
            </a:r>
          </a:p>
          <a:p>
            <a:pPr algn="l" rtl="0" fontAlgn="base">
              <a:lnSpc>
                <a:spcPts val="1800"/>
              </a:lnSpc>
              <a:buFont typeface="Arial" panose="020B0604020202020204" pitchFamily="34" charset="0"/>
              <a:buChar char="•"/>
            </a:pPr>
            <a:r>
              <a:rPr lang="en-US" sz="1800" b="1" i="0" u="none" strike="noStrike">
                <a:solidFill>
                  <a:srgbClr val="000000"/>
                </a:solidFill>
                <a:effectLst/>
                <a:latin typeface="Arial Nova" panose="020B0504020202020204" pitchFamily="34" charset="0"/>
              </a:rPr>
              <a:t>Reinforcement</a:t>
            </a:r>
            <a:r>
              <a:rPr lang="en-US" sz="1800" b="0" i="0" u="none" strike="noStrike">
                <a:solidFill>
                  <a:srgbClr val="000000"/>
                </a:solidFill>
                <a:effectLst/>
                <a:latin typeface="Arial Nova" panose="020B0504020202020204" pitchFamily="34" charset="0"/>
              </a:rPr>
              <a:t> is the final element, and it is critical. While making a change is hard, sustaining a change over the long term is even more difficult. It is human nature </a:t>
            </a:r>
            <a:r>
              <a:rPr lang="en-US" sz="1800" b="1" i="0" u="none" strike="noStrike">
                <a:solidFill>
                  <a:srgbClr val="000000"/>
                </a:solidFill>
                <a:effectLst/>
                <a:latin typeface="Arial Nova" panose="020B0504020202020204" pitchFamily="34" charset="0"/>
              </a:rPr>
              <a:t>to revert to what we know</a:t>
            </a:r>
            <a:r>
              <a:rPr lang="en-US" sz="1800" b="0" i="0" u="none" strike="noStrike">
                <a:solidFill>
                  <a:srgbClr val="000000"/>
                </a:solidFill>
                <a:effectLst/>
                <a:latin typeface="Arial Nova" panose="020B0504020202020204" pitchFamily="34" charset="0"/>
              </a:rPr>
              <a:t>.</a:t>
            </a:r>
            <a:r>
              <a:rPr lang="en-CA" sz="1800" b="0" i="0">
                <a:solidFill>
                  <a:srgbClr val="000000"/>
                </a:solidFill>
                <a:effectLst/>
                <a:latin typeface="Arial Nova" panose="020B0504020202020204" pitchFamily="34" charset="0"/>
              </a:rPr>
              <a:t>​</a:t>
            </a:r>
          </a:p>
          <a:p>
            <a:pPr algn="l"/>
            <a:endParaRPr lang="en-US" altLang="en-US" b="1">
              <a:latin typeface="Arial Nova" panose="020B0504020202020204" pitchFamily="34" charset="0"/>
            </a:endParaRPr>
          </a:p>
        </p:txBody>
      </p:sp>
    </p:spTree>
    <p:extLst>
      <p:ext uri="{BB962C8B-B14F-4D97-AF65-F5344CB8AC3E}">
        <p14:creationId xmlns:p14="http://schemas.microsoft.com/office/powerpoint/2010/main" val="136981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45B33-E585-A9E3-171A-2DB4F5CC29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A0FC06-8410-4864-B3A0-11DE2EB599F1}"/>
              </a:ext>
            </a:extLst>
          </p:cNvPr>
          <p:cNvSpPr>
            <a:spLocks noGrp="1"/>
          </p:cNvSpPr>
          <p:nvPr>
            <p:ph type="title"/>
          </p:nvPr>
        </p:nvSpPr>
        <p:spPr/>
        <p:txBody>
          <a:bodyPr>
            <a:normAutofit fontScale="90000"/>
          </a:bodyPr>
          <a:lstStyle/>
          <a:p>
            <a:r>
              <a:rPr lang="en-US"/>
              <a:t>Simplifying and ​</a:t>
            </a:r>
            <a:br>
              <a:rPr lang="en-US"/>
            </a:br>
            <a:r>
              <a:rPr lang="en-US"/>
              <a:t>Standardizing ​Processes​</a:t>
            </a:r>
          </a:p>
        </p:txBody>
      </p:sp>
      <p:sp>
        <p:nvSpPr>
          <p:cNvPr id="5" name="Content Placeholder 4">
            <a:extLst>
              <a:ext uri="{FF2B5EF4-FFF2-40B4-BE49-F238E27FC236}">
                <a16:creationId xmlns:a16="http://schemas.microsoft.com/office/drawing/2014/main" id="{110E5772-45D1-1AB5-C90C-F2352CEB4A6C}"/>
              </a:ext>
            </a:extLst>
          </p:cNvPr>
          <p:cNvSpPr>
            <a:spLocks noGrp="1"/>
          </p:cNvSpPr>
          <p:nvPr>
            <p:ph idx="1"/>
          </p:nvPr>
        </p:nvSpPr>
        <p:spPr>
          <a:xfrm>
            <a:off x="646770" y="1691376"/>
            <a:ext cx="10890806" cy="4572009"/>
          </a:xfrm>
        </p:spPr>
        <p:txBody>
          <a:bodyPr>
            <a:normAutofit/>
          </a:bodyPr>
          <a:lstStyle/>
          <a:p>
            <a:pPr algn="l" rtl="0" fontAlgn="base">
              <a:lnSpc>
                <a:spcPts val="1650"/>
              </a:lnSpc>
              <a:buFont typeface="Arial" panose="020B0604020202020204" pitchFamily="34" charset="0"/>
              <a:buChar char="•"/>
            </a:pPr>
            <a:r>
              <a:rPr lang="en-US" b="0" i="0" u="none" strike="noStrike">
                <a:solidFill>
                  <a:srgbClr val="000000"/>
                </a:solidFill>
                <a:effectLst/>
                <a:latin typeface="Arial Nova" panose="020B0504020202020204" pitchFamily="34" charset="0"/>
              </a:rPr>
              <a:t>Understanding your business processes and Best practices</a:t>
            </a:r>
            <a:r>
              <a:rPr lang="en-US" b="0" i="0">
                <a:solidFill>
                  <a:srgbClr val="000000"/>
                </a:solidFill>
                <a:effectLst/>
                <a:latin typeface="Arial Nova" panose="020B0504020202020204" pitchFamily="34" charset="0"/>
              </a:rPr>
              <a:t>​</a:t>
            </a:r>
          </a:p>
          <a:p>
            <a:pPr algn="l" rtl="0" fontAlgn="base">
              <a:lnSpc>
                <a:spcPts val="1650"/>
              </a:lnSpc>
              <a:buFont typeface="Arial" panose="020B0604020202020204" pitchFamily="34" charset="0"/>
              <a:buChar char="•"/>
            </a:pPr>
            <a:endParaRPr lang="en-US" b="0" i="0">
              <a:solidFill>
                <a:srgbClr val="000000"/>
              </a:solidFill>
              <a:effectLst/>
              <a:latin typeface="Arial Nova" panose="020B0504020202020204" pitchFamily="34" charset="0"/>
            </a:endParaRPr>
          </a:p>
          <a:p>
            <a:pPr algn="l" rtl="0" fontAlgn="base">
              <a:lnSpc>
                <a:spcPts val="1650"/>
              </a:lnSpc>
              <a:buFont typeface="Arial" panose="020B0604020202020204" pitchFamily="34" charset="0"/>
              <a:buChar char="•"/>
            </a:pPr>
            <a:r>
              <a:rPr lang="en-US" b="0" i="0" u="none" strike="noStrike">
                <a:solidFill>
                  <a:srgbClr val="000000"/>
                </a:solidFill>
                <a:effectLst/>
                <a:latin typeface="Arial Nova" panose="020B0504020202020204" pitchFamily="34" charset="0"/>
              </a:rPr>
              <a:t>What is the “Customer Decoupling point” for your products</a:t>
            </a:r>
            <a:r>
              <a:rPr lang="en-US" b="0" i="0">
                <a:solidFill>
                  <a:srgbClr val="000000"/>
                </a:solidFill>
                <a:effectLst/>
                <a:latin typeface="Arial Nova" panose="020B0504020202020204" pitchFamily="34" charset="0"/>
              </a:rPr>
              <a:t>​</a:t>
            </a:r>
          </a:p>
          <a:p>
            <a:pPr algn="l" rtl="0" fontAlgn="base">
              <a:lnSpc>
                <a:spcPts val="1650"/>
              </a:lnSpc>
            </a:pPr>
            <a:r>
              <a:rPr lang="en-US" b="0" i="0" u="none" strike="noStrike">
                <a:solidFill>
                  <a:srgbClr val="000000"/>
                </a:solidFill>
                <a:effectLst/>
                <a:latin typeface="Arial Nova" panose="020B0504020202020204" pitchFamily="34" charset="0"/>
              </a:rPr>
              <a:t>	-Make to stock</a:t>
            </a:r>
            <a:r>
              <a:rPr lang="en-US" b="0" i="0">
                <a:solidFill>
                  <a:srgbClr val="000000"/>
                </a:solidFill>
                <a:effectLst/>
                <a:latin typeface="Arial Nova" panose="020B0504020202020204" pitchFamily="34" charset="0"/>
              </a:rPr>
              <a:t>​</a:t>
            </a:r>
          </a:p>
          <a:p>
            <a:pPr algn="l" rtl="0" fontAlgn="base">
              <a:lnSpc>
                <a:spcPts val="1650"/>
              </a:lnSpc>
            </a:pPr>
            <a:r>
              <a:rPr lang="en-US" b="0" i="0" u="none" strike="noStrike">
                <a:solidFill>
                  <a:srgbClr val="000000"/>
                </a:solidFill>
                <a:effectLst/>
                <a:latin typeface="Arial Nova" panose="020B0504020202020204" pitchFamily="34" charset="0"/>
              </a:rPr>
              <a:t>	-Assemble to order</a:t>
            </a:r>
            <a:r>
              <a:rPr lang="en-US" b="0" i="0">
                <a:solidFill>
                  <a:srgbClr val="000000"/>
                </a:solidFill>
                <a:effectLst/>
                <a:latin typeface="Arial Nova" panose="020B0504020202020204" pitchFamily="34" charset="0"/>
              </a:rPr>
              <a:t>​</a:t>
            </a:r>
          </a:p>
          <a:p>
            <a:pPr algn="l" rtl="0" fontAlgn="base">
              <a:lnSpc>
                <a:spcPts val="1650"/>
              </a:lnSpc>
            </a:pPr>
            <a:r>
              <a:rPr lang="en-US" b="0" i="0" u="none" strike="noStrike">
                <a:solidFill>
                  <a:srgbClr val="000000"/>
                </a:solidFill>
                <a:effectLst/>
                <a:latin typeface="Arial Nova" panose="020B0504020202020204" pitchFamily="34" charset="0"/>
              </a:rPr>
              <a:t>	-Make to order</a:t>
            </a:r>
            <a:r>
              <a:rPr lang="en-US" b="0" i="0">
                <a:solidFill>
                  <a:srgbClr val="000000"/>
                </a:solidFill>
                <a:effectLst/>
                <a:latin typeface="Arial Nova" panose="020B0504020202020204" pitchFamily="34" charset="0"/>
              </a:rPr>
              <a:t>​</a:t>
            </a:r>
          </a:p>
          <a:p>
            <a:pPr algn="l" rtl="0" fontAlgn="base">
              <a:lnSpc>
                <a:spcPts val="1650"/>
              </a:lnSpc>
            </a:pPr>
            <a:r>
              <a:rPr lang="en-US" b="0" i="0" u="none" strike="noStrike">
                <a:solidFill>
                  <a:srgbClr val="000000"/>
                </a:solidFill>
                <a:effectLst/>
                <a:latin typeface="Arial Nova" panose="020B0504020202020204" pitchFamily="34" charset="0"/>
              </a:rPr>
              <a:t>	-Engineer to order</a:t>
            </a:r>
            <a:r>
              <a:rPr lang="en-US" b="0" i="0">
                <a:solidFill>
                  <a:srgbClr val="000000"/>
                </a:solidFill>
                <a:effectLst/>
                <a:latin typeface="Arial Nova" panose="020B0504020202020204" pitchFamily="34" charset="0"/>
              </a:rPr>
              <a:t>​</a:t>
            </a:r>
          </a:p>
          <a:p>
            <a:pPr algn="l" rtl="0" fontAlgn="base">
              <a:lnSpc>
                <a:spcPts val="1650"/>
              </a:lnSpc>
            </a:pPr>
            <a:endParaRPr lang="en-US" b="0" i="0">
              <a:solidFill>
                <a:srgbClr val="000000"/>
              </a:solidFill>
              <a:effectLst/>
              <a:latin typeface="Arial Nova" panose="020B0504020202020204" pitchFamily="34" charset="0"/>
            </a:endParaRPr>
          </a:p>
          <a:p>
            <a:pPr algn="l" rtl="0" fontAlgn="base">
              <a:lnSpc>
                <a:spcPts val="1650"/>
              </a:lnSpc>
              <a:buFont typeface="Arial" panose="020B0604020202020204" pitchFamily="34" charset="0"/>
              <a:buChar char="•"/>
            </a:pPr>
            <a:r>
              <a:rPr lang="en-US" b="0" i="0" u="none" strike="noStrike">
                <a:solidFill>
                  <a:srgbClr val="000000"/>
                </a:solidFill>
                <a:effectLst/>
                <a:latin typeface="Arial Nova" panose="020B0504020202020204" pitchFamily="34" charset="0"/>
              </a:rPr>
              <a:t>Is your business Discrete vs Process driven manufacturing</a:t>
            </a:r>
            <a:r>
              <a:rPr lang="en-US" b="0" i="0">
                <a:solidFill>
                  <a:srgbClr val="000000"/>
                </a:solidFill>
                <a:effectLst/>
                <a:latin typeface="Arial Nova" panose="020B0504020202020204" pitchFamily="34" charset="0"/>
              </a:rPr>
              <a:t>​</a:t>
            </a:r>
          </a:p>
          <a:p>
            <a:pPr algn="l" rtl="0" fontAlgn="base">
              <a:lnSpc>
                <a:spcPts val="1650"/>
              </a:lnSpc>
              <a:buFont typeface="Arial" panose="020B0604020202020204" pitchFamily="34" charset="0"/>
              <a:buChar char="•"/>
            </a:pPr>
            <a:endParaRPr lang="en-US" b="0" i="0">
              <a:solidFill>
                <a:srgbClr val="000000"/>
              </a:solidFill>
              <a:effectLst/>
              <a:latin typeface="Arial Nova" panose="020B0504020202020204" pitchFamily="34" charset="0"/>
            </a:endParaRPr>
          </a:p>
          <a:p>
            <a:pPr algn="l" rtl="0" fontAlgn="base">
              <a:lnSpc>
                <a:spcPts val="1650"/>
              </a:lnSpc>
              <a:buFont typeface="Arial" panose="020B0604020202020204" pitchFamily="34" charset="0"/>
              <a:buChar char="•"/>
            </a:pPr>
            <a:r>
              <a:rPr lang="en-US" b="0" i="0" u="none" strike="noStrike">
                <a:solidFill>
                  <a:srgbClr val="000000"/>
                </a:solidFill>
                <a:effectLst/>
                <a:latin typeface="Arial Nova" panose="020B0504020202020204" pitchFamily="34" charset="0"/>
              </a:rPr>
              <a:t>Removing non-value-added tasks</a:t>
            </a:r>
            <a:r>
              <a:rPr lang="en-US" b="0" i="0">
                <a:solidFill>
                  <a:srgbClr val="000000"/>
                </a:solidFill>
                <a:effectLst/>
                <a:latin typeface="Arial Nova" panose="020B0504020202020204" pitchFamily="34" charset="0"/>
              </a:rPr>
              <a:t>​</a:t>
            </a:r>
          </a:p>
          <a:p>
            <a:pPr algn="l" rtl="0" fontAlgn="base">
              <a:lnSpc>
                <a:spcPts val="1650"/>
              </a:lnSpc>
              <a:buFont typeface="Arial" panose="020B0604020202020204" pitchFamily="34" charset="0"/>
              <a:buChar char="•"/>
            </a:pPr>
            <a:endParaRPr lang="en-US" b="0" i="0">
              <a:solidFill>
                <a:srgbClr val="000000"/>
              </a:solidFill>
              <a:effectLst/>
              <a:latin typeface="Arial Nova" panose="020B0504020202020204" pitchFamily="34" charset="0"/>
            </a:endParaRPr>
          </a:p>
          <a:p>
            <a:pPr algn="l" rtl="0" fontAlgn="base">
              <a:lnSpc>
                <a:spcPts val="1650"/>
              </a:lnSpc>
              <a:buFont typeface="Arial" panose="020B0604020202020204" pitchFamily="34" charset="0"/>
              <a:buChar char="•"/>
            </a:pPr>
            <a:r>
              <a:rPr lang="en-US" b="0" i="0" u="none" strike="noStrike">
                <a:solidFill>
                  <a:srgbClr val="000000"/>
                </a:solidFill>
                <a:effectLst/>
                <a:latin typeface="Arial Nova" panose="020B0504020202020204" pitchFamily="34" charset="0"/>
              </a:rPr>
              <a:t>Understanding the up and downstream effects of process changes.</a:t>
            </a:r>
            <a:endParaRPr lang="en-US" b="0" i="0">
              <a:solidFill>
                <a:srgbClr val="000000"/>
              </a:solidFill>
              <a:effectLst/>
              <a:latin typeface="Arial Nova" panose="020B0504020202020204" pitchFamily="34" charset="0"/>
            </a:endParaRPr>
          </a:p>
        </p:txBody>
      </p:sp>
    </p:spTree>
    <p:extLst>
      <p:ext uri="{BB962C8B-B14F-4D97-AF65-F5344CB8AC3E}">
        <p14:creationId xmlns:p14="http://schemas.microsoft.com/office/powerpoint/2010/main" val="17473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243B0-44DA-D01B-72FB-1B422A456C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E481E7-0646-5437-1AB3-8E841B0C28A0}"/>
              </a:ext>
            </a:extLst>
          </p:cNvPr>
          <p:cNvSpPr>
            <a:spLocks noGrp="1"/>
          </p:cNvSpPr>
          <p:nvPr>
            <p:ph type="title"/>
          </p:nvPr>
        </p:nvSpPr>
        <p:spPr>
          <a:xfrm>
            <a:off x="646770" y="435146"/>
            <a:ext cx="10890806" cy="774720"/>
          </a:xfrm>
        </p:spPr>
        <p:txBody>
          <a:bodyPr>
            <a:normAutofit/>
          </a:bodyPr>
          <a:lstStyle/>
          <a:p>
            <a:pPr algn="ctr"/>
            <a:r>
              <a:rPr lang="en-US" sz="4000">
                <a:latin typeface="Arial Nova"/>
                <a:ea typeface="Calibri"/>
                <a:cs typeface="Calibri"/>
              </a:rPr>
              <a:t>Linking Training to Change</a:t>
            </a:r>
            <a:endParaRPr lang="en-US" sz="4000">
              <a:latin typeface="Arial Nova"/>
            </a:endParaRPr>
          </a:p>
        </p:txBody>
      </p:sp>
      <p:sp>
        <p:nvSpPr>
          <p:cNvPr id="2" name="Content Placeholder 1">
            <a:extLst>
              <a:ext uri="{FF2B5EF4-FFF2-40B4-BE49-F238E27FC236}">
                <a16:creationId xmlns:a16="http://schemas.microsoft.com/office/drawing/2014/main" id="{AA985D46-F019-0025-7A5D-67051E65659C}"/>
              </a:ext>
            </a:extLst>
          </p:cNvPr>
          <p:cNvSpPr>
            <a:spLocks noGrp="1"/>
          </p:cNvSpPr>
          <p:nvPr>
            <p:ph idx="1"/>
          </p:nvPr>
        </p:nvSpPr>
        <p:spPr>
          <a:xfrm>
            <a:off x="1532964" y="1690989"/>
            <a:ext cx="10004611" cy="5039595"/>
          </a:xfrm>
        </p:spPr>
        <p:txBody>
          <a:bodyPr vert="horz" lIns="91440" tIns="45720" rIns="91440" bIns="45720" rtlCol="0" anchor="t">
            <a:normAutofit/>
          </a:bodyPr>
          <a:lstStyle/>
          <a:p>
            <a:pPr marL="17780" algn="l"/>
            <a:endParaRPr lang="en-US" altLang="en-US" b="1" i="0">
              <a:solidFill>
                <a:srgbClr val="000000"/>
              </a:solidFill>
              <a:effectLst/>
              <a:latin typeface="Arial Nova" panose="020B0504020202020204" pitchFamily="34" charset="0"/>
            </a:endParaRPr>
          </a:p>
          <a:p>
            <a:pPr marL="17780" algn="l"/>
            <a:endParaRPr lang="en-US" altLang="en-US" b="1">
              <a:latin typeface="Arial Nova" panose="020B0504020202020204" pitchFamily="34" charset="0"/>
            </a:endParaRPr>
          </a:p>
        </p:txBody>
      </p:sp>
      <p:pic>
        <p:nvPicPr>
          <p:cNvPr id="3" name="Picture 2" descr="A screenshot of a calendar&#10;&#10;AI-generated content may be incorrect.">
            <a:extLst>
              <a:ext uri="{FF2B5EF4-FFF2-40B4-BE49-F238E27FC236}">
                <a16:creationId xmlns:a16="http://schemas.microsoft.com/office/drawing/2014/main" id="{1A36EC26-0572-5BE0-3FAF-2D8C0FF66253}"/>
              </a:ext>
            </a:extLst>
          </p:cNvPr>
          <p:cNvPicPr>
            <a:picLocks noChangeAspect="1"/>
          </p:cNvPicPr>
          <p:nvPr/>
        </p:nvPicPr>
        <p:blipFill>
          <a:blip r:embed="rId2"/>
          <a:srcRect t="2717" r="102" b="196"/>
          <a:stretch/>
        </p:blipFill>
        <p:spPr>
          <a:xfrm>
            <a:off x="1595092" y="1465700"/>
            <a:ext cx="9011001" cy="4540551"/>
          </a:xfrm>
          <a:prstGeom prst="rect">
            <a:avLst/>
          </a:prstGeom>
        </p:spPr>
      </p:pic>
    </p:spTree>
    <p:extLst>
      <p:ext uri="{BB962C8B-B14F-4D97-AF65-F5344CB8AC3E}">
        <p14:creationId xmlns:p14="http://schemas.microsoft.com/office/powerpoint/2010/main" val="257761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B2C0D-EE38-2C16-7564-D56781EC81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62694-541B-09F1-E70F-3F11C4D120C5}"/>
              </a:ext>
            </a:extLst>
          </p:cNvPr>
          <p:cNvSpPr>
            <a:spLocks noGrp="1"/>
          </p:cNvSpPr>
          <p:nvPr>
            <p:ph type="title"/>
          </p:nvPr>
        </p:nvSpPr>
        <p:spPr/>
        <p:txBody>
          <a:bodyPr>
            <a:normAutofit/>
          </a:bodyPr>
          <a:lstStyle/>
          <a:p>
            <a:r>
              <a:rPr lang="en-US">
                <a:latin typeface="Arial Nova"/>
              </a:rPr>
              <a:t>Training</a:t>
            </a:r>
            <a:endParaRPr lang="en-US"/>
          </a:p>
        </p:txBody>
      </p:sp>
      <p:sp>
        <p:nvSpPr>
          <p:cNvPr id="5" name="Content Placeholder 4">
            <a:extLst>
              <a:ext uri="{FF2B5EF4-FFF2-40B4-BE49-F238E27FC236}">
                <a16:creationId xmlns:a16="http://schemas.microsoft.com/office/drawing/2014/main" id="{6976B6B3-74CA-9782-48C0-7F2F77499CA6}"/>
              </a:ext>
            </a:extLst>
          </p:cNvPr>
          <p:cNvSpPr>
            <a:spLocks noGrp="1"/>
          </p:cNvSpPr>
          <p:nvPr>
            <p:ph idx="1"/>
          </p:nvPr>
        </p:nvSpPr>
        <p:spPr>
          <a:xfrm>
            <a:off x="646770" y="1691376"/>
            <a:ext cx="10890806" cy="4572009"/>
          </a:xfrm>
        </p:spPr>
        <p:txBody>
          <a:bodyPr vert="horz" lIns="91440" tIns="45720" rIns="91440" bIns="45720" rtlCol="0" anchor="t">
            <a:normAutofit/>
          </a:bodyPr>
          <a:lstStyle/>
          <a:p>
            <a:pPr marL="303530" fontAlgn="base">
              <a:lnSpc>
                <a:spcPct val="100000"/>
              </a:lnSpc>
              <a:buFont typeface="Arial" panose="020B0604020202020204" pitchFamily="34" charset="0"/>
              <a:buChar char="•"/>
            </a:pPr>
            <a:r>
              <a:rPr lang="en-US" sz="2800" dirty="0">
                <a:solidFill>
                  <a:srgbClr val="000000"/>
                </a:solidFill>
                <a:latin typeface="Arial Nova"/>
                <a:ea typeface="Calibri"/>
                <a:cs typeface="Calibri"/>
              </a:rPr>
              <a:t>Training should have four components</a:t>
            </a:r>
            <a:endParaRPr lang="en-US" dirty="0"/>
          </a:p>
          <a:p>
            <a:pPr marL="971550" lvl="1">
              <a:lnSpc>
                <a:spcPct val="100000"/>
              </a:lnSpc>
              <a:buAutoNum type="arabicPeriod"/>
            </a:pPr>
            <a:r>
              <a:rPr lang="en-US" sz="2400" dirty="0">
                <a:solidFill>
                  <a:srgbClr val="000000"/>
                </a:solidFill>
                <a:latin typeface="Arial Nova"/>
                <a:ea typeface="Calibri"/>
                <a:cs typeface="Calibri"/>
              </a:rPr>
              <a:t>Overview – we explain their role in the process (Inputs and Outputs)</a:t>
            </a:r>
          </a:p>
          <a:p>
            <a:pPr marL="17780" lvl="2">
              <a:lnSpc>
                <a:spcPct val="100000"/>
              </a:lnSpc>
            </a:pPr>
            <a:r>
              <a:rPr lang="en-US" dirty="0">
                <a:solidFill>
                  <a:srgbClr val="000000"/>
                </a:solidFill>
                <a:latin typeface="Arial Nova"/>
                <a:ea typeface="Calibri"/>
                <a:cs typeface="Calibri"/>
              </a:rPr>
              <a:t>    -What is changing, what is staying the same</a:t>
            </a:r>
          </a:p>
          <a:p>
            <a:pPr marL="971550" lvl="1">
              <a:lnSpc>
                <a:spcPct val="100000"/>
              </a:lnSpc>
              <a:buAutoNum type="arabicPeriod"/>
            </a:pPr>
            <a:r>
              <a:rPr lang="en-US" sz="2400" dirty="0">
                <a:solidFill>
                  <a:srgbClr val="000000"/>
                </a:solidFill>
                <a:latin typeface="Arial Nova"/>
                <a:ea typeface="Calibri"/>
                <a:cs typeface="Calibri"/>
              </a:rPr>
              <a:t>Working Demonstration – we demonstrate the correct way to do the tasks using real life examples.</a:t>
            </a:r>
          </a:p>
          <a:p>
            <a:pPr marL="971550" lvl="1">
              <a:lnSpc>
                <a:spcPct val="100000"/>
              </a:lnSpc>
              <a:buAutoNum type="arabicPeriod"/>
            </a:pPr>
            <a:r>
              <a:rPr lang="en-US" sz="2400" dirty="0">
                <a:solidFill>
                  <a:srgbClr val="000000"/>
                </a:solidFill>
                <a:latin typeface="Arial Nova"/>
                <a:ea typeface="Calibri"/>
                <a:cs typeface="Calibri"/>
              </a:rPr>
              <a:t>Hands on – we let them enter information using real life data. That they can continue to practice.</a:t>
            </a:r>
          </a:p>
          <a:p>
            <a:pPr marL="971550" lvl="1">
              <a:lnSpc>
                <a:spcPct val="100000"/>
              </a:lnSpc>
              <a:buAutoNum type="arabicPeriod"/>
            </a:pPr>
            <a:r>
              <a:rPr lang="en-US" sz="2400" dirty="0">
                <a:solidFill>
                  <a:srgbClr val="000000"/>
                </a:solidFill>
                <a:latin typeface="Arial Nova"/>
                <a:ea typeface="Calibri"/>
                <a:cs typeface="Calibri"/>
              </a:rPr>
              <a:t>We leverage the users for testing, which also strengthens their ability and confidence.</a:t>
            </a:r>
          </a:p>
          <a:p>
            <a:pPr marL="17780" algn="l">
              <a:lnSpc>
                <a:spcPts val="1650"/>
              </a:lnSpc>
              <a:buFont typeface="Arial" panose="020B0604020202020204" pitchFamily="34" charset="0"/>
              <a:buChar char="•"/>
            </a:pPr>
            <a:endParaRPr lang="en-US" b="0" i="0">
              <a:solidFill>
                <a:srgbClr val="000000"/>
              </a:solidFill>
              <a:effectLst/>
              <a:latin typeface="Arial Nova" panose="020B0504020202020204" pitchFamily="34" charset="0"/>
            </a:endParaRPr>
          </a:p>
        </p:txBody>
      </p:sp>
    </p:spTree>
    <p:extLst>
      <p:ext uri="{BB962C8B-B14F-4D97-AF65-F5344CB8AC3E}">
        <p14:creationId xmlns:p14="http://schemas.microsoft.com/office/powerpoint/2010/main" val="170543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D77E1590-793B-20EA-EEFC-9BF1A519133F}"/>
              </a:ext>
            </a:extLst>
          </p:cNvPr>
          <p:cNvSpPr>
            <a:spLocks noGrp="1"/>
          </p:cNvSpPr>
          <p:nvPr>
            <p:ph type="title"/>
          </p:nvPr>
        </p:nvSpPr>
        <p:spPr>
          <a:xfrm>
            <a:off x="622793" y="371112"/>
            <a:ext cx="9383486" cy="1325563"/>
          </a:xfrm>
        </p:spPr>
        <p:txBody>
          <a:bodyPr anchor="b">
            <a:normAutofit/>
          </a:bodyPr>
          <a:lstStyle/>
          <a:p>
            <a:r>
              <a:rPr lang="en-US">
                <a:cs typeface="Arial" panose="020B0604020202020204" pitchFamily="34" charset="0"/>
              </a:rPr>
              <a:t>Outline</a:t>
            </a:r>
            <a:endParaRPr lang="en-US" sz="4800" b="1">
              <a:latin typeface="Arial Nova" panose="020B05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D46CFCBF-93AC-1CB0-E8C7-0443F75BB81F}"/>
              </a:ext>
            </a:extLst>
          </p:cNvPr>
          <p:cNvSpPr txBox="1"/>
          <p:nvPr/>
        </p:nvSpPr>
        <p:spPr>
          <a:xfrm>
            <a:off x="2594919" y="2008982"/>
            <a:ext cx="3949700" cy="615552"/>
          </a:xfrm>
          <a:prstGeom prst="rect">
            <a:avLst/>
          </a:prstGeom>
          <a:noFill/>
        </p:spPr>
        <p:txBody>
          <a:bodyPr wrap="square" lIns="182880" tIns="91440" rIns="182880" bIns="91440" rtlCol="0" anchor="ctr">
            <a:noAutofit/>
          </a:bodyPr>
          <a:lstStyle/>
          <a:p>
            <a:r>
              <a:rPr lang="en-US" sz="2000">
                <a:latin typeface="Arial Nova Light" panose="020B0304020202020204" pitchFamily="34" charset="0"/>
                <a:cs typeface="Arial Nova Cond" panose="020F0502020204030204" pitchFamily="34" charset="0"/>
              </a:rPr>
              <a:t>Introduction / Who is Elevotec?</a:t>
            </a:r>
          </a:p>
        </p:txBody>
      </p:sp>
      <p:sp>
        <p:nvSpPr>
          <p:cNvPr id="35" name="TextBox 34">
            <a:extLst>
              <a:ext uri="{FF2B5EF4-FFF2-40B4-BE49-F238E27FC236}">
                <a16:creationId xmlns:a16="http://schemas.microsoft.com/office/drawing/2014/main" id="{B4CA1BC0-DFE6-DB8F-25CA-8EEA37054854}"/>
              </a:ext>
            </a:extLst>
          </p:cNvPr>
          <p:cNvSpPr txBox="1"/>
          <p:nvPr/>
        </p:nvSpPr>
        <p:spPr>
          <a:xfrm>
            <a:off x="982019" y="2008981"/>
            <a:ext cx="1663700" cy="615553"/>
          </a:xfrm>
          <a:prstGeom prst="rect">
            <a:avLst/>
          </a:prstGeom>
          <a:noFill/>
        </p:spPr>
        <p:txBody>
          <a:bodyPr wrap="square" lIns="182880" tIns="182880" rIns="182880" bIns="182880" rtlCol="0">
            <a:noAutofit/>
          </a:bodyPr>
          <a:lstStyle/>
          <a:p>
            <a:r>
              <a:rPr lang="en-US" sz="1400" b="1">
                <a:latin typeface="Arial Nova Light" panose="020B0304020202020204" pitchFamily="34" charset="0"/>
                <a:cs typeface="Arial Nova Cond" panose="020F0502020204030204" pitchFamily="34" charset="0"/>
              </a:rPr>
              <a:t>SECTION 1</a:t>
            </a:r>
          </a:p>
        </p:txBody>
      </p:sp>
      <p:sp>
        <p:nvSpPr>
          <p:cNvPr id="36" name="TextBox 35">
            <a:extLst>
              <a:ext uri="{FF2B5EF4-FFF2-40B4-BE49-F238E27FC236}">
                <a16:creationId xmlns:a16="http://schemas.microsoft.com/office/drawing/2014/main" id="{73A98054-FF4A-79DC-2D95-C455F21DB1C9}"/>
              </a:ext>
            </a:extLst>
          </p:cNvPr>
          <p:cNvSpPr txBox="1"/>
          <p:nvPr/>
        </p:nvSpPr>
        <p:spPr>
          <a:xfrm>
            <a:off x="2594919" y="2718992"/>
            <a:ext cx="3949700" cy="615552"/>
          </a:xfrm>
          <a:prstGeom prst="rect">
            <a:avLst/>
          </a:prstGeom>
          <a:noFill/>
        </p:spPr>
        <p:txBody>
          <a:bodyPr wrap="square" lIns="182880" tIns="91440" rIns="182880" bIns="91440" rtlCol="0" anchor="ctr">
            <a:noAutofit/>
          </a:bodyPr>
          <a:lstStyle/>
          <a:p>
            <a:r>
              <a:rPr lang="en-US" sz="2000">
                <a:latin typeface="Arial Nova Light" panose="020B0304020202020204" pitchFamily="34" charset="0"/>
                <a:cs typeface="Arial Nova Cond" panose="020F0502020204030204" pitchFamily="34" charset="0"/>
              </a:rPr>
              <a:t>Providing Solutions</a:t>
            </a:r>
          </a:p>
        </p:txBody>
      </p:sp>
      <p:sp>
        <p:nvSpPr>
          <p:cNvPr id="37" name="TextBox 36">
            <a:extLst>
              <a:ext uri="{FF2B5EF4-FFF2-40B4-BE49-F238E27FC236}">
                <a16:creationId xmlns:a16="http://schemas.microsoft.com/office/drawing/2014/main" id="{85B07CC0-5A76-C06C-BFAD-3A21214ADE8C}"/>
              </a:ext>
            </a:extLst>
          </p:cNvPr>
          <p:cNvSpPr txBox="1"/>
          <p:nvPr/>
        </p:nvSpPr>
        <p:spPr>
          <a:xfrm>
            <a:off x="982019" y="2718991"/>
            <a:ext cx="1663700" cy="615553"/>
          </a:xfrm>
          <a:prstGeom prst="rect">
            <a:avLst/>
          </a:prstGeom>
          <a:noFill/>
        </p:spPr>
        <p:txBody>
          <a:bodyPr wrap="square" lIns="182880" tIns="182880" rIns="182880" bIns="182880" rtlCol="0">
            <a:noAutofit/>
          </a:bodyPr>
          <a:lstStyle/>
          <a:p>
            <a:r>
              <a:rPr lang="en-US" sz="1400" b="1">
                <a:latin typeface="Arial Nova Light" panose="020B0304020202020204" pitchFamily="34" charset="0"/>
                <a:cs typeface="Arial Nova Cond" panose="020F0502020204030204" pitchFamily="34" charset="0"/>
              </a:rPr>
              <a:t>SECTION 2</a:t>
            </a:r>
          </a:p>
        </p:txBody>
      </p:sp>
      <p:sp>
        <p:nvSpPr>
          <p:cNvPr id="38" name="TextBox 37">
            <a:extLst>
              <a:ext uri="{FF2B5EF4-FFF2-40B4-BE49-F238E27FC236}">
                <a16:creationId xmlns:a16="http://schemas.microsoft.com/office/drawing/2014/main" id="{C9037A58-38B6-AC5C-F393-E7854347266B}"/>
              </a:ext>
            </a:extLst>
          </p:cNvPr>
          <p:cNvSpPr txBox="1"/>
          <p:nvPr/>
        </p:nvSpPr>
        <p:spPr>
          <a:xfrm>
            <a:off x="2594919" y="3429001"/>
            <a:ext cx="3949700" cy="615552"/>
          </a:xfrm>
          <a:prstGeom prst="rect">
            <a:avLst/>
          </a:prstGeom>
          <a:noFill/>
        </p:spPr>
        <p:txBody>
          <a:bodyPr wrap="square" lIns="182880" tIns="91440" rIns="182880" bIns="91440" rtlCol="0" anchor="ctr">
            <a:noAutofit/>
          </a:bodyPr>
          <a:lstStyle/>
          <a:p>
            <a:r>
              <a:rPr lang="en-US" sz="2000">
                <a:latin typeface="Arial Nova Light" panose="020B0304020202020204" pitchFamily="34" charset="0"/>
                <a:cs typeface="Arial Nova Cond" panose="020F0502020204030204" pitchFamily="34" charset="0"/>
              </a:rPr>
              <a:t>Tools &amp; Methodology</a:t>
            </a:r>
          </a:p>
        </p:txBody>
      </p:sp>
      <p:sp>
        <p:nvSpPr>
          <p:cNvPr id="39" name="TextBox 38">
            <a:extLst>
              <a:ext uri="{FF2B5EF4-FFF2-40B4-BE49-F238E27FC236}">
                <a16:creationId xmlns:a16="http://schemas.microsoft.com/office/drawing/2014/main" id="{D7D5CFF0-1EA1-1572-877B-86CD4AC97B62}"/>
              </a:ext>
            </a:extLst>
          </p:cNvPr>
          <p:cNvSpPr txBox="1"/>
          <p:nvPr/>
        </p:nvSpPr>
        <p:spPr>
          <a:xfrm>
            <a:off x="982019" y="3429000"/>
            <a:ext cx="1663700" cy="615553"/>
          </a:xfrm>
          <a:prstGeom prst="rect">
            <a:avLst/>
          </a:prstGeom>
          <a:noFill/>
        </p:spPr>
        <p:txBody>
          <a:bodyPr wrap="square" lIns="182880" tIns="182880" rIns="182880" bIns="182880" rtlCol="0">
            <a:noAutofit/>
          </a:bodyPr>
          <a:lstStyle/>
          <a:p>
            <a:r>
              <a:rPr lang="en-US" sz="1400" b="1">
                <a:latin typeface="Arial Nova Light" panose="020B0304020202020204" pitchFamily="34" charset="0"/>
                <a:cs typeface="Arial Nova Cond" panose="020F0502020204030204" pitchFamily="34" charset="0"/>
              </a:rPr>
              <a:t>SECTION 3</a:t>
            </a:r>
          </a:p>
        </p:txBody>
      </p:sp>
      <p:sp>
        <p:nvSpPr>
          <p:cNvPr id="40" name="TextBox 39">
            <a:extLst>
              <a:ext uri="{FF2B5EF4-FFF2-40B4-BE49-F238E27FC236}">
                <a16:creationId xmlns:a16="http://schemas.microsoft.com/office/drawing/2014/main" id="{1D5D9C0D-F5CB-1FDF-4E06-F5834BE2C1A3}"/>
              </a:ext>
            </a:extLst>
          </p:cNvPr>
          <p:cNvSpPr txBox="1"/>
          <p:nvPr/>
        </p:nvSpPr>
        <p:spPr>
          <a:xfrm>
            <a:off x="2594919" y="4139008"/>
            <a:ext cx="3949700" cy="615552"/>
          </a:xfrm>
          <a:prstGeom prst="rect">
            <a:avLst/>
          </a:prstGeom>
          <a:noFill/>
        </p:spPr>
        <p:txBody>
          <a:bodyPr wrap="square" lIns="182880" tIns="91440" rIns="182880" bIns="91440" rtlCol="0" anchor="ctr">
            <a:noAutofit/>
          </a:bodyPr>
          <a:lstStyle/>
          <a:p>
            <a:r>
              <a:rPr lang="en-US" sz="2000">
                <a:latin typeface="Arial Nova Light" panose="020B0304020202020204" pitchFamily="34" charset="0"/>
                <a:cs typeface="Arial Nova Cond" panose="020F0502020204030204" pitchFamily="34" charset="0"/>
              </a:rPr>
              <a:t>Training</a:t>
            </a:r>
          </a:p>
        </p:txBody>
      </p:sp>
      <p:sp>
        <p:nvSpPr>
          <p:cNvPr id="41" name="TextBox 40">
            <a:extLst>
              <a:ext uri="{FF2B5EF4-FFF2-40B4-BE49-F238E27FC236}">
                <a16:creationId xmlns:a16="http://schemas.microsoft.com/office/drawing/2014/main" id="{7326449A-2BC7-0BC4-6594-922F51997BF2}"/>
              </a:ext>
            </a:extLst>
          </p:cNvPr>
          <p:cNvSpPr txBox="1"/>
          <p:nvPr/>
        </p:nvSpPr>
        <p:spPr>
          <a:xfrm>
            <a:off x="982019" y="4139008"/>
            <a:ext cx="1663700" cy="615553"/>
          </a:xfrm>
          <a:prstGeom prst="rect">
            <a:avLst/>
          </a:prstGeom>
          <a:noFill/>
        </p:spPr>
        <p:txBody>
          <a:bodyPr wrap="square" lIns="182880" tIns="182880" rIns="182880" bIns="182880" rtlCol="0">
            <a:noAutofit/>
          </a:bodyPr>
          <a:lstStyle/>
          <a:p>
            <a:r>
              <a:rPr lang="en-US" sz="1400" b="1">
                <a:latin typeface="Arial Nova Light" panose="020B0304020202020204" pitchFamily="34" charset="0"/>
                <a:cs typeface="Arial Nova Cond" panose="020F0502020204030204" pitchFamily="34" charset="0"/>
              </a:rPr>
              <a:t>SECTION 4</a:t>
            </a:r>
          </a:p>
        </p:txBody>
      </p:sp>
      <p:sp>
        <p:nvSpPr>
          <p:cNvPr id="42" name="TextBox 41">
            <a:extLst>
              <a:ext uri="{FF2B5EF4-FFF2-40B4-BE49-F238E27FC236}">
                <a16:creationId xmlns:a16="http://schemas.microsoft.com/office/drawing/2014/main" id="{4D7585BA-5F21-75D3-B4EA-F047C1834062}"/>
              </a:ext>
            </a:extLst>
          </p:cNvPr>
          <p:cNvSpPr txBox="1"/>
          <p:nvPr/>
        </p:nvSpPr>
        <p:spPr>
          <a:xfrm>
            <a:off x="2594919" y="4843982"/>
            <a:ext cx="3949700" cy="615552"/>
          </a:xfrm>
          <a:prstGeom prst="rect">
            <a:avLst/>
          </a:prstGeom>
          <a:noFill/>
        </p:spPr>
        <p:txBody>
          <a:bodyPr wrap="square" lIns="182880" tIns="91440" rIns="182880" bIns="91440" rtlCol="0" anchor="ctr">
            <a:noAutofit/>
          </a:bodyPr>
          <a:lstStyle/>
          <a:p>
            <a:r>
              <a:rPr lang="en-US" sz="2000">
                <a:latin typeface="Arial Nova Light" panose="020B0304020202020204" pitchFamily="34" charset="0"/>
                <a:cs typeface="Arial Nova Cond" panose="020F0502020204030204" pitchFamily="34" charset="0"/>
              </a:rPr>
              <a:t>Lessons Learned &amp; Summary</a:t>
            </a:r>
          </a:p>
        </p:txBody>
      </p:sp>
      <p:sp>
        <p:nvSpPr>
          <p:cNvPr id="43" name="TextBox 42">
            <a:extLst>
              <a:ext uri="{FF2B5EF4-FFF2-40B4-BE49-F238E27FC236}">
                <a16:creationId xmlns:a16="http://schemas.microsoft.com/office/drawing/2014/main" id="{91E9AC55-B4AA-77AA-5B0A-5406F6AB961D}"/>
              </a:ext>
            </a:extLst>
          </p:cNvPr>
          <p:cNvSpPr txBox="1"/>
          <p:nvPr/>
        </p:nvSpPr>
        <p:spPr>
          <a:xfrm>
            <a:off x="982019" y="4843981"/>
            <a:ext cx="1663700" cy="615553"/>
          </a:xfrm>
          <a:prstGeom prst="rect">
            <a:avLst/>
          </a:prstGeom>
          <a:noFill/>
        </p:spPr>
        <p:txBody>
          <a:bodyPr wrap="square" lIns="182880" tIns="182880" rIns="182880" bIns="182880" rtlCol="0">
            <a:noAutofit/>
          </a:bodyPr>
          <a:lstStyle/>
          <a:p>
            <a:r>
              <a:rPr lang="en-US" sz="1400" b="1">
                <a:latin typeface="Arial Nova Light" panose="020B0304020202020204" pitchFamily="34" charset="0"/>
                <a:cs typeface="Arial Nova Cond" panose="020F0502020204030204" pitchFamily="34" charset="0"/>
              </a:rPr>
              <a:t>SECTION 5</a:t>
            </a:r>
          </a:p>
        </p:txBody>
      </p:sp>
      <p:cxnSp>
        <p:nvCxnSpPr>
          <p:cNvPr id="44" name="Straight Connector 43">
            <a:extLst>
              <a:ext uri="{FF2B5EF4-FFF2-40B4-BE49-F238E27FC236}">
                <a16:creationId xmlns:a16="http://schemas.microsoft.com/office/drawing/2014/main" id="{488DA77E-F211-DAD2-B5CF-8E76799454C7}"/>
              </a:ext>
            </a:extLst>
          </p:cNvPr>
          <p:cNvCxnSpPr>
            <a:cxnSpLocks/>
          </p:cNvCxnSpPr>
          <p:nvPr/>
        </p:nvCxnSpPr>
        <p:spPr>
          <a:xfrm flipV="1">
            <a:off x="1123520" y="2624534"/>
            <a:ext cx="726948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196A85-81F1-841B-DE94-C18646BCFACD}"/>
              </a:ext>
            </a:extLst>
          </p:cNvPr>
          <p:cNvCxnSpPr>
            <a:cxnSpLocks/>
          </p:cNvCxnSpPr>
          <p:nvPr/>
        </p:nvCxnSpPr>
        <p:spPr>
          <a:xfrm>
            <a:off x="1123520" y="3334543"/>
            <a:ext cx="726948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C71EE7C-2C06-944C-3C99-339ECD4EDAB5}"/>
              </a:ext>
            </a:extLst>
          </p:cNvPr>
          <p:cNvCxnSpPr>
            <a:cxnSpLocks/>
          </p:cNvCxnSpPr>
          <p:nvPr/>
        </p:nvCxnSpPr>
        <p:spPr>
          <a:xfrm>
            <a:off x="1123520" y="4044552"/>
            <a:ext cx="726948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369A447-4E07-871F-C2C6-3354C02D9186}"/>
              </a:ext>
            </a:extLst>
          </p:cNvPr>
          <p:cNvCxnSpPr>
            <a:cxnSpLocks/>
          </p:cNvCxnSpPr>
          <p:nvPr/>
        </p:nvCxnSpPr>
        <p:spPr>
          <a:xfrm>
            <a:off x="1123520" y="4754560"/>
            <a:ext cx="7270672"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251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FF995-E15D-5EC0-2013-93104FAA42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A35F02-3BCD-0C75-C9E5-386ADF0ADC2C}"/>
              </a:ext>
            </a:extLst>
          </p:cNvPr>
          <p:cNvSpPr>
            <a:spLocks noGrp="1"/>
          </p:cNvSpPr>
          <p:nvPr>
            <p:ph type="title"/>
          </p:nvPr>
        </p:nvSpPr>
        <p:spPr/>
        <p:txBody>
          <a:bodyPr>
            <a:normAutofit/>
          </a:bodyPr>
          <a:lstStyle/>
          <a:p>
            <a:r>
              <a:rPr lang="en-US">
                <a:latin typeface="Arial Nova"/>
              </a:rPr>
              <a:t>Training</a:t>
            </a:r>
            <a:endParaRPr lang="en-US"/>
          </a:p>
        </p:txBody>
      </p:sp>
      <p:sp>
        <p:nvSpPr>
          <p:cNvPr id="5" name="Content Placeholder 4">
            <a:extLst>
              <a:ext uri="{FF2B5EF4-FFF2-40B4-BE49-F238E27FC236}">
                <a16:creationId xmlns:a16="http://schemas.microsoft.com/office/drawing/2014/main" id="{D74DB7D6-4D77-F482-89BA-019561E4055F}"/>
              </a:ext>
            </a:extLst>
          </p:cNvPr>
          <p:cNvSpPr>
            <a:spLocks noGrp="1"/>
          </p:cNvSpPr>
          <p:nvPr>
            <p:ph idx="1"/>
          </p:nvPr>
        </p:nvSpPr>
        <p:spPr>
          <a:xfrm>
            <a:off x="646770" y="1691376"/>
            <a:ext cx="10890806" cy="4572009"/>
          </a:xfrm>
        </p:spPr>
        <p:txBody>
          <a:bodyPr vert="horz" lIns="91440" tIns="45720" rIns="91440" bIns="45720" rtlCol="0" anchor="t">
            <a:normAutofit/>
          </a:bodyPr>
          <a:lstStyle/>
          <a:p>
            <a:pPr marL="303530" fontAlgn="base">
              <a:lnSpc>
                <a:spcPct val="100000"/>
              </a:lnSpc>
            </a:pPr>
            <a:r>
              <a:rPr lang="en-US" sz="2800" u="sng">
                <a:solidFill>
                  <a:srgbClr val="000000"/>
                </a:solidFill>
                <a:latin typeface="Arial Nova"/>
                <a:ea typeface="Calibri"/>
                <a:cs typeface="Calibri"/>
              </a:rPr>
              <a:t>Inputs</a:t>
            </a:r>
          </a:p>
          <a:p>
            <a:pPr marL="17780" algn="l">
              <a:lnSpc>
                <a:spcPts val="1650"/>
              </a:lnSpc>
              <a:buFont typeface="Arial" panose="020B0604020202020204" pitchFamily="34" charset="0"/>
              <a:buChar char="•"/>
            </a:pPr>
            <a:endParaRPr lang="en-US" b="0" i="0">
              <a:solidFill>
                <a:srgbClr val="000000"/>
              </a:solidFill>
              <a:effectLst/>
              <a:latin typeface="Arial Nova" panose="020B0504020202020204" pitchFamily="34" charset="0"/>
            </a:endParaRPr>
          </a:p>
        </p:txBody>
      </p:sp>
      <p:pic>
        <p:nvPicPr>
          <p:cNvPr id="2" name="Picture 1" descr="A diagram of workflows and use case&#10;&#10;AI-generated content may be incorrect.">
            <a:extLst>
              <a:ext uri="{FF2B5EF4-FFF2-40B4-BE49-F238E27FC236}">
                <a16:creationId xmlns:a16="http://schemas.microsoft.com/office/drawing/2014/main" id="{41C3A80A-D9BC-DA79-C2BE-E5CFE293282F}"/>
              </a:ext>
            </a:extLst>
          </p:cNvPr>
          <p:cNvPicPr>
            <a:picLocks noChangeAspect="1"/>
          </p:cNvPicPr>
          <p:nvPr/>
        </p:nvPicPr>
        <p:blipFill>
          <a:blip r:embed="rId2"/>
          <a:stretch>
            <a:fillRect/>
          </a:stretch>
        </p:blipFill>
        <p:spPr>
          <a:xfrm>
            <a:off x="649536" y="2439203"/>
            <a:ext cx="7156375" cy="3650486"/>
          </a:xfrm>
          <a:prstGeom prst="rect">
            <a:avLst/>
          </a:prstGeom>
        </p:spPr>
      </p:pic>
    </p:spTree>
    <p:extLst>
      <p:ext uri="{BB962C8B-B14F-4D97-AF65-F5344CB8AC3E}">
        <p14:creationId xmlns:p14="http://schemas.microsoft.com/office/powerpoint/2010/main" val="320561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3D69A-EE05-2356-87AD-775E5F53C5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BDA4B6-9F01-7074-828C-B2F62BB486E2}"/>
              </a:ext>
            </a:extLst>
          </p:cNvPr>
          <p:cNvSpPr>
            <a:spLocks noGrp="1"/>
          </p:cNvSpPr>
          <p:nvPr>
            <p:ph type="title"/>
          </p:nvPr>
        </p:nvSpPr>
        <p:spPr/>
        <p:txBody>
          <a:bodyPr>
            <a:normAutofit/>
          </a:bodyPr>
          <a:lstStyle/>
          <a:p>
            <a:r>
              <a:rPr lang="en-US">
                <a:latin typeface="Arial Nova"/>
              </a:rPr>
              <a:t>Training</a:t>
            </a:r>
            <a:endParaRPr lang="en-US"/>
          </a:p>
        </p:txBody>
      </p:sp>
      <p:sp>
        <p:nvSpPr>
          <p:cNvPr id="5" name="Content Placeholder 4">
            <a:extLst>
              <a:ext uri="{FF2B5EF4-FFF2-40B4-BE49-F238E27FC236}">
                <a16:creationId xmlns:a16="http://schemas.microsoft.com/office/drawing/2014/main" id="{4BC6C656-7C94-4D23-7253-0A259B53C272}"/>
              </a:ext>
            </a:extLst>
          </p:cNvPr>
          <p:cNvSpPr>
            <a:spLocks noGrp="1"/>
          </p:cNvSpPr>
          <p:nvPr>
            <p:ph idx="1"/>
          </p:nvPr>
        </p:nvSpPr>
        <p:spPr>
          <a:xfrm>
            <a:off x="646770" y="1691376"/>
            <a:ext cx="10890806" cy="4572009"/>
          </a:xfrm>
        </p:spPr>
        <p:txBody>
          <a:bodyPr vert="horz" lIns="91440" tIns="45720" rIns="91440" bIns="45720" rtlCol="0" anchor="t">
            <a:normAutofit/>
          </a:bodyPr>
          <a:lstStyle/>
          <a:p>
            <a:pPr marL="303530" fontAlgn="base">
              <a:lnSpc>
                <a:spcPct val="100000"/>
              </a:lnSpc>
            </a:pPr>
            <a:r>
              <a:rPr lang="en-US" sz="2800" u="sng">
                <a:solidFill>
                  <a:srgbClr val="000000"/>
                </a:solidFill>
                <a:latin typeface="Arial Nova"/>
                <a:ea typeface="Calibri"/>
                <a:cs typeface="Calibri"/>
              </a:rPr>
              <a:t>Role Based</a:t>
            </a:r>
          </a:p>
          <a:p>
            <a:pPr marL="303530" algn="l">
              <a:lnSpc>
                <a:spcPct val="100000"/>
              </a:lnSpc>
            </a:pPr>
            <a:endParaRPr lang="en-US" sz="2800" b="0" i="0">
              <a:solidFill>
                <a:srgbClr val="000000"/>
              </a:solidFill>
              <a:effectLst/>
              <a:latin typeface="Arial Nova" panose="020B0504020202020204" pitchFamily="34" charset="0"/>
              <a:ea typeface="Calibri"/>
              <a:cs typeface="Calibri"/>
            </a:endParaRPr>
          </a:p>
          <a:p>
            <a:pPr marL="17780">
              <a:lnSpc>
                <a:spcPts val="1650"/>
              </a:lnSpc>
              <a:buFont typeface="Arial" panose="020B0604020202020204" pitchFamily="34" charset="0"/>
              <a:buChar char="•"/>
            </a:pPr>
            <a:endParaRPr lang="en-US">
              <a:solidFill>
                <a:srgbClr val="000000"/>
              </a:solidFill>
              <a:latin typeface="Arial Nova" panose="020B0504020202020204" pitchFamily="34" charset="0"/>
            </a:endParaRPr>
          </a:p>
        </p:txBody>
      </p:sp>
      <p:pic>
        <p:nvPicPr>
          <p:cNvPr id="3" name="Picture 2">
            <a:extLst>
              <a:ext uri="{FF2B5EF4-FFF2-40B4-BE49-F238E27FC236}">
                <a16:creationId xmlns:a16="http://schemas.microsoft.com/office/drawing/2014/main" id="{62280525-95AF-D83C-62D3-C1CB621A4D0C}"/>
              </a:ext>
            </a:extLst>
          </p:cNvPr>
          <p:cNvPicPr>
            <a:picLocks noChangeAspect="1"/>
          </p:cNvPicPr>
          <p:nvPr/>
        </p:nvPicPr>
        <p:blipFill>
          <a:blip r:embed="rId2"/>
          <a:stretch>
            <a:fillRect/>
          </a:stretch>
        </p:blipFill>
        <p:spPr>
          <a:xfrm>
            <a:off x="764869" y="2152132"/>
            <a:ext cx="8532334" cy="4105275"/>
          </a:xfrm>
          <a:prstGeom prst="rect">
            <a:avLst/>
          </a:prstGeom>
        </p:spPr>
      </p:pic>
    </p:spTree>
    <p:extLst>
      <p:ext uri="{BB962C8B-B14F-4D97-AF65-F5344CB8AC3E}">
        <p14:creationId xmlns:p14="http://schemas.microsoft.com/office/powerpoint/2010/main" val="227868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6D1F-4FEF-0826-8323-DF24E91167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92E07A-693F-B504-617E-B75A1FE05806}"/>
              </a:ext>
            </a:extLst>
          </p:cNvPr>
          <p:cNvSpPr>
            <a:spLocks noGrp="1"/>
          </p:cNvSpPr>
          <p:nvPr>
            <p:ph type="title"/>
          </p:nvPr>
        </p:nvSpPr>
        <p:spPr/>
        <p:txBody>
          <a:bodyPr>
            <a:normAutofit/>
          </a:bodyPr>
          <a:lstStyle/>
          <a:p>
            <a:r>
              <a:rPr lang="en-US">
                <a:latin typeface="Arial Nova"/>
              </a:rPr>
              <a:t>Training</a:t>
            </a:r>
            <a:endParaRPr lang="en-US"/>
          </a:p>
        </p:txBody>
      </p:sp>
      <p:sp>
        <p:nvSpPr>
          <p:cNvPr id="5" name="Content Placeholder 4">
            <a:extLst>
              <a:ext uri="{FF2B5EF4-FFF2-40B4-BE49-F238E27FC236}">
                <a16:creationId xmlns:a16="http://schemas.microsoft.com/office/drawing/2014/main" id="{2E6B569F-9687-A847-3E9F-8B152BA0AAE0}"/>
              </a:ext>
            </a:extLst>
          </p:cNvPr>
          <p:cNvSpPr>
            <a:spLocks noGrp="1"/>
          </p:cNvSpPr>
          <p:nvPr>
            <p:ph idx="1"/>
          </p:nvPr>
        </p:nvSpPr>
        <p:spPr>
          <a:xfrm>
            <a:off x="646770" y="1691376"/>
            <a:ext cx="10890806" cy="4572009"/>
          </a:xfrm>
        </p:spPr>
        <p:txBody>
          <a:bodyPr vert="horz" lIns="91440" tIns="45720" rIns="91440" bIns="45720" rtlCol="0" anchor="t">
            <a:normAutofit/>
          </a:bodyPr>
          <a:lstStyle/>
          <a:p>
            <a:pPr marL="303530" fontAlgn="base">
              <a:lnSpc>
                <a:spcPct val="100000"/>
              </a:lnSpc>
            </a:pPr>
            <a:r>
              <a:rPr lang="en-US" sz="2800" u="sng">
                <a:solidFill>
                  <a:srgbClr val="000000"/>
                </a:solidFill>
                <a:latin typeface="Arial Nova"/>
                <a:ea typeface="Calibri"/>
                <a:cs typeface="Calibri"/>
              </a:rPr>
              <a:t>Methods</a:t>
            </a:r>
          </a:p>
          <a:p>
            <a:pPr marL="303530" algn="l">
              <a:lnSpc>
                <a:spcPct val="100000"/>
              </a:lnSpc>
            </a:pPr>
            <a:endParaRPr lang="en-US" sz="2800" b="0" i="0">
              <a:solidFill>
                <a:srgbClr val="000000"/>
              </a:solidFill>
              <a:effectLst/>
              <a:latin typeface="Arial Nova" panose="020B0504020202020204" pitchFamily="34" charset="0"/>
              <a:ea typeface="Calibri"/>
              <a:cs typeface="Calibri"/>
            </a:endParaRPr>
          </a:p>
          <a:p>
            <a:pPr marL="17780">
              <a:lnSpc>
                <a:spcPts val="1650"/>
              </a:lnSpc>
              <a:buFont typeface="Arial" panose="020B0604020202020204" pitchFamily="34" charset="0"/>
              <a:buChar char="•"/>
            </a:pPr>
            <a:endParaRPr lang="en-US">
              <a:solidFill>
                <a:srgbClr val="000000"/>
              </a:solidFill>
              <a:latin typeface="Arial Nova" panose="020B0504020202020204" pitchFamily="34" charset="0"/>
            </a:endParaRPr>
          </a:p>
        </p:txBody>
      </p:sp>
      <p:pic>
        <p:nvPicPr>
          <p:cNvPr id="2" name="Picture 1" descr="A white and red text on a white background&#10;&#10;AI-generated content may be incorrect.">
            <a:extLst>
              <a:ext uri="{FF2B5EF4-FFF2-40B4-BE49-F238E27FC236}">
                <a16:creationId xmlns:a16="http://schemas.microsoft.com/office/drawing/2014/main" id="{6D8DB09D-F7A5-60CA-EB1C-CAFF0889D0B0}"/>
              </a:ext>
            </a:extLst>
          </p:cNvPr>
          <p:cNvPicPr>
            <a:picLocks noChangeAspect="1"/>
          </p:cNvPicPr>
          <p:nvPr/>
        </p:nvPicPr>
        <p:blipFill>
          <a:blip r:embed="rId2"/>
          <a:stretch>
            <a:fillRect/>
          </a:stretch>
        </p:blipFill>
        <p:spPr>
          <a:xfrm>
            <a:off x="645463" y="2158673"/>
            <a:ext cx="9836114" cy="3761688"/>
          </a:xfrm>
          <a:prstGeom prst="rect">
            <a:avLst/>
          </a:prstGeom>
        </p:spPr>
      </p:pic>
    </p:spTree>
    <p:extLst>
      <p:ext uri="{BB962C8B-B14F-4D97-AF65-F5344CB8AC3E}">
        <p14:creationId xmlns:p14="http://schemas.microsoft.com/office/powerpoint/2010/main" val="79436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8323F-781A-602A-B791-55FF70F8BC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B57E04-B695-0A74-E722-224C0970E416}"/>
              </a:ext>
            </a:extLst>
          </p:cNvPr>
          <p:cNvSpPr>
            <a:spLocks noGrp="1"/>
          </p:cNvSpPr>
          <p:nvPr>
            <p:ph type="title"/>
          </p:nvPr>
        </p:nvSpPr>
        <p:spPr>
          <a:xfrm>
            <a:off x="646770" y="435146"/>
            <a:ext cx="10890806" cy="774720"/>
          </a:xfrm>
        </p:spPr>
        <p:txBody>
          <a:bodyPr>
            <a:normAutofit/>
          </a:bodyPr>
          <a:lstStyle/>
          <a:p>
            <a:pPr algn="ctr"/>
            <a:r>
              <a:rPr lang="en-US">
                <a:latin typeface="Arial Nova"/>
                <a:ea typeface="Calibri"/>
                <a:cs typeface="Calibri"/>
              </a:rPr>
              <a:t>Testing</a:t>
            </a:r>
            <a:endParaRPr lang="en-US">
              <a:latin typeface="Arial Nova"/>
            </a:endParaRPr>
          </a:p>
        </p:txBody>
      </p:sp>
      <p:sp>
        <p:nvSpPr>
          <p:cNvPr id="2" name="Content Placeholder 1">
            <a:extLst>
              <a:ext uri="{FF2B5EF4-FFF2-40B4-BE49-F238E27FC236}">
                <a16:creationId xmlns:a16="http://schemas.microsoft.com/office/drawing/2014/main" id="{95466CC8-1BDC-DE5D-97E8-65F6BEB4A9D2}"/>
              </a:ext>
            </a:extLst>
          </p:cNvPr>
          <p:cNvSpPr>
            <a:spLocks noGrp="1"/>
          </p:cNvSpPr>
          <p:nvPr>
            <p:ph idx="1"/>
          </p:nvPr>
        </p:nvSpPr>
        <p:spPr>
          <a:xfrm>
            <a:off x="1532964" y="1213591"/>
            <a:ext cx="10004611" cy="5039595"/>
          </a:xfrm>
        </p:spPr>
        <p:txBody>
          <a:bodyPr vert="horz" lIns="91440" tIns="45720" rIns="91440" bIns="45720" rtlCol="0" anchor="t">
            <a:normAutofit/>
          </a:bodyPr>
          <a:lstStyle/>
          <a:p>
            <a:pPr marL="17780" algn="l"/>
            <a:endParaRPr lang="en-US" altLang="en-US" b="1" i="0">
              <a:solidFill>
                <a:srgbClr val="000000"/>
              </a:solidFill>
              <a:effectLst/>
              <a:latin typeface="Arial Nova" panose="020B0504020202020204" pitchFamily="34" charset="0"/>
            </a:endParaRPr>
          </a:p>
          <a:p>
            <a:pPr marL="17780" algn="l"/>
            <a:endParaRPr lang="en-US" altLang="en-US" b="1">
              <a:latin typeface="Arial Nova" panose="020B0504020202020204" pitchFamily="34" charset="0"/>
            </a:endParaRPr>
          </a:p>
        </p:txBody>
      </p:sp>
      <p:sp>
        <p:nvSpPr>
          <p:cNvPr id="5" name="TextBox 4">
            <a:extLst>
              <a:ext uri="{FF2B5EF4-FFF2-40B4-BE49-F238E27FC236}">
                <a16:creationId xmlns:a16="http://schemas.microsoft.com/office/drawing/2014/main" id="{7165DCD2-16E3-F278-635E-5FB13D6A731B}"/>
              </a:ext>
            </a:extLst>
          </p:cNvPr>
          <p:cNvSpPr txBox="1"/>
          <p:nvPr/>
        </p:nvSpPr>
        <p:spPr>
          <a:xfrm>
            <a:off x="1850834" y="1419340"/>
            <a:ext cx="938086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800">
                <a:latin typeface="Arial Nova"/>
              </a:rPr>
              <a:t>Testing real-life scenarios​</a:t>
            </a:r>
          </a:p>
          <a:p>
            <a:pPr marL="228600" indent="-228600">
              <a:buFont typeface=""/>
              <a:buChar char="•"/>
            </a:pPr>
            <a:endParaRPr lang="en-US" sz="2800">
              <a:latin typeface="Arial Nova"/>
            </a:endParaRPr>
          </a:p>
          <a:p>
            <a:pPr marL="228600" indent="-228600">
              <a:buFont typeface=""/>
              <a:buChar char="•"/>
            </a:pPr>
            <a:r>
              <a:rPr lang="en-US" sz="2800">
                <a:latin typeface="Arial Nova"/>
              </a:rPr>
              <a:t>Using test exercises to validate​</a:t>
            </a:r>
          </a:p>
          <a:p>
            <a:pPr marL="228600" indent="-228600">
              <a:buFont typeface=""/>
              <a:buChar char="•"/>
            </a:pPr>
            <a:endParaRPr lang="en-US" sz="2800">
              <a:latin typeface="Arial Nova"/>
            </a:endParaRPr>
          </a:p>
          <a:p>
            <a:pPr marL="228600" indent="-228600">
              <a:buFont typeface=""/>
              <a:buChar char="•"/>
            </a:pPr>
            <a:r>
              <a:rPr lang="en-US" sz="2800">
                <a:latin typeface="Arial Nova"/>
              </a:rPr>
              <a:t>Having the users involved in testing is a good way to train and also, to find out things you may not have considered.​</a:t>
            </a:r>
          </a:p>
          <a:p>
            <a:pPr marL="228600" indent="-228600">
              <a:buFont typeface=""/>
              <a:buChar char="•"/>
            </a:pPr>
            <a:endParaRPr lang="en-US" sz="2800">
              <a:latin typeface="Arial Nova"/>
            </a:endParaRPr>
          </a:p>
          <a:p>
            <a:pPr marL="228600" indent="-228600">
              <a:buFont typeface=""/>
              <a:buChar char="•"/>
            </a:pPr>
            <a:r>
              <a:rPr lang="en-US" sz="2800">
                <a:latin typeface="Arial Nova"/>
              </a:rPr>
              <a:t>Repetition is the best way to entrench learning​</a:t>
            </a:r>
          </a:p>
        </p:txBody>
      </p:sp>
    </p:spTree>
    <p:extLst>
      <p:ext uri="{BB962C8B-B14F-4D97-AF65-F5344CB8AC3E}">
        <p14:creationId xmlns:p14="http://schemas.microsoft.com/office/powerpoint/2010/main" val="1767706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B647-ACA6-746E-2724-F57278A4B0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4A32F7-2758-34B2-710D-2AD02227A5FC}"/>
              </a:ext>
            </a:extLst>
          </p:cNvPr>
          <p:cNvSpPr>
            <a:spLocks noGrp="1"/>
          </p:cNvSpPr>
          <p:nvPr>
            <p:ph type="title"/>
          </p:nvPr>
        </p:nvSpPr>
        <p:spPr>
          <a:xfrm>
            <a:off x="646770" y="435146"/>
            <a:ext cx="10890806" cy="774720"/>
          </a:xfrm>
        </p:spPr>
        <p:txBody>
          <a:bodyPr>
            <a:normAutofit/>
          </a:bodyPr>
          <a:lstStyle/>
          <a:p>
            <a:pPr algn="ctr"/>
            <a:r>
              <a:rPr lang="en-US">
                <a:latin typeface="Arial Nova"/>
                <a:ea typeface="Calibri"/>
                <a:cs typeface="Calibri"/>
              </a:rPr>
              <a:t>Testing</a:t>
            </a:r>
            <a:endParaRPr lang="en-US">
              <a:latin typeface="Arial Nova"/>
            </a:endParaRPr>
          </a:p>
        </p:txBody>
      </p:sp>
      <p:sp>
        <p:nvSpPr>
          <p:cNvPr id="2" name="Content Placeholder 1">
            <a:extLst>
              <a:ext uri="{FF2B5EF4-FFF2-40B4-BE49-F238E27FC236}">
                <a16:creationId xmlns:a16="http://schemas.microsoft.com/office/drawing/2014/main" id="{03E4271D-5B17-D812-53D8-FCB275E4872E}"/>
              </a:ext>
            </a:extLst>
          </p:cNvPr>
          <p:cNvSpPr>
            <a:spLocks noGrp="1"/>
          </p:cNvSpPr>
          <p:nvPr>
            <p:ph idx="1"/>
          </p:nvPr>
        </p:nvSpPr>
        <p:spPr>
          <a:xfrm>
            <a:off x="1532964" y="1213591"/>
            <a:ext cx="10004611" cy="5039595"/>
          </a:xfrm>
        </p:spPr>
        <p:txBody>
          <a:bodyPr vert="horz" lIns="91440" tIns="45720" rIns="91440" bIns="45720" rtlCol="0" anchor="t">
            <a:normAutofit/>
          </a:bodyPr>
          <a:lstStyle/>
          <a:p>
            <a:pPr marL="17780" algn="l"/>
            <a:endParaRPr lang="en-US" altLang="en-US" b="1" i="0">
              <a:solidFill>
                <a:srgbClr val="000000"/>
              </a:solidFill>
              <a:effectLst/>
              <a:latin typeface="Arial Nova" panose="020B0504020202020204" pitchFamily="34" charset="0"/>
            </a:endParaRPr>
          </a:p>
          <a:p>
            <a:pPr marL="17780" algn="l"/>
            <a:endParaRPr lang="en-US" altLang="en-US" b="1">
              <a:latin typeface="Arial Nova" panose="020B0504020202020204" pitchFamily="34" charset="0"/>
            </a:endParaRPr>
          </a:p>
        </p:txBody>
      </p:sp>
      <p:sp>
        <p:nvSpPr>
          <p:cNvPr id="5" name="TextBox 4">
            <a:extLst>
              <a:ext uri="{FF2B5EF4-FFF2-40B4-BE49-F238E27FC236}">
                <a16:creationId xmlns:a16="http://schemas.microsoft.com/office/drawing/2014/main" id="{FD7AF882-C820-9615-B654-B55A1F858616}"/>
              </a:ext>
            </a:extLst>
          </p:cNvPr>
          <p:cNvSpPr txBox="1"/>
          <p:nvPr/>
        </p:nvSpPr>
        <p:spPr>
          <a:xfrm>
            <a:off x="1850834" y="1217364"/>
            <a:ext cx="9380862"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latin typeface="Arial Nova"/>
              </a:rPr>
              <a:t>Build and Configuration</a:t>
            </a:r>
          </a:p>
          <a:p>
            <a:endParaRPr lang="en-US" sz="1400">
              <a:latin typeface="Arial Nova"/>
            </a:endParaRPr>
          </a:p>
          <a:p>
            <a:pPr marL="342900" indent="-342900">
              <a:buFont typeface="Arial"/>
              <a:buChar char="•"/>
            </a:pPr>
            <a:r>
              <a:rPr lang="en-US" sz="2000">
                <a:latin typeface="Arial Nova"/>
              </a:rPr>
              <a:t>Unit testing will be carried out first by the project team and will include the </a:t>
            </a:r>
            <a:r>
              <a:rPr lang="en-US" sz="2000" err="1">
                <a:latin typeface="Arial Nova"/>
              </a:rPr>
              <a:t>Elevotec</a:t>
            </a:r>
            <a:r>
              <a:rPr lang="en-US" sz="2000">
                <a:latin typeface="Arial Nova"/>
              </a:rPr>
              <a:t> consultants and with the assistance of the Asset Owner and the System Admin. </a:t>
            </a:r>
          </a:p>
          <a:p>
            <a:pPr marL="342900" indent="-342900">
              <a:buFont typeface="Arial"/>
              <a:buChar char="•"/>
            </a:pPr>
            <a:endParaRPr lang="en-US" sz="2000">
              <a:latin typeface="Arial Nova"/>
            </a:endParaRPr>
          </a:p>
          <a:p>
            <a:pPr marL="342900" indent="-342900">
              <a:buFont typeface="Arial"/>
              <a:buChar char="•"/>
            </a:pPr>
            <a:r>
              <a:rPr lang="en-US" sz="2000">
                <a:latin typeface="Arial Nova"/>
              </a:rPr>
              <a:t>Once these initial tests are performed, we will invite key users, testers, and potential trainers to also go through the functional test scenarios that apply to processes. </a:t>
            </a:r>
          </a:p>
          <a:p>
            <a:pPr marL="342900" indent="-342900">
              <a:buFont typeface="Arial"/>
              <a:buChar char="•"/>
            </a:pPr>
            <a:endParaRPr lang="en-US" sz="2000">
              <a:latin typeface="Arial Nova"/>
            </a:endParaRPr>
          </a:p>
          <a:p>
            <a:pPr marL="342900" indent="-342900">
              <a:buFont typeface="Arial"/>
              <a:buChar char="•"/>
            </a:pPr>
            <a:r>
              <a:rPr lang="en-US" sz="2000">
                <a:latin typeface="Arial Nova"/>
              </a:rPr>
              <a:t>Gap analysis and fixes will be made to any issues and retesting will be done on those scenarios along with any regression testing that is required. This will continue until we are satisfied that the application is ready to be used. </a:t>
            </a:r>
          </a:p>
          <a:p>
            <a:pPr marL="342900" indent="-342900">
              <a:buFont typeface="Arial"/>
              <a:buChar char="•"/>
            </a:pPr>
            <a:endParaRPr lang="en-US" sz="2000">
              <a:latin typeface="Arial Nova"/>
            </a:endParaRPr>
          </a:p>
          <a:p>
            <a:pPr marL="342900" indent="-342900">
              <a:buFont typeface="Arial"/>
              <a:buChar char="•"/>
            </a:pPr>
            <a:r>
              <a:rPr lang="en-US" sz="2000">
                <a:latin typeface="Arial Nova"/>
              </a:rPr>
              <a:t>UAT (user acceptance testing) will be performed in each District to support the roll-out and transition to the new modernized system structure and data sets.</a:t>
            </a:r>
            <a:endParaRPr lang="en-US" sz="2000">
              <a:cs typeface="Arial" panose="020B0604020202020204"/>
            </a:endParaRPr>
          </a:p>
        </p:txBody>
      </p:sp>
    </p:spTree>
    <p:extLst>
      <p:ext uri="{BB962C8B-B14F-4D97-AF65-F5344CB8AC3E}">
        <p14:creationId xmlns:p14="http://schemas.microsoft.com/office/powerpoint/2010/main" val="802258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a:extLst>
            <a:ext uri="{FF2B5EF4-FFF2-40B4-BE49-F238E27FC236}">
              <a16:creationId xmlns:a16="http://schemas.microsoft.com/office/drawing/2014/main" id="{BF7BB714-01C3-53AD-F933-A57AAD6153B8}"/>
            </a:ext>
          </a:extLst>
        </p:cNvPr>
        <p:cNvGrpSpPr/>
        <p:nvPr/>
      </p:nvGrpSpPr>
      <p:grpSpPr>
        <a:xfrm>
          <a:off x="0" y="0"/>
          <a:ext cx="0" cy="0"/>
          <a:chOff x="0" y="0"/>
          <a:chExt cx="0" cy="0"/>
        </a:xfrm>
      </p:grpSpPr>
      <p:sp>
        <p:nvSpPr>
          <p:cNvPr id="28" name="Title 1">
            <a:extLst>
              <a:ext uri="{FF2B5EF4-FFF2-40B4-BE49-F238E27FC236}">
                <a16:creationId xmlns:a16="http://schemas.microsoft.com/office/drawing/2014/main" id="{2661DF26-1164-C761-1686-D61C30D313FC}"/>
              </a:ext>
            </a:extLst>
          </p:cNvPr>
          <p:cNvSpPr>
            <a:spLocks noGrp="1"/>
          </p:cNvSpPr>
          <p:nvPr>
            <p:ph type="title"/>
          </p:nvPr>
        </p:nvSpPr>
        <p:spPr>
          <a:xfrm>
            <a:off x="1165187" y="868091"/>
            <a:ext cx="6817910" cy="612862"/>
          </a:xfrm>
        </p:spPr>
        <p:txBody>
          <a:bodyPr anchor="b">
            <a:noAutofit/>
          </a:bodyPr>
          <a:lstStyle/>
          <a:p>
            <a:r>
              <a:rPr lang="en-US" sz="4000">
                <a:latin typeface="Arial Nova"/>
                <a:cs typeface="Arial"/>
              </a:rPr>
              <a:t>Solving Issues as You Go</a:t>
            </a:r>
            <a:endParaRPr lang="en-US" sz="4000" b="1">
              <a:latin typeface="Arial Nova" panose="020B0504020202020204" pitchFamily="34" charset="0"/>
              <a:cs typeface="Arial" panose="020B0604020202020204" pitchFamily="34" charset="0"/>
            </a:endParaRPr>
          </a:p>
        </p:txBody>
      </p:sp>
      <p:sp>
        <p:nvSpPr>
          <p:cNvPr id="29" name="Text Placeholder 16">
            <a:extLst>
              <a:ext uri="{FF2B5EF4-FFF2-40B4-BE49-F238E27FC236}">
                <a16:creationId xmlns:a16="http://schemas.microsoft.com/office/drawing/2014/main" id="{8BA2ED6B-3392-7EA4-9B62-7D7C7EC0816A}"/>
              </a:ext>
            </a:extLst>
          </p:cNvPr>
          <p:cNvSpPr>
            <a:spLocks noGrp="1"/>
          </p:cNvSpPr>
          <p:nvPr>
            <p:ph type="body" sz="half" idx="2"/>
          </p:nvPr>
        </p:nvSpPr>
        <p:spPr>
          <a:xfrm>
            <a:off x="3708247" y="1937526"/>
            <a:ext cx="8810586" cy="743951"/>
          </a:xfrm>
        </p:spPr>
        <p:txBody>
          <a:bodyPr vert="horz" lIns="91440" tIns="45720" rIns="91440" bIns="45720" rtlCol="0" anchor="t">
            <a:normAutofit/>
          </a:bodyPr>
          <a:lstStyle/>
          <a:p>
            <a:r>
              <a:rPr lang="en-US" altLang="en-US" sz="3200">
                <a:latin typeface="Arial Nova Light"/>
              </a:rPr>
              <a:t>Before                   After</a:t>
            </a:r>
            <a:endParaRPr lang="en-US" altLang="en-US" sz="3200"/>
          </a:p>
        </p:txBody>
      </p:sp>
      <p:sp>
        <p:nvSpPr>
          <p:cNvPr id="2" name="TextBox 1">
            <a:extLst>
              <a:ext uri="{FF2B5EF4-FFF2-40B4-BE49-F238E27FC236}">
                <a16:creationId xmlns:a16="http://schemas.microsoft.com/office/drawing/2014/main" id="{A31E7B32-B594-0146-EDC2-E41A8EFB9A9B}"/>
              </a:ext>
            </a:extLst>
          </p:cNvPr>
          <p:cNvSpPr txBox="1"/>
          <p:nvPr/>
        </p:nvSpPr>
        <p:spPr>
          <a:xfrm>
            <a:off x="7987033" y="1858780"/>
            <a:ext cx="2041388" cy="369332"/>
          </a:xfrm>
          <a:prstGeom prst="rect">
            <a:avLst/>
          </a:prstGeom>
          <a:noFill/>
        </p:spPr>
        <p:txBody>
          <a:bodyPr wrap="square" rtlCol="0">
            <a:spAutoFit/>
          </a:bodyPr>
          <a:lstStyle/>
          <a:p>
            <a:r>
              <a:rPr lang="en-CA">
                <a:solidFill>
                  <a:schemeClr val="bg1"/>
                </a:solidFill>
              </a:rPr>
              <a:t>People / Process</a:t>
            </a:r>
          </a:p>
        </p:txBody>
      </p:sp>
      <p:pic>
        <p:nvPicPr>
          <p:cNvPr id="6" name="Picture 5" descr="A shelf with many boxes and metal parts&#10;&#10;AI-generated content may be incorrect.">
            <a:extLst>
              <a:ext uri="{FF2B5EF4-FFF2-40B4-BE49-F238E27FC236}">
                <a16:creationId xmlns:a16="http://schemas.microsoft.com/office/drawing/2014/main" id="{4FA852D0-BF62-2777-069A-01D562DCA632}"/>
              </a:ext>
            </a:extLst>
          </p:cNvPr>
          <p:cNvPicPr>
            <a:picLocks noChangeAspect="1"/>
          </p:cNvPicPr>
          <p:nvPr/>
        </p:nvPicPr>
        <p:blipFill>
          <a:blip r:embed="rId3"/>
          <a:stretch>
            <a:fillRect/>
          </a:stretch>
        </p:blipFill>
        <p:spPr>
          <a:xfrm>
            <a:off x="2613981" y="2682952"/>
            <a:ext cx="3245845" cy="2951832"/>
          </a:xfrm>
          <a:prstGeom prst="rect">
            <a:avLst/>
          </a:prstGeom>
        </p:spPr>
      </p:pic>
      <p:pic>
        <p:nvPicPr>
          <p:cNvPr id="7" name="Picture 6">
            <a:extLst>
              <a:ext uri="{FF2B5EF4-FFF2-40B4-BE49-F238E27FC236}">
                <a16:creationId xmlns:a16="http://schemas.microsoft.com/office/drawing/2014/main" id="{67869A96-C717-A493-FEFF-CE22AB54031F}"/>
              </a:ext>
            </a:extLst>
          </p:cNvPr>
          <p:cNvPicPr>
            <a:picLocks noChangeAspect="1"/>
          </p:cNvPicPr>
          <p:nvPr/>
        </p:nvPicPr>
        <p:blipFill>
          <a:blip r:embed="rId4"/>
          <a:stretch>
            <a:fillRect/>
          </a:stretch>
        </p:blipFill>
        <p:spPr>
          <a:xfrm>
            <a:off x="5855350" y="2678877"/>
            <a:ext cx="3566022" cy="2959979"/>
          </a:xfrm>
          <a:prstGeom prst="rect">
            <a:avLst/>
          </a:prstGeom>
        </p:spPr>
      </p:pic>
    </p:spTree>
    <p:extLst>
      <p:ext uri="{BB962C8B-B14F-4D97-AF65-F5344CB8AC3E}">
        <p14:creationId xmlns:p14="http://schemas.microsoft.com/office/powerpoint/2010/main" val="97404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035FE-5D9E-B061-ABE8-76800BC097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B03CF6-2B1C-8DF2-D04B-C48DD7C50B43}"/>
              </a:ext>
            </a:extLst>
          </p:cNvPr>
          <p:cNvSpPr>
            <a:spLocks noGrp="1"/>
          </p:cNvSpPr>
          <p:nvPr>
            <p:ph type="title"/>
          </p:nvPr>
        </p:nvSpPr>
        <p:spPr>
          <a:xfrm>
            <a:off x="270361" y="132182"/>
            <a:ext cx="11267215" cy="1573442"/>
          </a:xfrm>
        </p:spPr>
        <p:txBody>
          <a:bodyPr vert="horz" lIns="91440" tIns="45720" rIns="91440" bIns="45720" rtlCol="0" anchor="b">
            <a:noAutofit/>
          </a:bodyPr>
          <a:lstStyle/>
          <a:p>
            <a:pPr algn="ctr"/>
            <a:r>
              <a:rPr lang="en-US" sz="4000">
                <a:latin typeface="Arial Nova"/>
                <a:ea typeface="Calibri"/>
                <a:cs typeface="Calibri"/>
              </a:rPr>
              <a:t>Multi-site Roll-outs</a:t>
            </a:r>
            <a:br>
              <a:rPr lang="en-US" sz="4000">
                <a:latin typeface="Arial Nova"/>
                <a:ea typeface="Calibri"/>
                <a:cs typeface="Calibri"/>
              </a:rPr>
            </a:br>
            <a:r>
              <a:rPr lang="en-US" sz="4000">
                <a:latin typeface="Arial Nova"/>
                <a:ea typeface="Calibri"/>
                <a:cs typeface="Calibri"/>
              </a:rPr>
              <a:t>Implementation Readiness</a:t>
            </a:r>
            <a:endParaRPr lang="en-US" sz="4000">
              <a:latin typeface="Arial Nova"/>
            </a:endParaRPr>
          </a:p>
        </p:txBody>
      </p:sp>
      <p:sp>
        <p:nvSpPr>
          <p:cNvPr id="2" name="Content Placeholder 1">
            <a:extLst>
              <a:ext uri="{FF2B5EF4-FFF2-40B4-BE49-F238E27FC236}">
                <a16:creationId xmlns:a16="http://schemas.microsoft.com/office/drawing/2014/main" id="{6BAE4C68-144C-B15C-86D9-6E22D040A302}"/>
              </a:ext>
            </a:extLst>
          </p:cNvPr>
          <p:cNvSpPr>
            <a:spLocks noGrp="1"/>
          </p:cNvSpPr>
          <p:nvPr>
            <p:ph idx="1"/>
          </p:nvPr>
        </p:nvSpPr>
        <p:spPr>
          <a:xfrm>
            <a:off x="1532964" y="1213591"/>
            <a:ext cx="10004611" cy="5039595"/>
          </a:xfrm>
        </p:spPr>
        <p:txBody>
          <a:bodyPr vert="horz" lIns="91440" tIns="45720" rIns="91440" bIns="45720" rtlCol="0" anchor="t">
            <a:normAutofit/>
          </a:bodyPr>
          <a:lstStyle/>
          <a:p>
            <a:pPr marL="17780" algn="l"/>
            <a:endParaRPr lang="en-US" altLang="en-US" b="1" i="0">
              <a:solidFill>
                <a:srgbClr val="000000"/>
              </a:solidFill>
              <a:effectLst/>
              <a:latin typeface="Arial Nova" panose="020B0504020202020204" pitchFamily="34" charset="0"/>
            </a:endParaRPr>
          </a:p>
          <a:p>
            <a:pPr marL="17780" algn="l"/>
            <a:endParaRPr lang="en-US" altLang="en-US" b="1">
              <a:latin typeface="Arial Nova" panose="020B0504020202020204" pitchFamily="34" charset="0"/>
            </a:endParaRPr>
          </a:p>
        </p:txBody>
      </p:sp>
      <p:sp>
        <p:nvSpPr>
          <p:cNvPr id="3" name="TextBox 2">
            <a:extLst>
              <a:ext uri="{FF2B5EF4-FFF2-40B4-BE49-F238E27FC236}">
                <a16:creationId xmlns:a16="http://schemas.microsoft.com/office/drawing/2014/main" id="{3C130A63-F77B-D6AE-B75A-F36BC45463F6}"/>
              </a:ext>
            </a:extLst>
          </p:cNvPr>
          <p:cNvSpPr txBox="1"/>
          <p:nvPr/>
        </p:nvSpPr>
        <p:spPr>
          <a:xfrm>
            <a:off x="1584593" y="1979364"/>
            <a:ext cx="903199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000"/>
              <a:t>Plant readiness review​</a:t>
            </a:r>
          </a:p>
          <a:p>
            <a:pPr marL="685800" lvl="1" indent="-228600">
              <a:buFont typeface="Courier New"/>
              <a:buChar char="o"/>
            </a:pPr>
            <a:r>
              <a:rPr lang="en-US"/>
              <a:t>Condition of the data (PM’s, Asset data, etc.)​</a:t>
            </a:r>
            <a:endParaRPr lang="en-US">
              <a:cs typeface="Arial"/>
            </a:endParaRPr>
          </a:p>
          <a:p>
            <a:pPr marL="685800" lvl="1" indent="-228600">
              <a:buFont typeface="Courier New"/>
              <a:buChar char="o"/>
            </a:pPr>
            <a:r>
              <a:rPr lang="en-US"/>
              <a:t>Current reporting accuracy​</a:t>
            </a:r>
            <a:endParaRPr lang="en-US">
              <a:cs typeface="Arial"/>
            </a:endParaRPr>
          </a:p>
          <a:p>
            <a:pPr marL="1143000" lvl="2" indent="-228600">
              <a:buFont typeface="Wingdings"/>
              <a:buChar char="§"/>
            </a:pPr>
            <a:r>
              <a:rPr lang="en-US" sz="1600"/>
              <a:t>Size of Inventory adjustments?​</a:t>
            </a:r>
            <a:endParaRPr lang="en-US" sz="1600">
              <a:cs typeface="Arial"/>
            </a:endParaRPr>
          </a:p>
          <a:p>
            <a:pPr marL="1143000" lvl="2" indent="-228600">
              <a:buFont typeface="Wingdings"/>
              <a:buChar char="§"/>
            </a:pPr>
            <a:r>
              <a:rPr lang="en-US" sz="1600"/>
              <a:t>Period end issues?​</a:t>
            </a:r>
            <a:endParaRPr lang="en-US" sz="1600">
              <a:cs typeface="Arial"/>
            </a:endParaRPr>
          </a:p>
          <a:p>
            <a:pPr marL="1143000" lvl="2" indent="-228600">
              <a:buFont typeface="Wingdings"/>
              <a:buChar char="§"/>
            </a:pPr>
            <a:r>
              <a:rPr lang="en-US" sz="1600"/>
              <a:t>Timeliness of reporting?​</a:t>
            </a:r>
            <a:endParaRPr lang="en-US" sz="1600">
              <a:cs typeface="Arial"/>
            </a:endParaRPr>
          </a:p>
          <a:p>
            <a:pPr marL="228600" indent="-228600">
              <a:buFont typeface=""/>
              <a:buChar char="•"/>
            </a:pPr>
            <a:r>
              <a:rPr lang="en-US"/>
              <a:t>Staff knowledge, capabilities, attitude and availability?​</a:t>
            </a:r>
            <a:endParaRPr lang="en-US">
              <a:cs typeface="Arial"/>
            </a:endParaRPr>
          </a:p>
          <a:p>
            <a:pPr marL="228600" indent="-228600">
              <a:buFont typeface=""/>
              <a:buChar char="•"/>
            </a:pPr>
            <a:r>
              <a:rPr lang="en-US" sz="2000"/>
              <a:t>Determining a Roll-out Sequence​</a:t>
            </a:r>
            <a:endParaRPr lang="en-US" sz="2000">
              <a:cs typeface="Arial"/>
            </a:endParaRPr>
          </a:p>
          <a:p>
            <a:pPr marL="685800" lvl="1" indent="-228600">
              <a:buFont typeface="Courier New"/>
              <a:buChar char="o"/>
            </a:pPr>
            <a:r>
              <a:rPr lang="en-US"/>
              <a:t>Review Business Goals​</a:t>
            </a:r>
            <a:endParaRPr lang="en-US">
              <a:cs typeface="Arial"/>
            </a:endParaRPr>
          </a:p>
          <a:p>
            <a:pPr marL="685800" lvl="1" indent="-228600">
              <a:buFont typeface="Courier New"/>
              <a:buChar char="o"/>
            </a:pPr>
            <a:r>
              <a:rPr lang="en-US"/>
              <a:t>Review other projects at the Shops​</a:t>
            </a:r>
            <a:endParaRPr lang="en-US">
              <a:cs typeface="Arial"/>
            </a:endParaRPr>
          </a:p>
          <a:p>
            <a:pPr marL="685800" lvl="1" indent="-228600">
              <a:buFont typeface="Courier New"/>
              <a:buChar char="o"/>
            </a:pPr>
            <a:r>
              <a:rPr lang="en-US"/>
              <a:t>Determine resource availability​</a:t>
            </a:r>
            <a:endParaRPr lang="en-US">
              <a:cs typeface="Arial"/>
            </a:endParaRPr>
          </a:p>
          <a:p>
            <a:pPr marL="685800" lvl="1" indent="-228600">
              <a:buFont typeface="Courier New"/>
              <a:buChar char="o"/>
            </a:pPr>
            <a:r>
              <a:rPr lang="en-US"/>
              <a:t>Plant managers views and buy in.​</a:t>
            </a:r>
            <a:endParaRPr lang="en-US">
              <a:cs typeface="Arial"/>
            </a:endParaRPr>
          </a:p>
          <a:p>
            <a:pPr marL="685800" lvl="1" indent="-228600">
              <a:buFont typeface="Courier New"/>
              <a:buChar char="o"/>
            </a:pPr>
            <a:r>
              <a:rPr lang="en-US"/>
              <a:t>Align implementation timing with business needs and Financial calendar.</a:t>
            </a:r>
            <a:endParaRPr lang="en-US">
              <a:cs typeface="Arial"/>
            </a:endParaRPr>
          </a:p>
        </p:txBody>
      </p:sp>
    </p:spTree>
    <p:extLst>
      <p:ext uri="{BB962C8B-B14F-4D97-AF65-F5344CB8AC3E}">
        <p14:creationId xmlns:p14="http://schemas.microsoft.com/office/powerpoint/2010/main" val="409177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A700-3BA7-2860-8FF5-9ECD0723C255}"/>
              </a:ext>
            </a:extLst>
          </p:cNvPr>
          <p:cNvSpPr>
            <a:spLocks noGrp="1"/>
          </p:cNvSpPr>
          <p:nvPr>
            <p:ph type="title"/>
          </p:nvPr>
        </p:nvSpPr>
        <p:spPr>
          <a:xfrm>
            <a:off x="318977" y="365125"/>
            <a:ext cx="11034823" cy="1325563"/>
          </a:xfrm>
        </p:spPr>
        <p:txBody>
          <a:bodyPr/>
          <a:lstStyle/>
          <a:p>
            <a:r>
              <a:rPr lang="en-US" sz="3600" b="1">
                <a:solidFill>
                  <a:schemeClr val="bg1"/>
                </a:solidFill>
                <a:latin typeface="+mn-lt"/>
                <a:ea typeface="+mn-ea"/>
                <a:cs typeface="+mn-cs"/>
              </a:rPr>
              <a:t>Agile</a:t>
            </a:r>
            <a:endParaRPr lang="en-CA" sz="3600" b="1">
              <a:solidFill>
                <a:schemeClr val="bg1"/>
              </a:solidFill>
              <a:latin typeface="+mn-lt"/>
              <a:ea typeface="+mn-ea"/>
              <a:cs typeface="+mn-cs"/>
            </a:endParaRPr>
          </a:p>
        </p:txBody>
      </p:sp>
      <p:pic>
        <p:nvPicPr>
          <p:cNvPr id="5" name="Content Placeholder 4">
            <a:extLst>
              <a:ext uri="{FF2B5EF4-FFF2-40B4-BE49-F238E27FC236}">
                <a16:creationId xmlns:a16="http://schemas.microsoft.com/office/drawing/2014/main" id="{0C4F9AED-A101-8EB1-E948-C31A4080E91A}"/>
              </a:ext>
            </a:extLst>
          </p:cNvPr>
          <p:cNvPicPr>
            <a:picLocks noGrp="1" noChangeAspect="1"/>
          </p:cNvPicPr>
          <p:nvPr>
            <p:ph idx="1"/>
          </p:nvPr>
        </p:nvPicPr>
        <p:blipFill>
          <a:blip r:embed="rId2"/>
          <a:stretch>
            <a:fillRect/>
          </a:stretch>
        </p:blipFill>
        <p:spPr>
          <a:xfrm>
            <a:off x="649548" y="1406110"/>
            <a:ext cx="9897096" cy="5099112"/>
          </a:xfrm>
        </p:spPr>
      </p:pic>
    </p:spTree>
    <p:extLst>
      <p:ext uri="{BB962C8B-B14F-4D97-AF65-F5344CB8AC3E}">
        <p14:creationId xmlns:p14="http://schemas.microsoft.com/office/powerpoint/2010/main" val="183727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74528F-5C1C-D662-43DD-6F348AAEEFDC}"/>
              </a:ext>
            </a:extLst>
          </p:cNvPr>
          <p:cNvSpPr/>
          <p:nvPr/>
        </p:nvSpPr>
        <p:spPr>
          <a:xfrm>
            <a:off x="6337005" y="2057400"/>
            <a:ext cx="5752214" cy="304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579" name="Slide Number Placeholder 5">
            <a:extLst>
              <a:ext uri="{FF2B5EF4-FFF2-40B4-BE49-F238E27FC236}">
                <a16:creationId xmlns:a16="http://schemas.microsoft.com/office/drawing/2014/main" id="{54DFB81F-FAA1-FFB8-4008-6B4429CC347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355F4F0E-7010-4896-A1BF-BBF9D1A56546}" type="slidenum">
              <a:rPr lang="en-US" altLang="en-US" sz="900">
                <a:solidFill>
                  <a:srgbClr val="B2B2B2"/>
                </a:solidFill>
              </a:rPr>
              <a:pPr algn="r"/>
              <a:t>28</a:t>
            </a:fld>
            <a:endParaRPr lang="en-US" altLang="en-US" sz="900">
              <a:solidFill>
                <a:srgbClr val="B2B2B2"/>
              </a:solidFill>
            </a:endParaRPr>
          </a:p>
        </p:txBody>
      </p:sp>
      <p:sp>
        <p:nvSpPr>
          <p:cNvPr id="24580" name="Rectangle 2">
            <a:extLst>
              <a:ext uri="{FF2B5EF4-FFF2-40B4-BE49-F238E27FC236}">
                <a16:creationId xmlns:a16="http://schemas.microsoft.com/office/drawing/2014/main" id="{204C704E-A8F8-6106-E60D-27D41A32C0DC}"/>
              </a:ext>
            </a:extLst>
          </p:cNvPr>
          <p:cNvSpPr>
            <a:spLocks noGrp="1" noChangeArrowheads="1"/>
          </p:cNvSpPr>
          <p:nvPr>
            <p:ph type="title"/>
          </p:nvPr>
        </p:nvSpPr>
        <p:spPr>
          <a:xfrm>
            <a:off x="0" y="365125"/>
            <a:ext cx="8952614" cy="1325563"/>
          </a:xfrm>
        </p:spPr>
        <p:txBody>
          <a:bodyPr/>
          <a:lstStyle/>
          <a:p>
            <a:r>
              <a:rPr lang="en-US" altLang="en-US" sz="3600" b="1">
                <a:solidFill>
                  <a:schemeClr val="bg1"/>
                </a:solidFill>
                <a:latin typeface="+mn-lt"/>
                <a:ea typeface="+mn-ea"/>
                <a:cs typeface="+mn-cs"/>
              </a:rPr>
              <a:t>Sequence stages of</a:t>
            </a:r>
            <a:br>
              <a:rPr lang="en-US" altLang="en-US" sz="3600" b="1">
                <a:solidFill>
                  <a:schemeClr val="bg1"/>
                </a:solidFill>
                <a:latin typeface="+mn-lt"/>
                <a:ea typeface="+mn-ea"/>
                <a:cs typeface="+mn-cs"/>
              </a:rPr>
            </a:br>
            <a:r>
              <a:rPr lang="en-US" altLang="en-US" sz="3600" b="1">
                <a:solidFill>
                  <a:schemeClr val="bg1"/>
                </a:solidFill>
                <a:latin typeface="+mn-lt"/>
                <a:ea typeface="+mn-ea"/>
                <a:cs typeface="+mn-cs"/>
              </a:rPr>
              <a:t> roll-out</a:t>
            </a:r>
          </a:p>
        </p:txBody>
      </p:sp>
      <p:sp>
        <p:nvSpPr>
          <p:cNvPr id="24581" name="Rectangle 3">
            <a:extLst>
              <a:ext uri="{FF2B5EF4-FFF2-40B4-BE49-F238E27FC236}">
                <a16:creationId xmlns:a16="http://schemas.microsoft.com/office/drawing/2014/main" id="{F3876A45-D325-CB1E-DBB0-0251D9678453}"/>
              </a:ext>
            </a:extLst>
          </p:cNvPr>
          <p:cNvSpPr>
            <a:spLocks noChangeArrowheads="1"/>
          </p:cNvSpPr>
          <p:nvPr/>
        </p:nvSpPr>
        <p:spPr bwMode="auto">
          <a:xfrm>
            <a:off x="1676400" y="2057400"/>
            <a:ext cx="1143000" cy="609600"/>
          </a:xfrm>
          <a:prstGeom prst="rect">
            <a:avLst/>
          </a:prstGeom>
          <a:solidFill>
            <a:schemeClr val="accent1"/>
          </a:solidFill>
          <a:ln w="9525">
            <a:solidFill>
              <a:schemeClr val="tx1"/>
            </a:solidFill>
            <a:miter lim="800000"/>
            <a:headEnd/>
            <a:tailEnd/>
          </a:ln>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b="1"/>
              <a:t>Shop 1</a:t>
            </a:r>
          </a:p>
        </p:txBody>
      </p:sp>
      <p:sp>
        <p:nvSpPr>
          <p:cNvPr id="24582" name="Rectangle 4">
            <a:extLst>
              <a:ext uri="{FF2B5EF4-FFF2-40B4-BE49-F238E27FC236}">
                <a16:creationId xmlns:a16="http://schemas.microsoft.com/office/drawing/2014/main" id="{4A698E39-31F4-906D-E38E-1700BE45EC18}"/>
              </a:ext>
            </a:extLst>
          </p:cNvPr>
          <p:cNvSpPr>
            <a:spLocks noChangeArrowheads="1"/>
          </p:cNvSpPr>
          <p:nvPr/>
        </p:nvSpPr>
        <p:spPr bwMode="auto">
          <a:xfrm>
            <a:off x="3200400" y="2590800"/>
            <a:ext cx="1143000" cy="609600"/>
          </a:xfrm>
          <a:prstGeom prst="rect">
            <a:avLst/>
          </a:prstGeom>
          <a:solidFill>
            <a:schemeClr val="accent1"/>
          </a:solidFill>
          <a:ln w="9525">
            <a:solidFill>
              <a:schemeClr val="tx1"/>
            </a:solidFill>
            <a:miter lim="800000"/>
            <a:headEnd/>
            <a:tailEnd/>
          </a:ln>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b="1"/>
              <a:t>Shop 2</a:t>
            </a:r>
          </a:p>
        </p:txBody>
      </p:sp>
      <p:sp>
        <p:nvSpPr>
          <p:cNvPr id="24583" name="Rectangle 5">
            <a:extLst>
              <a:ext uri="{FF2B5EF4-FFF2-40B4-BE49-F238E27FC236}">
                <a16:creationId xmlns:a16="http://schemas.microsoft.com/office/drawing/2014/main" id="{FBDE10C0-5FA3-9AC5-CE0E-EE4B365E5BBE}"/>
              </a:ext>
            </a:extLst>
          </p:cNvPr>
          <p:cNvSpPr>
            <a:spLocks noChangeArrowheads="1"/>
          </p:cNvSpPr>
          <p:nvPr/>
        </p:nvSpPr>
        <p:spPr bwMode="auto">
          <a:xfrm>
            <a:off x="4800600" y="3276600"/>
            <a:ext cx="1143000" cy="609600"/>
          </a:xfrm>
          <a:prstGeom prst="rect">
            <a:avLst/>
          </a:prstGeom>
          <a:solidFill>
            <a:schemeClr val="accent1"/>
          </a:solidFill>
          <a:ln w="9525">
            <a:solidFill>
              <a:schemeClr val="tx1"/>
            </a:solidFill>
            <a:miter lim="800000"/>
            <a:headEnd/>
            <a:tailEnd/>
          </a:ln>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b="1"/>
              <a:t>Shop 3</a:t>
            </a:r>
          </a:p>
        </p:txBody>
      </p:sp>
      <p:sp>
        <p:nvSpPr>
          <p:cNvPr id="24584" name="Rectangle 6">
            <a:extLst>
              <a:ext uri="{FF2B5EF4-FFF2-40B4-BE49-F238E27FC236}">
                <a16:creationId xmlns:a16="http://schemas.microsoft.com/office/drawing/2014/main" id="{CD17B231-5FEB-BB30-4D02-99FC68A449A8}"/>
              </a:ext>
            </a:extLst>
          </p:cNvPr>
          <p:cNvSpPr>
            <a:spLocks noChangeArrowheads="1"/>
          </p:cNvSpPr>
          <p:nvPr/>
        </p:nvSpPr>
        <p:spPr bwMode="auto">
          <a:xfrm>
            <a:off x="6477000" y="3962400"/>
            <a:ext cx="1143000" cy="609600"/>
          </a:xfrm>
          <a:prstGeom prst="rect">
            <a:avLst/>
          </a:prstGeom>
          <a:solidFill>
            <a:schemeClr val="accent1"/>
          </a:solidFill>
          <a:ln w="9525">
            <a:solidFill>
              <a:schemeClr val="tx1"/>
            </a:solidFill>
            <a:miter lim="800000"/>
            <a:headEnd/>
            <a:tailEnd/>
          </a:ln>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b="1"/>
              <a:t>Shop 4</a:t>
            </a:r>
          </a:p>
        </p:txBody>
      </p:sp>
      <p:sp>
        <p:nvSpPr>
          <p:cNvPr id="24585" name="Rectangle 7">
            <a:extLst>
              <a:ext uri="{FF2B5EF4-FFF2-40B4-BE49-F238E27FC236}">
                <a16:creationId xmlns:a16="http://schemas.microsoft.com/office/drawing/2014/main" id="{D7C8E7E0-D6F6-2956-35DE-CABA9BF05622}"/>
              </a:ext>
            </a:extLst>
          </p:cNvPr>
          <p:cNvSpPr>
            <a:spLocks noChangeArrowheads="1"/>
          </p:cNvSpPr>
          <p:nvPr/>
        </p:nvSpPr>
        <p:spPr bwMode="auto">
          <a:xfrm>
            <a:off x="7924800" y="4724400"/>
            <a:ext cx="1219200" cy="609600"/>
          </a:xfrm>
          <a:prstGeom prst="rect">
            <a:avLst/>
          </a:prstGeom>
          <a:solidFill>
            <a:schemeClr val="accent1"/>
          </a:solidFill>
          <a:ln w="9525">
            <a:solidFill>
              <a:schemeClr val="tx1"/>
            </a:solidFill>
            <a:miter lim="800000"/>
            <a:headEnd/>
            <a:tailEnd/>
          </a:ln>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b="1"/>
              <a:t>Shop 5</a:t>
            </a:r>
          </a:p>
        </p:txBody>
      </p:sp>
      <p:sp>
        <p:nvSpPr>
          <p:cNvPr id="24586" name="Rectangle 8">
            <a:extLst>
              <a:ext uri="{FF2B5EF4-FFF2-40B4-BE49-F238E27FC236}">
                <a16:creationId xmlns:a16="http://schemas.microsoft.com/office/drawing/2014/main" id="{43127E22-08AC-6AFF-8598-EADE3872113A}"/>
              </a:ext>
            </a:extLst>
          </p:cNvPr>
          <p:cNvSpPr>
            <a:spLocks noChangeArrowheads="1"/>
          </p:cNvSpPr>
          <p:nvPr/>
        </p:nvSpPr>
        <p:spPr bwMode="auto">
          <a:xfrm>
            <a:off x="9296400" y="5715000"/>
            <a:ext cx="1143000" cy="609600"/>
          </a:xfrm>
          <a:prstGeom prst="rect">
            <a:avLst/>
          </a:prstGeom>
          <a:solidFill>
            <a:schemeClr val="accent1"/>
          </a:solidFill>
          <a:ln w="9525">
            <a:solidFill>
              <a:schemeClr val="tx1"/>
            </a:solidFill>
            <a:miter lim="800000"/>
            <a:headEnd/>
            <a:tailEnd/>
          </a:ln>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b="1"/>
              <a:t>Shop 6</a:t>
            </a:r>
          </a:p>
        </p:txBody>
      </p:sp>
      <p:sp>
        <p:nvSpPr>
          <p:cNvPr id="24587" name="Line 9">
            <a:extLst>
              <a:ext uri="{FF2B5EF4-FFF2-40B4-BE49-F238E27FC236}">
                <a16:creationId xmlns:a16="http://schemas.microsoft.com/office/drawing/2014/main" id="{DBBF33DA-B38E-091C-9516-0CD893864E96}"/>
              </a:ext>
            </a:extLst>
          </p:cNvPr>
          <p:cNvSpPr>
            <a:spLocks noChangeShapeType="1"/>
          </p:cNvSpPr>
          <p:nvPr/>
        </p:nvSpPr>
        <p:spPr bwMode="auto">
          <a:xfrm>
            <a:off x="2971800" y="6858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588" name="Line 10">
            <a:extLst>
              <a:ext uri="{FF2B5EF4-FFF2-40B4-BE49-F238E27FC236}">
                <a16:creationId xmlns:a16="http://schemas.microsoft.com/office/drawing/2014/main" id="{93FAA57F-F63C-384B-4548-9BA118C1D274}"/>
              </a:ext>
            </a:extLst>
          </p:cNvPr>
          <p:cNvSpPr>
            <a:spLocks noChangeShapeType="1"/>
          </p:cNvSpPr>
          <p:nvPr/>
        </p:nvSpPr>
        <p:spPr bwMode="auto">
          <a:xfrm>
            <a:off x="4724400" y="15240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589" name="Line 11">
            <a:extLst>
              <a:ext uri="{FF2B5EF4-FFF2-40B4-BE49-F238E27FC236}">
                <a16:creationId xmlns:a16="http://schemas.microsoft.com/office/drawing/2014/main" id="{0F6881B0-837E-7821-CB52-5686667CA78A}"/>
              </a:ext>
            </a:extLst>
          </p:cNvPr>
          <p:cNvSpPr>
            <a:spLocks noChangeShapeType="1"/>
          </p:cNvSpPr>
          <p:nvPr/>
        </p:nvSpPr>
        <p:spPr bwMode="auto">
          <a:xfrm>
            <a:off x="6781800" y="19812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590" name="Line 12">
            <a:extLst>
              <a:ext uri="{FF2B5EF4-FFF2-40B4-BE49-F238E27FC236}">
                <a16:creationId xmlns:a16="http://schemas.microsoft.com/office/drawing/2014/main" id="{0716990E-C3F7-1D41-9FFF-870181518C7A}"/>
              </a:ext>
            </a:extLst>
          </p:cNvPr>
          <p:cNvSpPr>
            <a:spLocks noChangeShapeType="1"/>
          </p:cNvSpPr>
          <p:nvPr/>
        </p:nvSpPr>
        <p:spPr bwMode="auto">
          <a:xfrm>
            <a:off x="9144000" y="25908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pic>
        <p:nvPicPr>
          <p:cNvPr id="24591" name="Picture 14">
            <a:extLst>
              <a:ext uri="{FF2B5EF4-FFF2-40B4-BE49-F238E27FC236}">
                <a16:creationId xmlns:a16="http://schemas.microsoft.com/office/drawing/2014/main" id="{383E8C67-6F12-EF51-14C7-86C30B312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95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5">
            <a:extLst>
              <a:ext uri="{FF2B5EF4-FFF2-40B4-BE49-F238E27FC236}">
                <a16:creationId xmlns:a16="http://schemas.microsoft.com/office/drawing/2014/main" id="{3242AF82-FC39-E85D-2EF4-942DC0F4A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6">
            <a:extLst>
              <a:ext uri="{FF2B5EF4-FFF2-40B4-BE49-F238E27FC236}">
                <a16:creationId xmlns:a16="http://schemas.microsoft.com/office/drawing/2014/main" id="{6A62198A-5903-B3E2-0693-71CECA1E1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2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7">
            <a:extLst>
              <a:ext uri="{FF2B5EF4-FFF2-40B4-BE49-F238E27FC236}">
                <a16:creationId xmlns:a16="http://schemas.microsoft.com/office/drawing/2014/main" id="{48D06082-B0A8-21B1-E1DB-FC01CB0E8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124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8">
            <a:extLst>
              <a:ext uri="{FF2B5EF4-FFF2-40B4-BE49-F238E27FC236}">
                <a16:creationId xmlns:a16="http://schemas.microsoft.com/office/drawing/2014/main" id="{7A7E5B0A-E3EF-7D14-814D-A3823E5CC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419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9">
            <a:extLst>
              <a:ext uri="{FF2B5EF4-FFF2-40B4-BE49-F238E27FC236}">
                <a16:creationId xmlns:a16="http://schemas.microsoft.com/office/drawing/2014/main" id="{80F9A362-181E-5512-4586-D8F9603B7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3352801"/>
            <a:ext cx="15398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04C704E-A8F8-6106-E60D-27D41A32C0DC}"/>
              </a:ext>
            </a:extLst>
          </p:cNvPr>
          <p:cNvSpPr>
            <a:spLocks noGrp="1" noChangeArrowheads="1"/>
          </p:cNvSpPr>
          <p:nvPr/>
        </p:nvSpPr>
        <p:spPr>
          <a:xfrm>
            <a:off x="0" y="365125"/>
            <a:ext cx="89526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solidFill>
                  <a:srgbClr val="000000"/>
                </a:solidFill>
                <a:latin typeface="+mn-lt"/>
                <a:ea typeface="+mn-ea"/>
                <a:cs typeface="+mn-cs"/>
              </a:rPr>
              <a:t>Sequence stages of</a:t>
            </a:r>
            <a:br>
              <a:rPr lang="en-US" altLang="en-US" sz="3600" b="1" dirty="0">
                <a:solidFill>
                  <a:srgbClr val="000000"/>
                </a:solidFill>
                <a:latin typeface="+mn-lt"/>
                <a:ea typeface="+mn-ea"/>
                <a:cs typeface="+mn-cs"/>
              </a:rPr>
            </a:br>
            <a:r>
              <a:rPr lang="en-US" altLang="en-US" sz="3600" b="1" dirty="0">
                <a:solidFill>
                  <a:srgbClr val="000000"/>
                </a:solidFill>
                <a:latin typeface="+mn-lt"/>
                <a:ea typeface="+mn-ea"/>
                <a:cs typeface="+mn-cs"/>
              </a:rPr>
              <a:t> roll-out</a:t>
            </a:r>
            <a:endParaRPr lang="en-US" altLang="en-US" sz="3600" b="1" dirty="0">
              <a:solidFill>
                <a:srgbClr val="000000"/>
              </a:solidFill>
              <a:latin typeface="+mn-lt"/>
              <a:ea typeface="+mn-ea"/>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4">
            <a:extLst>
              <a:ext uri="{FF2B5EF4-FFF2-40B4-BE49-F238E27FC236}">
                <a16:creationId xmlns:a16="http://schemas.microsoft.com/office/drawing/2014/main" id="{FA3DB14F-3B43-0D67-0CEE-1F9A1EA758F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8503354E-9650-4A40-B4B6-9CFBD627D4F9}" type="slidenum">
              <a:rPr lang="en-US" altLang="en-US" sz="900">
                <a:solidFill>
                  <a:srgbClr val="B2B2B2"/>
                </a:solidFill>
              </a:rPr>
              <a:pPr algn="r"/>
              <a:t>29</a:t>
            </a:fld>
            <a:endParaRPr lang="en-US" altLang="en-US" sz="900">
              <a:solidFill>
                <a:srgbClr val="B2B2B2"/>
              </a:solidFill>
            </a:endParaRPr>
          </a:p>
        </p:txBody>
      </p:sp>
      <p:sp>
        <p:nvSpPr>
          <p:cNvPr id="35844" name="Rectangle 2">
            <a:extLst>
              <a:ext uri="{FF2B5EF4-FFF2-40B4-BE49-F238E27FC236}">
                <a16:creationId xmlns:a16="http://schemas.microsoft.com/office/drawing/2014/main" id="{9C0E872E-9CDF-52AE-888A-F4D37E302F0E}"/>
              </a:ext>
            </a:extLst>
          </p:cNvPr>
          <p:cNvSpPr>
            <a:spLocks noGrp="1" noChangeArrowheads="1"/>
          </p:cNvSpPr>
          <p:nvPr>
            <p:ph type="title"/>
          </p:nvPr>
        </p:nvSpPr>
        <p:spPr>
          <a:xfrm>
            <a:off x="46961" y="18255"/>
            <a:ext cx="10515600" cy="1325563"/>
          </a:xfrm>
        </p:spPr>
        <p:txBody>
          <a:bodyPr>
            <a:normAutofit/>
          </a:bodyPr>
          <a:lstStyle/>
          <a:p>
            <a:r>
              <a:rPr lang="en-US" altLang="en-US" sz="3600" b="1">
                <a:solidFill>
                  <a:srgbClr val="000000"/>
                </a:solidFill>
                <a:latin typeface="+mn-lt"/>
                <a:ea typeface="+mn-ea"/>
                <a:cs typeface="+mn-cs"/>
              </a:rPr>
              <a:t>Go / no go Meeting</a:t>
            </a:r>
          </a:p>
        </p:txBody>
      </p:sp>
      <p:sp>
        <p:nvSpPr>
          <p:cNvPr id="35845" name="Rectangle 3">
            <a:extLst>
              <a:ext uri="{FF2B5EF4-FFF2-40B4-BE49-F238E27FC236}">
                <a16:creationId xmlns:a16="http://schemas.microsoft.com/office/drawing/2014/main" id="{FF3D2A06-9CA1-B514-B959-F4CAA725B75F}"/>
              </a:ext>
            </a:extLst>
          </p:cNvPr>
          <p:cNvSpPr>
            <a:spLocks noGrp="1" noChangeArrowheads="1"/>
          </p:cNvSpPr>
          <p:nvPr>
            <p:ph type="body" idx="1"/>
          </p:nvPr>
        </p:nvSpPr>
        <p:spPr>
          <a:xfrm>
            <a:off x="838200" y="1825625"/>
            <a:ext cx="4782880" cy="4351338"/>
          </a:xfrm>
          <a:solidFill>
            <a:schemeClr val="bg1"/>
          </a:solidFill>
        </p:spPr>
        <p:txBody>
          <a:bodyPr/>
          <a:lstStyle/>
          <a:p>
            <a:pPr eaLnBrk="1" hangingPunct="1"/>
            <a:r>
              <a:rPr lang="en-US" altLang="en-US"/>
              <a:t>Current vs New system review</a:t>
            </a:r>
          </a:p>
          <a:p>
            <a:pPr eaLnBrk="1" hangingPunct="1"/>
            <a:r>
              <a:rPr lang="en-US" altLang="en-US"/>
              <a:t>Training Evaluation </a:t>
            </a:r>
          </a:p>
          <a:p>
            <a:pPr eaLnBrk="1" hangingPunct="1"/>
            <a:r>
              <a:rPr lang="en-US" altLang="en-US"/>
              <a:t>Cut over steps</a:t>
            </a:r>
          </a:p>
          <a:p>
            <a:pPr eaLnBrk="1" hangingPunct="1"/>
            <a:r>
              <a:rPr lang="en-US" altLang="en-US"/>
              <a:t>Check list</a:t>
            </a:r>
          </a:p>
          <a:p>
            <a:pPr eaLnBrk="1" hangingPunct="1"/>
            <a:r>
              <a:rPr lang="en-US" altLang="en-US"/>
              <a:t>Go Evaluation</a:t>
            </a:r>
          </a:p>
          <a:p>
            <a:pPr eaLnBrk="1" hangingPunct="1"/>
            <a:r>
              <a:rPr lang="en-US" altLang="en-US"/>
              <a:t>Decision</a:t>
            </a:r>
          </a:p>
        </p:txBody>
      </p:sp>
      <p:pic>
        <p:nvPicPr>
          <p:cNvPr id="35846" name="Picture 4" descr="ROCKETMA">
            <a:extLst>
              <a:ext uri="{FF2B5EF4-FFF2-40B4-BE49-F238E27FC236}">
                <a16:creationId xmlns:a16="http://schemas.microsoft.com/office/drawing/2014/main" id="{CC2BE7A6-2A1D-E4EE-3892-23B5B4063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580" r="35248" b="11290"/>
          <a:stretch>
            <a:fillRect/>
          </a:stretch>
        </p:blipFill>
        <p:spPr bwMode="auto">
          <a:xfrm>
            <a:off x="5909562" y="431320"/>
            <a:ext cx="4650608" cy="616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ECA9D5-1BF5-0145-2EF4-9BE4B74614A6}"/>
              </a:ext>
            </a:extLst>
          </p:cNvPr>
          <p:cNvSpPr>
            <a:spLocks noGrp="1"/>
          </p:cNvSpPr>
          <p:nvPr>
            <p:ph type="title"/>
          </p:nvPr>
        </p:nvSpPr>
        <p:spPr/>
        <p:txBody>
          <a:bodyPr/>
          <a:lstStyle/>
          <a:p>
            <a:r>
              <a:rPr lang="en-US"/>
              <a:t>Speaker Bio</a:t>
            </a:r>
          </a:p>
        </p:txBody>
      </p:sp>
      <p:sp>
        <p:nvSpPr>
          <p:cNvPr id="2" name="Content Placeholder 1">
            <a:extLst>
              <a:ext uri="{FF2B5EF4-FFF2-40B4-BE49-F238E27FC236}">
                <a16:creationId xmlns:a16="http://schemas.microsoft.com/office/drawing/2014/main" id="{7AB6B145-E09B-C353-F001-74DFCFE367E3}"/>
              </a:ext>
            </a:extLst>
          </p:cNvPr>
          <p:cNvSpPr>
            <a:spLocks noGrp="1"/>
          </p:cNvSpPr>
          <p:nvPr>
            <p:ph idx="1"/>
          </p:nvPr>
        </p:nvSpPr>
        <p:spPr/>
        <p:txBody>
          <a:bodyPr/>
          <a:lstStyle/>
          <a:p>
            <a:r>
              <a:rPr lang="en-US" altLang="en-US" sz="2800" b="1"/>
              <a:t>Stephan Schomberg</a:t>
            </a:r>
          </a:p>
          <a:p>
            <a:r>
              <a:rPr lang="en-US" altLang="en-US"/>
              <a:t>Project Management for 25+ years ERP and EAM</a:t>
            </a:r>
          </a:p>
          <a:p>
            <a:pPr eaLnBrk="1" hangingPunct="1"/>
            <a:r>
              <a:rPr lang="en-US" altLang="en-US"/>
              <a:t>Project Management Implementations </a:t>
            </a:r>
          </a:p>
          <a:p>
            <a:pPr lvl="1" eaLnBrk="1" hangingPunct="1"/>
            <a:r>
              <a:rPr lang="en-US" altLang="en-US" sz="2400"/>
              <a:t>Over 100 locations successfully implemented across NA</a:t>
            </a:r>
          </a:p>
          <a:p>
            <a:pPr lvl="1"/>
            <a:r>
              <a:rPr lang="en-US" altLang="en-US" sz="2400"/>
              <a:t>15 different industries (everything from bagels to airplanes)</a:t>
            </a:r>
          </a:p>
          <a:p>
            <a:pPr eaLnBrk="1" hangingPunct="1"/>
            <a:r>
              <a:rPr lang="en-US" altLang="en-US"/>
              <a:t>Application expert and certified in both Infor ERP and Hexagon EAM</a:t>
            </a:r>
          </a:p>
          <a:p>
            <a:pPr eaLnBrk="1" hangingPunct="1"/>
            <a:r>
              <a:rPr lang="en-US" altLang="en-US"/>
              <a:t>Developed supply chain strategies for several fortune 500 companies.</a:t>
            </a:r>
          </a:p>
        </p:txBody>
      </p:sp>
    </p:spTree>
    <p:extLst>
      <p:ext uri="{BB962C8B-B14F-4D97-AF65-F5344CB8AC3E}">
        <p14:creationId xmlns:p14="http://schemas.microsoft.com/office/powerpoint/2010/main" val="215933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4">
            <a:extLst>
              <a:ext uri="{FF2B5EF4-FFF2-40B4-BE49-F238E27FC236}">
                <a16:creationId xmlns:a16="http://schemas.microsoft.com/office/drawing/2014/main" id="{24F72F9F-6578-9A91-EA01-B657123E2DA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7915BD48-6EA4-46DF-A70B-70DC3C7A0609}" type="slidenum">
              <a:rPr lang="en-US" altLang="en-US" sz="900">
                <a:solidFill>
                  <a:srgbClr val="B2B2B2"/>
                </a:solidFill>
              </a:rPr>
              <a:pPr algn="r"/>
              <a:t>30</a:t>
            </a:fld>
            <a:endParaRPr lang="en-US" altLang="en-US" sz="900">
              <a:solidFill>
                <a:srgbClr val="B2B2B2"/>
              </a:solidFill>
            </a:endParaRPr>
          </a:p>
        </p:txBody>
      </p:sp>
      <p:sp>
        <p:nvSpPr>
          <p:cNvPr id="38916" name="Rectangle 2">
            <a:extLst>
              <a:ext uri="{FF2B5EF4-FFF2-40B4-BE49-F238E27FC236}">
                <a16:creationId xmlns:a16="http://schemas.microsoft.com/office/drawing/2014/main" id="{CDCAA58F-687F-0BB9-2DCE-454B1E536026}"/>
              </a:ext>
            </a:extLst>
          </p:cNvPr>
          <p:cNvSpPr>
            <a:spLocks noGrp="1" noChangeArrowheads="1"/>
          </p:cNvSpPr>
          <p:nvPr>
            <p:ph type="title"/>
          </p:nvPr>
        </p:nvSpPr>
        <p:spPr>
          <a:xfrm>
            <a:off x="14111" y="365125"/>
            <a:ext cx="8452555" cy="1353785"/>
          </a:xfrm>
        </p:spPr>
        <p:txBody>
          <a:bodyPr>
            <a:normAutofit/>
          </a:bodyPr>
          <a:lstStyle/>
          <a:p>
            <a:r>
              <a:rPr lang="en-US" altLang="en-US" sz="3600" b="1" dirty="0">
                <a:solidFill>
                  <a:srgbClr val="000000"/>
                </a:solidFill>
                <a:latin typeface="+mn-lt"/>
                <a:ea typeface="+mn-ea"/>
                <a:cs typeface="+mn-cs"/>
              </a:rPr>
              <a:t>Importance Of Validating </a:t>
            </a:r>
            <a:r>
              <a:rPr lang="en-US" altLang="en-US" sz="3600" dirty="0">
                <a:solidFill>
                  <a:srgbClr val="000000"/>
                </a:solidFill>
                <a:latin typeface="+mn-lt"/>
                <a:ea typeface="+mn-ea"/>
                <a:cs typeface="+mn-cs"/>
              </a:rPr>
              <a:t>your implementation</a:t>
            </a:r>
            <a:endParaRPr lang="en-US" altLang="en-US" sz="3600" b="1" dirty="0">
              <a:solidFill>
                <a:srgbClr val="000000"/>
              </a:solidFill>
              <a:latin typeface="+mn-lt"/>
              <a:ea typeface="+mn-ea"/>
              <a:cs typeface="+mn-cs"/>
            </a:endParaRPr>
          </a:p>
        </p:txBody>
      </p:sp>
      <p:sp>
        <p:nvSpPr>
          <p:cNvPr id="722947" name="Rectangle 3">
            <a:extLst>
              <a:ext uri="{FF2B5EF4-FFF2-40B4-BE49-F238E27FC236}">
                <a16:creationId xmlns:a16="http://schemas.microsoft.com/office/drawing/2014/main" id="{3C900930-2545-9EDE-7A61-D31462FB2B48}"/>
              </a:ext>
            </a:extLst>
          </p:cNvPr>
          <p:cNvSpPr>
            <a:spLocks noGrp="1" noChangeArrowheads="1"/>
          </p:cNvSpPr>
          <p:nvPr>
            <p:ph type="body" idx="1"/>
          </p:nvPr>
        </p:nvSpPr>
        <p:spPr>
          <a:xfrm>
            <a:off x="986991" y="1903300"/>
            <a:ext cx="8458200" cy="3048000"/>
          </a:xfrm>
          <a:solidFill>
            <a:schemeClr val="bg1"/>
          </a:solidFill>
        </p:spPr>
        <p:txBody>
          <a:bodyPr/>
          <a:lstStyle/>
          <a:p>
            <a:pPr eaLnBrk="1" hangingPunct="1"/>
            <a:r>
              <a:rPr lang="en-US" altLang="en-US"/>
              <a:t>A common problem with many projects today is that nobody verifies that the project met it’s deliverables.</a:t>
            </a:r>
          </a:p>
          <a:p>
            <a:pPr eaLnBrk="1" hangingPunct="1"/>
            <a:r>
              <a:rPr lang="en-US" altLang="en-US"/>
              <a:t>That the training and processes are entrenched</a:t>
            </a:r>
          </a:p>
          <a:p>
            <a:pPr eaLnBrk="1" hangingPunct="1"/>
            <a:r>
              <a:rPr lang="en-US" altLang="en-US"/>
              <a:t>That the value expressed in the business case has been attained.</a:t>
            </a:r>
          </a:p>
        </p:txBody>
      </p:sp>
      <p:grpSp>
        <p:nvGrpSpPr>
          <p:cNvPr id="2" name="Group 9">
            <a:extLst>
              <a:ext uri="{FF2B5EF4-FFF2-40B4-BE49-F238E27FC236}">
                <a16:creationId xmlns:a16="http://schemas.microsoft.com/office/drawing/2014/main" id="{F5F4F8F4-874D-8DA4-E59F-5FA4A3710457}"/>
              </a:ext>
            </a:extLst>
          </p:cNvPr>
          <p:cNvGrpSpPr>
            <a:grpSpLocks/>
          </p:cNvGrpSpPr>
          <p:nvPr/>
        </p:nvGrpSpPr>
        <p:grpSpPr bwMode="auto">
          <a:xfrm>
            <a:off x="2209799" y="5143073"/>
            <a:ext cx="7114953" cy="1257300"/>
            <a:chOff x="432" y="2724"/>
            <a:chExt cx="3936" cy="792"/>
          </a:xfrm>
        </p:grpSpPr>
        <p:sp>
          <p:nvSpPr>
            <p:cNvPr id="38919" name="AutoShape 5">
              <a:extLst>
                <a:ext uri="{FF2B5EF4-FFF2-40B4-BE49-F238E27FC236}">
                  <a16:creationId xmlns:a16="http://schemas.microsoft.com/office/drawing/2014/main" id="{9D19DAB1-47E8-624A-AF12-2F0FBAB04ED7}"/>
                </a:ext>
              </a:extLst>
            </p:cNvPr>
            <p:cNvSpPr>
              <a:spLocks noChangeArrowheads="1"/>
            </p:cNvSpPr>
            <p:nvPr/>
          </p:nvSpPr>
          <p:spPr bwMode="auto">
            <a:xfrm>
              <a:off x="432" y="2724"/>
              <a:ext cx="3936" cy="792"/>
            </a:xfrm>
            <a:prstGeom prst="roundRect">
              <a:avLst>
                <a:gd name="adj" fmla="val 18639"/>
              </a:avLst>
            </a:prstGeom>
            <a:solidFill>
              <a:srgbClr val="E1E0C2"/>
            </a:solidFill>
            <a:ln>
              <a:noFill/>
            </a:ln>
            <a:effectLst>
              <a:prstShdw prst="shdw17" dist="17961" dir="2700000">
                <a:srgbClr val="878674"/>
              </a:prstShdw>
            </a:effectLst>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38920" name="Rectangle 7">
              <a:extLst>
                <a:ext uri="{FF2B5EF4-FFF2-40B4-BE49-F238E27FC236}">
                  <a16:creationId xmlns:a16="http://schemas.microsoft.com/office/drawing/2014/main" id="{569434B5-1ADD-FC37-4CFF-CF673002F659}"/>
                </a:ext>
              </a:extLst>
            </p:cNvPr>
            <p:cNvSpPr>
              <a:spLocks noChangeArrowheads="1"/>
            </p:cNvSpPr>
            <p:nvPr/>
          </p:nvSpPr>
          <p:spPr bwMode="auto">
            <a:xfrm>
              <a:off x="624" y="2976"/>
              <a:ext cx="3600"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029" tIns="41029" rIns="41029" bIns="41029">
              <a:spAutoFit/>
            </a:bodyPr>
            <a:lstStyle>
              <a:lvl1pPr indent="114300" algn="ctr" defTabSz="820738">
                <a:defRPr sz="2400">
                  <a:solidFill>
                    <a:schemeClr val="tx1"/>
                  </a:solidFill>
                  <a:latin typeface="Arial" panose="020B0604020202020204" pitchFamily="34" charset="0"/>
                </a:defRPr>
              </a:lvl1pPr>
              <a:lvl2pPr marL="742950" indent="-285750" algn="ctr" defTabSz="820738">
                <a:defRPr sz="2400">
                  <a:solidFill>
                    <a:schemeClr val="tx1"/>
                  </a:solidFill>
                  <a:latin typeface="Arial" panose="020B0604020202020204" pitchFamily="34" charset="0"/>
                </a:defRPr>
              </a:lvl2pPr>
              <a:lvl3pPr marL="1143000" indent="-228600" algn="ctr" defTabSz="820738">
                <a:defRPr sz="2400">
                  <a:solidFill>
                    <a:schemeClr val="tx1"/>
                  </a:solidFill>
                  <a:latin typeface="Arial" panose="020B0604020202020204" pitchFamily="34" charset="0"/>
                </a:defRPr>
              </a:lvl3pPr>
              <a:lvl4pPr marL="1600200" indent="-228600" algn="ctr" defTabSz="820738">
                <a:defRPr sz="2400">
                  <a:solidFill>
                    <a:schemeClr val="tx1"/>
                  </a:solidFill>
                  <a:latin typeface="Arial" panose="020B0604020202020204" pitchFamily="34" charset="0"/>
                </a:defRPr>
              </a:lvl4pPr>
              <a:lvl5pPr marL="2057400" indent="-228600" algn="ctr" defTabSz="820738">
                <a:defRPr sz="2400">
                  <a:solidFill>
                    <a:schemeClr val="tx1"/>
                  </a:solidFill>
                  <a:latin typeface="Arial" panose="020B0604020202020204" pitchFamily="34" charset="0"/>
                </a:defRPr>
              </a:lvl5pPr>
              <a:lvl6pPr marL="2514600" indent="-228600" algn="ctr" defTabSz="820738"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defTabSz="820738"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defTabSz="820738"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defTabSz="820738"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i="1">
                  <a:cs typeface="Arial" panose="020B0604020202020204" pitchFamily="34" charset="0"/>
                </a:rPr>
                <a:t>“You can’t manage what you don’t measure”…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22947">
                                            <p:txEl>
                                              <p:pRg st="0" end="0"/>
                                            </p:txEl>
                                          </p:spTgt>
                                        </p:tgtEl>
                                        <p:attrNameLst>
                                          <p:attrName>style.visibility</p:attrName>
                                        </p:attrNameLst>
                                      </p:cBhvr>
                                      <p:to>
                                        <p:strVal val="visible"/>
                                      </p:to>
                                    </p:set>
                                    <p:animEffect transition="in" filter="wipe(left)">
                                      <p:cBhvr>
                                        <p:cTn id="18" dur="500"/>
                                        <p:tgtEl>
                                          <p:spTgt spid="722947">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22947">
                                            <p:txEl>
                                              <p:pRg st="1" end="1"/>
                                            </p:txEl>
                                          </p:spTgt>
                                        </p:tgtEl>
                                        <p:attrNameLst>
                                          <p:attrName>style.visibility</p:attrName>
                                        </p:attrNameLst>
                                      </p:cBhvr>
                                      <p:to>
                                        <p:strVal val="visible"/>
                                      </p:to>
                                    </p:set>
                                    <p:animEffect transition="in" filter="wipe(left)">
                                      <p:cBhvr>
                                        <p:cTn id="21" dur="500"/>
                                        <p:tgtEl>
                                          <p:spTgt spid="722947">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22947">
                                            <p:txEl>
                                              <p:pRg st="2" end="2"/>
                                            </p:txEl>
                                          </p:spTgt>
                                        </p:tgtEl>
                                        <p:attrNameLst>
                                          <p:attrName>style.visibility</p:attrName>
                                        </p:attrNameLst>
                                      </p:cBhvr>
                                      <p:to>
                                        <p:strVal val="visible"/>
                                      </p:to>
                                    </p:set>
                                    <p:animEffect transition="in" filter="wipe(left)">
                                      <p:cBhvr>
                                        <p:cTn id="24" dur="500"/>
                                        <p:tgtEl>
                                          <p:spTgt spid="72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a:extLst>
              <a:ext uri="{FF2B5EF4-FFF2-40B4-BE49-F238E27FC236}">
                <a16:creationId xmlns:a16="http://schemas.microsoft.com/office/drawing/2014/main" id="{AA037722-4274-4E5E-ABCD-C6AD60D4C77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8BE341B6-9B68-4222-8374-29EE2984BD5A}" type="slidenum">
              <a:rPr lang="en-US" altLang="en-US" sz="900">
                <a:solidFill>
                  <a:srgbClr val="B2B2B2"/>
                </a:solidFill>
              </a:rPr>
              <a:pPr algn="r"/>
              <a:t>31</a:t>
            </a:fld>
            <a:endParaRPr lang="en-US" altLang="en-US" sz="900">
              <a:solidFill>
                <a:srgbClr val="B2B2B2"/>
              </a:solidFill>
            </a:endParaRPr>
          </a:p>
        </p:txBody>
      </p:sp>
      <p:sp>
        <p:nvSpPr>
          <p:cNvPr id="39940" name="Rectangle 2">
            <a:extLst>
              <a:ext uri="{FF2B5EF4-FFF2-40B4-BE49-F238E27FC236}">
                <a16:creationId xmlns:a16="http://schemas.microsoft.com/office/drawing/2014/main" id="{A16DE84B-0A68-E29C-9656-8C82D6555781}"/>
              </a:ext>
            </a:extLst>
          </p:cNvPr>
          <p:cNvSpPr>
            <a:spLocks noGrp="1" noChangeArrowheads="1"/>
          </p:cNvSpPr>
          <p:nvPr>
            <p:ph type="title"/>
          </p:nvPr>
        </p:nvSpPr>
        <p:spPr>
          <a:xfrm>
            <a:off x="0" y="365125"/>
            <a:ext cx="11353800" cy="1325563"/>
          </a:xfrm>
        </p:spPr>
        <p:txBody>
          <a:bodyPr>
            <a:normAutofit/>
          </a:bodyPr>
          <a:lstStyle/>
          <a:p>
            <a:r>
              <a:rPr lang="en-US" altLang="en-US" sz="3600" b="1">
                <a:solidFill>
                  <a:srgbClr val="000000"/>
                </a:solidFill>
                <a:latin typeface="+mn-lt"/>
                <a:ea typeface="+mn-ea"/>
                <a:cs typeface="+mn-cs"/>
              </a:rPr>
              <a:t>Measurement </a:t>
            </a:r>
            <a:br>
              <a:rPr lang="en-US" altLang="en-US" sz="3600" b="1">
                <a:solidFill>
                  <a:srgbClr val="000000"/>
                </a:solidFill>
                <a:latin typeface="+mn-lt"/>
                <a:ea typeface="+mn-ea"/>
                <a:cs typeface="+mn-cs"/>
              </a:rPr>
            </a:br>
            <a:r>
              <a:rPr lang="en-US" altLang="en-US" sz="3600" b="1">
                <a:solidFill>
                  <a:srgbClr val="000000"/>
                </a:solidFill>
                <a:latin typeface="+mn-lt"/>
                <a:ea typeface="+mn-ea"/>
                <a:cs typeface="+mn-cs"/>
              </a:rPr>
              <a:t>Techniques</a:t>
            </a:r>
          </a:p>
        </p:txBody>
      </p:sp>
      <p:sp>
        <p:nvSpPr>
          <p:cNvPr id="723971" name="Rectangle 3">
            <a:extLst>
              <a:ext uri="{FF2B5EF4-FFF2-40B4-BE49-F238E27FC236}">
                <a16:creationId xmlns:a16="http://schemas.microsoft.com/office/drawing/2014/main" id="{5F800FA7-ADC8-D7F7-B4FD-BCBFB2FC469B}"/>
              </a:ext>
            </a:extLst>
          </p:cNvPr>
          <p:cNvSpPr>
            <a:spLocks noGrp="1" noChangeArrowheads="1"/>
          </p:cNvSpPr>
          <p:nvPr>
            <p:ph type="body" idx="1"/>
          </p:nvPr>
        </p:nvSpPr>
        <p:spPr>
          <a:xfrm>
            <a:off x="607444" y="2009069"/>
            <a:ext cx="9259712" cy="4351338"/>
          </a:xfrm>
          <a:solidFill>
            <a:schemeClr val="bg1"/>
          </a:solidFill>
        </p:spPr>
        <p:txBody>
          <a:bodyPr vert="horz" lIns="91440" tIns="45720" rIns="91440" bIns="45720" rtlCol="0" anchor="t">
            <a:normAutofit/>
          </a:bodyPr>
          <a:lstStyle/>
          <a:p>
            <a:pPr marL="17780" eaLnBrk="1" hangingPunct="1"/>
            <a:r>
              <a:rPr lang="en-US" altLang="en-US" dirty="0">
                <a:latin typeface="Arial Nova Light"/>
              </a:rPr>
              <a:t>During the project</a:t>
            </a:r>
            <a:endParaRPr lang="en-US" dirty="0">
              <a:latin typeface="Arial Nova Light"/>
            </a:endParaRPr>
          </a:p>
          <a:p>
            <a:pPr marL="17780" lvl="1" eaLnBrk="1" hangingPunct="1"/>
            <a:r>
              <a:rPr lang="en-US" altLang="en-US" dirty="0">
                <a:latin typeface="Arial Nova Light"/>
              </a:rPr>
              <a:t>Depending on a company's Project Management maturity, they will use different techniques to measure.</a:t>
            </a:r>
          </a:p>
          <a:p>
            <a:pPr marL="17780" eaLnBrk="1" hangingPunct="1"/>
            <a:r>
              <a:rPr lang="en-US" altLang="en-US" dirty="0">
                <a:latin typeface="Arial Nova Light"/>
              </a:rPr>
              <a:t>After a project is complete?</a:t>
            </a:r>
          </a:p>
          <a:p>
            <a:pPr marL="17780" lvl="1" eaLnBrk="1" hangingPunct="1"/>
            <a:r>
              <a:rPr lang="en-US" altLang="en-US" dirty="0">
                <a:latin typeface="Arial Nova Light"/>
              </a:rPr>
              <a:t>Most companies are just glad it is done and want to move on to the next one. This can be a big mistake because it is important to also measure to improve the next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3971">
                                            <p:txEl>
                                              <p:pRg st="0" end="0"/>
                                            </p:txEl>
                                          </p:spTgt>
                                        </p:tgtEl>
                                        <p:attrNameLst>
                                          <p:attrName>style.visibility</p:attrName>
                                        </p:attrNameLst>
                                      </p:cBhvr>
                                      <p:to>
                                        <p:strVal val="visible"/>
                                      </p:to>
                                    </p:set>
                                    <p:animEffect transition="in" filter="wipe(left)">
                                      <p:cBhvr>
                                        <p:cTn id="7" dur="500"/>
                                        <p:tgtEl>
                                          <p:spTgt spid="72397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23971">
                                            <p:txEl>
                                              <p:pRg st="1" end="1"/>
                                            </p:txEl>
                                          </p:spTgt>
                                        </p:tgtEl>
                                        <p:attrNameLst>
                                          <p:attrName>style.visibility</p:attrName>
                                        </p:attrNameLst>
                                      </p:cBhvr>
                                      <p:to>
                                        <p:strVal val="visible"/>
                                      </p:to>
                                    </p:set>
                                    <p:animEffect transition="in" filter="wipe(left)">
                                      <p:cBhvr>
                                        <p:cTn id="10" dur="500"/>
                                        <p:tgtEl>
                                          <p:spTgt spid="7239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23971">
                                            <p:txEl>
                                              <p:pRg st="2" end="2"/>
                                            </p:txEl>
                                          </p:spTgt>
                                        </p:tgtEl>
                                        <p:attrNameLst>
                                          <p:attrName>style.visibility</p:attrName>
                                        </p:attrNameLst>
                                      </p:cBhvr>
                                      <p:to>
                                        <p:strVal val="visible"/>
                                      </p:to>
                                    </p:set>
                                    <p:animEffect transition="in" filter="wipe(left)">
                                      <p:cBhvr>
                                        <p:cTn id="15" dur="500"/>
                                        <p:tgtEl>
                                          <p:spTgt spid="72397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23971">
                                            <p:txEl>
                                              <p:pRg st="3" end="3"/>
                                            </p:txEl>
                                          </p:spTgt>
                                        </p:tgtEl>
                                        <p:attrNameLst>
                                          <p:attrName>style.visibility</p:attrName>
                                        </p:attrNameLst>
                                      </p:cBhvr>
                                      <p:to>
                                        <p:strVal val="visible"/>
                                      </p:to>
                                    </p:set>
                                    <p:animEffect transition="in" filter="wipe(left)">
                                      <p:cBhvr>
                                        <p:cTn id="18" dur="500"/>
                                        <p:tgtEl>
                                          <p:spTgt spid="723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4">
            <a:extLst>
              <a:ext uri="{FF2B5EF4-FFF2-40B4-BE49-F238E27FC236}">
                <a16:creationId xmlns:a16="http://schemas.microsoft.com/office/drawing/2014/main" id="{E822F8C8-3ACC-C98F-515C-0E0AFE1A306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032A0B63-B0CA-4206-825F-80B994E90DD9}" type="slidenum">
              <a:rPr lang="en-US" altLang="en-US" sz="900">
                <a:solidFill>
                  <a:srgbClr val="B2B2B2"/>
                </a:solidFill>
              </a:rPr>
              <a:pPr algn="r"/>
              <a:t>32</a:t>
            </a:fld>
            <a:endParaRPr lang="en-US" altLang="en-US" sz="900">
              <a:solidFill>
                <a:srgbClr val="B2B2B2"/>
              </a:solidFill>
            </a:endParaRPr>
          </a:p>
        </p:txBody>
      </p:sp>
      <p:sp>
        <p:nvSpPr>
          <p:cNvPr id="40964" name="Rectangle 2">
            <a:extLst>
              <a:ext uri="{FF2B5EF4-FFF2-40B4-BE49-F238E27FC236}">
                <a16:creationId xmlns:a16="http://schemas.microsoft.com/office/drawing/2014/main" id="{1A5FE032-2D33-23CD-6D92-8FD5DC8F45D9}"/>
              </a:ext>
            </a:extLst>
          </p:cNvPr>
          <p:cNvSpPr>
            <a:spLocks noGrp="1" noChangeArrowheads="1"/>
          </p:cNvSpPr>
          <p:nvPr>
            <p:ph type="title"/>
          </p:nvPr>
        </p:nvSpPr>
        <p:spPr>
          <a:xfrm>
            <a:off x="0" y="365125"/>
            <a:ext cx="11353800" cy="1325563"/>
          </a:xfrm>
        </p:spPr>
        <p:txBody>
          <a:bodyPr>
            <a:normAutofit/>
          </a:bodyPr>
          <a:lstStyle/>
          <a:p>
            <a:r>
              <a:rPr lang="en-US" altLang="en-US" sz="3600" b="1">
                <a:solidFill>
                  <a:srgbClr val="000000"/>
                </a:solidFill>
                <a:latin typeface="+mn-lt"/>
                <a:ea typeface="+mn-ea"/>
                <a:cs typeface="+mn-cs"/>
              </a:rPr>
              <a:t>Measurement </a:t>
            </a:r>
            <a:br>
              <a:rPr lang="en-US" altLang="en-US" sz="3600" b="1">
                <a:solidFill>
                  <a:srgbClr val="000000"/>
                </a:solidFill>
                <a:latin typeface="+mn-lt"/>
                <a:ea typeface="+mn-ea"/>
                <a:cs typeface="+mn-cs"/>
              </a:rPr>
            </a:br>
            <a:r>
              <a:rPr lang="en-US" altLang="en-US" sz="3600" b="1">
                <a:solidFill>
                  <a:srgbClr val="000000"/>
                </a:solidFill>
                <a:latin typeface="+mn-lt"/>
                <a:ea typeface="+mn-ea"/>
                <a:cs typeface="+mn-cs"/>
              </a:rPr>
              <a:t>Criteria	</a:t>
            </a:r>
          </a:p>
        </p:txBody>
      </p:sp>
      <p:sp>
        <p:nvSpPr>
          <p:cNvPr id="724995" name="Rectangle 3">
            <a:extLst>
              <a:ext uri="{FF2B5EF4-FFF2-40B4-BE49-F238E27FC236}">
                <a16:creationId xmlns:a16="http://schemas.microsoft.com/office/drawing/2014/main" id="{473A917E-3E04-819B-BD92-66F92F02819A}"/>
              </a:ext>
            </a:extLst>
          </p:cNvPr>
          <p:cNvSpPr>
            <a:spLocks noGrp="1" noChangeArrowheads="1"/>
          </p:cNvSpPr>
          <p:nvPr>
            <p:ph type="body" idx="1"/>
          </p:nvPr>
        </p:nvSpPr>
        <p:spPr>
          <a:xfrm>
            <a:off x="1582494" y="1825625"/>
            <a:ext cx="8502770" cy="4351338"/>
          </a:xfrm>
          <a:solidFill>
            <a:schemeClr val="bg1"/>
          </a:solidFill>
        </p:spPr>
        <p:txBody>
          <a:bodyPr>
            <a:normAutofit/>
          </a:bodyPr>
          <a:lstStyle/>
          <a:p>
            <a:pPr eaLnBrk="1" hangingPunct="1"/>
            <a:r>
              <a:rPr lang="en-US" altLang="en-US"/>
              <a:t>The criteria should have the following characteristics.</a:t>
            </a:r>
          </a:p>
          <a:p>
            <a:pPr lvl="1" eaLnBrk="1" hangingPunct="1"/>
            <a:r>
              <a:rPr lang="en-US" altLang="en-US"/>
              <a:t>Based on project goals or deliverables</a:t>
            </a:r>
          </a:p>
          <a:p>
            <a:pPr lvl="1" eaLnBrk="1" hangingPunct="1"/>
            <a:r>
              <a:rPr lang="en-US" altLang="en-US"/>
              <a:t>Simple to understand</a:t>
            </a:r>
          </a:p>
          <a:p>
            <a:pPr lvl="1" eaLnBrk="1" hangingPunct="1"/>
            <a:r>
              <a:rPr lang="en-US" altLang="en-US"/>
              <a:t>Fare and impartial (applied to all)</a:t>
            </a:r>
          </a:p>
          <a:p>
            <a:pPr lvl="1" eaLnBrk="1" hangingPunct="1"/>
            <a:r>
              <a:rPr lang="en-US" altLang="en-US"/>
              <a:t>Easy to create and maintain (if required)</a:t>
            </a:r>
          </a:p>
          <a:p>
            <a:pPr lvl="1" eaLnBrk="1" hangingPunct="1"/>
            <a:r>
              <a:rPr lang="en-US" altLang="en-US"/>
              <a:t>Publishable</a:t>
            </a:r>
          </a:p>
          <a:p>
            <a:pPr lvl="2" eaLnBrk="1" hangingPunct="1"/>
            <a:r>
              <a:rPr lang="en-US" altLang="en-US"/>
              <a:t>This last point is important to speed up the process of compliance.</a:t>
            </a:r>
          </a:p>
          <a:p>
            <a:pPr eaLnBrk="1" hangingPunct="1"/>
            <a:r>
              <a:rPr lang="en-US" altLang="en-US"/>
              <a:t>Measurement can give you important insight</a:t>
            </a:r>
          </a:p>
          <a:p>
            <a:pPr lvl="1" eaLnBrk="1" hangingPunct="1"/>
            <a:r>
              <a:rPr lang="en-US" altLang="en-US"/>
              <a:t>Additional training may be required</a:t>
            </a:r>
          </a:p>
          <a:p>
            <a:pPr lvl="1" eaLnBrk="1" hangingPunct="1"/>
            <a:r>
              <a:rPr lang="en-US" altLang="en-US"/>
              <a:t>Change management success or failure</a:t>
            </a:r>
          </a:p>
          <a:p>
            <a:pPr lvl="1" eaLnBrk="1" hangingPunct="1"/>
            <a:r>
              <a:rPr lang="en-US" altLang="en-US"/>
              <a:t>Commitment to new processes</a:t>
            </a:r>
          </a:p>
          <a:p>
            <a:pPr lvl="1" eaLnBrk="1" hangingPunct="1"/>
            <a:r>
              <a:rPr lang="en-US" altLang="en-US"/>
              <a:t>Attitude</a:t>
            </a:r>
          </a:p>
          <a:p>
            <a:pPr lvl="1" eaLnBrk="1" hangingPunct="1"/>
            <a:endParaRPr lang="en-US" altLang="en-US"/>
          </a:p>
          <a:p>
            <a:pPr lvl="1"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4995">
                                            <p:txEl>
                                              <p:pRg st="0" end="0"/>
                                            </p:txEl>
                                          </p:spTgt>
                                        </p:tgtEl>
                                        <p:attrNameLst>
                                          <p:attrName>style.visibility</p:attrName>
                                        </p:attrNameLst>
                                      </p:cBhvr>
                                      <p:to>
                                        <p:strVal val="visible"/>
                                      </p:to>
                                    </p:set>
                                    <p:animEffect transition="in" filter="wipe(left)">
                                      <p:cBhvr>
                                        <p:cTn id="7" dur="500"/>
                                        <p:tgtEl>
                                          <p:spTgt spid="72499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24995">
                                            <p:txEl>
                                              <p:pRg st="1" end="1"/>
                                            </p:txEl>
                                          </p:spTgt>
                                        </p:tgtEl>
                                        <p:attrNameLst>
                                          <p:attrName>style.visibility</p:attrName>
                                        </p:attrNameLst>
                                      </p:cBhvr>
                                      <p:to>
                                        <p:strVal val="visible"/>
                                      </p:to>
                                    </p:set>
                                    <p:animEffect transition="in" filter="wipe(left)">
                                      <p:cBhvr>
                                        <p:cTn id="10" dur="500"/>
                                        <p:tgtEl>
                                          <p:spTgt spid="72499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24995">
                                            <p:txEl>
                                              <p:pRg st="2" end="2"/>
                                            </p:txEl>
                                          </p:spTgt>
                                        </p:tgtEl>
                                        <p:attrNameLst>
                                          <p:attrName>style.visibility</p:attrName>
                                        </p:attrNameLst>
                                      </p:cBhvr>
                                      <p:to>
                                        <p:strVal val="visible"/>
                                      </p:to>
                                    </p:set>
                                    <p:animEffect transition="in" filter="wipe(left)">
                                      <p:cBhvr>
                                        <p:cTn id="13" dur="500"/>
                                        <p:tgtEl>
                                          <p:spTgt spid="72499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24995">
                                            <p:txEl>
                                              <p:pRg st="3" end="3"/>
                                            </p:txEl>
                                          </p:spTgt>
                                        </p:tgtEl>
                                        <p:attrNameLst>
                                          <p:attrName>style.visibility</p:attrName>
                                        </p:attrNameLst>
                                      </p:cBhvr>
                                      <p:to>
                                        <p:strVal val="visible"/>
                                      </p:to>
                                    </p:set>
                                    <p:animEffect transition="in" filter="wipe(left)">
                                      <p:cBhvr>
                                        <p:cTn id="16" dur="500"/>
                                        <p:tgtEl>
                                          <p:spTgt spid="72499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24995">
                                            <p:txEl>
                                              <p:pRg st="4" end="4"/>
                                            </p:txEl>
                                          </p:spTgt>
                                        </p:tgtEl>
                                        <p:attrNameLst>
                                          <p:attrName>style.visibility</p:attrName>
                                        </p:attrNameLst>
                                      </p:cBhvr>
                                      <p:to>
                                        <p:strVal val="visible"/>
                                      </p:to>
                                    </p:set>
                                    <p:animEffect transition="in" filter="wipe(left)">
                                      <p:cBhvr>
                                        <p:cTn id="19" dur="500"/>
                                        <p:tgtEl>
                                          <p:spTgt spid="724995">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24995">
                                            <p:txEl>
                                              <p:pRg st="5" end="5"/>
                                            </p:txEl>
                                          </p:spTgt>
                                        </p:tgtEl>
                                        <p:attrNameLst>
                                          <p:attrName>style.visibility</p:attrName>
                                        </p:attrNameLst>
                                      </p:cBhvr>
                                      <p:to>
                                        <p:strVal val="visible"/>
                                      </p:to>
                                    </p:set>
                                    <p:animEffect transition="in" filter="wipe(left)">
                                      <p:cBhvr>
                                        <p:cTn id="22" dur="500"/>
                                        <p:tgtEl>
                                          <p:spTgt spid="724995">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24995">
                                            <p:txEl>
                                              <p:pRg st="6" end="6"/>
                                            </p:txEl>
                                          </p:spTgt>
                                        </p:tgtEl>
                                        <p:attrNameLst>
                                          <p:attrName>style.visibility</p:attrName>
                                        </p:attrNameLst>
                                      </p:cBhvr>
                                      <p:to>
                                        <p:strVal val="visible"/>
                                      </p:to>
                                    </p:set>
                                    <p:animEffect transition="in" filter="wipe(left)">
                                      <p:cBhvr>
                                        <p:cTn id="25" dur="500"/>
                                        <p:tgtEl>
                                          <p:spTgt spid="72499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24995">
                                            <p:txEl>
                                              <p:pRg st="7" end="7"/>
                                            </p:txEl>
                                          </p:spTgt>
                                        </p:tgtEl>
                                        <p:attrNameLst>
                                          <p:attrName>style.visibility</p:attrName>
                                        </p:attrNameLst>
                                      </p:cBhvr>
                                      <p:to>
                                        <p:strVal val="visible"/>
                                      </p:to>
                                    </p:set>
                                    <p:animEffect transition="in" filter="wipe(left)">
                                      <p:cBhvr>
                                        <p:cTn id="30" dur="500"/>
                                        <p:tgtEl>
                                          <p:spTgt spid="724995">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24995">
                                            <p:txEl>
                                              <p:pRg st="8" end="8"/>
                                            </p:txEl>
                                          </p:spTgt>
                                        </p:tgtEl>
                                        <p:attrNameLst>
                                          <p:attrName>style.visibility</p:attrName>
                                        </p:attrNameLst>
                                      </p:cBhvr>
                                      <p:to>
                                        <p:strVal val="visible"/>
                                      </p:to>
                                    </p:set>
                                    <p:animEffect transition="in" filter="wipe(left)">
                                      <p:cBhvr>
                                        <p:cTn id="33" dur="500"/>
                                        <p:tgtEl>
                                          <p:spTgt spid="724995">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24995">
                                            <p:txEl>
                                              <p:pRg st="9" end="9"/>
                                            </p:txEl>
                                          </p:spTgt>
                                        </p:tgtEl>
                                        <p:attrNameLst>
                                          <p:attrName>style.visibility</p:attrName>
                                        </p:attrNameLst>
                                      </p:cBhvr>
                                      <p:to>
                                        <p:strVal val="visible"/>
                                      </p:to>
                                    </p:set>
                                    <p:animEffect transition="in" filter="wipe(left)">
                                      <p:cBhvr>
                                        <p:cTn id="36" dur="500"/>
                                        <p:tgtEl>
                                          <p:spTgt spid="724995">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24995">
                                            <p:txEl>
                                              <p:pRg st="10" end="10"/>
                                            </p:txEl>
                                          </p:spTgt>
                                        </p:tgtEl>
                                        <p:attrNameLst>
                                          <p:attrName>style.visibility</p:attrName>
                                        </p:attrNameLst>
                                      </p:cBhvr>
                                      <p:to>
                                        <p:strVal val="visible"/>
                                      </p:to>
                                    </p:set>
                                    <p:animEffect transition="in" filter="wipe(left)">
                                      <p:cBhvr>
                                        <p:cTn id="39" dur="500"/>
                                        <p:tgtEl>
                                          <p:spTgt spid="724995">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24995">
                                            <p:txEl>
                                              <p:pRg st="11" end="11"/>
                                            </p:txEl>
                                          </p:spTgt>
                                        </p:tgtEl>
                                        <p:attrNameLst>
                                          <p:attrName>style.visibility</p:attrName>
                                        </p:attrNameLst>
                                      </p:cBhvr>
                                      <p:to>
                                        <p:strVal val="visible"/>
                                      </p:to>
                                    </p:set>
                                    <p:animEffect transition="in" filter="wipe(left)">
                                      <p:cBhvr>
                                        <p:cTn id="42" dur="500"/>
                                        <p:tgtEl>
                                          <p:spTgt spid="7249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99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a:extLst>
              <a:ext uri="{FF2B5EF4-FFF2-40B4-BE49-F238E27FC236}">
                <a16:creationId xmlns:a16="http://schemas.microsoft.com/office/drawing/2014/main" id="{BFF6C487-9783-D8FC-AE54-26E6690BEB9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solidFill>
                  <a:srgbClr val="B2B2B2"/>
                </a:solidFill>
              </a:rPr>
              <a:t>Copyright © 2008 Infor. All rights reserved. www.infor.com.</a:t>
            </a:r>
          </a:p>
        </p:txBody>
      </p:sp>
      <p:sp>
        <p:nvSpPr>
          <p:cNvPr id="49155" name="Slide Number Placeholder 4">
            <a:extLst>
              <a:ext uri="{FF2B5EF4-FFF2-40B4-BE49-F238E27FC236}">
                <a16:creationId xmlns:a16="http://schemas.microsoft.com/office/drawing/2014/main" id="{9CB6BA96-617F-6870-2F3F-8136BA3743E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79B36120-ED45-49DB-8DA2-434AAD7AC661}" type="slidenum">
              <a:rPr lang="en-US" altLang="en-US" sz="900">
                <a:solidFill>
                  <a:srgbClr val="B2B2B2"/>
                </a:solidFill>
              </a:rPr>
              <a:pPr algn="r"/>
              <a:t>33</a:t>
            </a:fld>
            <a:endParaRPr lang="en-US" altLang="en-US" sz="900">
              <a:solidFill>
                <a:srgbClr val="B2B2B2"/>
              </a:solidFill>
            </a:endParaRPr>
          </a:p>
        </p:txBody>
      </p:sp>
      <p:sp>
        <p:nvSpPr>
          <p:cNvPr id="49156" name="Rectangle 2">
            <a:extLst>
              <a:ext uri="{FF2B5EF4-FFF2-40B4-BE49-F238E27FC236}">
                <a16:creationId xmlns:a16="http://schemas.microsoft.com/office/drawing/2014/main" id="{E4FEC50C-9F6A-3B4E-5BB7-2A0CF24C4A9A}"/>
              </a:ext>
            </a:extLst>
          </p:cNvPr>
          <p:cNvSpPr>
            <a:spLocks noGrp="1" noChangeArrowheads="1"/>
          </p:cNvSpPr>
          <p:nvPr>
            <p:ph type="title"/>
          </p:nvPr>
        </p:nvSpPr>
        <p:spPr>
          <a:xfrm>
            <a:off x="-194" y="14112"/>
            <a:ext cx="11417793" cy="1168578"/>
          </a:xfrm>
        </p:spPr>
        <p:txBody>
          <a:bodyPr/>
          <a:lstStyle/>
          <a:p>
            <a:r>
              <a:rPr lang="en-US" altLang="en-US" sz="3600" b="1" dirty="0">
                <a:solidFill>
                  <a:srgbClr val="000000"/>
                </a:solidFill>
                <a:latin typeface="+mn-lt"/>
                <a:ea typeface="+mn-ea"/>
                <a:cs typeface="+mn-cs"/>
              </a:rPr>
              <a:t>Turning Challenges into lessons learned</a:t>
            </a:r>
          </a:p>
        </p:txBody>
      </p:sp>
      <p:sp>
        <p:nvSpPr>
          <p:cNvPr id="49157" name="Rectangle 3">
            <a:extLst>
              <a:ext uri="{FF2B5EF4-FFF2-40B4-BE49-F238E27FC236}">
                <a16:creationId xmlns:a16="http://schemas.microsoft.com/office/drawing/2014/main" id="{8435AB79-B297-C50E-0D9C-A70F282F7B89}"/>
              </a:ext>
            </a:extLst>
          </p:cNvPr>
          <p:cNvSpPr>
            <a:spLocks noGrp="1" noChangeArrowheads="1"/>
          </p:cNvSpPr>
          <p:nvPr>
            <p:ph type="body" idx="1"/>
          </p:nvPr>
        </p:nvSpPr>
        <p:spPr>
          <a:xfrm>
            <a:off x="4625426" y="2094613"/>
            <a:ext cx="5671485" cy="4019107"/>
          </a:xfrm>
          <a:solidFill>
            <a:schemeClr val="bg1"/>
          </a:solidFill>
        </p:spPr>
        <p:txBody>
          <a:bodyPr/>
          <a:lstStyle/>
          <a:p>
            <a:pPr eaLnBrk="1" hangingPunct="1">
              <a:lnSpc>
                <a:spcPct val="90000"/>
              </a:lnSpc>
            </a:pPr>
            <a:endParaRPr lang="en-US" altLang="en-US" sz="2000"/>
          </a:p>
          <a:p>
            <a:pPr eaLnBrk="1" hangingPunct="1"/>
            <a:r>
              <a:rPr lang="en-US" altLang="en-US"/>
              <a:t>Challenges</a:t>
            </a:r>
          </a:p>
          <a:p>
            <a:pPr lvl="1" eaLnBrk="1" hangingPunct="1"/>
            <a:r>
              <a:rPr lang="en-US" altLang="en-US"/>
              <a:t>No such thing as “cookie cutter”</a:t>
            </a:r>
          </a:p>
          <a:p>
            <a:pPr lvl="2" eaLnBrk="1" hangingPunct="1"/>
            <a:r>
              <a:rPr lang="en-US" altLang="en-US"/>
              <a:t>Each Shop is unique in some way</a:t>
            </a:r>
          </a:p>
          <a:p>
            <a:pPr lvl="1" eaLnBrk="1" hangingPunct="1"/>
            <a:r>
              <a:rPr lang="en-US" altLang="en-US"/>
              <a:t>Expect some resistance to change</a:t>
            </a:r>
          </a:p>
          <a:p>
            <a:pPr lvl="1" eaLnBrk="1" hangingPunct="1"/>
            <a:r>
              <a:rPr lang="en-US" altLang="en-US"/>
              <a:t>Raising the bar on our workforce.</a:t>
            </a:r>
          </a:p>
          <a:p>
            <a:pPr lvl="1" eaLnBrk="1" hangingPunct="1"/>
            <a:r>
              <a:rPr lang="en-US" altLang="en-US"/>
              <a:t>Hidden system monsters (Excel –zilla)</a:t>
            </a:r>
          </a:p>
          <a:p>
            <a:pPr lvl="1" eaLnBrk="1" hangingPunct="1">
              <a:lnSpc>
                <a:spcPct val="90000"/>
              </a:lnSpc>
            </a:pPr>
            <a:r>
              <a:rPr lang="en-US" altLang="en-US" sz="1800"/>
              <a:t>Legacy Practices </a:t>
            </a:r>
          </a:p>
        </p:txBody>
      </p:sp>
      <p:pic>
        <p:nvPicPr>
          <p:cNvPr id="49158" name="Picture 4" descr="CONCEPT3">
            <a:extLst>
              <a:ext uri="{FF2B5EF4-FFF2-40B4-BE49-F238E27FC236}">
                <a16:creationId xmlns:a16="http://schemas.microsoft.com/office/drawing/2014/main" id="{659A8111-CD53-F13C-FF87-3F77459D0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00" r="2499"/>
          <a:stretch>
            <a:fillRect/>
          </a:stretch>
        </p:blipFill>
        <p:spPr bwMode="auto">
          <a:xfrm>
            <a:off x="680243" y="1436873"/>
            <a:ext cx="3657841" cy="52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a:extLst>
              <a:ext uri="{FF2B5EF4-FFF2-40B4-BE49-F238E27FC236}">
                <a16:creationId xmlns:a16="http://schemas.microsoft.com/office/drawing/2014/main" id="{897DB059-0ABE-B1A2-BA90-FF58954FD97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solidFill>
                  <a:srgbClr val="B2B2B2"/>
                </a:solidFill>
              </a:rPr>
              <a:t>Copyright © 2008 Infor. All rights reserved. www.infor.com.</a:t>
            </a:r>
          </a:p>
        </p:txBody>
      </p:sp>
      <p:sp>
        <p:nvSpPr>
          <p:cNvPr id="40963" name="Slide Number Placeholder 4">
            <a:extLst>
              <a:ext uri="{FF2B5EF4-FFF2-40B4-BE49-F238E27FC236}">
                <a16:creationId xmlns:a16="http://schemas.microsoft.com/office/drawing/2014/main" id="{EC05790E-BD41-0248-816E-E7E77D79F73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74564A91-2B71-40C0-ABFB-CEDE170B9F55}" type="slidenum">
              <a:rPr lang="en-US" altLang="en-US" sz="900">
                <a:solidFill>
                  <a:srgbClr val="B2B2B2"/>
                </a:solidFill>
              </a:rPr>
              <a:pPr algn="r"/>
              <a:t>34</a:t>
            </a:fld>
            <a:endParaRPr lang="en-US" altLang="en-US" sz="900">
              <a:solidFill>
                <a:srgbClr val="B2B2B2"/>
              </a:solidFill>
            </a:endParaRPr>
          </a:p>
        </p:txBody>
      </p:sp>
      <p:sp>
        <p:nvSpPr>
          <p:cNvPr id="40964" name="Rectangle 2">
            <a:extLst>
              <a:ext uri="{FF2B5EF4-FFF2-40B4-BE49-F238E27FC236}">
                <a16:creationId xmlns:a16="http://schemas.microsoft.com/office/drawing/2014/main" id="{A7974D66-2905-AA5C-2C56-0EB1418684F1}"/>
              </a:ext>
            </a:extLst>
          </p:cNvPr>
          <p:cNvSpPr>
            <a:spLocks noGrp="1" noChangeArrowheads="1"/>
          </p:cNvSpPr>
          <p:nvPr>
            <p:ph type="title"/>
          </p:nvPr>
        </p:nvSpPr>
        <p:spPr>
          <a:xfrm>
            <a:off x="0" y="280061"/>
            <a:ext cx="11353800" cy="846987"/>
          </a:xfrm>
        </p:spPr>
        <p:txBody>
          <a:bodyPr>
            <a:normAutofit/>
          </a:bodyPr>
          <a:lstStyle/>
          <a:p>
            <a:r>
              <a:rPr lang="en-US" altLang="en-US" sz="3600" b="1">
                <a:solidFill>
                  <a:srgbClr val="000000"/>
                </a:solidFill>
                <a:latin typeface="+mn-lt"/>
                <a:ea typeface="+mn-ea"/>
                <a:cs typeface="+mn-cs"/>
              </a:rPr>
              <a:t>Review / Summary</a:t>
            </a:r>
          </a:p>
        </p:txBody>
      </p:sp>
      <p:sp>
        <p:nvSpPr>
          <p:cNvPr id="40965" name="Rectangle 3">
            <a:extLst>
              <a:ext uri="{FF2B5EF4-FFF2-40B4-BE49-F238E27FC236}">
                <a16:creationId xmlns:a16="http://schemas.microsoft.com/office/drawing/2014/main" id="{49A63059-54B9-160B-3309-E616C1BCCDEE}"/>
              </a:ext>
            </a:extLst>
          </p:cNvPr>
          <p:cNvSpPr>
            <a:spLocks noGrp="1" noChangeArrowheads="1"/>
          </p:cNvSpPr>
          <p:nvPr>
            <p:ph type="body" idx="1"/>
          </p:nvPr>
        </p:nvSpPr>
        <p:spPr>
          <a:xfrm>
            <a:off x="316088" y="1559704"/>
            <a:ext cx="9810701" cy="5105326"/>
          </a:xfrm>
          <a:solidFill>
            <a:schemeClr val="bg1"/>
          </a:solidFill>
        </p:spPr>
        <p:txBody>
          <a:bodyPr vert="horz" lIns="91440" tIns="45720" rIns="91440" bIns="45720" rtlCol="0" anchor="t">
            <a:normAutofit/>
          </a:bodyPr>
          <a:lstStyle/>
          <a:p>
            <a:pPr marL="17780"/>
            <a:r>
              <a:rPr lang="en-CA" dirty="0">
                <a:solidFill>
                  <a:schemeClr val="accent3"/>
                </a:solidFill>
                <a:latin typeface="Arial Nova Light"/>
              </a:rPr>
              <a:t>“85% of large implementation fail to achieve their goals”</a:t>
            </a:r>
            <a:endParaRPr lang="en-US" dirty="0">
              <a:solidFill>
                <a:schemeClr val="accent3"/>
              </a:solidFill>
              <a:latin typeface="Arial Nova Light"/>
            </a:endParaRPr>
          </a:p>
          <a:p>
            <a:pPr marL="17780"/>
            <a:r>
              <a:rPr lang="en-CA" dirty="0">
                <a:latin typeface="Arial Nova Light"/>
              </a:rPr>
              <a:t>Having an implementation partner that understand your business.</a:t>
            </a:r>
          </a:p>
          <a:p>
            <a:pPr marL="17780"/>
            <a:r>
              <a:rPr lang="en-CA" dirty="0">
                <a:latin typeface="Arial Nova Light"/>
              </a:rPr>
              <a:t>Has a proven methodology for success.</a:t>
            </a:r>
          </a:p>
          <a:p>
            <a:pPr marL="17780"/>
            <a:r>
              <a:rPr lang="en-CA" dirty="0">
                <a:latin typeface="Arial Nova Light"/>
              </a:rPr>
              <a:t>You can trust to truly put your interests first.</a:t>
            </a:r>
          </a:p>
          <a:p>
            <a:pPr marL="17780"/>
            <a:r>
              <a:rPr lang="en-CA" dirty="0">
                <a:latin typeface="Arial Nova Light"/>
              </a:rPr>
              <a:t>Will deliver long lasting solutions not just task management.</a:t>
            </a:r>
          </a:p>
          <a:p>
            <a:pPr marL="17780"/>
            <a:r>
              <a:rPr lang="en-CA" dirty="0">
                <a:latin typeface="Arial Nova Light"/>
              </a:rPr>
              <a:t>Has the confidence to challenge you when you are off track.</a:t>
            </a:r>
          </a:p>
          <a:p>
            <a:pPr marL="0" indent="0">
              <a:buNone/>
            </a:pPr>
            <a:r>
              <a:rPr lang="en-CA" dirty="0">
                <a:latin typeface="Arial Nova Light"/>
              </a:rPr>
              <a:t>And</a:t>
            </a:r>
          </a:p>
          <a:p>
            <a:pPr marL="17780"/>
            <a:r>
              <a:rPr lang="en-CA" dirty="0">
                <a:latin typeface="Arial Nova Light"/>
              </a:rPr>
              <a:t>Has a templated approached for all the above to save you both time and money.</a:t>
            </a:r>
          </a:p>
          <a:p>
            <a:pPr marL="17780"/>
            <a:endParaRPr lang="en-CA"/>
          </a:p>
          <a:p>
            <a:pPr marL="17780"/>
            <a:endParaRPr lang="en-CA"/>
          </a:p>
        </p:txBody>
      </p:sp>
      <p:pic>
        <p:nvPicPr>
          <p:cNvPr id="5" name="Picture 4" descr="A blue and black logo&#10;&#10;AI-generated content may be incorrect.">
            <a:extLst>
              <a:ext uri="{FF2B5EF4-FFF2-40B4-BE49-F238E27FC236}">
                <a16:creationId xmlns:a16="http://schemas.microsoft.com/office/drawing/2014/main" id="{6951DC59-3DFF-5606-B2D7-1678660317CF}"/>
              </a:ext>
            </a:extLst>
          </p:cNvPr>
          <p:cNvPicPr>
            <a:picLocks noChangeAspect="1"/>
          </p:cNvPicPr>
          <p:nvPr/>
        </p:nvPicPr>
        <p:blipFill>
          <a:blip r:embed="rId2"/>
          <a:stretch>
            <a:fillRect/>
          </a:stretch>
        </p:blipFill>
        <p:spPr>
          <a:xfrm>
            <a:off x="5861154" y="5428311"/>
            <a:ext cx="3486548" cy="125627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52891F-4A2D-1501-5C39-FD600D93A17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298BD4-1053-429D-B4D4-F839CA9B01EE}"/>
              </a:ext>
            </a:extLst>
          </p:cNvPr>
          <p:cNvSpPr>
            <a:spLocks noGrp="1"/>
          </p:cNvSpPr>
          <p:nvPr>
            <p:ph type="title"/>
          </p:nvPr>
        </p:nvSpPr>
        <p:spPr>
          <a:xfrm>
            <a:off x="3352102" y="2595475"/>
            <a:ext cx="2743898" cy="785374"/>
          </a:xfrm>
        </p:spPr>
        <p:txBody>
          <a:bodyPr>
            <a:normAutofit fontScale="90000"/>
          </a:bodyPr>
          <a:lstStyle/>
          <a:p>
            <a:pPr algn="r"/>
            <a:r>
              <a:rPr lang="en-US" b="1">
                <a:solidFill>
                  <a:schemeClr val="bg1"/>
                </a:solidFill>
              </a:rPr>
              <a:t>Thank you!</a:t>
            </a:r>
            <a:endParaRPr lang="en-CA" b="1">
              <a:solidFill>
                <a:schemeClr val="bg1"/>
              </a:solidFill>
            </a:endParaRPr>
          </a:p>
        </p:txBody>
      </p:sp>
      <p:pic>
        <p:nvPicPr>
          <p:cNvPr id="5" name="Picture 4">
            <a:extLst>
              <a:ext uri="{FF2B5EF4-FFF2-40B4-BE49-F238E27FC236}">
                <a16:creationId xmlns:a16="http://schemas.microsoft.com/office/drawing/2014/main" id="{FA0FC3C0-8C46-DD3E-64C9-841160E45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5438" y="250831"/>
            <a:ext cx="2518877" cy="78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F1C3684-8EB1-C557-1400-416CCB3C110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2267"/>
            <a:ext cx="2889956" cy="1041309"/>
          </a:xfrm>
          <a:prstGeom prst="rect">
            <a:avLst/>
          </a:prstGeom>
        </p:spPr>
      </p:pic>
      <p:sp>
        <p:nvSpPr>
          <p:cNvPr id="7" name="Text Box 17">
            <a:extLst>
              <a:ext uri="{FF2B5EF4-FFF2-40B4-BE49-F238E27FC236}">
                <a16:creationId xmlns:a16="http://schemas.microsoft.com/office/drawing/2014/main" id="{0EBF1DB1-C444-7883-4FCA-78283214C364}"/>
              </a:ext>
            </a:extLst>
          </p:cNvPr>
          <p:cNvSpPr txBox="1">
            <a:spLocks noChangeArrowheads="1"/>
          </p:cNvSpPr>
          <p:nvPr/>
        </p:nvSpPr>
        <p:spPr bwMode="auto">
          <a:xfrm>
            <a:off x="118128" y="6492875"/>
            <a:ext cx="11882825" cy="25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b="0" i="0" u="none" strike="noStrike" kern="1200" cap="none" spc="0" normalizeH="0" baseline="0" noProof="0">
                <a:ln>
                  <a:noFill/>
                </a:ln>
                <a:effectLst/>
                <a:uLnTx/>
                <a:uFillTx/>
                <a:latin typeface="Franklin Gothic Book" panose="020B0503020102020204" pitchFamily="34" charset="0"/>
                <a:ea typeface="Franklin Gothic Book" panose="020B0503020102020204" pitchFamily="34" charset="0"/>
                <a:cs typeface="Franklin Gothic Book" panose="020B0503020102020204" pitchFamily="34" charset="0"/>
              </a:rPr>
              <a:t>Enable</a:t>
            </a:r>
            <a:r>
              <a:rPr kumimoji="0" lang="en-US" b="0" i="0" u="none" strike="noStrike" kern="1200" cap="none" spc="215" normalizeH="0" baseline="0" noProof="0">
                <a:ln>
                  <a:noFill/>
                </a:ln>
                <a:effectLst/>
                <a:uLnTx/>
                <a:uFillTx/>
                <a:latin typeface="Franklin Gothic Book" panose="020B0503020102020204" pitchFamily="34" charset="0"/>
                <a:ea typeface="Franklin Gothic Book" panose="020B0503020102020204" pitchFamily="34" charset="0"/>
                <a:cs typeface="Franklin Gothic Book" panose="020B0503020102020204" pitchFamily="34" charset="0"/>
              </a:rPr>
              <a:t> </a:t>
            </a:r>
            <a:r>
              <a:rPr kumimoji="0" lang="en-US" b="0" i="0" u="none" strike="noStrike" kern="1200" cap="none" spc="0" normalizeH="0" baseline="0" noProof="0">
                <a:ln>
                  <a:noFill/>
                </a:ln>
                <a:effectLst/>
                <a:uLnTx/>
                <a:uFillTx/>
                <a:latin typeface="Franklin Gothic Book" panose="020B0503020102020204" pitchFamily="34" charset="0"/>
                <a:ea typeface="Franklin Gothic Book" panose="020B0503020102020204" pitchFamily="34" charset="0"/>
                <a:cs typeface="Franklin Gothic Book" panose="020B0503020102020204" pitchFamily="34" charset="0"/>
              </a:rPr>
              <a:t>•</a:t>
            </a:r>
            <a:r>
              <a:rPr kumimoji="0" lang="en-US" b="0" i="0" u="none" strike="noStrike" kern="1200" cap="none" spc="220" normalizeH="0" baseline="0" noProof="0">
                <a:ln>
                  <a:noFill/>
                </a:ln>
                <a:effectLst/>
                <a:uLnTx/>
                <a:uFillTx/>
                <a:latin typeface="Franklin Gothic Book" panose="020B0503020102020204" pitchFamily="34" charset="0"/>
                <a:ea typeface="Franklin Gothic Book" panose="020B0503020102020204" pitchFamily="34" charset="0"/>
                <a:cs typeface="Franklin Gothic Book" panose="020B0503020102020204" pitchFamily="34" charset="0"/>
              </a:rPr>
              <a:t> Evolve </a:t>
            </a:r>
            <a:r>
              <a:rPr kumimoji="0" lang="en-US" b="0" i="0" u="none" strike="noStrike" kern="1200" cap="none" spc="0" normalizeH="0" baseline="0" noProof="0">
                <a:ln>
                  <a:noFill/>
                </a:ln>
                <a:effectLst/>
                <a:uLnTx/>
                <a:uFillTx/>
                <a:latin typeface="Franklin Gothic Book" panose="020B0503020102020204" pitchFamily="34" charset="0"/>
                <a:ea typeface="Franklin Gothic Book" panose="020B0503020102020204" pitchFamily="34" charset="0"/>
                <a:cs typeface="Franklin Gothic Book" panose="020B0503020102020204" pitchFamily="34" charset="0"/>
              </a:rPr>
              <a:t>•</a:t>
            </a:r>
            <a:r>
              <a:rPr kumimoji="0" lang="en-US" b="0" i="0" u="none" strike="noStrike" kern="1200" cap="none" spc="220" normalizeH="0" baseline="0" noProof="0">
                <a:ln>
                  <a:noFill/>
                </a:ln>
                <a:effectLst/>
                <a:uLnTx/>
                <a:uFillTx/>
                <a:latin typeface="Franklin Gothic Book" panose="020B0503020102020204" pitchFamily="34" charset="0"/>
                <a:ea typeface="Franklin Gothic Book" panose="020B0503020102020204" pitchFamily="34" charset="0"/>
                <a:cs typeface="Franklin Gothic Book" panose="020B0503020102020204" pitchFamily="34" charset="0"/>
              </a:rPr>
              <a:t> Elevate</a:t>
            </a:r>
            <a:endParaRPr kumimoji="0" lang="en-CA" b="0" i="0" u="none" strike="noStrike" kern="1200" cap="none" spc="0" normalizeH="0" baseline="0" noProof="0">
              <a:ln>
                <a:noFill/>
              </a:ln>
              <a:effectLst/>
              <a:uLnTx/>
              <a:uFillTx/>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
        <p:nvSpPr>
          <p:cNvPr id="9" name="Content Placeholder 8">
            <a:extLst>
              <a:ext uri="{FF2B5EF4-FFF2-40B4-BE49-F238E27FC236}">
                <a16:creationId xmlns:a16="http://schemas.microsoft.com/office/drawing/2014/main" id="{72F58D26-7D99-8BAD-F141-B568B53304E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587525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429C40-A540-350F-7BF0-3C2AD818F65C}"/>
              </a:ext>
            </a:extLst>
          </p:cNvPr>
          <p:cNvSpPr>
            <a:spLocks noGrp="1"/>
          </p:cNvSpPr>
          <p:nvPr>
            <p:ph type="title"/>
          </p:nvPr>
        </p:nvSpPr>
        <p:spPr/>
        <p:txBody>
          <a:bodyPr/>
          <a:lstStyle/>
          <a:p>
            <a:r>
              <a:rPr lang="en-US"/>
              <a:t>Introduction</a:t>
            </a:r>
          </a:p>
        </p:txBody>
      </p:sp>
      <p:sp>
        <p:nvSpPr>
          <p:cNvPr id="5" name="Content Placeholder 4">
            <a:extLst>
              <a:ext uri="{FF2B5EF4-FFF2-40B4-BE49-F238E27FC236}">
                <a16:creationId xmlns:a16="http://schemas.microsoft.com/office/drawing/2014/main" id="{2EE307A6-7C1D-28FA-9796-A7CEAF278D35}"/>
              </a:ext>
            </a:extLst>
          </p:cNvPr>
          <p:cNvSpPr>
            <a:spLocks noGrp="1"/>
          </p:cNvSpPr>
          <p:nvPr>
            <p:ph idx="1"/>
          </p:nvPr>
        </p:nvSpPr>
        <p:spPr/>
        <p:txBody>
          <a:bodyPr>
            <a:normAutofit/>
          </a:bodyPr>
          <a:lstStyle/>
          <a:p>
            <a:r>
              <a:rPr lang="en-CA" sz="2800" b="0" i="0" u="none" strike="noStrike">
                <a:solidFill>
                  <a:srgbClr val="000000"/>
                </a:solidFill>
                <a:effectLst/>
                <a:latin typeface="Gantari Medium"/>
              </a:rPr>
              <a:t>During this presentation we will talk about the many aspects of asset management application implementations and how to succeed while mitigating known risks. </a:t>
            </a:r>
          </a:p>
          <a:p>
            <a:r>
              <a:rPr lang="en-CA" sz="2800" b="0" i="0" u="none" strike="noStrike">
                <a:solidFill>
                  <a:srgbClr val="000000"/>
                </a:solidFill>
                <a:effectLst/>
                <a:latin typeface="Gantari Medium"/>
              </a:rPr>
              <a:t>Along with key lessons learned, we will link the importance of attaining project deliverables to the completeness of knowledge transfer during the implementation.</a:t>
            </a:r>
            <a:endParaRPr lang="en-US" sz="2800"/>
          </a:p>
        </p:txBody>
      </p:sp>
    </p:spTree>
    <p:extLst>
      <p:ext uri="{BB962C8B-B14F-4D97-AF65-F5344CB8AC3E}">
        <p14:creationId xmlns:p14="http://schemas.microsoft.com/office/powerpoint/2010/main" val="136679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0F63-8F4D-35FD-7F4F-E540CA99A083}"/>
              </a:ext>
            </a:extLst>
          </p:cNvPr>
          <p:cNvSpPr>
            <a:spLocks noGrp="1"/>
          </p:cNvSpPr>
          <p:nvPr>
            <p:ph type="title"/>
          </p:nvPr>
        </p:nvSpPr>
        <p:spPr>
          <a:xfrm>
            <a:off x="838199" y="368288"/>
            <a:ext cx="7361421" cy="1325563"/>
          </a:xfrm>
        </p:spPr>
        <p:txBody>
          <a:bodyPr/>
          <a:lstStyle/>
          <a:p>
            <a:r>
              <a:rPr lang="en-US" dirty="0"/>
              <a:t>Who Is</a:t>
            </a:r>
          </a:p>
        </p:txBody>
      </p:sp>
      <p:sp>
        <p:nvSpPr>
          <p:cNvPr id="3" name="Content Placeholder 2">
            <a:extLst>
              <a:ext uri="{FF2B5EF4-FFF2-40B4-BE49-F238E27FC236}">
                <a16:creationId xmlns:a16="http://schemas.microsoft.com/office/drawing/2014/main" id="{BF8288A1-FABC-4523-1089-C2BCC8E2D381}"/>
              </a:ext>
            </a:extLst>
          </p:cNvPr>
          <p:cNvSpPr>
            <a:spLocks noGrp="1"/>
          </p:cNvSpPr>
          <p:nvPr>
            <p:ph sz="half" idx="1"/>
          </p:nvPr>
        </p:nvSpPr>
        <p:spPr>
          <a:xfrm>
            <a:off x="838199" y="1901825"/>
            <a:ext cx="10515599" cy="4351338"/>
          </a:xfrm>
        </p:spPr>
        <p:txBody>
          <a:bodyPr>
            <a:normAutofit/>
          </a:bodyPr>
          <a:lstStyle/>
          <a:p>
            <a:r>
              <a:rPr lang="en-US" sz="2000" b="1">
                <a:latin typeface="Arial" charset="0"/>
                <a:ea typeface="ＭＳ Ｐゴシック" charset="-128"/>
              </a:rPr>
              <a:t>Elevotec Inc is a Canadian Company </a:t>
            </a:r>
            <a:r>
              <a:rPr lang="en-US" sz="2000">
                <a:latin typeface="Arial" charset="0"/>
                <a:ea typeface="ＭＳ Ｐゴシック" charset="-128"/>
              </a:rPr>
              <a:t>providing solutions for Enterprise Asset Management, Enterprise Resource Planning and Business Intelligence.</a:t>
            </a:r>
          </a:p>
          <a:p>
            <a:r>
              <a:rPr lang="en-US" sz="2000">
                <a:latin typeface="Arial" charset="0"/>
                <a:ea typeface="ＭＳ Ｐゴシック" charset="-128"/>
              </a:rPr>
              <a:t>We are a </a:t>
            </a:r>
            <a:r>
              <a:rPr lang="en-US" sz="2000" b="1">
                <a:latin typeface="Arial" charset="0"/>
                <a:ea typeface="ＭＳ Ｐゴシック" charset="-128"/>
              </a:rPr>
              <a:t>proud Chanel Partner of Infor and Hexagon </a:t>
            </a:r>
            <a:r>
              <a:rPr lang="en-US" sz="2000">
                <a:latin typeface="Arial" charset="0"/>
                <a:ea typeface="ＭＳ Ｐゴシック" charset="-128"/>
              </a:rPr>
              <a:t>that has spent over 10 years working closely with Product Development, Product Sales, Product Support and Consulting Services to deliver sound solutions, value and quality implementations. </a:t>
            </a:r>
          </a:p>
          <a:p>
            <a:r>
              <a:rPr lang="en-US" sz="2000" b="1">
                <a:latin typeface="Arial" charset="0"/>
                <a:ea typeface="ＭＳ Ｐゴシック" charset="-128"/>
              </a:rPr>
              <a:t>Our products are:</a:t>
            </a:r>
          </a:p>
          <a:p>
            <a:pPr lvl="1"/>
            <a:r>
              <a:rPr lang="en-US" sz="2000" b="1">
                <a:latin typeface="Arial" charset="0"/>
                <a:ea typeface="ＭＳ Ｐゴシック" charset="-128"/>
              </a:rPr>
              <a:t>HxGN EAM – Enterprise Asset Management, </a:t>
            </a:r>
          </a:p>
          <a:p>
            <a:pPr lvl="1"/>
            <a:r>
              <a:rPr lang="en-US" sz="2000" b="1">
                <a:latin typeface="Arial" charset="0"/>
                <a:ea typeface="ＭＳ Ｐゴシック" charset="-128"/>
              </a:rPr>
              <a:t>Infor LN, CSIE - Enterprise Resource Planning,</a:t>
            </a:r>
          </a:p>
          <a:p>
            <a:pPr lvl="1"/>
            <a:r>
              <a:rPr lang="en-US" sz="2000" b="1">
                <a:latin typeface="Arial" charset="0"/>
                <a:ea typeface="ＭＳ Ｐゴシック" charset="-128"/>
              </a:rPr>
              <a:t>Infor BIRST - Business Intelligence </a:t>
            </a:r>
          </a:p>
          <a:p>
            <a:pPr marL="0" indent="0">
              <a:buNone/>
            </a:pPr>
            <a:r>
              <a:rPr lang="en-US" sz="2000">
                <a:latin typeface="Arial" charset="0"/>
                <a:ea typeface="ＭＳ Ｐゴシック" charset="-128"/>
              </a:rPr>
              <a:t>We combine our </a:t>
            </a:r>
            <a:r>
              <a:rPr lang="en-US" sz="2000" b="1">
                <a:latin typeface="Arial" charset="0"/>
                <a:ea typeface="ＭＳ Ｐゴシック" charset="-128"/>
              </a:rPr>
              <a:t>“Enable, Evolve and Elevate” </a:t>
            </a:r>
            <a:r>
              <a:rPr lang="en-US" sz="2000">
                <a:latin typeface="Arial" charset="0"/>
                <a:ea typeface="ＭＳ Ｐゴシック" charset="-128"/>
              </a:rPr>
              <a:t>approach with our capabilities to help customers succeed in both Commercial and Public Sectors, aligning there needs to the </a:t>
            </a:r>
            <a:r>
              <a:rPr lang="en-US" sz="2000" b="1">
                <a:latin typeface="Arial" charset="0"/>
                <a:ea typeface="ＭＳ Ｐゴシック" charset="-128"/>
              </a:rPr>
              <a:t>best solution and implementation.</a:t>
            </a:r>
          </a:p>
        </p:txBody>
      </p:sp>
      <p:pic>
        <p:nvPicPr>
          <p:cNvPr id="6" name="Picture 5" descr="A blue and black logo&#10;&#10;AI-generated content may be incorrect.">
            <a:extLst>
              <a:ext uri="{FF2B5EF4-FFF2-40B4-BE49-F238E27FC236}">
                <a16:creationId xmlns:a16="http://schemas.microsoft.com/office/drawing/2014/main" id="{EEF523CD-F934-8238-B8F7-C3D28CE22459}"/>
              </a:ext>
            </a:extLst>
          </p:cNvPr>
          <p:cNvPicPr>
            <a:picLocks noChangeAspect="1"/>
          </p:cNvPicPr>
          <p:nvPr/>
        </p:nvPicPr>
        <p:blipFill>
          <a:blip r:embed="rId2"/>
          <a:stretch>
            <a:fillRect/>
          </a:stretch>
        </p:blipFill>
        <p:spPr>
          <a:xfrm>
            <a:off x="5491976" y="653288"/>
            <a:ext cx="3486548" cy="1256273"/>
          </a:xfrm>
          <a:prstGeom prst="rect">
            <a:avLst/>
          </a:prstGeom>
        </p:spPr>
      </p:pic>
    </p:spTree>
    <p:extLst>
      <p:ext uri="{BB962C8B-B14F-4D97-AF65-F5344CB8AC3E}">
        <p14:creationId xmlns:p14="http://schemas.microsoft.com/office/powerpoint/2010/main" val="400822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D0962-198C-DD4D-7405-BDDD6E6723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32EE77-84DA-1F90-1044-69F014928885}"/>
              </a:ext>
            </a:extLst>
          </p:cNvPr>
          <p:cNvSpPr>
            <a:spLocks noGrp="1"/>
          </p:cNvSpPr>
          <p:nvPr>
            <p:ph type="title"/>
          </p:nvPr>
        </p:nvSpPr>
        <p:spPr/>
        <p:txBody>
          <a:bodyPr/>
          <a:lstStyle/>
          <a:p>
            <a:r>
              <a:rPr lang="en-US"/>
              <a:t>Providing Solutions</a:t>
            </a:r>
          </a:p>
        </p:txBody>
      </p:sp>
      <p:sp>
        <p:nvSpPr>
          <p:cNvPr id="5" name="Content Placeholder 4">
            <a:extLst>
              <a:ext uri="{FF2B5EF4-FFF2-40B4-BE49-F238E27FC236}">
                <a16:creationId xmlns:a16="http://schemas.microsoft.com/office/drawing/2014/main" id="{1CD131F1-CD98-140C-0228-2F08318FD5DE}"/>
              </a:ext>
            </a:extLst>
          </p:cNvPr>
          <p:cNvSpPr>
            <a:spLocks noGrp="1"/>
          </p:cNvSpPr>
          <p:nvPr>
            <p:ph idx="1"/>
          </p:nvPr>
        </p:nvSpPr>
        <p:spPr/>
        <p:txBody>
          <a:bodyPr vert="horz" lIns="91440" tIns="45720" rIns="91440" bIns="45720" rtlCol="0" anchor="t">
            <a:normAutofit/>
          </a:bodyPr>
          <a:lstStyle/>
          <a:p>
            <a:pPr marL="0" indent="0">
              <a:buNone/>
            </a:pPr>
            <a:r>
              <a:rPr lang="en-CA" sz="2800" dirty="0">
                <a:latin typeface="Arial Nova Light"/>
              </a:rPr>
              <a:t>How do you define a “</a:t>
            </a:r>
            <a:r>
              <a:rPr lang="en-CA" sz="2800" b="1" dirty="0">
                <a:latin typeface="Arial Nova Light"/>
              </a:rPr>
              <a:t>good</a:t>
            </a:r>
            <a:r>
              <a:rPr lang="en-CA" sz="2800" dirty="0">
                <a:latin typeface="Arial Nova Light"/>
              </a:rPr>
              <a:t>” Implementation Partner?</a:t>
            </a:r>
          </a:p>
          <a:p>
            <a:pPr marL="0" indent="0">
              <a:buNone/>
            </a:pPr>
            <a:r>
              <a:rPr lang="en-CA" sz="2800" dirty="0">
                <a:latin typeface="Arial Nova Light"/>
              </a:rPr>
              <a:t>Through our experience, we’ve come to understand there are </a:t>
            </a:r>
            <a:r>
              <a:rPr lang="en-CA" sz="2800" b="1" dirty="0">
                <a:latin typeface="Arial Nova Light"/>
              </a:rPr>
              <a:t>2</a:t>
            </a:r>
            <a:r>
              <a:rPr lang="en-CA" sz="2800" dirty="0">
                <a:latin typeface="Arial Nova Light"/>
              </a:rPr>
              <a:t> types of approaches regarding implementations. </a:t>
            </a:r>
          </a:p>
          <a:p>
            <a:pPr marL="0" indent="0">
              <a:buNone/>
            </a:pPr>
            <a:r>
              <a:rPr lang="en-CA" sz="2800" b="1" dirty="0">
                <a:latin typeface="Arial Nova Light"/>
              </a:rPr>
              <a:t>Consider the following  choice:</a:t>
            </a:r>
          </a:p>
          <a:p>
            <a:pPr marL="0"/>
            <a:r>
              <a:rPr lang="en-CA" sz="2800" dirty="0">
                <a:latin typeface="Arial Nova Light"/>
              </a:rPr>
              <a:t>            A partner that performs </a:t>
            </a:r>
            <a:r>
              <a:rPr lang="en-CA" sz="2800" b="1" dirty="0">
                <a:latin typeface="Arial Nova Light"/>
              </a:rPr>
              <a:t>only</a:t>
            </a:r>
            <a:r>
              <a:rPr lang="en-CA" sz="2800" dirty="0">
                <a:latin typeface="Arial Nova Light"/>
              </a:rPr>
              <a:t> the tasks that are </a:t>
            </a:r>
            <a:r>
              <a:rPr lang="en-CA" sz="2800" b="1" dirty="0">
                <a:latin typeface="Arial Nova Light"/>
              </a:rPr>
              <a:t>assigned</a:t>
            </a:r>
            <a:r>
              <a:rPr lang="en-CA" sz="2800" dirty="0">
                <a:latin typeface="Arial Nova Light"/>
              </a:rPr>
              <a:t>.</a:t>
            </a:r>
            <a:endParaRPr lang="en-CA" sz="1200" dirty="0">
              <a:latin typeface="Arial Nova Light"/>
            </a:endParaRPr>
          </a:p>
          <a:p>
            <a:pPr marL="0" algn="ctr"/>
            <a:r>
              <a:rPr lang="en-CA" sz="2800" b="1" dirty="0">
                <a:latin typeface="Arial Nova Light"/>
              </a:rPr>
              <a:t>Vs.</a:t>
            </a:r>
          </a:p>
          <a:p>
            <a:pPr marL="0" indent="0" algn="ctr">
              <a:buNone/>
            </a:pPr>
            <a:r>
              <a:rPr lang="en-CA" sz="2800" dirty="0">
                <a:latin typeface="Arial Nova Light"/>
              </a:rPr>
              <a:t>A partner that </a:t>
            </a:r>
            <a:r>
              <a:rPr lang="en-CA" sz="2800" b="1" dirty="0">
                <a:latin typeface="Arial Nova Light"/>
              </a:rPr>
              <a:t>provides solutions </a:t>
            </a:r>
            <a:r>
              <a:rPr lang="en-CA" sz="2800" dirty="0">
                <a:latin typeface="Arial Nova Light"/>
              </a:rPr>
              <a:t>and </a:t>
            </a:r>
            <a:r>
              <a:rPr lang="en-CA" sz="2800" b="1" dirty="0">
                <a:latin typeface="Arial Nova Light"/>
              </a:rPr>
              <a:t>works with you </a:t>
            </a:r>
            <a:r>
              <a:rPr lang="en-CA" sz="2800" dirty="0">
                <a:latin typeface="Arial Nova Light"/>
              </a:rPr>
              <a:t>to </a:t>
            </a:r>
            <a:endParaRPr lang="en-CA"/>
          </a:p>
          <a:p>
            <a:pPr marL="0" indent="0" algn="ctr">
              <a:buNone/>
            </a:pPr>
            <a:r>
              <a:rPr lang="en-CA" sz="2800" dirty="0">
                <a:latin typeface="Arial Nova Light"/>
              </a:rPr>
              <a:t>entrench those solutions in your organization.</a:t>
            </a:r>
          </a:p>
        </p:txBody>
      </p:sp>
    </p:spTree>
    <p:extLst>
      <p:ext uri="{BB962C8B-B14F-4D97-AF65-F5344CB8AC3E}">
        <p14:creationId xmlns:p14="http://schemas.microsoft.com/office/powerpoint/2010/main" val="111695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2A882-5FFE-AC02-93DB-9DA88F88A5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DD007-A757-0155-CAAB-BF5BEB2EDD79}"/>
              </a:ext>
            </a:extLst>
          </p:cNvPr>
          <p:cNvSpPr>
            <a:spLocks noGrp="1"/>
          </p:cNvSpPr>
          <p:nvPr>
            <p:ph type="title"/>
          </p:nvPr>
        </p:nvSpPr>
        <p:spPr/>
        <p:txBody>
          <a:bodyPr/>
          <a:lstStyle/>
          <a:p>
            <a:r>
              <a:rPr lang="en-US"/>
              <a:t>Providing Solutions</a:t>
            </a:r>
          </a:p>
        </p:txBody>
      </p:sp>
      <p:sp>
        <p:nvSpPr>
          <p:cNvPr id="5" name="Content Placeholder 4">
            <a:extLst>
              <a:ext uri="{FF2B5EF4-FFF2-40B4-BE49-F238E27FC236}">
                <a16:creationId xmlns:a16="http://schemas.microsoft.com/office/drawing/2014/main" id="{7396B983-7D52-EB36-71FE-88CC828DAFB5}"/>
              </a:ext>
            </a:extLst>
          </p:cNvPr>
          <p:cNvSpPr>
            <a:spLocks noGrp="1"/>
          </p:cNvSpPr>
          <p:nvPr>
            <p:ph idx="1"/>
          </p:nvPr>
        </p:nvSpPr>
        <p:spPr/>
        <p:txBody>
          <a:bodyPr vert="horz" lIns="91440" tIns="45720" rIns="91440" bIns="45720" rtlCol="0" anchor="t">
            <a:normAutofit/>
          </a:bodyPr>
          <a:lstStyle/>
          <a:p>
            <a:pPr marL="0" indent="0">
              <a:buNone/>
            </a:pPr>
            <a:r>
              <a:rPr lang="en-CA" sz="2800" b="1" dirty="0">
                <a:latin typeface="Arial Nova Light"/>
              </a:rPr>
              <a:t>Whether it is:</a:t>
            </a:r>
          </a:p>
          <a:p>
            <a:pPr marL="474980" indent="-457200">
              <a:buFont typeface="Wingdings" panose="05000000000000000000" pitchFamily="2" charset="2"/>
              <a:buChar char="Ø"/>
            </a:pPr>
            <a:r>
              <a:rPr lang="en-CA" sz="2800" dirty="0">
                <a:latin typeface="Arial Nova Light"/>
              </a:rPr>
              <a:t>Determining how to improve or</a:t>
            </a:r>
          </a:p>
          <a:p>
            <a:pPr marL="474980" indent="-457200">
              <a:buFont typeface="Wingdings" panose="05000000000000000000" pitchFamily="2" charset="2"/>
              <a:buChar char="Ø"/>
            </a:pPr>
            <a:r>
              <a:rPr lang="en-CA" sz="2800" dirty="0">
                <a:latin typeface="Arial Nova Light"/>
              </a:rPr>
              <a:t>Choosing an application</a:t>
            </a:r>
          </a:p>
          <a:p>
            <a:pPr marL="474980" indent="-457200">
              <a:buFont typeface="Wingdings" panose="05000000000000000000" pitchFamily="2" charset="2"/>
              <a:buChar char="Ø"/>
            </a:pPr>
            <a:r>
              <a:rPr lang="en-CA" sz="2800" dirty="0">
                <a:latin typeface="Arial Nova Light"/>
              </a:rPr>
              <a:t>Implementing best practices</a:t>
            </a:r>
          </a:p>
          <a:p>
            <a:pPr marL="474980" indent="-457200">
              <a:buFont typeface="Wingdings" panose="05000000000000000000" pitchFamily="2" charset="2"/>
              <a:buChar char="Ø"/>
            </a:pPr>
            <a:r>
              <a:rPr lang="en-CA" sz="2800" dirty="0">
                <a:latin typeface="Arial Nova Light"/>
              </a:rPr>
              <a:t>Solving unrelated issues as you go</a:t>
            </a:r>
          </a:p>
          <a:p>
            <a:pPr marL="474980" indent="-457200">
              <a:buFont typeface="Wingdings" panose="05000000000000000000" pitchFamily="2" charset="2"/>
              <a:buChar char="Ø"/>
            </a:pPr>
            <a:r>
              <a:rPr lang="en-CA" sz="2800" dirty="0">
                <a:latin typeface="Arial Nova Light"/>
              </a:rPr>
              <a:t>Staying until the job is done right</a:t>
            </a:r>
          </a:p>
          <a:p>
            <a:pPr marL="474980" indent="-457200">
              <a:buFont typeface="Wingdings" panose="05000000000000000000" pitchFamily="2" charset="2"/>
              <a:buChar char="Ø"/>
            </a:pPr>
            <a:r>
              <a:rPr lang="en-CA" sz="2800" dirty="0">
                <a:latin typeface="Arial Nova Light"/>
              </a:rPr>
              <a:t>Supporting the organization long term</a:t>
            </a:r>
          </a:p>
          <a:p>
            <a:pPr marL="0" indent="0">
              <a:buNone/>
            </a:pPr>
            <a:r>
              <a:rPr lang="en-CA" sz="2800" dirty="0">
                <a:latin typeface="Arial Nova Light"/>
              </a:rPr>
              <a:t>Choosing the </a:t>
            </a:r>
            <a:r>
              <a:rPr lang="en-CA" sz="2800" b="1" dirty="0">
                <a:latin typeface="Arial Nova Light"/>
              </a:rPr>
              <a:t>right solution partner</a:t>
            </a:r>
            <a:r>
              <a:rPr lang="en-CA" sz="2800" dirty="0">
                <a:latin typeface="Arial Nova Light"/>
              </a:rPr>
              <a:t> is far </a:t>
            </a:r>
            <a:r>
              <a:rPr lang="en-CA" sz="2800" b="1" dirty="0">
                <a:latin typeface="Arial Nova Light"/>
              </a:rPr>
              <a:t>more important</a:t>
            </a:r>
          </a:p>
          <a:p>
            <a:pPr marL="0" indent="0">
              <a:buNone/>
            </a:pPr>
            <a:r>
              <a:rPr lang="en-CA" sz="2800" dirty="0">
                <a:latin typeface="Arial Nova Light"/>
              </a:rPr>
              <a:t>than choosing the </a:t>
            </a:r>
            <a:r>
              <a:rPr lang="en-CA" sz="2800" b="1" dirty="0">
                <a:latin typeface="Arial Nova Light"/>
              </a:rPr>
              <a:t>right software</a:t>
            </a:r>
            <a:r>
              <a:rPr lang="en-CA" sz="2800" dirty="0">
                <a:latin typeface="Arial Nova Light"/>
              </a:rPr>
              <a:t>.</a:t>
            </a:r>
          </a:p>
        </p:txBody>
      </p:sp>
    </p:spTree>
    <p:extLst>
      <p:ext uri="{BB962C8B-B14F-4D97-AF65-F5344CB8AC3E}">
        <p14:creationId xmlns:p14="http://schemas.microsoft.com/office/powerpoint/2010/main" val="287673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E2F-4690-BDFA-28FF-D7A8E803E7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94BBEA-79E5-10F6-68E6-979152F4C13D}"/>
              </a:ext>
            </a:extLst>
          </p:cNvPr>
          <p:cNvSpPr>
            <a:spLocks noGrp="1"/>
          </p:cNvSpPr>
          <p:nvPr>
            <p:ph type="title"/>
          </p:nvPr>
        </p:nvSpPr>
        <p:spPr/>
        <p:txBody>
          <a:bodyPr/>
          <a:lstStyle/>
          <a:p>
            <a:r>
              <a:rPr lang="en-US"/>
              <a:t>Providing Solutions</a:t>
            </a:r>
          </a:p>
        </p:txBody>
      </p:sp>
      <p:sp>
        <p:nvSpPr>
          <p:cNvPr id="5" name="Content Placeholder 4">
            <a:extLst>
              <a:ext uri="{FF2B5EF4-FFF2-40B4-BE49-F238E27FC236}">
                <a16:creationId xmlns:a16="http://schemas.microsoft.com/office/drawing/2014/main" id="{46AECE0B-A725-B96E-A0B6-7B5EB32019F3}"/>
              </a:ext>
            </a:extLst>
          </p:cNvPr>
          <p:cNvSpPr>
            <a:spLocks noGrp="1"/>
          </p:cNvSpPr>
          <p:nvPr>
            <p:ph idx="1"/>
          </p:nvPr>
        </p:nvSpPr>
        <p:spPr/>
        <p:txBody>
          <a:bodyPr>
            <a:normAutofit/>
          </a:bodyPr>
          <a:lstStyle/>
          <a:p>
            <a:pPr marL="0" indent="0">
              <a:buNone/>
            </a:pPr>
            <a:endParaRPr lang="en-CA" sz="4000"/>
          </a:p>
          <a:p>
            <a:pPr marL="0" indent="0">
              <a:buNone/>
            </a:pPr>
            <a:endParaRPr lang="en-CA" sz="4000"/>
          </a:p>
          <a:p>
            <a:pPr marL="0" indent="0">
              <a:buNone/>
            </a:pPr>
            <a:r>
              <a:rPr lang="en-CA" sz="4000"/>
              <a:t>So, what are some important things to consider?</a:t>
            </a:r>
          </a:p>
        </p:txBody>
      </p:sp>
    </p:spTree>
    <p:extLst>
      <p:ext uri="{BB962C8B-B14F-4D97-AF65-F5344CB8AC3E}">
        <p14:creationId xmlns:p14="http://schemas.microsoft.com/office/powerpoint/2010/main" val="86388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CB699-B6FF-91EE-C63E-28E1F5CB9D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43C38A-C233-4C99-FA67-A2E5D9ED34CB}"/>
              </a:ext>
            </a:extLst>
          </p:cNvPr>
          <p:cNvSpPr>
            <a:spLocks noGrp="1"/>
          </p:cNvSpPr>
          <p:nvPr>
            <p:ph type="title"/>
          </p:nvPr>
        </p:nvSpPr>
        <p:spPr/>
        <p:txBody>
          <a:bodyPr/>
          <a:lstStyle/>
          <a:p>
            <a:r>
              <a:rPr lang="en-US"/>
              <a:t>Providing Solutions</a:t>
            </a:r>
          </a:p>
        </p:txBody>
      </p:sp>
      <p:sp>
        <p:nvSpPr>
          <p:cNvPr id="5" name="Content Placeholder 4">
            <a:extLst>
              <a:ext uri="{FF2B5EF4-FFF2-40B4-BE49-F238E27FC236}">
                <a16:creationId xmlns:a16="http://schemas.microsoft.com/office/drawing/2014/main" id="{EFC3693E-0562-6801-7056-A498AA6302DF}"/>
              </a:ext>
            </a:extLst>
          </p:cNvPr>
          <p:cNvSpPr>
            <a:spLocks noGrp="1"/>
          </p:cNvSpPr>
          <p:nvPr>
            <p:ph idx="1"/>
          </p:nvPr>
        </p:nvSpPr>
        <p:spPr/>
        <p:txBody>
          <a:bodyPr>
            <a:normAutofit/>
          </a:bodyPr>
          <a:lstStyle/>
          <a:p>
            <a:pPr marL="0" indent="0">
              <a:buNone/>
            </a:pPr>
            <a:r>
              <a:rPr lang="en-CA" sz="2800"/>
              <a:t>To be a great solution provider and implementation partner you need to understand more than the application you are implementing.</a:t>
            </a:r>
          </a:p>
          <a:p>
            <a:pPr marL="0" indent="0">
              <a:buNone/>
            </a:pPr>
            <a:r>
              <a:rPr lang="en-CA" sz="2800"/>
              <a:t>You need to understand business processes, people, and change management.</a:t>
            </a:r>
          </a:p>
          <a:p>
            <a:pPr marL="0" indent="0">
              <a:buNone/>
            </a:pPr>
            <a:r>
              <a:rPr lang="en-CA" sz="2800"/>
              <a:t>There is a big difference between implementing and successfully entrenching the processes and training in the organization.</a:t>
            </a:r>
          </a:p>
          <a:p>
            <a:pPr marL="0" indent="0">
              <a:buNone/>
            </a:pPr>
            <a:endParaRPr lang="en-CA" sz="1200"/>
          </a:p>
          <a:p>
            <a:pPr marL="0" indent="0">
              <a:buNone/>
            </a:pPr>
            <a:r>
              <a:rPr lang="en-CA" sz="3200">
                <a:solidFill>
                  <a:srgbClr val="3BA40F"/>
                </a:solidFill>
              </a:rPr>
              <a:t>“85% of large implementations fail to achieve their goals”</a:t>
            </a:r>
          </a:p>
        </p:txBody>
      </p:sp>
    </p:spTree>
    <p:extLst>
      <p:ext uri="{BB962C8B-B14F-4D97-AF65-F5344CB8AC3E}">
        <p14:creationId xmlns:p14="http://schemas.microsoft.com/office/powerpoint/2010/main" val="1471445346"/>
      </p:ext>
    </p:extLst>
  </p:cSld>
  <p:clrMapOvr>
    <a:masterClrMapping/>
  </p:clrMapOvr>
</p:sld>
</file>

<file path=ppt/theme/theme1.xml><?xml version="1.0" encoding="utf-8"?>
<a:theme xmlns:a="http://schemas.openxmlformats.org/drawingml/2006/main" name="Streamline 2024">
  <a:themeElements>
    <a:clrScheme name="Custom 7">
      <a:dk1>
        <a:srgbClr val="000000"/>
      </a:dk1>
      <a:lt1>
        <a:srgbClr val="FFFFFF"/>
      </a:lt1>
      <a:dk2>
        <a:srgbClr val="153C15"/>
      </a:dk2>
      <a:lt2>
        <a:srgbClr val="FCFFFF"/>
      </a:lt2>
      <a:accent1>
        <a:srgbClr val="153C15"/>
      </a:accent1>
      <a:accent2>
        <a:srgbClr val="1F600B"/>
      </a:accent2>
      <a:accent3>
        <a:srgbClr val="3BA30F"/>
      </a:accent3>
      <a:accent4>
        <a:srgbClr val="69CE40"/>
      </a:accent4>
      <a:accent5>
        <a:srgbClr val="D0E9CD"/>
      </a:accent5>
      <a:accent6>
        <a:srgbClr val="70AD47"/>
      </a:accent6>
      <a:hlink>
        <a:srgbClr val="3BA30F"/>
      </a:hlink>
      <a:folHlink>
        <a:srgbClr val="1F60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E322B020BB4C4BA1EAC41C6C96EF64" ma:contentTypeVersion="22" ma:contentTypeDescription="Create a new document." ma:contentTypeScope="" ma:versionID="ef0c18bf657867425e9299bb8ef78131">
  <xsd:schema xmlns:xsd="http://www.w3.org/2001/XMLSchema" xmlns:xs="http://www.w3.org/2001/XMLSchema" xmlns:p="http://schemas.microsoft.com/office/2006/metadata/properties" xmlns:ns2="b3ce8c38-bc5e-4e39-95d4-aeeeac5dda67" xmlns:ns3="a78ac31e-c296-4557-81fa-8b73365acb21" targetNamespace="http://schemas.microsoft.com/office/2006/metadata/properties" ma:root="true" ma:fieldsID="94780b35eea2a5e90e18d927799e8353" ns2:_="" ns3:_="">
    <xsd:import namespace="b3ce8c38-bc5e-4e39-95d4-aeeeac5dda67"/>
    <xsd:import namespace="a78ac31e-c296-4557-81fa-8b73365acb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Assignedto" minOccurs="0"/>
                <xsd:element ref="ns2:Due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e8c38-bc5e-4e39-95d4-aeeeac5dd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0f5c5b-6602-4597-8dc6-69404edd1afc" ma:termSetId="09814cd3-568e-fe90-9814-8d621ff8fb84" ma:anchorId="fba54fb3-c3e1-fe81-a776-ca4b69148c4d" ma:open="true" ma:isKeyword="false">
      <xsd:complexType>
        <xsd:sequence>
          <xsd:element ref="pc:Terms" minOccurs="0" maxOccurs="1"/>
        </xsd:sequence>
      </xsd:complexType>
    </xsd:element>
    <xsd:element name="Assignedto" ma:index="24" nillable="true" ma:displayName="Assigned to" ma:format="Dropdown" ma:internalName="Assignedto">
      <xsd:complexType>
        <xsd:complexContent>
          <xsd:extension base="dms:MultiChoiceFillIn">
            <xsd:sequence>
              <xsd:element name="Value" maxOccurs="unbounded" minOccurs="0" nillable="true">
                <xsd:simpleType>
                  <xsd:union memberTypes="dms:Text">
                    <xsd:simpleType>
                      <xsd:restriction base="dms:Choice">
                        <xsd:enumeration value="Andrew"/>
                        <xsd:enumeration value="Joe"/>
                        <xsd:enumeration value="Stephan"/>
                        <xsd:enumeration value="Christian"/>
                      </xsd:restriction>
                    </xsd:simpleType>
                  </xsd:union>
                </xsd:simpleType>
              </xsd:element>
            </xsd:sequence>
          </xsd:extension>
        </xsd:complexContent>
      </xsd:complexType>
    </xsd:element>
    <xsd:element name="DueDate" ma:index="25" nillable="true" ma:displayName="Due Date" ma:default="2022-07-06T19:00:00Z" ma:format="DateTime" ma:internalName="DueDate">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8ac31e-c296-4557-81fa-8b73365acb2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bb1b56-9a4b-4dff-b1dd-77c0eb550e29}" ma:internalName="TaxCatchAll" ma:showField="CatchAllData" ma:web="a78ac31e-c296-4557-81fa-8b73365acb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8ac31e-c296-4557-81fa-8b73365acb21" xsi:nil="true"/>
    <lcf76f155ced4ddcb4097134ff3c332f xmlns="b3ce8c38-bc5e-4e39-95d4-aeeeac5dda67">
      <Terms xmlns="http://schemas.microsoft.com/office/infopath/2007/PartnerControls"/>
    </lcf76f155ced4ddcb4097134ff3c332f>
    <Assignedto xmlns="b3ce8c38-bc5e-4e39-95d4-aeeeac5dda67" xsi:nil="true"/>
    <DueDate xmlns="b3ce8c38-bc5e-4e39-95d4-aeeeac5dda67">2022-07-06T19:00:00+00:00</DueDate>
  </documentManagement>
</p:properties>
</file>

<file path=customXml/itemProps1.xml><?xml version="1.0" encoding="utf-8"?>
<ds:datastoreItem xmlns:ds="http://schemas.openxmlformats.org/officeDocument/2006/customXml" ds:itemID="{FD30B03D-DCE1-4725-8D93-7B37CB74883A}">
  <ds:schemaRefs>
    <ds:schemaRef ds:uri="http://schemas.microsoft.com/sharepoint/v3/contenttype/forms"/>
  </ds:schemaRefs>
</ds:datastoreItem>
</file>

<file path=customXml/itemProps2.xml><?xml version="1.0" encoding="utf-8"?>
<ds:datastoreItem xmlns:ds="http://schemas.openxmlformats.org/officeDocument/2006/customXml" ds:itemID="{26DFB780-F1F6-4912-A962-A1B05775ED70}">
  <ds:schemaRefs>
    <ds:schemaRef ds:uri="a78ac31e-c296-4557-81fa-8b73365acb21"/>
    <ds:schemaRef ds:uri="b3ce8c38-bc5e-4e39-95d4-aeeeac5dda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638155-2EAC-4B31-99EC-9EA5DA9E6A97}">
  <ds:schemaRefs>
    <ds:schemaRef ds:uri="a78ac31e-c296-4557-81fa-8b73365acb21"/>
    <ds:schemaRef ds:uri="b3ce8c38-bc5e-4e39-95d4-aeeeac5dda6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TotalTime>
  <Words>1910</Words>
  <Application>Microsoft Office PowerPoint</Application>
  <PresentationFormat>Widescreen</PresentationFormat>
  <Paragraphs>257</Paragraphs>
  <Slides>35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Nova</vt:lpstr>
      <vt:lpstr>Arial Nova Light</vt:lpstr>
      <vt:lpstr>Calibri</vt:lpstr>
      <vt:lpstr>Courier New</vt:lpstr>
      <vt:lpstr>Franklin Gothic Book</vt:lpstr>
      <vt:lpstr>Gantari Medium</vt:lpstr>
      <vt:lpstr>Wingdings</vt:lpstr>
      <vt:lpstr>Streamline 2024</vt:lpstr>
      <vt:lpstr>The Importance of Choosing the Right Implementation Partner</vt:lpstr>
      <vt:lpstr>Outline</vt:lpstr>
      <vt:lpstr>Speaker Bio</vt:lpstr>
      <vt:lpstr>Introduction</vt:lpstr>
      <vt:lpstr>Who Is</vt:lpstr>
      <vt:lpstr>Providing Solutions</vt:lpstr>
      <vt:lpstr>Providing Solutions</vt:lpstr>
      <vt:lpstr>Providing Solutions</vt:lpstr>
      <vt:lpstr>Providing Solutions</vt:lpstr>
      <vt:lpstr>What Determines Implementation Success?</vt:lpstr>
      <vt:lpstr>Balanced Focus</vt:lpstr>
      <vt:lpstr>Consider This…</vt:lpstr>
      <vt:lpstr>Communication is the key to success​</vt:lpstr>
      <vt:lpstr>Simplifying and ​ Standardizing ​Processes​</vt:lpstr>
      <vt:lpstr>Change Management​</vt:lpstr>
      <vt:lpstr>Change Management​</vt:lpstr>
      <vt:lpstr>Simplifying and ​ Standardizing ​Processes​</vt:lpstr>
      <vt:lpstr>Linking Training to Change</vt:lpstr>
      <vt:lpstr>Training</vt:lpstr>
      <vt:lpstr>Training</vt:lpstr>
      <vt:lpstr>Training</vt:lpstr>
      <vt:lpstr>Training</vt:lpstr>
      <vt:lpstr>Testing</vt:lpstr>
      <vt:lpstr>Testing</vt:lpstr>
      <vt:lpstr>Solving Issues as You Go</vt:lpstr>
      <vt:lpstr>Multi-site Roll-outs Implementation Readiness</vt:lpstr>
      <vt:lpstr>Agile</vt:lpstr>
      <vt:lpstr>Sequence stages of  roll-out</vt:lpstr>
      <vt:lpstr>Go / no go Meeting</vt:lpstr>
      <vt:lpstr>Importance Of Validating your implementation</vt:lpstr>
      <vt:lpstr>Measurement  Techniques</vt:lpstr>
      <vt:lpstr>Measurement  Criteria </vt:lpstr>
      <vt:lpstr>Turning Challenges into lessons learned</vt:lpstr>
      <vt:lpstr>Review / 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Ashlynn Fowler</dc:creator>
  <cp:lastModifiedBy>stephan schomberg</cp:lastModifiedBy>
  <cp:revision>58</cp:revision>
  <dcterms:created xsi:type="dcterms:W3CDTF">2023-03-14T15:41:55Z</dcterms:created>
  <dcterms:modified xsi:type="dcterms:W3CDTF">2025-02-20T02:56:55Z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0x01010076E322B020BB4C4BA1EAC41C6C96EF64</vt:lpwstr>
  </property>
  <property fmtid="{D5CDD505-2E9C-101B-9397-08002B2CF9AE}" pid="3" name="MediaServiceImageTags">
    <vt:lpwstr/>
  </property>
</Properties>
</file>