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webextensions/webextension4.xml" ContentType="application/vnd.ms-office.webextension+xml"/>
  <Override PartName="/ppt/webextensions/webextension5.xml" ContentType="application/vnd.ms-office.webextension+xml"/>
  <Override PartName="/ppt/webextensions/webextension6.xml" ContentType="application/vnd.ms-office.webextension+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3"/>
  </p:notesMasterIdLst>
  <p:handoutMasterIdLst>
    <p:handoutMasterId r:id="rId54"/>
  </p:handoutMasterIdLst>
  <p:sldIdLst>
    <p:sldId id="271" r:id="rId5"/>
    <p:sldId id="302" r:id="rId6"/>
    <p:sldId id="325" r:id="rId7"/>
    <p:sldId id="276" r:id="rId8"/>
    <p:sldId id="319" r:id="rId9"/>
    <p:sldId id="313" r:id="rId10"/>
    <p:sldId id="292" r:id="rId11"/>
    <p:sldId id="310" r:id="rId12"/>
    <p:sldId id="311" r:id="rId13"/>
    <p:sldId id="316" r:id="rId14"/>
    <p:sldId id="312" r:id="rId15"/>
    <p:sldId id="314" r:id="rId16"/>
    <p:sldId id="315" r:id="rId17"/>
    <p:sldId id="309" r:id="rId18"/>
    <p:sldId id="290" r:id="rId19"/>
    <p:sldId id="293" r:id="rId20"/>
    <p:sldId id="307" r:id="rId21"/>
    <p:sldId id="294" r:id="rId22"/>
    <p:sldId id="295" r:id="rId23"/>
    <p:sldId id="296" r:id="rId24"/>
    <p:sldId id="297" r:id="rId25"/>
    <p:sldId id="298" r:id="rId26"/>
    <p:sldId id="299" r:id="rId27"/>
    <p:sldId id="300" r:id="rId28"/>
    <p:sldId id="326" r:id="rId29"/>
    <p:sldId id="286" r:id="rId30"/>
    <p:sldId id="317" r:id="rId31"/>
    <p:sldId id="318" r:id="rId32"/>
    <p:sldId id="321" r:id="rId33"/>
    <p:sldId id="287" r:id="rId34"/>
    <p:sldId id="283" r:id="rId35"/>
    <p:sldId id="281" r:id="rId36"/>
    <p:sldId id="327" r:id="rId37"/>
    <p:sldId id="279" r:id="rId38"/>
    <p:sldId id="275" r:id="rId39"/>
    <p:sldId id="280" r:id="rId40"/>
    <p:sldId id="266" r:id="rId41"/>
    <p:sldId id="277" r:id="rId42"/>
    <p:sldId id="288" r:id="rId43"/>
    <p:sldId id="320" r:id="rId44"/>
    <p:sldId id="274" r:id="rId45"/>
    <p:sldId id="259" r:id="rId46"/>
    <p:sldId id="260" r:id="rId47"/>
    <p:sldId id="263" r:id="rId48"/>
    <p:sldId id="264" r:id="rId49"/>
    <p:sldId id="265" r:id="rId50"/>
    <p:sldId id="267" r:id="rId51"/>
    <p:sldId id="258"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7BA"/>
    <a:srgbClr val="3BA40F"/>
    <a:srgbClr val="153C15"/>
    <a:srgbClr val="1F60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DCE003-232E-455B-9075-6A4DA5FFE021}" v="180" dt="2026-01-29T23:50:31.6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324" autoAdjust="0"/>
    <p:restoredTop sz="94694"/>
  </p:normalViewPr>
  <p:slideViewPr>
    <p:cSldViewPr snapToGrid="0">
      <p:cViewPr varScale="1">
        <p:scale>
          <a:sx n="64" d="100"/>
          <a:sy n="64" d="100"/>
        </p:scale>
        <p:origin x="246" y="44"/>
      </p:cViewPr>
      <p:guideLst/>
    </p:cSldViewPr>
  </p:slideViewPr>
  <p:notesTextViewPr>
    <p:cViewPr>
      <p:scale>
        <a:sx n="1" d="1"/>
        <a:sy n="1" d="1"/>
      </p:scale>
      <p:origin x="0" y="0"/>
    </p:cViewPr>
  </p:notesTextViewPr>
  <p:notesViewPr>
    <p:cSldViewPr snapToGrid="0">
      <p:cViewPr varScale="1">
        <p:scale>
          <a:sx n="96" d="100"/>
          <a:sy n="96" d="100"/>
        </p:scale>
        <p:origin x="1768"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7ED5EB-8AC0-4E81-52A5-0B9835D5D3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A086C61-A49A-B74E-536D-D24A4DE026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1C7DE0-9006-BC48-B1C9-F842553CB5DD}" type="datetimeFigureOut">
              <a:rPr lang="en-US" smtClean="0"/>
              <a:t>1/30/2026</a:t>
            </a:fld>
            <a:endParaRPr lang="en-US"/>
          </a:p>
        </p:txBody>
      </p:sp>
      <p:sp>
        <p:nvSpPr>
          <p:cNvPr id="4" name="Footer Placeholder 3">
            <a:extLst>
              <a:ext uri="{FF2B5EF4-FFF2-40B4-BE49-F238E27FC236}">
                <a16:creationId xmlns:a16="http://schemas.microsoft.com/office/drawing/2014/main" id="{D46F803A-620C-25EA-717D-8954B07B69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2482040-2078-8C3E-DFF3-FB95B8BF624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D00AB84-DC3C-4545-A455-0FCC96281738}" type="slidenum">
              <a:rPr lang="en-US" smtClean="0"/>
              <a:t>‹#›</a:t>
            </a:fld>
            <a:endParaRPr lang="en-US"/>
          </a:p>
        </p:txBody>
      </p:sp>
    </p:spTree>
    <p:extLst>
      <p:ext uri="{BB962C8B-B14F-4D97-AF65-F5344CB8AC3E}">
        <p14:creationId xmlns:p14="http://schemas.microsoft.com/office/powerpoint/2010/main" val="24161518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94EE3A-C750-5044-A5FB-6440F894EC81}" type="datetimeFigureOut">
              <a:rPr lang="en-US" smtClean="0"/>
              <a:t>1/30/2026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3DB4F8-2C13-7345-8E95-4DC681F14FAA}" type="slidenum">
              <a:rPr lang="en-US" smtClean="0"/>
              <a:t>‹#›</a:t>
            </a:fld>
            <a:endParaRPr lang="en-US"/>
          </a:p>
        </p:txBody>
      </p:sp>
    </p:spTree>
    <p:extLst>
      <p:ext uri="{BB962C8B-B14F-4D97-AF65-F5344CB8AC3E}">
        <p14:creationId xmlns:p14="http://schemas.microsoft.com/office/powerpoint/2010/main" val="3258913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A3944-FBAA-9C39-D6BA-5D1EE745EE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F4542E-604B-8E3F-AB40-54AA996FB3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580D21-6550-F447-F526-FBB5D8B212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346447B-C7D8-91DA-82F9-A10C59885D3D}"/>
              </a:ext>
            </a:extLst>
          </p:cNvPr>
          <p:cNvSpPr>
            <a:spLocks noGrp="1"/>
          </p:cNvSpPr>
          <p:nvPr>
            <p:ph type="sldNum" sz="quarter" idx="5"/>
          </p:nvPr>
        </p:nvSpPr>
        <p:spPr/>
        <p:txBody>
          <a:bodyPr/>
          <a:lstStyle/>
          <a:p>
            <a:fld id="{403DB4F8-2C13-7345-8E95-4DC681F14FAA}" type="slidenum">
              <a:rPr lang="en-US" smtClean="0"/>
              <a:t>2</a:t>
            </a:fld>
            <a:endParaRPr lang="en-US"/>
          </a:p>
        </p:txBody>
      </p:sp>
    </p:spTree>
    <p:extLst>
      <p:ext uri="{BB962C8B-B14F-4D97-AF65-F5344CB8AC3E}">
        <p14:creationId xmlns:p14="http://schemas.microsoft.com/office/powerpoint/2010/main" val="2493452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AC732-74B1-F851-6AB0-D8D0441A3F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B87908-6081-0FE6-1986-A8849EBB4C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881F0-6CA2-4C28-949F-479EF7670B4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230F2D-35FA-9C01-5631-D98794F77F0B}"/>
              </a:ext>
            </a:extLst>
          </p:cNvPr>
          <p:cNvSpPr>
            <a:spLocks noGrp="1"/>
          </p:cNvSpPr>
          <p:nvPr>
            <p:ph type="sldNum" sz="quarter" idx="5"/>
          </p:nvPr>
        </p:nvSpPr>
        <p:spPr/>
        <p:txBody>
          <a:bodyPr/>
          <a:lstStyle/>
          <a:p>
            <a:fld id="{403DB4F8-2C13-7345-8E95-4DC681F14FAA}" type="slidenum">
              <a:rPr lang="en-US" smtClean="0"/>
              <a:t>3</a:t>
            </a:fld>
            <a:endParaRPr lang="en-US"/>
          </a:p>
        </p:txBody>
      </p:sp>
    </p:spTree>
    <p:extLst>
      <p:ext uri="{BB962C8B-B14F-4D97-AF65-F5344CB8AC3E}">
        <p14:creationId xmlns:p14="http://schemas.microsoft.com/office/powerpoint/2010/main" val="406500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3DB4F8-2C13-7345-8E95-4DC681F14FAA}" type="slidenum">
              <a:rPr lang="en-US" smtClean="0"/>
              <a:t>4</a:t>
            </a:fld>
            <a:endParaRPr lang="en-US"/>
          </a:p>
        </p:txBody>
      </p:sp>
    </p:spTree>
    <p:extLst>
      <p:ext uri="{BB962C8B-B14F-4D97-AF65-F5344CB8AC3E}">
        <p14:creationId xmlns:p14="http://schemas.microsoft.com/office/powerpoint/2010/main" val="4093235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995B1-35BB-B9BD-1E63-1825D2FE98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683E70-4594-3F71-8B80-5052F9A221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B22286-6C1B-B17C-0D40-0DF67E5E14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109C51-8B48-041C-0D16-799CB141D02A}"/>
              </a:ext>
            </a:extLst>
          </p:cNvPr>
          <p:cNvSpPr>
            <a:spLocks noGrp="1"/>
          </p:cNvSpPr>
          <p:nvPr>
            <p:ph type="sldNum" sz="quarter" idx="5"/>
          </p:nvPr>
        </p:nvSpPr>
        <p:spPr/>
        <p:txBody>
          <a:bodyPr/>
          <a:lstStyle/>
          <a:p>
            <a:fld id="{403DB4F8-2C13-7345-8E95-4DC681F14FAA}" type="slidenum">
              <a:rPr lang="en-US" smtClean="0"/>
              <a:t>25</a:t>
            </a:fld>
            <a:endParaRPr lang="en-US"/>
          </a:p>
        </p:txBody>
      </p:sp>
    </p:spTree>
    <p:extLst>
      <p:ext uri="{BB962C8B-B14F-4D97-AF65-F5344CB8AC3E}">
        <p14:creationId xmlns:p14="http://schemas.microsoft.com/office/powerpoint/2010/main" val="856806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DFA7B-DCE0-3A73-F2E2-B678C686E3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29BEEF-A393-196F-5B76-DE1074AC73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DE615B-E2A1-B57D-14E5-6C050CE187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003C4E1-CB6F-8CE6-5783-AC0E1BAC01A9}"/>
              </a:ext>
            </a:extLst>
          </p:cNvPr>
          <p:cNvSpPr>
            <a:spLocks noGrp="1"/>
          </p:cNvSpPr>
          <p:nvPr>
            <p:ph type="sldNum" sz="quarter" idx="5"/>
          </p:nvPr>
        </p:nvSpPr>
        <p:spPr/>
        <p:txBody>
          <a:bodyPr/>
          <a:lstStyle/>
          <a:p>
            <a:fld id="{403DB4F8-2C13-7345-8E95-4DC681F14FAA}" type="slidenum">
              <a:rPr lang="en-US" smtClean="0"/>
              <a:t>33</a:t>
            </a:fld>
            <a:endParaRPr lang="en-US"/>
          </a:p>
        </p:txBody>
      </p:sp>
    </p:spTree>
    <p:extLst>
      <p:ext uri="{BB962C8B-B14F-4D97-AF65-F5344CB8AC3E}">
        <p14:creationId xmlns:p14="http://schemas.microsoft.com/office/powerpoint/2010/main" val="20973113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FB69D-B886-EFA5-6C77-8A1C969DE126}"/>
              </a:ext>
            </a:extLst>
          </p:cNvPr>
          <p:cNvSpPr>
            <a:spLocks noGrp="1"/>
          </p:cNvSpPr>
          <p:nvPr>
            <p:ph type="ctrTitle" hasCustomPrompt="1"/>
          </p:nvPr>
        </p:nvSpPr>
        <p:spPr>
          <a:xfrm>
            <a:off x="774700" y="1341438"/>
            <a:ext cx="10642600" cy="2387600"/>
          </a:xfrm>
        </p:spPr>
        <p:txBody>
          <a:bodyPr anchor="b"/>
          <a:lstStyle>
            <a:lvl1pPr algn="ctr">
              <a:defRPr sz="6000"/>
            </a:lvl1pPr>
          </a:lstStyle>
          <a:p>
            <a:r>
              <a:rPr lang="en-US" dirty="0"/>
              <a:t>Session Title</a:t>
            </a:r>
          </a:p>
        </p:txBody>
      </p:sp>
      <p:sp>
        <p:nvSpPr>
          <p:cNvPr id="3" name="Subtitle 2">
            <a:extLst>
              <a:ext uri="{FF2B5EF4-FFF2-40B4-BE49-F238E27FC236}">
                <a16:creationId xmlns:a16="http://schemas.microsoft.com/office/drawing/2014/main" id="{9DE93084-E1CB-1664-E8F3-F4B6ED86C3E5}"/>
              </a:ext>
            </a:extLst>
          </p:cNvPr>
          <p:cNvSpPr>
            <a:spLocks noGrp="1"/>
          </p:cNvSpPr>
          <p:nvPr>
            <p:ph type="subTitle" idx="1" hasCustomPrompt="1"/>
          </p:nvPr>
        </p:nvSpPr>
        <p:spPr>
          <a:xfrm>
            <a:off x="1524000" y="39068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Name(s)</a:t>
            </a:r>
          </a:p>
          <a:p>
            <a:r>
              <a:rPr lang="en-US" dirty="0"/>
              <a:t>Speaker Title(s)</a:t>
            </a:r>
          </a:p>
          <a:p>
            <a:r>
              <a:rPr lang="en-US" dirty="0"/>
              <a:t>Speaker Company</a:t>
            </a:r>
          </a:p>
        </p:txBody>
      </p:sp>
    </p:spTree>
    <p:extLst>
      <p:ext uri="{BB962C8B-B14F-4D97-AF65-F5344CB8AC3E}">
        <p14:creationId xmlns:p14="http://schemas.microsoft.com/office/powerpoint/2010/main" val="3316615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b="-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6FA2-E487-7A09-F8BD-42D20CDD4B0C}"/>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Enter Header</a:t>
            </a:r>
          </a:p>
        </p:txBody>
      </p:sp>
      <p:sp>
        <p:nvSpPr>
          <p:cNvPr id="3" name="Picture Placeholder 2">
            <a:extLst>
              <a:ext uri="{FF2B5EF4-FFF2-40B4-BE49-F238E27FC236}">
                <a16:creationId xmlns:a16="http://schemas.microsoft.com/office/drawing/2014/main" id="{3F74E7F1-AEBB-61BD-2DB7-099E2A519B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843B66-FF68-7B4F-C328-5BFA3FAFFB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45736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E5D48-7FFF-18DD-0965-E14A2DA2D420}"/>
              </a:ext>
            </a:extLst>
          </p:cNvPr>
          <p:cNvSpPr>
            <a:spLocks noGrp="1"/>
          </p:cNvSpPr>
          <p:nvPr>
            <p:ph type="title" hasCustomPrompt="1"/>
          </p:nvPr>
        </p:nvSpPr>
        <p:spPr>
          <a:xfrm>
            <a:off x="595084" y="197746"/>
            <a:ext cx="9383486" cy="1325563"/>
          </a:xfrm>
        </p:spPr>
        <p:txBody>
          <a:bodyPr/>
          <a:lstStyle>
            <a:lvl1pPr algn="l">
              <a:defRPr/>
            </a:lvl1pPr>
          </a:lstStyle>
          <a:p>
            <a:r>
              <a:rPr lang="en-US" dirty="0"/>
              <a:t>Enter Header</a:t>
            </a:r>
          </a:p>
        </p:txBody>
      </p:sp>
      <p:sp>
        <p:nvSpPr>
          <p:cNvPr id="3" name="Content Placeholder 2">
            <a:extLst>
              <a:ext uri="{FF2B5EF4-FFF2-40B4-BE49-F238E27FC236}">
                <a16:creationId xmlns:a16="http://schemas.microsoft.com/office/drawing/2014/main" id="{5C581B8B-6AFF-ED6D-638E-1E6EB09F4734}"/>
              </a:ext>
            </a:extLst>
          </p:cNvPr>
          <p:cNvSpPr>
            <a:spLocks noGrp="1"/>
          </p:cNvSpPr>
          <p:nvPr>
            <p:ph idx="1"/>
          </p:nvPr>
        </p:nvSpPr>
        <p:spPr>
          <a:xfrm>
            <a:off x="595083" y="1665505"/>
            <a:ext cx="9383487" cy="4572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0221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D044F-5673-0ED8-D9D4-16C6C55E4943}"/>
              </a:ext>
            </a:extLst>
          </p:cNvPr>
          <p:cNvSpPr>
            <a:spLocks noGrp="1"/>
          </p:cNvSpPr>
          <p:nvPr>
            <p:ph type="title" hasCustomPrompt="1"/>
          </p:nvPr>
        </p:nvSpPr>
        <p:spPr>
          <a:xfrm>
            <a:off x="646770" y="242351"/>
            <a:ext cx="10890806" cy="1325563"/>
          </a:xfrm>
        </p:spPr>
        <p:txBody>
          <a:bodyPr/>
          <a:lstStyle>
            <a:lvl1pPr algn="l">
              <a:defRPr/>
            </a:lvl1pPr>
          </a:lstStyle>
          <a:p>
            <a:r>
              <a:rPr lang="en-US" dirty="0"/>
              <a:t>Enter Header</a:t>
            </a:r>
          </a:p>
        </p:txBody>
      </p:sp>
      <p:sp>
        <p:nvSpPr>
          <p:cNvPr id="3" name="Content Placeholder 2">
            <a:extLst>
              <a:ext uri="{FF2B5EF4-FFF2-40B4-BE49-F238E27FC236}">
                <a16:creationId xmlns:a16="http://schemas.microsoft.com/office/drawing/2014/main" id="{376D1B20-D16A-6592-5C4D-BA650A38EF44}"/>
              </a:ext>
            </a:extLst>
          </p:cNvPr>
          <p:cNvSpPr>
            <a:spLocks noGrp="1"/>
          </p:cNvSpPr>
          <p:nvPr>
            <p:ph idx="1"/>
          </p:nvPr>
        </p:nvSpPr>
        <p:spPr>
          <a:xfrm>
            <a:off x="646770" y="1690989"/>
            <a:ext cx="10890806" cy="45720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4456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3">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DAD65-F97D-0096-6A60-3D19CAA867ED}"/>
              </a:ext>
            </a:extLst>
          </p:cNvPr>
          <p:cNvSpPr>
            <a:spLocks noGrp="1"/>
          </p:cNvSpPr>
          <p:nvPr>
            <p:ph type="title" hasCustomPrompt="1"/>
          </p:nvPr>
        </p:nvSpPr>
        <p:spPr>
          <a:xfrm>
            <a:off x="646770" y="165088"/>
            <a:ext cx="10890806" cy="1325563"/>
          </a:xfrm>
        </p:spPr>
        <p:txBody>
          <a:bodyPr/>
          <a:lstStyle/>
          <a:p>
            <a:r>
              <a:rPr lang="en-US" dirty="0"/>
              <a:t>Enter Header</a:t>
            </a:r>
          </a:p>
        </p:txBody>
      </p:sp>
      <p:sp>
        <p:nvSpPr>
          <p:cNvPr id="3" name="Content Placeholder 2">
            <a:extLst>
              <a:ext uri="{FF2B5EF4-FFF2-40B4-BE49-F238E27FC236}">
                <a16:creationId xmlns:a16="http://schemas.microsoft.com/office/drawing/2014/main" id="{DA080B58-6F33-3882-58A3-FED3237349E8}"/>
              </a:ext>
            </a:extLst>
          </p:cNvPr>
          <p:cNvSpPr>
            <a:spLocks noGrp="1"/>
          </p:cNvSpPr>
          <p:nvPr>
            <p:ph idx="1"/>
          </p:nvPr>
        </p:nvSpPr>
        <p:spPr>
          <a:xfrm>
            <a:off x="646770" y="1690989"/>
            <a:ext cx="10890806" cy="45720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0124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D044F-5673-0ED8-D9D4-16C6C55E4943}"/>
              </a:ext>
            </a:extLst>
          </p:cNvPr>
          <p:cNvSpPr>
            <a:spLocks noGrp="1"/>
          </p:cNvSpPr>
          <p:nvPr>
            <p:ph type="title" hasCustomPrompt="1"/>
          </p:nvPr>
        </p:nvSpPr>
        <p:spPr>
          <a:xfrm>
            <a:off x="646770" y="242351"/>
            <a:ext cx="10890806" cy="1325563"/>
          </a:xfrm>
        </p:spPr>
        <p:txBody>
          <a:bodyPr/>
          <a:lstStyle>
            <a:lvl1pPr algn="r">
              <a:defRPr/>
            </a:lvl1pPr>
          </a:lstStyle>
          <a:p>
            <a:r>
              <a:rPr lang="en-US" dirty="0"/>
              <a:t>Enter Header</a:t>
            </a:r>
          </a:p>
        </p:txBody>
      </p:sp>
      <p:sp>
        <p:nvSpPr>
          <p:cNvPr id="3" name="Content Placeholder 2">
            <a:extLst>
              <a:ext uri="{FF2B5EF4-FFF2-40B4-BE49-F238E27FC236}">
                <a16:creationId xmlns:a16="http://schemas.microsoft.com/office/drawing/2014/main" id="{376D1B20-D16A-6592-5C4D-BA650A38EF44}"/>
              </a:ext>
            </a:extLst>
          </p:cNvPr>
          <p:cNvSpPr>
            <a:spLocks noGrp="1"/>
          </p:cNvSpPr>
          <p:nvPr>
            <p:ph idx="1"/>
          </p:nvPr>
        </p:nvSpPr>
        <p:spPr>
          <a:xfrm>
            <a:off x="1532964" y="1690989"/>
            <a:ext cx="10004611" cy="4572009"/>
          </a:xfrm>
        </p:spPr>
        <p:txBody>
          <a:bodyPr/>
          <a:lstStyle>
            <a:lvl1pPr algn="r">
              <a:defRPr/>
            </a:lvl1pPr>
            <a:lvl2pPr algn="r">
              <a:defRPr/>
            </a:lvl2pPr>
            <a:lvl3pPr algn="r">
              <a:defRPr/>
            </a:lvl3pPr>
            <a:lvl4pPr algn="r">
              <a:defRPr/>
            </a:lvl4pPr>
            <a:lvl5pPr algn="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1911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14B6E-93B9-6B11-CE53-6530FED4926C}"/>
              </a:ext>
            </a:extLst>
          </p:cNvPr>
          <p:cNvSpPr>
            <a:spLocks noGrp="1"/>
          </p:cNvSpPr>
          <p:nvPr>
            <p:ph type="title" hasCustomPrompt="1"/>
          </p:nvPr>
        </p:nvSpPr>
        <p:spPr>
          <a:xfrm>
            <a:off x="838199" y="368288"/>
            <a:ext cx="10515600" cy="1325563"/>
          </a:xfrm>
        </p:spPr>
        <p:txBody>
          <a:bodyPr/>
          <a:lstStyle/>
          <a:p>
            <a:r>
              <a:rPr lang="en-US" dirty="0"/>
              <a:t>Enter Header</a:t>
            </a:r>
          </a:p>
        </p:txBody>
      </p:sp>
      <p:sp>
        <p:nvSpPr>
          <p:cNvPr id="3" name="Content Placeholder 2">
            <a:extLst>
              <a:ext uri="{FF2B5EF4-FFF2-40B4-BE49-F238E27FC236}">
                <a16:creationId xmlns:a16="http://schemas.microsoft.com/office/drawing/2014/main" id="{D15DC390-E3B9-6005-5A66-859792C26542}"/>
              </a:ext>
            </a:extLst>
          </p:cNvPr>
          <p:cNvSpPr>
            <a:spLocks noGrp="1"/>
          </p:cNvSpPr>
          <p:nvPr>
            <p:ph sz="half" idx="1"/>
          </p:nvPr>
        </p:nvSpPr>
        <p:spPr>
          <a:xfrm>
            <a:off x="838200" y="19018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F12B3B-8002-9A7A-61E1-DDA85B5059B4}"/>
              </a:ext>
            </a:extLst>
          </p:cNvPr>
          <p:cNvSpPr>
            <a:spLocks noGrp="1"/>
          </p:cNvSpPr>
          <p:nvPr>
            <p:ph sz="half" idx="2"/>
          </p:nvPr>
        </p:nvSpPr>
        <p:spPr>
          <a:xfrm>
            <a:off x="6172200" y="19018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755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D044F-5673-0ED8-D9D4-16C6C55E4943}"/>
              </a:ext>
            </a:extLst>
          </p:cNvPr>
          <p:cNvSpPr>
            <a:spLocks noGrp="1"/>
          </p:cNvSpPr>
          <p:nvPr>
            <p:ph type="title" hasCustomPrompt="1"/>
          </p:nvPr>
        </p:nvSpPr>
        <p:spPr>
          <a:xfrm>
            <a:off x="646770" y="1077174"/>
            <a:ext cx="4097758" cy="2351826"/>
          </a:xfrm>
        </p:spPr>
        <p:txBody>
          <a:bodyPr anchor="t"/>
          <a:lstStyle>
            <a:lvl1pPr algn="l">
              <a:defRPr/>
            </a:lvl1pPr>
          </a:lstStyle>
          <a:p>
            <a:r>
              <a:rPr lang="en-US" dirty="0"/>
              <a:t>Enter Header</a:t>
            </a:r>
          </a:p>
        </p:txBody>
      </p:sp>
      <p:sp>
        <p:nvSpPr>
          <p:cNvPr id="10" name="Text Placeholder 2">
            <a:extLst>
              <a:ext uri="{FF2B5EF4-FFF2-40B4-BE49-F238E27FC236}">
                <a16:creationId xmlns:a16="http://schemas.microsoft.com/office/drawing/2014/main" id="{4B880540-6CB4-174C-909B-34AFEE03151B}"/>
              </a:ext>
            </a:extLst>
          </p:cNvPr>
          <p:cNvSpPr>
            <a:spLocks noGrp="1"/>
          </p:cNvSpPr>
          <p:nvPr>
            <p:ph type="body" idx="1" hasCustomPrompt="1"/>
          </p:nvPr>
        </p:nvSpPr>
        <p:spPr>
          <a:xfrm>
            <a:off x="5524498" y="3212054"/>
            <a:ext cx="5740399" cy="1076050"/>
          </a:xfrm>
        </p:spPr>
        <p:txBody>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description</a:t>
            </a:r>
          </a:p>
        </p:txBody>
      </p:sp>
      <p:sp>
        <p:nvSpPr>
          <p:cNvPr id="12" name="Text Placeholder 2">
            <a:extLst>
              <a:ext uri="{FF2B5EF4-FFF2-40B4-BE49-F238E27FC236}">
                <a16:creationId xmlns:a16="http://schemas.microsoft.com/office/drawing/2014/main" id="{F4B928B4-D47D-5255-C730-C10770C7CABE}"/>
              </a:ext>
            </a:extLst>
          </p:cNvPr>
          <p:cNvSpPr>
            <a:spLocks noGrp="1"/>
          </p:cNvSpPr>
          <p:nvPr>
            <p:ph type="body" idx="10" hasCustomPrompt="1"/>
          </p:nvPr>
        </p:nvSpPr>
        <p:spPr>
          <a:xfrm>
            <a:off x="5524498" y="1590914"/>
            <a:ext cx="5740399" cy="1076050"/>
          </a:xfrm>
        </p:spPr>
        <p:txBody>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description</a:t>
            </a:r>
          </a:p>
        </p:txBody>
      </p:sp>
      <p:sp>
        <p:nvSpPr>
          <p:cNvPr id="13" name="Text Placeholder 2">
            <a:extLst>
              <a:ext uri="{FF2B5EF4-FFF2-40B4-BE49-F238E27FC236}">
                <a16:creationId xmlns:a16="http://schemas.microsoft.com/office/drawing/2014/main" id="{1E3EEA61-9290-0891-8867-52CC438AEF9E}"/>
              </a:ext>
            </a:extLst>
          </p:cNvPr>
          <p:cNvSpPr>
            <a:spLocks noGrp="1"/>
          </p:cNvSpPr>
          <p:nvPr>
            <p:ph type="body" idx="11" hasCustomPrompt="1"/>
          </p:nvPr>
        </p:nvSpPr>
        <p:spPr>
          <a:xfrm>
            <a:off x="5524493" y="4858694"/>
            <a:ext cx="5740399" cy="1076050"/>
          </a:xfrm>
        </p:spPr>
        <p:txBody>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description</a:t>
            </a:r>
          </a:p>
        </p:txBody>
      </p:sp>
      <p:sp>
        <p:nvSpPr>
          <p:cNvPr id="14" name="Text Placeholder 2">
            <a:extLst>
              <a:ext uri="{FF2B5EF4-FFF2-40B4-BE49-F238E27FC236}">
                <a16:creationId xmlns:a16="http://schemas.microsoft.com/office/drawing/2014/main" id="{89AC5DF3-6498-FABC-629F-DED6A30852AA}"/>
              </a:ext>
            </a:extLst>
          </p:cNvPr>
          <p:cNvSpPr>
            <a:spLocks noGrp="1"/>
          </p:cNvSpPr>
          <p:nvPr>
            <p:ph type="body" idx="12" hasCustomPrompt="1"/>
          </p:nvPr>
        </p:nvSpPr>
        <p:spPr>
          <a:xfrm>
            <a:off x="5524495" y="1137752"/>
            <a:ext cx="5740399" cy="420976"/>
          </a:xfrm>
        </p:spPr>
        <p:txBody>
          <a:bodyPr anchor="b">
            <a:normAutofit/>
          </a:bodyPr>
          <a:lstStyle>
            <a:lvl1pPr marL="0" indent="0" algn="l">
              <a:buNone/>
              <a:defRPr sz="2300" b="0" i="0">
                <a:solidFill>
                  <a:schemeClr val="tx1"/>
                </a:solidFill>
                <a:latin typeface="Arial Nova"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Text Here</a:t>
            </a:r>
          </a:p>
        </p:txBody>
      </p:sp>
      <p:sp>
        <p:nvSpPr>
          <p:cNvPr id="15" name="Text Placeholder 2">
            <a:extLst>
              <a:ext uri="{FF2B5EF4-FFF2-40B4-BE49-F238E27FC236}">
                <a16:creationId xmlns:a16="http://schemas.microsoft.com/office/drawing/2014/main" id="{C3FA54C8-06B2-64AE-44FD-52184F56802C}"/>
              </a:ext>
            </a:extLst>
          </p:cNvPr>
          <p:cNvSpPr>
            <a:spLocks noGrp="1"/>
          </p:cNvSpPr>
          <p:nvPr>
            <p:ph type="body" idx="13" hasCustomPrompt="1"/>
          </p:nvPr>
        </p:nvSpPr>
        <p:spPr>
          <a:xfrm>
            <a:off x="5524494" y="2770482"/>
            <a:ext cx="5740399" cy="420976"/>
          </a:xfrm>
        </p:spPr>
        <p:txBody>
          <a:bodyPr anchor="b">
            <a:normAutofit/>
          </a:bodyPr>
          <a:lstStyle>
            <a:lvl1pPr marL="0" indent="0" algn="l">
              <a:buNone/>
              <a:defRPr sz="2300" b="0" i="0">
                <a:solidFill>
                  <a:schemeClr val="tx1"/>
                </a:solidFill>
                <a:latin typeface="Arial Nova"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Text Here</a:t>
            </a:r>
          </a:p>
        </p:txBody>
      </p:sp>
      <p:sp>
        <p:nvSpPr>
          <p:cNvPr id="16" name="Text Placeholder 2">
            <a:extLst>
              <a:ext uri="{FF2B5EF4-FFF2-40B4-BE49-F238E27FC236}">
                <a16:creationId xmlns:a16="http://schemas.microsoft.com/office/drawing/2014/main" id="{99BB8CBE-0775-D94C-D743-4C9CBDB70CCF}"/>
              </a:ext>
            </a:extLst>
          </p:cNvPr>
          <p:cNvSpPr>
            <a:spLocks noGrp="1"/>
          </p:cNvSpPr>
          <p:nvPr>
            <p:ph type="body" idx="14" hasCustomPrompt="1"/>
          </p:nvPr>
        </p:nvSpPr>
        <p:spPr>
          <a:xfrm>
            <a:off x="5524493" y="4403212"/>
            <a:ext cx="5740399" cy="420976"/>
          </a:xfrm>
        </p:spPr>
        <p:txBody>
          <a:bodyPr anchor="b">
            <a:normAutofit/>
          </a:bodyPr>
          <a:lstStyle>
            <a:lvl1pPr marL="0" indent="0" algn="l">
              <a:buNone/>
              <a:defRPr sz="2300" b="0" i="0">
                <a:solidFill>
                  <a:schemeClr val="tx1"/>
                </a:solidFill>
                <a:latin typeface="Arial Nova"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Text Here</a:t>
            </a:r>
          </a:p>
        </p:txBody>
      </p:sp>
    </p:spTree>
    <p:extLst>
      <p:ext uri="{BB962C8B-B14F-4D97-AF65-F5344CB8AC3E}">
        <p14:creationId xmlns:p14="http://schemas.microsoft.com/office/powerpoint/2010/main" val="3275430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2BA8D-6767-27C8-F4F7-FB7B5C2991B5}"/>
              </a:ext>
            </a:extLst>
          </p:cNvPr>
          <p:cNvSpPr>
            <a:spLocks noGrp="1"/>
          </p:cNvSpPr>
          <p:nvPr>
            <p:ph type="title" hasCustomPrompt="1"/>
          </p:nvPr>
        </p:nvSpPr>
        <p:spPr>
          <a:xfrm>
            <a:off x="839788" y="365125"/>
            <a:ext cx="10515600" cy="1325563"/>
          </a:xfrm>
        </p:spPr>
        <p:txBody>
          <a:bodyPr/>
          <a:lstStyle/>
          <a:p>
            <a:r>
              <a:rPr lang="en-US" dirty="0"/>
              <a:t>Enter Header</a:t>
            </a:r>
          </a:p>
        </p:txBody>
      </p:sp>
      <p:sp>
        <p:nvSpPr>
          <p:cNvPr id="3" name="Text Placeholder 2">
            <a:extLst>
              <a:ext uri="{FF2B5EF4-FFF2-40B4-BE49-F238E27FC236}">
                <a16:creationId xmlns:a16="http://schemas.microsoft.com/office/drawing/2014/main" id="{8FB8CD01-1551-1120-F476-3B89398304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57EDA3-6916-DED8-9390-74583B93FA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EE3D18-D1FA-38C8-6F4F-FC3F4B8776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F8D30-EEB3-A951-A7C7-8C15367C2F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4915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E77A6-5EA0-5C54-15AF-C1EB8E6912E8}"/>
              </a:ext>
            </a:extLst>
          </p:cNvPr>
          <p:cNvSpPr>
            <a:spLocks noGrp="1"/>
          </p:cNvSpPr>
          <p:nvPr>
            <p:ph type="title" hasCustomPrompt="1"/>
          </p:nvPr>
        </p:nvSpPr>
        <p:spPr>
          <a:xfrm>
            <a:off x="555172" y="457200"/>
            <a:ext cx="4216854" cy="1600200"/>
          </a:xfrm>
        </p:spPr>
        <p:txBody>
          <a:bodyPr anchor="b"/>
          <a:lstStyle>
            <a:lvl1pPr>
              <a:defRPr sz="3200"/>
            </a:lvl1pPr>
          </a:lstStyle>
          <a:p>
            <a:r>
              <a:rPr lang="en-US" dirty="0"/>
              <a:t>Enter Header</a:t>
            </a:r>
          </a:p>
        </p:txBody>
      </p:sp>
      <p:sp>
        <p:nvSpPr>
          <p:cNvPr id="3" name="Content Placeholder 2">
            <a:extLst>
              <a:ext uri="{FF2B5EF4-FFF2-40B4-BE49-F238E27FC236}">
                <a16:creationId xmlns:a16="http://schemas.microsoft.com/office/drawing/2014/main" id="{FB7F83BD-45E1-6B30-D5F0-A296F5D735CF}"/>
              </a:ext>
            </a:extLst>
          </p:cNvPr>
          <p:cNvSpPr>
            <a:spLocks noGrp="1"/>
          </p:cNvSpPr>
          <p:nvPr>
            <p:ph idx="1"/>
          </p:nvPr>
        </p:nvSpPr>
        <p:spPr>
          <a:xfrm>
            <a:off x="4872937" y="457201"/>
            <a:ext cx="6172200" cy="5943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9CA35E-8665-9618-C785-C2A50C5D0A51}"/>
              </a:ext>
            </a:extLst>
          </p:cNvPr>
          <p:cNvSpPr>
            <a:spLocks noGrp="1"/>
          </p:cNvSpPr>
          <p:nvPr>
            <p:ph type="body" sz="half" idx="2"/>
          </p:nvPr>
        </p:nvSpPr>
        <p:spPr>
          <a:xfrm>
            <a:off x="555172" y="2057400"/>
            <a:ext cx="4216854" cy="43434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952959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F95082-BD06-9352-CB76-A0F3E7B7DF7D}"/>
              </a:ext>
            </a:extLst>
          </p:cNvPr>
          <p:cNvSpPr>
            <a:spLocks noGrp="1"/>
          </p:cNvSpPr>
          <p:nvPr>
            <p:ph type="title"/>
          </p:nvPr>
        </p:nvSpPr>
        <p:spPr>
          <a:xfrm>
            <a:off x="838199" y="165088"/>
            <a:ext cx="10515600" cy="13255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DCDE41F7-183F-19E2-6F33-6FC415ED5ED6}"/>
              </a:ext>
            </a:extLst>
          </p:cNvPr>
          <p:cNvSpPr>
            <a:spLocks noGrp="1"/>
          </p:cNvSpPr>
          <p:nvPr>
            <p:ph type="body" idx="1"/>
          </p:nvPr>
        </p:nvSpPr>
        <p:spPr>
          <a:xfrm>
            <a:off x="838199" y="1681834"/>
            <a:ext cx="10515600" cy="398417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73301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4" r:id="rId4"/>
    <p:sldLayoutId id="2147483658" r:id="rId5"/>
    <p:sldLayoutId id="2147483652" r:id="rId6"/>
    <p:sldLayoutId id="2147483659" r:id="rId7"/>
    <p:sldLayoutId id="2147483653" r:id="rId8"/>
    <p:sldLayoutId id="2147483656" r:id="rId9"/>
    <p:sldLayoutId id="2147483657" r:id="rId10"/>
  </p:sldLayoutIdLst>
  <p:txStyles>
    <p:titleStyle>
      <a:lvl1pPr algn="ctr" defTabSz="914400" rtl="0" eaLnBrk="1" latinLnBrk="0" hangingPunct="1">
        <a:lnSpc>
          <a:spcPct val="90000"/>
        </a:lnSpc>
        <a:spcBef>
          <a:spcPct val="0"/>
        </a:spcBef>
        <a:buNone/>
        <a:defRPr sz="4800" b="1" i="0" kern="1200">
          <a:solidFill>
            <a:schemeClr val="tx1"/>
          </a:solidFill>
          <a:latin typeface="Arial Nova" panose="020B0504020202020204" pitchFamily="34" charset="0"/>
          <a:ea typeface="+mj-ea"/>
          <a:cs typeface="+mj-cs"/>
        </a:defRPr>
      </a:lvl1pPr>
    </p:titleStyle>
    <p:bodyStyle>
      <a:lvl1pPr marL="18288"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Nova Light" panose="020B0304020202020204" pitchFamily="34" charset="0"/>
          <a:ea typeface="+mn-ea"/>
          <a:cs typeface="+mn-cs"/>
        </a:defRPr>
      </a:lvl1pPr>
      <a:lvl2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3pPr>
      <a:lvl4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4pPr>
      <a:lvl5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5.sv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7.sv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2.png"/></Relationships>
</file>

<file path=ppt/slides/_rels/slide3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hyperlink" Target="http://www.assetriskanalyzer.com/"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microsoft.com/office/2011/relationships/webextension" Target="../webextensions/webextension5.xml"/><Relationship Id="rId3" Type="http://schemas.microsoft.com/office/2011/relationships/webextension" Target="../webextensions/webextension1.xml"/><Relationship Id="rId7" Type="http://schemas.microsoft.com/office/2011/relationships/webextension" Target="../webextensions/webextension4.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microsoft.com/office/2011/relationships/webextension" Target="../webextensions/webextension3.xml"/><Relationship Id="rId5" Type="http://schemas.microsoft.com/office/2011/relationships/webextension" Target="../webextensions/webextension2.xml"/><Relationship Id="rId4" Type="http://schemas.openxmlformats.org/officeDocument/2006/relationships/image" Target="../media/image8.png"/><Relationship Id="rId9" Type="http://schemas.microsoft.com/office/2011/relationships/webextension" Target="../webextensions/webextension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E65A-F18D-1EBA-7243-1A868ED299D8}"/>
              </a:ext>
            </a:extLst>
          </p:cNvPr>
          <p:cNvSpPr>
            <a:spLocks noGrp="1"/>
          </p:cNvSpPr>
          <p:nvPr>
            <p:ph type="ctrTitle"/>
          </p:nvPr>
        </p:nvSpPr>
        <p:spPr/>
        <p:txBody>
          <a:bodyPr/>
          <a:lstStyle/>
          <a:p>
            <a:r>
              <a:rPr lang="en-US" dirty="0"/>
              <a:t>Asset Performance Management Defined</a:t>
            </a:r>
          </a:p>
        </p:txBody>
      </p:sp>
      <p:sp>
        <p:nvSpPr>
          <p:cNvPr id="3" name="Subtitle 2">
            <a:extLst>
              <a:ext uri="{FF2B5EF4-FFF2-40B4-BE49-F238E27FC236}">
                <a16:creationId xmlns:a16="http://schemas.microsoft.com/office/drawing/2014/main" id="{5BC6ED03-4AB4-9B8C-BEE8-F78E097001A2}"/>
              </a:ext>
            </a:extLst>
          </p:cNvPr>
          <p:cNvSpPr>
            <a:spLocks noGrp="1"/>
          </p:cNvSpPr>
          <p:nvPr>
            <p:ph type="subTitle" idx="1"/>
          </p:nvPr>
        </p:nvSpPr>
        <p:spPr/>
        <p:txBody>
          <a:bodyPr>
            <a:normAutofit fontScale="77500" lnSpcReduction="20000"/>
          </a:bodyPr>
          <a:lstStyle/>
          <a:p>
            <a:r>
              <a:rPr lang="en-US" dirty="0"/>
              <a:t>- How HxGN EAM and HxGN APM work together and how to get started -</a:t>
            </a:r>
          </a:p>
          <a:p>
            <a:endParaRPr lang="en-US" dirty="0"/>
          </a:p>
          <a:p>
            <a:r>
              <a:rPr lang="en-US" dirty="0"/>
              <a:t>Matt Peak</a:t>
            </a:r>
          </a:p>
          <a:p>
            <a:r>
              <a:rPr lang="en-US" dirty="0"/>
              <a:t>Solution Consultant</a:t>
            </a:r>
          </a:p>
          <a:p>
            <a:r>
              <a:rPr lang="en-US" dirty="0"/>
              <a:t>Hexagon</a:t>
            </a:r>
          </a:p>
        </p:txBody>
      </p:sp>
      <p:sp>
        <p:nvSpPr>
          <p:cNvPr id="4" name="Rectangle 3">
            <a:extLst>
              <a:ext uri="{FF2B5EF4-FFF2-40B4-BE49-F238E27FC236}">
                <a16:creationId xmlns:a16="http://schemas.microsoft.com/office/drawing/2014/main" id="{39DA44FD-0FBB-C832-81A6-A7F309803B5F}"/>
              </a:ext>
            </a:extLst>
          </p:cNvPr>
          <p:cNvSpPr/>
          <p:nvPr/>
        </p:nvSpPr>
        <p:spPr>
          <a:xfrm>
            <a:off x="2917743" y="273538"/>
            <a:ext cx="6245795" cy="15500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white rectangular sign with green text&#10;&#10;AI-generated content may be incorrect.">
            <a:extLst>
              <a:ext uri="{FF2B5EF4-FFF2-40B4-BE49-F238E27FC236}">
                <a16:creationId xmlns:a16="http://schemas.microsoft.com/office/drawing/2014/main" id="{F840F1F1-01DD-1E07-C93D-B6D14AEDF00B}"/>
              </a:ext>
            </a:extLst>
          </p:cNvPr>
          <p:cNvPicPr>
            <a:picLocks noChangeAspect="1"/>
          </p:cNvPicPr>
          <p:nvPr/>
        </p:nvPicPr>
        <p:blipFill>
          <a:blip r:embed="rId2"/>
          <a:srcRect l="1406" t="4" r="-1230" b="-180"/>
          <a:stretch>
            <a:fillRect/>
          </a:stretch>
        </p:blipFill>
        <p:spPr>
          <a:xfrm>
            <a:off x="2726662" y="-2150976"/>
            <a:ext cx="6730312" cy="6755436"/>
          </a:xfrm>
          <a:prstGeom prst="rect">
            <a:avLst/>
          </a:prstGeom>
        </p:spPr>
      </p:pic>
    </p:spTree>
    <p:extLst>
      <p:ext uri="{BB962C8B-B14F-4D97-AF65-F5344CB8AC3E}">
        <p14:creationId xmlns:p14="http://schemas.microsoft.com/office/powerpoint/2010/main" val="3138989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4B0DC-FF46-6CCE-D45F-CEDCE0A142B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25AA5F7-9C86-0157-23B4-4019690C6BB3}"/>
              </a:ext>
            </a:extLst>
          </p:cNvPr>
          <p:cNvSpPr txBox="1"/>
          <p:nvPr/>
        </p:nvSpPr>
        <p:spPr>
          <a:xfrm>
            <a:off x="1202720" y="4138330"/>
            <a:ext cx="1642809" cy="461665"/>
          </a:xfrm>
          <a:prstGeom prst="rect">
            <a:avLst/>
          </a:prstGeom>
          <a:noFill/>
        </p:spPr>
        <p:txBody>
          <a:bodyPr wrap="square" rtlCol="0" anchor="ctr">
            <a:spAutoFit/>
          </a:bodyPr>
          <a:lstStyle/>
          <a:p>
            <a:pPr algn="ctr"/>
            <a:r>
              <a:rPr lang="en-US" sz="1200" b="1" dirty="0">
                <a:cs typeface="Arial" panose="020B0604020202020204" pitchFamily="34" charset="0"/>
              </a:rPr>
              <a:t>Equipment Installed &amp; Running</a:t>
            </a:r>
          </a:p>
        </p:txBody>
      </p:sp>
      <p:sp>
        <p:nvSpPr>
          <p:cNvPr id="7" name="Oval 6">
            <a:extLst>
              <a:ext uri="{FF2B5EF4-FFF2-40B4-BE49-F238E27FC236}">
                <a16:creationId xmlns:a16="http://schemas.microsoft.com/office/drawing/2014/main" id="{CD35FF4F-2442-82B4-CA1D-0DEDEEB30EA5}"/>
              </a:ext>
            </a:extLst>
          </p:cNvPr>
          <p:cNvSpPr/>
          <p:nvPr/>
        </p:nvSpPr>
        <p:spPr>
          <a:xfrm>
            <a:off x="6596478" y="2818849"/>
            <a:ext cx="1231556" cy="1231556"/>
          </a:xfrm>
          <a:prstGeom prst="ellipse">
            <a:avLst/>
          </a:prstGeom>
          <a:solidFill>
            <a:schemeClr val="accent5">
              <a:lumMod val="75000"/>
            </a:schemeClr>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3738005-3D84-E000-F748-F4E6E5018E2C}"/>
              </a:ext>
            </a:extLst>
          </p:cNvPr>
          <p:cNvSpPr/>
          <p:nvPr/>
        </p:nvSpPr>
        <p:spPr>
          <a:xfrm>
            <a:off x="4011507" y="2829621"/>
            <a:ext cx="1231556" cy="1231556"/>
          </a:xfrm>
          <a:prstGeom prst="ellipse">
            <a:avLst/>
          </a:prstGeom>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CF001542-0B50-62BE-E3AC-A59B6C7D617B}"/>
              </a:ext>
            </a:extLst>
          </p:cNvPr>
          <p:cNvCxnSpPr>
            <a:cxnSpLocks/>
          </p:cNvCxnSpPr>
          <p:nvPr/>
        </p:nvCxnSpPr>
        <p:spPr>
          <a:xfrm>
            <a:off x="2770005" y="3434627"/>
            <a:ext cx="1035224" cy="0"/>
          </a:xfrm>
          <a:prstGeom prst="straightConnector1">
            <a:avLst/>
          </a:prstGeom>
          <a:ln w="25400">
            <a:solidFill>
              <a:schemeClr val="accent1">
                <a:lumMod val="60000"/>
                <a:lumOff val="40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4525A36-FEE7-A6BB-F89A-F4DA21C08EE1}"/>
              </a:ext>
            </a:extLst>
          </p:cNvPr>
          <p:cNvSpPr/>
          <p:nvPr/>
        </p:nvSpPr>
        <p:spPr>
          <a:xfrm>
            <a:off x="3990584" y="4111582"/>
            <a:ext cx="1231556" cy="331483"/>
          </a:xfrm>
          <a:prstGeom prst="rect">
            <a:avLst/>
          </a:prstGeom>
          <a:no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100" b="1" dirty="0">
                <a:solidFill>
                  <a:schemeClr val="tx1"/>
                </a:solidFill>
              </a:rPr>
              <a:t>Failure Occurs</a:t>
            </a:r>
          </a:p>
        </p:txBody>
      </p:sp>
      <p:sp>
        <p:nvSpPr>
          <p:cNvPr id="19" name="Rectangle 18">
            <a:extLst>
              <a:ext uri="{FF2B5EF4-FFF2-40B4-BE49-F238E27FC236}">
                <a16:creationId xmlns:a16="http://schemas.microsoft.com/office/drawing/2014/main" id="{8ABCFF65-7CF1-F605-9AE3-F3167FA999E3}"/>
              </a:ext>
            </a:extLst>
          </p:cNvPr>
          <p:cNvSpPr/>
          <p:nvPr/>
        </p:nvSpPr>
        <p:spPr>
          <a:xfrm>
            <a:off x="2724097" y="3025345"/>
            <a:ext cx="1123418" cy="276996"/>
          </a:xfrm>
          <a:prstGeom prst="rect">
            <a:avLst/>
          </a:prstGeom>
          <a:noFill/>
          <a:ln w="38100">
            <a:noFill/>
          </a:ln>
        </p:spPr>
        <p:style>
          <a:lnRef idx="1">
            <a:schemeClr val="accent4"/>
          </a:lnRef>
          <a:fillRef idx="3">
            <a:schemeClr val="accent4"/>
          </a:fillRef>
          <a:effectRef idx="2">
            <a:schemeClr val="accent4"/>
          </a:effectRef>
          <a:fontRef idx="minor">
            <a:schemeClr val="lt1"/>
          </a:fontRef>
        </p:style>
        <p:txBody>
          <a:bodyPr rtlCol="0" anchor="ctr"/>
          <a:lstStyle/>
          <a:p>
            <a:r>
              <a:rPr lang="en-US" sz="1100" b="1" dirty="0">
                <a:solidFill>
                  <a:schemeClr val="tx1"/>
                </a:solidFill>
              </a:rPr>
              <a:t>Run to Failure</a:t>
            </a:r>
          </a:p>
        </p:txBody>
      </p:sp>
      <p:sp>
        <p:nvSpPr>
          <p:cNvPr id="23" name="Graphic 1">
            <a:extLst>
              <a:ext uri="{FF2B5EF4-FFF2-40B4-BE49-F238E27FC236}">
                <a16:creationId xmlns:a16="http://schemas.microsoft.com/office/drawing/2014/main" id="{3FB5BC60-0AF8-ADF9-5929-5F43362408AC}"/>
              </a:ext>
            </a:extLst>
          </p:cNvPr>
          <p:cNvSpPr>
            <a:spLocks noChangeAspect="1"/>
          </p:cNvSpPr>
          <p:nvPr/>
        </p:nvSpPr>
        <p:spPr>
          <a:xfrm>
            <a:off x="7070405" y="4861014"/>
            <a:ext cx="731520" cy="728154"/>
          </a:xfrm>
          <a:custGeom>
            <a:avLst/>
            <a:gdLst>
              <a:gd name="connsiteX0" fmla="*/ 406500 w 816692"/>
              <a:gd name="connsiteY0" fmla="*/ 929069 h 929068"/>
              <a:gd name="connsiteX1" fmla="*/ 203332 w 816692"/>
              <a:gd name="connsiteY1" fmla="*/ 852964 h 929068"/>
              <a:gd name="connsiteX2" fmla="*/ 31025 w 816692"/>
              <a:gd name="connsiteY2" fmla="*/ 852964 h 929068"/>
              <a:gd name="connsiteX3" fmla="*/ 19309 w 816692"/>
              <a:gd name="connsiteY3" fmla="*/ 842963 h 929068"/>
              <a:gd name="connsiteX4" fmla="*/ 164 w 816692"/>
              <a:gd name="connsiteY4" fmla="*/ 725996 h 929068"/>
              <a:gd name="connsiteX5" fmla="*/ 6355 w 816692"/>
              <a:gd name="connsiteY5" fmla="*/ 713518 h 929068"/>
              <a:gd name="connsiteX6" fmla="*/ 113035 w 816692"/>
              <a:gd name="connsiteY6" fmla="*/ 657701 h 929068"/>
              <a:gd name="connsiteX7" fmla="*/ 84841 w 816692"/>
              <a:gd name="connsiteY7" fmla="*/ 546259 h 929068"/>
              <a:gd name="connsiteX8" fmla="*/ 149230 w 816692"/>
              <a:gd name="connsiteY8" fmla="*/ 448247 h 929068"/>
              <a:gd name="connsiteX9" fmla="*/ 149992 w 816692"/>
              <a:gd name="connsiteY9" fmla="*/ 446818 h 929068"/>
              <a:gd name="connsiteX10" fmla="*/ 232002 w 816692"/>
              <a:gd name="connsiteY10" fmla="*/ 364331 h 929068"/>
              <a:gd name="connsiteX11" fmla="*/ 218953 w 816692"/>
              <a:gd name="connsiteY11" fmla="*/ 284417 h 929068"/>
              <a:gd name="connsiteX12" fmla="*/ 225144 w 816692"/>
              <a:gd name="connsiteY12" fmla="*/ 271939 h 929068"/>
              <a:gd name="connsiteX13" fmla="*/ 331824 w 816692"/>
              <a:gd name="connsiteY13" fmla="*/ 216122 h 929068"/>
              <a:gd name="connsiteX14" fmla="*/ 303630 w 816692"/>
              <a:gd name="connsiteY14" fmla="*/ 104680 h 929068"/>
              <a:gd name="connsiteX15" fmla="*/ 406977 w 816692"/>
              <a:gd name="connsiteY15" fmla="*/ 0 h 929068"/>
              <a:gd name="connsiteX16" fmla="*/ 407548 w 816692"/>
              <a:gd name="connsiteY16" fmla="*/ 0 h 929068"/>
              <a:gd name="connsiteX17" fmla="*/ 511275 w 816692"/>
              <a:gd name="connsiteY17" fmla="*/ 103823 h 929068"/>
              <a:gd name="connsiteX18" fmla="*/ 511275 w 816692"/>
              <a:gd name="connsiteY18" fmla="*/ 104108 h 929068"/>
              <a:gd name="connsiteX19" fmla="*/ 484129 w 816692"/>
              <a:gd name="connsiteY19" fmla="*/ 215646 h 929068"/>
              <a:gd name="connsiteX20" fmla="*/ 591666 w 816692"/>
              <a:gd name="connsiteY20" fmla="*/ 274701 h 929068"/>
              <a:gd name="connsiteX21" fmla="*/ 597667 w 816692"/>
              <a:gd name="connsiteY21" fmla="*/ 286988 h 929068"/>
              <a:gd name="connsiteX22" fmla="*/ 584999 w 816692"/>
              <a:gd name="connsiteY22" fmla="*/ 367284 h 929068"/>
              <a:gd name="connsiteX23" fmla="*/ 662818 w 816692"/>
              <a:gd name="connsiteY23" fmla="*/ 446818 h 929068"/>
              <a:gd name="connsiteX24" fmla="*/ 663580 w 816692"/>
              <a:gd name="connsiteY24" fmla="*/ 448056 h 929068"/>
              <a:gd name="connsiteX25" fmla="*/ 730160 w 816692"/>
              <a:gd name="connsiteY25" fmla="*/ 545497 h 929068"/>
              <a:gd name="connsiteX26" fmla="*/ 730160 w 816692"/>
              <a:gd name="connsiteY26" fmla="*/ 545783 h 929068"/>
              <a:gd name="connsiteX27" fmla="*/ 703014 w 816692"/>
              <a:gd name="connsiteY27" fmla="*/ 657320 h 929068"/>
              <a:gd name="connsiteX28" fmla="*/ 810551 w 816692"/>
              <a:gd name="connsiteY28" fmla="*/ 716375 h 929068"/>
              <a:gd name="connsiteX29" fmla="*/ 816552 w 816692"/>
              <a:gd name="connsiteY29" fmla="*/ 728663 h 929068"/>
              <a:gd name="connsiteX30" fmla="*/ 798549 w 816692"/>
              <a:gd name="connsiteY30" fmla="*/ 843058 h 929068"/>
              <a:gd name="connsiteX31" fmla="*/ 786834 w 816692"/>
              <a:gd name="connsiteY31" fmla="*/ 853154 h 929068"/>
              <a:gd name="connsiteX32" fmla="*/ 609669 w 816692"/>
              <a:gd name="connsiteY32" fmla="*/ 853154 h 929068"/>
              <a:gd name="connsiteX33" fmla="*/ 406500 w 816692"/>
              <a:gd name="connsiteY33" fmla="*/ 929069 h 929068"/>
              <a:gd name="connsiteX34" fmla="*/ 241718 w 816692"/>
              <a:gd name="connsiteY34" fmla="*/ 852964 h 929068"/>
              <a:gd name="connsiteX35" fmla="*/ 406500 w 816692"/>
              <a:gd name="connsiteY35" fmla="*/ 905256 h 929068"/>
              <a:gd name="connsiteX36" fmla="*/ 571283 w 816692"/>
              <a:gd name="connsiteY36" fmla="*/ 852964 h 929068"/>
              <a:gd name="connsiteX37" fmla="*/ 468699 w 816692"/>
              <a:gd name="connsiteY37" fmla="*/ 852964 h 929068"/>
              <a:gd name="connsiteX38" fmla="*/ 456983 w 816692"/>
              <a:gd name="connsiteY38" fmla="*/ 842963 h 929068"/>
              <a:gd name="connsiteX39" fmla="*/ 437838 w 816692"/>
              <a:gd name="connsiteY39" fmla="*/ 725996 h 929068"/>
              <a:gd name="connsiteX40" fmla="*/ 444029 w 816692"/>
              <a:gd name="connsiteY40" fmla="*/ 713518 h 929068"/>
              <a:gd name="connsiteX41" fmla="*/ 550709 w 816692"/>
              <a:gd name="connsiteY41" fmla="*/ 657701 h 929068"/>
              <a:gd name="connsiteX42" fmla="*/ 522515 w 816692"/>
              <a:gd name="connsiteY42" fmla="*/ 546259 h 929068"/>
              <a:gd name="connsiteX43" fmla="*/ 625861 w 816692"/>
              <a:gd name="connsiteY43" fmla="*/ 441579 h 929068"/>
              <a:gd name="connsiteX44" fmla="*/ 629481 w 816692"/>
              <a:gd name="connsiteY44" fmla="*/ 441579 h 929068"/>
              <a:gd name="connsiteX45" fmla="*/ 580903 w 816692"/>
              <a:gd name="connsiteY45" fmla="*/ 393764 h 929068"/>
              <a:gd name="connsiteX46" fmla="*/ 579665 w 816692"/>
              <a:gd name="connsiteY46" fmla="*/ 401288 h 929068"/>
              <a:gd name="connsiteX47" fmla="*/ 567949 w 816692"/>
              <a:gd name="connsiteY47" fmla="*/ 411385 h 929068"/>
              <a:gd name="connsiteX48" fmla="*/ 249909 w 816692"/>
              <a:gd name="connsiteY48" fmla="*/ 411385 h 929068"/>
              <a:gd name="connsiteX49" fmla="*/ 238194 w 816692"/>
              <a:gd name="connsiteY49" fmla="*/ 401384 h 929068"/>
              <a:gd name="connsiteX50" fmla="*/ 236384 w 816692"/>
              <a:gd name="connsiteY50" fmla="*/ 390525 h 929068"/>
              <a:gd name="connsiteX51" fmla="*/ 183425 w 816692"/>
              <a:gd name="connsiteY51" fmla="*/ 441674 h 929068"/>
              <a:gd name="connsiteX52" fmla="*/ 188664 w 816692"/>
              <a:gd name="connsiteY52" fmla="*/ 441579 h 929068"/>
              <a:gd name="connsiteX53" fmla="*/ 292391 w 816692"/>
              <a:gd name="connsiteY53" fmla="*/ 545402 h 929068"/>
              <a:gd name="connsiteX54" fmla="*/ 292391 w 816692"/>
              <a:gd name="connsiteY54" fmla="*/ 545687 h 929068"/>
              <a:gd name="connsiteX55" fmla="*/ 265245 w 816692"/>
              <a:gd name="connsiteY55" fmla="*/ 657225 h 929068"/>
              <a:gd name="connsiteX56" fmla="*/ 372782 w 816692"/>
              <a:gd name="connsiteY56" fmla="*/ 716280 h 929068"/>
              <a:gd name="connsiteX57" fmla="*/ 378783 w 816692"/>
              <a:gd name="connsiteY57" fmla="*/ 728567 h 929068"/>
              <a:gd name="connsiteX58" fmla="*/ 360780 w 816692"/>
              <a:gd name="connsiteY58" fmla="*/ 842963 h 929068"/>
              <a:gd name="connsiteX59" fmla="*/ 349065 w 816692"/>
              <a:gd name="connsiteY59" fmla="*/ 853059 h 929068"/>
              <a:gd name="connsiteX60" fmla="*/ 241718 w 816692"/>
              <a:gd name="connsiteY60" fmla="*/ 853059 h 929068"/>
              <a:gd name="connsiteX61" fmla="*/ 478890 w 816692"/>
              <a:gd name="connsiteY61" fmla="*/ 829151 h 929068"/>
              <a:gd name="connsiteX62" fmla="*/ 776642 w 816692"/>
              <a:gd name="connsiteY62" fmla="*/ 829151 h 929068"/>
              <a:gd name="connsiteX63" fmla="*/ 791787 w 816692"/>
              <a:gd name="connsiteY63" fmla="*/ 733044 h 929068"/>
              <a:gd name="connsiteX64" fmla="*/ 687964 w 816692"/>
              <a:gd name="connsiteY64" fmla="*/ 675989 h 929068"/>
              <a:gd name="connsiteX65" fmla="*/ 667866 w 816692"/>
              <a:gd name="connsiteY65" fmla="*/ 691610 h 929068"/>
              <a:gd name="connsiteX66" fmla="*/ 586523 w 816692"/>
              <a:gd name="connsiteY66" fmla="*/ 692277 h 929068"/>
              <a:gd name="connsiteX67" fmla="*/ 566044 w 816692"/>
              <a:gd name="connsiteY67" fmla="*/ 676561 h 929068"/>
              <a:gd name="connsiteX68" fmla="*/ 462793 w 816692"/>
              <a:gd name="connsiteY68" fmla="*/ 730663 h 929068"/>
              <a:gd name="connsiteX69" fmla="*/ 478890 w 816692"/>
              <a:gd name="connsiteY69" fmla="*/ 829151 h 929068"/>
              <a:gd name="connsiteX70" fmla="*/ 41121 w 816692"/>
              <a:gd name="connsiteY70" fmla="*/ 829151 h 929068"/>
              <a:gd name="connsiteX71" fmla="*/ 338873 w 816692"/>
              <a:gd name="connsiteY71" fmla="*/ 829151 h 929068"/>
              <a:gd name="connsiteX72" fmla="*/ 354018 w 816692"/>
              <a:gd name="connsiteY72" fmla="*/ 733044 h 929068"/>
              <a:gd name="connsiteX73" fmla="*/ 250195 w 816692"/>
              <a:gd name="connsiteY73" fmla="*/ 675989 h 929068"/>
              <a:gd name="connsiteX74" fmla="*/ 230097 w 816692"/>
              <a:gd name="connsiteY74" fmla="*/ 691610 h 929068"/>
              <a:gd name="connsiteX75" fmla="*/ 148754 w 816692"/>
              <a:gd name="connsiteY75" fmla="*/ 692277 h 929068"/>
              <a:gd name="connsiteX76" fmla="*/ 128275 w 816692"/>
              <a:gd name="connsiteY76" fmla="*/ 676561 h 929068"/>
              <a:gd name="connsiteX77" fmla="*/ 25024 w 816692"/>
              <a:gd name="connsiteY77" fmla="*/ 730663 h 929068"/>
              <a:gd name="connsiteX78" fmla="*/ 41121 w 816692"/>
              <a:gd name="connsiteY78" fmla="*/ 829151 h 929068"/>
              <a:gd name="connsiteX79" fmla="*/ 188759 w 816692"/>
              <a:gd name="connsiteY79" fmla="*/ 465392 h 929068"/>
              <a:gd name="connsiteX80" fmla="*/ 188283 w 816692"/>
              <a:gd name="connsiteY80" fmla="*/ 465392 h 929068"/>
              <a:gd name="connsiteX81" fmla="*/ 108654 w 816692"/>
              <a:gd name="connsiteY81" fmla="*/ 546545 h 929068"/>
              <a:gd name="connsiteX82" fmla="*/ 160565 w 816692"/>
              <a:gd name="connsiteY82" fmla="*/ 671608 h 929068"/>
              <a:gd name="connsiteX83" fmla="*/ 218001 w 816692"/>
              <a:gd name="connsiteY83" fmla="*/ 671132 h 929068"/>
              <a:gd name="connsiteX84" fmla="*/ 268578 w 816692"/>
              <a:gd name="connsiteY84" fmla="*/ 545973 h 929068"/>
              <a:gd name="connsiteX85" fmla="*/ 188759 w 816692"/>
              <a:gd name="connsiteY85" fmla="*/ 465392 h 929068"/>
              <a:gd name="connsiteX86" fmla="*/ 626433 w 816692"/>
              <a:gd name="connsiteY86" fmla="*/ 465392 h 929068"/>
              <a:gd name="connsiteX87" fmla="*/ 625956 w 816692"/>
              <a:gd name="connsiteY87" fmla="*/ 465392 h 929068"/>
              <a:gd name="connsiteX88" fmla="*/ 546327 w 816692"/>
              <a:gd name="connsiteY88" fmla="*/ 546545 h 929068"/>
              <a:gd name="connsiteX89" fmla="*/ 598334 w 816692"/>
              <a:gd name="connsiteY89" fmla="*/ 671608 h 929068"/>
              <a:gd name="connsiteX90" fmla="*/ 655770 w 816692"/>
              <a:gd name="connsiteY90" fmla="*/ 671132 h 929068"/>
              <a:gd name="connsiteX91" fmla="*/ 706347 w 816692"/>
              <a:gd name="connsiteY91" fmla="*/ 545973 h 929068"/>
              <a:gd name="connsiteX92" fmla="*/ 626433 w 816692"/>
              <a:gd name="connsiteY92" fmla="*/ 465392 h 929068"/>
              <a:gd name="connsiteX93" fmla="*/ 260006 w 816692"/>
              <a:gd name="connsiteY93" fmla="*/ 387572 h 929068"/>
              <a:gd name="connsiteX94" fmla="*/ 557757 w 816692"/>
              <a:gd name="connsiteY94" fmla="*/ 387572 h 929068"/>
              <a:gd name="connsiteX95" fmla="*/ 572902 w 816692"/>
              <a:gd name="connsiteY95" fmla="*/ 291465 h 929068"/>
              <a:gd name="connsiteX96" fmla="*/ 469080 w 816692"/>
              <a:gd name="connsiteY96" fmla="*/ 234410 h 929068"/>
              <a:gd name="connsiteX97" fmla="*/ 448982 w 816692"/>
              <a:gd name="connsiteY97" fmla="*/ 250031 h 929068"/>
              <a:gd name="connsiteX98" fmla="*/ 367638 w 816692"/>
              <a:gd name="connsiteY98" fmla="*/ 250698 h 929068"/>
              <a:gd name="connsiteX99" fmla="*/ 347160 w 816692"/>
              <a:gd name="connsiteY99" fmla="*/ 234982 h 929068"/>
              <a:gd name="connsiteX100" fmla="*/ 243909 w 816692"/>
              <a:gd name="connsiteY100" fmla="*/ 289084 h 929068"/>
              <a:gd name="connsiteX101" fmla="*/ 260006 w 816692"/>
              <a:gd name="connsiteY101" fmla="*/ 387572 h 929068"/>
              <a:gd name="connsiteX102" fmla="*/ 407643 w 816692"/>
              <a:gd name="connsiteY102" fmla="*/ 23813 h 929068"/>
              <a:gd name="connsiteX103" fmla="*/ 407167 w 816692"/>
              <a:gd name="connsiteY103" fmla="*/ 23813 h 929068"/>
              <a:gd name="connsiteX104" fmla="*/ 327538 w 816692"/>
              <a:gd name="connsiteY104" fmla="*/ 104966 h 929068"/>
              <a:gd name="connsiteX105" fmla="*/ 379449 w 816692"/>
              <a:gd name="connsiteY105" fmla="*/ 230029 h 929068"/>
              <a:gd name="connsiteX106" fmla="*/ 436885 w 816692"/>
              <a:gd name="connsiteY106" fmla="*/ 229553 h 929068"/>
              <a:gd name="connsiteX107" fmla="*/ 487463 w 816692"/>
              <a:gd name="connsiteY107" fmla="*/ 104394 h 929068"/>
              <a:gd name="connsiteX108" fmla="*/ 407643 w 816692"/>
              <a:gd name="connsiteY108" fmla="*/ 23813 h 92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816692" h="929068">
                <a:moveTo>
                  <a:pt x="406500" y="929069"/>
                </a:moveTo>
                <a:cubicBezTo>
                  <a:pt x="331539" y="929069"/>
                  <a:pt x="259625" y="902113"/>
                  <a:pt x="203332" y="852964"/>
                </a:cubicBezTo>
                <a:lnTo>
                  <a:pt x="31025" y="852964"/>
                </a:lnTo>
                <a:cubicBezTo>
                  <a:pt x="25215" y="852964"/>
                  <a:pt x="20262" y="848773"/>
                  <a:pt x="19309" y="842963"/>
                </a:cubicBezTo>
                <a:lnTo>
                  <a:pt x="164" y="725996"/>
                </a:lnTo>
                <a:cubicBezTo>
                  <a:pt x="-693" y="720947"/>
                  <a:pt x="1878" y="715899"/>
                  <a:pt x="6355" y="713518"/>
                </a:cubicBezTo>
                <a:lnTo>
                  <a:pt x="113035" y="657701"/>
                </a:lnTo>
                <a:cubicBezTo>
                  <a:pt x="95033" y="630079"/>
                  <a:pt x="85032" y="591693"/>
                  <a:pt x="84841" y="546259"/>
                </a:cubicBezTo>
                <a:cubicBezTo>
                  <a:pt x="85984" y="498348"/>
                  <a:pt x="110654" y="462534"/>
                  <a:pt x="149230" y="448247"/>
                </a:cubicBezTo>
                <a:cubicBezTo>
                  <a:pt x="149421" y="447770"/>
                  <a:pt x="149706" y="447294"/>
                  <a:pt x="149992" y="446818"/>
                </a:cubicBezTo>
                <a:cubicBezTo>
                  <a:pt x="172090" y="414147"/>
                  <a:pt x="199617" y="386429"/>
                  <a:pt x="232002" y="364331"/>
                </a:cubicBezTo>
                <a:lnTo>
                  <a:pt x="218953" y="284417"/>
                </a:lnTo>
                <a:cubicBezTo>
                  <a:pt x="218096" y="279368"/>
                  <a:pt x="220668" y="274320"/>
                  <a:pt x="225144" y="271939"/>
                </a:cubicBezTo>
                <a:lnTo>
                  <a:pt x="331824" y="216122"/>
                </a:lnTo>
                <a:cubicBezTo>
                  <a:pt x="313822" y="188500"/>
                  <a:pt x="303821" y="150114"/>
                  <a:pt x="303630" y="104680"/>
                </a:cubicBezTo>
                <a:cubicBezTo>
                  <a:pt x="305154" y="42196"/>
                  <a:pt x="346683" y="286"/>
                  <a:pt x="406977" y="0"/>
                </a:cubicBezTo>
                <a:cubicBezTo>
                  <a:pt x="407167" y="0"/>
                  <a:pt x="407358" y="0"/>
                  <a:pt x="407548" y="0"/>
                </a:cubicBezTo>
                <a:cubicBezTo>
                  <a:pt x="465841" y="0"/>
                  <a:pt x="509466" y="43625"/>
                  <a:pt x="511275" y="103823"/>
                </a:cubicBezTo>
                <a:cubicBezTo>
                  <a:pt x="511275" y="103918"/>
                  <a:pt x="511275" y="104013"/>
                  <a:pt x="511275" y="104108"/>
                </a:cubicBezTo>
                <a:cubicBezTo>
                  <a:pt x="511656" y="149352"/>
                  <a:pt x="502036" y="187833"/>
                  <a:pt x="484129" y="215646"/>
                </a:cubicBezTo>
                <a:lnTo>
                  <a:pt x="591666" y="274701"/>
                </a:lnTo>
                <a:cubicBezTo>
                  <a:pt x="596048" y="277082"/>
                  <a:pt x="598429" y="282035"/>
                  <a:pt x="597667" y="286988"/>
                </a:cubicBezTo>
                <a:lnTo>
                  <a:pt x="584999" y="367284"/>
                </a:lnTo>
                <a:cubicBezTo>
                  <a:pt x="615574" y="388906"/>
                  <a:pt x="641768" y="415671"/>
                  <a:pt x="662818" y="446818"/>
                </a:cubicBezTo>
                <a:cubicBezTo>
                  <a:pt x="663104" y="447199"/>
                  <a:pt x="663294" y="447580"/>
                  <a:pt x="663580" y="448056"/>
                </a:cubicBezTo>
                <a:cubicBezTo>
                  <a:pt x="702442" y="462248"/>
                  <a:pt x="728731" y="498920"/>
                  <a:pt x="730160" y="545497"/>
                </a:cubicBezTo>
                <a:cubicBezTo>
                  <a:pt x="730160" y="545592"/>
                  <a:pt x="730160" y="545687"/>
                  <a:pt x="730160" y="545783"/>
                </a:cubicBezTo>
                <a:cubicBezTo>
                  <a:pt x="730541" y="591026"/>
                  <a:pt x="720921" y="629507"/>
                  <a:pt x="703014" y="657320"/>
                </a:cubicBezTo>
                <a:lnTo>
                  <a:pt x="810551" y="716375"/>
                </a:lnTo>
                <a:cubicBezTo>
                  <a:pt x="814932" y="718757"/>
                  <a:pt x="817314" y="723710"/>
                  <a:pt x="816552" y="728663"/>
                </a:cubicBezTo>
                <a:lnTo>
                  <a:pt x="798549" y="843058"/>
                </a:lnTo>
                <a:cubicBezTo>
                  <a:pt x="797692" y="848868"/>
                  <a:pt x="792644" y="853154"/>
                  <a:pt x="786834" y="853154"/>
                </a:cubicBezTo>
                <a:lnTo>
                  <a:pt x="609669" y="853154"/>
                </a:lnTo>
                <a:cubicBezTo>
                  <a:pt x="553376" y="902113"/>
                  <a:pt x="481367" y="929069"/>
                  <a:pt x="406500" y="929069"/>
                </a:cubicBezTo>
                <a:close/>
                <a:moveTo>
                  <a:pt x="241718" y="852964"/>
                </a:moveTo>
                <a:cubicBezTo>
                  <a:pt x="289629" y="886873"/>
                  <a:pt x="347064" y="905256"/>
                  <a:pt x="406500" y="905256"/>
                </a:cubicBezTo>
                <a:cubicBezTo>
                  <a:pt x="465936" y="905256"/>
                  <a:pt x="523277" y="886873"/>
                  <a:pt x="571283" y="852964"/>
                </a:cubicBezTo>
                <a:lnTo>
                  <a:pt x="468699" y="852964"/>
                </a:lnTo>
                <a:cubicBezTo>
                  <a:pt x="462888" y="852964"/>
                  <a:pt x="457935" y="848773"/>
                  <a:pt x="456983" y="842963"/>
                </a:cubicBezTo>
                <a:lnTo>
                  <a:pt x="437838" y="725996"/>
                </a:lnTo>
                <a:cubicBezTo>
                  <a:pt x="436980" y="720947"/>
                  <a:pt x="439552" y="715899"/>
                  <a:pt x="444029" y="713518"/>
                </a:cubicBezTo>
                <a:lnTo>
                  <a:pt x="550709" y="657701"/>
                </a:lnTo>
                <a:cubicBezTo>
                  <a:pt x="532707" y="630079"/>
                  <a:pt x="522705" y="591693"/>
                  <a:pt x="522515" y="546259"/>
                </a:cubicBezTo>
                <a:cubicBezTo>
                  <a:pt x="524039" y="483775"/>
                  <a:pt x="565473" y="441865"/>
                  <a:pt x="625861" y="441579"/>
                </a:cubicBezTo>
                <a:cubicBezTo>
                  <a:pt x="627099" y="441579"/>
                  <a:pt x="628242" y="441579"/>
                  <a:pt x="629481" y="441579"/>
                </a:cubicBezTo>
                <a:cubicBezTo>
                  <a:pt x="615193" y="423767"/>
                  <a:pt x="599001" y="407765"/>
                  <a:pt x="580903" y="393764"/>
                </a:cubicBezTo>
                <a:lnTo>
                  <a:pt x="579665" y="401288"/>
                </a:lnTo>
                <a:cubicBezTo>
                  <a:pt x="578808" y="407099"/>
                  <a:pt x="573759" y="411385"/>
                  <a:pt x="567949" y="411385"/>
                </a:cubicBezTo>
                <a:lnTo>
                  <a:pt x="249909" y="411385"/>
                </a:lnTo>
                <a:cubicBezTo>
                  <a:pt x="244099" y="411385"/>
                  <a:pt x="239146" y="407194"/>
                  <a:pt x="238194" y="401384"/>
                </a:cubicBezTo>
                <a:lnTo>
                  <a:pt x="236384" y="390525"/>
                </a:lnTo>
                <a:cubicBezTo>
                  <a:pt x="216572" y="405289"/>
                  <a:pt x="198855" y="422339"/>
                  <a:pt x="183425" y="441674"/>
                </a:cubicBezTo>
                <a:cubicBezTo>
                  <a:pt x="185139" y="441579"/>
                  <a:pt x="186949" y="441579"/>
                  <a:pt x="188664" y="441579"/>
                </a:cubicBezTo>
                <a:cubicBezTo>
                  <a:pt x="247052" y="441579"/>
                  <a:pt x="290581" y="485204"/>
                  <a:pt x="292391" y="545402"/>
                </a:cubicBezTo>
                <a:cubicBezTo>
                  <a:pt x="292391" y="545497"/>
                  <a:pt x="292391" y="545592"/>
                  <a:pt x="292391" y="545687"/>
                </a:cubicBezTo>
                <a:cubicBezTo>
                  <a:pt x="292772" y="590931"/>
                  <a:pt x="283152" y="629412"/>
                  <a:pt x="265245" y="657225"/>
                </a:cubicBezTo>
                <a:lnTo>
                  <a:pt x="372782" y="716280"/>
                </a:lnTo>
                <a:cubicBezTo>
                  <a:pt x="377163" y="718661"/>
                  <a:pt x="379545" y="723614"/>
                  <a:pt x="378783" y="728567"/>
                </a:cubicBezTo>
                <a:lnTo>
                  <a:pt x="360780" y="842963"/>
                </a:lnTo>
                <a:cubicBezTo>
                  <a:pt x="359923" y="848773"/>
                  <a:pt x="354875" y="853059"/>
                  <a:pt x="349065" y="853059"/>
                </a:cubicBezTo>
                <a:lnTo>
                  <a:pt x="241718" y="853059"/>
                </a:lnTo>
                <a:close/>
                <a:moveTo>
                  <a:pt x="478890" y="829151"/>
                </a:moveTo>
                <a:lnTo>
                  <a:pt x="776642" y="829151"/>
                </a:lnTo>
                <a:lnTo>
                  <a:pt x="791787" y="733044"/>
                </a:lnTo>
                <a:lnTo>
                  <a:pt x="687964" y="675989"/>
                </a:lnTo>
                <a:cubicBezTo>
                  <a:pt x="681868" y="682085"/>
                  <a:pt x="675201" y="687324"/>
                  <a:pt x="667866" y="691610"/>
                </a:cubicBezTo>
                <a:cubicBezTo>
                  <a:pt x="642054" y="706755"/>
                  <a:pt x="612431" y="707041"/>
                  <a:pt x="586523" y="692277"/>
                </a:cubicBezTo>
                <a:cubicBezTo>
                  <a:pt x="579093" y="688086"/>
                  <a:pt x="572235" y="682752"/>
                  <a:pt x="566044" y="676561"/>
                </a:cubicBezTo>
                <a:lnTo>
                  <a:pt x="462793" y="730663"/>
                </a:lnTo>
                <a:lnTo>
                  <a:pt x="478890" y="829151"/>
                </a:lnTo>
                <a:close/>
                <a:moveTo>
                  <a:pt x="41121" y="829151"/>
                </a:moveTo>
                <a:lnTo>
                  <a:pt x="338873" y="829151"/>
                </a:lnTo>
                <a:lnTo>
                  <a:pt x="354018" y="733044"/>
                </a:lnTo>
                <a:lnTo>
                  <a:pt x="250195" y="675989"/>
                </a:lnTo>
                <a:cubicBezTo>
                  <a:pt x="244099" y="682085"/>
                  <a:pt x="237432" y="687324"/>
                  <a:pt x="230097" y="691610"/>
                </a:cubicBezTo>
                <a:cubicBezTo>
                  <a:pt x="204285" y="706755"/>
                  <a:pt x="174662" y="707041"/>
                  <a:pt x="148754" y="692277"/>
                </a:cubicBezTo>
                <a:cubicBezTo>
                  <a:pt x="141324" y="688086"/>
                  <a:pt x="134466" y="682752"/>
                  <a:pt x="128275" y="676561"/>
                </a:cubicBezTo>
                <a:lnTo>
                  <a:pt x="25024" y="730663"/>
                </a:lnTo>
                <a:lnTo>
                  <a:pt x="41121" y="829151"/>
                </a:lnTo>
                <a:close/>
                <a:moveTo>
                  <a:pt x="188759" y="465392"/>
                </a:moveTo>
                <a:cubicBezTo>
                  <a:pt x="188568" y="465392"/>
                  <a:pt x="188473" y="465392"/>
                  <a:pt x="188283" y="465392"/>
                </a:cubicBezTo>
                <a:cubicBezTo>
                  <a:pt x="130942" y="465677"/>
                  <a:pt x="109511" y="509302"/>
                  <a:pt x="108654" y="546545"/>
                </a:cubicBezTo>
                <a:cubicBezTo>
                  <a:pt x="108939" y="606362"/>
                  <a:pt x="128370" y="653320"/>
                  <a:pt x="160565" y="671608"/>
                </a:cubicBezTo>
                <a:cubicBezTo>
                  <a:pt x="179139" y="682181"/>
                  <a:pt x="199522" y="681990"/>
                  <a:pt x="218001" y="671132"/>
                </a:cubicBezTo>
                <a:cubicBezTo>
                  <a:pt x="250195" y="652272"/>
                  <a:pt x="269055" y="605504"/>
                  <a:pt x="268578" y="545973"/>
                </a:cubicBezTo>
                <a:cubicBezTo>
                  <a:pt x="267435" y="507111"/>
                  <a:pt x="241908" y="465392"/>
                  <a:pt x="188759" y="465392"/>
                </a:cubicBezTo>
                <a:close/>
                <a:moveTo>
                  <a:pt x="626433" y="465392"/>
                </a:moveTo>
                <a:cubicBezTo>
                  <a:pt x="626242" y="465392"/>
                  <a:pt x="626147" y="465392"/>
                  <a:pt x="625956" y="465392"/>
                </a:cubicBezTo>
                <a:cubicBezTo>
                  <a:pt x="568616" y="465677"/>
                  <a:pt x="547185" y="509302"/>
                  <a:pt x="546327" y="546545"/>
                </a:cubicBezTo>
                <a:cubicBezTo>
                  <a:pt x="546613" y="606362"/>
                  <a:pt x="566044" y="653320"/>
                  <a:pt x="598334" y="671608"/>
                </a:cubicBezTo>
                <a:cubicBezTo>
                  <a:pt x="616908" y="682181"/>
                  <a:pt x="637291" y="681990"/>
                  <a:pt x="655770" y="671132"/>
                </a:cubicBezTo>
                <a:cubicBezTo>
                  <a:pt x="687964" y="652272"/>
                  <a:pt x="706824" y="605504"/>
                  <a:pt x="706347" y="545973"/>
                </a:cubicBezTo>
                <a:cubicBezTo>
                  <a:pt x="705109" y="507111"/>
                  <a:pt x="679582" y="465392"/>
                  <a:pt x="626433" y="465392"/>
                </a:cubicBezTo>
                <a:close/>
                <a:moveTo>
                  <a:pt x="260006" y="387572"/>
                </a:moveTo>
                <a:lnTo>
                  <a:pt x="557757" y="387572"/>
                </a:lnTo>
                <a:lnTo>
                  <a:pt x="572902" y="291465"/>
                </a:lnTo>
                <a:lnTo>
                  <a:pt x="469080" y="234410"/>
                </a:lnTo>
                <a:cubicBezTo>
                  <a:pt x="462984" y="240506"/>
                  <a:pt x="456316" y="245745"/>
                  <a:pt x="448982" y="250031"/>
                </a:cubicBezTo>
                <a:cubicBezTo>
                  <a:pt x="423169" y="265176"/>
                  <a:pt x="393546" y="265462"/>
                  <a:pt x="367638" y="250698"/>
                </a:cubicBezTo>
                <a:cubicBezTo>
                  <a:pt x="360209" y="246507"/>
                  <a:pt x="353351" y="241173"/>
                  <a:pt x="347160" y="234982"/>
                </a:cubicBezTo>
                <a:lnTo>
                  <a:pt x="243909" y="289084"/>
                </a:lnTo>
                <a:lnTo>
                  <a:pt x="260006" y="387572"/>
                </a:lnTo>
                <a:close/>
                <a:moveTo>
                  <a:pt x="407643" y="23813"/>
                </a:moveTo>
                <a:cubicBezTo>
                  <a:pt x="407453" y="23813"/>
                  <a:pt x="407358" y="23813"/>
                  <a:pt x="407167" y="23813"/>
                </a:cubicBezTo>
                <a:cubicBezTo>
                  <a:pt x="349827" y="24098"/>
                  <a:pt x="328395" y="67723"/>
                  <a:pt x="327538" y="104966"/>
                </a:cubicBezTo>
                <a:cubicBezTo>
                  <a:pt x="327824" y="164783"/>
                  <a:pt x="347255" y="211741"/>
                  <a:pt x="379449" y="230029"/>
                </a:cubicBezTo>
                <a:cubicBezTo>
                  <a:pt x="398023" y="240602"/>
                  <a:pt x="418407" y="240411"/>
                  <a:pt x="436885" y="229553"/>
                </a:cubicBezTo>
                <a:cubicBezTo>
                  <a:pt x="469080" y="210693"/>
                  <a:pt x="487939" y="163925"/>
                  <a:pt x="487463" y="104394"/>
                </a:cubicBezTo>
                <a:cubicBezTo>
                  <a:pt x="486225" y="65532"/>
                  <a:pt x="460698" y="23813"/>
                  <a:pt x="407643" y="23813"/>
                </a:cubicBezTo>
                <a:close/>
              </a:path>
            </a:pathLst>
          </a:custGeom>
          <a:solidFill>
            <a:schemeClr val="bg1"/>
          </a:solidFill>
          <a:ln w="9525" cap="flat">
            <a:noFill/>
            <a:prstDash val="solid"/>
            <a:miter/>
          </a:ln>
        </p:spPr>
        <p:txBody>
          <a:bodyPr rtlCol="0" anchor="ctr"/>
          <a:lstStyle/>
          <a:p>
            <a:endParaRPr lang="en-US"/>
          </a:p>
        </p:txBody>
      </p:sp>
      <p:sp>
        <p:nvSpPr>
          <p:cNvPr id="24" name="TextBox 23">
            <a:extLst>
              <a:ext uri="{FF2B5EF4-FFF2-40B4-BE49-F238E27FC236}">
                <a16:creationId xmlns:a16="http://schemas.microsoft.com/office/drawing/2014/main" id="{6D37B676-A1B6-9122-1C39-CBB74A6CCFDE}"/>
              </a:ext>
            </a:extLst>
          </p:cNvPr>
          <p:cNvSpPr txBox="1"/>
          <p:nvPr/>
        </p:nvSpPr>
        <p:spPr>
          <a:xfrm>
            <a:off x="7212256" y="5598046"/>
            <a:ext cx="470000" cy="246221"/>
          </a:xfrm>
          <a:prstGeom prst="rect">
            <a:avLst/>
          </a:prstGeom>
          <a:noFill/>
        </p:spPr>
        <p:txBody>
          <a:bodyPr wrap="none" rtlCol="0">
            <a:spAutoFit/>
          </a:bodyPr>
          <a:lstStyle/>
          <a:p>
            <a:pPr algn="l"/>
            <a:r>
              <a:rPr lang="en-US" sz="1000" b="1">
                <a:solidFill>
                  <a:schemeClr val="bg1"/>
                </a:solidFill>
                <a:latin typeface="Arial" panose="020B0604020202020204" pitchFamily="34" charset="0"/>
                <a:cs typeface="Arial" panose="020B0604020202020204" pitchFamily="34" charset="0"/>
              </a:rPr>
              <a:t>EAM</a:t>
            </a:r>
          </a:p>
        </p:txBody>
      </p:sp>
      <p:sp>
        <p:nvSpPr>
          <p:cNvPr id="49" name="Oval 48">
            <a:extLst>
              <a:ext uri="{FF2B5EF4-FFF2-40B4-BE49-F238E27FC236}">
                <a16:creationId xmlns:a16="http://schemas.microsoft.com/office/drawing/2014/main" id="{BD7BE2EF-7C42-A259-E5BA-41926551709E}"/>
              </a:ext>
            </a:extLst>
          </p:cNvPr>
          <p:cNvSpPr/>
          <p:nvPr/>
        </p:nvSpPr>
        <p:spPr>
          <a:xfrm>
            <a:off x="1408346" y="2818850"/>
            <a:ext cx="1231556" cy="1231556"/>
          </a:xfrm>
          <a:prstGeom prst="ellipse">
            <a:avLst/>
          </a:prstGeom>
          <a:solidFill>
            <a:schemeClr val="accent4"/>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Arrow Connector 51">
            <a:extLst>
              <a:ext uri="{FF2B5EF4-FFF2-40B4-BE49-F238E27FC236}">
                <a16:creationId xmlns:a16="http://schemas.microsoft.com/office/drawing/2014/main" id="{ABA852A5-0A84-F53D-61A4-C7694A6464C5}"/>
              </a:ext>
            </a:extLst>
          </p:cNvPr>
          <p:cNvCxnSpPr>
            <a:cxnSpLocks/>
          </p:cNvCxnSpPr>
          <p:nvPr/>
        </p:nvCxnSpPr>
        <p:spPr>
          <a:xfrm>
            <a:off x="5435664" y="3434627"/>
            <a:ext cx="1035224" cy="0"/>
          </a:xfrm>
          <a:prstGeom prst="straightConnector1">
            <a:avLst/>
          </a:prstGeom>
          <a:ln w="25400">
            <a:solidFill>
              <a:schemeClr val="accent1">
                <a:lumMod val="60000"/>
                <a:lumOff val="40000"/>
              </a:schemeClr>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57" name="Graphic 1">
            <a:extLst>
              <a:ext uri="{FF2B5EF4-FFF2-40B4-BE49-F238E27FC236}">
                <a16:creationId xmlns:a16="http://schemas.microsoft.com/office/drawing/2014/main" id="{B1402094-D208-BB87-78D1-86FC8935C955}"/>
              </a:ext>
            </a:extLst>
          </p:cNvPr>
          <p:cNvGrpSpPr/>
          <p:nvPr/>
        </p:nvGrpSpPr>
        <p:grpSpPr>
          <a:xfrm>
            <a:off x="4339491" y="3163843"/>
            <a:ext cx="575588" cy="503934"/>
            <a:chOff x="5605509" y="3000375"/>
            <a:chExt cx="976312" cy="854773"/>
          </a:xfrm>
          <a:solidFill>
            <a:schemeClr val="bg2"/>
          </a:solidFill>
        </p:grpSpPr>
        <p:sp>
          <p:nvSpPr>
            <p:cNvPr id="58" name="Freeform: Shape 3">
              <a:extLst>
                <a:ext uri="{FF2B5EF4-FFF2-40B4-BE49-F238E27FC236}">
                  <a16:creationId xmlns:a16="http://schemas.microsoft.com/office/drawing/2014/main" id="{64307B2E-C109-271D-403E-5128DCFF64F9}"/>
                </a:ext>
              </a:extLst>
            </p:cNvPr>
            <p:cNvSpPr/>
            <p:nvPr/>
          </p:nvSpPr>
          <p:spPr>
            <a:xfrm>
              <a:off x="6058175" y="3648133"/>
              <a:ext cx="70817" cy="70939"/>
            </a:xfrm>
            <a:custGeom>
              <a:avLst/>
              <a:gdLst>
                <a:gd name="connsiteX0" fmla="*/ 45063 w 70817"/>
                <a:gd name="connsiteY0" fmla="*/ 1275 h 70939"/>
                <a:gd name="connsiteX1" fmla="*/ 1248 w 70817"/>
                <a:gd name="connsiteY1" fmla="*/ 45090 h 70939"/>
                <a:gd name="connsiteX2" fmla="*/ 25728 w 70817"/>
                <a:gd name="connsiteY2" fmla="*/ 69665 h 70939"/>
                <a:gd name="connsiteX3" fmla="*/ 69543 w 70817"/>
                <a:gd name="connsiteY3" fmla="*/ 25850 h 70939"/>
                <a:gd name="connsiteX4" fmla="*/ 45063 w 70817"/>
                <a:gd name="connsiteY4" fmla="*/ 1275 h 70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17" h="70939">
                  <a:moveTo>
                    <a:pt x="45063" y="1275"/>
                  </a:moveTo>
                  <a:cubicBezTo>
                    <a:pt x="18108" y="-5869"/>
                    <a:pt x="-5800" y="18134"/>
                    <a:pt x="1248" y="45090"/>
                  </a:cubicBezTo>
                  <a:cubicBezTo>
                    <a:pt x="4392" y="56901"/>
                    <a:pt x="13917" y="66521"/>
                    <a:pt x="25728" y="69665"/>
                  </a:cubicBezTo>
                  <a:cubicBezTo>
                    <a:pt x="52683" y="76808"/>
                    <a:pt x="76686" y="52805"/>
                    <a:pt x="69543" y="25850"/>
                  </a:cubicBezTo>
                  <a:cubicBezTo>
                    <a:pt x="66495" y="13943"/>
                    <a:pt x="56874" y="4418"/>
                    <a:pt x="45063" y="1275"/>
                  </a:cubicBezTo>
                  <a:close/>
                </a:path>
              </a:pathLst>
            </a:custGeom>
            <a:grpFill/>
            <a:ln w="9525" cap="flat">
              <a:solidFill>
                <a:schemeClr val="bg2"/>
              </a:solidFill>
              <a:prstDash val="solid"/>
              <a:miter/>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59" name="Freeform: Shape 6">
              <a:extLst>
                <a:ext uri="{FF2B5EF4-FFF2-40B4-BE49-F238E27FC236}">
                  <a16:creationId xmlns:a16="http://schemas.microsoft.com/office/drawing/2014/main" id="{99950D98-23FB-D0DB-1D42-F728094771F0}"/>
                </a:ext>
              </a:extLst>
            </p:cNvPr>
            <p:cNvSpPr/>
            <p:nvPr/>
          </p:nvSpPr>
          <p:spPr>
            <a:xfrm>
              <a:off x="5605509" y="3000375"/>
              <a:ext cx="976312" cy="854773"/>
            </a:xfrm>
            <a:custGeom>
              <a:avLst/>
              <a:gdLst>
                <a:gd name="connsiteX0" fmla="*/ 941594 w 976312"/>
                <a:gd name="connsiteY0" fmla="*/ 854774 h 854773"/>
                <a:gd name="connsiteX1" fmla="*/ 34719 w 976312"/>
                <a:gd name="connsiteY1" fmla="*/ 854774 h 854773"/>
                <a:gd name="connsiteX2" fmla="*/ 4715 w 976312"/>
                <a:gd name="connsiteY2" fmla="*/ 837438 h 854773"/>
                <a:gd name="connsiteX3" fmla="*/ 4715 w 976312"/>
                <a:gd name="connsiteY3" fmla="*/ 802767 h 854773"/>
                <a:gd name="connsiteX4" fmla="*/ 458105 w 976312"/>
                <a:gd name="connsiteY4" fmla="*/ 17336 h 854773"/>
                <a:gd name="connsiteX5" fmla="*/ 488109 w 976312"/>
                <a:gd name="connsiteY5" fmla="*/ 0 h 854773"/>
                <a:gd name="connsiteX6" fmla="*/ 518112 w 976312"/>
                <a:gd name="connsiteY6" fmla="*/ 17336 h 854773"/>
                <a:gd name="connsiteX7" fmla="*/ 971598 w 976312"/>
                <a:gd name="connsiteY7" fmla="*/ 802767 h 854773"/>
                <a:gd name="connsiteX8" fmla="*/ 971598 w 976312"/>
                <a:gd name="connsiteY8" fmla="*/ 837438 h 854773"/>
                <a:gd name="connsiteX9" fmla="*/ 941594 w 976312"/>
                <a:gd name="connsiteY9" fmla="*/ 854774 h 854773"/>
                <a:gd name="connsiteX10" fmla="*/ 488109 w 976312"/>
                <a:gd name="connsiteY10" fmla="*/ 23813 h 854773"/>
                <a:gd name="connsiteX11" fmla="*/ 478679 w 976312"/>
                <a:gd name="connsiteY11" fmla="*/ 29242 h 854773"/>
                <a:gd name="connsiteX12" fmla="*/ 25289 w 976312"/>
                <a:gd name="connsiteY12" fmla="*/ 814673 h 854773"/>
                <a:gd name="connsiteX13" fmla="*/ 25289 w 976312"/>
                <a:gd name="connsiteY13" fmla="*/ 825532 h 854773"/>
                <a:gd name="connsiteX14" fmla="*/ 34719 w 976312"/>
                <a:gd name="connsiteY14" fmla="*/ 830961 h 854773"/>
                <a:gd name="connsiteX15" fmla="*/ 941594 w 976312"/>
                <a:gd name="connsiteY15" fmla="*/ 830961 h 854773"/>
                <a:gd name="connsiteX16" fmla="*/ 951024 w 976312"/>
                <a:gd name="connsiteY16" fmla="*/ 825532 h 854773"/>
                <a:gd name="connsiteX17" fmla="*/ 951024 w 976312"/>
                <a:gd name="connsiteY17" fmla="*/ 814673 h 854773"/>
                <a:gd name="connsiteX18" fmla="*/ 497538 w 976312"/>
                <a:gd name="connsiteY18" fmla="*/ 29242 h 854773"/>
                <a:gd name="connsiteX19" fmla="*/ 497538 w 976312"/>
                <a:gd name="connsiteY19" fmla="*/ 29242 h 854773"/>
                <a:gd name="connsiteX20" fmla="*/ 488109 w 976312"/>
                <a:gd name="connsiteY20" fmla="*/ 23813 h 854773"/>
                <a:gd name="connsiteX21" fmla="*/ 488109 w 976312"/>
                <a:gd name="connsiteY21" fmla="*/ 559784 h 854773"/>
                <a:gd name="connsiteX22" fmla="*/ 476202 w 976312"/>
                <a:gd name="connsiteY22" fmla="*/ 547878 h 854773"/>
                <a:gd name="connsiteX23" fmla="*/ 476202 w 976312"/>
                <a:gd name="connsiteY23" fmla="*/ 217075 h 854773"/>
                <a:gd name="connsiteX24" fmla="*/ 488109 w 976312"/>
                <a:gd name="connsiteY24" fmla="*/ 205169 h 854773"/>
                <a:gd name="connsiteX25" fmla="*/ 500015 w 976312"/>
                <a:gd name="connsiteY25" fmla="*/ 217075 h 854773"/>
                <a:gd name="connsiteX26" fmla="*/ 500015 w 976312"/>
                <a:gd name="connsiteY26" fmla="*/ 547878 h 854773"/>
                <a:gd name="connsiteX27" fmla="*/ 488109 w 976312"/>
                <a:gd name="connsiteY27" fmla="*/ 559784 h 85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76312" h="854773">
                  <a:moveTo>
                    <a:pt x="941594" y="854774"/>
                  </a:moveTo>
                  <a:lnTo>
                    <a:pt x="34719" y="854774"/>
                  </a:lnTo>
                  <a:cubicBezTo>
                    <a:pt x="22146" y="854774"/>
                    <a:pt x="11001" y="848297"/>
                    <a:pt x="4715" y="837438"/>
                  </a:cubicBezTo>
                  <a:cubicBezTo>
                    <a:pt x="-1572" y="826580"/>
                    <a:pt x="-1572" y="813626"/>
                    <a:pt x="4715" y="802767"/>
                  </a:cubicBezTo>
                  <a:lnTo>
                    <a:pt x="458105" y="17336"/>
                  </a:lnTo>
                  <a:cubicBezTo>
                    <a:pt x="464391" y="6477"/>
                    <a:pt x="475631" y="0"/>
                    <a:pt x="488109" y="0"/>
                  </a:cubicBezTo>
                  <a:cubicBezTo>
                    <a:pt x="500586" y="0"/>
                    <a:pt x="511826" y="6477"/>
                    <a:pt x="518112" y="17336"/>
                  </a:cubicBezTo>
                  <a:lnTo>
                    <a:pt x="971598" y="802767"/>
                  </a:lnTo>
                  <a:cubicBezTo>
                    <a:pt x="977884" y="813626"/>
                    <a:pt x="977884" y="826580"/>
                    <a:pt x="971598" y="837438"/>
                  </a:cubicBezTo>
                  <a:cubicBezTo>
                    <a:pt x="965311" y="848297"/>
                    <a:pt x="954072" y="854774"/>
                    <a:pt x="941594" y="854774"/>
                  </a:cubicBezTo>
                  <a:close/>
                  <a:moveTo>
                    <a:pt x="488109" y="23813"/>
                  </a:moveTo>
                  <a:cubicBezTo>
                    <a:pt x="486204" y="23813"/>
                    <a:pt x="481536" y="24384"/>
                    <a:pt x="478679" y="29242"/>
                  </a:cubicBezTo>
                  <a:lnTo>
                    <a:pt x="25289" y="814673"/>
                  </a:lnTo>
                  <a:cubicBezTo>
                    <a:pt x="22431" y="819531"/>
                    <a:pt x="24336" y="823913"/>
                    <a:pt x="25289" y="825532"/>
                  </a:cubicBezTo>
                  <a:cubicBezTo>
                    <a:pt x="26241" y="827151"/>
                    <a:pt x="29004" y="830961"/>
                    <a:pt x="34719" y="830961"/>
                  </a:cubicBezTo>
                  <a:lnTo>
                    <a:pt x="941594" y="830961"/>
                  </a:lnTo>
                  <a:cubicBezTo>
                    <a:pt x="947214" y="830961"/>
                    <a:pt x="950071" y="827151"/>
                    <a:pt x="951024" y="825532"/>
                  </a:cubicBezTo>
                  <a:cubicBezTo>
                    <a:pt x="951976" y="823913"/>
                    <a:pt x="953881" y="819531"/>
                    <a:pt x="951024" y="814673"/>
                  </a:cubicBezTo>
                  <a:lnTo>
                    <a:pt x="497538" y="29242"/>
                  </a:lnTo>
                  <a:lnTo>
                    <a:pt x="497538" y="29242"/>
                  </a:lnTo>
                  <a:cubicBezTo>
                    <a:pt x="494681" y="24384"/>
                    <a:pt x="490014" y="23813"/>
                    <a:pt x="488109" y="23813"/>
                  </a:cubicBezTo>
                  <a:close/>
                  <a:moveTo>
                    <a:pt x="488109" y="559784"/>
                  </a:moveTo>
                  <a:cubicBezTo>
                    <a:pt x="481536" y="559784"/>
                    <a:pt x="476202" y="554450"/>
                    <a:pt x="476202" y="547878"/>
                  </a:cubicBezTo>
                  <a:lnTo>
                    <a:pt x="476202" y="217075"/>
                  </a:lnTo>
                  <a:cubicBezTo>
                    <a:pt x="476202" y="210503"/>
                    <a:pt x="481536" y="205169"/>
                    <a:pt x="488109" y="205169"/>
                  </a:cubicBezTo>
                  <a:cubicBezTo>
                    <a:pt x="494681" y="205169"/>
                    <a:pt x="500015" y="210503"/>
                    <a:pt x="500015" y="217075"/>
                  </a:cubicBezTo>
                  <a:lnTo>
                    <a:pt x="500015" y="547878"/>
                  </a:lnTo>
                  <a:cubicBezTo>
                    <a:pt x="500015" y="554450"/>
                    <a:pt x="494681" y="559784"/>
                    <a:pt x="488109" y="559784"/>
                  </a:cubicBezTo>
                  <a:close/>
                </a:path>
              </a:pathLst>
            </a:custGeom>
            <a:grpFill/>
            <a:ln w="9525" cap="flat">
              <a:solidFill>
                <a:schemeClr val="bg2"/>
              </a:solidFill>
              <a:prstDash val="solid"/>
              <a:miter/>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sp>
        <p:nvSpPr>
          <p:cNvPr id="60" name="TextBox 59">
            <a:extLst>
              <a:ext uri="{FF2B5EF4-FFF2-40B4-BE49-F238E27FC236}">
                <a16:creationId xmlns:a16="http://schemas.microsoft.com/office/drawing/2014/main" id="{FF83035F-2C61-2A8B-943B-B863D4BD71C9}"/>
              </a:ext>
            </a:extLst>
          </p:cNvPr>
          <p:cNvSpPr txBox="1"/>
          <p:nvPr/>
        </p:nvSpPr>
        <p:spPr>
          <a:xfrm>
            <a:off x="6506719" y="4138331"/>
            <a:ext cx="1411074" cy="276999"/>
          </a:xfrm>
          <a:prstGeom prst="rect">
            <a:avLst/>
          </a:prstGeom>
          <a:noFill/>
        </p:spPr>
        <p:txBody>
          <a:bodyPr wrap="square" rtlCol="0" anchor="ctr">
            <a:spAutoFit/>
          </a:bodyPr>
          <a:lstStyle/>
          <a:p>
            <a:r>
              <a:rPr lang="en-US" sz="1200" b="1" dirty="0">
                <a:cs typeface="Arial" panose="020B0604020202020204" pitchFamily="34" charset="0"/>
              </a:rPr>
              <a:t>Work Performed</a:t>
            </a:r>
          </a:p>
        </p:txBody>
      </p:sp>
      <p:grpSp>
        <p:nvGrpSpPr>
          <p:cNvPr id="78" name="Graphic 1">
            <a:extLst>
              <a:ext uri="{FF2B5EF4-FFF2-40B4-BE49-F238E27FC236}">
                <a16:creationId xmlns:a16="http://schemas.microsoft.com/office/drawing/2014/main" id="{30ADB942-4164-2375-9C74-7C5ECF246865}"/>
              </a:ext>
            </a:extLst>
          </p:cNvPr>
          <p:cNvGrpSpPr/>
          <p:nvPr/>
        </p:nvGrpSpPr>
        <p:grpSpPr>
          <a:xfrm>
            <a:off x="6968998" y="3179592"/>
            <a:ext cx="470387" cy="531614"/>
            <a:chOff x="3074323" y="0"/>
            <a:chExt cx="6067261" cy="6857000"/>
          </a:xfrm>
          <a:solidFill>
            <a:schemeClr val="bg2"/>
          </a:solidFill>
        </p:grpSpPr>
        <p:sp>
          <p:nvSpPr>
            <p:cNvPr id="79" name="Freeform: Shape 3">
              <a:extLst>
                <a:ext uri="{FF2B5EF4-FFF2-40B4-BE49-F238E27FC236}">
                  <a16:creationId xmlns:a16="http://schemas.microsoft.com/office/drawing/2014/main" id="{EE25B87F-8768-7986-9008-DDABB6C32185}"/>
                </a:ext>
              </a:extLst>
            </p:cNvPr>
            <p:cNvSpPr/>
            <p:nvPr/>
          </p:nvSpPr>
          <p:spPr>
            <a:xfrm>
              <a:off x="3074323" y="0"/>
              <a:ext cx="8312" cy="8312"/>
            </a:xfrm>
            <a:custGeom>
              <a:avLst/>
              <a:gdLst/>
              <a:ahLst/>
              <a:cxnLst/>
              <a:rect l="l" t="t" r="r" b="b"/>
              <a:pathLst>
                <a:path w="8312" h="8312"/>
              </a:pathLst>
            </a:custGeom>
            <a:grpFill/>
            <a:ln w="167119" cap="rnd">
              <a:solidFill>
                <a:schemeClr val="bg2"/>
              </a:solidFill>
              <a:prstDash val="solid"/>
              <a:round/>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80" name="Freeform: Shape 6">
              <a:extLst>
                <a:ext uri="{FF2B5EF4-FFF2-40B4-BE49-F238E27FC236}">
                  <a16:creationId xmlns:a16="http://schemas.microsoft.com/office/drawing/2014/main" id="{DAADA61F-E88D-7BA8-AEC4-644617083445}"/>
                </a:ext>
              </a:extLst>
            </p:cNvPr>
            <p:cNvSpPr/>
            <p:nvPr/>
          </p:nvSpPr>
          <p:spPr>
            <a:xfrm>
              <a:off x="4710766" y="2171866"/>
              <a:ext cx="2944324" cy="2541865"/>
            </a:xfrm>
            <a:custGeom>
              <a:avLst/>
              <a:gdLst>
                <a:gd name="connsiteX0" fmla="*/ 1470272 w 2944324"/>
                <a:gd name="connsiteY0" fmla="*/ 2541866 h 2541865"/>
                <a:gd name="connsiteX1" fmla="*/ 908082 w 2944324"/>
                <a:gd name="connsiteY1" fmla="*/ 2387748 h 2541865"/>
                <a:gd name="connsiteX2" fmla="*/ 259773 w 2944324"/>
                <a:gd name="connsiteY2" fmla="*/ 1628962 h 2541865"/>
                <a:gd name="connsiteX3" fmla="*/ 0 w 2944324"/>
                <a:gd name="connsiteY3" fmla="*/ 260604 h 2541865"/>
                <a:gd name="connsiteX4" fmla="*/ 0 w 2944324"/>
                <a:gd name="connsiteY4" fmla="*/ 258277 h 2541865"/>
                <a:gd name="connsiteX5" fmla="*/ 14132 w 2944324"/>
                <a:gd name="connsiteY5" fmla="*/ 73152 h 2541865"/>
                <a:gd name="connsiteX6" fmla="*/ 107567 w 2944324"/>
                <a:gd name="connsiteY6" fmla="*/ 665 h 2541865"/>
                <a:gd name="connsiteX7" fmla="*/ 180054 w 2944324"/>
                <a:gd name="connsiteY7" fmla="*/ 94100 h 2541865"/>
                <a:gd name="connsiteX8" fmla="*/ 167169 w 2944324"/>
                <a:gd name="connsiteY8" fmla="*/ 261851 h 2541865"/>
                <a:gd name="connsiteX9" fmla="*/ 991459 w 2944324"/>
                <a:gd name="connsiteY9" fmla="*/ 2242857 h 2541865"/>
                <a:gd name="connsiteX10" fmla="*/ 1956068 w 2944324"/>
                <a:gd name="connsiteY10" fmla="*/ 2239449 h 2541865"/>
                <a:gd name="connsiteX11" fmla="*/ 2777033 w 2944324"/>
                <a:gd name="connsiteY11" fmla="*/ 267254 h 2541865"/>
                <a:gd name="connsiteX12" fmla="*/ 2777033 w 2944324"/>
                <a:gd name="connsiteY12" fmla="*/ 83626 h 2541865"/>
                <a:gd name="connsiteX13" fmla="*/ 2860659 w 2944324"/>
                <a:gd name="connsiteY13" fmla="*/ 0 h 2541865"/>
                <a:gd name="connsiteX14" fmla="*/ 2860659 w 2944324"/>
                <a:gd name="connsiteY14" fmla="*/ 0 h 2541865"/>
                <a:gd name="connsiteX15" fmla="*/ 2944285 w 2944324"/>
                <a:gd name="connsiteY15" fmla="*/ 83626 h 2541865"/>
                <a:gd name="connsiteX16" fmla="*/ 2944285 w 2944324"/>
                <a:gd name="connsiteY16" fmla="*/ 266922 h 2541865"/>
                <a:gd name="connsiteX17" fmla="*/ 2688336 w 2944324"/>
                <a:gd name="connsiteY17" fmla="*/ 1623808 h 2541865"/>
                <a:gd name="connsiteX18" fmla="*/ 2040026 w 2944324"/>
                <a:gd name="connsiteY18" fmla="*/ 2384090 h 2541865"/>
                <a:gd name="connsiteX19" fmla="*/ 1470272 w 2944324"/>
                <a:gd name="connsiteY19" fmla="*/ 2541866 h 2541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44324" h="2541865">
                  <a:moveTo>
                    <a:pt x="1470272" y="2541866"/>
                  </a:moveTo>
                  <a:cubicBezTo>
                    <a:pt x="1278331" y="2541866"/>
                    <a:pt x="1086640" y="2490493"/>
                    <a:pt x="908082" y="2387748"/>
                  </a:cubicBezTo>
                  <a:cubicBezTo>
                    <a:pt x="640246" y="2233630"/>
                    <a:pt x="416052" y="1971197"/>
                    <a:pt x="259773" y="1628962"/>
                  </a:cubicBezTo>
                  <a:cubicBezTo>
                    <a:pt x="87367" y="1251481"/>
                    <a:pt x="0" y="791122"/>
                    <a:pt x="0" y="260604"/>
                  </a:cubicBezTo>
                  <a:cubicBezTo>
                    <a:pt x="0" y="259856"/>
                    <a:pt x="0" y="259025"/>
                    <a:pt x="0" y="258277"/>
                  </a:cubicBezTo>
                  <a:cubicBezTo>
                    <a:pt x="1746" y="195848"/>
                    <a:pt x="6484" y="133586"/>
                    <a:pt x="14132" y="73152"/>
                  </a:cubicBezTo>
                  <a:cubicBezTo>
                    <a:pt x="19867" y="27349"/>
                    <a:pt x="61764" y="-5071"/>
                    <a:pt x="107567" y="665"/>
                  </a:cubicBezTo>
                  <a:cubicBezTo>
                    <a:pt x="153370" y="6484"/>
                    <a:pt x="185873" y="48297"/>
                    <a:pt x="180054" y="94100"/>
                  </a:cubicBezTo>
                  <a:cubicBezTo>
                    <a:pt x="173154" y="148798"/>
                    <a:pt x="168831" y="205241"/>
                    <a:pt x="167169" y="261851"/>
                  </a:cubicBezTo>
                  <a:cubicBezTo>
                    <a:pt x="167418" y="1219477"/>
                    <a:pt x="467840" y="1941438"/>
                    <a:pt x="991459" y="2242857"/>
                  </a:cubicBezTo>
                  <a:cubicBezTo>
                    <a:pt x="1297534" y="2419004"/>
                    <a:pt x="1649162" y="2417757"/>
                    <a:pt x="1956068" y="2239449"/>
                  </a:cubicBezTo>
                  <a:cubicBezTo>
                    <a:pt x="2473951" y="1938528"/>
                    <a:pt x="2780857" y="1201272"/>
                    <a:pt x="2777033" y="267254"/>
                  </a:cubicBezTo>
                  <a:lnTo>
                    <a:pt x="2777033" y="83626"/>
                  </a:lnTo>
                  <a:cubicBezTo>
                    <a:pt x="2777033" y="37490"/>
                    <a:pt x="2814440" y="0"/>
                    <a:pt x="2860659" y="0"/>
                  </a:cubicBezTo>
                  <a:cubicBezTo>
                    <a:pt x="2860659" y="0"/>
                    <a:pt x="2860659" y="0"/>
                    <a:pt x="2860659" y="0"/>
                  </a:cubicBezTo>
                  <a:cubicBezTo>
                    <a:pt x="2906878" y="0"/>
                    <a:pt x="2944285" y="37490"/>
                    <a:pt x="2944285" y="83626"/>
                  </a:cubicBezTo>
                  <a:lnTo>
                    <a:pt x="2944285" y="266922"/>
                  </a:lnTo>
                  <a:cubicBezTo>
                    <a:pt x="2946446" y="790624"/>
                    <a:pt x="2860327" y="1247242"/>
                    <a:pt x="2688336" y="1623808"/>
                  </a:cubicBezTo>
                  <a:cubicBezTo>
                    <a:pt x="2532306" y="1965378"/>
                    <a:pt x="2308112" y="2228310"/>
                    <a:pt x="2040026" y="2384090"/>
                  </a:cubicBezTo>
                  <a:cubicBezTo>
                    <a:pt x="1858975" y="2489246"/>
                    <a:pt x="1664541" y="2541866"/>
                    <a:pt x="1470272" y="2541866"/>
                  </a:cubicBezTo>
                  <a:close/>
                </a:path>
              </a:pathLst>
            </a:custGeom>
            <a:grpFill/>
            <a:ln w="8307" cap="flat">
              <a:solidFill>
                <a:schemeClr val="bg2"/>
              </a:solidFill>
              <a:prstDash val="solid"/>
              <a:miter/>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81" name="Freeform: Shape 7">
              <a:extLst>
                <a:ext uri="{FF2B5EF4-FFF2-40B4-BE49-F238E27FC236}">
                  <a16:creationId xmlns:a16="http://schemas.microsoft.com/office/drawing/2014/main" id="{66EEE2A2-1EF0-6817-43C7-4C1FD2242CDA}"/>
                </a:ext>
              </a:extLst>
            </p:cNvPr>
            <p:cNvSpPr/>
            <p:nvPr/>
          </p:nvSpPr>
          <p:spPr>
            <a:xfrm>
              <a:off x="4349079" y="0"/>
              <a:ext cx="3667492" cy="2339035"/>
            </a:xfrm>
            <a:custGeom>
              <a:avLst/>
              <a:gdLst>
                <a:gd name="connsiteX0" fmla="*/ 3313038 w 3667492"/>
                <a:gd name="connsiteY0" fmla="*/ 2339035 h 2339035"/>
                <a:gd name="connsiteX1" fmla="*/ 354455 w 3667492"/>
                <a:gd name="connsiteY1" fmla="*/ 2339035 h 2339035"/>
                <a:gd name="connsiteX2" fmla="*/ 0 w 3667492"/>
                <a:gd name="connsiteY2" fmla="*/ 1984747 h 2339035"/>
                <a:gd name="connsiteX3" fmla="*/ 254702 w 3667492"/>
                <a:gd name="connsiteY3" fmla="*/ 1645920 h 2339035"/>
                <a:gd name="connsiteX4" fmla="*/ 576654 w 3667492"/>
                <a:gd name="connsiteY4" fmla="*/ 788878 h 2339035"/>
                <a:gd name="connsiteX5" fmla="*/ 1349654 w 3667492"/>
                <a:gd name="connsiteY5" fmla="*/ 260937 h 2339035"/>
                <a:gd name="connsiteX6" fmla="*/ 1735033 w 3667492"/>
                <a:gd name="connsiteY6" fmla="*/ 0 h 2339035"/>
                <a:gd name="connsiteX7" fmla="*/ 1932543 w 3667492"/>
                <a:gd name="connsiteY7" fmla="*/ 0 h 2339035"/>
                <a:gd name="connsiteX8" fmla="*/ 2318004 w 3667492"/>
                <a:gd name="connsiteY8" fmla="*/ 260937 h 2339035"/>
                <a:gd name="connsiteX9" fmla="*/ 3091005 w 3667492"/>
                <a:gd name="connsiteY9" fmla="*/ 788878 h 2339035"/>
                <a:gd name="connsiteX10" fmla="*/ 3412957 w 3667492"/>
                <a:gd name="connsiteY10" fmla="*/ 1646003 h 2339035"/>
                <a:gd name="connsiteX11" fmla="*/ 3667492 w 3667492"/>
                <a:gd name="connsiteY11" fmla="*/ 1984747 h 2339035"/>
                <a:gd name="connsiteX12" fmla="*/ 3313038 w 3667492"/>
                <a:gd name="connsiteY12" fmla="*/ 2339035 h 2339035"/>
                <a:gd name="connsiteX13" fmla="*/ 1735033 w 3667492"/>
                <a:gd name="connsiteY13" fmla="*/ 167252 h 2339035"/>
                <a:gd name="connsiteX14" fmla="*/ 1495044 w 3667492"/>
                <a:gd name="connsiteY14" fmla="*/ 351462 h 2339035"/>
                <a:gd name="connsiteX15" fmla="*/ 1437104 w 3667492"/>
                <a:gd name="connsiteY15" fmla="*/ 409402 h 2339035"/>
                <a:gd name="connsiteX16" fmla="*/ 420292 w 3667492"/>
                <a:gd name="connsiteY16" fmla="*/ 1713918 h 2339035"/>
                <a:gd name="connsiteX17" fmla="*/ 420292 w 3667492"/>
                <a:gd name="connsiteY17" fmla="*/ 1715747 h 2339035"/>
                <a:gd name="connsiteX18" fmla="*/ 342235 w 3667492"/>
                <a:gd name="connsiteY18" fmla="*/ 1799207 h 2339035"/>
                <a:gd name="connsiteX19" fmla="*/ 167086 w 3667492"/>
                <a:gd name="connsiteY19" fmla="*/ 1984747 h 2339035"/>
                <a:gd name="connsiteX20" fmla="*/ 354288 w 3667492"/>
                <a:gd name="connsiteY20" fmla="*/ 2171783 h 2339035"/>
                <a:gd name="connsiteX21" fmla="*/ 3313038 w 3667492"/>
                <a:gd name="connsiteY21" fmla="*/ 2171783 h 2339035"/>
                <a:gd name="connsiteX22" fmla="*/ 3500240 w 3667492"/>
                <a:gd name="connsiteY22" fmla="*/ 1984747 h 2339035"/>
                <a:gd name="connsiteX23" fmla="*/ 3325174 w 3667492"/>
                <a:gd name="connsiteY23" fmla="*/ 1799207 h 2339035"/>
                <a:gd name="connsiteX24" fmla="*/ 3247201 w 3667492"/>
                <a:gd name="connsiteY24" fmla="*/ 1715747 h 2339035"/>
                <a:gd name="connsiteX25" fmla="*/ 3247201 w 3667492"/>
                <a:gd name="connsiteY25" fmla="*/ 1713918 h 2339035"/>
                <a:gd name="connsiteX26" fmla="*/ 2230388 w 3667492"/>
                <a:gd name="connsiteY26" fmla="*/ 409402 h 2339035"/>
                <a:gd name="connsiteX27" fmla="*/ 2172448 w 3667492"/>
                <a:gd name="connsiteY27" fmla="*/ 351462 h 2339035"/>
                <a:gd name="connsiteX28" fmla="*/ 1932460 w 3667492"/>
                <a:gd name="connsiteY28" fmla="*/ 167252 h 2339035"/>
                <a:gd name="connsiteX29" fmla="*/ 1735033 w 3667492"/>
                <a:gd name="connsiteY29" fmla="*/ 167252 h 2339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67492" h="2339035">
                  <a:moveTo>
                    <a:pt x="3313038" y="2339035"/>
                  </a:moveTo>
                  <a:lnTo>
                    <a:pt x="354455" y="2339035"/>
                  </a:lnTo>
                  <a:cubicBezTo>
                    <a:pt x="159022" y="2339035"/>
                    <a:pt x="0" y="2180096"/>
                    <a:pt x="0" y="1984747"/>
                  </a:cubicBezTo>
                  <a:cubicBezTo>
                    <a:pt x="0" y="1825807"/>
                    <a:pt x="107068" y="1689313"/>
                    <a:pt x="254702" y="1645920"/>
                  </a:cubicBezTo>
                  <a:cubicBezTo>
                    <a:pt x="268750" y="1333528"/>
                    <a:pt x="379310" y="1038426"/>
                    <a:pt x="576654" y="788878"/>
                  </a:cubicBezTo>
                  <a:cubicBezTo>
                    <a:pt x="771837" y="542073"/>
                    <a:pt x="1045076" y="355785"/>
                    <a:pt x="1349654" y="260937"/>
                  </a:cubicBezTo>
                  <a:cubicBezTo>
                    <a:pt x="1413164" y="105156"/>
                    <a:pt x="1565536" y="0"/>
                    <a:pt x="1735033" y="0"/>
                  </a:cubicBezTo>
                  <a:lnTo>
                    <a:pt x="1932543" y="0"/>
                  </a:lnTo>
                  <a:cubicBezTo>
                    <a:pt x="2102123" y="0"/>
                    <a:pt x="2254412" y="105156"/>
                    <a:pt x="2318004" y="260937"/>
                  </a:cubicBezTo>
                  <a:cubicBezTo>
                    <a:pt x="2622582" y="355785"/>
                    <a:pt x="2895739" y="542073"/>
                    <a:pt x="3091005" y="788878"/>
                  </a:cubicBezTo>
                  <a:cubicBezTo>
                    <a:pt x="3288432" y="1038509"/>
                    <a:pt x="3398991" y="1333528"/>
                    <a:pt x="3412957" y="1646003"/>
                  </a:cubicBezTo>
                  <a:cubicBezTo>
                    <a:pt x="3560507" y="1689562"/>
                    <a:pt x="3667492" y="1826057"/>
                    <a:pt x="3667492" y="1984747"/>
                  </a:cubicBezTo>
                  <a:cubicBezTo>
                    <a:pt x="3667492" y="2180179"/>
                    <a:pt x="3508470" y="2339035"/>
                    <a:pt x="3313038" y="2339035"/>
                  </a:cubicBezTo>
                  <a:close/>
                  <a:moveTo>
                    <a:pt x="1735033" y="167252"/>
                  </a:moveTo>
                  <a:cubicBezTo>
                    <a:pt x="1624141" y="167252"/>
                    <a:pt x="1525469" y="242981"/>
                    <a:pt x="1495044" y="351462"/>
                  </a:cubicBezTo>
                  <a:cubicBezTo>
                    <a:pt x="1487147" y="379559"/>
                    <a:pt x="1465201" y="401505"/>
                    <a:pt x="1437104" y="409402"/>
                  </a:cubicBezTo>
                  <a:cubicBezTo>
                    <a:pt x="838422" y="577568"/>
                    <a:pt x="420292" y="1113989"/>
                    <a:pt x="420292" y="1713918"/>
                  </a:cubicBezTo>
                  <a:lnTo>
                    <a:pt x="420292" y="1715747"/>
                  </a:lnTo>
                  <a:cubicBezTo>
                    <a:pt x="420292" y="1759804"/>
                    <a:pt x="386126" y="1796297"/>
                    <a:pt x="342235" y="1799207"/>
                  </a:cubicBezTo>
                  <a:cubicBezTo>
                    <a:pt x="244062" y="1805774"/>
                    <a:pt x="167086" y="1887239"/>
                    <a:pt x="167086" y="1984747"/>
                  </a:cubicBezTo>
                  <a:cubicBezTo>
                    <a:pt x="167086" y="2087908"/>
                    <a:pt x="251044" y="2171783"/>
                    <a:pt x="354288" y="2171783"/>
                  </a:cubicBezTo>
                  <a:lnTo>
                    <a:pt x="3313038" y="2171783"/>
                  </a:lnTo>
                  <a:cubicBezTo>
                    <a:pt x="3416282" y="2171783"/>
                    <a:pt x="3500240" y="2087908"/>
                    <a:pt x="3500240" y="1984747"/>
                  </a:cubicBezTo>
                  <a:cubicBezTo>
                    <a:pt x="3500240" y="1887405"/>
                    <a:pt x="3423347" y="1805857"/>
                    <a:pt x="3325174" y="1799207"/>
                  </a:cubicBezTo>
                  <a:cubicBezTo>
                    <a:pt x="3281283" y="1796214"/>
                    <a:pt x="3247201" y="1759721"/>
                    <a:pt x="3247201" y="1715747"/>
                  </a:cubicBezTo>
                  <a:lnTo>
                    <a:pt x="3247201" y="1713918"/>
                  </a:lnTo>
                  <a:cubicBezTo>
                    <a:pt x="3247201" y="1114072"/>
                    <a:pt x="2829071" y="577568"/>
                    <a:pt x="2230388" y="409402"/>
                  </a:cubicBezTo>
                  <a:cubicBezTo>
                    <a:pt x="2202291" y="401505"/>
                    <a:pt x="2180346" y="379559"/>
                    <a:pt x="2172448" y="351462"/>
                  </a:cubicBezTo>
                  <a:cubicBezTo>
                    <a:pt x="2142024" y="242981"/>
                    <a:pt x="2043352" y="167252"/>
                    <a:pt x="1932460" y="167252"/>
                  </a:cubicBezTo>
                  <a:lnTo>
                    <a:pt x="1735033" y="167252"/>
                  </a:lnTo>
                  <a:close/>
                </a:path>
              </a:pathLst>
            </a:custGeom>
            <a:grpFill/>
            <a:ln w="8307" cap="flat">
              <a:solidFill>
                <a:schemeClr val="bg2"/>
              </a:solidFill>
              <a:prstDash val="solid"/>
              <a:miter/>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82" name="Freeform: Shape 8">
              <a:extLst>
                <a:ext uri="{FF2B5EF4-FFF2-40B4-BE49-F238E27FC236}">
                  <a16:creationId xmlns:a16="http://schemas.microsoft.com/office/drawing/2014/main" id="{A7F694C1-479B-A0C3-E87F-719C0FECB7E7}"/>
                </a:ext>
              </a:extLst>
            </p:cNvPr>
            <p:cNvSpPr/>
            <p:nvPr/>
          </p:nvSpPr>
          <p:spPr>
            <a:xfrm>
              <a:off x="3074323" y="0"/>
              <a:ext cx="8312" cy="8312"/>
            </a:xfrm>
            <a:custGeom>
              <a:avLst/>
              <a:gdLst/>
              <a:ahLst/>
              <a:cxnLst/>
              <a:rect l="l" t="t" r="r" b="b"/>
              <a:pathLst>
                <a:path w="8312" h="8312"/>
              </a:pathLst>
            </a:custGeom>
            <a:grpFill/>
            <a:ln w="167119" cap="rnd">
              <a:solidFill>
                <a:schemeClr val="bg2"/>
              </a:solidFill>
              <a:prstDash val="solid"/>
              <a:round/>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83" name="Freeform: Shape 9">
              <a:extLst>
                <a:ext uri="{FF2B5EF4-FFF2-40B4-BE49-F238E27FC236}">
                  <a16:creationId xmlns:a16="http://schemas.microsoft.com/office/drawing/2014/main" id="{BD56DD3B-FFDE-9651-6147-1FAB518DE53B}"/>
                </a:ext>
              </a:extLst>
            </p:cNvPr>
            <p:cNvSpPr/>
            <p:nvPr/>
          </p:nvSpPr>
          <p:spPr>
            <a:xfrm>
              <a:off x="3096571" y="4057360"/>
              <a:ext cx="6045013" cy="2799640"/>
            </a:xfrm>
            <a:custGeom>
              <a:avLst/>
              <a:gdLst>
                <a:gd name="connsiteX0" fmla="*/ 5587650 w 6045013"/>
                <a:gd name="connsiteY0" fmla="*/ 2799642 h 2799641"/>
                <a:gd name="connsiteX1" fmla="*/ 464017 w 6045013"/>
                <a:gd name="connsiteY1" fmla="*/ 2799642 h 2799641"/>
                <a:gd name="connsiteX2" fmla="*/ 250048 w 6045013"/>
                <a:gd name="connsiteY2" fmla="*/ 2620586 h 2799641"/>
                <a:gd name="connsiteX3" fmla="*/ 3492 w 6045013"/>
                <a:gd name="connsiteY3" fmla="*/ 1244829 h 2799641"/>
                <a:gd name="connsiteX4" fmla="*/ 117543 w 6045013"/>
                <a:gd name="connsiteY4" fmla="*/ 1013403 h 2799641"/>
                <a:gd name="connsiteX5" fmla="*/ 2057235 w 6045013"/>
                <a:gd name="connsiteY5" fmla="*/ 9391 h 2799641"/>
                <a:gd name="connsiteX6" fmla="*/ 2169956 w 6045013"/>
                <a:gd name="connsiteY6" fmla="*/ 45219 h 2799641"/>
                <a:gd name="connsiteX7" fmla="*/ 2134128 w 6045013"/>
                <a:gd name="connsiteY7" fmla="*/ 157940 h 2799641"/>
                <a:gd name="connsiteX8" fmla="*/ 194436 w 6045013"/>
                <a:gd name="connsiteY8" fmla="*/ 1161868 h 2799641"/>
                <a:gd name="connsiteX9" fmla="*/ 168084 w 6045013"/>
                <a:gd name="connsiteY9" fmla="*/ 1215319 h 2799641"/>
                <a:gd name="connsiteX10" fmla="*/ 414640 w 6045013"/>
                <a:gd name="connsiteY10" fmla="*/ 2591075 h 2799641"/>
                <a:gd name="connsiteX11" fmla="*/ 464017 w 6045013"/>
                <a:gd name="connsiteY11" fmla="*/ 2632390 h 2799641"/>
                <a:gd name="connsiteX12" fmla="*/ 5587650 w 6045013"/>
                <a:gd name="connsiteY12" fmla="*/ 2632390 h 2799641"/>
                <a:gd name="connsiteX13" fmla="*/ 5637028 w 6045013"/>
                <a:gd name="connsiteY13" fmla="*/ 2591242 h 2799641"/>
                <a:gd name="connsiteX14" fmla="*/ 5876933 w 6045013"/>
                <a:gd name="connsiteY14" fmla="*/ 1282486 h 2799641"/>
                <a:gd name="connsiteX15" fmla="*/ 5851995 w 6045013"/>
                <a:gd name="connsiteY15" fmla="*/ 1229617 h 2799641"/>
                <a:gd name="connsiteX16" fmla="*/ 3953119 w 6045013"/>
                <a:gd name="connsiteY16" fmla="*/ 174399 h 2799641"/>
                <a:gd name="connsiteX17" fmla="*/ 3920616 w 6045013"/>
                <a:gd name="connsiteY17" fmla="*/ 60681 h 2799641"/>
                <a:gd name="connsiteX18" fmla="*/ 4034334 w 6045013"/>
                <a:gd name="connsiteY18" fmla="*/ 28178 h 2799641"/>
                <a:gd name="connsiteX19" fmla="*/ 5933211 w 6045013"/>
                <a:gd name="connsiteY19" fmla="*/ 1083396 h 2799641"/>
                <a:gd name="connsiteX20" fmla="*/ 6041442 w 6045013"/>
                <a:gd name="connsiteY20" fmla="*/ 1312661 h 2799641"/>
                <a:gd name="connsiteX21" fmla="*/ 5801537 w 6045013"/>
                <a:gd name="connsiteY21" fmla="*/ 2621417 h 2799641"/>
                <a:gd name="connsiteX22" fmla="*/ 5587650 w 6045013"/>
                <a:gd name="connsiteY22" fmla="*/ 2799642 h 279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45013" h="2799641">
                  <a:moveTo>
                    <a:pt x="5587650" y="2799642"/>
                  </a:moveTo>
                  <a:lnTo>
                    <a:pt x="464017" y="2799642"/>
                  </a:lnTo>
                  <a:cubicBezTo>
                    <a:pt x="358612" y="2799642"/>
                    <a:pt x="268585" y="2724328"/>
                    <a:pt x="250048" y="2620586"/>
                  </a:cubicBezTo>
                  <a:lnTo>
                    <a:pt x="3492" y="1244829"/>
                  </a:lnTo>
                  <a:cubicBezTo>
                    <a:pt x="-13466" y="1150396"/>
                    <a:pt x="32421" y="1057460"/>
                    <a:pt x="117543" y="1013403"/>
                  </a:cubicBezTo>
                  <a:lnTo>
                    <a:pt x="2057235" y="9391"/>
                  </a:lnTo>
                  <a:cubicBezTo>
                    <a:pt x="2098217" y="-11889"/>
                    <a:pt x="2148675" y="4238"/>
                    <a:pt x="2169956" y="45219"/>
                  </a:cubicBezTo>
                  <a:cubicBezTo>
                    <a:pt x="2191153" y="86201"/>
                    <a:pt x="2175193" y="136659"/>
                    <a:pt x="2134128" y="157940"/>
                  </a:cubicBezTo>
                  <a:lnTo>
                    <a:pt x="194436" y="1161868"/>
                  </a:lnTo>
                  <a:cubicBezTo>
                    <a:pt x="174818" y="1172010"/>
                    <a:pt x="164177" y="1193539"/>
                    <a:pt x="168084" y="1215319"/>
                  </a:cubicBezTo>
                  <a:lnTo>
                    <a:pt x="414640" y="2591075"/>
                  </a:lnTo>
                  <a:cubicBezTo>
                    <a:pt x="418962" y="2615016"/>
                    <a:pt x="439744" y="2632390"/>
                    <a:pt x="464017" y="2632390"/>
                  </a:cubicBezTo>
                  <a:lnTo>
                    <a:pt x="5587650" y="2632390"/>
                  </a:lnTo>
                  <a:cubicBezTo>
                    <a:pt x="5611841" y="2632390"/>
                    <a:pt x="5632623" y="2615099"/>
                    <a:pt x="5637028" y="2591242"/>
                  </a:cubicBezTo>
                  <a:lnTo>
                    <a:pt x="5876933" y="1282486"/>
                  </a:lnTo>
                  <a:cubicBezTo>
                    <a:pt x="5880840" y="1261288"/>
                    <a:pt x="5870782" y="1240091"/>
                    <a:pt x="5851995" y="1229617"/>
                  </a:cubicBezTo>
                  <a:lnTo>
                    <a:pt x="3953119" y="174399"/>
                  </a:lnTo>
                  <a:cubicBezTo>
                    <a:pt x="3912719" y="151955"/>
                    <a:pt x="3898172" y="101081"/>
                    <a:pt x="3920616" y="60681"/>
                  </a:cubicBezTo>
                  <a:cubicBezTo>
                    <a:pt x="3943060" y="20281"/>
                    <a:pt x="3993934" y="5734"/>
                    <a:pt x="4034334" y="28178"/>
                  </a:cubicBezTo>
                  <a:lnTo>
                    <a:pt x="5933211" y="1083396"/>
                  </a:lnTo>
                  <a:cubicBezTo>
                    <a:pt x="6014758" y="1128700"/>
                    <a:pt x="6058234" y="1220805"/>
                    <a:pt x="6041442" y="1312661"/>
                  </a:cubicBezTo>
                  <a:lnTo>
                    <a:pt x="5801537" y="2621417"/>
                  </a:lnTo>
                  <a:cubicBezTo>
                    <a:pt x="5782584" y="2724661"/>
                    <a:pt x="5692640" y="2799642"/>
                    <a:pt x="5587650" y="2799642"/>
                  </a:cubicBezTo>
                  <a:close/>
                </a:path>
              </a:pathLst>
            </a:custGeom>
            <a:grpFill/>
            <a:ln w="8307" cap="flat">
              <a:solidFill>
                <a:schemeClr val="bg2"/>
              </a:solidFill>
              <a:prstDash val="solid"/>
              <a:miter/>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grpSp>
      <p:sp>
        <p:nvSpPr>
          <p:cNvPr id="86" name="Graphic 1">
            <a:extLst>
              <a:ext uri="{FF2B5EF4-FFF2-40B4-BE49-F238E27FC236}">
                <a16:creationId xmlns:a16="http://schemas.microsoft.com/office/drawing/2014/main" id="{F8DF4629-9887-180D-0351-6D09E92D877B}"/>
              </a:ext>
            </a:extLst>
          </p:cNvPr>
          <p:cNvSpPr/>
          <p:nvPr/>
        </p:nvSpPr>
        <p:spPr>
          <a:xfrm>
            <a:off x="1773842" y="3156817"/>
            <a:ext cx="500561" cy="517985"/>
          </a:xfrm>
          <a:custGeom>
            <a:avLst/>
            <a:gdLst>
              <a:gd name="connsiteX0" fmla="*/ 481696 w 766207"/>
              <a:gd name="connsiteY0" fmla="*/ 792877 h 792877"/>
              <a:gd name="connsiteX1" fmla="*/ 396447 w 766207"/>
              <a:gd name="connsiteY1" fmla="*/ 792877 h 792877"/>
              <a:gd name="connsiteX2" fmla="*/ 384541 w 766207"/>
              <a:gd name="connsiteY2" fmla="*/ 780971 h 792877"/>
              <a:gd name="connsiteX3" fmla="*/ 384541 w 766207"/>
              <a:gd name="connsiteY3" fmla="*/ 736394 h 792877"/>
              <a:gd name="connsiteX4" fmla="*/ 294529 w 766207"/>
              <a:gd name="connsiteY4" fmla="*/ 736394 h 792877"/>
              <a:gd name="connsiteX5" fmla="*/ 294529 w 766207"/>
              <a:gd name="connsiteY5" fmla="*/ 780971 h 792877"/>
              <a:gd name="connsiteX6" fmla="*/ 282623 w 766207"/>
              <a:gd name="connsiteY6" fmla="*/ 792877 h 792877"/>
              <a:gd name="connsiteX7" fmla="*/ 197374 w 766207"/>
              <a:gd name="connsiteY7" fmla="*/ 792877 h 792877"/>
              <a:gd name="connsiteX8" fmla="*/ 185468 w 766207"/>
              <a:gd name="connsiteY8" fmla="*/ 780971 h 792877"/>
              <a:gd name="connsiteX9" fmla="*/ 185468 w 766207"/>
              <a:gd name="connsiteY9" fmla="*/ 680863 h 792877"/>
              <a:gd name="connsiteX10" fmla="*/ 214329 w 766207"/>
              <a:gd name="connsiteY10" fmla="*/ 652002 h 792877"/>
              <a:gd name="connsiteX11" fmla="*/ 259192 w 766207"/>
              <a:gd name="connsiteY11" fmla="*/ 652002 h 792877"/>
              <a:gd name="connsiteX12" fmla="*/ 259192 w 766207"/>
              <a:gd name="connsiteY12" fmla="*/ 651240 h 792877"/>
              <a:gd name="connsiteX13" fmla="*/ 259192 w 766207"/>
              <a:gd name="connsiteY13" fmla="*/ 646478 h 792877"/>
              <a:gd name="connsiteX14" fmla="*/ 259477 w 766207"/>
              <a:gd name="connsiteY14" fmla="*/ 642001 h 792877"/>
              <a:gd name="connsiteX15" fmla="*/ 129556 w 766207"/>
              <a:gd name="connsiteY15" fmla="*/ 642001 h 792877"/>
              <a:gd name="connsiteX16" fmla="*/ 117650 w 766207"/>
              <a:gd name="connsiteY16" fmla="*/ 630095 h 792877"/>
              <a:gd name="connsiteX17" fmla="*/ 117650 w 766207"/>
              <a:gd name="connsiteY17" fmla="*/ 465312 h 792877"/>
              <a:gd name="connsiteX18" fmla="*/ 129556 w 766207"/>
              <a:gd name="connsiteY18" fmla="*/ 453406 h 792877"/>
              <a:gd name="connsiteX19" fmla="*/ 218234 w 766207"/>
              <a:gd name="connsiteY19" fmla="*/ 453406 h 792877"/>
              <a:gd name="connsiteX20" fmla="*/ 86122 w 766207"/>
              <a:gd name="connsiteY20" fmla="*/ 209852 h 792877"/>
              <a:gd name="connsiteX21" fmla="*/ 207 w 766207"/>
              <a:gd name="connsiteY21" fmla="*/ 99267 h 792877"/>
              <a:gd name="connsiteX22" fmla="*/ 112602 w 766207"/>
              <a:gd name="connsiteY22" fmla="*/ 207 h 792877"/>
              <a:gd name="connsiteX23" fmla="*/ 202042 w 766207"/>
              <a:gd name="connsiteY23" fmla="*/ 61548 h 792877"/>
              <a:gd name="connsiteX24" fmla="*/ 532083 w 766207"/>
              <a:gd name="connsiteY24" fmla="*/ 125841 h 792877"/>
              <a:gd name="connsiteX25" fmla="*/ 558562 w 766207"/>
              <a:gd name="connsiteY25" fmla="*/ 139843 h 792877"/>
              <a:gd name="connsiteX26" fmla="*/ 577898 w 766207"/>
              <a:gd name="connsiteY26" fmla="*/ 137081 h 792877"/>
              <a:gd name="connsiteX27" fmla="*/ 647907 w 766207"/>
              <a:gd name="connsiteY27" fmla="*/ 207090 h 792877"/>
              <a:gd name="connsiteX28" fmla="*/ 643716 w 766207"/>
              <a:gd name="connsiteY28" fmla="*/ 230426 h 792877"/>
              <a:gd name="connsiteX29" fmla="*/ 750301 w 766207"/>
              <a:gd name="connsiteY29" fmla="*/ 297863 h 792877"/>
              <a:gd name="connsiteX30" fmla="*/ 764874 w 766207"/>
              <a:gd name="connsiteY30" fmla="*/ 322342 h 792877"/>
              <a:gd name="connsiteX31" fmla="*/ 753730 w 766207"/>
              <a:gd name="connsiteY31" fmla="*/ 348536 h 792877"/>
              <a:gd name="connsiteX32" fmla="*/ 766207 w 766207"/>
              <a:gd name="connsiteY32" fmla="*/ 371967 h 792877"/>
              <a:gd name="connsiteX33" fmla="*/ 762207 w 766207"/>
              <a:gd name="connsiteY33" fmla="*/ 386731 h 792877"/>
              <a:gd name="connsiteX34" fmla="*/ 756682 w 766207"/>
              <a:gd name="connsiteY34" fmla="*/ 395494 h 792877"/>
              <a:gd name="connsiteX35" fmla="*/ 745062 w 766207"/>
              <a:gd name="connsiteY35" fmla="*/ 405400 h 792877"/>
              <a:gd name="connsiteX36" fmla="*/ 718392 w 766207"/>
              <a:gd name="connsiteY36" fmla="*/ 404067 h 792877"/>
              <a:gd name="connsiteX37" fmla="*/ 697246 w 766207"/>
              <a:gd name="connsiteY37" fmla="*/ 390732 h 792877"/>
              <a:gd name="connsiteX38" fmla="*/ 672958 w 766207"/>
              <a:gd name="connsiteY38" fmla="*/ 408829 h 792877"/>
              <a:gd name="connsiteX39" fmla="*/ 636477 w 766207"/>
              <a:gd name="connsiteY39" fmla="*/ 410829 h 792877"/>
              <a:gd name="connsiteX40" fmla="*/ 593614 w 766207"/>
              <a:gd name="connsiteY40" fmla="*/ 383683 h 792877"/>
              <a:gd name="connsiteX41" fmla="*/ 561420 w 766207"/>
              <a:gd name="connsiteY41" fmla="*/ 445977 h 792877"/>
              <a:gd name="connsiteX42" fmla="*/ 545227 w 766207"/>
              <a:gd name="connsiteY42" fmla="*/ 459502 h 792877"/>
              <a:gd name="connsiteX43" fmla="*/ 524177 w 766207"/>
              <a:gd name="connsiteY43" fmla="*/ 456454 h 792877"/>
              <a:gd name="connsiteX44" fmla="*/ 465789 w 766207"/>
              <a:gd name="connsiteY44" fmla="*/ 419497 h 792877"/>
              <a:gd name="connsiteX45" fmla="*/ 453978 w 766207"/>
              <a:gd name="connsiteY45" fmla="*/ 401114 h 792877"/>
              <a:gd name="connsiteX46" fmla="*/ 460455 w 766207"/>
              <a:gd name="connsiteY46" fmla="*/ 380159 h 792877"/>
              <a:gd name="connsiteX47" fmla="*/ 460455 w 766207"/>
              <a:gd name="connsiteY47" fmla="*/ 380159 h 792877"/>
              <a:gd name="connsiteX48" fmla="*/ 506842 w 766207"/>
              <a:gd name="connsiteY48" fmla="*/ 328724 h 792877"/>
              <a:gd name="connsiteX49" fmla="*/ 499126 w 766207"/>
              <a:gd name="connsiteY49" fmla="*/ 323866 h 792877"/>
              <a:gd name="connsiteX50" fmla="*/ 485220 w 766207"/>
              <a:gd name="connsiteY50" fmla="*/ 304149 h 792877"/>
              <a:gd name="connsiteX51" fmla="*/ 489316 w 766207"/>
              <a:gd name="connsiteY51" fmla="*/ 280432 h 792877"/>
              <a:gd name="connsiteX52" fmla="*/ 515414 w 766207"/>
              <a:gd name="connsiteY52" fmla="*/ 239094 h 792877"/>
              <a:gd name="connsiteX53" fmla="*/ 510747 w 766207"/>
              <a:gd name="connsiteY53" fmla="*/ 227378 h 792877"/>
              <a:gd name="connsiteX54" fmla="*/ 196422 w 766207"/>
              <a:gd name="connsiteY54" fmla="*/ 166132 h 792877"/>
              <a:gd name="connsiteX55" fmla="*/ 352251 w 766207"/>
              <a:gd name="connsiteY55" fmla="*/ 453406 h 792877"/>
              <a:gd name="connsiteX56" fmla="*/ 391494 w 766207"/>
              <a:gd name="connsiteY56" fmla="*/ 453406 h 792877"/>
              <a:gd name="connsiteX57" fmla="*/ 455597 w 766207"/>
              <a:gd name="connsiteY57" fmla="*/ 517509 h 792877"/>
              <a:gd name="connsiteX58" fmla="*/ 455597 w 766207"/>
              <a:gd name="connsiteY58" fmla="*/ 613902 h 792877"/>
              <a:gd name="connsiteX59" fmla="*/ 427594 w 766207"/>
              <a:gd name="connsiteY59" fmla="*/ 641906 h 792877"/>
              <a:gd name="connsiteX60" fmla="*/ 419497 w 766207"/>
              <a:gd name="connsiteY60" fmla="*/ 641906 h 792877"/>
              <a:gd name="connsiteX61" fmla="*/ 419783 w 766207"/>
              <a:gd name="connsiteY61" fmla="*/ 646383 h 792877"/>
              <a:gd name="connsiteX62" fmla="*/ 419783 w 766207"/>
              <a:gd name="connsiteY62" fmla="*/ 651145 h 792877"/>
              <a:gd name="connsiteX63" fmla="*/ 419783 w 766207"/>
              <a:gd name="connsiteY63" fmla="*/ 651907 h 792877"/>
              <a:gd name="connsiteX64" fmla="*/ 464646 w 766207"/>
              <a:gd name="connsiteY64" fmla="*/ 651907 h 792877"/>
              <a:gd name="connsiteX65" fmla="*/ 493602 w 766207"/>
              <a:gd name="connsiteY65" fmla="*/ 680768 h 792877"/>
              <a:gd name="connsiteX66" fmla="*/ 493602 w 766207"/>
              <a:gd name="connsiteY66" fmla="*/ 780876 h 792877"/>
              <a:gd name="connsiteX67" fmla="*/ 481696 w 766207"/>
              <a:gd name="connsiteY67" fmla="*/ 792877 h 792877"/>
              <a:gd name="connsiteX68" fmla="*/ 408353 w 766207"/>
              <a:gd name="connsiteY68" fmla="*/ 769065 h 792877"/>
              <a:gd name="connsiteX69" fmla="*/ 469789 w 766207"/>
              <a:gd name="connsiteY69" fmla="*/ 769065 h 792877"/>
              <a:gd name="connsiteX70" fmla="*/ 469789 w 766207"/>
              <a:gd name="connsiteY70" fmla="*/ 680863 h 792877"/>
              <a:gd name="connsiteX71" fmla="*/ 464646 w 766207"/>
              <a:gd name="connsiteY71" fmla="*/ 675815 h 792877"/>
              <a:gd name="connsiteX72" fmla="*/ 214329 w 766207"/>
              <a:gd name="connsiteY72" fmla="*/ 675815 h 792877"/>
              <a:gd name="connsiteX73" fmla="*/ 209281 w 766207"/>
              <a:gd name="connsiteY73" fmla="*/ 680863 h 792877"/>
              <a:gd name="connsiteX74" fmla="*/ 209281 w 766207"/>
              <a:gd name="connsiteY74" fmla="*/ 769065 h 792877"/>
              <a:gd name="connsiteX75" fmla="*/ 270717 w 766207"/>
              <a:gd name="connsiteY75" fmla="*/ 769065 h 792877"/>
              <a:gd name="connsiteX76" fmla="*/ 270717 w 766207"/>
              <a:gd name="connsiteY76" fmla="*/ 724488 h 792877"/>
              <a:gd name="connsiteX77" fmla="*/ 282623 w 766207"/>
              <a:gd name="connsiteY77" fmla="*/ 712581 h 792877"/>
              <a:gd name="connsiteX78" fmla="*/ 396447 w 766207"/>
              <a:gd name="connsiteY78" fmla="*/ 712581 h 792877"/>
              <a:gd name="connsiteX79" fmla="*/ 408353 w 766207"/>
              <a:gd name="connsiteY79" fmla="*/ 724488 h 792877"/>
              <a:gd name="connsiteX80" fmla="*/ 408353 w 766207"/>
              <a:gd name="connsiteY80" fmla="*/ 769065 h 792877"/>
              <a:gd name="connsiteX81" fmla="*/ 283004 w 766207"/>
              <a:gd name="connsiteY81" fmla="*/ 651907 h 792877"/>
              <a:gd name="connsiteX82" fmla="*/ 395971 w 766207"/>
              <a:gd name="connsiteY82" fmla="*/ 651907 h 792877"/>
              <a:gd name="connsiteX83" fmla="*/ 396066 w 766207"/>
              <a:gd name="connsiteY83" fmla="*/ 651145 h 792877"/>
              <a:gd name="connsiteX84" fmla="*/ 396066 w 766207"/>
              <a:gd name="connsiteY84" fmla="*/ 646383 h 792877"/>
              <a:gd name="connsiteX85" fmla="*/ 394161 w 766207"/>
              <a:gd name="connsiteY85" fmla="*/ 641906 h 792877"/>
              <a:gd name="connsiteX86" fmla="*/ 284909 w 766207"/>
              <a:gd name="connsiteY86" fmla="*/ 641906 h 792877"/>
              <a:gd name="connsiteX87" fmla="*/ 283004 w 766207"/>
              <a:gd name="connsiteY87" fmla="*/ 646383 h 792877"/>
              <a:gd name="connsiteX88" fmla="*/ 283004 w 766207"/>
              <a:gd name="connsiteY88" fmla="*/ 651145 h 792877"/>
              <a:gd name="connsiteX89" fmla="*/ 283004 w 766207"/>
              <a:gd name="connsiteY89" fmla="*/ 651907 h 792877"/>
              <a:gd name="connsiteX90" fmla="*/ 141463 w 766207"/>
              <a:gd name="connsiteY90" fmla="*/ 618093 h 792877"/>
              <a:gd name="connsiteX91" fmla="*/ 427689 w 766207"/>
              <a:gd name="connsiteY91" fmla="*/ 618093 h 792877"/>
              <a:gd name="connsiteX92" fmla="*/ 431880 w 766207"/>
              <a:gd name="connsiteY92" fmla="*/ 613902 h 792877"/>
              <a:gd name="connsiteX93" fmla="*/ 431880 w 766207"/>
              <a:gd name="connsiteY93" fmla="*/ 517509 h 792877"/>
              <a:gd name="connsiteX94" fmla="*/ 391589 w 766207"/>
              <a:gd name="connsiteY94" fmla="*/ 477219 h 792877"/>
              <a:gd name="connsiteX95" fmla="*/ 345202 w 766207"/>
              <a:gd name="connsiteY95" fmla="*/ 477219 h 792877"/>
              <a:gd name="connsiteX96" fmla="*/ 334725 w 766207"/>
              <a:gd name="connsiteY96" fmla="*/ 471027 h 792877"/>
              <a:gd name="connsiteX97" fmla="*/ 170514 w 766207"/>
              <a:gd name="connsiteY97" fmla="*/ 168132 h 792877"/>
              <a:gd name="connsiteX98" fmla="*/ 171466 w 766207"/>
              <a:gd name="connsiteY98" fmla="*/ 155274 h 792877"/>
              <a:gd name="connsiteX99" fmla="*/ 177086 w 766207"/>
              <a:gd name="connsiteY99" fmla="*/ 146606 h 792877"/>
              <a:gd name="connsiteX100" fmla="*/ 189659 w 766207"/>
              <a:gd name="connsiteY100" fmla="*/ 140796 h 792877"/>
              <a:gd name="connsiteX101" fmla="*/ 516652 w 766207"/>
              <a:gd name="connsiteY101" fmla="*/ 204518 h 792877"/>
              <a:gd name="connsiteX102" fmla="*/ 521034 w 766207"/>
              <a:gd name="connsiteY102" fmla="*/ 204899 h 792877"/>
              <a:gd name="connsiteX103" fmla="*/ 532369 w 766207"/>
              <a:gd name="connsiteY103" fmla="*/ 214805 h 792877"/>
              <a:gd name="connsiteX104" fmla="*/ 539417 w 766207"/>
              <a:gd name="connsiteY104" fmla="*/ 232998 h 792877"/>
              <a:gd name="connsiteX105" fmla="*/ 539608 w 766207"/>
              <a:gd name="connsiteY105" fmla="*/ 246047 h 792877"/>
              <a:gd name="connsiteX106" fmla="*/ 509604 w 766207"/>
              <a:gd name="connsiteY106" fmla="*/ 293481 h 792877"/>
              <a:gd name="connsiteX107" fmla="*/ 508556 w 766207"/>
              <a:gd name="connsiteY107" fmla="*/ 299196 h 792877"/>
              <a:gd name="connsiteX108" fmla="*/ 511890 w 766207"/>
              <a:gd name="connsiteY108" fmla="*/ 303959 h 792877"/>
              <a:gd name="connsiteX109" fmla="*/ 531511 w 766207"/>
              <a:gd name="connsiteY109" fmla="*/ 316341 h 792877"/>
              <a:gd name="connsiteX110" fmla="*/ 531511 w 766207"/>
              <a:gd name="connsiteY110" fmla="*/ 316341 h 792877"/>
              <a:gd name="connsiteX111" fmla="*/ 649145 w 766207"/>
              <a:gd name="connsiteY111" fmla="*/ 390827 h 792877"/>
              <a:gd name="connsiteX112" fmla="*/ 658099 w 766207"/>
              <a:gd name="connsiteY112" fmla="*/ 390255 h 792877"/>
              <a:gd name="connsiteX113" fmla="*/ 738394 w 766207"/>
              <a:gd name="connsiteY113" fmla="*/ 330343 h 792877"/>
              <a:gd name="connsiteX114" fmla="*/ 740966 w 766207"/>
              <a:gd name="connsiteY114" fmla="*/ 324152 h 792877"/>
              <a:gd name="connsiteX115" fmla="*/ 737442 w 766207"/>
              <a:gd name="connsiteY115" fmla="*/ 318151 h 792877"/>
              <a:gd name="connsiteX116" fmla="*/ 622094 w 766207"/>
              <a:gd name="connsiteY116" fmla="*/ 245190 h 792877"/>
              <a:gd name="connsiteX117" fmla="*/ 617998 w 766207"/>
              <a:gd name="connsiteY117" fmla="*/ 229378 h 792877"/>
              <a:gd name="connsiteX118" fmla="*/ 623904 w 766207"/>
              <a:gd name="connsiteY118" fmla="*/ 207280 h 792877"/>
              <a:gd name="connsiteX119" fmla="*/ 577708 w 766207"/>
              <a:gd name="connsiteY119" fmla="*/ 161084 h 792877"/>
              <a:gd name="connsiteX120" fmla="*/ 559324 w 766207"/>
              <a:gd name="connsiteY120" fmla="*/ 164894 h 792877"/>
              <a:gd name="connsiteX121" fmla="*/ 544846 w 766207"/>
              <a:gd name="connsiteY121" fmla="*/ 160798 h 792877"/>
              <a:gd name="connsiteX122" fmla="*/ 527320 w 766207"/>
              <a:gd name="connsiteY122" fmla="*/ 149273 h 792877"/>
              <a:gd name="connsiteX123" fmla="*/ 191088 w 766207"/>
              <a:gd name="connsiteY123" fmla="*/ 83741 h 792877"/>
              <a:gd name="connsiteX124" fmla="*/ 182230 w 766207"/>
              <a:gd name="connsiteY124" fmla="*/ 76311 h 792877"/>
              <a:gd name="connsiteX125" fmla="*/ 110887 w 766207"/>
              <a:gd name="connsiteY125" fmla="*/ 23924 h 792877"/>
              <a:gd name="connsiteX126" fmla="*/ 23829 w 766207"/>
              <a:gd name="connsiteY126" fmla="*/ 100695 h 792877"/>
              <a:gd name="connsiteX127" fmla="*/ 95266 w 766207"/>
              <a:gd name="connsiteY127" fmla="*/ 187182 h 792877"/>
              <a:gd name="connsiteX128" fmla="*/ 104410 w 766207"/>
              <a:gd name="connsiteY128" fmla="*/ 193564 h 792877"/>
              <a:gd name="connsiteX129" fmla="*/ 104887 w 766207"/>
              <a:gd name="connsiteY129" fmla="*/ 194612 h 792877"/>
              <a:gd name="connsiteX130" fmla="*/ 248619 w 766207"/>
              <a:gd name="connsiteY130" fmla="*/ 459693 h 792877"/>
              <a:gd name="connsiteX131" fmla="*/ 248428 w 766207"/>
              <a:gd name="connsiteY131" fmla="*/ 471504 h 792877"/>
              <a:gd name="connsiteX132" fmla="*/ 238237 w 766207"/>
              <a:gd name="connsiteY132" fmla="*/ 477314 h 792877"/>
              <a:gd name="connsiteX133" fmla="*/ 141463 w 766207"/>
              <a:gd name="connsiteY133" fmla="*/ 477314 h 792877"/>
              <a:gd name="connsiteX134" fmla="*/ 141463 w 766207"/>
              <a:gd name="connsiteY134" fmla="*/ 618093 h 792877"/>
              <a:gd name="connsiteX135" fmla="*/ 478267 w 766207"/>
              <a:gd name="connsiteY135" fmla="*/ 396256 h 792877"/>
              <a:gd name="connsiteX136" fmla="*/ 477695 w 766207"/>
              <a:gd name="connsiteY136" fmla="*/ 397971 h 792877"/>
              <a:gd name="connsiteX137" fmla="*/ 478648 w 766207"/>
              <a:gd name="connsiteY137" fmla="*/ 399495 h 792877"/>
              <a:gd name="connsiteX138" fmla="*/ 537036 w 766207"/>
              <a:gd name="connsiteY138" fmla="*/ 436452 h 792877"/>
              <a:gd name="connsiteX139" fmla="*/ 538846 w 766207"/>
              <a:gd name="connsiteY139" fmla="*/ 436737 h 792877"/>
              <a:gd name="connsiteX140" fmla="*/ 540084 w 766207"/>
              <a:gd name="connsiteY140" fmla="*/ 435690 h 792877"/>
              <a:gd name="connsiteX141" fmla="*/ 573612 w 766207"/>
              <a:gd name="connsiteY141" fmla="*/ 371110 h 792877"/>
              <a:gd name="connsiteX142" fmla="*/ 527416 w 766207"/>
              <a:gd name="connsiteY142" fmla="*/ 341868 h 792877"/>
              <a:gd name="connsiteX143" fmla="*/ 478267 w 766207"/>
              <a:gd name="connsiteY143" fmla="*/ 396256 h 792877"/>
              <a:gd name="connsiteX144" fmla="*/ 717725 w 766207"/>
              <a:gd name="connsiteY144" fmla="*/ 375492 h 792877"/>
              <a:gd name="connsiteX145" fmla="*/ 731155 w 766207"/>
              <a:gd name="connsiteY145" fmla="*/ 383969 h 792877"/>
              <a:gd name="connsiteX146" fmla="*/ 734870 w 766207"/>
              <a:gd name="connsiteY146" fmla="*/ 383969 h 792877"/>
              <a:gd name="connsiteX147" fmla="*/ 736585 w 766207"/>
              <a:gd name="connsiteY147" fmla="*/ 382826 h 792877"/>
              <a:gd name="connsiteX148" fmla="*/ 742109 w 766207"/>
              <a:gd name="connsiteY148" fmla="*/ 374063 h 792877"/>
              <a:gd name="connsiteX149" fmla="*/ 742395 w 766207"/>
              <a:gd name="connsiteY149" fmla="*/ 372063 h 792877"/>
              <a:gd name="connsiteX150" fmla="*/ 740871 w 766207"/>
              <a:gd name="connsiteY150" fmla="*/ 368729 h 792877"/>
              <a:gd name="connsiteX151" fmla="*/ 740871 w 766207"/>
              <a:gd name="connsiteY151" fmla="*/ 368729 h 792877"/>
              <a:gd name="connsiteX152" fmla="*/ 733346 w 766207"/>
              <a:gd name="connsiteY152" fmla="*/ 363966 h 792877"/>
              <a:gd name="connsiteX153" fmla="*/ 717725 w 766207"/>
              <a:gd name="connsiteY153" fmla="*/ 375492 h 792877"/>
              <a:gd name="connsiteX154" fmla="*/ 746014 w 766207"/>
              <a:gd name="connsiteY154" fmla="*/ 339582 h 792877"/>
              <a:gd name="connsiteX155" fmla="*/ 746014 w 766207"/>
              <a:gd name="connsiteY155" fmla="*/ 339582 h 792877"/>
              <a:gd name="connsiteX156" fmla="*/ 746014 w 766207"/>
              <a:gd name="connsiteY156" fmla="*/ 339582 h 792877"/>
              <a:gd name="connsiteX157" fmla="*/ 579422 w 766207"/>
              <a:gd name="connsiteY157" fmla="*/ 240618 h 792877"/>
              <a:gd name="connsiteX158" fmla="*/ 545037 w 766207"/>
              <a:gd name="connsiteY158" fmla="*/ 206232 h 792877"/>
              <a:gd name="connsiteX159" fmla="*/ 545227 w 766207"/>
              <a:gd name="connsiteY159" fmla="*/ 203756 h 792877"/>
              <a:gd name="connsiteX160" fmla="*/ 545418 w 766207"/>
              <a:gd name="connsiteY160" fmla="*/ 201565 h 792877"/>
              <a:gd name="connsiteX161" fmla="*/ 556943 w 766207"/>
              <a:gd name="connsiteY161" fmla="*/ 180324 h 792877"/>
              <a:gd name="connsiteX162" fmla="*/ 579327 w 766207"/>
              <a:gd name="connsiteY162" fmla="*/ 171847 h 792877"/>
              <a:gd name="connsiteX163" fmla="*/ 613712 w 766207"/>
              <a:gd name="connsiteY163" fmla="*/ 206232 h 792877"/>
              <a:gd name="connsiteX164" fmla="*/ 610569 w 766207"/>
              <a:gd name="connsiteY164" fmla="*/ 220425 h 792877"/>
              <a:gd name="connsiteX165" fmla="*/ 579422 w 766207"/>
              <a:gd name="connsiteY165" fmla="*/ 240618 h 792877"/>
              <a:gd name="connsiteX166" fmla="*/ 579422 w 766207"/>
              <a:gd name="connsiteY166" fmla="*/ 195660 h 792877"/>
              <a:gd name="connsiteX167" fmla="*/ 572564 w 766207"/>
              <a:gd name="connsiteY167" fmla="*/ 198327 h 792877"/>
              <a:gd name="connsiteX168" fmla="*/ 569040 w 766207"/>
              <a:gd name="connsiteY168" fmla="*/ 204804 h 792877"/>
              <a:gd name="connsiteX169" fmla="*/ 568945 w 766207"/>
              <a:gd name="connsiteY169" fmla="*/ 205756 h 792877"/>
              <a:gd name="connsiteX170" fmla="*/ 568849 w 766207"/>
              <a:gd name="connsiteY170" fmla="*/ 206994 h 792877"/>
              <a:gd name="connsiteX171" fmla="*/ 579422 w 766207"/>
              <a:gd name="connsiteY171" fmla="*/ 216805 h 792877"/>
              <a:gd name="connsiteX172" fmla="*/ 588947 w 766207"/>
              <a:gd name="connsiteY172" fmla="*/ 210614 h 792877"/>
              <a:gd name="connsiteX173" fmla="*/ 589900 w 766207"/>
              <a:gd name="connsiteY173" fmla="*/ 206232 h 792877"/>
              <a:gd name="connsiteX174" fmla="*/ 579422 w 766207"/>
              <a:gd name="connsiteY174" fmla="*/ 195660 h 792877"/>
              <a:gd name="connsiteX175" fmla="*/ 105934 w 766207"/>
              <a:gd name="connsiteY175" fmla="*/ 159750 h 792877"/>
              <a:gd name="connsiteX176" fmla="*/ 102601 w 766207"/>
              <a:gd name="connsiteY176" fmla="*/ 159655 h 792877"/>
              <a:gd name="connsiteX177" fmla="*/ 98791 w 766207"/>
              <a:gd name="connsiteY177" fmla="*/ 159084 h 792877"/>
              <a:gd name="connsiteX178" fmla="*/ 52309 w 766207"/>
              <a:gd name="connsiteY178" fmla="*/ 102600 h 792877"/>
              <a:gd name="connsiteX179" fmla="*/ 70406 w 766207"/>
              <a:gd name="connsiteY179" fmla="*/ 65643 h 792877"/>
              <a:gd name="connsiteX180" fmla="*/ 109363 w 766207"/>
              <a:gd name="connsiteY180" fmla="*/ 52308 h 792877"/>
              <a:gd name="connsiteX181" fmla="*/ 133938 w 766207"/>
              <a:gd name="connsiteY181" fmla="*/ 60309 h 792877"/>
              <a:gd name="connsiteX182" fmla="*/ 133938 w 766207"/>
              <a:gd name="connsiteY182" fmla="*/ 60309 h 792877"/>
              <a:gd name="connsiteX183" fmla="*/ 159655 w 766207"/>
              <a:gd name="connsiteY183" fmla="*/ 109363 h 792877"/>
              <a:gd name="connsiteX184" fmla="*/ 149273 w 766207"/>
              <a:gd name="connsiteY184" fmla="*/ 137748 h 792877"/>
              <a:gd name="connsiteX185" fmla="*/ 137653 w 766207"/>
              <a:gd name="connsiteY185" fmla="*/ 149178 h 792877"/>
              <a:gd name="connsiteX186" fmla="*/ 105934 w 766207"/>
              <a:gd name="connsiteY186" fmla="*/ 159750 h 792877"/>
              <a:gd name="connsiteX187" fmla="*/ 105839 w 766207"/>
              <a:gd name="connsiteY187" fmla="*/ 75930 h 792877"/>
              <a:gd name="connsiteX188" fmla="*/ 86027 w 766207"/>
              <a:gd name="connsiteY188" fmla="*/ 83455 h 792877"/>
              <a:gd name="connsiteX189" fmla="*/ 75931 w 766207"/>
              <a:gd name="connsiteY189" fmla="*/ 104029 h 792877"/>
              <a:gd name="connsiteX190" fmla="*/ 101458 w 766207"/>
              <a:gd name="connsiteY190" fmla="*/ 135366 h 792877"/>
              <a:gd name="connsiteX191" fmla="*/ 103363 w 766207"/>
              <a:gd name="connsiteY191" fmla="*/ 135747 h 792877"/>
              <a:gd name="connsiteX192" fmla="*/ 123460 w 766207"/>
              <a:gd name="connsiteY192" fmla="*/ 129937 h 792877"/>
              <a:gd name="connsiteX193" fmla="*/ 129937 w 766207"/>
              <a:gd name="connsiteY193" fmla="*/ 123555 h 792877"/>
              <a:gd name="connsiteX194" fmla="*/ 135748 w 766207"/>
              <a:gd name="connsiteY194" fmla="*/ 107744 h 792877"/>
              <a:gd name="connsiteX195" fmla="*/ 121365 w 766207"/>
              <a:gd name="connsiteY195" fmla="*/ 80407 h 792877"/>
              <a:gd name="connsiteX196" fmla="*/ 121365 w 766207"/>
              <a:gd name="connsiteY196" fmla="*/ 80407 h 792877"/>
              <a:gd name="connsiteX197" fmla="*/ 107744 w 766207"/>
              <a:gd name="connsiteY197" fmla="*/ 75930 h 792877"/>
              <a:gd name="connsiteX198" fmla="*/ 105839 w 766207"/>
              <a:gd name="connsiteY198" fmla="*/ 75930 h 79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766207" h="792877">
                <a:moveTo>
                  <a:pt x="481696" y="792877"/>
                </a:moveTo>
                <a:lnTo>
                  <a:pt x="396447" y="792877"/>
                </a:lnTo>
                <a:cubicBezTo>
                  <a:pt x="389875" y="792877"/>
                  <a:pt x="384541" y="787543"/>
                  <a:pt x="384541" y="780971"/>
                </a:cubicBezTo>
                <a:lnTo>
                  <a:pt x="384541" y="736394"/>
                </a:lnTo>
                <a:lnTo>
                  <a:pt x="294529" y="736394"/>
                </a:lnTo>
                <a:lnTo>
                  <a:pt x="294529" y="780971"/>
                </a:lnTo>
                <a:cubicBezTo>
                  <a:pt x="294529" y="787543"/>
                  <a:pt x="289195" y="792877"/>
                  <a:pt x="282623" y="792877"/>
                </a:cubicBezTo>
                <a:lnTo>
                  <a:pt x="197374" y="792877"/>
                </a:lnTo>
                <a:cubicBezTo>
                  <a:pt x="190802" y="792877"/>
                  <a:pt x="185468" y="787543"/>
                  <a:pt x="185468" y="780971"/>
                </a:cubicBezTo>
                <a:lnTo>
                  <a:pt x="185468" y="680863"/>
                </a:lnTo>
                <a:cubicBezTo>
                  <a:pt x="185468" y="664956"/>
                  <a:pt x="198422" y="652002"/>
                  <a:pt x="214329" y="652002"/>
                </a:cubicBezTo>
                <a:lnTo>
                  <a:pt x="259192" y="652002"/>
                </a:lnTo>
                <a:cubicBezTo>
                  <a:pt x="259192" y="651717"/>
                  <a:pt x="259192" y="651431"/>
                  <a:pt x="259192" y="651240"/>
                </a:cubicBezTo>
                <a:lnTo>
                  <a:pt x="259192" y="646478"/>
                </a:lnTo>
                <a:cubicBezTo>
                  <a:pt x="259192" y="644954"/>
                  <a:pt x="259287" y="643525"/>
                  <a:pt x="259477" y="642001"/>
                </a:cubicBezTo>
                <a:lnTo>
                  <a:pt x="129556" y="642001"/>
                </a:lnTo>
                <a:cubicBezTo>
                  <a:pt x="122984" y="642001"/>
                  <a:pt x="117650" y="636667"/>
                  <a:pt x="117650" y="630095"/>
                </a:cubicBezTo>
                <a:lnTo>
                  <a:pt x="117650" y="465312"/>
                </a:lnTo>
                <a:cubicBezTo>
                  <a:pt x="117650" y="458740"/>
                  <a:pt x="122984" y="453406"/>
                  <a:pt x="129556" y="453406"/>
                </a:cubicBezTo>
                <a:lnTo>
                  <a:pt x="218234" y="453406"/>
                </a:lnTo>
                <a:lnTo>
                  <a:pt x="86122" y="209852"/>
                </a:lnTo>
                <a:cubicBezTo>
                  <a:pt x="34211" y="200041"/>
                  <a:pt x="-3127" y="152607"/>
                  <a:pt x="207" y="99267"/>
                </a:cubicBezTo>
                <a:cubicBezTo>
                  <a:pt x="3922" y="40974"/>
                  <a:pt x="54214" y="-3413"/>
                  <a:pt x="112602" y="207"/>
                </a:cubicBezTo>
                <a:cubicBezTo>
                  <a:pt x="151369" y="2683"/>
                  <a:pt x="185849" y="26496"/>
                  <a:pt x="202042" y="61548"/>
                </a:cubicBezTo>
                <a:lnTo>
                  <a:pt x="532083" y="125841"/>
                </a:lnTo>
                <a:cubicBezTo>
                  <a:pt x="542179" y="127842"/>
                  <a:pt x="551323" y="132699"/>
                  <a:pt x="558562" y="139843"/>
                </a:cubicBezTo>
                <a:cubicBezTo>
                  <a:pt x="564849" y="138033"/>
                  <a:pt x="571326" y="137081"/>
                  <a:pt x="577898" y="137081"/>
                </a:cubicBezTo>
                <a:cubicBezTo>
                  <a:pt x="616474" y="137081"/>
                  <a:pt x="647907" y="168513"/>
                  <a:pt x="647907" y="207090"/>
                </a:cubicBezTo>
                <a:cubicBezTo>
                  <a:pt x="647907" y="214995"/>
                  <a:pt x="646478" y="222806"/>
                  <a:pt x="643716" y="230426"/>
                </a:cubicBezTo>
                <a:lnTo>
                  <a:pt x="750301" y="297863"/>
                </a:lnTo>
                <a:cubicBezTo>
                  <a:pt x="758873" y="303292"/>
                  <a:pt x="764207" y="312246"/>
                  <a:pt x="764874" y="322342"/>
                </a:cubicBezTo>
                <a:cubicBezTo>
                  <a:pt x="765541" y="332439"/>
                  <a:pt x="761445" y="341964"/>
                  <a:pt x="753730" y="348536"/>
                </a:cubicBezTo>
                <a:cubicBezTo>
                  <a:pt x="761540" y="353584"/>
                  <a:pt x="766207" y="362252"/>
                  <a:pt x="766207" y="371967"/>
                </a:cubicBezTo>
                <a:cubicBezTo>
                  <a:pt x="766207" y="377587"/>
                  <a:pt x="764874" y="382540"/>
                  <a:pt x="762207" y="386731"/>
                </a:cubicBezTo>
                <a:lnTo>
                  <a:pt x="756682" y="395494"/>
                </a:lnTo>
                <a:cubicBezTo>
                  <a:pt x="754015" y="399685"/>
                  <a:pt x="750110" y="403019"/>
                  <a:pt x="745062" y="405400"/>
                </a:cubicBezTo>
                <a:cubicBezTo>
                  <a:pt x="736299" y="409591"/>
                  <a:pt x="726298" y="409020"/>
                  <a:pt x="718392" y="404067"/>
                </a:cubicBezTo>
                <a:lnTo>
                  <a:pt x="697246" y="390732"/>
                </a:lnTo>
                <a:lnTo>
                  <a:pt x="672958" y="408829"/>
                </a:lnTo>
                <a:cubicBezTo>
                  <a:pt x="662956" y="417211"/>
                  <a:pt x="648097" y="418164"/>
                  <a:pt x="636477" y="410829"/>
                </a:cubicBezTo>
                <a:lnTo>
                  <a:pt x="593614" y="383683"/>
                </a:lnTo>
                <a:cubicBezTo>
                  <a:pt x="579803" y="408543"/>
                  <a:pt x="567802" y="432737"/>
                  <a:pt x="561420" y="445977"/>
                </a:cubicBezTo>
                <a:cubicBezTo>
                  <a:pt x="558181" y="452549"/>
                  <a:pt x="552276" y="457502"/>
                  <a:pt x="545227" y="459502"/>
                </a:cubicBezTo>
                <a:cubicBezTo>
                  <a:pt x="538084" y="461502"/>
                  <a:pt x="530464" y="460359"/>
                  <a:pt x="524177" y="456454"/>
                </a:cubicBezTo>
                <a:lnTo>
                  <a:pt x="465789" y="419497"/>
                </a:lnTo>
                <a:cubicBezTo>
                  <a:pt x="459312" y="415401"/>
                  <a:pt x="455026" y="408734"/>
                  <a:pt x="453978" y="401114"/>
                </a:cubicBezTo>
                <a:cubicBezTo>
                  <a:pt x="452930" y="393494"/>
                  <a:pt x="455311" y="385874"/>
                  <a:pt x="460455" y="380159"/>
                </a:cubicBezTo>
                <a:lnTo>
                  <a:pt x="460455" y="380159"/>
                </a:lnTo>
                <a:lnTo>
                  <a:pt x="506842" y="328724"/>
                </a:lnTo>
                <a:lnTo>
                  <a:pt x="499126" y="323866"/>
                </a:lnTo>
                <a:cubicBezTo>
                  <a:pt x="491983" y="319389"/>
                  <a:pt x="487125" y="312341"/>
                  <a:pt x="485220" y="304149"/>
                </a:cubicBezTo>
                <a:cubicBezTo>
                  <a:pt x="483410" y="295958"/>
                  <a:pt x="484839" y="287481"/>
                  <a:pt x="489316" y="280432"/>
                </a:cubicBezTo>
                <a:lnTo>
                  <a:pt x="515414" y="239094"/>
                </a:lnTo>
                <a:cubicBezTo>
                  <a:pt x="513509" y="235379"/>
                  <a:pt x="511985" y="231474"/>
                  <a:pt x="510747" y="227378"/>
                </a:cubicBezTo>
                <a:lnTo>
                  <a:pt x="196422" y="166132"/>
                </a:lnTo>
                <a:lnTo>
                  <a:pt x="352251" y="453406"/>
                </a:lnTo>
                <a:lnTo>
                  <a:pt x="391494" y="453406"/>
                </a:lnTo>
                <a:cubicBezTo>
                  <a:pt x="426832" y="453406"/>
                  <a:pt x="455597" y="482172"/>
                  <a:pt x="455597" y="517509"/>
                </a:cubicBezTo>
                <a:lnTo>
                  <a:pt x="455597" y="613902"/>
                </a:lnTo>
                <a:cubicBezTo>
                  <a:pt x="455597" y="629333"/>
                  <a:pt x="443024" y="641906"/>
                  <a:pt x="427594" y="641906"/>
                </a:cubicBezTo>
                <a:lnTo>
                  <a:pt x="419497" y="641906"/>
                </a:lnTo>
                <a:cubicBezTo>
                  <a:pt x="419688" y="643335"/>
                  <a:pt x="419783" y="644859"/>
                  <a:pt x="419783" y="646383"/>
                </a:cubicBezTo>
                <a:lnTo>
                  <a:pt x="419783" y="651145"/>
                </a:lnTo>
                <a:cubicBezTo>
                  <a:pt x="419783" y="651431"/>
                  <a:pt x="419783" y="651717"/>
                  <a:pt x="419783" y="651907"/>
                </a:cubicBezTo>
                <a:lnTo>
                  <a:pt x="464646" y="651907"/>
                </a:lnTo>
                <a:cubicBezTo>
                  <a:pt x="480553" y="651907"/>
                  <a:pt x="493602" y="664861"/>
                  <a:pt x="493602" y="680768"/>
                </a:cubicBezTo>
                <a:lnTo>
                  <a:pt x="493602" y="780876"/>
                </a:lnTo>
                <a:cubicBezTo>
                  <a:pt x="493602" y="787543"/>
                  <a:pt x="488268" y="792877"/>
                  <a:pt x="481696" y="792877"/>
                </a:cubicBezTo>
                <a:close/>
                <a:moveTo>
                  <a:pt x="408353" y="769065"/>
                </a:moveTo>
                <a:lnTo>
                  <a:pt x="469789" y="769065"/>
                </a:lnTo>
                <a:lnTo>
                  <a:pt x="469789" y="680863"/>
                </a:lnTo>
                <a:cubicBezTo>
                  <a:pt x="469789" y="678101"/>
                  <a:pt x="467408" y="675815"/>
                  <a:pt x="464646" y="675815"/>
                </a:cubicBezTo>
                <a:lnTo>
                  <a:pt x="214329" y="675815"/>
                </a:lnTo>
                <a:cubicBezTo>
                  <a:pt x="211567" y="675815"/>
                  <a:pt x="209281" y="678101"/>
                  <a:pt x="209281" y="680863"/>
                </a:cubicBezTo>
                <a:lnTo>
                  <a:pt x="209281" y="769065"/>
                </a:lnTo>
                <a:lnTo>
                  <a:pt x="270717" y="769065"/>
                </a:lnTo>
                <a:lnTo>
                  <a:pt x="270717" y="724488"/>
                </a:lnTo>
                <a:cubicBezTo>
                  <a:pt x="270717" y="717915"/>
                  <a:pt x="276051" y="712581"/>
                  <a:pt x="282623" y="712581"/>
                </a:cubicBezTo>
                <a:lnTo>
                  <a:pt x="396447" y="712581"/>
                </a:lnTo>
                <a:cubicBezTo>
                  <a:pt x="403019" y="712581"/>
                  <a:pt x="408353" y="717915"/>
                  <a:pt x="408353" y="724488"/>
                </a:cubicBezTo>
                <a:lnTo>
                  <a:pt x="408353" y="769065"/>
                </a:lnTo>
                <a:close/>
                <a:moveTo>
                  <a:pt x="283004" y="651907"/>
                </a:moveTo>
                <a:lnTo>
                  <a:pt x="395971" y="651907"/>
                </a:lnTo>
                <a:cubicBezTo>
                  <a:pt x="395971" y="651621"/>
                  <a:pt x="396066" y="651431"/>
                  <a:pt x="396066" y="651145"/>
                </a:cubicBezTo>
                <a:lnTo>
                  <a:pt x="396066" y="646383"/>
                </a:lnTo>
                <a:cubicBezTo>
                  <a:pt x="396066" y="644478"/>
                  <a:pt x="395209" y="642954"/>
                  <a:pt x="394161" y="641906"/>
                </a:cubicBezTo>
                <a:lnTo>
                  <a:pt x="284909" y="641906"/>
                </a:lnTo>
                <a:cubicBezTo>
                  <a:pt x="283861" y="642954"/>
                  <a:pt x="283004" y="644478"/>
                  <a:pt x="283004" y="646383"/>
                </a:cubicBezTo>
                <a:lnTo>
                  <a:pt x="283004" y="651145"/>
                </a:lnTo>
                <a:cubicBezTo>
                  <a:pt x="283004" y="651431"/>
                  <a:pt x="283004" y="651717"/>
                  <a:pt x="283004" y="651907"/>
                </a:cubicBezTo>
                <a:close/>
                <a:moveTo>
                  <a:pt x="141463" y="618093"/>
                </a:moveTo>
                <a:lnTo>
                  <a:pt x="427689" y="618093"/>
                </a:lnTo>
                <a:cubicBezTo>
                  <a:pt x="429975" y="618093"/>
                  <a:pt x="431880" y="616188"/>
                  <a:pt x="431880" y="613902"/>
                </a:cubicBezTo>
                <a:lnTo>
                  <a:pt x="431880" y="517509"/>
                </a:lnTo>
                <a:cubicBezTo>
                  <a:pt x="431880" y="495316"/>
                  <a:pt x="413782" y="477219"/>
                  <a:pt x="391589" y="477219"/>
                </a:cubicBezTo>
                <a:lnTo>
                  <a:pt x="345202" y="477219"/>
                </a:lnTo>
                <a:cubicBezTo>
                  <a:pt x="340821" y="477219"/>
                  <a:pt x="336820" y="474837"/>
                  <a:pt x="334725" y="471027"/>
                </a:cubicBezTo>
                <a:lnTo>
                  <a:pt x="170514" y="168132"/>
                </a:lnTo>
                <a:cubicBezTo>
                  <a:pt x="168323" y="164037"/>
                  <a:pt x="168704" y="158988"/>
                  <a:pt x="171466" y="155274"/>
                </a:cubicBezTo>
                <a:cubicBezTo>
                  <a:pt x="173371" y="152797"/>
                  <a:pt x="175181" y="149940"/>
                  <a:pt x="177086" y="146606"/>
                </a:cubicBezTo>
                <a:cubicBezTo>
                  <a:pt x="179658" y="142224"/>
                  <a:pt x="184706" y="139843"/>
                  <a:pt x="189659" y="140796"/>
                </a:cubicBezTo>
                <a:lnTo>
                  <a:pt x="516652" y="204518"/>
                </a:lnTo>
                <a:cubicBezTo>
                  <a:pt x="518176" y="204804"/>
                  <a:pt x="519605" y="204804"/>
                  <a:pt x="521034" y="204899"/>
                </a:cubicBezTo>
                <a:cubicBezTo>
                  <a:pt x="526654" y="205089"/>
                  <a:pt x="531416" y="209280"/>
                  <a:pt x="532369" y="214805"/>
                </a:cubicBezTo>
                <a:cubicBezTo>
                  <a:pt x="533512" y="221568"/>
                  <a:pt x="535893" y="227664"/>
                  <a:pt x="539417" y="232998"/>
                </a:cubicBezTo>
                <a:cubicBezTo>
                  <a:pt x="542084" y="236903"/>
                  <a:pt x="542084" y="242046"/>
                  <a:pt x="539608" y="246047"/>
                </a:cubicBezTo>
                <a:lnTo>
                  <a:pt x="509604" y="293481"/>
                </a:lnTo>
                <a:cubicBezTo>
                  <a:pt x="508461" y="295196"/>
                  <a:pt x="508175" y="297291"/>
                  <a:pt x="508556" y="299196"/>
                </a:cubicBezTo>
                <a:cubicBezTo>
                  <a:pt x="509032" y="301197"/>
                  <a:pt x="510175" y="302911"/>
                  <a:pt x="511890" y="303959"/>
                </a:cubicBezTo>
                <a:lnTo>
                  <a:pt x="531511" y="316341"/>
                </a:lnTo>
                <a:cubicBezTo>
                  <a:pt x="531511" y="316341"/>
                  <a:pt x="531511" y="316341"/>
                  <a:pt x="531511" y="316341"/>
                </a:cubicBezTo>
                <a:lnTo>
                  <a:pt x="649145" y="390827"/>
                </a:lnTo>
                <a:cubicBezTo>
                  <a:pt x="652003" y="392637"/>
                  <a:pt x="655527" y="392351"/>
                  <a:pt x="658099" y="390255"/>
                </a:cubicBezTo>
                <a:lnTo>
                  <a:pt x="738394" y="330343"/>
                </a:lnTo>
                <a:cubicBezTo>
                  <a:pt x="740204" y="328724"/>
                  <a:pt x="741061" y="326533"/>
                  <a:pt x="740966" y="324152"/>
                </a:cubicBezTo>
                <a:cubicBezTo>
                  <a:pt x="740776" y="321675"/>
                  <a:pt x="739537" y="319485"/>
                  <a:pt x="737442" y="318151"/>
                </a:cubicBezTo>
                <a:lnTo>
                  <a:pt x="622094" y="245190"/>
                </a:lnTo>
                <a:cubicBezTo>
                  <a:pt x="616760" y="241856"/>
                  <a:pt x="614950" y="234903"/>
                  <a:pt x="617998" y="229378"/>
                </a:cubicBezTo>
                <a:cubicBezTo>
                  <a:pt x="621904" y="222234"/>
                  <a:pt x="623904" y="214805"/>
                  <a:pt x="623904" y="207280"/>
                </a:cubicBezTo>
                <a:cubicBezTo>
                  <a:pt x="623904" y="181753"/>
                  <a:pt x="603139" y="161084"/>
                  <a:pt x="577708" y="161084"/>
                </a:cubicBezTo>
                <a:cubicBezTo>
                  <a:pt x="571421" y="161084"/>
                  <a:pt x="565230" y="162417"/>
                  <a:pt x="559324" y="164894"/>
                </a:cubicBezTo>
                <a:cubicBezTo>
                  <a:pt x="554086" y="167180"/>
                  <a:pt x="548085" y="165465"/>
                  <a:pt x="544846" y="160798"/>
                </a:cubicBezTo>
                <a:cubicBezTo>
                  <a:pt x="540560" y="154797"/>
                  <a:pt x="534369" y="150702"/>
                  <a:pt x="527320" y="149273"/>
                </a:cubicBezTo>
                <a:lnTo>
                  <a:pt x="191088" y="83741"/>
                </a:lnTo>
                <a:cubicBezTo>
                  <a:pt x="187087" y="82979"/>
                  <a:pt x="183754" y="80121"/>
                  <a:pt x="182230" y="76311"/>
                </a:cubicBezTo>
                <a:cubicBezTo>
                  <a:pt x="170704" y="46498"/>
                  <a:pt x="142701" y="25924"/>
                  <a:pt x="110887" y="23924"/>
                </a:cubicBezTo>
                <a:cubicBezTo>
                  <a:pt x="65739" y="20971"/>
                  <a:pt x="26686" y="55547"/>
                  <a:pt x="23829" y="100695"/>
                </a:cubicBezTo>
                <a:cubicBezTo>
                  <a:pt x="21162" y="143653"/>
                  <a:pt x="52499" y="181658"/>
                  <a:pt x="95266" y="187182"/>
                </a:cubicBezTo>
                <a:cubicBezTo>
                  <a:pt x="99172" y="187659"/>
                  <a:pt x="102601" y="190040"/>
                  <a:pt x="104410" y="193564"/>
                </a:cubicBezTo>
                <a:cubicBezTo>
                  <a:pt x="104506" y="193850"/>
                  <a:pt x="104696" y="194231"/>
                  <a:pt x="104887" y="194612"/>
                </a:cubicBezTo>
                <a:lnTo>
                  <a:pt x="248619" y="459693"/>
                </a:lnTo>
                <a:cubicBezTo>
                  <a:pt x="250619" y="463407"/>
                  <a:pt x="250524" y="467884"/>
                  <a:pt x="248428" y="471504"/>
                </a:cubicBezTo>
                <a:cubicBezTo>
                  <a:pt x="246238" y="475123"/>
                  <a:pt x="242428" y="477314"/>
                  <a:pt x="238237" y="477314"/>
                </a:cubicBezTo>
                <a:lnTo>
                  <a:pt x="141463" y="477314"/>
                </a:lnTo>
                <a:lnTo>
                  <a:pt x="141463" y="618093"/>
                </a:lnTo>
                <a:close/>
                <a:moveTo>
                  <a:pt x="478267" y="396256"/>
                </a:moveTo>
                <a:cubicBezTo>
                  <a:pt x="477695" y="396828"/>
                  <a:pt x="477695" y="397494"/>
                  <a:pt x="477695" y="397971"/>
                </a:cubicBezTo>
                <a:cubicBezTo>
                  <a:pt x="477790" y="398447"/>
                  <a:pt x="477981" y="399018"/>
                  <a:pt x="478648" y="399495"/>
                </a:cubicBezTo>
                <a:lnTo>
                  <a:pt x="537036" y="436452"/>
                </a:lnTo>
                <a:cubicBezTo>
                  <a:pt x="537703" y="436928"/>
                  <a:pt x="538369" y="436833"/>
                  <a:pt x="538846" y="436737"/>
                </a:cubicBezTo>
                <a:cubicBezTo>
                  <a:pt x="539417" y="436547"/>
                  <a:pt x="539798" y="436166"/>
                  <a:pt x="540084" y="435690"/>
                </a:cubicBezTo>
                <a:cubicBezTo>
                  <a:pt x="546656" y="422069"/>
                  <a:pt x="559229" y="396828"/>
                  <a:pt x="573612" y="371110"/>
                </a:cubicBezTo>
                <a:lnTo>
                  <a:pt x="527416" y="341868"/>
                </a:lnTo>
                <a:lnTo>
                  <a:pt x="478267" y="396256"/>
                </a:lnTo>
                <a:close/>
                <a:moveTo>
                  <a:pt x="717725" y="375492"/>
                </a:moveTo>
                <a:lnTo>
                  <a:pt x="731155" y="383969"/>
                </a:lnTo>
                <a:cubicBezTo>
                  <a:pt x="732489" y="384826"/>
                  <a:pt x="734013" y="384350"/>
                  <a:pt x="734870" y="383969"/>
                </a:cubicBezTo>
                <a:cubicBezTo>
                  <a:pt x="736108" y="383397"/>
                  <a:pt x="736489" y="382921"/>
                  <a:pt x="736585" y="382826"/>
                </a:cubicBezTo>
                <a:lnTo>
                  <a:pt x="742109" y="374063"/>
                </a:lnTo>
                <a:cubicBezTo>
                  <a:pt x="742300" y="373777"/>
                  <a:pt x="742395" y="373015"/>
                  <a:pt x="742395" y="372063"/>
                </a:cubicBezTo>
                <a:cubicBezTo>
                  <a:pt x="742395" y="371205"/>
                  <a:pt x="742204" y="369586"/>
                  <a:pt x="740871" y="368729"/>
                </a:cubicBezTo>
                <a:cubicBezTo>
                  <a:pt x="740871" y="368729"/>
                  <a:pt x="740871" y="368729"/>
                  <a:pt x="740871" y="368729"/>
                </a:cubicBezTo>
                <a:lnTo>
                  <a:pt x="733346" y="363966"/>
                </a:lnTo>
                <a:lnTo>
                  <a:pt x="717725" y="375492"/>
                </a:lnTo>
                <a:close/>
                <a:moveTo>
                  <a:pt x="746014" y="339582"/>
                </a:moveTo>
                <a:lnTo>
                  <a:pt x="746014" y="339582"/>
                </a:lnTo>
                <a:lnTo>
                  <a:pt x="746014" y="339582"/>
                </a:lnTo>
                <a:close/>
                <a:moveTo>
                  <a:pt x="579422" y="240618"/>
                </a:moveTo>
                <a:cubicBezTo>
                  <a:pt x="560467" y="240618"/>
                  <a:pt x="545037" y="225187"/>
                  <a:pt x="545037" y="206232"/>
                </a:cubicBezTo>
                <a:cubicBezTo>
                  <a:pt x="545037" y="205661"/>
                  <a:pt x="545132" y="204327"/>
                  <a:pt x="545227" y="203756"/>
                </a:cubicBezTo>
                <a:cubicBezTo>
                  <a:pt x="545227" y="203375"/>
                  <a:pt x="545323" y="202422"/>
                  <a:pt x="545418" y="201565"/>
                </a:cubicBezTo>
                <a:cubicBezTo>
                  <a:pt x="546561" y="193278"/>
                  <a:pt x="550657" y="185754"/>
                  <a:pt x="556943" y="180324"/>
                </a:cubicBezTo>
                <a:cubicBezTo>
                  <a:pt x="563230" y="174895"/>
                  <a:pt x="571231" y="171847"/>
                  <a:pt x="579327" y="171847"/>
                </a:cubicBezTo>
                <a:cubicBezTo>
                  <a:pt x="598282" y="171847"/>
                  <a:pt x="613712" y="187278"/>
                  <a:pt x="613712" y="206232"/>
                </a:cubicBezTo>
                <a:cubicBezTo>
                  <a:pt x="613712" y="211090"/>
                  <a:pt x="612664" y="215853"/>
                  <a:pt x="610569" y="220425"/>
                </a:cubicBezTo>
                <a:cubicBezTo>
                  <a:pt x="605044" y="232712"/>
                  <a:pt x="592757" y="240618"/>
                  <a:pt x="579422" y="240618"/>
                </a:cubicBezTo>
                <a:close/>
                <a:moveTo>
                  <a:pt x="579422" y="195660"/>
                </a:moveTo>
                <a:cubicBezTo>
                  <a:pt x="576279" y="195660"/>
                  <a:pt x="573993" y="197088"/>
                  <a:pt x="572564" y="198327"/>
                </a:cubicBezTo>
                <a:cubicBezTo>
                  <a:pt x="570564" y="200041"/>
                  <a:pt x="569421" y="202232"/>
                  <a:pt x="569040" y="204804"/>
                </a:cubicBezTo>
                <a:cubicBezTo>
                  <a:pt x="569040" y="204899"/>
                  <a:pt x="568945" y="205661"/>
                  <a:pt x="568945" y="205756"/>
                </a:cubicBezTo>
                <a:cubicBezTo>
                  <a:pt x="568945" y="205947"/>
                  <a:pt x="568849" y="206709"/>
                  <a:pt x="568849" y="206994"/>
                </a:cubicBezTo>
                <a:cubicBezTo>
                  <a:pt x="568849" y="212043"/>
                  <a:pt x="573612" y="216805"/>
                  <a:pt x="579422" y="216805"/>
                </a:cubicBezTo>
                <a:cubicBezTo>
                  <a:pt x="583518" y="216805"/>
                  <a:pt x="587233" y="214329"/>
                  <a:pt x="588947" y="210614"/>
                </a:cubicBezTo>
                <a:cubicBezTo>
                  <a:pt x="589614" y="209185"/>
                  <a:pt x="589900" y="207756"/>
                  <a:pt x="589900" y="206232"/>
                </a:cubicBezTo>
                <a:cubicBezTo>
                  <a:pt x="589995" y="200422"/>
                  <a:pt x="585232" y="195660"/>
                  <a:pt x="579422" y="195660"/>
                </a:cubicBezTo>
                <a:close/>
                <a:moveTo>
                  <a:pt x="105934" y="159750"/>
                </a:moveTo>
                <a:cubicBezTo>
                  <a:pt x="104791" y="159750"/>
                  <a:pt x="103648" y="159750"/>
                  <a:pt x="102601" y="159655"/>
                </a:cubicBezTo>
                <a:cubicBezTo>
                  <a:pt x="101267" y="159560"/>
                  <a:pt x="100029" y="159369"/>
                  <a:pt x="98791" y="159084"/>
                </a:cubicBezTo>
                <a:cubicBezTo>
                  <a:pt x="70216" y="154797"/>
                  <a:pt x="50499" y="130604"/>
                  <a:pt x="52309" y="102600"/>
                </a:cubicBezTo>
                <a:cubicBezTo>
                  <a:pt x="53166" y="88218"/>
                  <a:pt x="59643" y="75168"/>
                  <a:pt x="70406" y="65643"/>
                </a:cubicBezTo>
                <a:cubicBezTo>
                  <a:pt x="81169" y="56118"/>
                  <a:pt x="94981" y="51356"/>
                  <a:pt x="109363" y="52308"/>
                </a:cubicBezTo>
                <a:cubicBezTo>
                  <a:pt x="117936" y="52880"/>
                  <a:pt x="126223" y="55547"/>
                  <a:pt x="133938" y="60309"/>
                </a:cubicBezTo>
                <a:lnTo>
                  <a:pt x="133938" y="60309"/>
                </a:lnTo>
                <a:cubicBezTo>
                  <a:pt x="150988" y="70787"/>
                  <a:pt x="160894" y="89646"/>
                  <a:pt x="159655" y="109363"/>
                </a:cubicBezTo>
                <a:cubicBezTo>
                  <a:pt x="158989" y="119555"/>
                  <a:pt x="155464" y="129366"/>
                  <a:pt x="149273" y="137748"/>
                </a:cubicBezTo>
                <a:cubicBezTo>
                  <a:pt x="146225" y="141939"/>
                  <a:pt x="142320" y="145844"/>
                  <a:pt x="137653" y="149178"/>
                </a:cubicBezTo>
                <a:cubicBezTo>
                  <a:pt x="128128" y="156131"/>
                  <a:pt x="117269" y="159750"/>
                  <a:pt x="105934" y="159750"/>
                </a:cubicBezTo>
                <a:close/>
                <a:moveTo>
                  <a:pt x="105839" y="75930"/>
                </a:moveTo>
                <a:cubicBezTo>
                  <a:pt x="98505" y="75930"/>
                  <a:pt x="91552" y="78597"/>
                  <a:pt x="86027" y="83455"/>
                </a:cubicBezTo>
                <a:cubicBezTo>
                  <a:pt x="80026" y="88789"/>
                  <a:pt x="76407" y="96028"/>
                  <a:pt x="75931" y="104029"/>
                </a:cubicBezTo>
                <a:cubicBezTo>
                  <a:pt x="74978" y="119555"/>
                  <a:pt x="85932" y="133080"/>
                  <a:pt x="101458" y="135366"/>
                </a:cubicBezTo>
                <a:lnTo>
                  <a:pt x="103363" y="135747"/>
                </a:lnTo>
                <a:cubicBezTo>
                  <a:pt x="112697" y="136414"/>
                  <a:pt x="119365" y="132985"/>
                  <a:pt x="123460" y="129937"/>
                </a:cubicBezTo>
                <a:cubicBezTo>
                  <a:pt x="126127" y="128032"/>
                  <a:pt x="128318" y="125841"/>
                  <a:pt x="129937" y="123555"/>
                </a:cubicBezTo>
                <a:cubicBezTo>
                  <a:pt x="133366" y="118888"/>
                  <a:pt x="135367" y="113364"/>
                  <a:pt x="135748" y="107744"/>
                </a:cubicBezTo>
                <a:cubicBezTo>
                  <a:pt x="136414" y="96790"/>
                  <a:pt x="130890" y="86313"/>
                  <a:pt x="121365" y="80407"/>
                </a:cubicBezTo>
                <a:cubicBezTo>
                  <a:pt x="121365" y="80407"/>
                  <a:pt x="121365" y="80407"/>
                  <a:pt x="121365" y="80407"/>
                </a:cubicBezTo>
                <a:cubicBezTo>
                  <a:pt x="116983" y="77740"/>
                  <a:pt x="112411" y="76216"/>
                  <a:pt x="107744" y="75930"/>
                </a:cubicBezTo>
                <a:cubicBezTo>
                  <a:pt x="107173" y="75930"/>
                  <a:pt x="106506" y="75930"/>
                  <a:pt x="105839" y="75930"/>
                </a:cubicBezTo>
                <a:close/>
              </a:path>
            </a:pathLst>
          </a:custGeom>
          <a:solidFill>
            <a:schemeClr val="bg2"/>
          </a:solidFill>
          <a:ln w="9525" cap="flat">
            <a:solidFill>
              <a:schemeClr val="bg2"/>
            </a:solidFill>
            <a:prstDash val="solid"/>
            <a:miter/>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 name="TextBox 1">
            <a:extLst>
              <a:ext uri="{FF2B5EF4-FFF2-40B4-BE49-F238E27FC236}">
                <a16:creationId xmlns:a16="http://schemas.microsoft.com/office/drawing/2014/main" id="{3ADFB5C4-B18C-7EB8-DB6B-70C2DB6ED93F}"/>
              </a:ext>
            </a:extLst>
          </p:cNvPr>
          <p:cNvSpPr txBox="1"/>
          <p:nvPr/>
        </p:nvSpPr>
        <p:spPr>
          <a:xfrm>
            <a:off x="6506719" y="4520827"/>
            <a:ext cx="2067938" cy="1015663"/>
          </a:xfrm>
          <a:prstGeom prst="rect">
            <a:avLst/>
          </a:prstGeom>
          <a:noFill/>
        </p:spPr>
        <p:txBody>
          <a:bodyPr wrap="square" rtlCol="0">
            <a:spAutoFit/>
          </a:bodyPr>
          <a:lstStyle/>
          <a:p>
            <a:r>
              <a:rPr lang="en-US" sz="1200" b="1" dirty="0"/>
              <a:t>Data Captures:</a:t>
            </a:r>
          </a:p>
          <a:p>
            <a:pPr marL="171450" indent="-171450">
              <a:buFont typeface="Arial" panose="020B0604020202020204" pitchFamily="34" charset="0"/>
              <a:buChar char="•"/>
            </a:pPr>
            <a:r>
              <a:rPr lang="en-US" sz="1200" dirty="0"/>
              <a:t>What was done</a:t>
            </a:r>
          </a:p>
          <a:p>
            <a:pPr marL="171450" indent="-171450">
              <a:buFont typeface="Arial" panose="020B0604020202020204" pitchFamily="34" charset="0"/>
              <a:buChar char="•"/>
            </a:pPr>
            <a:r>
              <a:rPr lang="en-US" sz="1200" dirty="0"/>
              <a:t>What parts were used</a:t>
            </a:r>
          </a:p>
          <a:p>
            <a:pPr marL="171450" indent="-171450">
              <a:buFont typeface="Arial" panose="020B0604020202020204" pitchFamily="34" charset="0"/>
              <a:buChar char="•"/>
            </a:pPr>
            <a:r>
              <a:rPr lang="en-US" sz="1200" dirty="0"/>
              <a:t>Who performed the work</a:t>
            </a:r>
          </a:p>
          <a:p>
            <a:pPr marL="171450" indent="-171450">
              <a:buFont typeface="Arial" panose="020B0604020202020204" pitchFamily="34" charset="0"/>
              <a:buChar char="•"/>
            </a:pPr>
            <a:r>
              <a:rPr lang="en-US" sz="1200" dirty="0"/>
              <a:t>What it cost</a:t>
            </a:r>
          </a:p>
        </p:txBody>
      </p:sp>
      <p:sp>
        <p:nvSpPr>
          <p:cNvPr id="8" name="Title 2">
            <a:extLst>
              <a:ext uri="{FF2B5EF4-FFF2-40B4-BE49-F238E27FC236}">
                <a16:creationId xmlns:a16="http://schemas.microsoft.com/office/drawing/2014/main" id="{0B15FE2B-7907-AD22-FA56-00B890345587}"/>
              </a:ext>
            </a:extLst>
          </p:cNvPr>
          <p:cNvSpPr>
            <a:spLocks noGrp="1"/>
          </p:cNvSpPr>
          <p:nvPr>
            <p:ph type="title"/>
          </p:nvPr>
        </p:nvSpPr>
        <p:spPr>
          <a:xfrm>
            <a:off x="181154" y="429683"/>
            <a:ext cx="9799607" cy="410233"/>
          </a:xfrm>
        </p:spPr>
        <p:txBody>
          <a:bodyPr>
            <a:noAutofit/>
          </a:bodyPr>
          <a:lstStyle/>
          <a:p>
            <a:r>
              <a:rPr lang="en-US" sz="2800" dirty="0"/>
              <a:t>The ‘Old’ Work Processes – Where we might be today…</a:t>
            </a:r>
          </a:p>
        </p:txBody>
      </p:sp>
    </p:spTree>
    <p:extLst>
      <p:ext uri="{BB962C8B-B14F-4D97-AF65-F5344CB8AC3E}">
        <p14:creationId xmlns:p14="http://schemas.microsoft.com/office/powerpoint/2010/main" val="3935472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8F5B5-8EAA-7FAD-0959-DD690F2C2B7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FDAE4E7-560B-5F4D-7C6E-B5817B9FDF71}"/>
              </a:ext>
            </a:extLst>
          </p:cNvPr>
          <p:cNvSpPr txBox="1"/>
          <p:nvPr/>
        </p:nvSpPr>
        <p:spPr>
          <a:xfrm>
            <a:off x="1202720" y="4138330"/>
            <a:ext cx="1642809" cy="461665"/>
          </a:xfrm>
          <a:prstGeom prst="rect">
            <a:avLst/>
          </a:prstGeom>
          <a:noFill/>
        </p:spPr>
        <p:txBody>
          <a:bodyPr wrap="square" rtlCol="0" anchor="ctr">
            <a:spAutoFit/>
          </a:bodyPr>
          <a:lstStyle/>
          <a:p>
            <a:pPr algn="ctr"/>
            <a:r>
              <a:rPr lang="en-US" sz="1200" b="1" dirty="0">
                <a:cs typeface="Arial" panose="020B0604020202020204" pitchFamily="34" charset="0"/>
              </a:rPr>
              <a:t>Equipment Installed &amp; Running</a:t>
            </a:r>
          </a:p>
        </p:txBody>
      </p:sp>
      <p:sp>
        <p:nvSpPr>
          <p:cNvPr id="7" name="Oval 6">
            <a:extLst>
              <a:ext uri="{FF2B5EF4-FFF2-40B4-BE49-F238E27FC236}">
                <a16:creationId xmlns:a16="http://schemas.microsoft.com/office/drawing/2014/main" id="{BA99AB8F-132E-23CF-DBBA-03781D8B31FE}"/>
              </a:ext>
            </a:extLst>
          </p:cNvPr>
          <p:cNvSpPr/>
          <p:nvPr/>
        </p:nvSpPr>
        <p:spPr>
          <a:xfrm>
            <a:off x="6596478" y="2818849"/>
            <a:ext cx="1231556" cy="1231556"/>
          </a:xfrm>
          <a:prstGeom prst="ellipse">
            <a:avLst/>
          </a:prstGeom>
          <a:solidFill>
            <a:schemeClr val="accent5">
              <a:lumMod val="75000"/>
            </a:schemeClr>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114E90F-E3EA-D953-6D10-E0548E394C0F}"/>
              </a:ext>
            </a:extLst>
          </p:cNvPr>
          <p:cNvSpPr/>
          <p:nvPr/>
        </p:nvSpPr>
        <p:spPr>
          <a:xfrm>
            <a:off x="9404465" y="2800032"/>
            <a:ext cx="1231556" cy="1231556"/>
          </a:xfrm>
          <a:prstGeom prst="ellipse">
            <a:avLst/>
          </a:prstGeom>
          <a:solidFill>
            <a:schemeClr val="accent3">
              <a:lumMod val="75000"/>
            </a:schemeClr>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91E13DD-1AE2-D992-7B27-D743B1CA24E7}"/>
              </a:ext>
            </a:extLst>
          </p:cNvPr>
          <p:cNvSpPr/>
          <p:nvPr/>
        </p:nvSpPr>
        <p:spPr>
          <a:xfrm>
            <a:off x="4011507" y="2829621"/>
            <a:ext cx="1231556" cy="1231556"/>
          </a:xfrm>
          <a:prstGeom prst="ellipse">
            <a:avLst/>
          </a:prstGeom>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95347405-05F1-5392-FDA2-132F6D98E7CA}"/>
              </a:ext>
            </a:extLst>
          </p:cNvPr>
          <p:cNvCxnSpPr>
            <a:cxnSpLocks/>
          </p:cNvCxnSpPr>
          <p:nvPr/>
        </p:nvCxnSpPr>
        <p:spPr>
          <a:xfrm>
            <a:off x="2770005" y="3434627"/>
            <a:ext cx="1035224" cy="0"/>
          </a:xfrm>
          <a:prstGeom prst="straightConnector1">
            <a:avLst/>
          </a:prstGeom>
          <a:ln w="25400">
            <a:solidFill>
              <a:schemeClr val="accent1">
                <a:lumMod val="60000"/>
                <a:lumOff val="40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4E9F2A2-155E-DDAB-ED23-D6421DCF02FF}"/>
              </a:ext>
            </a:extLst>
          </p:cNvPr>
          <p:cNvSpPr/>
          <p:nvPr/>
        </p:nvSpPr>
        <p:spPr>
          <a:xfrm>
            <a:off x="3990584" y="4111582"/>
            <a:ext cx="1231556" cy="331483"/>
          </a:xfrm>
          <a:prstGeom prst="rect">
            <a:avLst/>
          </a:prstGeom>
          <a:no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100" b="1" dirty="0">
                <a:solidFill>
                  <a:schemeClr val="tx1"/>
                </a:solidFill>
              </a:rPr>
              <a:t>Failure Occurs</a:t>
            </a:r>
          </a:p>
        </p:txBody>
      </p:sp>
      <p:sp>
        <p:nvSpPr>
          <p:cNvPr id="19" name="Rectangle 18">
            <a:extLst>
              <a:ext uri="{FF2B5EF4-FFF2-40B4-BE49-F238E27FC236}">
                <a16:creationId xmlns:a16="http://schemas.microsoft.com/office/drawing/2014/main" id="{094952A3-6DAA-1893-A6EF-444E03BF9D15}"/>
              </a:ext>
            </a:extLst>
          </p:cNvPr>
          <p:cNvSpPr/>
          <p:nvPr/>
        </p:nvSpPr>
        <p:spPr>
          <a:xfrm>
            <a:off x="2724097" y="3025345"/>
            <a:ext cx="1123418" cy="276996"/>
          </a:xfrm>
          <a:prstGeom prst="rect">
            <a:avLst/>
          </a:prstGeom>
          <a:noFill/>
          <a:ln w="38100">
            <a:noFill/>
          </a:ln>
        </p:spPr>
        <p:style>
          <a:lnRef idx="1">
            <a:schemeClr val="accent4"/>
          </a:lnRef>
          <a:fillRef idx="3">
            <a:schemeClr val="accent4"/>
          </a:fillRef>
          <a:effectRef idx="2">
            <a:schemeClr val="accent4"/>
          </a:effectRef>
          <a:fontRef idx="minor">
            <a:schemeClr val="lt1"/>
          </a:fontRef>
        </p:style>
        <p:txBody>
          <a:bodyPr rtlCol="0" anchor="ctr"/>
          <a:lstStyle/>
          <a:p>
            <a:r>
              <a:rPr lang="en-US" sz="1100" b="1" dirty="0">
                <a:solidFill>
                  <a:schemeClr val="tx1"/>
                </a:solidFill>
              </a:rPr>
              <a:t>Run to Failure</a:t>
            </a:r>
          </a:p>
        </p:txBody>
      </p:sp>
      <p:sp>
        <p:nvSpPr>
          <p:cNvPr id="23" name="Graphic 1">
            <a:extLst>
              <a:ext uri="{FF2B5EF4-FFF2-40B4-BE49-F238E27FC236}">
                <a16:creationId xmlns:a16="http://schemas.microsoft.com/office/drawing/2014/main" id="{E4E626CF-2C9A-5BE5-5B5C-EA3B29EE75DB}"/>
              </a:ext>
            </a:extLst>
          </p:cNvPr>
          <p:cNvSpPr>
            <a:spLocks noChangeAspect="1"/>
          </p:cNvSpPr>
          <p:nvPr/>
        </p:nvSpPr>
        <p:spPr>
          <a:xfrm>
            <a:off x="7070405" y="4861014"/>
            <a:ext cx="731520" cy="728154"/>
          </a:xfrm>
          <a:custGeom>
            <a:avLst/>
            <a:gdLst>
              <a:gd name="connsiteX0" fmla="*/ 406500 w 816692"/>
              <a:gd name="connsiteY0" fmla="*/ 929069 h 929068"/>
              <a:gd name="connsiteX1" fmla="*/ 203332 w 816692"/>
              <a:gd name="connsiteY1" fmla="*/ 852964 h 929068"/>
              <a:gd name="connsiteX2" fmla="*/ 31025 w 816692"/>
              <a:gd name="connsiteY2" fmla="*/ 852964 h 929068"/>
              <a:gd name="connsiteX3" fmla="*/ 19309 w 816692"/>
              <a:gd name="connsiteY3" fmla="*/ 842963 h 929068"/>
              <a:gd name="connsiteX4" fmla="*/ 164 w 816692"/>
              <a:gd name="connsiteY4" fmla="*/ 725996 h 929068"/>
              <a:gd name="connsiteX5" fmla="*/ 6355 w 816692"/>
              <a:gd name="connsiteY5" fmla="*/ 713518 h 929068"/>
              <a:gd name="connsiteX6" fmla="*/ 113035 w 816692"/>
              <a:gd name="connsiteY6" fmla="*/ 657701 h 929068"/>
              <a:gd name="connsiteX7" fmla="*/ 84841 w 816692"/>
              <a:gd name="connsiteY7" fmla="*/ 546259 h 929068"/>
              <a:gd name="connsiteX8" fmla="*/ 149230 w 816692"/>
              <a:gd name="connsiteY8" fmla="*/ 448247 h 929068"/>
              <a:gd name="connsiteX9" fmla="*/ 149992 w 816692"/>
              <a:gd name="connsiteY9" fmla="*/ 446818 h 929068"/>
              <a:gd name="connsiteX10" fmla="*/ 232002 w 816692"/>
              <a:gd name="connsiteY10" fmla="*/ 364331 h 929068"/>
              <a:gd name="connsiteX11" fmla="*/ 218953 w 816692"/>
              <a:gd name="connsiteY11" fmla="*/ 284417 h 929068"/>
              <a:gd name="connsiteX12" fmla="*/ 225144 w 816692"/>
              <a:gd name="connsiteY12" fmla="*/ 271939 h 929068"/>
              <a:gd name="connsiteX13" fmla="*/ 331824 w 816692"/>
              <a:gd name="connsiteY13" fmla="*/ 216122 h 929068"/>
              <a:gd name="connsiteX14" fmla="*/ 303630 w 816692"/>
              <a:gd name="connsiteY14" fmla="*/ 104680 h 929068"/>
              <a:gd name="connsiteX15" fmla="*/ 406977 w 816692"/>
              <a:gd name="connsiteY15" fmla="*/ 0 h 929068"/>
              <a:gd name="connsiteX16" fmla="*/ 407548 w 816692"/>
              <a:gd name="connsiteY16" fmla="*/ 0 h 929068"/>
              <a:gd name="connsiteX17" fmla="*/ 511275 w 816692"/>
              <a:gd name="connsiteY17" fmla="*/ 103823 h 929068"/>
              <a:gd name="connsiteX18" fmla="*/ 511275 w 816692"/>
              <a:gd name="connsiteY18" fmla="*/ 104108 h 929068"/>
              <a:gd name="connsiteX19" fmla="*/ 484129 w 816692"/>
              <a:gd name="connsiteY19" fmla="*/ 215646 h 929068"/>
              <a:gd name="connsiteX20" fmla="*/ 591666 w 816692"/>
              <a:gd name="connsiteY20" fmla="*/ 274701 h 929068"/>
              <a:gd name="connsiteX21" fmla="*/ 597667 w 816692"/>
              <a:gd name="connsiteY21" fmla="*/ 286988 h 929068"/>
              <a:gd name="connsiteX22" fmla="*/ 584999 w 816692"/>
              <a:gd name="connsiteY22" fmla="*/ 367284 h 929068"/>
              <a:gd name="connsiteX23" fmla="*/ 662818 w 816692"/>
              <a:gd name="connsiteY23" fmla="*/ 446818 h 929068"/>
              <a:gd name="connsiteX24" fmla="*/ 663580 w 816692"/>
              <a:gd name="connsiteY24" fmla="*/ 448056 h 929068"/>
              <a:gd name="connsiteX25" fmla="*/ 730160 w 816692"/>
              <a:gd name="connsiteY25" fmla="*/ 545497 h 929068"/>
              <a:gd name="connsiteX26" fmla="*/ 730160 w 816692"/>
              <a:gd name="connsiteY26" fmla="*/ 545783 h 929068"/>
              <a:gd name="connsiteX27" fmla="*/ 703014 w 816692"/>
              <a:gd name="connsiteY27" fmla="*/ 657320 h 929068"/>
              <a:gd name="connsiteX28" fmla="*/ 810551 w 816692"/>
              <a:gd name="connsiteY28" fmla="*/ 716375 h 929068"/>
              <a:gd name="connsiteX29" fmla="*/ 816552 w 816692"/>
              <a:gd name="connsiteY29" fmla="*/ 728663 h 929068"/>
              <a:gd name="connsiteX30" fmla="*/ 798549 w 816692"/>
              <a:gd name="connsiteY30" fmla="*/ 843058 h 929068"/>
              <a:gd name="connsiteX31" fmla="*/ 786834 w 816692"/>
              <a:gd name="connsiteY31" fmla="*/ 853154 h 929068"/>
              <a:gd name="connsiteX32" fmla="*/ 609669 w 816692"/>
              <a:gd name="connsiteY32" fmla="*/ 853154 h 929068"/>
              <a:gd name="connsiteX33" fmla="*/ 406500 w 816692"/>
              <a:gd name="connsiteY33" fmla="*/ 929069 h 929068"/>
              <a:gd name="connsiteX34" fmla="*/ 241718 w 816692"/>
              <a:gd name="connsiteY34" fmla="*/ 852964 h 929068"/>
              <a:gd name="connsiteX35" fmla="*/ 406500 w 816692"/>
              <a:gd name="connsiteY35" fmla="*/ 905256 h 929068"/>
              <a:gd name="connsiteX36" fmla="*/ 571283 w 816692"/>
              <a:gd name="connsiteY36" fmla="*/ 852964 h 929068"/>
              <a:gd name="connsiteX37" fmla="*/ 468699 w 816692"/>
              <a:gd name="connsiteY37" fmla="*/ 852964 h 929068"/>
              <a:gd name="connsiteX38" fmla="*/ 456983 w 816692"/>
              <a:gd name="connsiteY38" fmla="*/ 842963 h 929068"/>
              <a:gd name="connsiteX39" fmla="*/ 437838 w 816692"/>
              <a:gd name="connsiteY39" fmla="*/ 725996 h 929068"/>
              <a:gd name="connsiteX40" fmla="*/ 444029 w 816692"/>
              <a:gd name="connsiteY40" fmla="*/ 713518 h 929068"/>
              <a:gd name="connsiteX41" fmla="*/ 550709 w 816692"/>
              <a:gd name="connsiteY41" fmla="*/ 657701 h 929068"/>
              <a:gd name="connsiteX42" fmla="*/ 522515 w 816692"/>
              <a:gd name="connsiteY42" fmla="*/ 546259 h 929068"/>
              <a:gd name="connsiteX43" fmla="*/ 625861 w 816692"/>
              <a:gd name="connsiteY43" fmla="*/ 441579 h 929068"/>
              <a:gd name="connsiteX44" fmla="*/ 629481 w 816692"/>
              <a:gd name="connsiteY44" fmla="*/ 441579 h 929068"/>
              <a:gd name="connsiteX45" fmla="*/ 580903 w 816692"/>
              <a:gd name="connsiteY45" fmla="*/ 393764 h 929068"/>
              <a:gd name="connsiteX46" fmla="*/ 579665 w 816692"/>
              <a:gd name="connsiteY46" fmla="*/ 401288 h 929068"/>
              <a:gd name="connsiteX47" fmla="*/ 567949 w 816692"/>
              <a:gd name="connsiteY47" fmla="*/ 411385 h 929068"/>
              <a:gd name="connsiteX48" fmla="*/ 249909 w 816692"/>
              <a:gd name="connsiteY48" fmla="*/ 411385 h 929068"/>
              <a:gd name="connsiteX49" fmla="*/ 238194 w 816692"/>
              <a:gd name="connsiteY49" fmla="*/ 401384 h 929068"/>
              <a:gd name="connsiteX50" fmla="*/ 236384 w 816692"/>
              <a:gd name="connsiteY50" fmla="*/ 390525 h 929068"/>
              <a:gd name="connsiteX51" fmla="*/ 183425 w 816692"/>
              <a:gd name="connsiteY51" fmla="*/ 441674 h 929068"/>
              <a:gd name="connsiteX52" fmla="*/ 188664 w 816692"/>
              <a:gd name="connsiteY52" fmla="*/ 441579 h 929068"/>
              <a:gd name="connsiteX53" fmla="*/ 292391 w 816692"/>
              <a:gd name="connsiteY53" fmla="*/ 545402 h 929068"/>
              <a:gd name="connsiteX54" fmla="*/ 292391 w 816692"/>
              <a:gd name="connsiteY54" fmla="*/ 545687 h 929068"/>
              <a:gd name="connsiteX55" fmla="*/ 265245 w 816692"/>
              <a:gd name="connsiteY55" fmla="*/ 657225 h 929068"/>
              <a:gd name="connsiteX56" fmla="*/ 372782 w 816692"/>
              <a:gd name="connsiteY56" fmla="*/ 716280 h 929068"/>
              <a:gd name="connsiteX57" fmla="*/ 378783 w 816692"/>
              <a:gd name="connsiteY57" fmla="*/ 728567 h 929068"/>
              <a:gd name="connsiteX58" fmla="*/ 360780 w 816692"/>
              <a:gd name="connsiteY58" fmla="*/ 842963 h 929068"/>
              <a:gd name="connsiteX59" fmla="*/ 349065 w 816692"/>
              <a:gd name="connsiteY59" fmla="*/ 853059 h 929068"/>
              <a:gd name="connsiteX60" fmla="*/ 241718 w 816692"/>
              <a:gd name="connsiteY60" fmla="*/ 853059 h 929068"/>
              <a:gd name="connsiteX61" fmla="*/ 478890 w 816692"/>
              <a:gd name="connsiteY61" fmla="*/ 829151 h 929068"/>
              <a:gd name="connsiteX62" fmla="*/ 776642 w 816692"/>
              <a:gd name="connsiteY62" fmla="*/ 829151 h 929068"/>
              <a:gd name="connsiteX63" fmla="*/ 791787 w 816692"/>
              <a:gd name="connsiteY63" fmla="*/ 733044 h 929068"/>
              <a:gd name="connsiteX64" fmla="*/ 687964 w 816692"/>
              <a:gd name="connsiteY64" fmla="*/ 675989 h 929068"/>
              <a:gd name="connsiteX65" fmla="*/ 667866 w 816692"/>
              <a:gd name="connsiteY65" fmla="*/ 691610 h 929068"/>
              <a:gd name="connsiteX66" fmla="*/ 586523 w 816692"/>
              <a:gd name="connsiteY66" fmla="*/ 692277 h 929068"/>
              <a:gd name="connsiteX67" fmla="*/ 566044 w 816692"/>
              <a:gd name="connsiteY67" fmla="*/ 676561 h 929068"/>
              <a:gd name="connsiteX68" fmla="*/ 462793 w 816692"/>
              <a:gd name="connsiteY68" fmla="*/ 730663 h 929068"/>
              <a:gd name="connsiteX69" fmla="*/ 478890 w 816692"/>
              <a:gd name="connsiteY69" fmla="*/ 829151 h 929068"/>
              <a:gd name="connsiteX70" fmla="*/ 41121 w 816692"/>
              <a:gd name="connsiteY70" fmla="*/ 829151 h 929068"/>
              <a:gd name="connsiteX71" fmla="*/ 338873 w 816692"/>
              <a:gd name="connsiteY71" fmla="*/ 829151 h 929068"/>
              <a:gd name="connsiteX72" fmla="*/ 354018 w 816692"/>
              <a:gd name="connsiteY72" fmla="*/ 733044 h 929068"/>
              <a:gd name="connsiteX73" fmla="*/ 250195 w 816692"/>
              <a:gd name="connsiteY73" fmla="*/ 675989 h 929068"/>
              <a:gd name="connsiteX74" fmla="*/ 230097 w 816692"/>
              <a:gd name="connsiteY74" fmla="*/ 691610 h 929068"/>
              <a:gd name="connsiteX75" fmla="*/ 148754 w 816692"/>
              <a:gd name="connsiteY75" fmla="*/ 692277 h 929068"/>
              <a:gd name="connsiteX76" fmla="*/ 128275 w 816692"/>
              <a:gd name="connsiteY76" fmla="*/ 676561 h 929068"/>
              <a:gd name="connsiteX77" fmla="*/ 25024 w 816692"/>
              <a:gd name="connsiteY77" fmla="*/ 730663 h 929068"/>
              <a:gd name="connsiteX78" fmla="*/ 41121 w 816692"/>
              <a:gd name="connsiteY78" fmla="*/ 829151 h 929068"/>
              <a:gd name="connsiteX79" fmla="*/ 188759 w 816692"/>
              <a:gd name="connsiteY79" fmla="*/ 465392 h 929068"/>
              <a:gd name="connsiteX80" fmla="*/ 188283 w 816692"/>
              <a:gd name="connsiteY80" fmla="*/ 465392 h 929068"/>
              <a:gd name="connsiteX81" fmla="*/ 108654 w 816692"/>
              <a:gd name="connsiteY81" fmla="*/ 546545 h 929068"/>
              <a:gd name="connsiteX82" fmla="*/ 160565 w 816692"/>
              <a:gd name="connsiteY82" fmla="*/ 671608 h 929068"/>
              <a:gd name="connsiteX83" fmla="*/ 218001 w 816692"/>
              <a:gd name="connsiteY83" fmla="*/ 671132 h 929068"/>
              <a:gd name="connsiteX84" fmla="*/ 268578 w 816692"/>
              <a:gd name="connsiteY84" fmla="*/ 545973 h 929068"/>
              <a:gd name="connsiteX85" fmla="*/ 188759 w 816692"/>
              <a:gd name="connsiteY85" fmla="*/ 465392 h 929068"/>
              <a:gd name="connsiteX86" fmla="*/ 626433 w 816692"/>
              <a:gd name="connsiteY86" fmla="*/ 465392 h 929068"/>
              <a:gd name="connsiteX87" fmla="*/ 625956 w 816692"/>
              <a:gd name="connsiteY87" fmla="*/ 465392 h 929068"/>
              <a:gd name="connsiteX88" fmla="*/ 546327 w 816692"/>
              <a:gd name="connsiteY88" fmla="*/ 546545 h 929068"/>
              <a:gd name="connsiteX89" fmla="*/ 598334 w 816692"/>
              <a:gd name="connsiteY89" fmla="*/ 671608 h 929068"/>
              <a:gd name="connsiteX90" fmla="*/ 655770 w 816692"/>
              <a:gd name="connsiteY90" fmla="*/ 671132 h 929068"/>
              <a:gd name="connsiteX91" fmla="*/ 706347 w 816692"/>
              <a:gd name="connsiteY91" fmla="*/ 545973 h 929068"/>
              <a:gd name="connsiteX92" fmla="*/ 626433 w 816692"/>
              <a:gd name="connsiteY92" fmla="*/ 465392 h 929068"/>
              <a:gd name="connsiteX93" fmla="*/ 260006 w 816692"/>
              <a:gd name="connsiteY93" fmla="*/ 387572 h 929068"/>
              <a:gd name="connsiteX94" fmla="*/ 557757 w 816692"/>
              <a:gd name="connsiteY94" fmla="*/ 387572 h 929068"/>
              <a:gd name="connsiteX95" fmla="*/ 572902 w 816692"/>
              <a:gd name="connsiteY95" fmla="*/ 291465 h 929068"/>
              <a:gd name="connsiteX96" fmla="*/ 469080 w 816692"/>
              <a:gd name="connsiteY96" fmla="*/ 234410 h 929068"/>
              <a:gd name="connsiteX97" fmla="*/ 448982 w 816692"/>
              <a:gd name="connsiteY97" fmla="*/ 250031 h 929068"/>
              <a:gd name="connsiteX98" fmla="*/ 367638 w 816692"/>
              <a:gd name="connsiteY98" fmla="*/ 250698 h 929068"/>
              <a:gd name="connsiteX99" fmla="*/ 347160 w 816692"/>
              <a:gd name="connsiteY99" fmla="*/ 234982 h 929068"/>
              <a:gd name="connsiteX100" fmla="*/ 243909 w 816692"/>
              <a:gd name="connsiteY100" fmla="*/ 289084 h 929068"/>
              <a:gd name="connsiteX101" fmla="*/ 260006 w 816692"/>
              <a:gd name="connsiteY101" fmla="*/ 387572 h 929068"/>
              <a:gd name="connsiteX102" fmla="*/ 407643 w 816692"/>
              <a:gd name="connsiteY102" fmla="*/ 23813 h 929068"/>
              <a:gd name="connsiteX103" fmla="*/ 407167 w 816692"/>
              <a:gd name="connsiteY103" fmla="*/ 23813 h 929068"/>
              <a:gd name="connsiteX104" fmla="*/ 327538 w 816692"/>
              <a:gd name="connsiteY104" fmla="*/ 104966 h 929068"/>
              <a:gd name="connsiteX105" fmla="*/ 379449 w 816692"/>
              <a:gd name="connsiteY105" fmla="*/ 230029 h 929068"/>
              <a:gd name="connsiteX106" fmla="*/ 436885 w 816692"/>
              <a:gd name="connsiteY106" fmla="*/ 229553 h 929068"/>
              <a:gd name="connsiteX107" fmla="*/ 487463 w 816692"/>
              <a:gd name="connsiteY107" fmla="*/ 104394 h 929068"/>
              <a:gd name="connsiteX108" fmla="*/ 407643 w 816692"/>
              <a:gd name="connsiteY108" fmla="*/ 23813 h 92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816692" h="929068">
                <a:moveTo>
                  <a:pt x="406500" y="929069"/>
                </a:moveTo>
                <a:cubicBezTo>
                  <a:pt x="331539" y="929069"/>
                  <a:pt x="259625" y="902113"/>
                  <a:pt x="203332" y="852964"/>
                </a:cubicBezTo>
                <a:lnTo>
                  <a:pt x="31025" y="852964"/>
                </a:lnTo>
                <a:cubicBezTo>
                  <a:pt x="25215" y="852964"/>
                  <a:pt x="20262" y="848773"/>
                  <a:pt x="19309" y="842963"/>
                </a:cubicBezTo>
                <a:lnTo>
                  <a:pt x="164" y="725996"/>
                </a:lnTo>
                <a:cubicBezTo>
                  <a:pt x="-693" y="720947"/>
                  <a:pt x="1878" y="715899"/>
                  <a:pt x="6355" y="713518"/>
                </a:cubicBezTo>
                <a:lnTo>
                  <a:pt x="113035" y="657701"/>
                </a:lnTo>
                <a:cubicBezTo>
                  <a:pt x="95033" y="630079"/>
                  <a:pt x="85032" y="591693"/>
                  <a:pt x="84841" y="546259"/>
                </a:cubicBezTo>
                <a:cubicBezTo>
                  <a:pt x="85984" y="498348"/>
                  <a:pt x="110654" y="462534"/>
                  <a:pt x="149230" y="448247"/>
                </a:cubicBezTo>
                <a:cubicBezTo>
                  <a:pt x="149421" y="447770"/>
                  <a:pt x="149706" y="447294"/>
                  <a:pt x="149992" y="446818"/>
                </a:cubicBezTo>
                <a:cubicBezTo>
                  <a:pt x="172090" y="414147"/>
                  <a:pt x="199617" y="386429"/>
                  <a:pt x="232002" y="364331"/>
                </a:cubicBezTo>
                <a:lnTo>
                  <a:pt x="218953" y="284417"/>
                </a:lnTo>
                <a:cubicBezTo>
                  <a:pt x="218096" y="279368"/>
                  <a:pt x="220668" y="274320"/>
                  <a:pt x="225144" y="271939"/>
                </a:cubicBezTo>
                <a:lnTo>
                  <a:pt x="331824" y="216122"/>
                </a:lnTo>
                <a:cubicBezTo>
                  <a:pt x="313822" y="188500"/>
                  <a:pt x="303821" y="150114"/>
                  <a:pt x="303630" y="104680"/>
                </a:cubicBezTo>
                <a:cubicBezTo>
                  <a:pt x="305154" y="42196"/>
                  <a:pt x="346683" y="286"/>
                  <a:pt x="406977" y="0"/>
                </a:cubicBezTo>
                <a:cubicBezTo>
                  <a:pt x="407167" y="0"/>
                  <a:pt x="407358" y="0"/>
                  <a:pt x="407548" y="0"/>
                </a:cubicBezTo>
                <a:cubicBezTo>
                  <a:pt x="465841" y="0"/>
                  <a:pt x="509466" y="43625"/>
                  <a:pt x="511275" y="103823"/>
                </a:cubicBezTo>
                <a:cubicBezTo>
                  <a:pt x="511275" y="103918"/>
                  <a:pt x="511275" y="104013"/>
                  <a:pt x="511275" y="104108"/>
                </a:cubicBezTo>
                <a:cubicBezTo>
                  <a:pt x="511656" y="149352"/>
                  <a:pt x="502036" y="187833"/>
                  <a:pt x="484129" y="215646"/>
                </a:cubicBezTo>
                <a:lnTo>
                  <a:pt x="591666" y="274701"/>
                </a:lnTo>
                <a:cubicBezTo>
                  <a:pt x="596048" y="277082"/>
                  <a:pt x="598429" y="282035"/>
                  <a:pt x="597667" y="286988"/>
                </a:cubicBezTo>
                <a:lnTo>
                  <a:pt x="584999" y="367284"/>
                </a:lnTo>
                <a:cubicBezTo>
                  <a:pt x="615574" y="388906"/>
                  <a:pt x="641768" y="415671"/>
                  <a:pt x="662818" y="446818"/>
                </a:cubicBezTo>
                <a:cubicBezTo>
                  <a:pt x="663104" y="447199"/>
                  <a:pt x="663294" y="447580"/>
                  <a:pt x="663580" y="448056"/>
                </a:cubicBezTo>
                <a:cubicBezTo>
                  <a:pt x="702442" y="462248"/>
                  <a:pt x="728731" y="498920"/>
                  <a:pt x="730160" y="545497"/>
                </a:cubicBezTo>
                <a:cubicBezTo>
                  <a:pt x="730160" y="545592"/>
                  <a:pt x="730160" y="545687"/>
                  <a:pt x="730160" y="545783"/>
                </a:cubicBezTo>
                <a:cubicBezTo>
                  <a:pt x="730541" y="591026"/>
                  <a:pt x="720921" y="629507"/>
                  <a:pt x="703014" y="657320"/>
                </a:cubicBezTo>
                <a:lnTo>
                  <a:pt x="810551" y="716375"/>
                </a:lnTo>
                <a:cubicBezTo>
                  <a:pt x="814932" y="718757"/>
                  <a:pt x="817314" y="723710"/>
                  <a:pt x="816552" y="728663"/>
                </a:cubicBezTo>
                <a:lnTo>
                  <a:pt x="798549" y="843058"/>
                </a:lnTo>
                <a:cubicBezTo>
                  <a:pt x="797692" y="848868"/>
                  <a:pt x="792644" y="853154"/>
                  <a:pt x="786834" y="853154"/>
                </a:cubicBezTo>
                <a:lnTo>
                  <a:pt x="609669" y="853154"/>
                </a:lnTo>
                <a:cubicBezTo>
                  <a:pt x="553376" y="902113"/>
                  <a:pt x="481367" y="929069"/>
                  <a:pt x="406500" y="929069"/>
                </a:cubicBezTo>
                <a:close/>
                <a:moveTo>
                  <a:pt x="241718" y="852964"/>
                </a:moveTo>
                <a:cubicBezTo>
                  <a:pt x="289629" y="886873"/>
                  <a:pt x="347064" y="905256"/>
                  <a:pt x="406500" y="905256"/>
                </a:cubicBezTo>
                <a:cubicBezTo>
                  <a:pt x="465936" y="905256"/>
                  <a:pt x="523277" y="886873"/>
                  <a:pt x="571283" y="852964"/>
                </a:cubicBezTo>
                <a:lnTo>
                  <a:pt x="468699" y="852964"/>
                </a:lnTo>
                <a:cubicBezTo>
                  <a:pt x="462888" y="852964"/>
                  <a:pt x="457935" y="848773"/>
                  <a:pt x="456983" y="842963"/>
                </a:cubicBezTo>
                <a:lnTo>
                  <a:pt x="437838" y="725996"/>
                </a:lnTo>
                <a:cubicBezTo>
                  <a:pt x="436980" y="720947"/>
                  <a:pt x="439552" y="715899"/>
                  <a:pt x="444029" y="713518"/>
                </a:cubicBezTo>
                <a:lnTo>
                  <a:pt x="550709" y="657701"/>
                </a:lnTo>
                <a:cubicBezTo>
                  <a:pt x="532707" y="630079"/>
                  <a:pt x="522705" y="591693"/>
                  <a:pt x="522515" y="546259"/>
                </a:cubicBezTo>
                <a:cubicBezTo>
                  <a:pt x="524039" y="483775"/>
                  <a:pt x="565473" y="441865"/>
                  <a:pt x="625861" y="441579"/>
                </a:cubicBezTo>
                <a:cubicBezTo>
                  <a:pt x="627099" y="441579"/>
                  <a:pt x="628242" y="441579"/>
                  <a:pt x="629481" y="441579"/>
                </a:cubicBezTo>
                <a:cubicBezTo>
                  <a:pt x="615193" y="423767"/>
                  <a:pt x="599001" y="407765"/>
                  <a:pt x="580903" y="393764"/>
                </a:cubicBezTo>
                <a:lnTo>
                  <a:pt x="579665" y="401288"/>
                </a:lnTo>
                <a:cubicBezTo>
                  <a:pt x="578808" y="407099"/>
                  <a:pt x="573759" y="411385"/>
                  <a:pt x="567949" y="411385"/>
                </a:cubicBezTo>
                <a:lnTo>
                  <a:pt x="249909" y="411385"/>
                </a:lnTo>
                <a:cubicBezTo>
                  <a:pt x="244099" y="411385"/>
                  <a:pt x="239146" y="407194"/>
                  <a:pt x="238194" y="401384"/>
                </a:cubicBezTo>
                <a:lnTo>
                  <a:pt x="236384" y="390525"/>
                </a:lnTo>
                <a:cubicBezTo>
                  <a:pt x="216572" y="405289"/>
                  <a:pt x="198855" y="422339"/>
                  <a:pt x="183425" y="441674"/>
                </a:cubicBezTo>
                <a:cubicBezTo>
                  <a:pt x="185139" y="441579"/>
                  <a:pt x="186949" y="441579"/>
                  <a:pt x="188664" y="441579"/>
                </a:cubicBezTo>
                <a:cubicBezTo>
                  <a:pt x="247052" y="441579"/>
                  <a:pt x="290581" y="485204"/>
                  <a:pt x="292391" y="545402"/>
                </a:cubicBezTo>
                <a:cubicBezTo>
                  <a:pt x="292391" y="545497"/>
                  <a:pt x="292391" y="545592"/>
                  <a:pt x="292391" y="545687"/>
                </a:cubicBezTo>
                <a:cubicBezTo>
                  <a:pt x="292772" y="590931"/>
                  <a:pt x="283152" y="629412"/>
                  <a:pt x="265245" y="657225"/>
                </a:cubicBezTo>
                <a:lnTo>
                  <a:pt x="372782" y="716280"/>
                </a:lnTo>
                <a:cubicBezTo>
                  <a:pt x="377163" y="718661"/>
                  <a:pt x="379545" y="723614"/>
                  <a:pt x="378783" y="728567"/>
                </a:cubicBezTo>
                <a:lnTo>
                  <a:pt x="360780" y="842963"/>
                </a:lnTo>
                <a:cubicBezTo>
                  <a:pt x="359923" y="848773"/>
                  <a:pt x="354875" y="853059"/>
                  <a:pt x="349065" y="853059"/>
                </a:cubicBezTo>
                <a:lnTo>
                  <a:pt x="241718" y="853059"/>
                </a:lnTo>
                <a:close/>
                <a:moveTo>
                  <a:pt x="478890" y="829151"/>
                </a:moveTo>
                <a:lnTo>
                  <a:pt x="776642" y="829151"/>
                </a:lnTo>
                <a:lnTo>
                  <a:pt x="791787" y="733044"/>
                </a:lnTo>
                <a:lnTo>
                  <a:pt x="687964" y="675989"/>
                </a:lnTo>
                <a:cubicBezTo>
                  <a:pt x="681868" y="682085"/>
                  <a:pt x="675201" y="687324"/>
                  <a:pt x="667866" y="691610"/>
                </a:cubicBezTo>
                <a:cubicBezTo>
                  <a:pt x="642054" y="706755"/>
                  <a:pt x="612431" y="707041"/>
                  <a:pt x="586523" y="692277"/>
                </a:cubicBezTo>
                <a:cubicBezTo>
                  <a:pt x="579093" y="688086"/>
                  <a:pt x="572235" y="682752"/>
                  <a:pt x="566044" y="676561"/>
                </a:cubicBezTo>
                <a:lnTo>
                  <a:pt x="462793" y="730663"/>
                </a:lnTo>
                <a:lnTo>
                  <a:pt x="478890" y="829151"/>
                </a:lnTo>
                <a:close/>
                <a:moveTo>
                  <a:pt x="41121" y="829151"/>
                </a:moveTo>
                <a:lnTo>
                  <a:pt x="338873" y="829151"/>
                </a:lnTo>
                <a:lnTo>
                  <a:pt x="354018" y="733044"/>
                </a:lnTo>
                <a:lnTo>
                  <a:pt x="250195" y="675989"/>
                </a:lnTo>
                <a:cubicBezTo>
                  <a:pt x="244099" y="682085"/>
                  <a:pt x="237432" y="687324"/>
                  <a:pt x="230097" y="691610"/>
                </a:cubicBezTo>
                <a:cubicBezTo>
                  <a:pt x="204285" y="706755"/>
                  <a:pt x="174662" y="707041"/>
                  <a:pt x="148754" y="692277"/>
                </a:cubicBezTo>
                <a:cubicBezTo>
                  <a:pt x="141324" y="688086"/>
                  <a:pt x="134466" y="682752"/>
                  <a:pt x="128275" y="676561"/>
                </a:cubicBezTo>
                <a:lnTo>
                  <a:pt x="25024" y="730663"/>
                </a:lnTo>
                <a:lnTo>
                  <a:pt x="41121" y="829151"/>
                </a:lnTo>
                <a:close/>
                <a:moveTo>
                  <a:pt x="188759" y="465392"/>
                </a:moveTo>
                <a:cubicBezTo>
                  <a:pt x="188568" y="465392"/>
                  <a:pt x="188473" y="465392"/>
                  <a:pt x="188283" y="465392"/>
                </a:cubicBezTo>
                <a:cubicBezTo>
                  <a:pt x="130942" y="465677"/>
                  <a:pt x="109511" y="509302"/>
                  <a:pt x="108654" y="546545"/>
                </a:cubicBezTo>
                <a:cubicBezTo>
                  <a:pt x="108939" y="606362"/>
                  <a:pt x="128370" y="653320"/>
                  <a:pt x="160565" y="671608"/>
                </a:cubicBezTo>
                <a:cubicBezTo>
                  <a:pt x="179139" y="682181"/>
                  <a:pt x="199522" y="681990"/>
                  <a:pt x="218001" y="671132"/>
                </a:cubicBezTo>
                <a:cubicBezTo>
                  <a:pt x="250195" y="652272"/>
                  <a:pt x="269055" y="605504"/>
                  <a:pt x="268578" y="545973"/>
                </a:cubicBezTo>
                <a:cubicBezTo>
                  <a:pt x="267435" y="507111"/>
                  <a:pt x="241908" y="465392"/>
                  <a:pt x="188759" y="465392"/>
                </a:cubicBezTo>
                <a:close/>
                <a:moveTo>
                  <a:pt x="626433" y="465392"/>
                </a:moveTo>
                <a:cubicBezTo>
                  <a:pt x="626242" y="465392"/>
                  <a:pt x="626147" y="465392"/>
                  <a:pt x="625956" y="465392"/>
                </a:cubicBezTo>
                <a:cubicBezTo>
                  <a:pt x="568616" y="465677"/>
                  <a:pt x="547185" y="509302"/>
                  <a:pt x="546327" y="546545"/>
                </a:cubicBezTo>
                <a:cubicBezTo>
                  <a:pt x="546613" y="606362"/>
                  <a:pt x="566044" y="653320"/>
                  <a:pt x="598334" y="671608"/>
                </a:cubicBezTo>
                <a:cubicBezTo>
                  <a:pt x="616908" y="682181"/>
                  <a:pt x="637291" y="681990"/>
                  <a:pt x="655770" y="671132"/>
                </a:cubicBezTo>
                <a:cubicBezTo>
                  <a:pt x="687964" y="652272"/>
                  <a:pt x="706824" y="605504"/>
                  <a:pt x="706347" y="545973"/>
                </a:cubicBezTo>
                <a:cubicBezTo>
                  <a:pt x="705109" y="507111"/>
                  <a:pt x="679582" y="465392"/>
                  <a:pt x="626433" y="465392"/>
                </a:cubicBezTo>
                <a:close/>
                <a:moveTo>
                  <a:pt x="260006" y="387572"/>
                </a:moveTo>
                <a:lnTo>
                  <a:pt x="557757" y="387572"/>
                </a:lnTo>
                <a:lnTo>
                  <a:pt x="572902" y="291465"/>
                </a:lnTo>
                <a:lnTo>
                  <a:pt x="469080" y="234410"/>
                </a:lnTo>
                <a:cubicBezTo>
                  <a:pt x="462984" y="240506"/>
                  <a:pt x="456316" y="245745"/>
                  <a:pt x="448982" y="250031"/>
                </a:cubicBezTo>
                <a:cubicBezTo>
                  <a:pt x="423169" y="265176"/>
                  <a:pt x="393546" y="265462"/>
                  <a:pt x="367638" y="250698"/>
                </a:cubicBezTo>
                <a:cubicBezTo>
                  <a:pt x="360209" y="246507"/>
                  <a:pt x="353351" y="241173"/>
                  <a:pt x="347160" y="234982"/>
                </a:cubicBezTo>
                <a:lnTo>
                  <a:pt x="243909" y="289084"/>
                </a:lnTo>
                <a:lnTo>
                  <a:pt x="260006" y="387572"/>
                </a:lnTo>
                <a:close/>
                <a:moveTo>
                  <a:pt x="407643" y="23813"/>
                </a:moveTo>
                <a:cubicBezTo>
                  <a:pt x="407453" y="23813"/>
                  <a:pt x="407358" y="23813"/>
                  <a:pt x="407167" y="23813"/>
                </a:cubicBezTo>
                <a:cubicBezTo>
                  <a:pt x="349827" y="24098"/>
                  <a:pt x="328395" y="67723"/>
                  <a:pt x="327538" y="104966"/>
                </a:cubicBezTo>
                <a:cubicBezTo>
                  <a:pt x="327824" y="164783"/>
                  <a:pt x="347255" y="211741"/>
                  <a:pt x="379449" y="230029"/>
                </a:cubicBezTo>
                <a:cubicBezTo>
                  <a:pt x="398023" y="240602"/>
                  <a:pt x="418407" y="240411"/>
                  <a:pt x="436885" y="229553"/>
                </a:cubicBezTo>
                <a:cubicBezTo>
                  <a:pt x="469080" y="210693"/>
                  <a:pt x="487939" y="163925"/>
                  <a:pt x="487463" y="104394"/>
                </a:cubicBezTo>
                <a:cubicBezTo>
                  <a:pt x="486225" y="65532"/>
                  <a:pt x="460698" y="23813"/>
                  <a:pt x="407643" y="23813"/>
                </a:cubicBezTo>
                <a:close/>
              </a:path>
            </a:pathLst>
          </a:custGeom>
          <a:solidFill>
            <a:schemeClr val="bg1"/>
          </a:solidFill>
          <a:ln w="9525" cap="flat">
            <a:noFill/>
            <a:prstDash val="solid"/>
            <a:miter/>
          </a:ln>
        </p:spPr>
        <p:txBody>
          <a:bodyPr rtlCol="0" anchor="ctr"/>
          <a:lstStyle/>
          <a:p>
            <a:endParaRPr lang="en-US"/>
          </a:p>
        </p:txBody>
      </p:sp>
      <p:sp>
        <p:nvSpPr>
          <p:cNvPr id="24" name="TextBox 23">
            <a:extLst>
              <a:ext uri="{FF2B5EF4-FFF2-40B4-BE49-F238E27FC236}">
                <a16:creationId xmlns:a16="http://schemas.microsoft.com/office/drawing/2014/main" id="{A30F6F51-4A3D-B113-37B9-1D540BB14CE2}"/>
              </a:ext>
            </a:extLst>
          </p:cNvPr>
          <p:cNvSpPr txBox="1"/>
          <p:nvPr/>
        </p:nvSpPr>
        <p:spPr>
          <a:xfrm>
            <a:off x="7212256" y="5598046"/>
            <a:ext cx="470000" cy="246221"/>
          </a:xfrm>
          <a:prstGeom prst="rect">
            <a:avLst/>
          </a:prstGeom>
          <a:noFill/>
        </p:spPr>
        <p:txBody>
          <a:bodyPr wrap="none" rtlCol="0">
            <a:spAutoFit/>
          </a:bodyPr>
          <a:lstStyle/>
          <a:p>
            <a:pPr algn="l"/>
            <a:r>
              <a:rPr lang="en-US" sz="1000" b="1">
                <a:solidFill>
                  <a:schemeClr val="bg1"/>
                </a:solidFill>
                <a:latin typeface="Arial" panose="020B0604020202020204" pitchFamily="34" charset="0"/>
                <a:cs typeface="Arial" panose="020B0604020202020204" pitchFamily="34" charset="0"/>
              </a:rPr>
              <a:t>EAM</a:t>
            </a:r>
          </a:p>
        </p:txBody>
      </p:sp>
      <p:sp>
        <p:nvSpPr>
          <p:cNvPr id="49" name="Oval 48">
            <a:extLst>
              <a:ext uri="{FF2B5EF4-FFF2-40B4-BE49-F238E27FC236}">
                <a16:creationId xmlns:a16="http://schemas.microsoft.com/office/drawing/2014/main" id="{93F7F591-6EB9-483B-AC68-59DE3102D080}"/>
              </a:ext>
            </a:extLst>
          </p:cNvPr>
          <p:cNvSpPr/>
          <p:nvPr/>
        </p:nvSpPr>
        <p:spPr>
          <a:xfrm>
            <a:off x="1408346" y="2818850"/>
            <a:ext cx="1231556" cy="1231556"/>
          </a:xfrm>
          <a:prstGeom prst="ellipse">
            <a:avLst/>
          </a:prstGeom>
          <a:solidFill>
            <a:schemeClr val="accent4"/>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Arrow Connector 51">
            <a:extLst>
              <a:ext uri="{FF2B5EF4-FFF2-40B4-BE49-F238E27FC236}">
                <a16:creationId xmlns:a16="http://schemas.microsoft.com/office/drawing/2014/main" id="{525565B3-FB30-ACC6-4250-696D09E55A6E}"/>
              </a:ext>
            </a:extLst>
          </p:cNvPr>
          <p:cNvCxnSpPr>
            <a:cxnSpLocks/>
          </p:cNvCxnSpPr>
          <p:nvPr/>
        </p:nvCxnSpPr>
        <p:spPr>
          <a:xfrm>
            <a:off x="5435664" y="3434627"/>
            <a:ext cx="1035224" cy="0"/>
          </a:xfrm>
          <a:prstGeom prst="straightConnector1">
            <a:avLst/>
          </a:prstGeom>
          <a:ln w="25400">
            <a:solidFill>
              <a:schemeClr val="accent1">
                <a:lumMod val="60000"/>
                <a:lumOff val="4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B55BF86-FB00-C602-AEFF-FD6E37673557}"/>
              </a:ext>
            </a:extLst>
          </p:cNvPr>
          <p:cNvCxnSpPr>
            <a:cxnSpLocks/>
          </p:cNvCxnSpPr>
          <p:nvPr/>
        </p:nvCxnSpPr>
        <p:spPr>
          <a:xfrm>
            <a:off x="8055077" y="3434627"/>
            <a:ext cx="1035224" cy="0"/>
          </a:xfrm>
          <a:prstGeom prst="straightConnector1">
            <a:avLst/>
          </a:prstGeom>
          <a:ln w="25400">
            <a:solidFill>
              <a:schemeClr val="accent1">
                <a:lumMod val="60000"/>
                <a:lumOff val="40000"/>
              </a:schemeClr>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57" name="Graphic 1">
            <a:extLst>
              <a:ext uri="{FF2B5EF4-FFF2-40B4-BE49-F238E27FC236}">
                <a16:creationId xmlns:a16="http://schemas.microsoft.com/office/drawing/2014/main" id="{E86EF9CF-9310-2431-ABD8-6182B990FFC3}"/>
              </a:ext>
            </a:extLst>
          </p:cNvPr>
          <p:cNvGrpSpPr/>
          <p:nvPr/>
        </p:nvGrpSpPr>
        <p:grpSpPr>
          <a:xfrm>
            <a:off x="4339491" y="3163843"/>
            <a:ext cx="575588" cy="503934"/>
            <a:chOff x="5605509" y="3000375"/>
            <a:chExt cx="976312" cy="854773"/>
          </a:xfrm>
          <a:solidFill>
            <a:schemeClr val="bg2"/>
          </a:solidFill>
        </p:grpSpPr>
        <p:sp>
          <p:nvSpPr>
            <p:cNvPr id="58" name="Freeform: Shape 3">
              <a:extLst>
                <a:ext uri="{FF2B5EF4-FFF2-40B4-BE49-F238E27FC236}">
                  <a16:creationId xmlns:a16="http://schemas.microsoft.com/office/drawing/2014/main" id="{1E67F6F9-DF32-A30A-CC84-ED454BC56755}"/>
                </a:ext>
              </a:extLst>
            </p:cNvPr>
            <p:cNvSpPr/>
            <p:nvPr/>
          </p:nvSpPr>
          <p:spPr>
            <a:xfrm>
              <a:off x="6058175" y="3648133"/>
              <a:ext cx="70817" cy="70939"/>
            </a:xfrm>
            <a:custGeom>
              <a:avLst/>
              <a:gdLst>
                <a:gd name="connsiteX0" fmla="*/ 45063 w 70817"/>
                <a:gd name="connsiteY0" fmla="*/ 1275 h 70939"/>
                <a:gd name="connsiteX1" fmla="*/ 1248 w 70817"/>
                <a:gd name="connsiteY1" fmla="*/ 45090 h 70939"/>
                <a:gd name="connsiteX2" fmla="*/ 25728 w 70817"/>
                <a:gd name="connsiteY2" fmla="*/ 69665 h 70939"/>
                <a:gd name="connsiteX3" fmla="*/ 69543 w 70817"/>
                <a:gd name="connsiteY3" fmla="*/ 25850 h 70939"/>
                <a:gd name="connsiteX4" fmla="*/ 45063 w 70817"/>
                <a:gd name="connsiteY4" fmla="*/ 1275 h 70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17" h="70939">
                  <a:moveTo>
                    <a:pt x="45063" y="1275"/>
                  </a:moveTo>
                  <a:cubicBezTo>
                    <a:pt x="18108" y="-5869"/>
                    <a:pt x="-5800" y="18134"/>
                    <a:pt x="1248" y="45090"/>
                  </a:cubicBezTo>
                  <a:cubicBezTo>
                    <a:pt x="4392" y="56901"/>
                    <a:pt x="13917" y="66521"/>
                    <a:pt x="25728" y="69665"/>
                  </a:cubicBezTo>
                  <a:cubicBezTo>
                    <a:pt x="52683" y="76808"/>
                    <a:pt x="76686" y="52805"/>
                    <a:pt x="69543" y="25850"/>
                  </a:cubicBezTo>
                  <a:cubicBezTo>
                    <a:pt x="66495" y="13943"/>
                    <a:pt x="56874" y="4418"/>
                    <a:pt x="45063" y="1275"/>
                  </a:cubicBezTo>
                  <a:close/>
                </a:path>
              </a:pathLst>
            </a:custGeom>
            <a:grpFill/>
            <a:ln w="9525" cap="flat">
              <a:solidFill>
                <a:schemeClr val="bg2"/>
              </a:solidFill>
              <a:prstDash val="solid"/>
              <a:miter/>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59" name="Freeform: Shape 6">
              <a:extLst>
                <a:ext uri="{FF2B5EF4-FFF2-40B4-BE49-F238E27FC236}">
                  <a16:creationId xmlns:a16="http://schemas.microsoft.com/office/drawing/2014/main" id="{AE5555CE-912B-6EE4-2546-5981C22FF556}"/>
                </a:ext>
              </a:extLst>
            </p:cNvPr>
            <p:cNvSpPr/>
            <p:nvPr/>
          </p:nvSpPr>
          <p:spPr>
            <a:xfrm>
              <a:off x="5605509" y="3000375"/>
              <a:ext cx="976312" cy="854773"/>
            </a:xfrm>
            <a:custGeom>
              <a:avLst/>
              <a:gdLst>
                <a:gd name="connsiteX0" fmla="*/ 941594 w 976312"/>
                <a:gd name="connsiteY0" fmla="*/ 854774 h 854773"/>
                <a:gd name="connsiteX1" fmla="*/ 34719 w 976312"/>
                <a:gd name="connsiteY1" fmla="*/ 854774 h 854773"/>
                <a:gd name="connsiteX2" fmla="*/ 4715 w 976312"/>
                <a:gd name="connsiteY2" fmla="*/ 837438 h 854773"/>
                <a:gd name="connsiteX3" fmla="*/ 4715 w 976312"/>
                <a:gd name="connsiteY3" fmla="*/ 802767 h 854773"/>
                <a:gd name="connsiteX4" fmla="*/ 458105 w 976312"/>
                <a:gd name="connsiteY4" fmla="*/ 17336 h 854773"/>
                <a:gd name="connsiteX5" fmla="*/ 488109 w 976312"/>
                <a:gd name="connsiteY5" fmla="*/ 0 h 854773"/>
                <a:gd name="connsiteX6" fmla="*/ 518112 w 976312"/>
                <a:gd name="connsiteY6" fmla="*/ 17336 h 854773"/>
                <a:gd name="connsiteX7" fmla="*/ 971598 w 976312"/>
                <a:gd name="connsiteY7" fmla="*/ 802767 h 854773"/>
                <a:gd name="connsiteX8" fmla="*/ 971598 w 976312"/>
                <a:gd name="connsiteY8" fmla="*/ 837438 h 854773"/>
                <a:gd name="connsiteX9" fmla="*/ 941594 w 976312"/>
                <a:gd name="connsiteY9" fmla="*/ 854774 h 854773"/>
                <a:gd name="connsiteX10" fmla="*/ 488109 w 976312"/>
                <a:gd name="connsiteY10" fmla="*/ 23813 h 854773"/>
                <a:gd name="connsiteX11" fmla="*/ 478679 w 976312"/>
                <a:gd name="connsiteY11" fmla="*/ 29242 h 854773"/>
                <a:gd name="connsiteX12" fmla="*/ 25289 w 976312"/>
                <a:gd name="connsiteY12" fmla="*/ 814673 h 854773"/>
                <a:gd name="connsiteX13" fmla="*/ 25289 w 976312"/>
                <a:gd name="connsiteY13" fmla="*/ 825532 h 854773"/>
                <a:gd name="connsiteX14" fmla="*/ 34719 w 976312"/>
                <a:gd name="connsiteY14" fmla="*/ 830961 h 854773"/>
                <a:gd name="connsiteX15" fmla="*/ 941594 w 976312"/>
                <a:gd name="connsiteY15" fmla="*/ 830961 h 854773"/>
                <a:gd name="connsiteX16" fmla="*/ 951024 w 976312"/>
                <a:gd name="connsiteY16" fmla="*/ 825532 h 854773"/>
                <a:gd name="connsiteX17" fmla="*/ 951024 w 976312"/>
                <a:gd name="connsiteY17" fmla="*/ 814673 h 854773"/>
                <a:gd name="connsiteX18" fmla="*/ 497538 w 976312"/>
                <a:gd name="connsiteY18" fmla="*/ 29242 h 854773"/>
                <a:gd name="connsiteX19" fmla="*/ 497538 w 976312"/>
                <a:gd name="connsiteY19" fmla="*/ 29242 h 854773"/>
                <a:gd name="connsiteX20" fmla="*/ 488109 w 976312"/>
                <a:gd name="connsiteY20" fmla="*/ 23813 h 854773"/>
                <a:gd name="connsiteX21" fmla="*/ 488109 w 976312"/>
                <a:gd name="connsiteY21" fmla="*/ 559784 h 854773"/>
                <a:gd name="connsiteX22" fmla="*/ 476202 w 976312"/>
                <a:gd name="connsiteY22" fmla="*/ 547878 h 854773"/>
                <a:gd name="connsiteX23" fmla="*/ 476202 w 976312"/>
                <a:gd name="connsiteY23" fmla="*/ 217075 h 854773"/>
                <a:gd name="connsiteX24" fmla="*/ 488109 w 976312"/>
                <a:gd name="connsiteY24" fmla="*/ 205169 h 854773"/>
                <a:gd name="connsiteX25" fmla="*/ 500015 w 976312"/>
                <a:gd name="connsiteY25" fmla="*/ 217075 h 854773"/>
                <a:gd name="connsiteX26" fmla="*/ 500015 w 976312"/>
                <a:gd name="connsiteY26" fmla="*/ 547878 h 854773"/>
                <a:gd name="connsiteX27" fmla="*/ 488109 w 976312"/>
                <a:gd name="connsiteY27" fmla="*/ 559784 h 85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76312" h="854773">
                  <a:moveTo>
                    <a:pt x="941594" y="854774"/>
                  </a:moveTo>
                  <a:lnTo>
                    <a:pt x="34719" y="854774"/>
                  </a:lnTo>
                  <a:cubicBezTo>
                    <a:pt x="22146" y="854774"/>
                    <a:pt x="11001" y="848297"/>
                    <a:pt x="4715" y="837438"/>
                  </a:cubicBezTo>
                  <a:cubicBezTo>
                    <a:pt x="-1572" y="826580"/>
                    <a:pt x="-1572" y="813626"/>
                    <a:pt x="4715" y="802767"/>
                  </a:cubicBezTo>
                  <a:lnTo>
                    <a:pt x="458105" y="17336"/>
                  </a:lnTo>
                  <a:cubicBezTo>
                    <a:pt x="464391" y="6477"/>
                    <a:pt x="475631" y="0"/>
                    <a:pt x="488109" y="0"/>
                  </a:cubicBezTo>
                  <a:cubicBezTo>
                    <a:pt x="500586" y="0"/>
                    <a:pt x="511826" y="6477"/>
                    <a:pt x="518112" y="17336"/>
                  </a:cubicBezTo>
                  <a:lnTo>
                    <a:pt x="971598" y="802767"/>
                  </a:lnTo>
                  <a:cubicBezTo>
                    <a:pt x="977884" y="813626"/>
                    <a:pt x="977884" y="826580"/>
                    <a:pt x="971598" y="837438"/>
                  </a:cubicBezTo>
                  <a:cubicBezTo>
                    <a:pt x="965311" y="848297"/>
                    <a:pt x="954072" y="854774"/>
                    <a:pt x="941594" y="854774"/>
                  </a:cubicBezTo>
                  <a:close/>
                  <a:moveTo>
                    <a:pt x="488109" y="23813"/>
                  </a:moveTo>
                  <a:cubicBezTo>
                    <a:pt x="486204" y="23813"/>
                    <a:pt x="481536" y="24384"/>
                    <a:pt x="478679" y="29242"/>
                  </a:cubicBezTo>
                  <a:lnTo>
                    <a:pt x="25289" y="814673"/>
                  </a:lnTo>
                  <a:cubicBezTo>
                    <a:pt x="22431" y="819531"/>
                    <a:pt x="24336" y="823913"/>
                    <a:pt x="25289" y="825532"/>
                  </a:cubicBezTo>
                  <a:cubicBezTo>
                    <a:pt x="26241" y="827151"/>
                    <a:pt x="29004" y="830961"/>
                    <a:pt x="34719" y="830961"/>
                  </a:cubicBezTo>
                  <a:lnTo>
                    <a:pt x="941594" y="830961"/>
                  </a:lnTo>
                  <a:cubicBezTo>
                    <a:pt x="947214" y="830961"/>
                    <a:pt x="950071" y="827151"/>
                    <a:pt x="951024" y="825532"/>
                  </a:cubicBezTo>
                  <a:cubicBezTo>
                    <a:pt x="951976" y="823913"/>
                    <a:pt x="953881" y="819531"/>
                    <a:pt x="951024" y="814673"/>
                  </a:cubicBezTo>
                  <a:lnTo>
                    <a:pt x="497538" y="29242"/>
                  </a:lnTo>
                  <a:lnTo>
                    <a:pt x="497538" y="29242"/>
                  </a:lnTo>
                  <a:cubicBezTo>
                    <a:pt x="494681" y="24384"/>
                    <a:pt x="490014" y="23813"/>
                    <a:pt x="488109" y="23813"/>
                  </a:cubicBezTo>
                  <a:close/>
                  <a:moveTo>
                    <a:pt x="488109" y="559784"/>
                  </a:moveTo>
                  <a:cubicBezTo>
                    <a:pt x="481536" y="559784"/>
                    <a:pt x="476202" y="554450"/>
                    <a:pt x="476202" y="547878"/>
                  </a:cubicBezTo>
                  <a:lnTo>
                    <a:pt x="476202" y="217075"/>
                  </a:lnTo>
                  <a:cubicBezTo>
                    <a:pt x="476202" y="210503"/>
                    <a:pt x="481536" y="205169"/>
                    <a:pt x="488109" y="205169"/>
                  </a:cubicBezTo>
                  <a:cubicBezTo>
                    <a:pt x="494681" y="205169"/>
                    <a:pt x="500015" y="210503"/>
                    <a:pt x="500015" y="217075"/>
                  </a:cubicBezTo>
                  <a:lnTo>
                    <a:pt x="500015" y="547878"/>
                  </a:lnTo>
                  <a:cubicBezTo>
                    <a:pt x="500015" y="554450"/>
                    <a:pt x="494681" y="559784"/>
                    <a:pt x="488109" y="559784"/>
                  </a:cubicBezTo>
                  <a:close/>
                </a:path>
              </a:pathLst>
            </a:custGeom>
            <a:grpFill/>
            <a:ln w="9525" cap="flat">
              <a:solidFill>
                <a:schemeClr val="bg2"/>
              </a:solidFill>
              <a:prstDash val="solid"/>
              <a:miter/>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sp>
        <p:nvSpPr>
          <p:cNvPr id="60" name="TextBox 59">
            <a:extLst>
              <a:ext uri="{FF2B5EF4-FFF2-40B4-BE49-F238E27FC236}">
                <a16:creationId xmlns:a16="http://schemas.microsoft.com/office/drawing/2014/main" id="{C06D2B48-EF19-F8F4-E170-E1E7998B7853}"/>
              </a:ext>
            </a:extLst>
          </p:cNvPr>
          <p:cNvSpPr txBox="1"/>
          <p:nvPr/>
        </p:nvSpPr>
        <p:spPr>
          <a:xfrm>
            <a:off x="6506719" y="4138331"/>
            <a:ext cx="1411074" cy="276999"/>
          </a:xfrm>
          <a:prstGeom prst="rect">
            <a:avLst/>
          </a:prstGeom>
          <a:noFill/>
        </p:spPr>
        <p:txBody>
          <a:bodyPr wrap="square" rtlCol="0" anchor="ctr">
            <a:spAutoFit/>
          </a:bodyPr>
          <a:lstStyle/>
          <a:p>
            <a:r>
              <a:rPr lang="en-US" sz="1200" b="1" dirty="0">
                <a:cs typeface="Arial" panose="020B0604020202020204" pitchFamily="34" charset="0"/>
              </a:rPr>
              <a:t>Work Performed</a:t>
            </a:r>
          </a:p>
        </p:txBody>
      </p:sp>
      <p:grpSp>
        <p:nvGrpSpPr>
          <p:cNvPr id="78" name="Graphic 1">
            <a:extLst>
              <a:ext uri="{FF2B5EF4-FFF2-40B4-BE49-F238E27FC236}">
                <a16:creationId xmlns:a16="http://schemas.microsoft.com/office/drawing/2014/main" id="{B92A9C86-788A-FD78-912C-A0AF005A83A6}"/>
              </a:ext>
            </a:extLst>
          </p:cNvPr>
          <p:cNvGrpSpPr/>
          <p:nvPr/>
        </p:nvGrpSpPr>
        <p:grpSpPr>
          <a:xfrm>
            <a:off x="6968998" y="3179592"/>
            <a:ext cx="470387" cy="531614"/>
            <a:chOff x="3074323" y="0"/>
            <a:chExt cx="6067261" cy="6857000"/>
          </a:xfrm>
          <a:solidFill>
            <a:schemeClr val="bg2"/>
          </a:solidFill>
        </p:grpSpPr>
        <p:sp>
          <p:nvSpPr>
            <p:cNvPr id="79" name="Freeform: Shape 3">
              <a:extLst>
                <a:ext uri="{FF2B5EF4-FFF2-40B4-BE49-F238E27FC236}">
                  <a16:creationId xmlns:a16="http://schemas.microsoft.com/office/drawing/2014/main" id="{CD1D2718-903E-007B-5996-A3365ABC8489}"/>
                </a:ext>
              </a:extLst>
            </p:cNvPr>
            <p:cNvSpPr/>
            <p:nvPr/>
          </p:nvSpPr>
          <p:spPr>
            <a:xfrm>
              <a:off x="3074323" y="0"/>
              <a:ext cx="8312" cy="8312"/>
            </a:xfrm>
            <a:custGeom>
              <a:avLst/>
              <a:gdLst/>
              <a:ahLst/>
              <a:cxnLst/>
              <a:rect l="l" t="t" r="r" b="b"/>
              <a:pathLst>
                <a:path w="8312" h="8312"/>
              </a:pathLst>
            </a:custGeom>
            <a:grpFill/>
            <a:ln w="167119" cap="rnd">
              <a:solidFill>
                <a:schemeClr val="bg2"/>
              </a:solidFill>
              <a:prstDash val="solid"/>
              <a:round/>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80" name="Freeform: Shape 6">
              <a:extLst>
                <a:ext uri="{FF2B5EF4-FFF2-40B4-BE49-F238E27FC236}">
                  <a16:creationId xmlns:a16="http://schemas.microsoft.com/office/drawing/2014/main" id="{421EB37D-04A6-8989-2C9E-9E82D60CD3D0}"/>
                </a:ext>
              </a:extLst>
            </p:cNvPr>
            <p:cNvSpPr/>
            <p:nvPr/>
          </p:nvSpPr>
          <p:spPr>
            <a:xfrm>
              <a:off x="4710766" y="2171866"/>
              <a:ext cx="2944324" cy="2541865"/>
            </a:xfrm>
            <a:custGeom>
              <a:avLst/>
              <a:gdLst>
                <a:gd name="connsiteX0" fmla="*/ 1470272 w 2944324"/>
                <a:gd name="connsiteY0" fmla="*/ 2541866 h 2541865"/>
                <a:gd name="connsiteX1" fmla="*/ 908082 w 2944324"/>
                <a:gd name="connsiteY1" fmla="*/ 2387748 h 2541865"/>
                <a:gd name="connsiteX2" fmla="*/ 259773 w 2944324"/>
                <a:gd name="connsiteY2" fmla="*/ 1628962 h 2541865"/>
                <a:gd name="connsiteX3" fmla="*/ 0 w 2944324"/>
                <a:gd name="connsiteY3" fmla="*/ 260604 h 2541865"/>
                <a:gd name="connsiteX4" fmla="*/ 0 w 2944324"/>
                <a:gd name="connsiteY4" fmla="*/ 258277 h 2541865"/>
                <a:gd name="connsiteX5" fmla="*/ 14132 w 2944324"/>
                <a:gd name="connsiteY5" fmla="*/ 73152 h 2541865"/>
                <a:gd name="connsiteX6" fmla="*/ 107567 w 2944324"/>
                <a:gd name="connsiteY6" fmla="*/ 665 h 2541865"/>
                <a:gd name="connsiteX7" fmla="*/ 180054 w 2944324"/>
                <a:gd name="connsiteY7" fmla="*/ 94100 h 2541865"/>
                <a:gd name="connsiteX8" fmla="*/ 167169 w 2944324"/>
                <a:gd name="connsiteY8" fmla="*/ 261851 h 2541865"/>
                <a:gd name="connsiteX9" fmla="*/ 991459 w 2944324"/>
                <a:gd name="connsiteY9" fmla="*/ 2242857 h 2541865"/>
                <a:gd name="connsiteX10" fmla="*/ 1956068 w 2944324"/>
                <a:gd name="connsiteY10" fmla="*/ 2239449 h 2541865"/>
                <a:gd name="connsiteX11" fmla="*/ 2777033 w 2944324"/>
                <a:gd name="connsiteY11" fmla="*/ 267254 h 2541865"/>
                <a:gd name="connsiteX12" fmla="*/ 2777033 w 2944324"/>
                <a:gd name="connsiteY12" fmla="*/ 83626 h 2541865"/>
                <a:gd name="connsiteX13" fmla="*/ 2860659 w 2944324"/>
                <a:gd name="connsiteY13" fmla="*/ 0 h 2541865"/>
                <a:gd name="connsiteX14" fmla="*/ 2860659 w 2944324"/>
                <a:gd name="connsiteY14" fmla="*/ 0 h 2541865"/>
                <a:gd name="connsiteX15" fmla="*/ 2944285 w 2944324"/>
                <a:gd name="connsiteY15" fmla="*/ 83626 h 2541865"/>
                <a:gd name="connsiteX16" fmla="*/ 2944285 w 2944324"/>
                <a:gd name="connsiteY16" fmla="*/ 266922 h 2541865"/>
                <a:gd name="connsiteX17" fmla="*/ 2688336 w 2944324"/>
                <a:gd name="connsiteY17" fmla="*/ 1623808 h 2541865"/>
                <a:gd name="connsiteX18" fmla="*/ 2040026 w 2944324"/>
                <a:gd name="connsiteY18" fmla="*/ 2384090 h 2541865"/>
                <a:gd name="connsiteX19" fmla="*/ 1470272 w 2944324"/>
                <a:gd name="connsiteY19" fmla="*/ 2541866 h 2541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44324" h="2541865">
                  <a:moveTo>
                    <a:pt x="1470272" y="2541866"/>
                  </a:moveTo>
                  <a:cubicBezTo>
                    <a:pt x="1278331" y="2541866"/>
                    <a:pt x="1086640" y="2490493"/>
                    <a:pt x="908082" y="2387748"/>
                  </a:cubicBezTo>
                  <a:cubicBezTo>
                    <a:pt x="640246" y="2233630"/>
                    <a:pt x="416052" y="1971197"/>
                    <a:pt x="259773" y="1628962"/>
                  </a:cubicBezTo>
                  <a:cubicBezTo>
                    <a:pt x="87367" y="1251481"/>
                    <a:pt x="0" y="791122"/>
                    <a:pt x="0" y="260604"/>
                  </a:cubicBezTo>
                  <a:cubicBezTo>
                    <a:pt x="0" y="259856"/>
                    <a:pt x="0" y="259025"/>
                    <a:pt x="0" y="258277"/>
                  </a:cubicBezTo>
                  <a:cubicBezTo>
                    <a:pt x="1746" y="195848"/>
                    <a:pt x="6484" y="133586"/>
                    <a:pt x="14132" y="73152"/>
                  </a:cubicBezTo>
                  <a:cubicBezTo>
                    <a:pt x="19867" y="27349"/>
                    <a:pt x="61764" y="-5071"/>
                    <a:pt x="107567" y="665"/>
                  </a:cubicBezTo>
                  <a:cubicBezTo>
                    <a:pt x="153370" y="6484"/>
                    <a:pt x="185873" y="48297"/>
                    <a:pt x="180054" y="94100"/>
                  </a:cubicBezTo>
                  <a:cubicBezTo>
                    <a:pt x="173154" y="148798"/>
                    <a:pt x="168831" y="205241"/>
                    <a:pt x="167169" y="261851"/>
                  </a:cubicBezTo>
                  <a:cubicBezTo>
                    <a:pt x="167418" y="1219477"/>
                    <a:pt x="467840" y="1941438"/>
                    <a:pt x="991459" y="2242857"/>
                  </a:cubicBezTo>
                  <a:cubicBezTo>
                    <a:pt x="1297534" y="2419004"/>
                    <a:pt x="1649162" y="2417757"/>
                    <a:pt x="1956068" y="2239449"/>
                  </a:cubicBezTo>
                  <a:cubicBezTo>
                    <a:pt x="2473951" y="1938528"/>
                    <a:pt x="2780857" y="1201272"/>
                    <a:pt x="2777033" y="267254"/>
                  </a:cubicBezTo>
                  <a:lnTo>
                    <a:pt x="2777033" y="83626"/>
                  </a:lnTo>
                  <a:cubicBezTo>
                    <a:pt x="2777033" y="37490"/>
                    <a:pt x="2814440" y="0"/>
                    <a:pt x="2860659" y="0"/>
                  </a:cubicBezTo>
                  <a:cubicBezTo>
                    <a:pt x="2860659" y="0"/>
                    <a:pt x="2860659" y="0"/>
                    <a:pt x="2860659" y="0"/>
                  </a:cubicBezTo>
                  <a:cubicBezTo>
                    <a:pt x="2906878" y="0"/>
                    <a:pt x="2944285" y="37490"/>
                    <a:pt x="2944285" y="83626"/>
                  </a:cubicBezTo>
                  <a:lnTo>
                    <a:pt x="2944285" y="266922"/>
                  </a:lnTo>
                  <a:cubicBezTo>
                    <a:pt x="2946446" y="790624"/>
                    <a:pt x="2860327" y="1247242"/>
                    <a:pt x="2688336" y="1623808"/>
                  </a:cubicBezTo>
                  <a:cubicBezTo>
                    <a:pt x="2532306" y="1965378"/>
                    <a:pt x="2308112" y="2228310"/>
                    <a:pt x="2040026" y="2384090"/>
                  </a:cubicBezTo>
                  <a:cubicBezTo>
                    <a:pt x="1858975" y="2489246"/>
                    <a:pt x="1664541" y="2541866"/>
                    <a:pt x="1470272" y="2541866"/>
                  </a:cubicBezTo>
                  <a:close/>
                </a:path>
              </a:pathLst>
            </a:custGeom>
            <a:grpFill/>
            <a:ln w="8307" cap="flat">
              <a:solidFill>
                <a:schemeClr val="bg2"/>
              </a:solidFill>
              <a:prstDash val="solid"/>
              <a:miter/>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81" name="Freeform: Shape 7">
              <a:extLst>
                <a:ext uri="{FF2B5EF4-FFF2-40B4-BE49-F238E27FC236}">
                  <a16:creationId xmlns:a16="http://schemas.microsoft.com/office/drawing/2014/main" id="{12C8BEC2-D7DA-F28B-0ACD-92320FBD800A}"/>
                </a:ext>
              </a:extLst>
            </p:cNvPr>
            <p:cNvSpPr/>
            <p:nvPr/>
          </p:nvSpPr>
          <p:spPr>
            <a:xfrm>
              <a:off x="4349079" y="0"/>
              <a:ext cx="3667492" cy="2339035"/>
            </a:xfrm>
            <a:custGeom>
              <a:avLst/>
              <a:gdLst>
                <a:gd name="connsiteX0" fmla="*/ 3313038 w 3667492"/>
                <a:gd name="connsiteY0" fmla="*/ 2339035 h 2339035"/>
                <a:gd name="connsiteX1" fmla="*/ 354455 w 3667492"/>
                <a:gd name="connsiteY1" fmla="*/ 2339035 h 2339035"/>
                <a:gd name="connsiteX2" fmla="*/ 0 w 3667492"/>
                <a:gd name="connsiteY2" fmla="*/ 1984747 h 2339035"/>
                <a:gd name="connsiteX3" fmla="*/ 254702 w 3667492"/>
                <a:gd name="connsiteY3" fmla="*/ 1645920 h 2339035"/>
                <a:gd name="connsiteX4" fmla="*/ 576654 w 3667492"/>
                <a:gd name="connsiteY4" fmla="*/ 788878 h 2339035"/>
                <a:gd name="connsiteX5" fmla="*/ 1349654 w 3667492"/>
                <a:gd name="connsiteY5" fmla="*/ 260937 h 2339035"/>
                <a:gd name="connsiteX6" fmla="*/ 1735033 w 3667492"/>
                <a:gd name="connsiteY6" fmla="*/ 0 h 2339035"/>
                <a:gd name="connsiteX7" fmla="*/ 1932543 w 3667492"/>
                <a:gd name="connsiteY7" fmla="*/ 0 h 2339035"/>
                <a:gd name="connsiteX8" fmla="*/ 2318004 w 3667492"/>
                <a:gd name="connsiteY8" fmla="*/ 260937 h 2339035"/>
                <a:gd name="connsiteX9" fmla="*/ 3091005 w 3667492"/>
                <a:gd name="connsiteY9" fmla="*/ 788878 h 2339035"/>
                <a:gd name="connsiteX10" fmla="*/ 3412957 w 3667492"/>
                <a:gd name="connsiteY10" fmla="*/ 1646003 h 2339035"/>
                <a:gd name="connsiteX11" fmla="*/ 3667492 w 3667492"/>
                <a:gd name="connsiteY11" fmla="*/ 1984747 h 2339035"/>
                <a:gd name="connsiteX12" fmla="*/ 3313038 w 3667492"/>
                <a:gd name="connsiteY12" fmla="*/ 2339035 h 2339035"/>
                <a:gd name="connsiteX13" fmla="*/ 1735033 w 3667492"/>
                <a:gd name="connsiteY13" fmla="*/ 167252 h 2339035"/>
                <a:gd name="connsiteX14" fmla="*/ 1495044 w 3667492"/>
                <a:gd name="connsiteY14" fmla="*/ 351462 h 2339035"/>
                <a:gd name="connsiteX15" fmla="*/ 1437104 w 3667492"/>
                <a:gd name="connsiteY15" fmla="*/ 409402 h 2339035"/>
                <a:gd name="connsiteX16" fmla="*/ 420292 w 3667492"/>
                <a:gd name="connsiteY16" fmla="*/ 1713918 h 2339035"/>
                <a:gd name="connsiteX17" fmla="*/ 420292 w 3667492"/>
                <a:gd name="connsiteY17" fmla="*/ 1715747 h 2339035"/>
                <a:gd name="connsiteX18" fmla="*/ 342235 w 3667492"/>
                <a:gd name="connsiteY18" fmla="*/ 1799207 h 2339035"/>
                <a:gd name="connsiteX19" fmla="*/ 167086 w 3667492"/>
                <a:gd name="connsiteY19" fmla="*/ 1984747 h 2339035"/>
                <a:gd name="connsiteX20" fmla="*/ 354288 w 3667492"/>
                <a:gd name="connsiteY20" fmla="*/ 2171783 h 2339035"/>
                <a:gd name="connsiteX21" fmla="*/ 3313038 w 3667492"/>
                <a:gd name="connsiteY21" fmla="*/ 2171783 h 2339035"/>
                <a:gd name="connsiteX22" fmla="*/ 3500240 w 3667492"/>
                <a:gd name="connsiteY22" fmla="*/ 1984747 h 2339035"/>
                <a:gd name="connsiteX23" fmla="*/ 3325174 w 3667492"/>
                <a:gd name="connsiteY23" fmla="*/ 1799207 h 2339035"/>
                <a:gd name="connsiteX24" fmla="*/ 3247201 w 3667492"/>
                <a:gd name="connsiteY24" fmla="*/ 1715747 h 2339035"/>
                <a:gd name="connsiteX25" fmla="*/ 3247201 w 3667492"/>
                <a:gd name="connsiteY25" fmla="*/ 1713918 h 2339035"/>
                <a:gd name="connsiteX26" fmla="*/ 2230388 w 3667492"/>
                <a:gd name="connsiteY26" fmla="*/ 409402 h 2339035"/>
                <a:gd name="connsiteX27" fmla="*/ 2172448 w 3667492"/>
                <a:gd name="connsiteY27" fmla="*/ 351462 h 2339035"/>
                <a:gd name="connsiteX28" fmla="*/ 1932460 w 3667492"/>
                <a:gd name="connsiteY28" fmla="*/ 167252 h 2339035"/>
                <a:gd name="connsiteX29" fmla="*/ 1735033 w 3667492"/>
                <a:gd name="connsiteY29" fmla="*/ 167252 h 2339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67492" h="2339035">
                  <a:moveTo>
                    <a:pt x="3313038" y="2339035"/>
                  </a:moveTo>
                  <a:lnTo>
                    <a:pt x="354455" y="2339035"/>
                  </a:lnTo>
                  <a:cubicBezTo>
                    <a:pt x="159022" y="2339035"/>
                    <a:pt x="0" y="2180096"/>
                    <a:pt x="0" y="1984747"/>
                  </a:cubicBezTo>
                  <a:cubicBezTo>
                    <a:pt x="0" y="1825807"/>
                    <a:pt x="107068" y="1689313"/>
                    <a:pt x="254702" y="1645920"/>
                  </a:cubicBezTo>
                  <a:cubicBezTo>
                    <a:pt x="268750" y="1333528"/>
                    <a:pt x="379310" y="1038426"/>
                    <a:pt x="576654" y="788878"/>
                  </a:cubicBezTo>
                  <a:cubicBezTo>
                    <a:pt x="771837" y="542073"/>
                    <a:pt x="1045076" y="355785"/>
                    <a:pt x="1349654" y="260937"/>
                  </a:cubicBezTo>
                  <a:cubicBezTo>
                    <a:pt x="1413164" y="105156"/>
                    <a:pt x="1565536" y="0"/>
                    <a:pt x="1735033" y="0"/>
                  </a:cubicBezTo>
                  <a:lnTo>
                    <a:pt x="1932543" y="0"/>
                  </a:lnTo>
                  <a:cubicBezTo>
                    <a:pt x="2102123" y="0"/>
                    <a:pt x="2254412" y="105156"/>
                    <a:pt x="2318004" y="260937"/>
                  </a:cubicBezTo>
                  <a:cubicBezTo>
                    <a:pt x="2622582" y="355785"/>
                    <a:pt x="2895739" y="542073"/>
                    <a:pt x="3091005" y="788878"/>
                  </a:cubicBezTo>
                  <a:cubicBezTo>
                    <a:pt x="3288432" y="1038509"/>
                    <a:pt x="3398991" y="1333528"/>
                    <a:pt x="3412957" y="1646003"/>
                  </a:cubicBezTo>
                  <a:cubicBezTo>
                    <a:pt x="3560507" y="1689562"/>
                    <a:pt x="3667492" y="1826057"/>
                    <a:pt x="3667492" y="1984747"/>
                  </a:cubicBezTo>
                  <a:cubicBezTo>
                    <a:pt x="3667492" y="2180179"/>
                    <a:pt x="3508470" y="2339035"/>
                    <a:pt x="3313038" y="2339035"/>
                  </a:cubicBezTo>
                  <a:close/>
                  <a:moveTo>
                    <a:pt x="1735033" y="167252"/>
                  </a:moveTo>
                  <a:cubicBezTo>
                    <a:pt x="1624141" y="167252"/>
                    <a:pt x="1525469" y="242981"/>
                    <a:pt x="1495044" y="351462"/>
                  </a:cubicBezTo>
                  <a:cubicBezTo>
                    <a:pt x="1487147" y="379559"/>
                    <a:pt x="1465201" y="401505"/>
                    <a:pt x="1437104" y="409402"/>
                  </a:cubicBezTo>
                  <a:cubicBezTo>
                    <a:pt x="838422" y="577568"/>
                    <a:pt x="420292" y="1113989"/>
                    <a:pt x="420292" y="1713918"/>
                  </a:cubicBezTo>
                  <a:lnTo>
                    <a:pt x="420292" y="1715747"/>
                  </a:lnTo>
                  <a:cubicBezTo>
                    <a:pt x="420292" y="1759804"/>
                    <a:pt x="386126" y="1796297"/>
                    <a:pt x="342235" y="1799207"/>
                  </a:cubicBezTo>
                  <a:cubicBezTo>
                    <a:pt x="244062" y="1805774"/>
                    <a:pt x="167086" y="1887239"/>
                    <a:pt x="167086" y="1984747"/>
                  </a:cubicBezTo>
                  <a:cubicBezTo>
                    <a:pt x="167086" y="2087908"/>
                    <a:pt x="251044" y="2171783"/>
                    <a:pt x="354288" y="2171783"/>
                  </a:cubicBezTo>
                  <a:lnTo>
                    <a:pt x="3313038" y="2171783"/>
                  </a:lnTo>
                  <a:cubicBezTo>
                    <a:pt x="3416282" y="2171783"/>
                    <a:pt x="3500240" y="2087908"/>
                    <a:pt x="3500240" y="1984747"/>
                  </a:cubicBezTo>
                  <a:cubicBezTo>
                    <a:pt x="3500240" y="1887405"/>
                    <a:pt x="3423347" y="1805857"/>
                    <a:pt x="3325174" y="1799207"/>
                  </a:cubicBezTo>
                  <a:cubicBezTo>
                    <a:pt x="3281283" y="1796214"/>
                    <a:pt x="3247201" y="1759721"/>
                    <a:pt x="3247201" y="1715747"/>
                  </a:cubicBezTo>
                  <a:lnTo>
                    <a:pt x="3247201" y="1713918"/>
                  </a:lnTo>
                  <a:cubicBezTo>
                    <a:pt x="3247201" y="1114072"/>
                    <a:pt x="2829071" y="577568"/>
                    <a:pt x="2230388" y="409402"/>
                  </a:cubicBezTo>
                  <a:cubicBezTo>
                    <a:pt x="2202291" y="401505"/>
                    <a:pt x="2180346" y="379559"/>
                    <a:pt x="2172448" y="351462"/>
                  </a:cubicBezTo>
                  <a:cubicBezTo>
                    <a:pt x="2142024" y="242981"/>
                    <a:pt x="2043352" y="167252"/>
                    <a:pt x="1932460" y="167252"/>
                  </a:cubicBezTo>
                  <a:lnTo>
                    <a:pt x="1735033" y="167252"/>
                  </a:lnTo>
                  <a:close/>
                </a:path>
              </a:pathLst>
            </a:custGeom>
            <a:grpFill/>
            <a:ln w="8307" cap="flat">
              <a:solidFill>
                <a:schemeClr val="bg2"/>
              </a:solidFill>
              <a:prstDash val="solid"/>
              <a:miter/>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82" name="Freeform: Shape 8">
              <a:extLst>
                <a:ext uri="{FF2B5EF4-FFF2-40B4-BE49-F238E27FC236}">
                  <a16:creationId xmlns:a16="http://schemas.microsoft.com/office/drawing/2014/main" id="{E1327BFD-11CC-3B48-F730-10975E6CB3C7}"/>
                </a:ext>
              </a:extLst>
            </p:cNvPr>
            <p:cNvSpPr/>
            <p:nvPr/>
          </p:nvSpPr>
          <p:spPr>
            <a:xfrm>
              <a:off x="3074323" y="0"/>
              <a:ext cx="8312" cy="8312"/>
            </a:xfrm>
            <a:custGeom>
              <a:avLst/>
              <a:gdLst/>
              <a:ahLst/>
              <a:cxnLst/>
              <a:rect l="l" t="t" r="r" b="b"/>
              <a:pathLst>
                <a:path w="8312" h="8312"/>
              </a:pathLst>
            </a:custGeom>
            <a:grpFill/>
            <a:ln w="167119" cap="rnd">
              <a:solidFill>
                <a:schemeClr val="bg2"/>
              </a:solidFill>
              <a:prstDash val="solid"/>
              <a:round/>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83" name="Freeform: Shape 9">
              <a:extLst>
                <a:ext uri="{FF2B5EF4-FFF2-40B4-BE49-F238E27FC236}">
                  <a16:creationId xmlns:a16="http://schemas.microsoft.com/office/drawing/2014/main" id="{BCC39746-9325-7782-9EA5-ED68E139D5F1}"/>
                </a:ext>
              </a:extLst>
            </p:cNvPr>
            <p:cNvSpPr/>
            <p:nvPr/>
          </p:nvSpPr>
          <p:spPr>
            <a:xfrm>
              <a:off x="3096571" y="4057360"/>
              <a:ext cx="6045013" cy="2799640"/>
            </a:xfrm>
            <a:custGeom>
              <a:avLst/>
              <a:gdLst>
                <a:gd name="connsiteX0" fmla="*/ 5587650 w 6045013"/>
                <a:gd name="connsiteY0" fmla="*/ 2799642 h 2799641"/>
                <a:gd name="connsiteX1" fmla="*/ 464017 w 6045013"/>
                <a:gd name="connsiteY1" fmla="*/ 2799642 h 2799641"/>
                <a:gd name="connsiteX2" fmla="*/ 250048 w 6045013"/>
                <a:gd name="connsiteY2" fmla="*/ 2620586 h 2799641"/>
                <a:gd name="connsiteX3" fmla="*/ 3492 w 6045013"/>
                <a:gd name="connsiteY3" fmla="*/ 1244829 h 2799641"/>
                <a:gd name="connsiteX4" fmla="*/ 117543 w 6045013"/>
                <a:gd name="connsiteY4" fmla="*/ 1013403 h 2799641"/>
                <a:gd name="connsiteX5" fmla="*/ 2057235 w 6045013"/>
                <a:gd name="connsiteY5" fmla="*/ 9391 h 2799641"/>
                <a:gd name="connsiteX6" fmla="*/ 2169956 w 6045013"/>
                <a:gd name="connsiteY6" fmla="*/ 45219 h 2799641"/>
                <a:gd name="connsiteX7" fmla="*/ 2134128 w 6045013"/>
                <a:gd name="connsiteY7" fmla="*/ 157940 h 2799641"/>
                <a:gd name="connsiteX8" fmla="*/ 194436 w 6045013"/>
                <a:gd name="connsiteY8" fmla="*/ 1161868 h 2799641"/>
                <a:gd name="connsiteX9" fmla="*/ 168084 w 6045013"/>
                <a:gd name="connsiteY9" fmla="*/ 1215319 h 2799641"/>
                <a:gd name="connsiteX10" fmla="*/ 414640 w 6045013"/>
                <a:gd name="connsiteY10" fmla="*/ 2591075 h 2799641"/>
                <a:gd name="connsiteX11" fmla="*/ 464017 w 6045013"/>
                <a:gd name="connsiteY11" fmla="*/ 2632390 h 2799641"/>
                <a:gd name="connsiteX12" fmla="*/ 5587650 w 6045013"/>
                <a:gd name="connsiteY12" fmla="*/ 2632390 h 2799641"/>
                <a:gd name="connsiteX13" fmla="*/ 5637028 w 6045013"/>
                <a:gd name="connsiteY13" fmla="*/ 2591242 h 2799641"/>
                <a:gd name="connsiteX14" fmla="*/ 5876933 w 6045013"/>
                <a:gd name="connsiteY14" fmla="*/ 1282486 h 2799641"/>
                <a:gd name="connsiteX15" fmla="*/ 5851995 w 6045013"/>
                <a:gd name="connsiteY15" fmla="*/ 1229617 h 2799641"/>
                <a:gd name="connsiteX16" fmla="*/ 3953119 w 6045013"/>
                <a:gd name="connsiteY16" fmla="*/ 174399 h 2799641"/>
                <a:gd name="connsiteX17" fmla="*/ 3920616 w 6045013"/>
                <a:gd name="connsiteY17" fmla="*/ 60681 h 2799641"/>
                <a:gd name="connsiteX18" fmla="*/ 4034334 w 6045013"/>
                <a:gd name="connsiteY18" fmla="*/ 28178 h 2799641"/>
                <a:gd name="connsiteX19" fmla="*/ 5933211 w 6045013"/>
                <a:gd name="connsiteY19" fmla="*/ 1083396 h 2799641"/>
                <a:gd name="connsiteX20" fmla="*/ 6041442 w 6045013"/>
                <a:gd name="connsiteY20" fmla="*/ 1312661 h 2799641"/>
                <a:gd name="connsiteX21" fmla="*/ 5801537 w 6045013"/>
                <a:gd name="connsiteY21" fmla="*/ 2621417 h 2799641"/>
                <a:gd name="connsiteX22" fmla="*/ 5587650 w 6045013"/>
                <a:gd name="connsiteY22" fmla="*/ 2799642 h 279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45013" h="2799641">
                  <a:moveTo>
                    <a:pt x="5587650" y="2799642"/>
                  </a:moveTo>
                  <a:lnTo>
                    <a:pt x="464017" y="2799642"/>
                  </a:lnTo>
                  <a:cubicBezTo>
                    <a:pt x="358612" y="2799642"/>
                    <a:pt x="268585" y="2724328"/>
                    <a:pt x="250048" y="2620586"/>
                  </a:cubicBezTo>
                  <a:lnTo>
                    <a:pt x="3492" y="1244829"/>
                  </a:lnTo>
                  <a:cubicBezTo>
                    <a:pt x="-13466" y="1150396"/>
                    <a:pt x="32421" y="1057460"/>
                    <a:pt x="117543" y="1013403"/>
                  </a:cubicBezTo>
                  <a:lnTo>
                    <a:pt x="2057235" y="9391"/>
                  </a:lnTo>
                  <a:cubicBezTo>
                    <a:pt x="2098217" y="-11889"/>
                    <a:pt x="2148675" y="4238"/>
                    <a:pt x="2169956" y="45219"/>
                  </a:cubicBezTo>
                  <a:cubicBezTo>
                    <a:pt x="2191153" y="86201"/>
                    <a:pt x="2175193" y="136659"/>
                    <a:pt x="2134128" y="157940"/>
                  </a:cubicBezTo>
                  <a:lnTo>
                    <a:pt x="194436" y="1161868"/>
                  </a:lnTo>
                  <a:cubicBezTo>
                    <a:pt x="174818" y="1172010"/>
                    <a:pt x="164177" y="1193539"/>
                    <a:pt x="168084" y="1215319"/>
                  </a:cubicBezTo>
                  <a:lnTo>
                    <a:pt x="414640" y="2591075"/>
                  </a:lnTo>
                  <a:cubicBezTo>
                    <a:pt x="418962" y="2615016"/>
                    <a:pt x="439744" y="2632390"/>
                    <a:pt x="464017" y="2632390"/>
                  </a:cubicBezTo>
                  <a:lnTo>
                    <a:pt x="5587650" y="2632390"/>
                  </a:lnTo>
                  <a:cubicBezTo>
                    <a:pt x="5611841" y="2632390"/>
                    <a:pt x="5632623" y="2615099"/>
                    <a:pt x="5637028" y="2591242"/>
                  </a:cubicBezTo>
                  <a:lnTo>
                    <a:pt x="5876933" y="1282486"/>
                  </a:lnTo>
                  <a:cubicBezTo>
                    <a:pt x="5880840" y="1261288"/>
                    <a:pt x="5870782" y="1240091"/>
                    <a:pt x="5851995" y="1229617"/>
                  </a:cubicBezTo>
                  <a:lnTo>
                    <a:pt x="3953119" y="174399"/>
                  </a:lnTo>
                  <a:cubicBezTo>
                    <a:pt x="3912719" y="151955"/>
                    <a:pt x="3898172" y="101081"/>
                    <a:pt x="3920616" y="60681"/>
                  </a:cubicBezTo>
                  <a:cubicBezTo>
                    <a:pt x="3943060" y="20281"/>
                    <a:pt x="3993934" y="5734"/>
                    <a:pt x="4034334" y="28178"/>
                  </a:cubicBezTo>
                  <a:lnTo>
                    <a:pt x="5933211" y="1083396"/>
                  </a:lnTo>
                  <a:cubicBezTo>
                    <a:pt x="6014758" y="1128700"/>
                    <a:pt x="6058234" y="1220805"/>
                    <a:pt x="6041442" y="1312661"/>
                  </a:cubicBezTo>
                  <a:lnTo>
                    <a:pt x="5801537" y="2621417"/>
                  </a:lnTo>
                  <a:cubicBezTo>
                    <a:pt x="5782584" y="2724661"/>
                    <a:pt x="5692640" y="2799642"/>
                    <a:pt x="5587650" y="2799642"/>
                  </a:cubicBezTo>
                  <a:close/>
                </a:path>
              </a:pathLst>
            </a:custGeom>
            <a:grpFill/>
            <a:ln w="8307" cap="flat">
              <a:solidFill>
                <a:schemeClr val="bg2"/>
              </a:solidFill>
              <a:prstDash val="solid"/>
              <a:miter/>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grpSp>
      <p:sp>
        <p:nvSpPr>
          <p:cNvPr id="84" name="TextBox 83">
            <a:extLst>
              <a:ext uri="{FF2B5EF4-FFF2-40B4-BE49-F238E27FC236}">
                <a16:creationId xmlns:a16="http://schemas.microsoft.com/office/drawing/2014/main" id="{09963B42-D987-B186-5B47-5A880B17B6C9}"/>
              </a:ext>
            </a:extLst>
          </p:cNvPr>
          <p:cNvSpPr txBox="1"/>
          <p:nvPr/>
        </p:nvSpPr>
        <p:spPr>
          <a:xfrm>
            <a:off x="9361485" y="4138330"/>
            <a:ext cx="1627795" cy="276999"/>
          </a:xfrm>
          <a:prstGeom prst="rect">
            <a:avLst/>
          </a:prstGeom>
          <a:noFill/>
        </p:spPr>
        <p:txBody>
          <a:bodyPr wrap="square" rtlCol="0" anchor="ctr">
            <a:spAutoFit/>
          </a:bodyPr>
          <a:lstStyle/>
          <a:p>
            <a:r>
              <a:rPr lang="en-US" sz="1200" b="1" dirty="0">
                <a:cs typeface="Arial" panose="020B0604020202020204" pitchFamily="34" charset="0"/>
              </a:rPr>
              <a:t>Equipment Working</a:t>
            </a:r>
          </a:p>
        </p:txBody>
      </p:sp>
      <p:sp>
        <p:nvSpPr>
          <p:cNvPr id="86" name="Graphic 1">
            <a:extLst>
              <a:ext uri="{FF2B5EF4-FFF2-40B4-BE49-F238E27FC236}">
                <a16:creationId xmlns:a16="http://schemas.microsoft.com/office/drawing/2014/main" id="{1D12E79A-C971-269A-887C-8D1D345438FB}"/>
              </a:ext>
            </a:extLst>
          </p:cNvPr>
          <p:cNvSpPr/>
          <p:nvPr/>
        </p:nvSpPr>
        <p:spPr>
          <a:xfrm>
            <a:off x="1773842" y="3156817"/>
            <a:ext cx="500561" cy="517985"/>
          </a:xfrm>
          <a:custGeom>
            <a:avLst/>
            <a:gdLst>
              <a:gd name="connsiteX0" fmla="*/ 481696 w 766207"/>
              <a:gd name="connsiteY0" fmla="*/ 792877 h 792877"/>
              <a:gd name="connsiteX1" fmla="*/ 396447 w 766207"/>
              <a:gd name="connsiteY1" fmla="*/ 792877 h 792877"/>
              <a:gd name="connsiteX2" fmla="*/ 384541 w 766207"/>
              <a:gd name="connsiteY2" fmla="*/ 780971 h 792877"/>
              <a:gd name="connsiteX3" fmla="*/ 384541 w 766207"/>
              <a:gd name="connsiteY3" fmla="*/ 736394 h 792877"/>
              <a:gd name="connsiteX4" fmla="*/ 294529 w 766207"/>
              <a:gd name="connsiteY4" fmla="*/ 736394 h 792877"/>
              <a:gd name="connsiteX5" fmla="*/ 294529 w 766207"/>
              <a:gd name="connsiteY5" fmla="*/ 780971 h 792877"/>
              <a:gd name="connsiteX6" fmla="*/ 282623 w 766207"/>
              <a:gd name="connsiteY6" fmla="*/ 792877 h 792877"/>
              <a:gd name="connsiteX7" fmla="*/ 197374 w 766207"/>
              <a:gd name="connsiteY7" fmla="*/ 792877 h 792877"/>
              <a:gd name="connsiteX8" fmla="*/ 185468 w 766207"/>
              <a:gd name="connsiteY8" fmla="*/ 780971 h 792877"/>
              <a:gd name="connsiteX9" fmla="*/ 185468 w 766207"/>
              <a:gd name="connsiteY9" fmla="*/ 680863 h 792877"/>
              <a:gd name="connsiteX10" fmla="*/ 214329 w 766207"/>
              <a:gd name="connsiteY10" fmla="*/ 652002 h 792877"/>
              <a:gd name="connsiteX11" fmla="*/ 259192 w 766207"/>
              <a:gd name="connsiteY11" fmla="*/ 652002 h 792877"/>
              <a:gd name="connsiteX12" fmla="*/ 259192 w 766207"/>
              <a:gd name="connsiteY12" fmla="*/ 651240 h 792877"/>
              <a:gd name="connsiteX13" fmla="*/ 259192 w 766207"/>
              <a:gd name="connsiteY13" fmla="*/ 646478 h 792877"/>
              <a:gd name="connsiteX14" fmla="*/ 259477 w 766207"/>
              <a:gd name="connsiteY14" fmla="*/ 642001 h 792877"/>
              <a:gd name="connsiteX15" fmla="*/ 129556 w 766207"/>
              <a:gd name="connsiteY15" fmla="*/ 642001 h 792877"/>
              <a:gd name="connsiteX16" fmla="*/ 117650 w 766207"/>
              <a:gd name="connsiteY16" fmla="*/ 630095 h 792877"/>
              <a:gd name="connsiteX17" fmla="*/ 117650 w 766207"/>
              <a:gd name="connsiteY17" fmla="*/ 465312 h 792877"/>
              <a:gd name="connsiteX18" fmla="*/ 129556 w 766207"/>
              <a:gd name="connsiteY18" fmla="*/ 453406 h 792877"/>
              <a:gd name="connsiteX19" fmla="*/ 218234 w 766207"/>
              <a:gd name="connsiteY19" fmla="*/ 453406 h 792877"/>
              <a:gd name="connsiteX20" fmla="*/ 86122 w 766207"/>
              <a:gd name="connsiteY20" fmla="*/ 209852 h 792877"/>
              <a:gd name="connsiteX21" fmla="*/ 207 w 766207"/>
              <a:gd name="connsiteY21" fmla="*/ 99267 h 792877"/>
              <a:gd name="connsiteX22" fmla="*/ 112602 w 766207"/>
              <a:gd name="connsiteY22" fmla="*/ 207 h 792877"/>
              <a:gd name="connsiteX23" fmla="*/ 202042 w 766207"/>
              <a:gd name="connsiteY23" fmla="*/ 61548 h 792877"/>
              <a:gd name="connsiteX24" fmla="*/ 532083 w 766207"/>
              <a:gd name="connsiteY24" fmla="*/ 125841 h 792877"/>
              <a:gd name="connsiteX25" fmla="*/ 558562 w 766207"/>
              <a:gd name="connsiteY25" fmla="*/ 139843 h 792877"/>
              <a:gd name="connsiteX26" fmla="*/ 577898 w 766207"/>
              <a:gd name="connsiteY26" fmla="*/ 137081 h 792877"/>
              <a:gd name="connsiteX27" fmla="*/ 647907 w 766207"/>
              <a:gd name="connsiteY27" fmla="*/ 207090 h 792877"/>
              <a:gd name="connsiteX28" fmla="*/ 643716 w 766207"/>
              <a:gd name="connsiteY28" fmla="*/ 230426 h 792877"/>
              <a:gd name="connsiteX29" fmla="*/ 750301 w 766207"/>
              <a:gd name="connsiteY29" fmla="*/ 297863 h 792877"/>
              <a:gd name="connsiteX30" fmla="*/ 764874 w 766207"/>
              <a:gd name="connsiteY30" fmla="*/ 322342 h 792877"/>
              <a:gd name="connsiteX31" fmla="*/ 753730 w 766207"/>
              <a:gd name="connsiteY31" fmla="*/ 348536 h 792877"/>
              <a:gd name="connsiteX32" fmla="*/ 766207 w 766207"/>
              <a:gd name="connsiteY32" fmla="*/ 371967 h 792877"/>
              <a:gd name="connsiteX33" fmla="*/ 762207 w 766207"/>
              <a:gd name="connsiteY33" fmla="*/ 386731 h 792877"/>
              <a:gd name="connsiteX34" fmla="*/ 756682 w 766207"/>
              <a:gd name="connsiteY34" fmla="*/ 395494 h 792877"/>
              <a:gd name="connsiteX35" fmla="*/ 745062 w 766207"/>
              <a:gd name="connsiteY35" fmla="*/ 405400 h 792877"/>
              <a:gd name="connsiteX36" fmla="*/ 718392 w 766207"/>
              <a:gd name="connsiteY36" fmla="*/ 404067 h 792877"/>
              <a:gd name="connsiteX37" fmla="*/ 697246 w 766207"/>
              <a:gd name="connsiteY37" fmla="*/ 390732 h 792877"/>
              <a:gd name="connsiteX38" fmla="*/ 672958 w 766207"/>
              <a:gd name="connsiteY38" fmla="*/ 408829 h 792877"/>
              <a:gd name="connsiteX39" fmla="*/ 636477 w 766207"/>
              <a:gd name="connsiteY39" fmla="*/ 410829 h 792877"/>
              <a:gd name="connsiteX40" fmla="*/ 593614 w 766207"/>
              <a:gd name="connsiteY40" fmla="*/ 383683 h 792877"/>
              <a:gd name="connsiteX41" fmla="*/ 561420 w 766207"/>
              <a:gd name="connsiteY41" fmla="*/ 445977 h 792877"/>
              <a:gd name="connsiteX42" fmla="*/ 545227 w 766207"/>
              <a:gd name="connsiteY42" fmla="*/ 459502 h 792877"/>
              <a:gd name="connsiteX43" fmla="*/ 524177 w 766207"/>
              <a:gd name="connsiteY43" fmla="*/ 456454 h 792877"/>
              <a:gd name="connsiteX44" fmla="*/ 465789 w 766207"/>
              <a:gd name="connsiteY44" fmla="*/ 419497 h 792877"/>
              <a:gd name="connsiteX45" fmla="*/ 453978 w 766207"/>
              <a:gd name="connsiteY45" fmla="*/ 401114 h 792877"/>
              <a:gd name="connsiteX46" fmla="*/ 460455 w 766207"/>
              <a:gd name="connsiteY46" fmla="*/ 380159 h 792877"/>
              <a:gd name="connsiteX47" fmla="*/ 460455 w 766207"/>
              <a:gd name="connsiteY47" fmla="*/ 380159 h 792877"/>
              <a:gd name="connsiteX48" fmla="*/ 506842 w 766207"/>
              <a:gd name="connsiteY48" fmla="*/ 328724 h 792877"/>
              <a:gd name="connsiteX49" fmla="*/ 499126 w 766207"/>
              <a:gd name="connsiteY49" fmla="*/ 323866 h 792877"/>
              <a:gd name="connsiteX50" fmla="*/ 485220 w 766207"/>
              <a:gd name="connsiteY50" fmla="*/ 304149 h 792877"/>
              <a:gd name="connsiteX51" fmla="*/ 489316 w 766207"/>
              <a:gd name="connsiteY51" fmla="*/ 280432 h 792877"/>
              <a:gd name="connsiteX52" fmla="*/ 515414 w 766207"/>
              <a:gd name="connsiteY52" fmla="*/ 239094 h 792877"/>
              <a:gd name="connsiteX53" fmla="*/ 510747 w 766207"/>
              <a:gd name="connsiteY53" fmla="*/ 227378 h 792877"/>
              <a:gd name="connsiteX54" fmla="*/ 196422 w 766207"/>
              <a:gd name="connsiteY54" fmla="*/ 166132 h 792877"/>
              <a:gd name="connsiteX55" fmla="*/ 352251 w 766207"/>
              <a:gd name="connsiteY55" fmla="*/ 453406 h 792877"/>
              <a:gd name="connsiteX56" fmla="*/ 391494 w 766207"/>
              <a:gd name="connsiteY56" fmla="*/ 453406 h 792877"/>
              <a:gd name="connsiteX57" fmla="*/ 455597 w 766207"/>
              <a:gd name="connsiteY57" fmla="*/ 517509 h 792877"/>
              <a:gd name="connsiteX58" fmla="*/ 455597 w 766207"/>
              <a:gd name="connsiteY58" fmla="*/ 613902 h 792877"/>
              <a:gd name="connsiteX59" fmla="*/ 427594 w 766207"/>
              <a:gd name="connsiteY59" fmla="*/ 641906 h 792877"/>
              <a:gd name="connsiteX60" fmla="*/ 419497 w 766207"/>
              <a:gd name="connsiteY60" fmla="*/ 641906 h 792877"/>
              <a:gd name="connsiteX61" fmla="*/ 419783 w 766207"/>
              <a:gd name="connsiteY61" fmla="*/ 646383 h 792877"/>
              <a:gd name="connsiteX62" fmla="*/ 419783 w 766207"/>
              <a:gd name="connsiteY62" fmla="*/ 651145 h 792877"/>
              <a:gd name="connsiteX63" fmla="*/ 419783 w 766207"/>
              <a:gd name="connsiteY63" fmla="*/ 651907 h 792877"/>
              <a:gd name="connsiteX64" fmla="*/ 464646 w 766207"/>
              <a:gd name="connsiteY64" fmla="*/ 651907 h 792877"/>
              <a:gd name="connsiteX65" fmla="*/ 493602 w 766207"/>
              <a:gd name="connsiteY65" fmla="*/ 680768 h 792877"/>
              <a:gd name="connsiteX66" fmla="*/ 493602 w 766207"/>
              <a:gd name="connsiteY66" fmla="*/ 780876 h 792877"/>
              <a:gd name="connsiteX67" fmla="*/ 481696 w 766207"/>
              <a:gd name="connsiteY67" fmla="*/ 792877 h 792877"/>
              <a:gd name="connsiteX68" fmla="*/ 408353 w 766207"/>
              <a:gd name="connsiteY68" fmla="*/ 769065 h 792877"/>
              <a:gd name="connsiteX69" fmla="*/ 469789 w 766207"/>
              <a:gd name="connsiteY69" fmla="*/ 769065 h 792877"/>
              <a:gd name="connsiteX70" fmla="*/ 469789 w 766207"/>
              <a:gd name="connsiteY70" fmla="*/ 680863 h 792877"/>
              <a:gd name="connsiteX71" fmla="*/ 464646 w 766207"/>
              <a:gd name="connsiteY71" fmla="*/ 675815 h 792877"/>
              <a:gd name="connsiteX72" fmla="*/ 214329 w 766207"/>
              <a:gd name="connsiteY72" fmla="*/ 675815 h 792877"/>
              <a:gd name="connsiteX73" fmla="*/ 209281 w 766207"/>
              <a:gd name="connsiteY73" fmla="*/ 680863 h 792877"/>
              <a:gd name="connsiteX74" fmla="*/ 209281 w 766207"/>
              <a:gd name="connsiteY74" fmla="*/ 769065 h 792877"/>
              <a:gd name="connsiteX75" fmla="*/ 270717 w 766207"/>
              <a:gd name="connsiteY75" fmla="*/ 769065 h 792877"/>
              <a:gd name="connsiteX76" fmla="*/ 270717 w 766207"/>
              <a:gd name="connsiteY76" fmla="*/ 724488 h 792877"/>
              <a:gd name="connsiteX77" fmla="*/ 282623 w 766207"/>
              <a:gd name="connsiteY77" fmla="*/ 712581 h 792877"/>
              <a:gd name="connsiteX78" fmla="*/ 396447 w 766207"/>
              <a:gd name="connsiteY78" fmla="*/ 712581 h 792877"/>
              <a:gd name="connsiteX79" fmla="*/ 408353 w 766207"/>
              <a:gd name="connsiteY79" fmla="*/ 724488 h 792877"/>
              <a:gd name="connsiteX80" fmla="*/ 408353 w 766207"/>
              <a:gd name="connsiteY80" fmla="*/ 769065 h 792877"/>
              <a:gd name="connsiteX81" fmla="*/ 283004 w 766207"/>
              <a:gd name="connsiteY81" fmla="*/ 651907 h 792877"/>
              <a:gd name="connsiteX82" fmla="*/ 395971 w 766207"/>
              <a:gd name="connsiteY82" fmla="*/ 651907 h 792877"/>
              <a:gd name="connsiteX83" fmla="*/ 396066 w 766207"/>
              <a:gd name="connsiteY83" fmla="*/ 651145 h 792877"/>
              <a:gd name="connsiteX84" fmla="*/ 396066 w 766207"/>
              <a:gd name="connsiteY84" fmla="*/ 646383 h 792877"/>
              <a:gd name="connsiteX85" fmla="*/ 394161 w 766207"/>
              <a:gd name="connsiteY85" fmla="*/ 641906 h 792877"/>
              <a:gd name="connsiteX86" fmla="*/ 284909 w 766207"/>
              <a:gd name="connsiteY86" fmla="*/ 641906 h 792877"/>
              <a:gd name="connsiteX87" fmla="*/ 283004 w 766207"/>
              <a:gd name="connsiteY87" fmla="*/ 646383 h 792877"/>
              <a:gd name="connsiteX88" fmla="*/ 283004 w 766207"/>
              <a:gd name="connsiteY88" fmla="*/ 651145 h 792877"/>
              <a:gd name="connsiteX89" fmla="*/ 283004 w 766207"/>
              <a:gd name="connsiteY89" fmla="*/ 651907 h 792877"/>
              <a:gd name="connsiteX90" fmla="*/ 141463 w 766207"/>
              <a:gd name="connsiteY90" fmla="*/ 618093 h 792877"/>
              <a:gd name="connsiteX91" fmla="*/ 427689 w 766207"/>
              <a:gd name="connsiteY91" fmla="*/ 618093 h 792877"/>
              <a:gd name="connsiteX92" fmla="*/ 431880 w 766207"/>
              <a:gd name="connsiteY92" fmla="*/ 613902 h 792877"/>
              <a:gd name="connsiteX93" fmla="*/ 431880 w 766207"/>
              <a:gd name="connsiteY93" fmla="*/ 517509 h 792877"/>
              <a:gd name="connsiteX94" fmla="*/ 391589 w 766207"/>
              <a:gd name="connsiteY94" fmla="*/ 477219 h 792877"/>
              <a:gd name="connsiteX95" fmla="*/ 345202 w 766207"/>
              <a:gd name="connsiteY95" fmla="*/ 477219 h 792877"/>
              <a:gd name="connsiteX96" fmla="*/ 334725 w 766207"/>
              <a:gd name="connsiteY96" fmla="*/ 471027 h 792877"/>
              <a:gd name="connsiteX97" fmla="*/ 170514 w 766207"/>
              <a:gd name="connsiteY97" fmla="*/ 168132 h 792877"/>
              <a:gd name="connsiteX98" fmla="*/ 171466 w 766207"/>
              <a:gd name="connsiteY98" fmla="*/ 155274 h 792877"/>
              <a:gd name="connsiteX99" fmla="*/ 177086 w 766207"/>
              <a:gd name="connsiteY99" fmla="*/ 146606 h 792877"/>
              <a:gd name="connsiteX100" fmla="*/ 189659 w 766207"/>
              <a:gd name="connsiteY100" fmla="*/ 140796 h 792877"/>
              <a:gd name="connsiteX101" fmla="*/ 516652 w 766207"/>
              <a:gd name="connsiteY101" fmla="*/ 204518 h 792877"/>
              <a:gd name="connsiteX102" fmla="*/ 521034 w 766207"/>
              <a:gd name="connsiteY102" fmla="*/ 204899 h 792877"/>
              <a:gd name="connsiteX103" fmla="*/ 532369 w 766207"/>
              <a:gd name="connsiteY103" fmla="*/ 214805 h 792877"/>
              <a:gd name="connsiteX104" fmla="*/ 539417 w 766207"/>
              <a:gd name="connsiteY104" fmla="*/ 232998 h 792877"/>
              <a:gd name="connsiteX105" fmla="*/ 539608 w 766207"/>
              <a:gd name="connsiteY105" fmla="*/ 246047 h 792877"/>
              <a:gd name="connsiteX106" fmla="*/ 509604 w 766207"/>
              <a:gd name="connsiteY106" fmla="*/ 293481 h 792877"/>
              <a:gd name="connsiteX107" fmla="*/ 508556 w 766207"/>
              <a:gd name="connsiteY107" fmla="*/ 299196 h 792877"/>
              <a:gd name="connsiteX108" fmla="*/ 511890 w 766207"/>
              <a:gd name="connsiteY108" fmla="*/ 303959 h 792877"/>
              <a:gd name="connsiteX109" fmla="*/ 531511 w 766207"/>
              <a:gd name="connsiteY109" fmla="*/ 316341 h 792877"/>
              <a:gd name="connsiteX110" fmla="*/ 531511 w 766207"/>
              <a:gd name="connsiteY110" fmla="*/ 316341 h 792877"/>
              <a:gd name="connsiteX111" fmla="*/ 649145 w 766207"/>
              <a:gd name="connsiteY111" fmla="*/ 390827 h 792877"/>
              <a:gd name="connsiteX112" fmla="*/ 658099 w 766207"/>
              <a:gd name="connsiteY112" fmla="*/ 390255 h 792877"/>
              <a:gd name="connsiteX113" fmla="*/ 738394 w 766207"/>
              <a:gd name="connsiteY113" fmla="*/ 330343 h 792877"/>
              <a:gd name="connsiteX114" fmla="*/ 740966 w 766207"/>
              <a:gd name="connsiteY114" fmla="*/ 324152 h 792877"/>
              <a:gd name="connsiteX115" fmla="*/ 737442 w 766207"/>
              <a:gd name="connsiteY115" fmla="*/ 318151 h 792877"/>
              <a:gd name="connsiteX116" fmla="*/ 622094 w 766207"/>
              <a:gd name="connsiteY116" fmla="*/ 245190 h 792877"/>
              <a:gd name="connsiteX117" fmla="*/ 617998 w 766207"/>
              <a:gd name="connsiteY117" fmla="*/ 229378 h 792877"/>
              <a:gd name="connsiteX118" fmla="*/ 623904 w 766207"/>
              <a:gd name="connsiteY118" fmla="*/ 207280 h 792877"/>
              <a:gd name="connsiteX119" fmla="*/ 577708 w 766207"/>
              <a:gd name="connsiteY119" fmla="*/ 161084 h 792877"/>
              <a:gd name="connsiteX120" fmla="*/ 559324 w 766207"/>
              <a:gd name="connsiteY120" fmla="*/ 164894 h 792877"/>
              <a:gd name="connsiteX121" fmla="*/ 544846 w 766207"/>
              <a:gd name="connsiteY121" fmla="*/ 160798 h 792877"/>
              <a:gd name="connsiteX122" fmla="*/ 527320 w 766207"/>
              <a:gd name="connsiteY122" fmla="*/ 149273 h 792877"/>
              <a:gd name="connsiteX123" fmla="*/ 191088 w 766207"/>
              <a:gd name="connsiteY123" fmla="*/ 83741 h 792877"/>
              <a:gd name="connsiteX124" fmla="*/ 182230 w 766207"/>
              <a:gd name="connsiteY124" fmla="*/ 76311 h 792877"/>
              <a:gd name="connsiteX125" fmla="*/ 110887 w 766207"/>
              <a:gd name="connsiteY125" fmla="*/ 23924 h 792877"/>
              <a:gd name="connsiteX126" fmla="*/ 23829 w 766207"/>
              <a:gd name="connsiteY126" fmla="*/ 100695 h 792877"/>
              <a:gd name="connsiteX127" fmla="*/ 95266 w 766207"/>
              <a:gd name="connsiteY127" fmla="*/ 187182 h 792877"/>
              <a:gd name="connsiteX128" fmla="*/ 104410 w 766207"/>
              <a:gd name="connsiteY128" fmla="*/ 193564 h 792877"/>
              <a:gd name="connsiteX129" fmla="*/ 104887 w 766207"/>
              <a:gd name="connsiteY129" fmla="*/ 194612 h 792877"/>
              <a:gd name="connsiteX130" fmla="*/ 248619 w 766207"/>
              <a:gd name="connsiteY130" fmla="*/ 459693 h 792877"/>
              <a:gd name="connsiteX131" fmla="*/ 248428 w 766207"/>
              <a:gd name="connsiteY131" fmla="*/ 471504 h 792877"/>
              <a:gd name="connsiteX132" fmla="*/ 238237 w 766207"/>
              <a:gd name="connsiteY132" fmla="*/ 477314 h 792877"/>
              <a:gd name="connsiteX133" fmla="*/ 141463 w 766207"/>
              <a:gd name="connsiteY133" fmla="*/ 477314 h 792877"/>
              <a:gd name="connsiteX134" fmla="*/ 141463 w 766207"/>
              <a:gd name="connsiteY134" fmla="*/ 618093 h 792877"/>
              <a:gd name="connsiteX135" fmla="*/ 478267 w 766207"/>
              <a:gd name="connsiteY135" fmla="*/ 396256 h 792877"/>
              <a:gd name="connsiteX136" fmla="*/ 477695 w 766207"/>
              <a:gd name="connsiteY136" fmla="*/ 397971 h 792877"/>
              <a:gd name="connsiteX137" fmla="*/ 478648 w 766207"/>
              <a:gd name="connsiteY137" fmla="*/ 399495 h 792877"/>
              <a:gd name="connsiteX138" fmla="*/ 537036 w 766207"/>
              <a:gd name="connsiteY138" fmla="*/ 436452 h 792877"/>
              <a:gd name="connsiteX139" fmla="*/ 538846 w 766207"/>
              <a:gd name="connsiteY139" fmla="*/ 436737 h 792877"/>
              <a:gd name="connsiteX140" fmla="*/ 540084 w 766207"/>
              <a:gd name="connsiteY140" fmla="*/ 435690 h 792877"/>
              <a:gd name="connsiteX141" fmla="*/ 573612 w 766207"/>
              <a:gd name="connsiteY141" fmla="*/ 371110 h 792877"/>
              <a:gd name="connsiteX142" fmla="*/ 527416 w 766207"/>
              <a:gd name="connsiteY142" fmla="*/ 341868 h 792877"/>
              <a:gd name="connsiteX143" fmla="*/ 478267 w 766207"/>
              <a:gd name="connsiteY143" fmla="*/ 396256 h 792877"/>
              <a:gd name="connsiteX144" fmla="*/ 717725 w 766207"/>
              <a:gd name="connsiteY144" fmla="*/ 375492 h 792877"/>
              <a:gd name="connsiteX145" fmla="*/ 731155 w 766207"/>
              <a:gd name="connsiteY145" fmla="*/ 383969 h 792877"/>
              <a:gd name="connsiteX146" fmla="*/ 734870 w 766207"/>
              <a:gd name="connsiteY146" fmla="*/ 383969 h 792877"/>
              <a:gd name="connsiteX147" fmla="*/ 736585 w 766207"/>
              <a:gd name="connsiteY147" fmla="*/ 382826 h 792877"/>
              <a:gd name="connsiteX148" fmla="*/ 742109 w 766207"/>
              <a:gd name="connsiteY148" fmla="*/ 374063 h 792877"/>
              <a:gd name="connsiteX149" fmla="*/ 742395 w 766207"/>
              <a:gd name="connsiteY149" fmla="*/ 372063 h 792877"/>
              <a:gd name="connsiteX150" fmla="*/ 740871 w 766207"/>
              <a:gd name="connsiteY150" fmla="*/ 368729 h 792877"/>
              <a:gd name="connsiteX151" fmla="*/ 740871 w 766207"/>
              <a:gd name="connsiteY151" fmla="*/ 368729 h 792877"/>
              <a:gd name="connsiteX152" fmla="*/ 733346 w 766207"/>
              <a:gd name="connsiteY152" fmla="*/ 363966 h 792877"/>
              <a:gd name="connsiteX153" fmla="*/ 717725 w 766207"/>
              <a:gd name="connsiteY153" fmla="*/ 375492 h 792877"/>
              <a:gd name="connsiteX154" fmla="*/ 746014 w 766207"/>
              <a:gd name="connsiteY154" fmla="*/ 339582 h 792877"/>
              <a:gd name="connsiteX155" fmla="*/ 746014 w 766207"/>
              <a:gd name="connsiteY155" fmla="*/ 339582 h 792877"/>
              <a:gd name="connsiteX156" fmla="*/ 746014 w 766207"/>
              <a:gd name="connsiteY156" fmla="*/ 339582 h 792877"/>
              <a:gd name="connsiteX157" fmla="*/ 579422 w 766207"/>
              <a:gd name="connsiteY157" fmla="*/ 240618 h 792877"/>
              <a:gd name="connsiteX158" fmla="*/ 545037 w 766207"/>
              <a:gd name="connsiteY158" fmla="*/ 206232 h 792877"/>
              <a:gd name="connsiteX159" fmla="*/ 545227 w 766207"/>
              <a:gd name="connsiteY159" fmla="*/ 203756 h 792877"/>
              <a:gd name="connsiteX160" fmla="*/ 545418 w 766207"/>
              <a:gd name="connsiteY160" fmla="*/ 201565 h 792877"/>
              <a:gd name="connsiteX161" fmla="*/ 556943 w 766207"/>
              <a:gd name="connsiteY161" fmla="*/ 180324 h 792877"/>
              <a:gd name="connsiteX162" fmla="*/ 579327 w 766207"/>
              <a:gd name="connsiteY162" fmla="*/ 171847 h 792877"/>
              <a:gd name="connsiteX163" fmla="*/ 613712 w 766207"/>
              <a:gd name="connsiteY163" fmla="*/ 206232 h 792877"/>
              <a:gd name="connsiteX164" fmla="*/ 610569 w 766207"/>
              <a:gd name="connsiteY164" fmla="*/ 220425 h 792877"/>
              <a:gd name="connsiteX165" fmla="*/ 579422 w 766207"/>
              <a:gd name="connsiteY165" fmla="*/ 240618 h 792877"/>
              <a:gd name="connsiteX166" fmla="*/ 579422 w 766207"/>
              <a:gd name="connsiteY166" fmla="*/ 195660 h 792877"/>
              <a:gd name="connsiteX167" fmla="*/ 572564 w 766207"/>
              <a:gd name="connsiteY167" fmla="*/ 198327 h 792877"/>
              <a:gd name="connsiteX168" fmla="*/ 569040 w 766207"/>
              <a:gd name="connsiteY168" fmla="*/ 204804 h 792877"/>
              <a:gd name="connsiteX169" fmla="*/ 568945 w 766207"/>
              <a:gd name="connsiteY169" fmla="*/ 205756 h 792877"/>
              <a:gd name="connsiteX170" fmla="*/ 568849 w 766207"/>
              <a:gd name="connsiteY170" fmla="*/ 206994 h 792877"/>
              <a:gd name="connsiteX171" fmla="*/ 579422 w 766207"/>
              <a:gd name="connsiteY171" fmla="*/ 216805 h 792877"/>
              <a:gd name="connsiteX172" fmla="*/ 588947 w 766207"/>
              <a:gd name="connsiteY172" fmla="*/ 210614 h 792877"/>
              <a:gd name="connsiteX173" fmla="*/ 589900 w 766207"/>
              <a:gd name="connsiteY173" fmla="*/ 206232 h 792877"/>
              <a:gd name="connsiteX174" fmla="*/ 579422 w 766207"/>
              <a:gd name="connsiteY174" fmla="*/ 195660 h 792877"/>
              <a:gd name="connsiteX175" fmla="*/ 105934 w 766207"/>
              <a:gd name="connsiteY175" fmla="*/ 159750 h 792877"/>
              <a:gd name="connsiteX176" fmla="*/ 102601 w 766207"/>
              <a:gd name="connsiteY176" fmla="*/ 159655 h 792877"/>
              <a:gd name="connsiteX177" fmla="*/ 98791 w 766207"/>
              <a:gd name="connsiteY177" fmla="*/ 159084 h 792877"/>
              <a:gd name="connsiteX178" fmla="*/ 52309 w 766207"/>
              <a:gd name="connsiteY178" fmla="*/ 102600 h 792877"/>
              <a:gd name="connsiteX179" fmla="*/ 70406 w 766207"/>
              <a:gd name="connsiteY179" fmla="*/ 65643 h 792877"/>
              <a:gd name="connsiteX180" fmla="*/ 109363 w 766207"/>
              <a:gd name="connsiteY180" fmla="*/ 52308 h 792877"/>
              <a:gd name="connsiteX181" fmla="*/ 133938 w 766207"/>
              <a:gd name="connsiteY181" fmla="*/ 60309 h 792877"/>
              <a:gd name="connsiteX182" fmla="*/ 133938 w 766207"/>
              <a:gd name="connsiteY182" fmla="*/ 60309 h 792877"/>
              <a:gd name="connsiteX183" fmla="*/ 159655 w 766207"/>
              <a:gd name="connsiteY183" fmla="*/ 109363 h 792877"/>
              <a:gd name="connsiteX184" fmla="*/ 149273 w 766207"/>
              <a:gd name="connsiteY184" fmla="*/ 137748 h 792877"/>
              <a:gd name="connsiteX185" fmla="*/ 137653 w 766207"/>
              <a:gd name="connsiteY185" fmla="*/ 149178 h 792877"/>
              <a:gd name="connsiteX186" fmla="*/ 105934 w 766207"/>
              <a:gd name="connsiteY186" fmla="*/ 159750 h 792877"/>
              <a:gd name="connsiteX187" fmla="*/ 105839 w 766207"/>
              <a:gd name="connsiteY187" fmla="*/ 75930 h 792877"/>
              <a:gd name="connsiteX188" fmla="*/ 86027 w 766207"/>
              <a:gd name="connsiteY188" fmla="*/ 83455 h 792877"/>
              <a:gd name="connsiteX189" fmla="*/ 75931 w 766207"/>
              <a:gd name="connsiteY189" fmla="*/ 104029 h 792877"/>
              <a:gd name="connsiteX190" fmla="*/ 101458 w 766207"/>
              <a:gd name="connsiteY190" fmla="*/ 135366 h 792877"/>
              <a:gd name="connsiteX191" fmla="*/ 103363 w 766207"/>
              <a:gd name="connsiteY191" fmla="*/ 135747 h 792877"/>
              <a:gd name="connsiteX192" fmla="*/ 123460 w 766207"/>
              <a:gd name="connsiteY192" fmla="*/ 129937 h 792877"/>
              <a:gd name="connsiteX193" fmla="*/ 129937 w 766207"/>
              <a:gd name="connsiteY193" fmla="*/ 123555 h 792877"/>
              <a:gd name="connsiteX194" fmla="*/ 135748 w 766207"/>
              <a:gd name="connsiteY194" fmla="*/ 107744 h 792877"/>
              <a:gd name="connsiteX195" fmla="*/ 121365 w 766207"/>
              <a:gd name="connsiteY195" fmla="*/ 80407 h 792877"/>
              <a:gd name="connsiteX196" fmla="*/ 121365 w 766207"/>
              <a:gd name="connsiteY196" fmla="*/ 80407 h 792877"/>
              <a:gd name="connsiteX197" fmla="*/ 107744 w 766207"/>
              <a:gd name="connsiteY197" fmla="*/ 75930 h 792877"/>
              <a:gd name="connsiteX198" fmla="*/ 105839 w 766207"/>
              <a:gd name="connsiteY198" fmla="*/ 75930 h 79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766207" h="792877">
                <a:moveTo>
                  <a:pt x="481696" y="792877"/>
                </a:moveTo>
                <a:lnTo>
                  <a:pt x="396447" y="792877"/>
                </a:lnTo>
                <a:cubicBezTo>
                  <a:pt x="389875" y="792877"/>
                  <a:pt x="384541" y="787543"/>
                  <a:pt x="384541" y="780971"/>
                </a:cubicBezTo>
                <a:lnTo>
                  <a:pt x="384541" y="736394"/>
                </a:lnTo>
                <a:lnTo>
                  <a:pt x="294529" y="736394"/>
                </a:lnTo>
                <a:lnTo>
                  <a:pt x="294529" y="780971"/>
                </a:lnTo>
                <a:cubicBezTo>
                  <a:pt x="294529" y="787543"/>
                  <a:pt x="289195" y="792877"/>
                  <a:pt x="282623" y="792877"/>
                </a:cubicBezTo>
                <a:lnTo>
                  <a:pt x="197374" y="792877"/>
                </a:lnTo>
                <a:cubicBezTo>
                  <a:pt x="190802" y="792877"/>
                  <a:pt x="185468" y="787543"/>
                  <a:pt x="185468" y="780971"/>
                </a:cubicBezTo>
                <a:lnTo>
                  <a:pt x="185468" y="680863"/>
                </a:lnTo>
                <a:cubicBezTo>
                  <a:pt x="185468" y="664956"/>
                  <a:pt x="198422" y="652002"/>
                  <a:pt x="214329" y="652002"/>
                </a:cubicBezTo>
                <a:lnTo>
                  <a:pt x="259192" y="652002"/>
                </a:lnTo>
                <a:cubicBezTo>
                  <a:pt x="259192" y="651717"/>
                  <a:pt x="259192" y="651431"/>
                  <a:pt x="259192" y="651240"/>
                </a:cubicBezTo>
                <a:lnTo>
                  <a:pt x="259192" y="646478"/>
                </a:lnTo>
                <a:cubicBezTo>
                  <a:pt x="259192" y="644954"/>
                  <a:pt x="259287" y="643525"/>
                  <a:pt x="259477" y="642001"/>
                </a:cubicBezTo>
                <a:lnTo>
                  <a:pt x="129556" y="642001"/>
                </a:lnTo>
                <a:cubicBezTo>
                  <a:pt x="122984" y="642001"/>
                  <a:pt x="117650" y="636667"/>
                  <a:pt x="117650" y="630095"/>
                </a:cubicBezTo>
                <a:lnTo>
                  <a:pt x="117650" y="465312"/>
                </a:lnTo>
                <a:cubicBezTo>
                  <a:pt x="117650" y="458740"/>
                  <a:pt x="122984" y="453406"/>
                  <a:pt x="129556" y="453406"/>
                </a:cubicBezTo>
                <a:lnTo>
                  <a:pt x="218234" y="453406"/>
                </a:lnTo>
                <a:lnTo>
                  <a:pt x="86122" y="209852"/>
                </a:lnTo>
                <a:cubicBezTo>
                  <a:pt x="34211" y="200041"/>
                  <a:pt x="-3127" y="152607"/>
                  <a:pt x="207" y="99267"/>
                </a:cubicBezTo>
                <a:cubicBezTo>
                  <a:pt x="3922" y="40974"/>
                  <a:pt x="54214" y="-3413"/>
                  <a:pt x="112602" y="207"/>
                </a:cubicBezTo>
                <a:cubicBezTo>
                  <a:pt x="151369" y="2683"/>
                  <a:pt x="185849" y="26496"/>
                  <a:pt x="202042" y="61548"/>
                </a:cubicBezTo>
                <a:lnTo>
                  <a:pt x="532083" y="125841"/>
                </a:lnTo>
                <a:cubicBezTo>
                  <a:pt x="542179" y="127842"/>
                  <a:pt x="551323" y="132699"/>
                  <a:pt x="558562" y="139843"/>
                </a:cubicBezTo>
                <a:cubicBezTo>
                  <a:pt x="564849" y="138033"/>
                  <a:pt x="571326" y="137081"/>
                  <a:pt x="577898" y="137081"/>
                </a:cubicBezTo>
                <a:cubicBezTo>
                  <a:pt x="616474" y="137081"/>
                  <a:pt x="647907" y="168513"/>
                  <a:pt x="647907" y="207090"/>
                </a:cubicBezTo>
                <a:cubicBezTo>
                  <a:pt x="647907" y="214995"/>
                  <a:pt x="646478" y="222806"/>
                  <a:pt x="643716" y="230426"/>
                </a:cubicBezTo>
                <a:lnTo>
                  <a:pt x="750301" y="297863"/>
                </a:lnTo>
                <a:cubicBezTo>
                  <a:pt x="758873" y="303292"/>
                  <a:pt x="764207" y="312246"/>
                  <a:pt x="764874" y="322342"/>
                </a:cubicBezTo>
                <a:cubicBezTo>
                  <a:pt x="765541" y="332439"/>
                  <a:pt x="761445" y="341964"/>
                  <a:pt x="753730" y="348536"/>
                </a:cubicBezTo>
                <a:cubicBezTo>
                  <a:pt x="761540" y="353584"/>
                  <a:pt x="766207" y="362252"/>
                  <a:pt x="766207" y="371967"/>
                </a:cubicBezTo>
                <a:cubicBezTo>
                  <a:pt x="766207" y="377587"/>
                  <a:pt x="764874" y="382540"/>
                  <a:pt x="762207" y="386731"/>
                </a:cubicBezTo>
                <a:lnTo>
                  <a:pt x="756682" y="395494"/>
                </a:lnTo>
                <a:cubicBezTo>
                  <a:pt x="754015" y="399685"/>
                  <a:pt x="750110" y="403019"/>
                  <a:pt x="745062" y="405400"/>
                </a:cubicBezTo>
                <a:cubicBezTo>
                  <a:pt x="736299" y="409591"/>
                  <a:pt x="726298" y="409020"/>
                  <a:pt x="718392" y="404067"/>
                </a:cubicBezTo>
                <a:lnTo>
                  <a:pt x="697246" y="390732"/>
                </a:lnTo>
                <a:lnTo>
                  <a:pt x="672958" y="408829"/>
                </a:lnTo>
                <a:cubicBezTo>
                  <a:pt x="662956" y="417211"/>
                  <a:pt x="648097" y="418164"/>
                  <a:pt x="636477" y="410829"/>
                </a:cubicBezTo>
                <a:lnTo>
                  <a:pt x="593614" y="383683"/>
                </a:lnTo>
                <a:cubicBezTo>
                  <a:pt x="579803" y="408543"/>
                  <a:pt x="567802" y="432737"/>
                  <a:pt x="561420" y="445977"/>
                </a:cubicBezTo>
                <a:cubicBezTo>
                  <a:pt x="558181" y="452549"/>
                  <a:pt x="552276" y="457502"/>
                  <a:pt x="545227" y="459502"/>
                </a:cubicBezTo>
                <a:cubicBezTo>
                  <a:pt x="538084" y="461502"/>
                  <a:pt x="530464" y="460359"/>
                  <a:pt x="524177" y="456454"/>
                </a:cubicBezTo>
                <a:lnTo>
                  <a:pt x="465789" y="419497"/>
                </a:lnTo>
                <a:cubicBezTo>
                  <a:pt x="459312" y="415401"/>
                  <a:pt x="455026" y="408734"/>
                  <a:pt x="453978" y="401114"/>
                </a:cubicBezTo>
                <a:cubicBezTo>
                  <a:pt x="452930" y="393494"/>
                  <a:pt x="455311" y="385874"/>
                  <a:pt x="460455" y="380159"/>
                </a:cubicBezTo>
                <a:lnTo>
                  <a:pt x="460455" y="380159"/>
                </a:lnTo>
                <a:lnTo>
                  <a:pt x="506842" y="328724"/>
                </a:lnTo>
                <a:lnTo>
                  <a:pt x="499126" y="323866"/>
                </a:lnTo>
                <a:cubicBezTo>
                  <a:pt x="491983" y="319389"/>
                  <a:pt x="487125" y="312341"/>
                  <a:pt x="485220" y="304149"/>
                </a:cubicBezTo>
                <a:cubicBezTo>
                  <a:pt x="483410" y="295958"/>
                  <a:pt x="484839" y="287481"/>
                  <a:pt x="489316" y="280432"/>
                </a:cubicBezTo>
                <a:lnTo>
                  <a:pt x="515414" y="239094"/>
                </a:lnTo>
                <a:cubicBezTo>
                  <a:pt x="513509" y="235379"/>
                  <a:pt x="511985" y="231474"/>
                  <a:pt x="510747" y="227378"/>
                </a:cubicBezTo>
                <a:lnTo>
                  <a:pt x="196422" y="166132"/>
                </a:lnTo>
                <a:lnTo>
                  <a:pt x="352251" y="453406"/>
                </a:lnTo>
                <a:lnTo>
                  <a:pt x="391494" y="453406"/>
                </a:lnTo>
                <a:cubicBezTo>
                  <a:pt x="426832" y="453406"/>
                  <a:pt x="455597" y="482172"/>
                  <a:pt x="455597" y="517509"/>
                </a:cubicBezTo>
                <a:lnTo>
                  <a:pt x="455597" y="613902"/>
                </a:lnTo>
                <a:cubicBezTo>
                  <a:pt x="455597" y="629333"/>
                  <a:pt x="443024" y="641906"/>
                  <a:pt x="427594" y="641906"/>
                </a:cubicBezTo>
                <a:lnTo>
                  <a:pt x="419497" y="641906"/>
                </a:lnTo>
                <a:cubicBezTo>
                  <a:pt x="419688" y="643335"/>
                  <a:pt x="419783" y="644859"/>
                  <a:pt x="419783" y="646383"/>
                </a:cubicBezTo>
                <a:lnTo>
                  <a:pt x="419783" y="651145"/>
                </a:lnTo>
                <a:cubicBezTo>
                  <a:pt x="419783" y="651431"/>
                  <a:pt x="419783" y="651717"/>
                  <a:pt x="419783" y="651907"/>
                </a:cubicBezTo>
                <a:lnTo>
                  <a:pt x="464646" y="651907"/>
                </a:lnTo>
                <a:cubicBezTo>
                  <a:pt x="480553" y="651907"/>
                  <a:pt x="493602" y="664861"/>
                  <a:pt x="493602" y="680768"/>
                </a:cubicBezTo>
                <a:lnTo>
                  <a:pt x="493602" y="780876"/>
                </a:lnTo>
                <a:cubicBezTo>
                  <a:pt x="493602" y="787543"/>
                  <a:pt x="488268" y="792877"/>
                  <a:pt x="481696" y="792877"/>
                </a:cubicBezTo>
                <a:close/>
                <a:moveTo>
                  <a:pt x="408353" y="769065"/>
                </a:moveTo>
                <a:lnTo>
                  <a:pt x="469789" y="769065"/>
                </a:lnTo>
                <a:lnTo>
                  <a:pt x="469789" y="680863"/>
                </a:lnTo>
                <a:cubicBezTo>
                  <a:pt x="469789" y="678101"/>
                  <a:pt x="467408" y="675815"/>
                  <a:pt x="464646" y="675815"/>
                </a:cubicBezTo>
                <a:lnTo>
                  <a:pt x="214329" y="675815"/>
                </a:lnTo>
                <a:cubicBezTo>
                  <a:pt x="211567" y="675815"/>
                  <a:pt x="209281" y="678101"/>
                  <a:pt x="209281" y="680863"/>
                </a:cubicBezTo>
                <a:lnTo>
                  <a:pt x="209281" y="769065"/>
                </a:lnTo>
                <a:lnTo>
                  <a:pt x="270717" y="769065"/>
                </a:lnTo>
                <a:lnTo>
                  <a:pt x="270717" y="724488"/>
                </a:lnTo>
                <a:cubicBezTo>
                  <a:pt x="270717" y="717915"/>
                  <a:pt x="276051" y="712581"/>
                  <a:pt x="282623" y="712581"/>
                </a:cubicBezTo>
                <a:lnTo>
                  <a:pt x="396447" y="712581"/>
                </a:lnTo>
                <a:cubicBezTo>
                  <a:pt x="403019" y="712581"/>
                  <a:pt x="408353" y="717915"/>
                  <a:pt x="408353" y="724488"/>
                </a:cubicBezTo>
                <a:lnTo>
                  <a:pt x="408353" y="769065"/>
                </a:lnTo>
                <a:close/>
                <a:moveTo>
                  <a:pt x="283004" y="651907"/>
                </a:moveTo>
                <a:lnTo>
                  <a:pt x="395971" y="651907"/>
                </a:lnTo>
                <a:cubicBezTo>
                  <a:pt x="395971" y="651621"/>
                  <a:pt x="396066" y="651431"/>
                  <a:pt x="396066" y="651145"/>
                </a:cubicBezTo>
                <a:lnTo>
                  <a:pt x="396066" y="646383"/>
                </a:lnTo>
                <a:cubicBezTo>
                  <a:pt x="396066" y="644478"/>
                  <a:pt x="395209" y="642954"/>
                  <a:pt x="394161" y="641906"/>
                </a:cubicBezTo>
                <a:lnTo>
                  <a:pt x="284909" y="641906"/>
                </a:lnTo>
                <a:cubicBezTo>
                  <a:pt x="283861" y="642954"/>
                  <a:pt x="283004" y="644478"/>
                  <a:pt x="283004" y="646383"/>
                </a:cubicBezTo>
                <a:lnTo>
                  <a:pt x="283004" y="651145"/>
                </a:lnTo>
                <a:cubicBezTo>
                  <a:pt x="283004" y="651431"/>
                  <a:pt x="283004" y="651717"/>
                  <a:pt x="283004" y="651907"/>
                </a:cubicBezTo>
                <a:close/>
                <a:moveTo>
                  <a:pt x="141463" y="618093"/>
                </a:moveTo>
                <a:lnTo>
                  <a:pt x="427689" y="618093"/>
                </a:lnTo>
                <a:cubicBezTo>
                  <a:pt x="429975" y="618093"/>
                  <a:pt x="431880" y="616188"/>
                  <a:pt x="431880" y="613902"/>
                </a:cubicBezTo>
                <a:lnTo>
                  <a:pt x="431880" y="517509"/>
                </a:lnTo>
                <a:cubicBezTo>
                  <a:pt x="431880" y="495316"/>
                  <a:pt x="413782" y="477219"/>
                  <a:pt x="391589" y="477219"/>
                </a:cubicBezTo>
                <a:lnTo>
                  <a:pt x="345202" y="477219"/>
                </a:lnTo>
                <a:cubicBezTo>
                  <a:pt x="340821" y="477219"/>
                  <a:pt x="336820" y="474837"/>
                  <a:pt x="334725" y="471027"/>
                </a:cubicBezTo>
                <a:lnTo>
                  <a:pt x="170514" y="168132"/>
                </a:lnTo>
                <a:cubicBezTo>
                  <a:pt x="168323" y="164037"/>
                  <a:pt x="168704" y="158988"/>
                  <a:pt x="171466" y="155274"/>
                </a:cubicBezTo>
                <a:cubicBezTo>
                  <a:pt x="173371" y="152797"/>
                  <a:pt x="175181" y="149940"/>
                  <a:pt x="177086" y="146606"/>
                </a:cubicBezTo>
                <a:cubicBezTo>
                  <a:pt x="179658" y="142224"/>
                  <a:pt x="184706" y="139843"/>
                  <a:pt x="189659" y="140796"/>
                </a:cubicBezTo>
                <a:lnTo>
                  <a:pt x="516652" y="204518"/>
                </a:lnTo>
                <a:cubicBezTo>
                  <a:pt x="518176" y="204804"/>
                  <a:pt x="519605" y="204804"/>
                  <a:pt x="521034" y="204899"/>
                </a:cubicBezTo>
                <a:cubicBezTo>
                  <a:pt x="526654" y="205089"/>
                  <a:pt x="531416" y="209280"/>
                  <a:pt x="532369" y="214805"/>
                </a:cubicBezTo>
                <a:cubicBezTo>
                  <a:pt x="533512" y="221568"/>
                  <a:pt x="535893" y="227664"/>
                  <a:pt x="539417" y="232998"/>
                </a:cubicBezTo>
                <a:cubicBezTo>
                  <a:pt x="542084" y="236903"/>
                  <a:pt x="542084" y="242046"/>
                  <a:pt x="539608" y="246047"/>
                </a:cubicBezTo>
                <a:lnTo>
                  <a:pt x="509604" y="293481"/>
                </a:lnTo>
                <a:cubicBezTo>
                  <a:pt x="508461" y="295196"/>
                  <a:pt x="508175" y="297291"/>
                  <a:pt x="508556" y="299196"/>
                </a:cubicBezTo>
                <a:cubicBezTo>
                  <a:pt x="509032" y="301197"/>
                  <a:pt x="510175" y="302911"/>
                  <a:pt x="511890" y="303959"/>
                </a:cubicBezTo>
                <a:lnTo>
                  <a:pt x="531511" y="316341"/>
                </a:lnTo>
                <a:cubicBezTo>
                  <a:pt x="531511" y="316341"/>
                  <a:pt x="531511" y="316341"/>
                  <a:pt x="531511" y="316341"/>
                </a:cubicBezTo>
                <a:lnTo>
                  <a:pt x="649145" y="390827"/>
                </a:lnTo>
                <a:cubicBezTo>
                  <a:pt x="652003" y="392637"/>
                  <a:pt x="655527" y="392351"/>
                  <a:pt x="658099" y="390255"/>
                </a:cubicBezTo>
                <a:lnTo>
                  <a:pt x="738394" y="330343"/>
                </a:lnTo>
                <a:cubicBezTo>
                  <a:pt x="740204" y="328724"/>
                  <a:pt x="741061" y="326533"/>
                  <a:pt x="740966" y="324152"/>
                </a:cubicBezTo>
                <a:cubicBezTo>
                  <a:pt x="740776" y="321675"/>
                  <a:pt x="739537" y="319485"/>
                  <a:pt x="737442" y="318151"/>
                </a:cubicBezTo>
                <a:lnTo>
                  <a:pt x="622094" y="245190"/>
                </a:lnTo>
                <a:cubicBezTo>
                  <a:pt x="616760" y="241856"/>
                  <a:pt x="614950" y="234903"/>
                  <a:pt x="617998" y="229378"/>
                </a:cubicBezTo>
                <a:cubicBezTo>
                  <a:pt x="621904" y="222234"/>
                  <a:pt x="623904" y="214805"/>
                  <a:pt x="623904" y="207280"/>
                </a:cubicBezTo>
                <a:cubicBezTo>
                  <a:pt x="623904" y="181753"/>
                  <a:pt x="603139" y="161084"/>
                  <a:pt x="577708" y="161084"/>
                </a:cubicBezTo>
                <a:cubicBezTo>
                  <a:pt x="571421" y="161084"/>
                  <a:pt x="565230" y="162417"/>
                  <a:pt x="559324" y="164894"/>
                </a:cubicBezTo>
                <a:cubicBezTo>
                  <a:pt x="554086" y="167180"/>
                  <a:pt x="548085" y="165465"/>
                  <a:pt x="544846" y="160798"/>
                </a:cubicBezTo>
                <a:cubicBezTo>
                  <a:pt x="540560" y="154797"/>
                  <a:pt x="534369" y="150702"/>
                  <a:pt x="527320" y="149273"/>
                </a:cubicBezTo>
                <a:lnTo>
                  <a:pt x="191088" y="83741"/>
                </a:lnTo>
                <a:cubicBezTo>
                  <a:pt x="187087" y="82979"/>
                  <a:pt x="183754" y="80121"/>
                  <a:pt x="182230" y="76311"/>
                </a:cubicBezTo>
                <a:cubicBezTo>
                  <a:pt x="170704" y="46498"/>
                  <a:pt x="142701" y="25924"/>
                  <a:pt x="110887" y="23924"/>
                </a:cubicBezTo>
                <a:cubicBezTo>
                  <a:pt x="65739" y="20971"/>
                  <a:pt x="26686" y="55547"/>
                  <a:pt x="23829" y="100695"/>
                </a:cubicBezTo>
                <a:cubicBezTo>
                  <a:pt x="21162" y="143653"/>
                  <a:pt x="52499" y="181658"/>
                  <a:pt x="95266" y="187182"/>
                </a:cubicBezTo>
                <a:cubicBezTo>
                  <a:pt x="99172" y="187659"/>
                  <a:pt x="102601" y="190040"/>
                  <a:pt x="104410" y="193564"/>
                </a:cubicBezTo>
                <a:cubicBezTo>
                  <a:pt x="104506" y="193850"/>
                  <a:pt x="104696" y="194231"/>
                  <a:pt x="104887" y="194612"/>
                </a:cubicBezTo>
                <a:lnTo>
                  <a:pt x="248619" y="459693"/>
                </a:lnTo>
                <a:cubicBezTo>
                  <a:pt x="250619" y="463407"/>
                  <a:pt x="250524" y="467884"/>
                  <a:pt x="248428" y="471504"/>
                </a:cubicBezTo>
                <a:cubicBezTo>
                  <a:pt x="246238" y="475123"/>
                  <a:pt x="242428" y="477314"/>
                  <a:pt x="238237" y="477314"/>
                </a:cubicBezTo>
                <a:lnTo>
                  <a:pt x="141463" y="477314"/>
                </a:lnTo>
                <a:lnTo>
                  <a:pt x="141463" y="618093"/>
                </a:lnTo>
                <a:close/>
                <a:moveTo>
                  <a:pt x="478267" y="396256"/>
                </a:moveTo>
                <a:cubicBezTo>
                  <a:pt x="477695" y="396828"/>
                  <a:pt x="477695" y="397494"/>
                  <a:pt x="477695" y="397971"/>
                </a:cubicBezTo>
                <a:cubicBezTo>
                  <a:pt x="477790" y="398447"/>
                  <a:pt x="477981" y="399018"/>
                  <a:pt x="478648" y="399495"/>
                </a:cubicBezTo>
                <a:lnTo>
                  <a:pt x="537036" y="436452"/>
                </a:lnTo>
                <a:cubicBezTo>
                  <a:pt x="537703" y="436928"/>
                  <a:pt x="538369" y="436833"/>
                  <a:pt x="538846" y="436737"/>
                </a:cubicBezTo>
                <a:cubicBezTo>
                  <a:pt x="539417" y="436547"/>
                  <a:pt x="539798" y="436166"/>
                  <a:pt x="540084" y="435690"/>
                </a:cubicBezTo>
                <a:cubicBezTo>
                  <a:pt x="546656" y="422069"/>
                  <a:pt x="559229" y="396828"/>
                  <a:pt x="573612" y="371110"/>
                </a:cubicBezTo>
                <a:lnTo>
                  <a:pt x="527416" y="341868"/>
                </a:lnTo>
                <a:lnTo>
                  <a:pt x="478267" y="396256"/>
                </a:lnTo>
                <a:close/>
                <a:moveTo>
                  <a:pt x="717725" y="375492"/>
                </a:moveTo>
                <a:lnTo>
                  <a:pt x="731155" y="383969"/>
                </a:lnTo>
                <a:cubicBezTo>
                  <a:pt x="732489" y="384826"/>
                  <a:pt x="734013" y="384350"/>
                  <a:pt x="734870" y="383969"/>
                </a:cubicBezTo>
                <a:cubicBezTo>
                  <a:pt x="736108" y="383397"/>
                  <a:pt x="736489" y="382921"/>
                  <a:pt x="736585" y="382826"/>
                </a:cubicBezTo>
                <a:lnTo>
                  <a:pt x="742109" y="374063"/>
                </a:lnTo>
                <a:cubicBezTo>
                  <a:pt x="742300" y="373777"/>
                  <a:pt x="742395" y="373015"/>
                  <a:pt x="742395" y="372063"/>
                </a:cubicBezTo>
                <a:cubicBezTo>
                  <a:pt x="742395" y="371205"/>
                  <a:pt x="742204" y="369586"/>
                  <a:pt x="740871" y="368729"/>
                </a:cubicBezTo>
                <a:cubicBezTo>
                  <a:pt x="740871" y="368729"/>
                  <a:pt x="740871" y="368729"/>
                  <a:pt x="740871" y="368729"/>
                </a:cubicBezTo>
                <a:lnTo>
                  <a:pt x="733346" y="363966"/>
                </a:lnTo>
                <a:lnTo>
                  <a:pt x="717725" y="375492"/>
                </a:lnTo>
                <a:close/>
                <a:moveTo>
                  <a:pt x="746014" y="339582"/>
                </a:moveTo>
                <a:lnTo>
                  <a:pt x="746014" y="339582"/>
                </a:lnTo>
                <a:lnTo>
                  <a:pt x="746014" y="339582"/>
                </a:lnTo>
                <a:close/>
                <a:moveTo>
                  <a:pt x="579422" y="240618"/>
                </a:moveTo>
                <a:cubicBezTo>
                  <a:pt x="560467" y="240618"/>
                  <a:pt x="545037" y="225187"/>
                  <a:pt x="545037" y="206232"/>
                </a:cubicBezTo>
                <a:cubicBezTo>
                  <a:pt x="545037" y="205661"/>
                  <a:pt x="545132" y="204327"/>
                  <a:pt x="545227" y="203756"/>
                </a:cubicBezTo>
                <a:cubicBezTo>
                  <a:pt x="545227" y="203375"/>
                  <a:pt x="545323" y="202422"/>
                  <a:pt x="545418" y="201565"/>
                </a:cubicBezTo>
                <a:cubicBezTo>
                  <a:pt x="546561" y="193278"/>
                  <a:pt x="550657" y="185754"/>
                  <a:pt x="556943" y="180324"/>
                </a:cubicBezTo>
                <a:cubicBezTo>
                  <a:pt x="563230" y="174895"/>
                  <a:pt x="571231" y="171847"/>
                  <a:pt x="579327" y="171847"/>
                </a:cubicBezTo>
                <a:cubicBezTo>
                  <a:pt x="598282" y="171847"/>
                  <a:pt x="613712" y="187278"/>
                  <a:pt x="613712" y="206232"/>
                </a:cubicBezTo>
                <a:cubicBezTo>
                  <a:pt x="613712" y="211090"/>
                  <a:pt x="612664" y="215853"/>
                  <a:pt x="610569" y="220425"/>
                </a:cubicBezTo>
                <a:cubicBezTo>
                  <a:pt x="605044" y="232712"/>
                  <a:pt x="592757" y="240618"/>
                  <a:pt x="579422" y="240618"/>
                </a:cubicBezTo>
                <a:close/>
                <a:moveTo>
                  <a:pt x="579422" y="195660"/>
                </a:moveTo>
                <a:cubicBezTo>
                  <a:pt x="576279" y="195660"/>
                  <a:pt x="573993" y="197088"/>
                  <a:pt x="572564" y="198327"/>
                </a:cubicBezTo>
                <a:cubicBezTo>
                  <a:pt x="570564" y="200041"/>
                  <a:pt x="569421" y="202232"/>
                  <a:pt x="569040" y="204804"/>
                </a:cubicBezTo>
                <a:cubicBezTo>
                  <a:pt x="569040" y="204899"/>
                  <a:pt x="568945" y="205661"/>
                  <a:pt x="568945" y="205756"/>
                </a:cubicBezTo>
                <a:cubicBezTo>
                  <a:pt x="568945" y="205947"/>
                  <a:pt x="568849" y="206709"/>
                  <a:pt x="568849" y="206994"/>
                </a:cubicBezTo>
                <a:cubicBezTo>
                  <a:pt x="568849" y="212043"/>
                  <a:pt x="573612" y="216805"/>
                  <a:pt x="579422" y="216805"/>
                </a:cubicBezTo>
                <a:cubicBezTo>
                  <a:pt x="583518" y="216805"/>
                  <a:pt x="587233" y="214329"/>
                  <a:pt x="588947" y="210614"/>
                </a:cubicBezTo>
                <a:cubicBezTo>
                  <a:pt x="589614" y="209185"/>
                  <a:pt x="589900" y="207756"/>
                  <a:pt x="589900" y="206232"/>
                </a:cubicBezTo>
                <a:cubicBezTo>
                  <a:pt x="589995" y="200422"/>
                  <a:pt x="585232" y="195660"/>
                  <a:pt x="579422" y="195660"/>
                </a:cubicBezTo>
                <a:close/>
                <a:moveTo>
                  <a:pt x="105934" y="159750"/>
                </a:moveTo>
                <a:cubicBezTo>
                  <a:pt x="104791" y="159750"/>
                  <a:pt x="103648" y="159750"/>
                  <a:pt x="102601" y="159655"/>
                </a:cubicBezTo>
                <a:cubicBezTo>
                  <a:pt x="101267" y="159560"/>
                  <a:pt x="100029" y="159369"/>
                  <a:pt x="98791" y="159084"/>
                </a:cubicBezTo>
                <a:cubicBezTo>
                  <a:pt x="70216" y="154797"/>
                  <a:pt x="50499" y="130604"/>
                  <a:pt x="52309" y="102600"/>
                </a:cubicBezTo>
                <a:cubicBezTo>
                  <a:pt x="53166" y="88218"/>
                  <a:pt x="59643" y="75168"/>
                  <a:pt x="70406" y="65643"/>
                </a:cubicBezTo>
                <a:cubicBezTo>
                  <a:pt x="81169" y="56118"/>
                  <a:pt x="94981" y="51356"/>
                  <a:pt x="109363" y="52308"/>
                </a:cubicBezTo>
                <a:cubicBezTo>
                  <a:pt x="117936" y="52880"/>
                  <a:pt x="126223" y="55547"/>
                  <a:pt x="133938" y="60309"/>
                </a:cubicBezTo>
                <a:lnTo>
                  <a:pt x="133938" y="60309"/>
                </a:lnTo>
                <a:cubicBezTo>
                  <a:pt x="150988" y="70787"/>
                  <a:pt x="160894" y="89646"/>
                  <a:pt x="159655" y="109363"/>
                </a:cubicBezTo>
                <a:cubicBezTo>
                  <a:pt x="158989" y="119555"/>
                  <a:pt x="155464" y="129366"/>
                  <a:pt x="149273" y="137748"/>
                </a:cubicBezTo>
                <a:cubicBezTo>
                  <a:pt x="146225" y="141939"/>
                  <a:pt x="142320" y="145844"/>
                  <a:pt x="137653" y="149178"/>
                </a:cubicBezTo>
                <a:cubicBezTo>
                  <a:pt x="128128" y="156131"/>
                  <a:pt x="117269" y="159750"/>
                  <a:pt x="105934" y="159750"/>
                </a:cubicBezTo>
                <a:close/>
                <a:moveTo>
                  <a:pt x="105839" y="75930"/>
                </a:moveTo>
                <a:cubicBezTo>
                  <a:pt x="98505" y="75930"/>
                  <a:pt x="91552" y="78597"/>
                  <a:pt x="86027" y="83455"/>
                </a:cubicBezTo>
                <a:cubicBezTo>
                  <a:pt x="80026" y="88789"/>
                  <a:pt x="76407" y="96028"/>
                  <a:pt x="75931" y="104029"/>
                </a:cubicBezTo>
                <a:cubicBezTo>
                  <a:pt x="74978" y="119555"/>
                  <a:pt x="85932" y="133080"/>
                  <a:pt x="101458" y="135366"/>
                </a:cubicBezTo>
                <a:lnTo>
                  <a:pt x="103363" y="135747"/>
                </a:lnTo>
                <a:cubicBezTo>
                  <a:pt x="112697" y="136414"/>
                  <a:pt x="119365" y="132985"/>
                  <a:pt x="123460" y="129937"/>
                </a:cubicBezTo>
                <a:cubicBezTo>
                  <a:pt x="126127" y="128032"/>
                  <a:pt x="128318" y="125841"/>
                  <a:pt x="129937" y="123555"/>
                </a:cubicBezTo>
                <a:cubicBezTo>
                  <a:pt x="133366" y="118888"/>
                  <a:pt x="135367" y="113364"/>
                  <a:pt x="135748" y="107744"/>
                </a:cubicBezTo>
                <a:cubicBezTo>
                  <a:pt x="136414" y="96790"/>
                  <a:pt x="130890" y="86313"/>
                  <a:pt x="121365" y="80407"/>
                </a:cubicBezTo>
                <a:cubicBezTo>
                  <a:pt x="121365" y="80407"/>
                  <a:pt x="121365" y="80407"/>
                  <a:pt x="121365" y="80407"/>
                </a:cubicBezTo>
                <a:cubicBezTo>
                  <a:pt x="116983" y="77740"/>
                  <a:pt x="112411" y="76216"/>
                  <a:pt x="107744" y="75930"/>
                </a:cubicBezTo>
                <a:cubicBezTo>
                  <a:pt x="107173" y="75930"/>
                  <a:pt x="106506" y="75930"/>
                  <a:pt x="105839" y="75930"/>
                </a:cubicBezTo>
                <a:close/>
              </a:path>
            </a:pathLst>
          </a:custGeom>
          <a:solidFill>
            <a:schemeClr val="bg2"/>
          </a:solidFill>
          <a:ln w="9525" cap="flat">
            <a:solidFill>
              <a:schemeClr val="bg2"/>
            </a:solidFill>
            <a:prstDash val="solid"/>
            <a:miter/>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87" name="Graphic 1">
            <a:extLst>
              <a:ext uri="{FF2B5EF4-FFF2-40B4-BE49-F238E27FC236}">
                <a16:creationId xmlns:a16="http://schemas.microsoft.com/office/drawing/2014/main" id="{9C31619E-610A-162F-A5BF-944229A14DB4}"/>
              </a:ext>
            </a:extLst>
          </p:cNvPr>
          <p:cNvSpPr/>
          <p:nvPr/>
        </p:nvSpPr>
        <p:spPr>
          <a:xfrm>
            <a:off x="9819733" y="3156816"/>
            <a:ext cx="500561" cy="517985"/>
          </a:xfrm>
          <a:custGeom>
            <a:avLst/>
            <a:gdLst>
              <a:gd name="connsiteX0" fmla="*/ 481696 w 766207"/>
              <a:gd name="connsiteY0" fmla="*/ 792877 h 792877"/>
              <a:gd name="connsiteX1" fmla="*/ 396447 w 766207"/>
              <a:gd name="connsiteY1" fmla="*/ 792877 h 792877"/>
              <a:gd name="connsiteX2" fmla="*/ 384541 w 766207"/>
              <a:gd name="connsiteY2" fmla="*/ 780971 h 792877"/>
              <a:gd name="connsiteX3" fmla="*/ 384541 w 766207"/>
              <a:gd name="connsiteY3" fmla="*/ 736394 h 792877"/>
              <a:gd name="connsiteX4" fmla="*/ 294529 w 766207"/>
              <a:gd name="connsiteY4" fmla="*/ 736394 h 792877"/>
              <a:gd name="connsiteX5" fmla="*/ 294529 w 766207"/>
              <a:gd name="connsiteY5" fmla="*/ 780971 h 792877"/>
              <a:gd name="connsiteX6" fmla="*/ 282623 w 766207"/>
              <a:gd name="connsiteY6" fmla="*/ 792877 h 792877"/>
              <a:gd name="connsiteX7" fmla="*/ 197374 w 766207"/>
              <a:gd name="connsiteY7" fmla="*/ 792877 h 792877"/>
              <a:gd name="connsiteX8" fmla="*/ 185468 w 766207"/>
              <a:gd name="connsiteY8" fmla="*/ 780971 h 792877"/>
              <a:gd name="connsiteX9" fmla="*/ 185468 w 766207"/>
              <a:gd name="connsiteY9" fmla="*/ 680863 h 792877"/>
              <a:gd name="connsiteX10" fmla="*/ 214329 w 766207"/>
              <a:gd name="connsiteY10" fmla="*/ 652002 h 792877"/>
              <a:gd name="connsiteX11" fmla="*/ 259192 w 766207"/>
              <a:gd name="connsiteY11" fmla="*/ 652002 h 792877"/>
              <a:gd name="connsiteX12" fmla="*/ 259192 w 766207"/>
              <a:gd name="connsiteY12" fmla="*/ 651240 h 792877"/>
              <a:gd name="connsiteX13" fmla="*/ 259192 w 766207"/>
              <a:gd name="connsiteY13" fmla="*/ 646478 h 792877"/>
              <a:gd name="connsiteX14" fmla="*/ 259477 w 766207"/>
              <a:gd name="connsiteY14" fmla="*/ 642001 h 792877"/>
              <a:gd name="connsiteX15" fmla="*/ 129556 w 766207"/>
              <a:gd name="connsiteY15" fmla="*/ 642001 h 792877"/>
              <a:gd name="connsiteX16" fmla="*/ 117650 w 766207"/>
              <a:gd name="connsiteY16" fmla="*/ 630095 h 792877"/>
              <a:gd name="connsiteX17" fmla="*/ 117650 w 766207"/>
              <a:gd name="connsiteY17" fmla="*/ 465312 h 792877"/>
              <a:gd name="connsiteX18" fmla="*/ 129556 w 766207"/>
              <a:gd name="connsiteY18" fmla="*/ 453406 h 792877"/>
              <a:gd name="connsiteX19" fmla="*/ 218234 w 766207"/>
              <a:gd name="connsiteY19" fmla="*/ 453406 h 792877"/>
              <a:gd name="connsiteX20" fmla="*/ 86122 w 766207"/>
              <a:gd name="connsiteY20" fmla="*/ 209852 h 792877"/>
              <a:gd name="connsiteX21" fmla="*/ 207 w 766207"/>
              <a:gd name="connsiteY21" fmla="*/ 99267 h 792877"/>
              <a:gd name="connsiteX22" fmla="*/ 112602 w 766207"/>
              <a:gd name="connsiteY22" fmla="*/ 207 h 792877"/>
              <a:gd name="connsiteX23" fmla="*/ 202042 w 766207"/>
              <a:gd name="connsiteY23" fmla="*/ 61548 h 792877"/>
              <a:gd name="connsiteX24" fmla="*/ 532083 w 766207"/>
              <a:gd name="connsiteY24" fmla="*/ 125841 h 792877"/>
              <a:gd name="connsiteX25" fmla="*/ 558562 w 766207"/>
              <a:gd name="connsiteY25" fmla="*/ 139843 h 792877"/>
              <a:gd name="connsiteX26" fmla="*/ 577898 w 766207"/>
              <a:gd name="connsiteY26" fmla="*/ 137081 h 792877"/>
              <a:gd name="connsiteX27" fmla="*/ 647907 w 766207"/>
              <a:gd name="connsiteY27" fmla="*/ 207090 h 792877"/>
              <a:gd name="connsiteX28" fmla="*/ 643716 w 766207"/>
              <a:gd name="connsiteY28" fmla="*/ 230426 h 792877"/>
              <a:gd name="connsiteX29" fmla="*/ 750301 w 766207"/>
              <a:gd name="connsiteY29" fmla="*/ 297863 h 792877"/>
              <a:gd name="connsiteX30" fmla="*/ 764874 w 766207"/>
              <a:gd name="connsiteY30" fmla="*/ 322342 h 792877"/>
              <a:gd name="connsiteX31" fmla="*/ 753730 w 766207"/>
              <a:gd name="connsiteY31" fmla="*/ 348536 h 792877"/>
              <a:gd name="connsiteX32" fmla="*/ 766207 w 766207"/>
              <a:gd name="connsiteY32" fmla="*/ 371967 h 792877"/>
              <a:gd name="connsiteX33" fmla="*/ 762207 w 766207"/>
              <a:gd name="connsiteY33" fmla="*/ 386731 h 792877"/>
              <a:gd name="connsiteX34" fmla="*/ 756682 w 766207"/>
              <a:gd name="connsiteY34" fmla="*/ 395494 h 792877"/>
              <a:gd name="connsiteX35" fmla="*/ 745062 w 766207"/>
              <a:gd name="connsiteY35" fmla="*/ 405400 h 792877"/>
              <a:gd name="connsiteX36" fmla="*/ 718392 w 766207"/>
              <a:gd name="connsiteY36" fmla="*/ 404067 h 792877"/>
              <a:gd name="connsiteX37" fmla="*/ 697246 w 766207"/>
              <a:gd name="connsiteY37" fmla="*/ 390732 h 792877"/>
              <a:gd name="connsiteX38" fmla="*/ 672958 w 766207"/>
              <a:gd name="connsiteY38" fmla="*/ 408829 h 792877"/>
              <a:gd name="connsiteX39" fmla="*/ 636477 w 766207"/>
              <a:gd name="connsiteY39" fmla="*/ 410829 h 792877"/>
              <a:gd name="connsiteX40" fmla="*/ 593614 w 766207"/>
              <a:gd name="connsiteY40" fmla="*/ 383683 h 792877"/>
              <a:gd name="connsiteX41" fmla="*/ 561420 w 766207"/>
              <a:gd name="connsiteY41" fmla="*/ 445977 h 792877"/>
              <a:gd name="connsiteX42" fmla="*/ 545227 w 766207"/>
              <a:gd name="connsiteY42" fmla="*/ 459502 h 792877"/>
              <a:gd name="connsiteX43" fmla="*/ 524177 w 766207"/>
              <a:gd name="connsiteY43" fmla="*/ 456454 h 792877"/>
              <a:gd name="connsiteX44" fmla="*/ 465789 w 766207"/>
              <a:gd name="connsiteY44" fmla="*/ 419497 h 792877"/>
              <a:gd name="connsiteX45" fmla="*/ 453978 w 766207"/>
              <a:gd name="connsiteY45" fmla="*/ 401114 h 792877"/>
              <a:gd name="connsiteX46" fmla="*/ 460455 w 766207"/>
              <a:gd name="connsiteY46" fmla="*/ 380159 h 792877"/>
              <a:gd name="connsiteX47" fmla="*/ 460455 w 766207"/>
              <a:gd name="connsiteY47" fmla="*/ 380159 h 792877"/>
              <a:gd name="connsiteX48" fmla="*/ 506842 w 766207"/>
              <a:gd name="connsiteY48" fmla="*/ 328724 h 792877"/>
              <a:gd name="connsiteX49" fmla="*/ 499126 w 766207"/>
              <a:gd name="connsiteY49" fmla="*/ 323866 h 792877"/>
              <a:gd name="connsiteX50" fmla="*/ 485220 w 766207"/>
              <a:gd name="connsiteY50" fmla="*/ 304149 h 792877"/>
              <a:gd name="connsiteX51" fmla="*/ 489316 w 766207"/>
              <a:gd name="connsiteY51" fmla="*/ 280432 h 792877"/>
              <a:gd name="connsiteX52" fmla="*/ 515414 w 766207"/>
              <a:gd name="connsiteY52" fmla="*/ 239094 h 792877"/>
              <a:gd name="connsiteX53" fmla="*/ 510747 w 766207"/>
              <a:gd name="connsiteY53" fmla="*/ 227378 h 792877"/>
              <a:gd name="connsiteX54" fmla="*/ 196422 w 766207"/>
              <a:gd name="connsiteY54" fmla="*/ 166132 h 792877"/>
              <a:gd name="connsiteX55" fmla="*/ 352251 w 766207"/>
              <a:gd name="connsiteY55" fmla="*/ 453406 h 792877"/>
              <a:gd name="connsiteX56" fmla="*/ 391494 w 766207"/>
              <a:gd name="connsiteY56" fmla="*/ 453406 h 792877"/>
              <a:gd name="connsiteX57" fmla="*/ 455597 w 766207"/>
              <a:gd name="connsiteY57" fmla="*/ 517509 h 792877"/>
              <a:gd name="connsiteX58" fmla="*/ 455597 w 766207"/>
              <a:gd name="connsiteY58" fmla="*/ 613902 h 792877"/>
              <a:gd name="connsiteX59" fmla="*/ 427594 w 766207"/>
              <a:gd name="connsiteY59" fmla="*/ 641906 h 792877"/>
              <a:gd name="connsiteX60" fmla="*/ 419497 w 766207"/>
              <a:gd name="connsiteY60" fmla="*/ 641906 h 792877"/>
              <a:gd name="connsiteX61" fmla="*/ 419783 w 766207"/>
              <a:gd name="connsiteY61" fmla="*/ 646383 h 792877"/>
              <a:gd name="connsiteX62" fmla="*/ 419783 w 766207"/>
              <a:gd name="connsiteY62" fmla="*/ 651145 h 792877"/>
              <a:gd name="connsiteX63" fmla="*/ 419783 w 766207"/>
              <a:gd name="connsiteY63" fmla="*/ 651907 h 792877"/>
              <a:gd name="connsiteX64" fmla="*/ 464646 w 766207"/>
              <a:gd name="connsiteY64" fmla="*/ 651907 h 792877"/>
              <a:gd name="connsiteX65" fmla="*/ 493602 w 766207"/>
              <a:gd name="connsiteY65" fmla="*/ 680768 h 792877"/>
              <a:gd name="connsiteX66" fmla="*/ 493602 w 766207"/>
              <a:gd name="connsiteY66" fmla="*/ 780876 h 792877"/>
              <a:gd name="connsiteX67" fmla="*/ 481696 w 766207"/>
              <a:gd name="connsiteY67" fmla="*/ 792877 h 792877"/>
              <a:gd name="connsiteX68" fmla="*/ 408353 w 766207"/>
              <a:gd name="connsiteY68" fmla="*/ 769065 h 792877"/>
              <a:gd name="connsiteX69" fmla="*/ 469789 w 766207"/>
              <a:gd name="connsiteY69" fmla="*/ 769065 h 792877"/>
              <a:gd name="connsiteX70" fmla="*/ 469789 w 766207"/>
              <a:gd name="connsiteY70" fmla="*/ 680863 h 792877"/>
              <a:gd name="connsiteX71" fmla="*/ 464646 w 766207"/>
              <a:gd name="connsiteY71" fmla="*/ 675815 h 792877"/>
              <a:gd name="connsiteX72" fmla="*/ 214329 w 766207"/>
              <a:gd name="connsiteY72" fmla="*/ 675815 h 792877"/>
              <a:gd name="connsiteX73" fmla="*/ 209281 w 766207"/>
              <a:gd name="connsiteY73" fmla="*/ 680863 h 792877"/>
              <a:gd name="connsiteX74" fmla="*/ 209281 w 766207"/>
              <a:gd name="connsiteY74" fmla="*/ 769065 h 792877"/>
              <a:gd name="connsiteX75" fmla="*/ 270717 w 766207"/>
              <a:gd name="connsiteY75" fmla="*/ 769065 h 792877"/>
              <a:gd name="connsiteX76" fmla="*/ 270717 w 766207"/>
              <a:gd name="connsiteY76" fmla="*/ 724488 h 792877"/>
              <a:gd name="connsiteX77" fmla="*/ 282623 w 766207"/>
              <a:gd name="connsiteY77" fmla="*/ 712581 h 792877"/>
              <a:gd name="connsiteX78" fmla="*/ 396447 w 766207"/>
              <a:gd name="connsiteY78" fmla="*/ 712581 h 792877"/>
              <a:gd name="connsiteX79" fmla="*/ 408353 w 766207"/>
              <a:gd name="connsiteY79" fmla="*/ 724488 h 792877"/>
              <a:gd name="connsiteX80" fmla="*/ 408353 w 766207"/>
              <a:gd name="connsiteY80" fmla="*/ 769065 h 792877"/>
              <a:gd name="connsiteX81" fmla="*/ 283004 w 766207"/>
              <a:gd name="connsiteY81" fmla="*/ 651907 h 792877"/>
              <a:gd name="connsiteX82" fmla="*/ 395971 w 766207"/>
              <a:gd name="connsiteY82" fmla="*/ 651907 h 792877"/>
              <a:gd name="connsiteX83" fmla="*/ 396066 w 766207"/>
              <a:gd name="connsiteY83" fmla="*/ 651145 h 792877"/>
              <a:gd name="connsiteX84" fmla="*/ 396066 w 766207"/>
              <a:gd name="connsiteY84" fmla="*/ 646383 h 792877"/>
              <a:gd name="connsiteX85" fmla="*/ 394161 w 766207"/>
              <a:gd name="connsiteY85" fmla="*/ 641906 h 792877"/>
              <a:gd name="connsiteX86" fmla="*/ 284909 w 766207"/>
              <a:gd name="connsiteY86" fmla="*/ 641906 h 792877"/>
              <a:gd name="connsiteX87" fmla="*/ 283004 w 766207"/>
              <a:gd name="connsiteY87" fmla="*/ 646383 h 792877"/>
              <a:gd name="connsiteX88" fmla="*/ 283004 w 766207"/>
              <a:gd name="connsiteY88" fmla="*/ 651145 h 792877"/>
              <a:gd name="connsiteX89" fmla="*/ 283004 w 766207"/>
              <a:gd name="connsiteY89" fmla="*/ 651907 h 792877"/>
              <a:gd name="connsiteX90" fmla="*/ 141463 w 766207"/>
              <a:gd name="connsiteY90" fmla="*/ 618093 h 792877"/>
              <a:gd name="connsiteX91" fmla="*/ 427689 w 766207"/>
              <a:gd name="connsiteY91" fmla="*/ 618093 h 792877"/>
              <a:gd name="connsiteX92" fmla="*/ 431880 w 766207"/>
              <a:gd name="connsiteY92" fmla="*/ 613902 h 792877"/>
              <a:gd name="connsiteX93" fmla="*/ 431880 w 766207"/>
              <a:gd name="connsiteY93" fmla="*/ 517509 h 792877"/>
              <a:gd name="connsiteX94" fmla="*/ 391589 w 766207"/>
              <a:gd name="connsiteY94" fmla="*/ 477219 h 792877"/>
              <a:gd name="connsiteX95" fmla="*/ 345202 w 766207"/>
              <a:gd name="connsiteY95" fmla="*/ 477219 h 792877"/>
              <a:gd name="connsiteX96" fmla="*/ 334725 w 766207"/>
              <a:gd name="connsiteY96" fmla="*/ 471027 h 792877"/>
              <a:gd name="connsiteX97" fmla="*/ 170514 w 766207"/>
              <a:gd name="connsiteY97" fmla="*/ 168132 h 792877"/>
              <a:gd name="connsiteX98" fmla="*/ 171466 w 766207"/>
              <a:gd name="connsiteY98" fmla="*/ 155274 h 792877"/>
              <a:gd name="connsiteX99" fmla="*/ 177086 w 766207"/>
              <a:gd name="connsiteY99" fmla="*/ 146606 h 792877"/>
              <a:gd name="connsiteX100" fmla="*/ 189659 w 766207"/>
              <a:gd name="connsiteY100" fmla="*/ 140796 h 792877"/>
              <a:gd name="connsiteX101" fmla="*/ 516652 w 766207"/>
              <a:gd name="connsiteY101" fmla="*/ 204518 h 792877"/>
              <a:gd name="connsiteX102" fmla="*/ 521034 w 766207"/>
              <a:gd name="connsiteY102" fmla="*/ 204899 h 792877"/>
              <a:gd name="connsiteX103" fmla="*/ 532369 w 766207"/>
              <a:gd name="connsiteY103" fmla="*/ 214805 h 792877"/>
              <a:gd name="connsiteX104" fmla="*/ 539417 w 766207"/>
              <a:gd name="connsiteY104" fmla="*/ 232998 h 792877"/>
              <a:gd name="connsiteX105" fmla="*/ 539608 w 766207"/>
              <a:gd name="connsiteY105" fmla="*/ 246047 h 792877"/>
              <a:gd name="connsiteX106" fmla="*/ 509604 w 766207"/>
              <a:gd name="connsiteY106" fmla="*/ 293481 h 792877"/>
              <a:gd name="connsiteX107" fmla="*/ 508556 w 766207"/>
              <a:gd name="connsiteY107" fmla="*/ 299196 h 792877"/>
              <a:gd name="connsiteX108" fmla="*/ 511890 w 766207"/>
              <a:gd name="connsiteY108" fmla="*/ 303959 h 792877"/>
              <a:gd name="connsiteX109" fmla="*/ 531511 w 766207"/>
              <a:gd name="connsiteY109" fmla="*/ 316341 h 792877"/>
              <a:gd name="connsiteX110" fmla="*/ 531511 w 766207"/>
              <a:gd name="connsiteY110" fmla="*/ 316341 h 792877"/>
              <a:gd name="connsiteX111" fmla="*/ 649145 w 766207"/>
              <a:gd name="connsiteY111" fmla="*/ 390827 h 792877"/>
              <a:gd name="connsiteX112" fmla="*/ 658099 w 766207"/>
              <a:gd name="connsiteY112" fmla="*/ 390255 h 792877"/>
              <a:gd name="connsiteX113" fmla="*/ 738394 w 766207"/>
              <a:gd name="connsiteY113" fmla="*/ 330343 h 792877"/>
              <a:gd name="connsiteX114" fmla="*/ 740966 w 766207"/>
              <a:gd name="connsiteY114" fmla="*/ 324152 h 792877"/>
              <a:gd name="connsiteX115" fmla="*/ 737442 w 766207"/>
              <a:gd name="connsiteY115" fmla="*/ 318151 h 792877"/>
              <a:gd name="connsiteX116" fmla="*/ 622094 w 766207"/>
              <a:gd name="connsiteY116" fmla="*/ 245190 h 792877"/>
              <a:gd name="connsiteX117" fmla="*/ 617998 w 766207"/>
              <a:gd name="connsiteY117" fmla="*/ 229378 h 792877"/>
              <a:gd name="connsiteX118" fmla="*/ 623904 w 766207"/>
              <a:gd name="connsiteY118" fmla="*/ 207280 h 792877"/>
              <a:gd name="connsiteX119" fmla="*/ 577708 w 766207"/>
              <a:gd name="connsiteY119" fmla="*/ 161084 h 792877"/>
              <a:gd name="connsiteX120" fmla="*/ 559324 w 766207"/>
              <a:gd name="connsiteY120" fmla="*/ 164894 h 792877"/>
              <a:gd name="connsiteX121" fmla="*/ 544846 w 766207"/>
              <a:gd name="connsiteY121" fmla="*/ 160798 h 792877"/>
              <a:gd name="connsiteX122" fmla="*/ 527320 w 766207"/>
              <a:gd name="connsiteY122" fmla="*/ 149273 h 792877"/>
              <a:gd name="connsiteX123" fmla="*/ 191088 w 766207"/>
              <a:gd name="connsiteY123" fmla="*/ 83741 h 792877"/>
              <a:gd name="connsiteX124" fmla="*/ 182230 w 766207"/>
              <a:gd name="connsiteY124" fmla="*/ 76311 h 792877"/>
              <a:gd name="connsiteX125" fmla="*/ 110887 w 766207"/>
              <a:gd name="connsiteY125" fmla="*/ 23924 h 792877"/>
              <a:gd name="connsiteX126" fmla="*/ 23829 w 766207"/>
              <a:gd name="connsiteY126" fmla="*/ 100695 h 792877"/>
              <a:gd name="connsiteX127" fmla="*/ 95266 w 766207"/>
              <a:gd name="connsiteY127" fmla="*/ 187182 h 792877"/>
              <a:gd name="connsiteX128" fmla="*/ 104410 w 766207"/>
              <a:gd name="connsiteY128" fmla="*/ 193564 h 792877"/>
              <a:gd name="connsiteX129" fmla="*/ 104887 w 766207"/>
              <a:gd name="connsiteY129" fmla="*/ 194612 h 792877"/>
              <a:gd name="connsiteX130" fmla="*/ 248619 w 766207"/>
              <a:gd name="connsiteY130" fmla="*/ 459693 h 792877"/>
              <a:gd name="connsiteX131" fmla="*/ 248428 w 766207"/>
              <a:gd name="connsiteY131" fmla="*/ 471504 h 792877"/>
              <a:gd name="connsiteX132" fmla="*/ 238237 w 766207"/>
              <a:gd name="connsiteY132" fmla="*/ 477314 h 792877"/>
              <a:gd name="connsiteX133" fmla="*/ 141463 w 766207"/>
              <a:gd name="connsiteY133" fmla="*/ 477314 h 792877"/>
              <a:gd name="connsiteX134" fmla="*/ 141463 w 766207"/>
              <a:gd name="connsiteY134" fmla="*/ 618093 h 792877"/>
              <a:gd name="connsiteX135" fmla="*/ 478267 w 766207"/>
              <a:gd name="connsiteY135" fmla="*/ 396256 h 792877"/>
              <a:gd name="connsiteX136" fmla="*/ 477695 w 766207"/>
              <a:gd name="connsiteY136" fmla="*/ 397971 h 792877"/>
              <a:gd name="connsiteX137" fmla="*/ 478648 w 766207"/>
              <a:gd name="connsiteY137" fmla="*/ 399495 h 792877"/>
              <a:gd name="connsiteX138" fmla="*/ 537036 w 766207"/>
              <a:gd name="connsiteY138" fmla="*/ 436452 h 792877"/>
              <a:gd name="connsiteX139" fmla="*/ 538846 w 766207"/>
              <a:gd name="connsiteY139" fmla="*/ 436737 h 792877"/>
              <a:gd name="connsiteX140" fmla="*/ 540084 w 766207"/>
              <a:gd name="connsiteY140" fmla="*/ 435690 h 792877"/>
              <a:gd name="connsiteX141" fmla="*/ 573612 w 766207"/>
              <a:gd name="connsiteY141" fmla="*/ 371110 h 792877"/>
              <a:gd name="connsiteX142" fmla="*/ 527416 w 766207"/>
              <a:gd name="connsiteY142" fmla="*/ 341868 h 792877"/>
              <a:gd name="connsiteX143" fmla="*/ 478267 w 766207"/>
              <a:gd name="connsiteY143" fmla="*/ 396256 h 792877"/>
              <a:gd name="connsiteX144" fmla="*/ 717725 w 766207"/>
              <a:gd name="connsiteY144" fmla="*/ 375492 h 792877"/>
              <a:gd name="connsiteX145" fmla="*/ 731155 w 766207"/>
              <a:gd name="connsiteY145" fmla="*/ 383969 h 792877"/>
              <a:gd name="connsiteX146" fmla="*/ 734870 w 766207"/>
              <a:gd name="connsiteY146" fmla="*/ 383969 h 792877"/>
              <a:gd name="connsiteX147" fmla="*/ 736585 w 766207"/>
              <a:gd name="connsiteY147" fmla="*/ 382826 h 792877"/>
              <a:gd name="connsiteX148" fmla="*/ 742109 w 766207"/>
              <a:gd name="connsiteY148" fmla="*/ 374063 h 792877"/>
              <a:gd name="connsiteX149" fmla="*/ 742395 w 766207"/>
              <a:gd name="connsiteY149" fmla="*/ 372063 h 792877"/>
              <a:gd name="connsiteX150" fmla="*/ 740871 w 766207"/>
              <a:gd name="connsiteY150" fmla="*/ 368729 h 792877"/>
              <a:gd name="connsiteX151" fmla="*/ 740871 w 766207"/>
              <a:gd name="connsiteY151" fmla="*/ 368729 h 792877"/>
              <a:gd name="connsiteX152" fmla="*/ 733346 w 766207"/>
              <a:gd name="connsiteY152" fmla="*/ 363966 h 792877"/>
              <a:gd name="connsiteX153" fmla="*/ 717725 w 766207"/>
              <a:gd name="connsiteY153" fmla="*/ 375492 h 792877"/>
              <a:gd name="connsiteX154" fmla="*/ 746014 w 766207"/>
              <a:gd name="connsiteY154" fmla="*/ 339582 h 792877"/>
              <a:gd name="connsiteX155" fmla="*/ 746014 w 766207"/>
              <a:gd name="connsiteY155" fmla="*/ 339582 h 792877"/>
              <a:gd name="connsiteX156" fmla="*/ 746014 w 766207"/>
              <a:gd name="connsiteY156" fmla="*/ 339582 h 792877"/>
              <a:gd name="connsiteX157" fmla="*/ 579422 w 766207"/>
              <a:gd name="connsiteY157" fmla="*/ 240618 h 792877"/>
              <a:gd name="connsiteX158" fmla="*/ 545037 w 766207"/>
              <a:gd name="connsiteY158" fmla="*/ 206232 h 792877"/>
              <a:gd name="connsiteX159" fmla="*/ 545227 w 766207"/>
              <a:gd name="connsiteY159" fmla="*/ 203756 h 792877"/>
              <a:gd name="connsiteX160" fmla="*/ 545418 w 766207"/>
              <a:gd name="connsiteY160" fmla="*/ 201565 h 792877"/>
              <a:gd name="connsiteX161" fmla="*/ 556943 w 766207"/>
              <a:gd name="connsiteY161" fmla="*/ 180324 h 792877"/>
              <a:gd name="connsiteX162" fmla="*/ 579327 w 766207"/>
              <a:gd name="connsiteY162" fmla="*/ 171847 h 792877"/>
              <a:gd name="connsiteX163" fmla="*/ 613712 w 766207"/>
              <a:gd name="connsiteY163" fmla="*/ 206232 h 792877"/>
              <a:gd name="connsiteX164" fmla="*/ 610569 w 766207"/>
              <a:gd name="connsiteY164" fmla="*/ 220425 h 792877"/>
              <a:gd name="connsiteX165" fmla="*/ 579422 w 766207"/>
              <a:gd name="connsiteY165" fmla="*/ 240618 h 792877"/>
              <a:gd name="connsiteX166" fmla="*/ 579422 w 766207"/>
              <a:gd name="connsiteY166" fmla="*/ 195660 h 792877"/>
              <a:gd name="connsiteX167" fmla="*/ 572564 w 766207"/>
              <a:gd name="connsiteY167" fmla="*/ 198327 h 792877"/>
              <a:gd name="connsiteX168" fmla="*/ 569040 w 766207"/>
              <a:gd name="connsiteY168" fmla="*/ 204804 h 792877"/>
              <a:gd name="connsiteX169" fmla="*/ 568945 w 766207"/>
              <a:gd name="connsiteY169" fmla="*/ 205756 h 792877"/>
              <a:gd name="connsiteX170" fmla="*/ 568849 w 766207"/>
              <a:gd name="connsiteY170" fmla="*/ 206994 h 792877"/>
              <a:gd name="connsiteX171" fmla="*/ 579422 w 766207"/>
              <a:gd name="connsiteY171" fmla="*/ 216805 h 792877"/>
              <a:gd name="connsiteX172" fmla="*/ 588947 w 766207"/>
              <a:gd name="connsiteY172" fmla="*/ 210614 h 792877"/>
              <a:gd name="connsiteX173" fmla="*/ 589900 w 766207"/>
              <a:gd name="connsiteY173" fmla="*/ 206232 h 792877"/>
              <a:gd name="connsiteX174" fmla="*/ 579422 w 766207"/>
              <a:gd name="connsiteY174" fmla="*/ 195660 h 792877"/>
              <a:gd name="connsiteX175" fmla="*/ 105934 w 766207"/>
              <a:gd name="connsiteY175" fmla="*/ 159750 h 792877"/>
              <a:gd name="connsiteX176" fmla="*/ 102601 w 766207"/>
              <a:gd name="connsiteY176" fmla="*/ 159655 h 792877"/>
              <a:gd name="connsiteX177" fmla="*/ 98791 w 766207"/>
              <a:gd name="connsiteY177" fmla="*/ 159084 h 792877"/>
              <a:gd name="connsiteX178" fmla="*/ 52309 w 766207"/>
              <a:gd name="connsiteY178" fmla="*/ 102600 h 792877"/>
              <a:gd name="connsiteX179" fmla="*/ 70406 w 766207"/>
              <a:gd name="connsiteY179" fmla="*/ 65643 h 792877"/>
              <a:gd name="connsiteX180" fmla="*/ 109363 w 766207"/>
              <a:gd name="connsiteY180" fmla="*/ 52308 h 792877"/>
              <a:gd name="connsiteX181" fmla="*/ 133938 w 766207"/>
              <a:gd name="connsiteY181" fmla="*/ 60309 h 792877"/>
              <a:gd name="connsiteX182" fmla="*/ 133938 w 766207"/>
              <a:gd name="connsiteY182" fmla="*/ 60309 h 792877"/>
              <a:gd name="connsiteX183" fmla="*/ 159655 w 766207"/>
              <a:gd name="connsiteY183" fmla="*/ 109363 h 792877"/>
              <a:gd name="connsiteX184" fmla="*/ 149273 w 766207"/>
              <a:gd name="connsiteY184" fmla="*/ 137748 h 792877"/>
              <a:gd name="connsiteX185" fmla="*/ 137653 w 766207"/>
              <a:gd name="connsiteY185" fmla="*/ 149178 h 792877"/>
              <a:gd name="connsiteX186" fmla="*/ 105934 w 766207"/>
              <a:gd name="connsiteY186" fmla="*/ 159750 h 792877"/>
              <a:gd name="connsiteX187" fmla="*/ 105839 w 766207"/>
              <a:gd name="connsiteY187" fmla="*/ 75930 h 792877"/>
              <a:gd name="connsiteX188" fmla="*/ 86027 w 766207"/>
              <a:gd name="connsiteY188" fmla="*/ 83455 h 792877"/>
              <a:gd name="connsiteX189" fmla="*/ 75931 w 766207"/>
              <a:gd name="connsiteY189" fmla="*/ 104029 h 792877"/>
              <a:gd name="connsiteX190" fmla="*/ 101458 w 766207"/>
              <a:gd name="connsiteY190" fmla="*/ 135366 h 792877"/>
              <a:gd name="connsiteX191" fmla="*/ 103363 w 766207"/>
              <a:gd name="connsiteY191" fmla="*/ 135747 h 792877"/>
              <a:gd name="connsiteX192" fmla="*/ 123460 w 766207"/>
              <a:gd name="connsiteY192" fmla="*/ 129937 h 792877"/>
              <a:gd name="connsiteX193" fmla="*/ 129937 w 766207"/>
              <a:gd name="connsiteY193" fmla="*/ 123555 h 792877"/>
              <a:gd name="connsiteX194" fmla="*/ 135748 w 766207"/>
              <a:gd name="connsiteY194" fmla="*/ 107744 h 792877"/>
              <a:gd name="connsiteX195" fmla="*/ 121365 w 766207"/>
              <a:gd name="connsiteY195" fmla="*/ 80407 h 792877"/>
              <a:gd name="connsiteX196" fmla="*/ 121365 w 766207"/>
              <a:gd name="connsiteY196" fmla="*/ 80407 h 792877"/>
              <a:gd name="connsiteX197" fmla="*/ 107744 w 766207"/>
              <a:gd name="connsiteY197" fmla="*/ 75930 h 792877"/>
              <a:gd name="connsiteX198" fmla="*/ 105839 w 766207"/>
              <a:gd name="connsiteY198" fmla="*/ 75930 h 79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766207" h="792877">
                <a:moveTo>
                  <a:pt x="481696" y="792877"/>
                </a:moveTo>
                <a:lnTo>
                  <a:pt x="396447" y="792877"/>
                </a:lnTo>
                <a:cubicBezTo>
                  <a:pt x="389875" y="792877"/>
                  <a:pt x="384541" y="787543"/>
                  <a:pt x="384541" y="780971"/>
                </a:cubicBezTo>
                <a:lnTo>
                  <a:pt x="384541" y="736394"/>
                </a:lnTo>
                <a:lnTo>
                  <a:pt x="294529" y="736394"/>
                </a:lnTo>
                <a:lnTo>
                  <a:pt x="294529" y="780971"/>
                </a:lnTo>
                <a:cubicBezTo>
                  <a:pt x="294529" y="787543"/>
                  <a:pt x="289195" y="792877"/>
                  <a:pt x="282623" y="792877"/>
                </a:cubicBezTo>
                <a:lnTo>
                  <a:pt x="197374" y="792877"/>
                </a:lnTo>
                <a:cubicBezTo>
                  <a:pt x="190802" y="792877"/>
                  <a:pt x="185468" y="787543"/>
                  <a:pt x="185468" y="780971"/>
                </a:cubicBezTo>
                <a:lnTo>
                  <a:pt x="185468" y="680863"/>
                </a:lnTo>
                <a:cubicBezTo>
                  <a:pt x="185468" y="664956"/>
                  <a:pt x="198422" y="652002"/>
                  <a:pt x="214329" y="652002"/>
                </a:cubicBezTo>
                <a:lnTo>
                  <a:pt x="259192" y="652002"/>
                </a:lnTo>
                <a:cubicBezTo>
                  <a:pt x="259192" y="651717"/>
                  <a:pt x="259192" y="651431"/>
                  <a:pt x="259192" y="651240"/>
                </a:cubicBezTo>
                <a:lnTo>
                  <a:pt x="259192" y="646478"/>
                </a:lnTo>
                <a:cubicBezTo>
                  <a:pt x="259192" y="644954"/>
                  <a:pt x="259287" y="643525"/>
                  <a:pt x="259477" y="642001"/>
                </a:cubicBezTo>
                <a:lnTo>
                  <a:pt x="129556" y="642001"/>
                </a:lnTo>
                <a:cubicBezTo>
                  <a:pt x="122984" y="642001"/>
                  <a:pt x="117650" y="636667"/>
                  <a:pt x="117650" y="630095"/>
                </a:cubicBezTo>
                <a:lnTo>
                  <a:pt x="117650" y="465312"/>
                </a:lnTo>
                <a:cubicBezTo>
                  <a:pt x="117650" y="458740"/>
                  <a:pt x="122984" y="453406"/>
                  <a:pt x="129556" y="453406"/>
                </a:cubicBezTo>
                <a:lnTo>
                  <a:pt x="218234" y="453406"/>
                </a:lnTo>
                <a:lnTo>
                  <a:pt x="86122" y="209852"/>
                </a:lnTo>
                <a:cubicBezTo>
                  <a:pt x="34211" y="200041"/>
                  <a:pt x="-3127" y="152607"/>
                  <a:pt x="207" y="99267"/>
                </a:cubicBezTo>
                <a:cubicBezTo>
                  <a:pt x="3922" y="40974"/>
                  <a:pt x="54214" y="-3413"/>
                  <a:pt x="112602" y="207"/>
                </a:cubicBezTo>
                <a:cubicBezTo>
                  <a:pt x="151369" y="2683"/>
                  <a:pt x="185849" y="26496"/>
                  <a:pt x="202042" y="61548"/>
                </a:cubicBezTo>
                <a:lnTo>
                  <a:pt x="532083" y="125841"/>
                </a:lnTo>
                <a:cubicBezTo>
                  <a:pt x="542179" y="127842"/>
                  <a:pt x="551323" y="132699"/>
                  <a:pt x="558562" y="139843"/>
                </a:cubicBezTo>
                <a:cubicBezTo>
                  <a:pt x="564849" y="138033"/>
                  <a:pt x="571326" y="137081"/>
                  <a:pt x="577898" y="137081"/>
                </a:cubicBezTo>
                <a:cubicBezTo>
                  <a:pt x="616474" y="137081"/>
                  <a:pt x="647907" y="168513"/>
                  <a:pt x="647907" y="207090"/>
                </a:cubicBezTo>
                <a:cubicBezTo>
                  <a:pt x="647907" y="214995"/>
                  <a:pt x="646478" y="222806"/>
                  <a:pt x="643716" y="230426"/>
                </a:cubicBezTo>
                <a:lnTo>
                  <a:pt x="750301" y="297863"/>
                </a:lnTo>
                <a:cubicBezTo>
                  <a:pt x="758873" y="303292"/>
                  <a:pt x="764207" y="312246"/>
                  <a:pt x="764874" y="322342"/>
                </a:cubicBezTo>
                <a:cubicBezTo>
                  <a:pt x="765541" y="332439"/>
                  <a:pt x="761445" y="341964"/>
                  <a:pt x="753730" y="348536"/>
                </a:cubicBezTo>
                <a:cubicBezTo>
                  <a:pt x="761540" y="353584"/>
                  <a:pt x="766207" y="362252"/>
                  <a:pt x="766207" y="371967"/>
                </a:cubicBezTo>
                <a:cubicBezTo>
                  <a:pt x="766207" y="377587"/>
                  <a:pt x="764874" y="382540"/>
                  <a:pt x="762207" y="386731"/>
                </a:cubicBezTo>
                <a:lnTo>
                  <a:pt x="756682" y="395494"/>
                </a:lnTo>
                <a:cubicBezTo>
                  <a:pt x="754015" y="399685"/>
                  <a:pt x="750110" y="403019"/>
                  <a:pt x="745062" y="405400"/>
                </a:cubicBezTo>
                <a:cubicBezTo>
                  <a:pt x="736299" y="409591"/>
                  <a:pt x="726298" y="409020"/>
                  <a:pt x="718392" y="404067"/>
                </a:cubicBezTo>
                <a:lnTo>
                  <a:pt x="697246" y="390732"/>
                </a:lnTo>
                <a:lnTo>
                  <a:pt x="672958" y="408829"/>
                </a:lnTo>
                <a:cubicBezTo>
                  <a:pt x="662956" y="417211"/>
                  <a:pt x="648097" y="418164"/>
                  <a:pt x="636477" y="410829"/>
                </a:cubicBezTo>
                <a:lnTo>
                  <a:pt x="593614" y="383683"/>
                </a:lnTo>
                <a:cubicBezTo>
                  <a:pt x="579803" y="408543"/>
                  <a:pt x="567802" y="432737"/>
                  <a:pt x="561420" y="445977"/>
                </a:cubicBezTo>
                <a:cubicBezTo>
                  <a:pt x="558181" y="452549"/>
                  <a:pt x="552276" y="457502"/>
                  <a:pt x="545227" y="459502"/>
                </a:cubicBezTo>
                <a:cubicBezTo>
                  <a:pt x="538084" y="461502"/>
                  <a:pt x="530464" y="460359"/>
                  <a:pt x="524177" y="456454"/>
                </a:cubicBezTo>
                <a:lnTo>
                  <a:pt x="465789" y="419497"/>
                </a:lnTo>
                <a:cubicBezTo>
                  <a:pt x="459312" y="415401"/>
                  <a:pt x="455026" y="408734"/>
                  <a:pt x="453978" y="401114"/>
                </a:cubicBezTo>
                <a:cubicBezTo>
                  <a:pt x="452930" y="393494"/>
                  <a:pt x="455311" y="385874"/>
                  <a:pt x="460455" y="380159"/>
                </a:cubicBezTo>
                <a:lnTo>
                  <a:pt x="460455" y="380159"/>
                </a:lnTo>
                <a:lnTo>
                  <a:pt x="506842" y="328724"/>
                </a:lnTo>
                <a:lnTo>
                  <a:pt x="499126" y="323866"/>
                </a:lnTo>
                <a:cubicBezTo>
                  <a:pt x="491983" y="319389"/>
                  <a:pt x="487125" y="312341"/>
                  <a:pt x="485220" y="304149"/>
                </a:cubicBezTo>
                <a:cubicBezTo>
                  <a:pt x="483410" y="295958"/>
                  <a:pt x="484839" y="287481"/>
                  <a:pt x="489316" y="280432"/>
                </a:cubicBezTo>
                <a:lnTo>
                  <a:pt x="515414" y="239094"/>
                </a:lnTo>
                <a:cubicBezTo>
                  <a:pt x="513509" y="235379"/>
                  <a:pt x="511985" y="231474"/>
                  <a:pt x="510747" y="227378"/>
                </a:cubicBezTo>
                <a:lnTo>
                  <a:pt x="196422" y="166132"/>
                </a:lnTo>
                <a:lnTo>
                  <a:pt x="352251" y="453406"/>
                </a:lnTo>
                <a:lnTo>
                  <a:pt x="391494" y="453406"/>
                </a:lnTo>
                <a:cubicBezTo>
                  <a:pt x="426832" y="453406"/>
                  <a:pt x="455597" y="482172"/>
                  <a:pt x="455597" y="517509"/>
                </a:cubicBezTo>
                <a:lnTo>
                  <a:pt x="455597" y="613902"/>
                </a:lnTo>
                <a:cubicBezTo>
                  <a:pt x="455597" y="629333"/>
                  <a:pt x="443024" y="641906"/>
                  <a:pt x="427594" y="641906"/>
                </a:cubicBezTo>
                <a:lnTo>
                  <a:pt x="419497" y="641906"/>
                </a:lnTo>
                <a:cubicBezTo>
                  <a:pt x="419688" y="643335"/>
                  <a:pt x="419783" y="644859"/>
                  <a:pt x="419783" y="646383"/>
                </a:cubicBezTo>
                <a:lnTo>
                  <a:pt x="419783" y="651145"/>
                </a:lnTo>
                <a:cubicBezTo>
                  <a:pt x="419783" y="651431"/>
                  <a:pt x="419783" y="651717"/>
                  <a:pt x="419783" y="651907"/>
                </a:cubicBezTo>
                <a:lnTo>
                  <a:pt x="464646" y="651907"/>
                </a:lnTo>
                <a:cubicBezTo>
                  <a:pt x="480553" y="651907"/>
                  <a:pt x="493602" y="664861"/>
                  <a:pt x="493602" y="680768"/>
                </a:cubicBezTo>
                <a:lnTo>
                  <a:pt x="493602" y="780876"/>
                </a:lnTo>
                <a:cubicBezTo>
                  <a:pt x="493602" y="787543"/>
                  <a:pt x="488268" y="792877"/>
                  <a:pt x="481696" y="792877"/>
                </a:cubicBezTo>
                <a:close/>
                <a:moveTo>
                  <a:pt x="408353" y="769065"/>
                </a:moveTo>
                <a:lnTo>
                  <a:pt x="469789" y="769065"/>
                </a:lnTo>
                <a:lnTo>
                  <a:pt x="469789" y="680863"/>
                </a:lnTo>
                <a:cubicBezTo>
                  <a:pt x="469789" y="678101"/>
                  <a:pt x="467408" y="675815"/>
                  <a:pt x="464646" y="675815"/>
                </a:cubicBezTo>
                <a:lnTo>
                  <a:pt x="214329" y="675815"/>
                </a:lnTo>
                <a:cubicBezTo>
                  <a:pt x="211567" y="675815"/>
                  <a:pt x="209281" y="678101"/>
                  <a:pt x="209281" y="680863"/>
                </a:cubicBezTo>
                <a:lnTo>
                  <a:pt x="209281" y="769065"/>
                </a:lnTo>
                <a:lnTo>
                  <a:pt x="270717" y="769065"/>
                </a:lnTo>
                <a:lnTo>
                  <a:pt x="270717" y="724488"/>
                </a:lnTo>
                <a:cubicBezTo>
                  <a:pt x="270717" y="717915"/>
                  <a:pt x="276051" y="712581"/>
                  <a:pt x="282623" y="712581"/>
                </a:cubicBezTo>
                <a:lnTo>
                  <a:pt x="396447" y="712581"/>
                </a:lnTo>
                <a:cubicBezTo>
                  <a:pt x="403019" y="712581"/>
                  <a:pt x="408353" y="717915"/>
                  <a:pt x="408353" y="724488"/>
                </a:cubicBezTo>
                <a:lnTo>
                  <a:pt x="408353" y="769065"/>
                </a:lnTo>
                <a:close/>
                <a:moveTo>
                  <a:pt x="283004" y="651907"/>
                </a:moveTo>
                <a:lnTo>
                  <a:pt x="395971" y="651907"/>
                </a:lnTo>
                <a:cubicBezTo>
                  <a:pt x="395971" y="651621"/>
                  <a:pt x="396066" y="651431"/>
                  <a:pt x="396066" y="651145"/>
                </a:cubicBezTo>
                <a:lnTo>
                  <a:pt x="396066" y="646383"/>
                </a:lnTo>
                <a:cubicBezTo>
                  <a:pt x="396066" y="644478"/>
                  <a:pt x="395209" y="642954"/>
                  <a:pt x="394161" y="641906"/>
                </a:cubicBezTo>
                <a:lnTo>
                  <a:pt x="284909" y="641906"/>
                </a:lnTo>
                <a:cubicBezTo>
                  <a:pt x="283861" y="642954"/>
                  <a:pt x="283004" y="644478"/>
                  <a:pt x="283004" y="646383"/>
                </a:cubicBezTo>
                <a:lnTo>
                  <a:pt x="283004" y="651145"/>
                </a:lnTo>
                <a:cubicBezTo>
                  <a:pt x="283004" y="651431"/>
                  <a:pt x="283004" y="651717"/>
                  <a:pt x="283004" y="651907"/>
                </a:cubicBezTo>
                <a:close/>
                <a:moveTo>
                  <a:pt x="141463" y="618093"/>
                </a:moveTo>
                <a:lnTo>
                  <a:pt x="427689" y="618093"/>
                </a:lnTo>
                <a:cubicBezTo>
                  <a:pt x="429975" y="618093"/>
                  <a:pt x="431880" y="616188"/>
                  <a:pt x="431880" y="613902"/>
                </a:cubicBezTo>
                <a:lnTo>
                  <a:pt x="431880" y="517509"/>
                </a:lnTo>
                <a:cubicBezTo>
                  <a:pt x="431880" y="495316"/>
                  <a:pt x="413782" y="477219"/>
                  <a:pt x="391589" y="477219"/>
                </a:cubicBezTo>
                <a:lnTo>
                  <a:pt x="345202" y="477219"/>
                </a:lnTo>
                <a:cubicBezTo>
                  <a:pt x="340821" y="477219"/>
                  <a:pt x="336820" y="474837"/>
                  <a:pt x="334725" y="471027"/>
                </a:cubicBezTo>
                <a:lnTo>
                  <a:pt x="170514" y="168132"/>
                </a:lnTo>
                <a:cubicBezTo>
                  <a:pt x="168323" y="164037"/>
                  <a:pt x="168704" y="158988"/>
                  <a:pt x="171466" y="155274"/>
                </a:cubicBezTo>
                <a:cubicBezTo>
                  <a:pt x="173371" y="152797"/>
                  <a:pt x="175181" y="149940"/>
                  <a:pt x="177086" y="146606"/>
                </a:cubicBezTo>
                <a:cubicBezTo>
                  <a:pt x="179658" y="142224"/>
                  <a:pt x="184706" y="139843"/>
                  <a:pt x="189659" y="140796"/>
                </a:cubicBezTo>
                <a:lnTo>
                  <a:pt x="516652" y="204518"/>
                </a:lnTo>
                <a:cubicBezTo>
                  <a:pt x="518176" y="204804"/>
                  <a:pt x="519605" y="204804"/>
                  <a:pt x="521034" y="204899"/>
                </a:cubicBezTo>
                <a:cubicBezTo>
                  <a:pt x="526654" y="205089"/>
                  <a:pt x="531416" y="209280"/>
                  <a:pt x="532369" y="214805"/>
                </a:cubicBezTo>
                <a:cubicBezTo>
                  <a:pt x="533512" y="221568"/>
                  <a:pt x="535893" y="227664"/>
                  <a:pt x="539417" y="232998"/>
                </a:cubicBezTo>
                <a:cubicBezTo>
                  <a:pt x="542084" y="236903"/>
                  <a:pt x="542084" y="242046"/>
                  <a:pt x="539608" y="246047"/>
                </a:cubicBezTo>
                <a:lnTo>
                  <a:pt x="509604" y="293481"/>
                </a:lnTo>
                <a:cubicBezTo>
                  <a:pt x="508461" y="295196"/>
                  <a:pt x="508175" y="297291"/>
                  <a:pt x="508556" y="299196"/>
                </a:cubicBezTo>
                <a:cubicBezTo>
                  <a:pt x="509032" y="301197"/>
                  <a:pt x="510175" y="302911"/>
                  <a:pt x="511890" y="303959"/>
                </a:cubicBezTo>
                <a:lnTo>
                  <a:pt x="531511" y="316341"/>
                </a:lnTo>
                <a:cubicBezTo>
                  <a:pt x="531511" y="316341"/>
                  <a:pt x="531511" y="316341"/>
                  <a:pt x="531511" y="316341"/>
                </a:cubicBezTo>
                <a:lnTo>
                  <a:pt x="649145" y="390827"/>
                </a:lnTo>
                <a:cubicBezTo>
                  <a:pt x="652003" y="392637"/>
                  <a:pt x="655527" y="392351"/>
                  <a:pt x="658099" y="390255"/>
                </a:cubicBezTo>
                <a:lnTo>
                  <a:pt x="738394" y="330343"/>
                </a:lnTo>
                <a:cubicBezTo>
                  <a:pt x="740204" y="328724"/>
                  <a:pt x="741061" y="326533"/>
                  <a:pt x="740966" y="324152"/>
                </a:cubicBezTo>
                <a:cubicBezTo>
                  <a:pt x="740776" y="321675"/>
                  <a:pt x="739537" y="319485"/>
                  <a:pt x="737442" y="318151"/>
                </a:cubicBezTo>
                <a:lnTo>
                  <a:pt x="622094" y="245190"/>
                </a:lnTo>
                <a:cubicBezTo>
                  <a:pt x="616760" y="241856"/>
                  <a:pt x="614950" y="234903"/>
                  <a:pt x="617998" y="229378"/>
                </a:cubicBezTo>
                <a:cubicBezTo>
                  <a:pt x="621904" y="222234"/>
                  <a:pt x="623904" y="214805"/>
                  <a:pt x="623904" y="207280"/>
                </a:cubicBezTo>
                <a:cubicBezTo>
                  <a:pt x="623904" y="181753"/>
                  <a:pt x="603139" y="161084"/>
                  <a:pt x="577708" y="161084"/>
                </a:cubicBezTo>
                <a:cubicBezTo>
                  <a:pt x="571421" y="161084"/>
                  <a:pt x="565230" y="162417"/>
                  <a:pt x="559324" y="164894"/>
                </a:cubicBezTo>
                <a:cubicBezTo>
                  <a:pt x="554086" y="167180"/>
                  <a:pt x="548085" y="165465"/>
                  <a:pt x="544846" y="160798"/>
                </a:cubicBezTo>
                <a:cubicBezTo>
                  <a:pt x="540560" y="154797"/>
                  <a:pt x="534369" y="150702"/>
                  <a:pt x="527320" y="149273"/>
                </a:cubicBezTo>
                <a:lnTo>
                  <a:pt x="191088" y="83741"/>
                </a:lnTo>
                <a:cubicBezTo>
                  <a:pt x="187087" y="82979"/>
                  <a:pt x="183754" y="80121"/>
                  <a:pt x="182230" y="76311"/>
                </a:cubicBezTo>
                <a:cubicBezTo>
                  <a:pt x="170704" y="46498"/>
                  <a:pt x="142701" y="25924"/>
                  <a:pt x="110887" y="23924"/>
                </a:cubicBezTo>
                <a:cubicBezTo>
                  <a:pt x="65739" y="20971"/>
                  <a:pt x="26686" y="55547"/>
                  <a:pt x="23829" y="100695"/>
                </a:cubicBezTo>
                <a:cubicBezTo>
                  <a:pt x="21162" y="143653"/>
                  <a:pt x="52499" y="181658"/>
                  <a:pt x="95266" y="187182"/>
                </a:cubicBezTo>
                <a:cubicBezTo>
                  <a:pt x="99172" y="187659"/>
                  <a:pt x="102601" y="190040"/>
                  <a:pt x="104410" y="193564"/>
                </a:cubicBezTo>
                <a:cubicBezTo>
                  <a:pt x="104506" y="193850"/>
                  <a:pt x="104696" y="194231"/>
                  <a:pt x="104887" y="194612"/>
                </a:cubicBezTo>
                <a:lnTo>
                  <a:pt x="248619" y="459693"/>
                </a:lnTo>
                <a:cubicBezTo>
                  <a:pt x="250619" y="463407"/>
                  <a:pt x="250524" y="467884"/>
                  <a:pt x="248428" y="471504"/>
                </a:cubicBezTo>
                <a:cubicBezTo>
                  <a:pt x="246238" y="475123"/>
                  <a:pt x="242428" y="477314"/>
                  <a:pt x="238237" y="477314"/>
                </a:cubicBezTo>
                <a:lnTo>
                  <a:pt x="141463" y="477314"/>
                </a:lnTo>
                <a:lnTo>
                  <a:pt x="141463" y="618093"/>
                </a:lnTo>
                <a:close/>
                <a:moveTo>
                  <a:pt x="478267" y="396256"/>
                </a:moveTo>
                <a:cubicBezTo>
                  <a:pt x="477695" y="396828"/>
                  <a:pt x="477695" y="397494"/>
                  <a:pt x="477695" y="397971"/>
                </a:cubicBezTo>
                <a:cubicBezTo>
                  <a:pt x="477790" y="398447"/>
                  <a:pt x="477981" y="399018"/>
                  <a:pt x="478648" y="399495"/>
                </a:cubicBezTo>
                <a:lnTo>
                  <a:pt x="537036" y="436452"/>
                </a:lnTo>
                <a:cubicBezTo>
                  <a:pt x="537703" y="436928"/>
                  <a:pt x="538369" y="436833"/>
                  <a:pt x="538846" y="436737"/>
                </a:cubicBezTo>
                <a:cubicBezTo>
                  <a:pt x="539417" y="436547"/>
                  <a:pt x="539798" y="436166"/>
                  <a:pt x="540084" y="435690"/>
                </a:cubicBezTo>
                <a:cubicBezTo>
                  <a:pt x="546656" y="422069"/>
                  <a:pt x="559229" y="396828"/>
                  <a:pt x="573612" y="371110"/>
                </a:cubicBezTo>
                <a:lnTo>
                  <a:pt x="527416" y="341868"/>
                </a:lnTo>
                <a:lnTo>
                  <a:pt x="478267" y="396256"/>
                </a:lnTo>
                <a:close/>
                <a:moveTo>
                  <a:pt x="717725" y="375492"/>
                </a:moveTo>
                <a:lnTo>
                  <a:pt x="731155" y="383969"/>
                </a:lnTo>
                <a:cubicBezTo>
                  <a:pt x="732489" y="384826"/>
                  <a:pt x="734013" y="384350"/>
                  <a:pt x="734870" y="383969"/>
                </a:cubicBezTo>
                <a:cubicBezTo>
                  <a:pt x="736108" y="383397"/>
                  <a:pt x="736489" y="382921"/>
                  <a:pt x="736585" y="382826"/>
                </a:cubicBezTo>
                <a:lnTo>
                  <a:pt x="742109" y="374063"/>
                </a:lnTo>
                <a:cubicBezTo>
                  <a:pt x="742300" y="373777"/>
                  <a:pt x="742395" y="373015"/>
                  <a:pt x="742395" y="372063"/>
                </a:cubicBezTo>
                <a:cubicBezTo>
                  <a:pt x="742395" y="371205"/>
                  <a:pt x="742204" y="369586"/>
                  <a:pt x="740871" y="368729"/>
                </a:cubicBezTo>
                <a:cubicBezTo>
                  <a:pt x="740871" y="368729"/>
                  <a:pt x="740871" y="368729"/>
                  <a:pt x="740871" y="368729"/>
                </a:cubicBezTo>
                <a:lnTo>
                  <a:pt x="733346" y="363966"/>
                </a:lnTo>
                <a:lnTo>
                  <a:pt x="717725" y="375492"/>
                </a:lnTo>
                <a:close/>
                <a:moveTo>
                  <a:pt x="746014" y="339582"/>
                </a:moveTo>
                <a:lnTo>
                  <a:pt x="746014" y="339582"/>
                </a:lnTo>
                <a:lnTo>
                  <a:pt x="746014" y="339582"/>
                </a:lnTo>
                <a:close/>
                <a:moveTo>
                  <a:pt x="579422" y="240618"/>
                </a:moveTo>
                <a:cubicBezTo>
                  <a:pt x="560467" y="240618"/>
                  <a:pt x="545037" y="225187"/>
                  <a:pt x="545037" y="206232"/>
                </a:cubicBezTo>
                <a:cubicBezTo>
                  <a:pt x="545037" y="205661"/>
                  <a:pt x="545132" y="204327"/>
                  <a:pt x="545227" y="203756"/>
                </a:cubicBezTo>
                <a:cubicBezTo>
                  <a:pt x="545227" y="203375"/>
                  <a:pt x="545323" y="202422"/>
                  <a:pt x="545418" y="201565"/>
                </a:cubicBezTo>
                <a:cubicBezTo>
                  <a:pt x="546561" y="193278"/>
                  <a:pt x="550657" y="185754"/>
                  <a:pt x="556943" y="180324"/>
                </a:cubicBezTo>
                <a:cubicBezTo>
                  <a:pt x="563230" y="174895"/>
                  <a:pt x="571231" y="171847"/>
                  <a:pt x="579327" y="171847"/>
                </a:cubicBezTo>
                <a:cubicBezTo>
                  <a:pt x="598282" y="171847"/>
                  <a:pt x="613712" y="187278"/>
                  <a:pt x="613712" y="206232"/>
                </a:cubicBezTo>
                <a:cubicBezTo>
                  <a:pt x="613712" y="211090"/>
                  <a:pt x="612664" y="215853"/>
                  <a:pt x="610569" y="220425"/>
                </a:cubicBezTo>
                <a:cubicBezTo>
                  <a:pt x="605044" y="232712"/>
                  <a:pt x="592757" y="240618"/>
                  <a:pt x="579422" y="240618"/>
                </a:cubicBezTo>
                <a:close/>
                <a:moveTo>
                  <a:pt x="579422" y="195660"/>
                </a:moveTo>
                <a:cubicBezTo>
                  <a:pt x="576279" y="195660"/>
                  <a:pt x="573993" y="197088"/>
                  <a:pt x="572564" y="198327"/>
                </a:cubicBezTo>
                <a:cubicBezTo>
                  <a:pt x="570564" y="200041"/>
                  <a:pt x="569421" y="202232"/>
                  <a:pt x="569040" y="204804"/>
                </a:cubicBezTo>
                <a:cubicBezTo>
                  <a:pt x="569040" y="204899"/>
                  <a:pt x="568945" y="205661"/>
                  <a:pt x="568945" y="205756"/>
                </a:cubicBezTo>
                <a:cubicBezTo>
                  <a:pt x="568945" y="205947"/>
                  <a:pt x="568849" y="206709"/>
                  <a:pt x="568849" y="206994"/>
                </a:cubicBezTo>
                <a:cubicBezTo>
                  <a:pt x="568849" y="212043"/>
                  <a:pt x="573612" y="216805"/>
                  <a:pt x="579422" y="216805"/>
                </a:cubicBezTo>
                <a:cubicBezTo>
                  <a:pt x="583518" y="216805"/>
                  <a:pt x="587233" y="214329"/>
                  <a:pt x="588947" y="210614"/>
                </a:cubicBezTo>
                <a:cubicBezTo>
                  <a:pt x="589614" y="209185"/>
                  <a:pt x="589900" y="207756"/>
                  <a:pt x="589900" y="206232"/>
                </a:cubicBezTo>
                <a:cubicBezTo>
                  <a:pt x="589995" y="200422"/>
                  <a:pt x="585232" y="195660"/>
                  <a:pt x="579422" y="195660"/>
                </a:cubicBezTo>
                <a:close/>
                <a:moveTo>
                  <a:pt x="105934" y="159750"/>
                </a:moveTo>
                <a:cubicBezTo>
                  <a:pt x="104791" y="159750"/>
                  <a:pt x="103648" y="159750"/>
                  <a:pt x="102601" y="159655"/>
                </a:cubicBezTo>
                <a:cubicBezTo>
                  <a:pt x="101267" y="159560"/>
                  <a:pt x="100029" y="159369"/>
                  <a:pt x="98791" y="159084"/>
                </a:cubicBezTo>
                <a:cubicBezTo>
                  <a:pt x="70216" y="154797"/>
                  <a:pt x="50499" y="130604"/>
                  <a:pt x="52309" y="102600"/>
                </a:cubicBezTo>
                <a:cubicBezTo>
                  <a:pt x="53166" y="88218"/>
                  <a:pt x="59643" y="75168"/>
                  <a:pt x="70406" y="65643"/>
                </a:cubicBezTo>
                <a:cubicBezTo>
                  <a:pt x="81169" y="56118"/>
                  <a:pt x="94981" y="51356"/>
                  <a:pt x="109363" y="52308"/>
                </a:cubicBezTo>
                <a:cubicBezTo>
                  <a:pt x="117936" y="52880"/>
                  <a:pt x="126223" y="55547"/>
                  <a:pt x="133938" y="60309"/>
                </a:cubicBezTo>
                <a:lnTo>
                  <a:pt x="133938" y="60309"/>
                </a:lnTo>
                <a:cubicBezTo>
                  <a:pt x="150988" y="70787"/>
                  <a:pt x="160894" y="89646"/>
                  <a:pt x="159655" y="109363"/>
                </a:cubicBezTo>
                <a:cubicBezTo>
                  <a:pt x="158989" y="119555"/>
                  <a:pt x="155464" y="129366"/>
                  <a:pt x="149273" y="137748"/>
                </a:cubicBezTo>
                <a:cubicBezTo>
                  <a:pt x="146225" y="141939"/>
                  <a:pt x="142320" y="145844"/>
                  <a:pt x="137653" y="149178"/>
                </a:cubicBezTo>
                <a:cubicBezTo>
                  <a:pt x="128128" y="156131"/>
                  <a:pt x="117269" y="159750"/>
                  <a:pt x="105934" y="159750"/>
                </a:cubicBezTo>
                <a:close/>
                <a:moveTo>
                  <a:pt x="105839" y="75930"/>
                </a:moveTo>
                <a:cubicBezTo>
                  <a:pt x="98505" y="75930"/>
                  <a:pt x="91552" y="78597"/>
                  <a:pt x="86027" y="83455"/>
                </a:cubicBezTo>
                <a:cubicBezTo>
                  <a:pt x="80026" y="88789"/>
                  <a:pt x="76407" y="96028"/>
                  <a:pt x="75931" y="104029"/>
                </a:cubicBezTo>
                <a:cubicBezTo>
                  <a:pt x="74978" y="119555"/>
                  <a:pt x="85932" y="133080"/>
                  <a:pt x="101458" y="135366"/>
                </a:cubicBezTo>
                <a:lnTo>
                  <a:pt x="103363" y="135747"/>
                </a:lnTo>
                <a:cubicBezTo>
                  <a:pt x="112697" y="136414"/>
                  <a:pt x="119365" y="132985"/>
                  <a:pt x="123460" y="129937"/>
                </a:cubicBezTo>
                <a:cubicBezTo>
                  <a:pt x="126127" y="128032"/>
                  <a:pt x="128318" y="125841"/>
                  <a:pt x="129937" y="123555"/>
                </a:cubicBezTo>
                <a:cubicBezTo>
                  <a:pt x="133366" y="118888"/>
                  <a:pt x="135367" y="113364"/>
                  <a:pt x="135748" y="107744"/>
                </a:cubicBezTo>
                <a:cubicBezTo>
                  <a:pt x="136414" y="96790"/>
                  <a:pt x="130890" y="86313"/>
                  <a:pt x="121365" y="80407"/>
                </a:cubicBezTo>
                <a:cubicBezTo>
                  <a:pt x="121365" y="80407"/>
                  <a:pt x="121365" y="80407"/>
                  <a:pt x="121365" y="80407"/>
                </a:cubicBezTo>
                <a:cubicBezTo>
                  <a:pt x="116983" y="77740"/>
                  <a:pt x="112411" y="76216"/>
                  <a:pt x="107744" y="75930"/>
                </a:cubicBezTo>
                <a:cubicBezTo>
                  <a:pt x="107173" y="75930"/>
                  <a:pt x="106506" y="75930"/>
                  <a:pt x="105839" y="75930"/>
                </a:cubicBezTo>
                <a:close/>
              </a:path>
            </a:pathLst>
          </a:custGeom>
          <a:solidFill>
            <a:schemeClr val="bg2"/>
          </a:solidFill>
          <a:ln w="9525" cap="flat">
            <a:solidFill>
              <a:schemeClr val="bg2"/>
            </a:solidFill>
            <a:prstDash val="solid"/>
            <a:miter/>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 name="TextBox 1">
            <a:extLst>
              <a:ext uri="{FF2B5EF4-FFF2-40B4-BE49-F238E27FC236}">
                <a16:creationId xmlns:a16="http://schemas.microsoft.com/office/drawing/2014/main" id="{5FDF4997-0D95-7E61-B8B8-DC82E8E3117B}"/>
              </a:ext>
            </a:extLst>
          </p:cNvPr>
          <p:cNvSpPr txBox="1"/>
          <p:nvPr/>
        </p:nvSpPr>
        <p:spPr>
          <a:xfrm>
            <a:off x="6506719" y="4520827"/>
            <a:ext cx="2067938" cy="1015663"/>
          </a:xfrm>
          <a:prstGeom prst="rect">
            <a:avLst/>
          </a:prstGeom>
          <a:noFill/>
        </p:spPr>
        <p:txBody>
          <a:bodyPr wrap="square" rtlCol="0">
            <a:spAutoFit/>
          </a:bodyPr>
          <a:lstStyle/>
          <a:p>
            <a:r>
              <a:rPr lang="en-US" sz="1200" b="1" dirty="0"/>
              <a:t>Data Captures:</a:t>
            </a:r>
          </a:p>
          <a:p>
            <a:pPr marL="171450" indent="-171450">
              <a:buFont typeface="Arial" panose="020B0604020202020204" pitchFamily="34" charset="0"/>
              <a:buChar char="•"/>
            </a:pPr>
            <a:r>
              <a:rPr lang="en-US" sz="1200" dirty="0"/>
              <a:t>What was done</a:t>
            </a:r>
          </a:p>
          <a:p>
            <a:pPr marL="171450" indent="-171450">
              <a:buFont typeface="Arial" panose="020B0604020202020204" pitchFamily="34" charset="0"/>
              <a:buChar char="•"/>
            </a:pPr>
            <a:r>
              <a:rPr lang="en-US" sz="1200" dirty="0"/>
              <a:t>What parts were used</a:t>
            </a:r>
          </a:p>
          <a:p>
            <a:pPr marL="171450" indent="-171450">
              <a:buFont typeface="Arial" panose="020B0604020202020204" pitchFamily="34" charset="0"/>
              <a:buChar char="•"/>
            </a:pPr>
            <a:r>
              <a:rPr lang="en-US" sz="1200" dirty="0"/>
              <a:t>Who performed the work</a:t>
            </a:r>
          </a:p>
          <a:p>
            <a:pPr marL="171450" indent="-171450">
              <a:buFont typeface="Arial" panose="020B0604020202020204" pitchFamily="34" charset="0"/>
              <a:buChar char="•"/>
            </a:pPr>
            <a:r>
              <a:rPr lang="en-US" sz="1200" dirty="0"/>
              <a:t>What it cost</a:t>
            </a:r>
          </a:p>
        </p:txBody>
      </p:sp>
      <p:sp>
        <p:nvSpPr>
          <p:cNvPr id="8" name="Title 2">
            <a:extLst>
              <a:ext uri="{FF2B5EF4-FFF2-40B4-BE49-F238E27FC236}">
                <a16:creationId xmlns:a16="http://schemas.microsoft.com/office/drawing/2014/main" id="{DAC1238D-3CAB-39F7-BCCE-31199D8EFB42}"/>
              </a:ext>
            </a:extLst>
          </p:cNvPr>
          <p:cNvSpPr>
            <a:spLocks noGrp="1"/>
          </p:cNvSpPr>
          <p:nvPr>
            <p:ph type="title"/>
          </p:nvPr>
        </p:nvSpPr>
        <p:spPr>
          <a:xfrm>
            <a:off x="181154" y="429683"/>
            <a:ext cx="9799607" cy="410233"/>
          </a:xfrm>
        </p:spPr>
        <p:txBody>
          <a:bodyPr>
            <a:noAutofit/>
          </a:bodyPr>
          <a:lstStyle/>
          <a:p>
            <a:r>
              <a:rPr lang="en-US" sz="2800" dirty="0"/>
              <a:t>The ‘Old’ Work Processes – Where we might be today…</a:t>
            </a:r>
          </a:p>
        </p:txBody>
      </p:sp>
    </p:spTree>
    <p:extLst>
      <p:ext uri="{BB962C8B-B14F-4D97-AF65-F5344CB8AC3E}">
        <p14:creationId xmlns:p14="http://schemas.microsoft.com/office/powerpoint/2010/main" val="2794605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7687B-E5D8-53A2-4AD6-4F707D87088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07F1101-6681-3715-2D43-30F1863580EB}"/>
              </a:ext>
            </a:extLst>
          </p:cNvPr>
          <p:cNvSpPr txBox="1"/>
          <p:nvPr/>
        </p:nvSpPr>
        <p:spPr>
          <a:xfrm>
            <a:off x="1202720" y="4138330"/>
            <a:ext cx="1642809" cy="461665"/>
          </a:xfrm>
          <a:prstGeom prst="rect">
            <a:avLst/>
          </a:prstGeom>
          <a:noFill/>
        </p:spPr>
        <p:txBody>
          <a:bodyPr wrap="square" rtlCol="0" anchor="ctr">
            <a:spAutoFit/>
          </a:bodyPr>
          <a:lstStyle/>
          <a:p>
            <a:pPr algn="ctr"/>
            <a:r>
              <a:rPr lang="en-US" sz="1200" b="1" dirty="0">
                <a:cs typeface="Arial" panose="020B0604020202020204" pitchFamily="34" charset="0"/>
              </a:rPr>
              <a:t>Equipment Installed &amp; Running</a:t>
            </a:r>
          </a:p>
        </p:txBody>
      </p:sp>
      <p:sp>
        <p:nvSpPr>
          <p:cNvPr id="7" name="Oval 6">
            <a:extLst>
              <a:ext uri="{FF2B5EF4-FFF2-40B4-BE49-F238E27FC236}">
                <a16:creationId xmlns:a16="http://schemas.microsoft.com/office/drawing/2014/main" id="{B6367538-C778-BB2C-43B5-C028A78D8686}"/>
              </a:ext>
            </a:extLst>
          </p:cNvPr>
          <p:cNvSpPr/>
          <p:nvPr/>
        </p:nvSpPr>
        <p:spPr>
          <a:xfrm>
            <a:off x="6596478" y="2818849"/>
            <a:ext cx="1231556" cy="1231556"/>
          </a:xfrm>
          <a:prstGeom prst="ellipse">
            <a:avLst/>
          </a:prstGeom>
          <a:solidFill>
            <a:schemeClr val="accent5">
              <a:lumMod val="75000"/>
            </a:schemeClr>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5D421F5-EE14-4AB7-7F5C-E6284FA13526}"/>
              </a:ext>
            </a:extLst>
          </p:cNvPr>
          <p:cNvSpPr/>
          <p:nvPr/>
        </p:nvSpPr>
        <p:spPr>
          <a:xfrm>
            <a:off x="9404465" y="2800032"/>
            <a:ext cx="1231556" cy="1231556"/>
          </a:xfrm>
          <a:prstGeom prst="ellipse">
            <a:avLst/>
          </a:prstGeom>
          <a:solidFill>
            <a:schemeClr val="accent3">
              <a:lumMod val="75000"/>
            </a:schemeClr>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FDBD409-2917-DA28-B7F1-F7561ADF9035}"/>
              </a:ext>
            </a:extLst>
          </p:cNvPr>
          <p:cNvSpPr/>
          <p:nvPr/>
        </p:nvSpPr>
        <p:spPr>
          <a:xfrm>
            <a:off x="4011507" y="2829621"/>
            <a:ext cx="1231556" cy="1231556"/>
          </a:xfrm>
          <a:prstGeom prst="ellipse">
            <a:avLst/>
          </a:prstGeom>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7789160A-0318-3E38-0310-BC43D123485D}"/>
              </a:ext>
            </a:extLst>
          </p:cNvPr>
          <p:cNvCxnSpPr>
            <a:cxnSpLocks/>
          </p:cNvCxnSpPr>
          <p:nvPr/>
        </p:nvCxnSpPr>
        <p:spPr>
          <a:xfrm>
            <a:off x="2770005" y="3434627"/>
            <a:ext cx="1035224" cy="0"/>
          </a:xfrm>
          <a:prstGeom prst="straightConnector1">
            <a:avLst/>
          </a:prstGeom>
          <a:ln w="25400">
            <a:solidFill>
              <a:schemeClr val="accent1">
                <a:lumMod val="60000"/>
                <a:lumOff val="40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14EA9F46-D82B-17E1-45E7-54F8B7069E37}"/>
              </a:ext>
            </a:extLst>
          </p:cNvPr>
          <p:cNvSpPr/>
          <p:nvPr/>
        </p:nvSpPr>
        <p:spPr>
          <a:xfrm>
            <a:off x="3990584" y="4111582"/>
            <a:ext cx="1231556" cy="331483"/>
          </a:xfrm>
          <a:prstGeom prst="rect">
            <a:avLst/>
          </a:prstGeom>
          <a:no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100" b="1" dirty="0">
                <a:solidFill>
                  <a:schemeClr val="tx1"/>
                </a:solidFill>
              </a:rPr>
              <a:t>Failure Occurs</a:t>
            </a:r>
          </a:p>
        </p:txBody>
      </p:sp>
      <p:sp>
        <p:nvSpPr>
          <p:cNvPr id="19" name="Rectangle 18">
            <a:extLst>
              <a:ext uri="{FF2B5EF4-FFF2-40B4-BE49-F238E27FC236}">
                <a16:creationId xmlns:a16="http://schemas.microsoft.com/office/drawing/2014/main" id="{0BF6A102-B6CF-79E0-C156-BC9D70912FA3}"/>
              </a:ext>
            </a:extLst>
          </p:cNvPr>
          <p:cNvSpPr/>
          <p:nvPr/>
        </p:nvSpPr>
        <p:spPr>
          <a:xfrm>
            <a:off x="2724097" y="3025345"/>
            <a:ext cx="1123418" cy="276996"/>
          </a:xfrm>
          <a:prstGeom prst="rect">
            <a:avLst/>
          </a:prstGeom>
          <a:noFill/>
          <a:ln w="38100">
            <a:noFill/>
          </a:ln>
        </p:spPr>
        <p:style>
          <a:lnRef idx="1">
            <a:schemeClr val="accent4"/>
          </a:lnRef>
          <a:fillRef idx="3">
            <a:schemeClr val="accent4"/>
          </a:fillRef>
          <a:effectRef idx="2">
            <a:schemeClr val="accent4"/>
          </a:effectRef>
          <a:fontRef idx="minor">
            <a:schemeClr val="lt1"/>
          </a:fontRef>
        </p:style>
        <p:txBody>
          <a:bodyPr rtlCol="0" anchor="ctr"/>
          <a:lstStyle/>
          <a:p>
            <a:r>
              <a:rPr lang="en-US" sz="1100" b="1" dirty="0">
                <a:solidFill>
                  <a:schemeClr val="tx1"/>
                </a:solidFill>
              </a:rPr>
              <a:t>Run to Failure</a:t>
            </a:r>
          </a:p>
        </p:txBody>
      </p:sp>
      <p:sp>
        <p:nvSpPr>
          <p:cNvPr id="23" name="Graphic 1">
            <a:extLst>
              <a:ext uri="{FF2B5EF4-FFF2-40B4-BE49-F238E27FC236}">
                <a16:creationId xmlns:a16="http://schemas.microsoft.com/office/drawing/2014/main" id="{6BCCF10B-18F5-EDB2-E4CE-35599FEF5780}"/>
              </a:ext>
            </a:extLst>
          </p:cNvPr>
          <p:cNvSpPr>
            <a:spLocks noChangeAspect="1"/>
          </p:cNvSpPr>
          <p:nvPr/>
        </p:nvSpPr>
        <p:spPr>
          <a:xfrm>
            <a:off x="7070405" y="4861014"/>
            <a:ext cx="731520" cy="728154"/>
          </a:xfrm>
          <a:custGeom>
            <a:avLst/>
            <a:gdLst>
              <a:gd name="connsiteX0" fmla="*/ 406500 w 816692"/>
              <a:gd name="connsiteY0" fmla="*/ 929069 h 929068"/>
              <a:gd name="connsiteX1" fmla="*/ 203332 w 816692"/>
              <a:gd name="connsiteY1" fmla="*/ 852964 h 929068"/>
              <a:gd name="connsiteX2" fmla="*/ 31025 w 816692"/>
              <a:gd name="connsiteY2" fmla="*/ 852964 h 929068"/>
              <a:gd name="connsiteX3" fmla="*/ 19309 w 816692"/>
              <a:gd name="connsiteY3" fmla="*/ 842963 h 929068"/>
              <a:gd name="connsiteX4" fmla="*/ 164 w 816692"/>
              <a:gd name="connsiteY4" fmla="*/ 725996 h 929068"/>
              <a:gd name="connsiteX5" fmla="*/ 6355 w 816692"/>
              <a:gd name="connsiteY5" fmla="*/ 713518 h 929068"/>
              <a:gd name="connsiteX6" fmla="*/ 113035 w 816692"/>
              <a:gd name="connsiteY6" fmla="*/ 657701 h 929068"/>
              <a:gd name="connsiteX7" fmla="*/ 84841 w 816692"/>
              <a:gd name="connsiteY7" fmla="*/ 546259 h 929068"/>
              <a:gd name="connsiteX8" fmla="*/ 149230 w 816692"/>
              <a:gd name="connsiteY8" fmla="*/ 448247 h 929068"/>
              <a:gd name="connsiteX9" fmla="*/ 149992 w 816692"/>
              <a:gd name="connsiteY9" fmla="*/ 446818 h 929068"/>
              <a:gd name="connsiteX10" fmla="*/ 232002 w 816692"/>
              <a:gd name="connsiteY10" fmla="*/ 364331 h 929068"/>
              <a:gd name="connsiteX11" fmla="*/ 218953 w 816692"/>
              <a:gd name="connsiteY11" fmla="*/ 284417 h 929068"/>
              <a:gd name="connsiteX12" fmla="*/ 225144 w 816692"/>
              <a:gd name="connsiteY12" fmla="*/ 271939 h 929068"/>
              <a:gd name="connsiteX13" fmla="*/ 331824 w 816692"/>
              <a:gd name="connsiteY13" fmla="*/ 216122 h 929068"/>
              <a:gd name="connsiteX14" fmla="*/ 303630 w 816692"/>
              <a:gd name="connsiteY14" fmla="*/ 104680 h 929068"/>
              <a:gd name="connsiteX15" fmla="*/ 406977 w 816692"/>
              <a:gd name="connsiteY15" fmla="*/ 0 h 929068"/>
              <a:gd name="connsiteX16" fmla="*/ 407548 w 816692"/>
              <a:gd name="connsiteY16" fmla="*/ 0 h 929068"/>
              <a:gd name="connsiteX17" fmla="*/ 511275 w 816692"/>
              <a:gd name="connsiteY17" fmla="*/ 103823 h 929068"/>
              <a:gd name="connsiteX18" fmla="*/ 511275 w 816692"/>
              <a:gd name="connsiteY18" fmla="*/ 104108 h 929068"/>
              <a:gd name="connsiteX19" fmla="*/ 484129 w 816692"/>
              <a:gd name="connsiteY19" fmla="*/ 215646 h 929068"/>
              <a:gd name="connsiteX20" fmla="*/ 591666 w 816692"/>
              <a:gd name="connsiteY20" fmla="*/ 274701 h 929068"/>
              <a:gd name="connsiteX21" fmla="*/ 597667 w 816692"/>
              <a:gd name="connsiteY21" fmla="*/ 286988 h 929068"/>
              <a:gd name="connsiteX22" fmla="*/ 584999 w 816692"/>
              <a:gd name="connsiteY22" fmla="*/ 367284 h 929068"/>
              <a:gd name="connsiteX23" fmla="*/ 662818 w 816692"/>
              <a:gd name="connsiteY23" fmla="*/ 446818 h 929068"/>
              <a:gd name="connsiteX24" fmla="*/ 663580 w 816692"/>
              <a:gd name="connsiteY24" fmla="*/ 448056 h 929068"/>
              <a:gd name="connsiteX25" fmla="*/ 730160 w 816692"/>
              <a:gd name="connsiteY25" fmla="*/ 545497 h 929068"/>
              <a:gd name="connsiteX26" fmla="*/ 730160 w 816692"/>
              <a:gd name="connsiteY26" fmla="*/ 545783 h 929068"/>
              <a:gd name="connsiteX27" fmla="*/ 703014 w 816692"/>
              <a:gd name="connsiteY27" fmla="*/ 657320 h 929068"/>
              <a:gd name="connsiteX28" fmla="*/ 810551 w 816692"/>
              <a:gd name="connsiteY28" fmla="*/ 716375 h 929068"/>
              <a:gd name="connsiteX29" fmla="*/ 816552 w 816692"/>
              <a:gd name="connsiteY29" fmla="*/ 728663 h 929068"/>
              <a:gd name="connsiteX30" fmla="*/ 798549 w 816692"/>
              <a:gd name="connsiteY30" fmla="*/ 843058 h 929068"/>
              <a:gd name="connsiteX31" fmla="*/ 786834 w 816692"/>
              <a:gd name="connsiteY31" fmla="*/ 853154 h 929068"/>
              <a:gd name="connsiteX32" fmla="*/ 609669 w 816692"/>
              <a:gd name="connsiteY32" fmla="*/ 853154 h 929068"/>
              <a:gd name="connsiteX33" fmla="*/ 406500 w 816692"/>
              <a:gd name="connsiteY33" fmla="*/ 929069 h 929068"/>
              <a:gd name="connsiteX34" fmla="*/ 241718 w 816692"/>
              <a:gd name="connsiteY34" fmla="*/ 852964 h 929068"/>
              <a:gd name="connsiteX35" fmla="*/ 406500 w 816692"/>
              <a:gd name="connsiteY35" fmla="*/ 905256 h 929068"/>
              <a:gd name="connsiteX36" fmla="*/ 571283 w 816692"/>
              <a:gd name="connsiteY36" fmla="*/ 852964 h 929068"/>
              <a:gd name="connsiteX37" fmla="*/ 468699 w 816692"/>
              <a:gd name="connsiteY37" fmla="*/ 852964 h 929068"/>
              <a:gd name="connsiteX38" fmla="*/ 456983 w 816692"/>
              <a:gd name="connsiteY38" fmla="*/ 842963 h 929068"/>
              <a:gd name="connsiteX39" fmla="*/ 437838 w 816692"/>
              <a:gd name="connsiteY39" fmla="*/ 725996 h 929068"/>
              <a:gd name="connsiteX40" fmla="*/ 444029 w 816692"/>
              <a:gd name="connsiteY40" fmla="*/ 713518 h 929068"/>
              <a:gd name="connsiteX41" fmla="*/ 550709 w 816692"/>
              <a:gd name="connsiteY41" fmla="*/ 657701 h 929068"/>
              <a:gd name="connsiteX42" fmla="*/ 522515 w 816692"/>
              <a:gd name="connsiteY42" fmla="*/ 546259 h 929068"/>
              <a:gd name="connsiteX43" fmla="*/ 625861 w 816692"/>
              <a:gd name="connsiteY43" fmla="*/ 441579 h 929068"/>
              <a:gd name="connsiteX44" fmla="*/ 629481 w 816692"/>
              <a:gd name="connsiteY44" fmla="*/ 441579 h 929068"/>
              <a:gd name="connsiteX45" fmla="*/ 580903 w 816692"/>
              <a:gd name="connsiteY45" fmla="*/ 393764 h 929068"/>
              <a:gd name="connsiteX46" fmla="*/ 579665 w 816692"/>
              <a:gd name="connsiteY46" fmla="*/ 401288 h 929068"/>
              <a:gd name="connsiteX47" fmla="*/ 567949 w 816692"/>
              <a:gd name="connsiteY47" fmla="*/ 411385 h 929068"/>
              <a:gd name="connsiteX48" fmla="*/ 249909 w 816692"/>
              <a:gd name="connsiteY48" fmla="*/ 411385 h 929068"/>
              <a:gd name="connsiteX49" fmla="*/ 238194 w 816692"/>
              <a:gd name="connsiteY49" fmla="*/ 401384 h 929068"/>
              <a:gd name="connsiteX50" fmla="*/ 236384 w 816692"/>
              <a:gd name="connsiteY50" fmla="*/ 390525 h 929068"/>
              <a:gd name="connsiteX51" fmla="*/ 183425 w 816692"/>
              <a:gd name="connsiteY51" fmla="*/ 441674 h 929068"/>
              <a:gd name="connsiteX52" fmla="*/ 188664 w 816692"/>
              <a:gd name="connsiteY52" fmla="*/ 441579 h 929068"/>
              <a:gd name="connsiteX53" fmla="*/ 292391 w 816692"/>
              <a:gd name="connsiteY53" fmla="*/ 545402 h 929068"/>
              <a:gd name="connsiteX54" fmla="*/ 292391 w 816692"/>
              <a:gd name="connsiteY54" fmla="*/ 545687 h 929068"/>
              <a:gd name="connsiteX55" fmla="*/ 265245 w 816692"/>
              <a:gd name="connsiteY55" fmla="*/ 657225 h 929068"/>
              <a:gd name="connsiteX56" fmla="*/ 372782 w 816692"/>
              <a:gd name="connsiteY56" fmla="*/ 716280 h 929068"/>
              <a:gd name="connsiteX57" fmla="*/ 378783 w 816692"/>
              <a:gd name="connsiteY57" fmla="*/ 728567 h 929068"/>
              <a:gd name="connsiteX58" fmla="*/ 360780 w 816692"/>
              <a:gd name="connsiteY58" fmla="*/ 842963 h 929068"/>
              <a:gd name="connsiteX59" fmla="*/ 349065 w 816692"/>
              <a:gd name="connsiteY59" fmla="*/ 853059 h 929068"/>
              <a:gd name="connsiteX60" fmla="*/ 241718 w 816692"/>
              <a:gd name="connsiteY60" fmla="*/ 853059 h 929068"/>
              <a:gd name="connsiteX61" fmla="*/ 478890 w 816692"/>
              <a:gd name="connsiteY61" fmla="*/ 829151 h 929068"/>
              <a:gd name="connsiteX62" fmla="*/ 776642 w 816692"/>
              <a:gd name="connsiteY62" fmla="*/ 829151 h 929068"/>
              <a:gd name="connsiteX63" fmla="*/ 791787 w 816692"/>
              <a:gd name="connsiteY63" fmla="*/ 733044 h 929068"/>
              <a:gd name="connsiteX64" fmla="*/ 687964 w 816692"/>
              <a:gd name="connsiteY64" fmla="*/ 675989 h 929068"/>
              <a:gd name="connsiteX65" fmla="*/ 667866 w 816692"/>
              <a:gd name="connsiteY65" fmla="*/ 691610 h 929068"/>
              <a:gd name="connsiteX66" fmla="*/ 586523 w 816692"/>
              <a:gd name="connsiteY66" fmla="*/ 692277 h 929068"/>
              <a:gd name="connsiteX67" fmla="*/ 566044 w 816692"/>
              <a:gd name="connsiteY67" fmla="*/ 676561 h 929068"/>
              <a:gd name="connsiteX68" fmla="*/ 462793 w 816692"/>
              <a:gd name="connsiteY68" fmla="*/ 730663 h 929068"/>
              <a:gd name="connsiteX69" fmla="*/ 478890 w 816692"/>
              <a:gd name="connsiteY69" fmla="*/ 829151 h 929068"/>
              <a:gd name="connsiteX70" fmla="*/ 41121 w 816692"/>
              <a:gd name="connsiteY70" fmla="*/ 829151 h 929068"/>
              <a:gd name="connsiteX71" fmla="*/ 338873 w 816692"/>
              <a:gd name="connsiteY71" fmla="*/ 829151 h 929068"/>
              <a:gd name="connsiteX72" fmla="*/ 354018 w 816692"/>
              <a:gd name="connsiteY72" fmla="*/ 733044 h 929068"/>
              <a:gd name="connsiteX73" fmla="*/ 250195 w 816692"/>
              <a:gd name="connsiteY73" fmla="*/ 675989 h 929068"/>
              <a:gd name="connsiteX74" fmla="*/ 230097 w 816692"/>
              <a:gd name="connsiteY74" fmla="*/ 691610 h 929068"/>
              <a:gd name="connsiteX75" fmla="*/ 148754 w 816692"/>
              <a:gd name="connsiteY75" fmla="*/ 692277 h 929068"/>
              <a:gd name="connsiteX76" fmla="*/ 128275 w 816692"/>
              <a:gd name="connsiteY76" fmla="*/ 676561 h 929068"/>
              <a:gd name="connsiteX77" fmla="*/ 25024 w 816692"/>
              <a:gd name="connsiteY77" fmla="*/ 730663 h 929068"/>
              <a:gd name="connsiteX78" fmla="*/ 41121 w 816692"/>
              <a:gd name="connsiteY78" fmla="*/ 829151 h 929068"/>
              <a:gd name="connsiteX79" fmla="*/ 188759 w 816692"/>
              <a:gd name="connsiteY79" fmla="*/ 465392 h 929068"/>
              <a:gd name="connsiteX80" fmla="*/ 188283 w 816692"/>
              <a:gd name="connsiteY80" fmla="*/ 465392 h 929068"/>
              <a:gd name="connsiteX81" fmla="*/ 108654 w 816692"/>
              <a:gd name="connsiteY81" fmla="*/ 546545 h 929068"/>
              <a:gd name="connsiteX82" fmla="*/ 160565 w 816692"/>
              <a:gd name="connsiteY82" fmla="*/ 671608 h 929068"/>
              <a:gd name="connsiteX83" fmla="*/ 218001 w 816692"/>
              <a:gd name="connsiteY83" fmla="*/ 671132 h 929068"/>
              <a:gd name="connsiteX84" fmla="*/ 268578 w 816692"/>
              <a:gd name="connsiteY84" fmla="*/ 545973 h 929068"/>
              <a:gd name="connsiteX85" fmla="*/ 188759 w 816692"/>
              <a:gd name="connsiteY85" fmla="*/ 465392 h 929068"/>
              <a:gd name="connsiteX86" fmla="*/ 626433 w 816692"/>
              <a:gd name="connsiteY86" fmla="*/ 465392 h 929068"/>
              <a:gd name="connsiteX87" fmla="*/ 625956 w 816692"/>
              <a:gd name="connsiteY87" fmla="*/ 465392 h 929068"/>
              <a:gd name="connsiteX88" fmla="*/ 546327 w 816692"/>
              <a:gd name="connsiteY88" fmla="*/ 546545 h 929068"/>
              <a:gd name="connsiteX89" fmla="*/ 598334 w 816692"/>
              <a:gd name="connsiteY89" fmla="*/ 671608 h 929068"/>
              <a:gd name="connsiteX90" fmla="*/ 655770 w 816692"/>
              <a:gd name="connsiteY90" fmla="*/ 671132 h 929068"/>
              <a:gd name="connsiteX91" fmla="*/ 706347 w 816692"/>
              <a:gd name="connsiteY91" fmla="*/ 545973 h 929068"/>
              <a:gd name="connsiteX92" fmla="*/ 626433 w 816692"/>
              <a:gd name="connsiteY92" fmla="*/ 465392 h 929068"/>
              <a:gd name="connsiteX93" fmla="*/ 260006 w 816692"/>
              <a:gd name="connsiteY93" fmla="*/ 387572 h 929068"/>
              <a:gd name="connsiteX94" fmla="*/ 557757 w 816692"/>
              <a:gd name="connsiteY94" fmla="*/ 387572 h 929068"/>
              <a:gd name="connsiteX95" fmla="*/ 572902 w 816692"/>
              <a:gd name="connsiteY95" fmla="*/ 291465 h 929068"/>
              <a:gd name="connsiteX96" fmla="*/ 469080 w 816692"/>
              <a:gd name="connsiteY96" fmla="*/ 234410 h 929068"/>
              <a:gd name="connsiteX97" fmla="*/ 448982 w 816692"/>
              <a:gd name="connsiteY97" fmla="*/ 250031 h 929068"/>
              <a:gd name="connsiteX98" fmla="*/ 367638 w 816692"/>
              <a:gd name="connsiteY98" fmla="*/ 250698 h 929068"/>
              <a:gd name="connsiteX99" fmla="*/ 347160 w 816692"/>
              <a:gd name="connsiteY99" fmla="*/ 234982 h 929068"/>
              <a:gd name="connsiteX100" fmla="*/ 243909 w 816692"/>
              <a:gd name="connsiteY100" fmla="*/ 289084 h 929068"/>
              <a:gd name="connsiteX101" fmla="*/ 260006 w 816692"/>
              <a:gd name="connsiteY101" fmla="*/ 387572 h 929068"/>
              <a:gd name="connsiteX102" fmla="*/ 407643 w 816692"/>
              <a:gd name="connsiteY102" fmla="*/ 23813 h 929068"/>
              <a:gd name="connsiteX103" fmla="*/ 407167 w 816692"/>
              <a:gd name="connsiteY103" fmla="*/ 23813 h 929068"/>
              <a:gd name="connsiteX104" fmla="*/ 327538 w 816692"/>
              <a:gd name="connsiteY104" fmla="*/ 104966 h 929068"/>
              <a:gd name="connsiteX105" fmla="*/ 379449 w 816692"/>
              <a:gd name="connsiteY105" fmla="*/ 230029 h 929068"/>
              <a:gd name="connsiteX106" fmla="*/ 436885 w 816692"/>
              <a:gd name="connsiteY106" fmla="*/ 229553 h 929068"/>
              <a:gd name="connsiteX107" fmla="*/ 487463 w 816692"/>
              <a:gd name="connsiteY107" fmla="*/ 104394 h 929068"/>
              <a:gd name="connsiteX108" fmla="*/ 407643 w 816692"/>
              <a:gd name="connsiteY108" fmla="*/ 23813 h 92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816692" h="929068">
                <a:moveTo>
                  <a:pt x="406500" y="929069"/>
                </a:moveTo>
                <a:cubicBezTo>
                  <a:pt x="331539" y="929069"/>
                  <a:pt x="259625" y="902113"/>
                  <a:pt x="203332" y="852964"/>
                </a:cubicBezTo>
                <a:lnTo>
                  <a:pt x="31025" y="852964"/>
                </a:lnTo>
                <a:cubicBezTo>
                  <a:pt x="25215" y="852964"/>
                  <a:pt x="20262" y="848773"/>
                  <a:pt x="19309" y="842963"/>
                </a:cubicBezTo>
                <a:lnTo>
                  <a:pt x="164" y="725996"/>
                </a:lnTo>
                <a:cubicBezTo>
                  <a:pt x="-693" y="720947"/>
                  <a:pt x="1878" y="715899"/>
                  <a:pt x="6355" y="713518"/>
                </a:cubicBezTo>
                <a:lnTo>
                  <a:pt x="113035" y="657701"/>
                </a:lnTo>
                <a:cubicBezTo>
                  <a:pt x="95033" y="630079"/>
                  <a:pt x="85032" y="591693"/>
                  <a:pt x="84841" y="546259"/>
                </a:cubicBezTo>
                <a:cubicBezTo>
                  <a:pt x="85984" y="498348"/>
                  <a:pt x="110654" y="462534"/>
                  <a:pt x="149230" y="448247"/>
                </a:cubicBezTo>
                <a:cubicBezTo>
                  <a:pt x="149421" y="447770"/>
                  <a:pt x="149706" y="447294"/>
                  <a:pt x="149992" y="446818"/>
                </a:cubicBezTo>
                <a:cubicBezTo>
                  <a:pt x="172090" y="414147"/>
                  <a:pt x="199617" y="386429"/>
                  <a:pt x="232002" y="364331"/>
                </a:cubicBezTo>
                <a:lnTo>
                  <a:pt x="218953" y="284417"/>
                </a:lnTo>
                <a:cubicBezTo>
                  <a:pt x="218096" y="279368"/>
                  <a:pt x="220668" y="274320"/>
                  <a:pt x="225144" y="271939"/>
                </a:cubicBezTo>
                <a:lnTo>
                  <a:pt x="331824" y="216122"/>
                </a:lnTo>
                <a:cubicBezTo>
                  <a:pt x="313822" y="188500"/>
                  <a:pt x="303821" y="150114"/>
                  <a:pt x="303630" y="104680"/>
                </a:cubicBezTo>
                <a:cubicBezTo>
                  <a:pt x="305154" y="42196"/>
                  <a:pt x="346683" y="286"/>
                  <a:pt x="406977" y="0"/>
                </a:cubicBezTo>
                <a:cubicBezTo>
                  <a:pt x="407167" y="0"/>
                  <a:pt x="407358" y="0"/>
                  <a:pt x="407548" y="0"/>
                </a:cubicBezTo>
                <a:cubicBezTo>
                  <a:pt x="465841" y="0"/>
                  <a:pt x="509466" y="43625"/>
                  <a:pt x="511275" y="103823"/>
                </a:cubicBezTo>
                <a:cubicBezTo>
                  <a:pt x="511275" y="103918"/>
                  <a:pt x="511275" y="104013"/>
                  <a:pt x="511275" y="104108"/>
                </a:cubicBezTo>
                <a:cubicBezTo>
                  <a:pt x="511656" y="149352"/>
                  <a:pt x="502036" y="187833"/>
                  <a:pt x="484129" y="215646"/>
                </a:cubicBezTo>
                <a:lnTo>
                  <a:pt x="591666" y="274701"/>
                </a:lnTo>
                <a:cubicBezTo>
                  <a:pt x="596048" y="277082"/>
                  <a:pt x="598429" y="282035"/>
                  <a:pt x="597667" y="286988"/>
                </a:cubicBezTo>
                <a:lnTo>
                  <a:pt x="584999" y="367284"/>
                </a:lnTo>
                <a:cubicBezTo>
                  <a:pt x="615574" y="388906"/>
                  <a:pt x="641768" y="415671"/>
                  <a:pt x="662818" y="446818"/>
                </a:cubicBezTo>
                <a:cubicBezTo>
                  <a:pt x="663104" y="447199"/>
                  <a:pt x="663294" y="447580"/>
                  <a:pt x="663580" y="448056"/>
                </a:cubicBezTo>
                <a:cubicBezTo>
                  <a:pt x="702442" y="462248"/>
                  <a:pt x="728731" y="498920"/>
                  <a:pt x="730160" y="545497"/>
                </a:cubicBezTo>
                <a:cubicBezTo>
                  <a:pt x="730160" y="545592"/>
                  <a:pt x="730160" y="545687"/>
                  <a:pt x="730160" y="545783"/>
                </a:cubicBezTo>
                <a:cubicBezTo>
                  <a:pt x="730541" y="591026"/>
                  <a:pt x="720921" y="629507"/>
                  <a:pt x="703014" y="657320"/>
                </a:cubicBezTo>
                <a:lnTo>
                  <a:pt x="810551" y="716375"/>
                </a:lnTo>
                <a:cubicBezTo>
                  <a:pt x="814932" y="718757"/>
                  <a:pt x="817314" y="723710"/>
                  <a:pt x="816552" y="728663"/>
                </a:cubicBezTo>
                <a:lnTo>
                  <a:pt x="798549" y="843058"/>
                </a:lnTo>
                <a:cubicBezTo>
                  <a:pt x="797692" y="848868"/>
                  <a:pt x="792644" y="853154"/>
                  <a:pt x="786834" y="853154"/>
                </a:cubicBezTo>
                <a:lnTo>
                  <a:pt x="609669" y="853154"/>
                </a:lnTo>
                <a:cubicBezTo>
                  <a:pt x="553376" y="902113"/>
                  <a:pt x="481367" y="929069"/>
                  <a:pt x="406500" y="929069"/>
                </a:cubicBezTo>
                <a:close/>
                <a:moveTo>
                  <a:pt x="241718" y="852964"/>
                </a:moveTo>
                <a:cubicBezTo>
                  <a:pt x="289629" y="886873"/>
                  <a:pt x="347064" y="905256"/>
                  <a:pt x="406500" y="905256"/>
                </a:cubicBezTo>
                <a:cubicBezTo>
                  <a:pt x="465936" y="905256"/>
                  <a:pt x="523277" y="886873"/>
                  <a:pt x="571283" y="852964"/>
                </a:cubicBezTo>
                <a:lnTo>
                  <a:pt x="468699" y="852964"/>
                </a:lnTo>
                <a:cubicBezTo>
                  <a:pt x="462888" y="852964"/>
                  <a:pt x="457935" y="848773"/>
                  <a:pt x="456983" y="842963"/>
                </a:cubicBezTo>
                <a:lnTo>
                  <a:pt x="437838" y="725996"/>
                </a:lnTo>
                <a:cubicBezTo>
                  <a:pt x="436980" y="720947"/>
                  <a:pt x="439552" y="715899"/>
                  <a:pt x="444029" y="713518"/>
                </a:cubicBezTo>
                <a:lnTo>
                  <a:pt x="550709" y="657701"/>
                </a:lnTo>
                <a:cubicBezTo>
                  <a:pt x="532707" y="630079"/>
                  <a:pt x="522705" y="591693"/>
                  <a:pt x="522515" y="546259"/>
                </a:cubicBezTo>
                <a:cubicBezTo>
                  <a:pt x="524039" y="483775"/>
                  <a:pt x="565473" y="441865"/>
                  <a:pt x="625861" y="441579"/>
                </a:cubicBezTo>
                <a:cubicBezTo>
                  <a:pt x="627099" y="441579"/>
                  <a:pt x="628242" y="441579"/>
                  <a:pt x="629481" y="441579"/>
                </a:cubicBezTo>
                <a:cubicBezTo>
                  <a:pt x="615193" y="423767"/>
                  <a:pt x="599001" y="407765"/>
                  <a:pt x="580903" y="393764"/>
                </a:cubicBezTo>
                <a:lnTo>
                  <a:pt x="579665" y="401288"/>
                </a:lnTo>
                <a:cubicBezTo>
                  <a:pt x="578808" y="407099"/>
                  <a:pt x="573759" y="411385"/>
                  <a:pt x="567949" y="411385"/>
                </a:cubicBezTo>
                <a:lnTo>
                  <a:pt x="249909" y="411385"/>
                </a:lnTo>
                <a:cubicBezTo>
                  <a:pt x="244099" y="411385"/>
                  <a:pt x="239146" y="407194"/>
                  <a:pt x="238194" y="401384"/>
                </a:cubicBezTo>
                <a:lnTo>
                  <a:pt x="236384" y="390525"/>
                </a:lnTo>
                <a:cubicBezTo>
                  <a:pt x="216572" y="405289"/>
                  <a:pt x="198855" y="422339"/>
                  <a:pt x="183425" y="441674"/>
                </a:cubicBezTo>
                <a:cubicBezTo>
                  <a:pt x="185139" y="441579"/>
                  <a:pt x="186949" y="441579"/>
                  <a:pt x="188664" y="441579"/>
                </a:cubicBezTo>
                <a:cubicBezTo>
                  <a:pt x="247052" y="441579"/>
                  <a:pt x="290581" y="485204"/>
                  <a:pt x="292391" y="545402"/>
                </a:cubicBezTo>
                <a:cubicBezTo>
                  <a:pt x="292391" y="545497"/>
                  <a:pt x="292391" y="545592"/>
                  <a:pt x="292391" y="545687"/>
                </a:cubicBezTo>
                <a:cubicBezTo>
                  <a:pt x="292772" y="590931"/>
                  <a:pt x="283152" y="629412"/>
                  <a:pt x="265245" y="657225"/>
                </a:cubicBezTo>
                <a:lnTo>
                  <a:pt x="372782" y="716280"/>
                </a:lnTo>
                <a:cubicBezTo>
                  <a:pt x="377163" y="718661"/>
                  <a:pt x="379545" y="723614"/>
                  <a:pt x="378783" y="728567"/>
                </a:cubicBezTo>
                <a:lnTo>
                  <a:pt x="360780" y="842963"/>
                </a:lnTo>
                <a:cubicBezTo>
                  <a:pt x="359923" y="848773"/>
                  <a:pt x="354875" y="853059"/>
                  <a:pt x="349065" y="853059"/>
                </a:cubicBezTo>
                <a:lnTo>
                  <a:pt x="241718" y="853059"/>
                </a:lnTo>
                <a:close/>
                <a:moveTo>
                  <a:pt x="478890" y="829151"/>
                </a:moveTo>
                <a:lnTo>
                  <a:pt x="776642" y="829151"/>
                </a:lnTo>
                <a:lnTo>
                  <a:pt x="791787" y="733044"/>
                </a:lnTo>
                <a:lnTo>
                  <a:pt x="687964" y="675989"/>
                </a:lnTo>
                <a:cubicBezTo>
                  <a:pt x="681868" y="682085"/>
                  <a:pt x="675201" y="687324"/>
                  <a:pt x="667866" y="691610"/>
                </a:cubicBezTo>
                <a:cubicBezTo>
                  <a:pt x="642054" y="706755"/>
                  <a:pt x="612431" y="707041"/>
                  <a:pt x="586523" y="692277"/>
                </a:cubicBezTo>
                <a:cubicBezTo>
                  <a:pt x="579093" y="688086"/>
                  <a:pt x="572235" y="682752"/>
                  <a:pt x="566044" y="676561"/>
                </a:cubicBezTo>
                <a:lnTo>
                  <a:pt x="462793" y="730663"/>
                </a:lnTo>
                <a:lnTo>
                  <a:pt x="478890" y="829151"/>
                </a:lnTo>
                <a:close/>
                <a:moveTo>
                  <a:pt x="41121" y="829151"/>
                </a:moveTo>
                <a:lnTo>
                  <a:pt x="338873" y="829151"/>
                </a:lnTo>
                <a:lnTo>
                  <a:pt x="354018" y="733044"/>
                </a:lnTo>
                <a:lnTo>
                  <a:pt x="250195" y="675989"/>
                </a:lnTo>
                <a:cubicBezTo>
                  <a:pt x="244099" y="682085"/>
                  <a:pt x="237432" y="687324"/>
                  <a:pt x="230097" y="691610"/>
                </a:cubicBezTo>
                <a:cubicBezTo>
                  <a:pt x="204285" y="706755"/>
                  <a:pt x="174662" y="707041"/>
                  <a:pt x="148754" y="692277"/>
                </a:cubicBezTo>
                <a:cubicBezTo>
                  <a:pt x="141324" y="688086"/>
                  <a:pt x="134466" y="682752"/>
                  <a:pt x="128275" y="676561"/>
                </a:cubicBezTo>
                <a:lnTo>
                  <a:pt x="25024" y="730663"/>
                </a:lnTo>
                <a:lnTo>
                  <a:pt x="41121" y="829151"/>
                </a:lnTo>
                <a:close/>
                <a:moveTo>
                  <a:pt x="188759" y="465392"/>
                </a:moveTo>
                <a:cubicBezTo>
                  <a:pt x="188568" y="465392"/>
                  <a:pt x="188473" y="465392"/>
                  <a:pt x="188283" y="465392"/>
                </a:cubicBezTo>
                <a:cubicBezTo>
                  <a:pt x="130942" y="465677"/>
                  <a:pt x="109511" y="509302"/>
                  <a:pt x="108654" y="546545"/>
                </a:cubicBezTo>
                <a:cubicBezTo>
                  <a:pt x="108939" y="606362"/>
                  <a:pt x="128370" y="653320"/>
                  <a:pt x="160565" y="671608"/>
                </a:cubicBezTo>
                <a:cubicBezTo>
                  <a:pt x="179139" y="682181"/>
                  <a:pt x="199522" y="681990"/>
                  <a:pt x="218001" y="671132"/>
                </a:cubicBezTo>
                <a:cubicBezTo>
                  <a:pt x="250195" y="652272"/>
                  <a:pt x="269055" y="605504"/>
                  <a:pt x="268578" y="545973"/>
                </a:cubicBezTo>
                <a:cubicBezTo>
                  <a:pt x="267435" y="507111"/>
                  <a:pt x="241908" y="465392"/>
                  <a:pt x="188759" y="465392"/>
                </a:cubicBezTo>
                <a:close/>
                <a:moveTo>
                  <a:pt x="626433" y="465392"/>
                </a:moveTo>
                <a:cubicBezTo>
                  <a:pt x="626242" y="465392"/>
                  <a:pt x="626147" y="465392"/>
                  <a:pt x="625956" y="465392"/>
                </a:cubicBezTo>
                <a:cubicBezTo>
                  <a:pt x="568616" y="465677"/>
                  <a:pt x="547185" y="509302"/>
                  <a:pt x="546327" y="546545"/>
                </a:cubicBezTo>
                <a:cubicBezTo>
                  <a:pt x="546613" y="606362"/>
                  <a:pt x="566044" y="653320"/>
                  <a:pt x="598334" y="671608"/>
                </a:cubicBezTo>
                <a:cubicBezTo>
                  <a:pt x="616908" y="682181"/>
                  <a:pt x="637291" y="681990"/>
                  <a:pt x="655770" y="671132"/>
                </a:cubicBezTo>
                <a:cubicBezTo>
                  <a:pt x="687964" y="652272"/>
                  <a:pt x="706824" y="605504"/>
                  <a:pt x="706347" y="545973"/>
                </a:cubicBezTo>
                <a:cubicBezTo>
                  <a:pt x="705109" y="507111"/>
                  <a:pt x="679582" y="465392"/>
                  <a:pt x="626433" y="465392"/>
                </a:cubicBezTo>
                <a:close/>
                <a:moveTo>
                  <a:pt x="260006" y="387572"/>
                </a:moveTo>
                <a:lnTo>
                  <a:pt x="557757" y="387572"/>
                </a:lnTo>
                <a:lnTo>
                  <a:pt x="572902" y="291465"/>
                </a:lnTo>
                <a:lnTo>
                  <a:pt x="469080" y="234410"/>
                </a:lnTo>
                <a:cubicBezTo>
                  <a:pt x="462984" y="240506"/>
                  <a:pt x="456316" y="245745"/>
                  <a:pt x="448982" y="250031"/>
                </a:cubicBezTo>
                <a:cubicBezTo>
                  <a:pt x="423169" y="265176"/>
                  <a:pt x="393546" y="265462"/>
                  <a:pt x="367638" y="250698"/>
                </a:cubicBezTo>
                <a:cubicBezTo>
                  <a:pt x="360209" y="246507"/>
                  <a:pt x="353351" y="241173"/>
                  <a:pt x="347160" y="234982"/>
                </a:cubicBezTo>
                <a:lnTo>
                  <a:pt x="243909" y="289084"/>
                </a:lnTo>
                <a:lnTo>
                  <a:pt x="260006" y="387572"/>
                </a:lnTo>
                <a:close/>
                <a:moveTo>
                  <a:pt x="407643" y="23813"/>
                </a:moveTo>
                <a:cubicBezTo>
                  <a:pt x="407453" y="23813"/>
                  <a:pt x="407358" y="23813"/>
                  <a:pt x="407167" y="23813"/>
                </a:cubicBezTo>
                <a:cubicBezTo>
                  <a:pt x="349827" y="24098"/>
                  <a:pt x="328395" y="67723"/>
                  <a:pt x="327538" y="104966"/>
                </a:cubicBezTo>
                <a:cubicBezTo>
                  <a:pt x="327824" y="164783"/>
                  <a:pt x="347255" y="211741"/>
                  <a:pt x="379449" y="230029"/>
                </a:cubicBezTo>
                <a:cubicBezTo>
                  <a:pt x="398023" y="240602"/>
                  <a:pt x="418407" y="240411"/>
                  <a:pt x="436885" y="229553"/>
                </a:cubicBezTo>
                <a:cubicBezTo>
                  <a:pt x="469080" y="210693"/>
                  <a:pt x="487939" y="163925"/>
                  <a:pt x="487463" y="104394"/>
                </a:cubicBezTo>
                <a:cubicBezTo>
                  <a:pt x="486225" y="65532"/>
                  <a:pt x="460698" y="23813"/>
                  <a:pt x="407643" y="23813"/>
                </a:cubicBezTo>
                <a:close/>
              </a:path>
            </a:pathLst>
          </a:custGeom>
          <a:solidFill>
            <a:schemeClr val="bg1"/>
          </a:solidFill>
          <a:ln w="9525" cap="flat">
            <a:noFill/>
            <a:prstDash val="solid"/>
            <a:miter/>
          </a:ln>
        </p:spPr>
        <p:txBody>
          <a:bodyPr rtlCol="0" anchor="ctr"/>
          <a:lstStyle/>
          <a:p>
            <a:endParaRPr lang="en-US"/>
          </a:p>
        </p:txBody>
      </p:sp>
      <p:sp>
        <p:nvSpPr>
          <p:cNvPr id="24" name="TextBox 23">
            <a:extLst>
              <a:ext uri="{FF2B5EF4-FFF2-40B4-BE49-F238E27FC236}">
                <a16:creationId xmlns:a16="http://schemas.microsoft.com/office/drawing/2014/main" id="{783B97A5-4B67-AA26-C88D-77EFFEE1D1C8}"/>
              </a:ext>
            </a:extLst>
          </p:cNvPr>
          <p:cNvSpPr txBox="1"/>
          <p:nvPr/>
        </p:nvSpPr>
        <p:spPr>
          <a:xfrm>
            <a:off x="7212256" y="5598046"/>
            <a:ext cx="470000" cy="246221"/>
          </a:xfrm>
          <a:prstGeom prst="rect">
            <a:avLst/>
          </a:prstGeom>
          <a:noFill/>
        </p:spPr>
        <p:txBody>
          <a:bodyPr wrap="none" rtlCol="0">
            <a:spAutoFit/>
          </a:bodyPr>
          <a:lstStyle/>
          <a:p>
            <a:pPr algn="l"/>
            <a:r>
              <a:rPr lang="en-US" sz="1000" b="1">
                <a:solidFill>
                  <a:schemeClr val="bg1"/>
                </a:solidFill>
                <a:latin typeface="Arial" panose="020B0604020202020204" pitchFamily="34" charset="0"/>
                <a:cs typeface="Arial" panose="020B0604020202020204" pitchFamily="34" charset="0"/>
              </a:rPr>
              <a:t>EAM</a:t>
            </a:r>
          </a:p>
        </p:txBody>
      </p:sp>
      <p:sp>
        <p:nvSpPr>
          <p:cNvPr id="49" name="Oval 48">
            <a:extLst>
              <a:ext uri="{FF2B5EF4-FFF2-40B4-BE49-F238E27FC236}">
                <a16:creationId xmlns:a16="http://schemas.microsoft.com/office/drawing/2014/main" id="{61056EAB-D992-A501-113B-F7B75F682C81}"/>
              </a:ext>
            </a:extLst>
          </p:cNvPr>
          <p:cNvSpPr/>
          <p:nvPr/>
        </p:nvSpPr>
        <p:spPr>
          <a:xfrm>
            <a:off x="1408346" y="2818850"/>
            <a:ext cx="1231556" cy="1231556"/>
          </a:xfrm>
          <a:prstGeom prst="ellipse">
            <a:avLst/>
          </a:prstGeom>
          <a:solidFill>
            <a:schemeClr val="accent4"/>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Arrow Connector 51">
            <a:extLst>
              <a:ext uri="{FF2B5EF4-FFF2-40B4-BE49-F238E27FC236}">
                <a16:creationId xmlns:a16="http://schemas.microsoft.com/office/drawing/2014/main" id="{A161782C-F0E4-525C-8058-C345183837FA}"/>
              </a:ext>
            </a:extLst>
          </p:cNvPr>
          <p:cNvCxnSpPr>
            <a:cxnSpLocks/>
          </p:cNvCxnSpPr>
          <p:nvPr/>
        </p:nvCxnSpPr>
        <p:spPr>
          <a:xfrm>
            <a:off x="5435664" y="3434627"/>
            <a:ext cx="1035224" cy="0"/>
          </a:xfrm>
          <a:prstGeom prst="straightConnector1">
            <a:avLst/>
          </a:prstGeom>
          <a:ln w="25400">
            <a:solidFill>
              <a:schemeClr val="accent1">
                <a:lumMod val="60000"/>
                <a:lumOff val="4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DAF6F798-3A1A-9274-E0ED-9AE698E2BD7D}"/>
              </a:ext>
            </a:extLst>
          </p:cNvPr>
          <p:cNvCxnSpPr>
            <a:cxnSpLocks/>
          </p:cNvCxnSpPr>
          <p:nvPr/>
        </p:nvCxnSpPr>
        <p:spPr>
          <a:xfrm>
            <a:off x="8055077" y="3434627"/>
            <a:ext cx="1035224" cy="0"/>
          </a:xfrm>
          <a:prstGeom prst="straightConnector1">
            <a:avLst/>
          </a:prstGeom>
          <a:ln w="25400">
            <a:solidFill>
              <a:schemeClr val="accent1">
                <a:lumMod val="60000"/>
                <a:lumOff val="40000"/>
              </a:schemeClr>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57" name="Graphic 1">
            <a:extLst>
              <a:ext uri="{FF2B5EF4-FFF2-40B4-BE49-F238E27FC236}">
                <a16:creationId xmlns:a16="http://schemas.microsoft.com/office/drawing/2014/main" id="{EA18B5B4-1B70-0D6C-BF71-1F038F937B9B}"/>
              </a:ext>
            </a:extLst>
          </p:cNvPr>
          <p:cNvGrpSpPr/>
          <p:nvPr/>
        </p:nvGrpSpPr>
        <p:grpSpPr>
          <a:xfrm>
            <a:off x="4339491" y="3163843"/>
            <a:ext cx="575588" cy="503934"/>
            <a:chOff x="5605509" y="3000375"/>
            <a:chExt cx="976312" cy="854773"/>
          </a:xfrm>
          <a:solidFill>
            <a:schemeClr val="bg2"/>
          </a:solidFill>
        </p:grpSpPr>
        <p:sp>
          <p:nvSpPr>
            <p:cNvPr id="58" name="Freeform: Shape 3">
              <a:extLst>
                <a:ext uri="{FF2B5EF4-FFF2-40B4-BE49-F238E27FC236}">
                  <a16:creationId xmlns:a16="http://schemas.microsoft.com/office/drawing/2014/main" id="{95F58373-2E00-7BB2-6095-55768963EB87}"/>
                </a:ext>
              </a:extLst>
            </p:cNvPr>
            <p:cNvSpPr/>
            <p:nvPr/>
          </p:nvSpPr>
          <p:spPr>
            <a:xfrm>
              <a:off x="6058175" y="3648133"/>
              <a:ext cx="70817" cy="70939"/>
            </a:xfrm>
            <a:custGeom>
              <a:avLst/>
              <a:gdLst>
                <a:gd name="connsiteX0" fmla="*/ 45063 w 70817"/>
                <a:gd name="connsiteY0" fmla="*/ 1275 h 70939"/>
                <a:gd name="connsiteX1" fmla="*/ 1248 w 70817"/>
                <a:gd name="connsiteY1" fmla="*/ 45090 h 70939"/>
                <a:gd name="connsiteX2" fmla="*/ 25728 w 70817"/>
                <a:gd name="connsiteY2" fmla="*/ 69665 h 70939"/>
                <a:gd name="connsiteX3" fmla="*/ 69543 w 70817"/>
                <a:gd name="connsiteY3" fmla="*/ 25850 h 70939"/>
                <a:gd name="connsiteX4" fmla="*/ 45063 w 70817"/>
                <a:gd name="connsiteY4" fmla="*/ 1275 h 70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17" h="70939">
                  <a:moveTo>
                    <a:pt x="45063" y="1275"/>
                  </a:moveTo>
                  <a:cubicBezTo>
                    <a:pt x="18108" y="-5869"/>
                    <a:pt x="-5800" y="18134"/>
                    <a:pt x="1248" y="45090"/>
                  </a:cubicBezTo>
                  <a:cubicBezTo>
                    <a:pt x="4392" y="56901"/>
                    <a:pt x="13917" y="66521"/>
                    <a:pt x="25728" y="69665"/>
                  </a:cubicBezTo>
                  <a:cubicBezTo>
                    <a:pt x="52683" y="76808"/>
                    <a:pt x="76686" y="52805"/>
                    <a:pt x="69543" y="25850"/>
                  </a:cubicBezTo>
                  <a:cubicBezTo>
                    <a:pt x="66495" y="13943"/>
                    <a:pt x="56874" y="4418"/>
                    <a:pt x="45063" y="1275"/>
                  </a:cubicBezTo>
                  <a:close/>
                </a:path>
              </a:pathLst>
            </a:custGeom>
            <a:grpFill/>
            <a:ln w="9525" cap="flat">
              <a:solidFill>
                <a:schemeClr val="bg2"/>
              </a:solidFill>
              <a:prstDash val="solid"/>
              <a:miter/>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59" name="Freeform: Shape 6">
              <a:extLst>
                <a:ext uri="{FF2B5EF4-FFF2-40B4-BE49-F238E27FC236}">
                  <a16:creationId xmlns:a16="http://schemas.microsoft.com/office/drawing/2014/main" id="{423667FE-E14E-8320-8AB3-DEC30B1A70AA}"/>
                </a:ext>
              </a:extLst>
            </p:cNvPr>
            <p:cNvSpPr/>
            <p:nvPr/>
          </p:nvSpPr>
          <p:spPr>
            <a:xfrm>
              <a:off x="5605509" y="3000375"/>
              <a:ext cx="976312" cy="854773"/>
            </a:xfrm>
            <a:custGeom>
              <a:avLst/>
              <a:gdLst>
                <a:gd name="connsiteX0" fmla="*/ 941594 w 976312"/>
                <a:gd name="connsiteY0" fmla="*/ 854774 h 854773"/>
                <a:gd name="connsiteX1" fmla="*/ 34719 w 976312"/>
                <a:gd name="connsiteY1" fmla="*/ 854774 h 854773"/>
                <a:gd name="connsiteX2" fmla="*/ 4715 w 976312"/>
                <a:gd name="connsiteY2" fmla="*/ 837438 h 854773"/>
                <a:gd name="connsiteX3" fmla="*/ 4715 w 976312"/>
                <a:gd name="connsiteY3" fmla="*/ 802767 h 854773"/>
                <a:gd name="connsiteX4" fmla="*/ 458105 w 976312"/>
                <a:gd name="connsiteY4" fmla="*/ 17336 h 854773"/>
                <a:gd name="connsiteX5" fmla="*/ 488109 w 976312"/>
                <a:gd name="connsiteY5" fmla="*/ 0 h 854773"/>
                <a:gd name="connsiteX6" fmla="*/ 518112 w 976312"/>
                <a:gd name="connsiteY6" fmla="*/ 17336 h 854773"/>
                <a:gd name="connsiteX7" fmla="*/ 971598 w 976312"/>
                <a:gd name="connsiteY7" fmla="*/ 802767 h 854773"/>
                <a:gd name="connsiteX8" fmla="*/ 971598 w 976312"/>
                <a:gd name="connsiteY8" fmla="*/ 837438 h 854773"/>
                <a:gd name="connsiteX9" fmla="*/ 941594 w 976312"/>
                <a:gd name="connsiteY9" fmla="*/ 854774 h 854773"/>
                <a:gd name="connsiteX10" fmla="*/ 488109 w 976312"/>
                <a:gd name="connsiteY10" fmla="*/ 23813 h 854773"/>
                <a:gd name="connsiteX11" fmla="*/ 478679 w 976312"/>
                <a:gd name="connsiteY11" fmla="*/ 29242 h 854773"/>
                <a:gd name="connsiteX12" fmla="*/ 25289 w 976312"/>
                <a:gd name="connsiteY12" fmla="*/ 814673 h 854773"/>
                <a:gd name="connsiteX13" fmla="*/ 25289 w 976312"/>
                <a:gd name="connsiteY13" fmla="*/ 825532 h 854773"/>
                <a:gd name="connsiteX14" fmla="*/ 34719 w 976312"/>
                <a:gd name="connsiteY14" fmla="*/ 830961 h 854773"/>
                <a:gd name="connsiteX15" fmla="*/ 941594 w 976312"/>
                <a:gd name="connsiteY15" fmla="*/ 830961 h 854773"/>
                <a:gd name="connsiteX16" fmla="*/ 951024 w 976312"/>
                <a:gd name="connsiteY16" fmla="*/ 825532 h 854773"/>
                <a:gd name="connsiteX17" fmla="*/ 951024 w 976312"/>
                <a:gd name="connsiteY17" fmla="*/ 814673 h 854773"/>
                <a:gd name="connsiteX18" fmla="*/ 497538 w 976312"/>
                <a:gd name="connsiteY18" fmla="*/ 29242 h 854773"/>
                <a:gd name="connsiteX19" fmla="*/ 497538 w 976312"/>
                <a:gd name="connsiteY19" fmla="*/ 29242 h 854773"/>
                <a:gd name="connsiteX20" fmla="*/ 488109 w 976312"/>
                <a:gd name="connsiteY20" fmla="*/ 23813 h 854773"/>
                <a:gd name="connsiteX21" fmla="*/ 488109 w 976312"/>
                <a:gd name="connsiteY21" fmla="*/ 559784 h 854773"/>
                <a:gd name="connsiteX22" fmla="*/ 476202 w 976312"/>
                <a:gd name="connsiteY22" fmla="*/ 547878 h 854773"/>
                <a:gd name="connsiteX23" fmla="*/ 476202 w 976312"/>
                <a:gd name="connsiteY23" fmla="*/ 217075 h 854773"/>
                <a:gd name="connsiteX24" fmla="*/ 488109 w 976312"/>
                <a:gd name="connsiteY24" fmla="*/ 205169 h 854773"/>
                <a:gd name="connsiteX25" fmla="*/ 500015 w 976312"/>
                <a:gd name="connsiteY25" fmla="*/ 217075 h 854773"/>
                <a:gd name="connsiteX26" fmla="*/ 500015 w 976312"/>
                <a:gd name="connsiteY26" fmla="*/ 547878 h 854773"/>
                <a:gd name="connsiteX27" fmla="*/ 488109 w 976312"/>
                <a:gd name="connsiteY27" fmla="*/ 559784 h 85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76312" h="854773">
                  <a:moveTo>
                    <a:pt x="941594" y="854774"/>
                  </a:moveTo>
                  <a:lnTo>
                    <a:pt x="34719" y="854774"/>
                  </a:lnTo>
                  <a:cubicBezTo>
                    <a:pt x="22146" y="854774"/>
                    <a:pt x="11001" y="848297"/>
                    <a:pt x="4715" y="837438"/>
                  </a:cubicBezTo>
                  <a:cubicBezTo>
                    <a:pt x="-1572" y="826580"/>
                    <a:pt x="-1572" y="813626"/>
                    <a:pt x="4715" y="802767"/>
                  </a:cubicBezTo>
                  <a:lnTo>
                    <a:pt x="458105" y="17336"/>
                  </a:lnTo>
                  <a:cubicBezTo>
                    <a:pt x="464391" y="6477"/>
                    <a:pt x="475631" y="0"/>
                    <a:pt x="488109" y="0"/>
                  </a:cubicBezTo>
                  <a:cubicBezTo>
                    <a:pt x="500586" y="0"/>
                    <a:pt x="511826" y="6477"/>
                    <a:pt x="518112" y="17336"/>
                  </a:cubicBezTo>
                  <a:lnTo>
                    <a:pt x="971598" y="802767"/>
                  </a:lnTo>
                  <a:cubicBezTo>
                    <a:pt x="977884" y="813626"/>
                    <a:pt x="977884" y="826580"/>
                    <a:pt x="971598" y="837438"/>
                  </a:cubicBezTo>
                  <a:cubicBezTo>
                    <a:pt x="965311" y="848297"/>
                    <a:pt x="954072" y="854774"/>
                    <a:pt x="941594" y="854774"/>
                  </a:cubicBezTo>
                  <a:close/>
                  <a:moveTo>
                    <a:pt x="488109" y="23813"/>
                  </a:moveTo>
                  <a:cubicBezTo>
                    <a:pt x="486204" y="23813"/>
                    <a:pt x="481536" y="24384"/>
                    <a:pt x="478679" y="29242"/>
                  </a:cubicBezTo>
                  <a:lnTo>
                    <a:pt x="25289" y="814673"/>
                  </a:lnTo>
                  <a:cubicBezTo>
                    <a:pt x="22431" y="819531"/>
                    <a:pt x="24336" y="823913"/>
                    <a:pt x="25289" y="825532"/>
                  </a:cubicBezTo>
                  <a:cubicBezTo>
                    <a:pt x="26241" y="827151"/>
                    <a:pt x="29004" y="830961"/>
                    <a:pt x="34719" y="830961"/>
                  </a:cubicBezTo>
                  <a:lnTo>
                    <a:pt x="941594" y="830961"/>
                  </a:lnTo>
                  <a:cubicBezTo>
                    <a:pt x="947214" y="830961"/>
                    <a:pt x="950071" y="827151"/>
                    <a:pt x="951024" y="825532"/>
                  </a:cubicBezTo>
                  <a:cubicBezTo>
                    <a:pt x="951976" y="823913"/>
                    <a:pt x="953881" y="819531"/>
                    <a:pt x="951024" y="814673"/>
                  </a:cubicBezTo>
                  <a:lnTo>
                    <a:pt x="497538" y="29242"/>
                  </a:lnTo>
                  <a:lnTo>
                    <a:pt x="497538" y="29242"/>
                  </a:lnTo>
                  <a:cubicBezTo>
                    <a:pt x="494681" y="24384"/>
                    <a:pt x="490014" y="23813"/>
                    <a:pt x="488109" y="23813"/>
                  </a:cubicBezTo>
                  <a:close/>
                  <a:moveTo>
                    <a:pt x="488109" y="559784"/>
                  </a:moveTo>
                  <a:cubicBezTo>
                    <a:pt x="481536" y="559784"/>
                    <a:pt x="476202" y="554450"/>
                    <a:pt x="476202" y="547878"/>
                  </a:cubicBezTo>
                  <a:lnTo>
                    <a:pt x="476202" y="217075"/>
                  </a:lnTo>
                  <a:cubicBezTo>
                    <a:pt x="476202" y="210503"/>
                    <a:pt x="481536" y="205169"/>
                    <a:pt x="488109" y="205169"/>
                  </a:cubicBezTo>
                  <a:cubicBezTo>
                    <a:pt x="494681" y="205169"/>
                    <a:pt x="500015" y="210503"/>
                    <a:pt x="500015" y="217075"/>
                  </a:cubicBezTo>
                  <a:lnTo>
                    <a:pt x="500015" y="547878"/>
                  </a:lnTo>
                  <a:cubicBezTo>
                    <a:pt x="500015" y="554450"/>
                    <a:pt x="494681" y="559784"/>
                    <a:pt x="488109" y="559784"/>
                  </a:cubicBezTo>
                  <a:close/>
                </a:path>
              </a:pathLst>
            </a:custGeom>
            <a:grpFill/>
            <a:ln w="9525" cap="flat">
              <a:solidFill>
                <a:schemeClr val="bg2"/>
              </a:solidFill>
              <a:prstDash val="solid"/>
              <a:miter/>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sp>
        <p:nvSpPr>
          <p:cNvPr id="60" name="TextBox 59">
            <a:extLst>
              <a:ext uri="{FF2B5EF4-FFF2-40B4-BE49-F238E27FC236}">
                <a16:creationId xmlns:a16="http://schemas.microsoft.com/office/drawing/2014/main" id="{51AA879A-D4A1-A33A-516A-C2B752A8936C}"/>
              </a:ext>
            </a:extLst>
          </p:cNvPr>
          <p:cNvSpPr txBox="1"/>
          <p:nvPr/>
        </p:nvSpPr>
        <p:spPr>
          <a:xfrm>
            <a:off x="6506719" y="4138331"/>
            <a:ext cx="1411074" cy="276999"/>
          </a:xfrm>
          <a:prstGeom prst="rect">
            <a:avLst/>
          </a:prstGeom>
          <a:noFill/>
        </p:spPr>
        <p:txBody>
          <a:bodyPr wrap="square" rtlCol="0" anchor="ctr">
            <a:spAutoFit/>
          </a:bodyPr>
          <a:lstStyle/>
          <a:p>
            <a:r>
              <a:rPr lang="en-US" sz="1200" b="1" dirty="0">
                <a:cs typeface="Arial" panose="020B0604020202020204" pitchFamily="34" charset="0"/>
              </a:rPr>
              <a:t>Work Performed</a:t>
            </a:r>
          </a:p>
        </p:txBody>
      </p:sp>
      <p:sp>
        <p:nvSpPr>
          <p:cNvPr id="65" name="Arc 64">
            <a:extLst>
              <a:ext uri="{FF2B5EF4-FFF2-40B4-BE49-F238E27FC236}">
                <a16:creationId xmlns:a16="http://schemas.microsoft.com/office/drawing/2014/main" id="{FD558274-21DB-56E1-3A46-80A19C173D47}"/>
              </a:ext>
            </a:extLst>
          </p:cNvPr>
          <p:cNvSpPr/>
          <p:nvPr/>
        </p:nvSpPr>
        <p:spPr>
          <a:xfrm flipH="1">
            <a:off x="3343638" y="1104184"/>
            <a:ext cx="6723385" cy="3338879"/>
          </a:xfrm>
          <a:prstGeom prst="arc">
            <a:avLst>
              <a:gd name="adj1" fmla="val 10864200"/>
              <a:gd name="adj2" fmla="val 8732"/>
            </a:avLst>
          </a:prstGeom>
          <a:ln w="1905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grpSp>
        <p:nvGrpSpPr>
          <p:cNvPr id="78" name="Graphic 1">
            <a:extLst>
              <a:ext uri="{FF2B5EF4-FFF2-40B4-BE49-F238E27FC236}">
                <a16:creationId xmlns:a16="http://schemas.microsoft.com/office/drawing/2014/main" id="{40F5BD78-6DA4-0A33-A4B0-34CBD97F4553}"/>
              </a:ext>
            </a:extLst>
          </p:cNvPr>
          <p:cNvGrpSpPr/>
          <p:nvPr/>
        </p:nvGrpSpPr>
        <p:grpSpPr>
          <a:xfrm>
            <a:off x="6968998" y="3179592"/>
            <a:ext cx="470387" cy="531614"/>
            <a:chOff x="3074323" y="0"/>
            <a:chExt cx="6067261" cy="6857000"/>
          </a:xfrm>
          <a:solidFill>
            <a:schemeClr val="bg2"/>
          </a:solidFill>
        </p:grpSpPr>
        <p:sp>
          <p:nvSpPr>
            <p:cNvPr id="79" name="Freeform: Shape 3">
              <a:extLst>
                <a:ext uri="{FF2B5EF4-FFF2-40B4-BE49-F238E27FC236}">
                  <a16:creationId xmlns:a16="http://schemas.microsoft.com/office/drawing/2014/main" id="{F5891DCE-BCE7-937D-AF6F-B27AF4BFA23A}"/>
                </a:ext>
              </a:extLst>
            </p:cNvPr>
            <p:cNvSpPr/>
            <p:nvPr/>
          </p:nvSpPr>
          <p:spPr>
            <a:xfrm>
              <a:off x="3074323" y="0"/>
              <a:ext cx="8312" cy="8312"/>
            </a:xfrm>
            <a:custGeom>
              <a:avLst/>
              <a:gdLst/>
              <a:ahLst/>
              <a:cxnLst/>
              <a:rect l="l" t="t" r="r" b="b"/>
              <a:pathLst>
                <a:path w="8312" h="8312"/>
              </a:pathLst>
            </a:custGeom>
            <a:grpFill/>
            <a:ln w="167119" cap="rnd">
              <a:solidFill>
                <a:schemeClr val="bg2"/>
              </a:solidFill>
              <a:prstDash val="solid"/>
              <a:round/>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80" name="Freeform: Shape 6">
              <a:extLst>
                <a:ext uri="{FF2B5EF4-FFF2-40B4-BE49-F238E27FC236}">
                  <a16:creationId xmlns:a16="http://schemas.microsoft.com/office/drawing/2014/main" id="{85B37783-6B51-218E-54BC-AEE3560F24D2}"/>
                </a:ext>
              </a:extLst>
            </p:cNvPr>
            <p:cNvSpPr/>
            <p:nvPr/>
          </p:nvSpPr>
          <p:spPr>
            <a:xfrm>
              <a:off x="4710766" y="2171866"/>
              <a:ext cx="2944324" cy="2541865"/>
            </a:xfrm>
            <a:custGeom>
              <a:avLst/>
              <a:gdLst>
                <a:gd name="connsiteX0" fmla="*/ 1470272 w 2944324"/>
                <a:gd name="connsiteY0" fmla="*/ 2541866 h 2541865"/>
                <a:gd name="connsiteX1" fmla="*/ 908082 w 2944324"/>
                <a:gd name="connsiteY1" fmla="*/ 2387748 h 2541865"/>
                <a:gd name="connsiteX2" fmla="*/ 259773 w 2944324"/>
                <a:gd name="connsiteY2" fmla="*/ 1628962 h 2541865"/>
                <a:gd name="connsiteX3" fmla="*/ 0 w 2944324"/>
                <a:gd name="connsiteY3" fmla="*/ 260604 h 2541865"/>
                <a:gd name="connsiteX4" fmla="*/ 0 w 2944324"/>
                <a:gd name="connsiteY4" fmla="*/ 258277 h 2541865"/>
                <a:gd name="connsiteX5" fmla="*/ 14132 w 2944324"/>
                <a:gd name="connsiteY5" fmla="*/ 73152 h 2541865"/>
                <a:gd name="connsiteX6" fmla="*/ 107567 w 2944324"/>
                <a:gd name="connsiteY6" fmla="*/ 665 h 2541865"/>
                <a:gd name="connsiteX7" fmla="*/ 180054 w 2944324"/>
                <a:gd name="connsiteY7" fmla="*/ 94100 h 2541865"/>
                <a:gd name="connsiteX8" fmla="*/ 167169 w 2944324"/>
                <a:gd name="connsiteY8" fmla="*/ 261851 h 2541865"/>
                <a:gd name="connsiteX9" fmla="*/ 991459 w 2944324"/>
                <a:gd name="connsiteY9" fmla="*/ 2242857 h 2541865"/>
                <a:gd name="connsiteX10" fmla="*/ 1956068 w 2944324"/>
                <a:gd name="connsiteY10" fmla="*/ 2239449 h 2541865"/>
                <a:gd name="connsiteX11" fmla="*/ 2777033 w 2944324"/>
                <a:gd name="connsiteY11" fmla="*/ 267254 h 2541865"/>
                <a:gd name="connsiteX12" fmla="*/ 2777033 w 2944324"/>
                <a:gd name="connsiteY12" fmla="*/ 83626 h 2541865"/>
                <a:gd name="connsiteX13" fmla="*/ 2860659 w 2944324"/>
                <a:gd name="connsiteY13" fmla="*/ 0 h 2541865"/>
                <a:gd name="connsiteX14" fmla="*/ 2860659 w 2944324"/>
                <a:gd name="connsiteY14" fmla="*/ 0 h 2541865"/>
                <a:gd name="connsiteX15" fmla="*/ 2944285 w 2944324"/>
                <a:gd name="connsiteY15" fmla="*/ 83626 h 2541865"/>
                <a:gd name="connsiteX16" fmla="*/ 2944285 w 2944324"/>
                <a:gd name="connsiteY16" fmla="*/ 266922 h 2541865"/>
                <a:gd name="connsiteX17" fmla="*/ 2688336 w 2944324"/>
                <a:gd name="connsiteY17" fmla="*/ 1623808 h 2541865"/>
                <a:gd name="connsiteX18" fmla="*/ 2040026 w 2944324"/>
                <a:gd name="connsiteY18" fmla="*/ 2384090 h 2541865"/>
                <a:gd name="connsiteX19" fmla="*/ 1470272 w 2944324"/>
                <a:gd name="connsiteY19" fmla="*/ 2541866 h 2541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44324" h="2541865">
                  <a:moveTo>
                    <a:pt x="1470272" y="2541866"/>
                  </a:moveTo>
                  <a:cubicBezTo>
                    <a:pt x="1278331" y="2541866"/>
                    <a:pt x="1086640" y="2490493"/>
                    <a:pt x="908082" y="2387748"/>
                  </a:cubicBezTo>
                  <a:cubicBezTo>
                    <a:pt x="640246" y="2233630"/>
                    <a:pt x="416052" y="1971197"/>
                    <a:pt x="259773" y="1628962"/>
                  </a:cubicBezTo>
                  <a:cubicBezTo>
                    <a:pt x="87367" y="1251481"/>
                    <a:pt x="0" y="791122"/>
                    <a:pt x="0" y="260604"/>
                  </a:cubicBezTo>
                  <a:cubicBezTo>
                    <a:pt x="0" y="259856"/>
                    <a:pt x="0" y="259025"/>
                    <a:pt x="0" y="258277"/>
                  </a:cubicBezTo>
                  <a:cubicBezTo>
                    <a:pt x="1746" y="195848"/>
                    <a:pt x="6484" y="133586"/>
                    <a:pt x="14132" y="73152"/>
                  </a:cubicBezTo>
                  <a:cubicBezTo>
                    <a:pt x="19867" y="27349"/>
                    <a:pt x="61764" y="-5071"/>
                    <a:pt x="107567" y="665"/>
                  </a:cubicBezTo>
                  <a:cubicBezTo>
                    <a:pt x="153370" y="6484"/>
                    <a:pt x="185873" y="48297"/>
                    <a:pt x="180054" y="94100"/>
                  </a:cubicBezTo>
                  <a:cubicBezTo>
                    <a:pt x="173154" y="148798"/>
                    <a:pt x="168831" y="205241"/>
                    <a:pt x="167169" y="261851"/>
                  </a:cubicBezTo>
                  <a:cubicBezTo>
                    <a:pt x="167418" y="1219477"/>
                    <a:pt x="467840" y="1941438"/>
                    <a:pt x="991459" y="2242857"/>
                  </a:cubicBezTo>
                  <a:cubicBezTo>
                    <a:pt x="1297534" y="2419004"/>
                    <a:pt x="1649162" y="2417757"/>
                    <a:pt x="1956068" y="2239449"/>
                  </a:cubicBezTo>
                  <a:cubicBezTo>
                    <a:pt x="2473951" y="1938528"/>
                    <a:pt x="2780857" y="1201272"/>
                    <a:pt x="2777033" y="267254"/>
                  </a:cubicBezTo>
                  <a:lnTo>
                    <a:pt x="2777033" y="83626"/>
                  </a:lnTo>
                  <a:cubicBezTo>
                    <a:pt x="2777033" y="37490"/>
                    <a:pt x="2814440" y="0"/>
                    <a:pt x="2860659" y="0"/>
                  </a:cubicBezTo>
                  <a:cubicBezTo>
                    <a:pt x="2860659" y="0"/>
                    <a:pt x="2860659" y="0"/>
                    <a:pt x="2860659" y="0"/>
                  </a:cubicBezTo>
                  <a:cubicBezTo>
                    <a:pt x="2906878" y="0"/>
                    <a:pt x="2944285" y="37490"/>
                    <a:pt x="2944285" y="83626"/>
                  </a:cubicBezTo>
                  <a:lnTo>
                    <a:pt x="2944285" y="266922"/>
                  </a:lnTo>
                  <a:cubicBezTo>
                    <a:pt x="2946446" y="790624"/>
                    <a:pt x="2860327" y="1247242"/>
                    <a:pt x="2688336" y="1623808"/>
                  </a:cubicBezTo>
                  <a:cubicBezTo>
                    <a:pt x="2532306" y="1965378"/>
                    <a:pt x="2308112" y="2228310"/>
                    <a:pt x="2040026" y="2384090"/>
                  </a:cubicBezTo>
                  <a:cubicBezTo>
                    <a:pt x="1858975" y="2489246"/>
                    <a:pt x="1664541" y="2541866"/>
                    <a:pt x="1470272" y="2541866"/>
                  </a:cubicBezTo>
                  <a:close/>
                </a:path>
              </a:pathLst>
            </a:custGeom>
            <a:grpFill/>
            <a:ln w="8307" cap="flat">
              <a:solidFill>
                <a:schemeClr val="bg2"/>
              </a:solidFill>
              <a:prstDash val="solid"/>
              <a:miter/>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81" name="Freeform: Shape 7">
              <a:extLst>
                <a:ext uri="{FF2B5EF4-FFF2-40B4-BE49-F238E27FC236}">
                  <a16:creationId xmlns:a16="http://schemas.microsoft.com/office/drawing/2014/main" id="{00F1884D-D3E2-79AD-CC45-89ADBDF1E243}"/>
                </a:ext>
              </a:extLst>
            </p:cNvPr>
            <p:cNvSpPr/>
            <p:nvPr/>
          </p:nvSpPr>
          <p:spPr>
            <a:xfrm>
              <a:off x="4349079" y="0"/>
              <a:ext cx="3667492" cy="2339035"/>
            </a:xfrm>
            <a:custGeom>
              <a:avLst/>
              <a:gdLst>
                <a:gd name="connsiteX0" fmla="*/ 3313038 w 3667492"/>
                <a:gd name="connsiteY0" fmla="*/ 2339035 h 2339035"/>
                <a:gd name="connsiteX1" fmla="*/ 354455 w 3667492"/>
                <a:gd name="connsiteY1" fmla="*/ 2339035 h 2339035"/>
                <a:gd name="connsiteX2" fmla="*/ 0 w 3667492"/>
                <a:gd name="connsiteY2" fmla="*/ 1984747 h 2339035"/>
                <a:gd name="connsiteX3" fmla="*/ 254702 w 3667492"/>
                <a:gd name="connsiteY3" fmla="*/ 1645920 h 2339035"/>
                <a:gd name="connsiteX4" fmla="*/ 576654 w 3667492"/>
                <a:gd name="connsiteY4" fmla="*/ 788878 h 2339035"/>
                <a:gd name="connsiteX5" fmla="*/ 1349654 w 3667492"/>
                <a:gd name="connsiteY5" fmla="*/ 260937 h 2339035"/>
                <a:gd name="connsiteX6" fmla="*/ 1735033 w 3667492"/>
                <a:gd name="connsiteY6" fmla="*/ 0 h 2339035"/>
                <a:gd name="connsiteX7" fmla="*/ 1932543 w 3667492"/>
                <a:gd name="connsiteY7" fmla="*/ 0 h 2339035"/>
                <a:gd name="connsiteX8" fmla="*/ 2318004 w 3667492"/>
                <a:gd name="connsiteY8" fmla="*/ 260937 h 2339035"/>
                <a:gd name="connsiteX9" fmla="*/ 3091005 w 3667492"/>
                <a:gd name="connsiteY9" fmla="*/ 788878 h 2339035"/>
                <a:gd name="connsiteX10" fmla="*/ 3412957 w 3667492"/>
                <a:gd name="connsiteY10" fmla="*/ 1646003 h 2339035"/>
                <a:gd name="connsiteX11" fmla="*/ 3667492 w 3667492"/>
                <a:gd name="connsiteY11" fmla="*/ 1984747 h 2339035"/>
                <a:gd name="connsiteX12" fmla="*/ 3313038 w 3667492"/>
                <a:gd name="connsiteY12" fmla="*/ 2339035 h 2339035"/>
                <a:gd name="connsiteX13" fmla="*/ 1735033 w 3667492"/>
                <a:gd name="connsiteY13" fmla="*/ 167252 h 2339035"/>
                <a:gd name="connsiteX14" fmla="*/ 1495044 w 3667492"/>
                <a:gd name="connsiteY14" fmla="*/ 351462 h 2339035"/>
                <a:gd name="connsiteX15" fmla="*/ 1437104 w 3667492"/>
                <a:gd name="connsiteY15" fmla="*/ 409402 h 2339035"/>
                <a:gd name="connsiteX16" fmla="*/ 420292 w 3667492"/>
                <a:gd name="connsiteY16" fmla="*/ 1713918 h 2339035"/>
                <a:gd name="connsiteX17" fmla="*/ 420292 w 3667492"/>
                <a:gd name="connsiteY17" fmla="*/ 1715747 h 2339035"/>
                <a:gd name="connsiteX18" fmla="*/ 342235 w 3667492"/>
                <a:gd name="connsiteY18" fmla="*/ 1799207 h 2339035"/>
                <a:gd name="connsiteX19" fmla="*/ 167086 w 3667492"/>
                <a:gd name="connsiteY19" fmla="*/ 1984747 h 2339035"/>
                <a:gd name="connsiteX20" fmla="*/ 354288 w 3667492"/>
                <a:gd name="connsiteY20" fmla="*/ 2171783 h 2339035"/>
                <a:gd name="connsiteX21" fmla="*/ 3313038 w 3667492"/>
                <a:gd name="connsiteY21" fmla="*/ 2171783 h 2339035"/>
                <a:gd name="connsiteX22" fmla="*/ 3500240 w 3667492"/>
                <a:gd name="connsiteY22" fmla="*/ 1984747 h 2339035"/>
                <a:gd name="connsiteX23" fmla="*/ 3325174 w 3667492"/>
                <a:gd name="connsiteY23" fmla="*/ 1799207 h 2339035"/>
                <a:gd name="connsiteX24" fmla="*/ 3247201 w 3667492"/>
                <a:gd name="connsiteY24" fmla="*/ 1715747 h 2339035"/>
                <a:gd name="connsiteX25" fmla="*/ 3247201 w 3667492"/>
                <a:gd name="connsiteY25" fmla="*/ 1713918 h 2339035"/>
                <a:gd name="connsiteX26" fmla="*/ 2230388 w 3667492"/>
                <a:gd name="connsiteY26" fmla="*/ 409402 h 2339035"/>
                <a:gd name="connsiteX27" fmla="*/ 2172448 w 3667492"/>
                <a:gd name="connsiteY27" fmla="*/ 351462 h 2339035"/>
                <a:gd name="connsiteX28" fmla="*/ 1932460 w 3667492"/>
                <a:gd name="connsiteY28" fmla="*/ 167252 h 2339035"/>
                <a:gd name="connsiteX29" fmla="*/ 1735033 w 3667492"/>
                <a:gd name="connsiteY29" fmla="*/ 167252 h 2339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67492" h="2339035">
                  <a:moveTo>
                    <a:pt x="3313038" y="2339035"/>
                  </a:moveTo>
                  <a:lnTo>
                    <a:pt x="354455" y="2339035"/>
                  </a:lnTo>
                  <a:cubicBezTo>
                    <a:pt x="159022" y="2339035"/>
                    <a:pt x="0" y="2180096"/>
                    <a:pt x="0" y="1984747"/>
                  </a:cubicBezTo>
                  <a:cubicBezTo>
                    <a:pt x="0" y="1825807"/>
                    <a:pt x="107068" y="1689313"/>
                    <a:pt x="254702" y="1645920"/>
                  </a:cubicBezTo>
                  <a:cubicBezTo>
                    <a:pt x="268750" y="1333528"/>
                    <a:pt x="379310" y="1038426"/>
                    <a:pt x="576654" y="788878"/>
                  </a:cubicBezTo>
                  <a:cubicBezTo>
                    <a:pt x="771837" y="542073"/>
                    <a:pt x="1045076" y="355785"/>
                    <a:pt x="1349654" y="260937"/>
                  </a:cubicBezTo>
                  <a:cubicBezTo>
                    <a:pt x="1413164" y="105156"/>
                    <a:pt x="1565536" y="0"/>
                    <a:pt x="1735033" y="0"/>
                  </a:cubicBezTo>
                  <a:lnTo>
                    <a:pt x="1932543" y="0"/>
                  </a:lnTo>
                  <a:cubicBezTo>
                    <a:pt x="2102123" y="0"/>
                    <a:pt x="2254412" y="105156"/>
                    <a:pt x="2318004" y="260937"/>
                  </a:cubicBezTo>
                  <a:cubicBezTo>
                    <a:pt x="2622582" y="355785"/>
                    <a:pt x="2895739" y="542073"/>
                    <a:pt x="3091005" y="788878"/>
                  </a:cubicBezTo>
                  <a:cubicBezTo>
                    <a:pt x="3288432" y="1038509"/>
                    <a:pt x="3398991" y="1333528"/>
                    <a:pt x="3412957" y="1646003"/>
                  </a:cubicBezTo>
                  <a:cubicBezTo>
                    <a:pt x="3560507" y="1689562"/>
                    <a:pt x="3667492" y="1826057"/>
                    <a:pt x="3667492" y="1984747"/>
                  </a:cubicBezTo>
                  <a:cubicBezTo>
                    <a:pt x="3667492" y="2180179"/>
                    <a:pt x="3508470" y="2339035"/>
                    <a:pt x="3313038" y="2339035"/>
                  </a:cubicBezTo>
                  <a:close/>
                  <a:moveTo>
                    <a:pt x="1735033" y="167252"/>
                  </a:moveTo>
                  <a:cubicBezTo>
                    <a:pt x="1624141" y="167252"/>
                    <a:pt x="1525469" y="242981"/>
                    <a:pt x="1495044" y="351462"/>
                  </a:cubicBezTo>
                  <a:cubicBezTo>
                    <a:pt x="1487147" y="379559"/>
                    <a:pt x="1465201" y="401505"/>
                    <a:pt x="1437104" y="409402"/>
                  </a:cubicBezTo>
                  <a:cubicBezTo>
                    <a:pt x="838422" y="577568"/>
                    <a:pt x="420292" y="1113989"/>
                    <a:pt x="420292" y="1713918"/>
                  </a:cubicBezTo>
                  <a:lnTo>
                    <a:pt x="420292" y="1715747"/>
                  </a:lnTo>
                  <a:cubicBezTo>
                    <a:pt x="420292" y="1759804"/>
                    <a:pt x="386126" y="1796297"/>
                    <a:pt x="342235" y="1799207"/>
                  </a:cubicBezTo>
                  <a:cubicBezTo>
                    <a:pt x="244062" y="1805774"/>
                    <a:pt x="167086" y="1887239"/>
                    <a:pt x="167086" y="1984747"/>
                  </a:cubicBezTo>
                  <a:cubicBezTo>
                    <a:pt x="167086" y="2087908"/>
                    <a:pt x="251044" y="2171783"/>
                    <a:pt x="354288" y="2171783"/>
                  </a:cubicBezTo>
                  <a:lnTo>
                    <a:pt x="3313038" y="2171783"/>
                  </a:lnTo>
                  <a:cubicBezTo>
                    <a:pt x="3416282" y="2171783"/>
                    <a:pt x="3500240" y="2087908"/>
                    <a:pt x="3500240" y="1984747"/>
                  </a:cubicBezTo>
                  <a:cubicBezTo>
                    <a:pt x="3500240" y="1887405"/>
                    <a:pt x="3423347" y="1805857"/>
                    <a:pt x="3325174" y="1799207"/>
                  </a:cubicBezTo>
                  <a:cubicBezTo>
                    <a:pt x="3281283" y="1796214"/>
                    <a:pt x="3247201" y="1759721"/>
                    <a:pt x="3247201" y="1715747"/>
                  </a:cubicBezTo>
                  <a:lnTo>
                    <a:pt x="3247201" y="1713918"/>
                  </a:lnTo>
                  <a:cubicBezTo>
                    <a:pt x="3247201" y="1114072"/>
                    <a:pt x="2829071" y="577568"/>
                    <a:pt x="2230388" y="409402"/>
                  </a:cubicBezTo>
                  <a:cubicBezTo>
                    <a:pt x="2202291" y="401505"/>
                    <a:pt x="2180346" y="379559"/>
                    <a:pt x="2172448" y="351462"/>
                  </a:cubicBezTo>
                  <a:cubicBezTo>
                    <a:pt x="2142024" y="242981"/>
                    <a:pt x="2043352" y="167252"/>
                    <a:pt x="1932460" y="167252"/>
                  </a:cubicBezTo>
                  <a:lnTo>
                    <a:pt x="1735033" y="167252"/>
                  </a:lnTo>
                  <a:close/>
                </a:path>
              </a:pathLst>
            </a:custGeom>
            <a:grpFill/>
            <a:ln w="8307" cap="flat">
              <a:solidFill>
                <a:schemeClr val="bg2"/>
              </a:solidFill>
              <a:prstDash val="solid"/>
              <a:miter/>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82" name="Freeform: Shape 8">
              <a:extLst>
                <a:ext uri="{FF2B5EF4-FFF2-40B4-BE49-F238E27FC236}">
                  <a16:creationId xmlns:a16="http://schemas.microsoft.com/office/drawing/2014/main" id="{0B098EFA-8C68-627A-3F5F-0F3684238DB7}"/>
                </a:ext>
              </a:extLst>
            </p:cNvPr>
            <p:cNvSpPr/>
            <p:nvPr/>
          </p:nvSpPr>
          <p:spPr>
            <a:xfrm>
              <a:off x="3074323" y="0"/>
              <a:ext cx="8312" cy="8312"/>
            </a:xfrm>
            <a:custGeom>
              <a:avLst/>
              <a:gdLst/>
              <a:ahLst/>
              <a:cxnLst/>
              <a:rect l="l" t="t" r="r" b="b"/>
              <a:pathLst>
                <a:path w="8312" h="8312"/>
              </a:pathLst>
            </a:custGeom>
            <a:grpFill/>
            <a:ln w="167119" cap="rnd">
              <a:solidFill>
                <a:schemeClr val="bg2"/>
              </a:solidFill>
              <a:prstDash val="solid"/>
              <a:round/>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83" name="Freeform: Shape 9">
              <a:extLst>
                <a:ext uri="{FF2B5EF4-FFF2-40B4-BE49-F238E27FC236}">
                  <a16:creationId xmlns:a16="http://schemas.microsoft.com/office/drawing/2014/main" id="{0976AE67-2DAC-9B7B-9212-B36AF409A2F9}"/>
                </a:ext>
              </a:extLst>
            </p:cNvPr>
            <p:cNvSpPr/>
            <p:nvPr/>
          </p:nvSpPr>
          <p:spPr>
            <a:xfrm>
              <a:off x="3096571" y="4057360"/>
              <a:ext cx="6045013" cy="2799640"/>
            </a:xfrm>
            <a:custGeom>
              <a:avLst/>
              <a:gdLst>
                <a:gd name="connsiteX0" fmla="*/ 5587650 w 6045013"/>
                <a:gd name="connsiteY0" fmla="*/ 2799642 h 2799641"/>
                <a:gd name="connsiteX1" fmla="*/ 464017 w 6045013"/>
                <a:gd name="connsiteY1" fmla="*/ 2799642 h 2799641"/>
                <a:gd name="connsiteX2" fmla="*/ 250048 w 6045013"/>
                <a:gd name="connsiteY2" fmla="*/ 2620586 h 2799641"/>
                <a:gd name="connsiteX3" fmla="*/ 3492 w 6045013"/>
                <a:gd name="connsiteY3" fmla="*/ 1244829 h 2799641"/>
                <a:gd name="connsiteX4" fmla="*/ 117543 w 6045013"/>
                <a:gd name="connsiteY4" fmla="*/ 1013403 h 2799641"/>
                <a:gd name="connsiteX5" fmla="*/ 2057235 w 6045013"/>
                <a:gd name="connsiteY5" fmla="*/ 9391 h 2799641"/>
                <a:gd name="connsiteX6" fmla="*/ 2169956 w 6045013"/>
                <a:gd name="connsiteY6" fmla="*/ 45219 h 2799641"/>
                <a:gd name="connsiteX7" fmla="*/ 2134128 w 6045013"/>
                <a:gd name="connsiteY7" fmla="*/ 157940 h 2799641"/>
                <a:gd name="connsiteX8" fmla="*/ 194436 w 6045013"/>
                <a:gd name="connsiteY8" fmla="*/ 1161868 h 2799641"/>
                <a:gd name="connsiteX9" fmla="*/ 168084 w 6045013"/>
                <a:gd name="connsiteY9" fmla="*/ 1215319 h 2799641"/>
                <a:gd name="connsiteX10" fmla="*/ 414640 w 6045013"/>
                <a:gd name="connsiteY10" fmla="*/ 2591075 h 2799641"/>
                <a:gd name="connsiteX11" fmla="*/ 464017 w 6045013"/>
                <a:gd name="connsiteY11" fmla="*/ 2632390 h 2799641"/>
                <a:gd name="connsiteX12" fmla="*/ 5587650 w 6045013"/>
                <a:gd name="connsiteY12" fmla="*/ 2632390 h 2799641"/>
                <a:gd name="connsiteX13" fmla="*/ 5637028 w 6045013"/>
                <a:gd name="connsiteY13" fmla="*/ 2591242 h 2799641"/>
                <a:gd name="connsiteX14" fmla="*/ 5876933 w 6045013"/>
                <a:gd name="connsiteY14" fmla="*/ 1282486 h 2799641"/>
                <a:gd name="connsiteX15" fmla="*/ 5851995 w 6045013"/>
                <a:gd name="connsiteY15" fmla="*/ 1229617 h 2799641"/>
                <a:gd name="connsiteX16" fmla="*/ 3953119 w 6045013"/>
                <a:gd name="connsiteY16" fmla="*/ 174399 h 2799641"/>
                <a:gd name="connsiteX17" fmla="*/ 3920616 w 6045013"/>
                <a:gd name="connsiteY17" fmla="*/ 60681 h 2799641"/>
                <a:gd name="connsiteX18" fmla="*/ 4034334 w 6045013"/>
                <a:gd name="connsiteY18" fmla="*/ 28178 h 2799641"/>
                <a:gd name="connsiteX19" fmla="*/ 5933211 w 6045013"/>
                <a:gd name="connsiteY19" fmla="*/ 1083396 h 2799641"/>
                <a:gd name="connsiteX20" fmla="*/ 6041442 w 6045013"/>
                <a:gd name="connsiteY20" fmla="*/ 1312661 h 2799641"/>
                <a:gd name="connsiteX21" fmla="*/ 5801537 w 6045013"/>
                <a:gd name="connsiteY21" fmla="*/ 2621417 h 2799641"/>
                <a:gd name="connsiteX22" fmla="*/ 5587650 w 6045013"/>
                <a:gd name="connsiteY22" fmla="*/ 2799642 h 279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45013" h="2799641">
                  <a:moveTo>
                    <a:pt x="5587650" y="2799642"/>
                  </a:moveTo>
                  <a:lnTo>
                    <a:pt x="464017" y="2799642"/>
                  </a:lnTo>
                  <a:cubicBezTo>
                    <a:pt x="358612" y="2799642"/>
                    <a:pt x="268585" y="2724328"/>
                    <a:pt x="250048" y="2620586"/>
                  </a:cubicBezTo>
                  <a:lnTo>
                    <a:pt x="3492" y="1244829"/>
                  </a:lnTo>
                  <a:cubicBezTo>
                    <a:pt x="-13466" y="1150396"/>
                    <a:pt x="32421" y="1057460"/>
                    <a:pt x="117543" y="1013403"/>
                  </a:cubicBezTo>
                  <a:lnTo>
                    <a:pt x="2057235" y="9391"/>
                  </a:lnTo>
                  <a:cubicBezTo>
                    <a:pt x="2098217" y="-11889"/>
                    <a:pt x="2148675" y="4238"/>
                    <a:pt x="2169956" y="45219"/>
                  </a:cubicBezTo>
                  <a:cubicBezTo>
                    <a:pt x="2191153" y="86201"/>
                    <a:pt x="2175193" y="136659"/>
                    <a:pt x="2134128" y="157940"/>
                  </a:cubicBezTo>
                  <a:lnTo>
                    <a:pt x="194436" y="1161868"/>
                  </a:lnTo>
                  <a:cubicBezTo>
                    <a:pt x="174818" y="1172010"/>
                    <a:pt x="164177" y="1193539"/>
                    <a:pt x="168084" y="1215319"/>
                  </a:cubicBezTo>
                  <a:lnTo>
                    <a:pt x="414640" y="2591075"/>
                  </a:lnTo>
                  <a:cubicBezTo>
                    <a:pt x="418962" y="2615016"/>
                    <a:pt x="439744" y="2632390"/>
                    <a:pt x="464017" y="2632390"/>
                  </a:cubicBezTo>
                  <a:lnTo>
                    <a:pt x="5587650" y="2632390"/>
                  </a:lnTo>
                  <a:cubicBezTo>
                    <a:pt x="5611841" y="2632390"/>
                    <a:pt x="5632623" y="2615099"/>
                    <a:pt x="5637028" y="2591242"/>
                  </a:cubicBezTo>
                  <a:lnTo>
                    <a:pt x="5876933" y="1282486"/>
                  </a:lnTo>
                  <a:cubicBezTo>
                    <a:pt x="5880840" y="1261288"/>
                    <a:pt x="5870782" y="1240091"/>
                    <a:pt x="5851995" y="1229617"/>
                  </a:cubicBezTo>
                  <a:lnTo>
                    <a:pt x="3953119" y="174399"/>
                  </a:lnTo>
                  <a:cubicBezTo>
                    <a:pt x="3912719" y="151955"/>
                    <a:pt x="3898172" y="101081"/>
                    <a:pt x="3920616" y="60681"/>
                  </a:cubicBezTo>
                  <a:cubicBezTo>
                    <a:pt x="3943060" y="20281"/>
                    <a:pt x="3993934" y="5734"/>
                    <a:pt x="4034334" y="28178"/>
                  </a:cubicBezTo>
                  <a:lnTo>
                    <a:pt x="5933211" y="1083396"/>
                  </a:lnTo>
                  <a:cubicBezTo>
                    <a:pt x="6014758" y="1128700"/>
                    <a:pt x="6058234" y="1220805"/>
                    <a:pt x="6041442" y="1312661"/>
                  </a:cubicBezTo>
                  <a:lnTo>
                    <a:pt x="5801537" y="2621417"/>
                  </a:lnTo>
                  <a:cubicBezTo>
                    <a:pt x="5782584" y="2724661"/>
                    <a:pt x="5692640" y="2799642"/>
                    <a:pt x="5587650" y="2799642"/>
                  </a:cubicBezTo>
                  <a:close/>
                </a:path>
              </a:pathLst>
            </a:custGeom>
            <a:grpFill/>
            <a:ln w="8307" cap="flat">
              <a:solidFill>
                <a:schemeClr val="bg2"/>
              </a:solidFill>
              <a:prstDash val="solid"/>
              <a:miter/>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grpSp>
      <p:sp>
        <p:nvSpPr>
          <p:cNvPr id="84" name="TextBox 83">
            <a:extLst>
              <a:ext uri="{FF2B5EF4-FFF2-40B4-BE49-F238E27FC236}">
                <a16:creationId xmlns:a16="http://schemas.microsoft.com/office/drawing/2014/main" id="{BABC20E7-51E2-EE08-86CF-FE82CFADD2B0}"/>
              </a:ext>
            </a:extLst>
          </p:cNvPr>
          <p:cNvSpPr txBox="1"/>
          <p:nvPr/>
        </p:nvSpPr>
        <p:spPr>
          <a:xfrm>
            <a:off x="9361485" y="4138330"/>
            <a:ext cx="1627795" cy="276999"/>
          </a:xfrm>
          <a:prstGeom prst="rect">
            <a:avLst/>
          </a:prstGeom>
          <a:noFill/>
        </p:spPr>
        <p:txBody>
          <a:bodyPr wrap="square" rtlCol="0" anchor="ctr">
            <a:spAutoFit/>
          </a:bodyPr>
          <a:lstStyle/>
          <a:p>
            <a:r>
              <a:rPr lang="en-US" sz="1200" b="1" dirty="0">
                <a:cs typeface="Arial" panose="020B0604020202020204" pitchFamily="34" charset="0"/>
              </a:rPr>
              <a:t>Equipment Working</a:t>
            </a:r>
          </a:p>
        </p:txBody>
      </p:sp>
      <p:sp>
        <p:nvSpPr>
          <p:cNvPr id="86" name="Graphic 1">
            <a:extLst>
              <a:ext uri="{FF2B5EF4-FFF2-40B4-BE49-F238E27FC236}">
                <a16:creationId xmlns:a16="http://schemas.microsoft.com/office/drawing/2014/main" id="{28651F6E-82C2-7F3D-4C1E-FF1C2F85D3CE}"/>
              </a:ext>
            </a:extLst>
          </p:cNvPr>
          <p:cNvSpPr/>
          <p:nvPr/>
        </p:nvSpPr>
        <p:spPr>
          <a:xfrm>
            <a:off x="1773842" y="3156817"/>
            <a:ext cx="500561" cy="517985"/>
          </a:xfrm>
          <a:custGeom>
            <a:avLst/>
            <a:gdLst>
              <a:gd name="connsiteX0" fmla="*/ 481696 w 766207"/>
              <a:gd name="connsiteY0" fmla="*/ 792877 h 792877"/>
              <a:gd name="connsiteX1" fmla="*/ 396447 w 766207"/>
              <a:gd name="connsiteY1" fmla="*/ 792877 h 792877"/>
              <a:gd name="connsiteX2" fmla="*/ 384541 w 766207"/>
              <a:gd name="connsiteY2" fmla="*/ 780971 h 792877"/>
              <a:gd name="connsiteX3" fmla="*/ 384541 w 766207"/>
              <a:gd name="connsiteY3" fmla="*/ 736394 h 792877"/>
              <a:gd name="connsiteX4" fmla="*/ 294529 w 766207"/>
              <a:gd name="connsiteY4" fmla="*/ 736394 h 792877"/>
              <a:gd name="connsiteX5" fmla="*/ 294529 w 766207"/>
              <a:gd name="connsiteY5" fmla="*/ 780971 h 792877"/>
              <a:gd name="connsiteX6" fmla="*/ 282623 w 766207"/>
              <a:gd name="connsiteY6" fmla="*/ 792877 h 792877"/>
              <a:gd name="connsiteX7" fmla="*/ 197374 w 766207"/>
              <a:gd name="connsiteY7" fmla="*/ 792877 h 792877"/>
              <a:gd name="connsiteX8" fmla="*/ 185468 w 766207"/>
              <a:gd name="connsiteY8" fmla="*/ 780971 h 792877"/>
              <a:gd name="connsiteX9" fmla="*/ 185468 w 766207"/>
              <a:gd name="connsiteY9" fmla="*/ 680863 h 792877"/>
              <a:gd name="connsiteX10" fmla="*/ 214329 w 766207"/>
              <a:gd name="connsiteY10" fmla="*/ 652002 h 792877"/>
              <a:gd name="connsiteX11" fmla="*/ 259192 w 766207"/>
              <a:gd name="connsiteY11" fmla="*/ 652002 h 792877"/>
              <a:gd name="connsiteX12" fmla="*/ 259192 w 766207"/>
              <a:gd name="connsiteY12" fmla="*/ 651240 h 792877"/>
              <a:gd name="connsiteX13" fmla="*/ 259192 w 766207"/>
              <a:gd name="connsiteY13" fmla="*/ 646478 h 792877"/>
              <a:gd name="connsiteX14" fmla="*/ 259477 w 766207"/>
              <a:gd name="connsiteY14" fmla="*/ 642001 h 792877"/>
              <a:gd name="connsiteX15" fmla="*/ 129556 w 766207"/>
              <a:gd name="connsiteY15" fmla="*/ 642001 h 792877"/>
              <a:gd name="connsiteX16" fmla="*/ 117650 w 766207"/>
              <a:gd name="connsiteY16" fmla="*/ 630095 h 792877"/>
              <a:gd name="connsiteX17" fmla="*/ 117650 w 766207"/>
              <a:gd name="connsiteY17" fmla="*/ 465312 h 792877"/>
              <a:gd name="connsiteX18" fmla="*/ 129556 w 766207"/>
              <a:gd name="connsiteY18" fmla="*/ 453406 h 792877"/>
              <a:gd name="connsiteX19" fmla="*/ 218234 w 766207"/>
              <a:gd name="connsiteY19" fmla="*/ 453406 h 792877"/>
              <a:gd name="connsiteX20" fmla="*/ 86122 w 766207"/>
              <a:gd name="connsiteY20" fmla="*/ 209852 h 792877"/>
              <a:gd name="connsiteX21" fmla="*/ 207 w 766207"/>
              <a:gd name="connsiteY21" fmla="*/ 99267 h 792877"/>
              <a:gd name="connsiteX22" fmla="*/ 112602 w 766207"/>
              <a:gd name="connsiteY22" fmla="*/ 207 h 792877"/>
              <a:gd name="connsiteX23" fmla="*/ 202042 w 766207"/>
              <a:gd name="connsiteY23" fmla="*/ 61548 h 792877"/>
              <a:gd name="connsiteX24" fmla="*/ 532083 w 766207"/>
              <a:gd name="connsiteY24" fmla="*/ 125841 h 792877"/>
              <a:gd name="connsiteX25" fmla="*/ 558562 w 766207"/>
              <a:gd name="connsiteY25" fmla="*/ 139843 h 792877"/>
              <a:gd name="connsiteX26" fmla="*/ 577898 w 766207"/>
              <a:gd name="connsiteY26" fmla="*/ 137081 h 792877"/>
              <a:gd name="connsiteX27" fmla="*/ 647907 w 766207"/>
              <a:gd name="connsiteY27" fmla="*/ 207090 h 792877"/>
              <a:gd name="connsiteX28" fmla="*/ 643716 w 766207"/>
              <a:gd name="connsiteY28" fmla="*/ 230426 h 792877"/>
              <a:gd name="connsiteX29" fmla="*/ 750301 w 766207"/>
              <a:gd name="connsiteY29" fmla="*/ 297863 h 792877"/>
              <a:gd name="connsiteX30" fmla="*/ 764874 w 766207"/>
              <a:gd name="connsiteY30" fmla="*/ 322342 h 792877"/>
              <a:gd name="connsiteX31" fmla="*/ 753730 w 766207"/>
              <a:gd name="connsiteY31" fmla="*/ 348536 h 792877"/>
              <a:gd name="connsiteX32" fmla="*/ 766207 w 766207"/>
              <a:gd name="connsiteY32" fmla="*/ 371967 h 792877"/>
              <a:gd name="connsiteX33" fmla="*/ 762207 w 766207"/>
              <a:gd name="connsiteY33" fmla="*/ 386731 h 792877"/>
              <a:gd name="connsiteX34" fmla="*/ 756682 w 766207"/>
              <a:gd name="connsiteY34" fmla="*/ 395494 h 792877"/>
              <a:gd name="connsiteX35" fmla="*/ 745062 w 766207"/>
              <a:gd name="connsiteY35" fmla="*/ 405400 h 792877"/>
              <a:gd name="connsiteX36" fmla="*/ 718392 w 766207"/>
              <a:gd name="connsiteY36" fmla="*/ 404067 h 792877"/>
              <a:gd name="connsiteX37" fmla="*/ 697246 w 766207"/>
              <a:gd name="connsiteY37" fmla="*/ 390732 h 792877"/>
              <a:gd name="connsiteX38" fmla="*/ 672958 w 766207"/>
              <a:gd name="connsiteY38" fmla="*/ 408829 h 792877"/>
              <a:gd name="connsiteX39" fmla="*/ 636477 w 766207"/>
              <a:gd name="connsiteY39" fmla="*/ 410829 h 792877"/>
              <a:gd name="connsiteX40" fmla="*/ 593614 w 766207"/>
              <a:gd name="connsiteY40" fmla="*/ 383683 h 792877"/>
              <a:gd name="connsiteX41" fmla="*/ 561420 w 766207"/>
              <a:gd name="connsiteY41" fmla="*/ 445977 h 792877"/>
              <a:gd name="connsiteX42" fmla="*/ 545227 w 766207"/>
              <a:gd name="connsiteY42" fmla="*/ 459502 h 792877"/>
              <a:gd name="connsiteX43" fmla="*/ 524177 w 766207"/>
              <a:gd name="connsiteY43" fmla="*/ 456454 h 792877"/>
              <a:gd name="connsiteX44" fmla="*/ 465789 w 766207"/>
              <a:gd name="connsiteY44" fmla="*/ 419497 h 792877"/>
              <a:gd name="connsiteX45" fmla="*/ 453978 w 766207"/>
              <a:gd name="connsiteY45" fmla="*/ 401114 h 792877"/>
              <a:gd name="connsiteX46" fmla="*/ 460455 w 766207"/>
              <a:gd name="connsiteY46" fmla="*/ 380159 h 792877"/>
              <a:gd name="connsiteX47" fmla="*/ 460455 w 766207"/>
              <a:gd name="connsiteY47" fmla="*/ 380159 h 792877"/>
              <a:gd name="connsiteX48" fmla="*/ 506842 w 766207"/>
              <a:gd name="connsiteY48" fmla="*/ 328724 h 792877"/>
              <a:gd name="connsiteX49" fmla="*/ 499126 w 766207"/>
              <a:gd name="connsiteY49" fmla="*/ 323866 h 792877"/>
              <a:gd name="connsiteX50" fmla="*/ 485220 w 766207"/>
              <a:gd name="connsiteY50" fmla="*/ 304149 h 792877"/>
              <a:gd name="connsiteX51" fmla="*/ 489316 w 766207"/>
              <a:gd name="connsiteY51" fmla="*/ 280432 h 792877"/>
              <a:gd name="connsiteX52" fmla="*/ 515414 w 766207"/>
              <a:gd name="connsiteY52" fmla="*/ 239094 h 792877"/>
              <a:gd name="connsiteX53" fmla="*/ 510747 w 766207"/>
              <a:gd name="connsiteY53" fmla="*/ 227378 h 792877"/>
              <a:gd name="connsiteX54" fmla="*/ 196422 w 766207"/>
              <a:gd name="connsiteY54" fmla="*/ 166132 h 792877"/>
              <a:gd name="connsiteX55" fmla="*/ 352251 w 766207"/>
              <a:gd name="connsiteY55" fmla="*/ 453406 h 792877"/>
              <a:gd name="connsiteX56" fmla="*/ 391494 w 766207"/>
              <a:gd name="connsiteY56" fmla="*/ 453406 h 792877"/>
              <a:gd name="connsiteX57" fmla="*/ 455597 w 766207"/>
              <a:gd name="connsiteY57" fmla="*/ 517509 h 792877"/>
              <a:gd name="connsiteX58" fmla="*/ 455597 w 766207"/>
              <a:gd name="connsiteY58" fmla="*/ 613902 h 792877"/>
              <a:gd name="connsiteX59" fmla="*/ 427594 w 766207"/>
              <a:gd name="connsiteY59" fmla="*/ 641906 h 792877"/>
              <a:gd name="connsiteX60" fmla="*/ 419497 w 766207"/>
              <a:gd name="connsiteY60" fmla="*/ 641906 h 792877"/>
              <a:gd name="connsiteX61" fmla="*/ 419783 w 766207"/>
              <a:gd name="connsiteY61" fmla="*/ 646383 h 792877"/>
              <a:gd name="connsiteX62" fmla="*/ 419783 w 766207"/>
              <a:gd name="connsiteY62" fmla="*/ 651145 h 792877"/>
              <a:gd name="connsiteX63" fmla="*/ 419783 w 766207"/>
              <a:gd name="connsiteY63" fmla="*/ 651907 h 792877"/>
              <a:gd name="connsiteX64" fmla="*/ 464646 w 766207"/>
              <a:gd name="connsiteY64" fmla="*/ 651907 h 792877"/>
              <a:gd name="connsiteX65" fmla="*/ 493602 w 766207"/>
              <a:gd name="connsiteY65" fmla="*/ 680768 h 792877"/>
              <a:gd name="connsiteX66" fmla="*/ 493602 w 766207"/>
              <a:gd name="connsiteY66" fmla="*/ 780876 h 792877"/>
              <a:gd name="connsiteX67" fmla="*/ 481696 w 766207"/>
              <a:gd name="connsiteY67" fmla="*/ 792877 h 792877"/>
              <a:gd name="connsiteX68" fmla="*/ 408353 w 766207"/>
              <a:gd name="connsiteY68" fmla="*/ 769065 h 792877"/>
              <a:gd name="connsiteX69" fmla="*/ 469789 w 766207"/>
              <a:gd name="connsiteY69" fmla="*/ 769065 h 792877"/>
              <a:gd name="connsiteX70" fmla="*/ 469789 w 766207"/>
              <a:gd name="connsiteY70" fmla="*/ 680863 h 792877"/>
              <a:gd name="connsiteX71" fmla="*/ 464646 w 766207"/>
              <a:gd name="connsiteY71" fmla="*/ 675815 h 792877"/>
              <a:gd name="connsiteX72" fmla="*/ 214329 w 766207"/>
              <a:gd name="connsiteY72" fmla="*/ 675815 h 792877"/>
              <a:gd name="connsiteX73" fmla="*/ 209281 w 766207"/>
              <a:gd name="connsiteY73" fmla="*/ 680863 h 792877"/>
              <a:gd name="connsiteX74" fmla="*/ 209281 w 766207"/>
              <a:gd name="connsiteY74" fmla="*/ 769065 h 792877"/>
              <a:gd name="connsiteX75" fmla="*/ 270717 w 766207"/>
              <a:gd name="connsiteY75" fmla="*/ 769065 h 792877"/>
              <a:gd name="connsiteX76" fmla="*/ 270717 w 766207"/>
              <a:gd name="connsiteY76" fmla="*/ 724488 h 792877"/>
              <a:gd name="connsiteX77" fmla="*/ 282623 w 766207"/>
              <a:gd name="connsiteY77" fmla="*/ 712581 h 792877"/>
              <a:gd name="connsiteX78" fmla="*/ 396447 w 766207"/>
              <a:gd name="connsiteY78" fmla="*/ 712581 h 792877"/>
              <a:gd name="connsiteX79" fmla="*/ 408353 w 766207"/>
              <a:gd name="connsiteY79" fmla="*/ 724488 h 792877"/>
              <a:gd name="connsiteX80" fmla="*/ 408353 w 766207"/>
              <a:gd name="connsiteY80" fmla="*/ 769065 h 792877"/>
              <a:gd name="connsiteX81" fmla="*/ 283004 w 766207"/>
              <a:gd name="connsiteY81" fmla="*/ 651907 h 792877"/>
              <a:gd name="connsiteX82" fmla="*/ 395971 w 766207"/>
              <a:gd name="connsiteY82" fmla="*/ 651907 h 792877"/>
              <a:gd name="connsiteX83" fmla="*/ 396066 w 766207"/>
              <a:gd name="connsiteY83" fmla="*/ 651145 h 792877"/>
              <a:gd name="connsiteX84" fmla="*/ 396066 w 766207"/>
              <a:gd name="connsiteY84" fmla="*/ 646383 h 792877"/>
              <a:gd name="connsiteX85" fmla="*/ 394161 w 766207"/>
              <a:gd name="connsiteY85" fmla="*/ 641906 h 792877"/>
              <a:gd name="connsiteX86" fmla="*/ 284909 w 766207"/>
              <a:gd name="connsiteY86" fmla="*/ 641906 h 792877"/>
              <a:gd name="connsiteX87" fmla="*/ 283004 w 766207"/>
              <a:gd name="connsiteY87" fmla="*/ 646383 h 792877"/>
              <a:gd name="connsiteX88" fmla="*/ 283004 w 766207"/>
              <a:gd name="connsiteY88" fmla="*/ 651145 h 792877"/>
              <a:gd name="connsiteX89" fmla="*/ 283004 w 766207"/>
              <a:gd name="connsiteY89" fmla="*/ 651907 h 792877"/>
              <a:gd name="connsiteX90" fmla="*/ 141463 w 766207"/>
              <a:gd name="connsiteY90" fmla="*/ 618093 h 792877"/>
              <a:gd name="connsiteX91" fmla="*/ 427689 w 766207"/>
              <a:gd name="connsiteY91" fmla="*/ 618093 h 792877"/>
              <a:gd name="connsiteX92" fmla="*/ 431880 w 766207"/>
              <a:gd name="connsiteY92" fmla="*/ 613902 h 792877"/>
              <a:gd name="connsiteX93" fmla="*/ 431880 w 766207"/>
              <a:gd name="connsiteY93" fmla="*/ 517509 h 792877"/>
              <a:gd name="connsiteX94" fmla="*/ 391589 w 766207"/>
              <a:gd name="connsiteY94" fmla="*/ 477219 h 792877"/>
              <a:gd name="connsiteX95" fmla="*/ 345202 w 766207"/>
              <a:gd name="connsiteY95" fmla="*/ 477219 h 792877"/>
              <a:gd name="connsiteX96" fmla="*/ 334725 w 766207"/>
              <a:gd name="connsiteY96" fmla="*/ 471027 h 792877"/>
              <a:gd name="connsiteX97" fmla="*/ 170514 w 766207"/>
              <a:gd name="connsiteY97" fmla="*/ 168132 h 792877"/>
              <a:gd name="connsiteX98" fmla="*/ 171466 w 766207"/>
              <a:gd name="connsiteY98" fmla="*/ 155274 h 792877"/>
              <a:gd name="connsiteX99" fmla="*/ 177086 w 766207"/>
              <a:gd name="connsiteY99" fmla="*/ 146606 h 792877"/>
              <a:gd name="connsiteX100" fmla="*/ 189659 w 766207"/>
              <a:gd name="connsiteY100" fmla="*/ 140796 h 792877"/>
              <a:gd name="connsiteX101" fmla="*/ 516652 w 766207"/>
              <a:gd name="connsiteY101" fmla="*/ 204518 h 792877"/>
              <a:gd name="connsiteX102" fmla="*/ 521034 w 766207"/>
              <a:gd name="connsiteY102" fmla="*/ 204899 h 792877"/>
              <a:gd name="connsiteX103" fmla="*/ 532369 w 766207"/>
              <a:gd name="connsiteY103" fmla="*/ 214805 h 792877"/>
              <a:gd name="connsiteX104" fmla="*/ 539417 w 766207"/>
              <a:gd name="connsiteY104" fmla="*/ 232998 h 792877"/>
              <a:gd name="connsiteX105" fmla="*/ 539608 w 766207"/>
              <a:gd name="connsiteY105" fmla="*/ 246047 h 792877"/>
              <a:gd name="connsiteX106" fmla="*/ 509604 w 766207"/>
              <a:gd name="connsiteY106" fmla="*/ 293481 h 792877"/>
              <a:gd name="connsiteX107" fmla="*/ 508556 w 766207"/>
              <a:gd name="connsiteY107" fmla="*/ 299196 h 792877"/>
              <a:gd name="connsiteX108" fmla="*/ 511890 w 766207"/>
              <a:gd name="connsiteY108" fmla="*/ 303959 h 792877"/>
              <a:gd name="connsiteX109" fmla="*/ 531511 w 766207"/>
              <a:gd name="connsiteY109" fmla="*/ 316341 h 792877"/>
              <a:gd name="connsiteX110" fmla="*/ 531511 w 766207"/>
              <a:gd name="connsiteY110" fmla="*/ 316341 h 792877"/>
              <a:gd name="connsiteX111" fmla="*/ 649145 w 766207"/>
              <a:gd name="connsiteY111" fmla="*/ 390827 h 792877"/>
              <a:gd name="connsiteX112" fmla="*/ 658099 w 766207"/>
              <a:gd name="connsiteY112" fmla="*/ 390255 h 792877"/>
              <a:gd name="connsiteX113" fmla="*/ 738394 w 766207"/>
              <a:gd name="connsiteY113" fmla="*/ 330343 h 792877"/>
              <a:gd name="connsiteX114" fmla="*/ 740966 w 766207"/>
              <a:gd name="connsiteY114" fmla="*/ 324152 h 792877"/>
              <a:gd name="connsiteX115" fmla="*/ 737442 w 766207"/>
              <a:gd name="connsiteY115" fmla="*/ 318151 h 792877"/>
              <a:gd name="connsiteX116" fmla="*/ 622094 w 766207"/>
              <a:gd name="connsiteY116" fmla="*/ 245190 h 792877"/>
              <a:gd name="connsiteX117" fmla="*/ 617998 w 766207"/>
              <a:gd name="connsiteY117" fmla="*/ 229378 h 792877"/>
              <a:gd name="connsiteX118" fmla="*/ 623904 w 766207"/>
              <a:gd name="connsiteY118" fmla="*/ 207280 h 792877"/>
              <a:gd name="connsiteX119" fmla="*/ 577708 w 766207"/>
              <a:gd name="connsiteY119" fmla="*/ 161084 h 792877"/>
              <a:gd name="connsiteX120" fmla="*/ 559324 w 766207"/>
              <a:gd name="connsiteY120" fmla="*/ 164894 h 792877"/>
              <a:gd name="connsiteX121" fmla="*/ 544846 w 766207"/>
              <a:gd name="connsiteY121" fmla="*/ 160798 h 792877"/>
              <a:gd name="connsiteX122" fmla="*/ 527320 w 766207"/>
              <a:gd name="connsiteY122" fmla="*/ 149273 h 792877"/>
              <a:gd name="connsiteX123" fmla="*/ 191088 w 766207"/>
              <a:gd name="connsiteY123" fmla="*/ 83741 h 792877"/>
              <a:gd name="connsiteX124" fmla="*/ 182230 w 766207"/>
              <a:gd name="connsiteY124" fmla="*/ 76311 h 792877"/>
              <a:gd name="connsiteX125" fmla="*/ 110887 w 766207"/>
              <a:gd name="connsiteY125" fmla="*/ 23924 h 792877"/>
              <a:gd name="connsiteX126" fmla="*/ 23829 w 766207"/>
              <a:gd name="connsiteY126" fmla="*/ 100695 h 792877"/>
              <a:gd name="connsiteX127" fmla="*/ 95266 w 766207"/>
              <a:gd name="connsiteY127" fmla="*/ 187182 h 792877"/>
              <a:gd name="connsiteX128" fmla="*/ 104410 w 766207"/>
              <a:gd name="connsiteY128" fmla="*/ 193564 h 792877"/>
              <a:gd name="connsiteX129" fmla="*/ 104887 w 766207"/>
              <a:gd name="connsiteY129" fmla="*/ 194612 h 792877"/>
              <a:gd name="connsiteX130" fmla="*/ 248619 w 766207"/>
              <a:gd name="connsiteY130" fmla="*/ 459693 h 792877"/>
              <a:gd name="connsiteX131" fmla="*/ 248428 w 766207"/>
              <a:gd name="connsiteY131" fmla="*/ 471504 h 792877"/>
              <a:gd name="connsiteX132" fmla="*/ 238237 w 766207"/>
              <a:gd name="connsiteY132" fmla="*/ 477314 h 792877"/>
              <a:gd name="connsiteX133" fmla="*/ 141463 w 766207"/>
              <a:gd name="connsiteY133" fmla="*/ 477314 h 792877"/>
              <a:gd name="connsiteX134" fmla="*/ 141463 w 766207"/>
              <a:gd name="connsiteY134" fmla="*/ 618093 h 792877"/>
              <a:gd name="connsiteX135" fmla="*/ 478267 w 766207"/>
              <a:gd name="connsiteY135" fmla="*/ 396256 h 792877"/>
              <a:gd name="connsiteX136" fmla="*/ 477695 w 766207"/>
              <a:gd name="connsiteY136" fmla="*/ 397971 h 792877"/>
              <a:gd name="connsiteX137" fmla="*/ 478648 w 766207"/>
              <a:gd name="connsiteY137" fmla="*/ 399495 h 792877"/>
              <a:gd name="connsiteX138" fmla="*/ 537036 w 766207"/>
              <a:gd name="connsiteY138" fmla="*/ 436452 h 792877"/>
              <a:gd name="connsiteX139" fmla="*/ 538846 w 766207"/>
              <a:gd name="connsiteY139" fmla="*/ 436737 h 792877"/>
              <a:gd name="connsiteX140" fmla="*/ 540084 w 766207"/>
              <a:gd name="connsiteY140" fmla="*/ 435690 h 792877"/>
              <a:gd name="connsiteX141" fmla="*/ 573612 w 766207"/>
              <a:gd name="connsiteY141" fmla="*/ 371110 h 792877"/>
              <a:gd name="connsiteX142" fmla="*/ 527416 w 766207"/>
              <a:gd name="connsiteY142" fmla="*/ 341868 h 792877"/>
              <a:gd name="connsiteX143" fmla="*/ 478267 w 766207"/>
              <a:gd name="connsiteY143" fmla="*/ 396256 h 792877"/>
              <a:gd name="connsiteX144" fmla="*/ 717725 w 766207"/>
              <a:gd name="connsiteY144" fmla="*/ 375492 h 792877"/>
              <a:gd name="connsiteX145" fmla="*/ 731155 w 766207"/>
              <a:gd name="connsiteY145" fmla="*/ 383969 h 792877"/>
              <a:gd name="connsiteX146" fmla="*/ 734870 w 766207"/>
              <a:gd name="connsiteY146" fmla="*/ 383969 h 792877"/>
              <a:gd name="connsiteX147" fmla="*/ 736585 w 766207"/>
              <a:gd name="connsiteY147" fmla="*/ 382826 h 792877"/>
              <a:gd name="connsiteX148" fmla="*/ 742109 w 766207"/>
              <a:gd name="connsiteY148" fmla="*/ 374063 h 792877"/>
              <a:gd name="connsiteX149" fmla="*/ 742395 w 766207"/>
              <a:gd name="connsiteY149" fmla="*/ 372063 h 792877"/>
              <a:gd name="connsiteX150" fmla="*/ 740871 w 766207"/>
              <a:gd name="connsiteY150" fmla="*/ 368729 h 792877"/>
              <a:gd name="connsiteX151" fmla="*/ 740871 w 766207"/>
              <a:gd name="connsiteY151" fmla="*/ 368729 h 792877"/>
              <a:gd name="connsiteX152" fmla="*/ 733346 w 766207"/>
              <a:gd name="connsiteY152" fmla="*/ 363966 h 792877"/>
              <a:gd name="connsiteX153" fmla="*/ 717725 w 766207"/>
              <a:gd name="connsiteY153" fmla="*/ 375492 h 792877"/>
              <a:gd name="connsiteX154" fmla="*/ 746014 w 766207"/>
              <a:gd name="connsiteY154" fmla="*/ 339582 h 792877"/>
              <a:gd name="connsiteX155" fmla="*/ 746014 w 766207"/>
              <a:gd name="connsiteY155" fmla="*/ 339582 h 792877"/>
              <a:gd name="connsiteX156" fmla="*/ 746014 w 766207"/>
              <a:gd name="connsiteY156" fmla="*/ 339582 h 792877"/>
              <a:gd name="connsiteX157" fmla="*/ 579422 w 766207"/>
              <a:gd name="connsiteY157" fmla="*/ 240618 h 792877"/>
              <a:gd name="connsiteX158" fmla="*/ 545037 w 766207"/>
              <a:gd name="connsiteY158" fmla="*/ 206232 h 792877"/>
              <a:gd name="connsiteX159" fmla="*/ 545227 w 766207"/>
              <a:gd name="connsiteY159" fmla="*/ 203756 h 792877"/>
              <a:gd name="connsiteX160" fmla="*/ 545418 w 766207"/>
              <a:gd name="connsiteY160" fmla="*/ 201565 h 792877"/>
              <a:gd name="connsiteX161" fmla="*/ 556943 w 766207"/>
              <a:gd name="connsiteY161" fmla="*/ 180324 h 792877"/>
              <a:gd name="connsiteX162" fmla="*/ 579327 w 766207"/>
              <a:gd name="connsiteY162" fmla="*/ 171847 h 792877"/>
              <a:gd name="connsiteX163" fmla="*/ 613712 w 766207"/>
              <a:gd name="connsiteY163" fmla="*/ 206232 h 792877"/>
              <a:gd name="connsiteX164" fmla="*/ 610569 w 766207"/>
              <a:gd name="connsiteY164" fmla="*/ 220425 h 792877"/>
              <a:gd name="connsiteX165" fmla="*/ 579422 w 766207"/>
              <a:gd name="connsiteY165" fmla="*/ 240618 h 792877"/>
              <a:gd name="connsiteX166" fmla="*/ 579422 w 766207"/>
              <a:gd name="connsiteY166" fmla="*/ 195660 h 792877"/>
              <a:gd name="connsiteX167" fmla="*/ 572564 w 766207"/>
              <a:gd name="connsiteY167" fmla="*/ 198327 h 792877"/>
              <a:gd name="connsiteX168" fmla="*/ 569040 w 766207"/>
              <a:gd name="connsiteY168" fmla="*/ 204804 h 792877"/>
              <a:gd name="connsiteX169" fmla="*/ 568945 w 766207"/>
              <a:gd name="connsiteY169" fmla="*/ 205756 h 792877"/>
              <a:gd name="connsiteX170" fmla="*/ 568849 w 766207"/>
              <a:gd name="connsiteY170" fmla="*/ 206994 h 792877"/>
              <a:gd name="connsiteX171" fmla="*/ 579422 w 766207"/>
              <a:gd name="connsiteY171" fmla="*/ 216805 h 792877"/>
              <a:gd name="connsiteX172" fmla="*/ 588947 w 766207"/>
              <a:gd name="connsiteY172" fmla="*/ 210614 h 792877"/>
              <a:gd name="connsiteX173" fmla="*/ 589900 w 766207"/>
              <a:gd name="connsiteY173" fmla="*/ 206232 h 792877"/>
              <a:gd name="connsiteX174" fmla="*/ 579422 w 766207"/>
              <a:gd name="connsiteY174" fmla="*/ 195660 h 792877"/>
              <a:gd name="connsiteX175" fmla="*/ 105934 w 766207"/>
              <a:gd name="connsiteY175" fmla="*/ 159750 h 792877"/>
              <a:gd name="connsiteX176" fmla="*/ 102601 w 766207"/>
              <a:gd name="connsiteY176" fmla="*/ 159655 h 792877"/>
              <a:gd name="connsiteX177" fmla="*/ 98791 w 766207"/>
              <a:gd name="connsiteY177" fmla="*/ 159084 h 792877"/>
              <a:gd name="connsiteX178" fmla="*/ 52309 w 766207"/>
              <a:gd name="connsiteY178" fmla="*/ 102600 h 792877"/>
              <a:gd name="connsiteX179" fmla="*/ 70406 w 766207"/>
              <a:gd name="connsiteY179" fmla="*/ 65643 h 792877"/>
              <a:gd name="connsiteX180" fmla="*/ 109363 w 766207"/>
              <a:gd name="connsiteY180" fmla="*/ 52308 h 792877"/>
              <a:gd name="connsiteX181" fmla="*/ 133938 w 766207"/>
              <a:gd name="connsiteY181" fmla="*/ 60309 h 792877"/>
              <a:gd name="connsiteX182" fmla="*/ 133938 w 766207"/>
              <a:gd name="connsiteY182" fmla="*/ 60309 h 792877"/>
              <a:gd name="connsiteX183" fmla="*/ 159655 w 766207"/>
              <a:gd name="connsiteY183" fmla="*/ 109363 h 792877"/>
              <a:gd name="connsiteX184" fmla="*/ 149273 w 766207"/>
              <a:gd name="connsiteY184" fmla="*/ 137748 h 792877"/>
              <a:gd name="connsiteX185" fmla="*/ 137653 w 766207"/>
              <a:gd name="connsiteY185" fmla="*/ 149178 h 792877"/>
              <a:gd name="connsiteX186" fmla="*/ 105934 w 766207"/>
              <a:gd name="connsiteY186" fmla="*/ 159750 h 792877"/>
              <a:gd name="connsiteX187" fmla="*/ 105839 w 766207"/>
              <a:gd name="connsiteY187" fmla="*/ 75930 h 792877"/>
              <a:gd name="connsiteX188" fmla="*/ 86027 w 766207"/>
              <a:gd name="connsiteY188" fmla="*/ 83455 h 792877"/>
              <a:gd name="connsiteX189" fmla="*/ 75931 w 766207"/>
              <a:gd name="connsiteY189" fmla="*/ 104029 h 792877"/>
              <a:gd name="connsiteX190" fmla="*/ 101458 w 766207"/>
              <a:gd name="connsiteY190" fmla="*/ 135366 h 792877"/>
              <a:gd name="connsiteX191" fmla="*/ 103363 w 766207"/>
              <a:gd name="connsiteY191" fmla="*/ 135747 h 792877"/>
              <a:gd name="connsiteX192" fmla="*/ 123460 w 766207"/>
              <a:gd name="connsiteY192" fmla="*/ 129937 h 792877"/>
              <a:gd name="connsiteX193" fmla="*/ 129937 w 766207"/>
              <a:gd name="connsiteY193" fmla="*/ 123555 h 792877"/>
              <a:gd name="connsiteX194" fmla="*/ 135748 w 766207"/>
              <a:gd name="connsiteY194" fmla="*/ 107744 h 792877"/>
              <a:gd name="connsiteX195" fmla="*/ 121365 w 766207"/>
              <a:gd name="connsiteY195" fmla="*/ 80407 h 792877"/>
              <a:gd name="connsiteX196" fmla="*/ 121365 w 766207"/>
              <a:gd name="connsiteY196" fmla="*/ 80407 h 792877"/>
              <a:gd name="connsiteX197" fmla="*/ 107744 w 766207"/>
              <a:gd name="connsiteY197" fmla="*/ 75930 h 792877"/>
              <a:gd name="connsiteX198" fmla="*/ 105839 w 766207"/>
              <a:gd name="connsiteY198" fmla="*/ 75930 h 79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766207" h="792877">
                <a:moveTo>
                  <a:pt x="481696" y="792877"/>
                </a:moveTo>
                <a:lnTo>
                  <a:pt x="396447" y="792877"/>
                </a:lnTo>
                <a:cubicBezTo>
                  <a:pt x="389875" y="792877"/>
                  <a:pt x="384541" y="787543"/>
                  <a:pt x="384541" y="780971"/>
                </a:cubicBezTo>
                <a:lnTo>
                  <a:pt x="384541" y="736394"/>
                </a:lnTo>
                <a:lnTo>
                  <a:pt x="294529" y="736394"/>
                </a:lnTo>
                <a:lnTo>
                  <a:pt x="294529" y="780971"/>
                </a:lnTo>
                <a:cubicBezTo>
                  <a:pt x="294529" y="787543"/>
                  <a:pt x="289195" y="792877"/>
                  <a:pt x="282623" y="792877"/>
                </a:cubicBezTo>
                <a:lnTo>
                  <a:pt x="197374" y="792877"/>
                </a:lnTo>
                <a:cubicBezTo>
                  <a:pt x="190802" y="792877"/>
                  <a:pt x="185468" y="787543"/>
                  <a:pt x="185468" y="780971"/>
                </a:cubicBezTo>
                <a:lnTo>
                  <a:pt x="185468" y="680863"/>
                </a:lnTo>
                <a:cubicBezTo>
                  <a:pt x="185468" y="664956"/>
                  <a:pt x="198422" y="652002"/>
                  <a:pt x="214329" y="652002"/>
                </a:cubicBezTo>
                <a:lnTo>
                  <a:pt x="259192" y="652002"/>
                </a:lnTo>
                <a:cubicBezTo>
                  <a:pt x="259192" y="651717"/>
                  <a:pt x="259192" y="651431"/>
                  <a:pt x="259192" y="651240"/>
                </a:cubicBezTo>
                <a:lnTo>
                  <a:pt x="259192" y="646478"/>
                </a:lnTo>
                <a:cubicBezTo>
                  <a:pt x="259192" y="644954"/>
                  <a:pt x="259287" y="643525"/>
                  <a:pt x="259477" y="642001"/>
                </a:cubicBezTo>
                <a:lnTo>
                  <a:pt x="129556" y="642001"/>
                </a:lnTo>
                <a:cubicBezTo>
                  <a:pt x="122984" y="642001"/>
                  <a:pt x="117650" y="636667"/>
                  <a:pt x="117650" y="630095"/>
                </a:cubicBezTo>
                <a:lnTo>
                  <a:pt x="117650" y="465312"/>
                </a:lnTo>
                <a:cubicBezTo>
                  <a:pt x="117650" y="458740"/>
                  <a:pt x="122984" y="453406"/>
                  <a:pt x="129556" y="453406"/>
                </a:cubicBezTo>
                <a:lnTo>
                  <a:pt x="218234" y="453406"/>
                </a:lnTo>
                <a:lnTo>
                  <a:pt x="86122" y="209852"/>
                </a:lnTo>
                <a:cubicBezTo>
                  <a:pt x="34211" y="200041"/>
                  <a:pt x="-3127" y="152607"/>
                  <a:pt x="207" y="99267"/>
                </a:cubicBezTo>
                <a:cubicBezTo>
                  <a:pt x="3922" y="40974"/>
                  <a:pt x="54214" y="-3413"/>
                  <a:pt x="112602" y="207"/>
                </a:cubicBezTo>
                <a:cubicBezTo>
                  <a:pt x="151369" y="2683"/>
                  <a:pt x="185849" y="26496"/>
                  <a:pt x="202042" y="61548"/>
                </a:cubicBezTo>
                <a:lnTo>
                  <a:pt x="532083" y="125841"/>
                </a:lnTo>
                <a:cubicBezTo>
                  <a:pt x="542179" y="127842"/>
                  <a:pt x="551323" y="132699"/>
                  <a:pt x="558562" y="139843"/>
                </a:cubicBezTo>
                <a:cubicBezTo>
                  <a:pt x="564849" y="138033"/>
                  <a:pt x="571326" y="137081"/>
                  <a:pt x="577898" y="137081"/>
                </a:cubicBezTo>
                <a:cubicBezTo>
                  <a:pt x="616474" y="137081"/>
                  <a:pt x="647907" y="168513"/>
                  <a:pt x="647907" y="207090"/>
                </a:cubicBezTo>
                <a:cubicBezTo>
                  <a:pt x="647907" y="214995"/>
                  <a:pt x="646478" y="222806"/>
                  <a:pt x="643716" y="230426"/>
                </a:cubicBezTo>
                <a:lnTo>
                  <a:pt x="750301" y="297863"/>
                </a:lnTo>
                <a:cubicBezTo>
                  <a:pt x="758873" y="303292"/>
                  <a:pt x="764207" y="312246"/>
                  <a:pt x="764874" y="322342"/>
                </a:cubicBezTo>
                <a:cubicBezTo>
                  <a:pt x="765541" y="332439"/>
                  <a:pt x="761445" y="341964"/>
                  <a:pt x="753730" y="348536"/>
                </a:cubicBezTo>
                <a:cubicBezTo>
                  <a:pt x="761540" y="353584"/>
                  <a:pt x="766207" y="362252"/>
                  <a:pt x="766207" y="371967"/>
                </a:cubicBezTo>
                <a:cubicBezTo>
                  <a:pt x="766207" y="377587"/>
                  <a:pt x="764874" y="382540"/>
                  <a:pt x="762207" y="386731"/>
                </a:cubicBezTo>
                <a:lnTo>
                  <a:pt x="756682" y="395494"/>
                </a:lnTo>
                <a:cubicBezTo>
                  <a:pt x="754015" y="399685"/>
                  <a:pt x="750110" y="403019"/>
                  <a:pt x="745062" y="405400"/>
                </a:cubicBezTo>
                <a:cubicBezTo>
                  <a:pt x="736299" y="409591"/>
                  <a:pt x="726298" y="409020"/>
                  <a:pt x="718392" y="404067"/>
                </a:cubicBezTo>
                <a:lnTo>
                  <a:pt x="697246" y="390732"/>
                </a:lnTo>
                <a:lnTo>
                  <a:pt x="672958" y="408829"/>
                </a:lnTo>
                <a:cubicBezTo>
                  <a:pt x="662956" y="417211"/>
                  <a:pt x="648097" y="418164"/>
                  <a:pt x="636477" y="410829"/>
                </a:cubicBezTo>
                <a:lnTo>
                  <a:pt x="593614" y="383683"/>
                </a:lnTo>
                <a:cubicBezTo>
                  <a:pt x="579803" y="408543"/>
                  <a:pt x="567802" y="432737"/>
                  <a:pt x="561420" y="445977"/>
                </a:cubicBezTo>
                <a:cubicBezTo>
                  <a:pt x="558181" y="452549"/>
                  <a:pt x="552276" y="457502"/>
                  <a:pt x="545227" y="459502"/>
                </a:cubicBezTo>
                <a:cubicBezTo>
                  <a:pt x="538084" y="461502"/>
                  <a:pt x="530464" y="460359"/>
                  <a:pt x="524177" y="456454"/>
                </a:cubicBezTo>
                <a:lnTo>
                  <a:pt x="465789" y="419497"/>
                </a:lnTo>
                <a:cubicBezTo>
                  <a:pt x="459312" y="415401"/>
                  <a:pt x="455026" y="408734"/>
                  <a:pt x="453978" y="401114"/>
                </a:cubicBezTo>
                <a:cubicBezTo>
                  <a:pt x="452930" y="393494"/>
                  <a:pt x="455311" y="385874"/>
                  <a:pt x="460455" y="380159"/>
                </a:cubicBezTo>
                <a:lnTo>
                  <a:pt x="460455" y="380159"/>
                </a:lnTo>
                <a:lnTo>
                  <a:pt x="506842" y="328724"/>
                </a:lnTo>
                <a:lnTo>
                  <a:pt x="499126" y="323866"/>
                </a:lnTo>
                <a:cubicBezTo>
                  <a:pt x="491983" y="319389"/>
                  <a:pt x="487125" y="312341"/>
                  <a:pt x="485220" y="304149"/>
                </a:cubicBezTo>
                <a:cubicBezTo>
                  <a:pt x="483410" y="295958"/>
                  <a:pt x="484839" y="287481"/>
                  <a:pt x="489316" y="280432"/>
                </a:cubicBezTo>
                <a:lnTo>
                  <a:pt x="515414" y="239094"/>
                </a:lnTo>
                <a:cubicBezTo>
                  <a:pt x="513509" y="235379"/>
                  <a:pt x="511985" y="231474"/>
                  <a:pt x="510747" y="227378"/>
                </a:cubicBezTo>
                <a:lnTo>
                  <a:pt x="196422" y="166132"/>
                </a:lnTo>
                <a:lnTo>
                  <a:pt x="352251" y="453406"/>
                </a:lnTo>
                <a:lnTo>
                  <a:pt x="391494" y="453406"/>
                </a:lnTo>
                <a:cubicBezTo>
                  <a:pt x="426832" y="453406"/>
                  <a:pt x="455597" y="482172"/>
                  <a:pt x="455597" y="517509"/>
                </a:cubicBezTo>
                <a:lnTo>
                  <a:pt x="455597" y="613902"/>
                </a:lnTo>
                <a:cubicBezTo>
                  <a:pt x="455597" y="629333"/>
                  <a:pt x="443024" y="641906"/>
                  <a:pt x="427594" y="641906"/>
                </a:cubicBezTo>
                <a:lnTo>
                  <a:pt x="419497" y="641906"/>
                </a:lnTo>
                <a:cubicBezTo>
                  <a:pt x="419688" y="643335"/>
                  <a:pt x="419783" y="644859"/>
                  <a:pt x="419783" y="646383"/>
                </a:cubicBezTo>
                <a:lnTo>
                  <a:pt x="419783" y="651145"/>
                </a:lnTo>
                <a:cubicBezTo>
                  <a:pt x="419783" y="651431"/>
                  <a:pt x="419783" y="651717"/>
                  <a:pt x="419783" y="651907"/>
                </a:cubicBezTo>
                <a:lnTo>
                  <a:pt x="464646" y="651907"/>
                </a:lnTo>
                <a:cubicBezTo>
                  <a:pt x="480553" y="651907"/>
                  <a:pt x="493602" y="664861"/>
                  <a:pt x="493602" y="680768"/>
                </a:cubicBezTo>
                <a:lnTo>
                  <a:pt x="493602" y="780876"/>
                </a:lnTo>
                <a:cubicBezTo>
                  <a:pt x="493602" y="787543"/>
                  <a:pt x="488268" y="792877"/>
                  <a:pt x="481696" y="792877"/>
                </a:cubicBezTo>
                <a:close/>
                <a:moveTo>
                  <a:pt x="408353" y="769065"/>
                </a:moveTo>
                <a:lnTo>
                  <a:pt x="469789" y="769065"/>
                </a:lnTo>
                <a:lnTo>
                  <a:pt x="469789" y="680863"/>
                </a:lnTo>
                <a:cubicBezTo>
                  <a:pt x="469789" y="678101"/>
                  <a:pt x="467408" y="675815"/>
                  <a:pt x="464646" y="675815"/>
                </a:cubicBezTo>
                <a:lnTo>
                  <a:pt x="214329" y="675815"/>
                </a:lnTo>
                <a:cubicBezTo>
                  <a:pt x="211567" y="675815"/>
                  <a:pt x="209281" y="678101"/>
                  <a:pt x="209281" y="680863"/>
                </a:cubicBezTo>
                <a:lnTo>
                  <a:pt x="209281" y="769065"/>
                </a:lnTo>
                <a:lnTo>
                  <a:pt x="270717" y="769065"/>
                </a:lnTo>
                <a:lnTo>
                  <a:pt x="270717" y="724488"/>
                </a:lnTo>
                <a:cubicBezTo>
                  <a:pt x="270717" y="717915"/>
                  <a:pt x="276051" y="712581"/>
                  <a:pt x="282623" y="712581"/>
                </a:cubicBezTo>
                <a:lnTo>
                  <a:pt x="396447" y="712581"/>
                </a:lnTo>
                <a:cubicBezTo>
                  <a:pt x="403019" y="712581"/>
                  <a:pt x="408353" y="717915"/>
                  <a:pt x="408353" y="724488"/>
                </a:cubicBezTo>
                <a:lnTo>
                  <a:pt x="408353" y="769065"/>
                </a:lnTo>
                <a:close/>
                <a:moveTo>
                  <a:pt x="283004" y="651907"/>
                </a:moveTo>
                <a:lnTo>
                  <a:pt x="395971" y="651907"/>
                </a:lnTo>
                <a:cubicBezTo>
                  <a:pt x="395971" y="651621"/>
                  <a:pt x="396066" y="651431"/>
                  <a:pt x="396066" y="651145"/>
                </a:cubicBezTo>
                <a:lnTo>
                  <a:pt x="396066" y="646383"/>
                </a:lnTo>
                <a:cubicBezTo>
                  <a:pt x="396066" y="644478"/>
                  <a:pt x="395209" y="642954"/>
                  <a:pt x="394161" y="641906"/>
                </a:cubicBezTo>
                <a:lnTo>
                  <a:pt x="284909" y="641906"/>
                </a:lnTo>
                <a:cubicBezTo>
                  <a:pt x="283861" y="642954"/>
                  <a:pt x="283004" y="644478"/>
                  <a:pt x="283004" y="646383"/>
                </a:cubicBezTo>
                <a:lnTo>
                  <a:pt x="283004" y="651145"/>
                </a:lnTo>
                <a:cubicBezTo>
                  <a:pt x="283004" y="651431"/>
                  <a:pt x="283004" y="651717"/>
                  <a:pt x="283004" y="651907"/>
                </a:cubicBezTo>
                <a:close/>
                <a:moveTo>
                  <a:pt x="141463" y="618093"/>
                </a:moveTo>
                <a:lnTo>
                  <a:pt x="427689" y="618093"/>
                </a:lnTo>
                <a:cubicBezTo>
                  <a:pt x="429975" y="618093"/>
                  <a:pt x="431880" y="616188"/>
                  <a:pt x="431880" y="613902"/>
                </a:cubicBezTo>
                <a:lnTo>
                  <a:pt x="431880" y="517509"/>
                </a:lnTo>
                <a:cubicBezTo>
                  <a:pt x="431880" y="495316"/>
                  <a:pt x="413782" y="477219"/>
                  <a:pt x="391589" y="477219"/>
                </a:cubicBezTo>
                <a:lnTo>
                  <a:pt x="345202" y="477219"/>
                </a:lnTo>
                <a:cubicBezTo>
                  <a:pt x="340821" y="477219"/>
                  <a:pt x="336820" y="474837"/>
                  <a:pt x="334725" y="471027"/>
                </a:cubicBezTo>
                <a:lnTo>
                  <a:pt x="170514" y="168132"/>
                </a:lnTo>
                <a:cubicBezTo>
                  <a:pt x="168323" y="164037"/>
                  <a:pt x="168704" y="158988"/>
                  <a:pt x="171466" y="155274"/>
                </a:cubicBezTo>
                <a:cubicBezTo>
                  <a:pt x="173371" y="152797"/>
                  <a:pt x="175181" y="149940"/>
                  <a:pt x="177086" y="146606"/>
                </a:cubicBezTo>
                <a:cubicBezTo>
                  <a:pt x="179658" y="142224"/>
                  <a:pt x="184706" y="139843"/>
                  <a:pt x="189659" y="140796"/>
                </a:cubicBezTo>
                <a:lnTo>
                  <a:pt x="516652" y="204518"/>
                </a:lnTo>
                <a:cubicBezTo>
                  <a:pt x="518176" y="204804"/>
                  <a:pt x="519605" y="204804"/>
                  <a:pt x="521034" y="204899"/>
                </a:cubicBezTo>
                <a:cubicBezTo>
                  <a:pt x="526654" y="205089"/>
                  <a:pt x="531416" y="209280"/>
                  <a:pt x="532369" y="214805"/>
                </a:cubicBezTo>
                <a:cubicBezTo>
                  <a:pt x="533512" y="221568"/>
                  <a:pt x="535893" y="227664"/>
                  <a:pt x="539417" y="232998"/>
                </a:cubicBezTo>
                <a:cubicBezTo>
                  <a:pt x="542084" y="236903"/>
                  <a:pt x="542084" y="242046"/>
                  <a:pt x="539608" y="246047"/>
                </a:cubicBezTo>
                <a:lnTo>
                  <a:pt x="509604" y="293481"/>
                </a:lnTo>
                <a:cubicBezTo>
                  <a:pt x="508461" y="295196"/>
                  <a:pt x="508175" y="297291"/>
                  <a:pt x="508556" y="299196"/>
                </a:cubicBezTo>
                <a:cubicBezTo>
                  <a:pt x="509032" y="301197"/>
                  <a:pt x="510175" y="302911"/>
                  <a:pt x="511890" y="303959"/>
                </a:cubicBezTo>
                <a:lnTo>
                  <a:pt x="531511" y="316341"/>
                </a:lnTo>
                <a:cubicBezTo>
                  <a:pt x="531511" y="316341"/>
                  <a:pt x="531511" y="316341"/>
                  <a:pt x="531511" y="316341"/>
                </a:cubicBezTo>
                <a:lnTo>
                  <a:pt x="649145" y="390827"/>
                </a:lnTo>
                <a:cubicBezTo>
                  <a:pt x="652003" y="392637"/>
                  <a:pt x="655527" y="392351"/>
                  <a:pt x="658099" y="390255"/>
                </a:cubicBezTo>
                <a:lnTo>
                  <a:pt x="738394" y="330343"/>
                </a:lnTo>
                <a:cubicBezTo>
                  <a:pt x="740204" y="328724"/>
                  <a:pt x="741061" y="326533"/>
                  <a:pt x="740966" y="324152"/>
                </a:cubicBezTo>
                <a:cubicBezTo>
                  <a:pt x="740776" y="321675"/>
                  <a:pt x="739537" y="319485"/>
                  <a:pt x="737442" y="318151"/>
                </a:cubicBezTo>
                <a:lnTo>
                  <a:pt x="622094" y="245190"/>
                </a:lnTo>
                <a:cubicBezTo>
                  <a:pt x="616760" y="241856"/>
                  <a:pt x="614950" y="234903"/>
                  <a:pt x="617998" y="229378"/>
                </a:cubicBezTo>
                <a:cubicBezTo>
                  <a:pt x="621904" y="222234"/>
                  <a:pt x="623904" y="214805"/>
                  <a:pt x="623904" y="207280"/>
                </a:cubicBezTo>
                <a:cubicBezTo>
                  <a:pt x="623904" y="181753"/>
                  <a:pt x="603139" y="161084"/>
                  <a:pt x="577708" y="161084"/>
                </a:cubicBezTo>
                <a:cubicBezTo>
                  <a:pt x="571421" y="161084"/>
                  <a:pt x="565230" y="162417"/>
                  <a:pt x="559324" y="164894"/>
                </a:cubicBezTo>
                <a:cubicBezTo>
                  <a:pt x="554086" y="167180"/>
                  <a:pt x="548085" y="165465"/>
                  <a:pt x="544846" y="160798"/>
                </a:cubicBezTo>
                <a:cubicBezTo>
                  <a:pt x="540560" y="154797"/>
                  <a:pt x="534369" y="150702"/>
                  <a:pt x="527320" y="149273"/>
                </a:cubicBezTo>
                <a:lnTo>
                  <a:pt x="191088" y="83741"/>
                </a:lnTo>
                <a:cubicBezTo>
                  <a:pt x="187087" y="82979"/>
                  <a:pt x="183754" y="80121"/>
                  <a:pt x="182230" y="76311"/>
                </a:cubicBezTo>
                <a:cubicBezTo>
                  <a:pt x="170704" y="46498"/>
                  <a:pt x="142701" y="25924"/>
                  <a:pt x="110887" y="23924"/>
                </a:cubicBezTo>
                <a:cubicBezTo>
                  <a:pt x="65739" y="20971"/>
                  <a:pt x="26686" y="55547"/>
                  <a:pt x="23829" y="100695"/>
                </a:cubicBezTo>
                <a:cubicBezTo>
                  <a:pt x="21162" y="143653"/>
                  <a:pt x="52499" y="181658"/>
                  <a:pt x="95266" y="187182"/>
                </a:cubicBezTo>
                <a:cubicBezTo>
                  <a:pt x="99172" y="187659"/>
                  <a:pt x="102601" y="190040"/>
                  <a:pt x="104410" y="193564"/>
                </a:cubicBezTo>
                <a:cubicBezTo>
                  <a:pt x="104506" y="193850"/>
                  <a:pt x="104696" y="194231"/>
                  <a:pt x="104887" y="194612"/>
                </a:cubicBezTo>
                <a:lnTo>
                  <a:pt x="248619" y="459693"/>
                </a:lnTo>
                <a:cubicBezTo>
                  <a:pt x="250619" y="463407"/>
                  <a:pt x="250524" y="467884"/>
                  <a:pt x="248428" y="471504"/>
                </a:cubicBezTo>
                <a:cubicBezTo>
                  <a:pt x="246238" y="475123"/>
                  <a:pt x="242428" y="477314"/>
                  <a:pt x="238237" y="477314"/>
                </a:cubicBezTo>
                <a:lnTo>
                  <a:pt x="141463" y="477314"/>
                </a:lnTo>
                <a:lnTo>
                  <a:pt x="141463" y="618093"/>
                </a:lnTo>
                <a:close/>
                <a:moveTo>
                  <a:pt x="478267" y="396256"/>
                </a:moveTo>
                <a:cubicBezTo>
                  <a:pt x="477695" y="396828"/>
                  <a:pt x="477695" y="397494"/>
                  <a:pt x="477695" y="397971"/>
                </a:cubicBezTo>
                <a:cubicBezTo>
                  <a:pt x="477790" y="398447"/>
                  <a:pt x="477981" y="399018"/>
                  <a:pt x="478648" y="399495"/>
                </a:cubicBezTo>
                <a:lnTo>
                  <a:pt x="537036" y="436452"/>
                </a:lnTo>
                <a:cubicBezTo>
                  <a:pt x="537703" y="436928"/>
                  <a:pt x="538369" y="436833"/>
                  <a:pt x="538846" y="436737"/>
                </a:cubicBezTo>
                <a:cubicBezTo>
                  <a:pt x="539417" y="436547"/>
                  <a:pt x="539798" y="436166"/>
                  <a:pt x="540084" y="435690"/>
                </a:cubicBezTo>
                <a:cubicBezTo>
                  <a:pt x="546656" y="422069"/>
                  <a:pt x="559229" y="396828"/>
                  <a:pt x="573612" y="371110"/>
                </a:cubicBezTo>
                <a:lnTo>
                  <a:pt x="527416" y="341868"/>
                </a:lnTo>
                <a:lnTo>
                  <a:pt x="478267" y="396256"/>
                </a:lnTo>
                <a:close/>
                <a:moveTo>
                  <a:pt x="717725" y="375492"/>
                </a:moveTo>
                <a:lnTo>
                  <a:pt x="731155" y="383969"/>
                </a:lnTo>
                <a:cubicBezTo>
                  <a:pt x="732489" y="384826"/>
                  <a:pt x="734013" y="384350"/>
                  <a:pt x="734870" y="383969"/>
                </a:cubicBezTo>
                <a:cubicBezTo>
                  <a:pt x="736108" y="383397"/>
                  <a:pt x="736489" y="382921"/>
                  <a:pt x="736585" y="382826"/>
                </a:cubicBezTo>
                <a:lnTo>
                  <a:pt x="742109" y="374063"/>
                </a:lnTo>
                <a:cubicBezTo>
                  <a:pt x="742300" y="373777"/>
                  <a:pt x="742395" y="373015"/>
                  <a:pt x="742395" y="372063"/>
                </a:cubicBezTo>
                <a:cubicBezTo>
                  <a:pt x="742395" y="371205"/>
                  <a:pt x="742204" y="369586"/>
                  <a:pt x="740871" y="368729"/>
                </a:cubicBezTo>
                <a:cubicBezTo>
                  <a:pt x="740871" y="368729"/>
                  <a:pt x="740871" y="368729"/>
                  <a:pt x="740871" y="368729"/>
                </a:cubicBezTo>
                <a:lnTo>
                  <a:pt x="733346" y="363966"/>
                </a:lnTo>
                <a:lnTo>
                  <a:pt x="717725" y="375492"/>
                </a:lnTo>
                <a:close/>
                <a:moveTo>
                  <a:pt x="746014" y="339582"/>
                </a:moveTo>
                <a:lnTo>
                  <a:pt x="746014" y="339582"/>
                </a:lnTo>
                <a:lnTo>
                  <a:pt x="746014" y="339582"/>
                </a:lnTo>
                <a:close/>
                <a:moveTo>
                  <a:pt x="579422" y="240618"/>
                </a:moveTo>
                <a:cubicBezTo>
                  <a:pt x="560467" y="240618"/>
                  <a:pt x="545037" y="225187"/>
                  <a:pt x="545037" y="206232"/>
                </a:cubicBezTo>
                <a:cubicBezTo>
                  <a:pt x="545037" y="205661"/>
                  <a:pt x="545132" y="204327"/>
                  <a:pt x="545227" y="203756"/>
                </a:cubicBezTo>
                <a:cubicBezTo>
                  <a:pt x="545227" y="203375"/>
                  <a:pt x="545323" y="202422"/>
                  <a:pt x="545418" y="201565"/>
                </a:cubicBezTo>
                <a:cubicBezTo>
                  <a:pt x="546561" y="193278"/>
                  <a:pt x="550657" y="185754"/>
                  <a:pt x="556943" y="180324"/>
                </a:cubicBezTo>
                <a:cubicBezTo>
                  <a:pt x="563230" y="174895"/>
                  <a:pt x="571231" y="171847"/>
                  <a:pt x="579327" y="171847"/>
                </a:cubicBezTo>
                <a:cubicBezTo>
                  <a:pt x="598282" y="171847"/>
                  <a:pt x="613712" y="187278"/>
                  <a:pt x="613712" y="206232"/>
                </a:cubicBezTo>
                <a:cubicBezTo>
                  <a:pt x="613712" y="211090"/>
                  <a:pt x="612664" y="215853"/>
                  <a:pt x="610569" y="220425"/>
                </a:cubicBezTo>
                <a:cubicBezTo>
                  <a:pt x="605044" y="232712"/>
                  <a:pt x="592757" y="240618"/>
                  <a:pt x="579422" y="240618"/>
                </a:cubicBezTo>
                <a:close/>
                <a:moveTo>
                  <a:pt x="579422" y="195660"/>
                </a:moveTo>
                <a:cubicBezTo>
                  <a:pt x="576279" y="195660"/>
                  <a:pt x="573993" y="197088"/>
                  <a:pt x="572564" y="198327"/>
                </a:cubicBezTo>
                <a:cubicBezTo>
                  <a:pt x="570564" y="200041"/>
                  <a:pt x="569421" y="202232"/>
                  <a:pt x="569040" y="204804"/>
                </a:cubicBezTo>
                <a:cubicBezTo>
                  <a:pt x="569040" y="204899"/>
                  <a:pt x="568945" y="205661"/>
                  <a:pt x="568945" y="205756"/>
                </a:cubicBezTo>
                <a:cubicBezTo>
                  <a:pt x="568945" y="205947"/>
                  <a:pt x="568849" y="206709"/>
                  <a:pt x="568849" y="206994"/>
                </a:cubicBezTo>
                <a:cubicBezTo>
                  <a:pt x="568849" y="212043"/>
                  <a:pt x="573612" y="216805"/>
                  <a:pt x="579422" y="216805"/>
                </a:cubicBezTo>
                <a:cubicBezTo>
                  <a:pt x="583518" y="216805"/>
                  <a:pt x="587233" y="214329"/>
                  <a:pt x="588947" y="210614"/>
                </a:cubicBezTo>
                <a:cubicBezTo>
                  <a:pt x="589614" y="209185"/>
                  <a:pt x="589900" y="207756"/>
                  <a:pt x="589900" y="206232"/>
                </a:cubicBezTo>
                <a:cubicBezTo>
                  <a:pt x="589995" y="200422"/>
                  <a:pt x="585232" y="195660"/>
                  <a:pt x="579422" y="195660"/>
                </a:cubicBezTo>
                <a:close/>
                <a:moveTo>
                  <a:pt x="105934" y="159750"/>
                </a:moveTo>
                <a:cubicBezTo>
                  <a:pt x="104791" y="159750"/>
                  <a:pt x="103648" y="159750"/>
                  <a:pt x="102601" y="159655"/>
                </a:cubicBezTo>
                <a:cubicBezTo>
                  <a:pt x="101267" y="159560"/>
                  <a:pt x="100029" y="159369"/>
                  <a:pt x="98791" y="159084"/>
                </a:cubicBezTo>
                <a:cubicBezTo>
                  <a:pt x="70216" y="154797"/>
                  <a:pt x="50499" y="130604"/>
                  <a:pt x="52309" y="102600"/>
                </a:cubicBezTo>
                <a:cubicBezTo>
                  <a:pt x="53166" y="88218"/>
                  <a:pt x="59643" y="75168"/>
                  <a:pt x="70406" y="65643"/>
                </a:cubicBezTo>
                <a:cubicBezTo>
                  <a:pt x="81169" y="56118"/>
                  <a:pt x="94981" y="51356"/>
                  <a:pt x="109363" y="52308"/>
                </a:cubicBezTo>
                <a:cubicBezTo>
                  <a:pt x="117936" y="52880"/>
                  <a:pt x="126223" y="55547"/>
                  <a:pt x="133938" y="60309"/>
                </a:cubicBezTo>
                <a:lnTo>
                  <a:pt x="133938" y="60309"/>
                </a:lnTo>
                <a:cubicBezTo>
                  <a:pt x="150988" y="70787"/>
                  <a:pt x="160894" y="89646"/>
                  <a:pt x="159655" y="109363"/>
                </a:cubicBezTo>
                <a:cubicBezTo>
                  <a:pt x="158989" y="119555"/>
                  <a:pt x="155464" y="129366"/>
                  <a:pt x="149273" y="137748"/>
                </a:cubicBezTo>
                <a:cubicBezTo>
                  <a:pt x="146225" y="141939"/>
                  <a:pt x="142320" y="145844"/>
                  <a:pt x="137653" y="149178"/>
                </a:cubicBezTo>
                <a:cubicBezTo>
                  <a:pt x="128128" y="156131"/>
                  <a:pt x="117269" y="159750"/>
                  <a:pt x="105934" y="159750"/>
                </a:cubicBezTo>
                <a:close/>
                <a:moveTo>
                  <a:pt x="105839" y="75930"/>
                </a:moveTo>
                <a:cubicBezTo>
                  <a:pt x="98505" y="75930"/>
                  <a:pt x="91552" y="78597"/>
                  <a:pt x="86027" y="83455"/>
                </a:cubicBezTo>
                <a:cubicBezTo>
                  <a:pt x="80026" y="88789"/>
                  <a:pt x="76407" y="96028"/>
                  <a:pt x="75931" y="104029"/>
                </a:cubicBezTo>
                <a:cubicBezTo>
                  <a:pt x="74978" y="119555"/>
                  <a:pt x="85932" y="133080"/>
                  <a:pt x="101458" y="135366"/>
                </a:cubicBezTo>
                <a:lnTo>
                  <a:pt x="103363" y="135747"/>
                </a:lnTo>
                <a:cubicBezTo>
                  <a:pt x="112697" y="136414"/>
                  <a:pt x="119365" y="132985"/>
                  <a:pt x="123460" y="129937"/>
                </a:cubicBezTo>
                <a:cubicBezTo>
                  <a:pt x="126127" y="128032"/>
                  <a:pt x="128318" y="125841"/>
                  <a:pt x="129937" y="123555"/>
                </a:cubicBezTo>
                <a:cubicBezTo>
                  <a:pt x="133366" y="118888"/>
                  <a:pt x="135367" y="113364"/>
                  <a:pt x="135748" y="107744"/>
                </a:cubicBezTo>
                <a:cubicBezTo>
                  <a:pt x="136414" y="96790"/>
                  <a:pt x="130890" y="86313"/>
                  <a:pt x="121365" y="80407"/>
                </a:cubicBezTo>
                <a:cubicBezTo>
                  <a:pt x="121365" y="80407"/>
                  <a:pt x="121365" y="80407"/>
                  <a:pt x="121365" y="80407"/>
                </a:cubicBezTo>
                <a:cubicBezTo>
                  <a:pt x="116983" y="77740"/>
                  <a:pt x="112411" y="76216"/>
                  <a:pt x="107744" y="75930"/>
                </a:cubicBezTo>
                <a:cubicBezTo>
                  <a:pt x="107173" y="75930"/>
                  <a:pt x="106506" y="75930"/>
                  <a:pt x="105839" y="75930"/>
                </a:cubicBezTo>
                <a:close/>
              </a:path>
            </a:pathLst>
          </a:custGeom>
          <a:solidFill>
            <a:schemeClr val="bg2"/>
          </a:solidFill>
          <a:ln w="9525" cap="flat">
            <a:solidFill>
              <a:schemeClr val="bg2"/>
            </a:solidFill>
            <a:prstDash val="solid"/>
            <a:miter/>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87" name="Graphic 1">
            <a:extLst>
              <a:ext uri="{FF2B5EF4-FFF2-40B4-BE49-F238E27FC236}">
                <a16:creationId xmlns:a16="http://schemas.microsoft.com/office/drawing/2014/main" id="{CABF1FFA-4A2C-2BD4-6F18-7450D5922CBB}"/>
              </a:ext>
            </a:extLst>
          </p:cNvPr>
          <p:cNvSpPr/>
          <p:nvPr/>
        </p:nvSpPr>
        <p:spPr>
          <a:xfrm>
            <a:off x="9819733" y="3156816"/>
            <a:ext cx="500561" cy="517985"/>
          </a:xfrm>
          <a:custGeom>
            <a:avLst/>
            <a:gdLst>
              <a:gd name="connsiteX0" fmla="*/ 481696 w 766207"/>
              <a:gd name="connsiteY0" fmla="*/ 792877 h 792877"/>
              <a:gd name="connsiteX1" fmla="*/ 396447 w 766207"/>
              <a:gd name="connsiteY1" fmla="*/ 792877 h 792877"/>
              <a:gd name="connsiteX2" fmla="*/ 384541 w 766207"/>
              <a:gd name="connsiteY2" fmla="*/ 780971 h 792877"/>
              <a:gd name="connsiteX3" fmla="*/ 384541 w 766207"/>
              <a:gd name="connsiteY3" fmla="*/ 736394 h 792877"/>
              <a:gd name="connsiteX4" fmla="*/ 294529 w 766207"/>
              <a:gd name="connsiteY4" fmla="*/ 736394 h 792877"/>
              <a:gd name="connsiteX5" fmla="*/ 294529 w 766207"/>
              <a:gd name="connsiteY5" fmla="*/ 780971 h 792877"/>
              <a:gd name="connsiteX6" fmla="*/ 282623 w 766207"/>
              <a:gd name="connsiteY6" fmla="*/ 792877 h 792877"/>
              <a:gd name="connsiteX7" fmla="*/ 197374 w 766207"/>
              <a:gd name="connsiteY7" fmla="*/ 792877 h 792877"/>
              <a:gd name="connsiteX8" fmla="*/ 185468 w 766207"/>
              <a:gd name="connsiteY8" fmla="*/ 780971 h 792877"/>
              <a:gd name="connsiteX9" fmla="*/ 185468 w 766207"/>
              <a:gd name="connsiteY9" fmla="*/ 680863 h 792877"/>
              <a:gd name="connsiteX10" fmla="*/ 214329 w 766207"/>
              <a:gd name="connsiteY10" fmla="*/ 652002 h 792877"/>
              <a:gd name="connsiteX11" fmla="*/ 259192 w 766207"/>
              <a:gd name="connsiteY11" fmla="*/ 652002 h 792877"/>
              <a:gd name="connsiteX12" fmla="*/ 259192 w 766207"/>
              <a:gd name="connsiteY12" fmla="*/ 651240 h 792877"/>
              <a:gd name="connsiteX13" fmla="*/ 259192 w 766207"/>
              <a:gd name="connsiteY13" fmla="*/ 646478 h 792877"/>
              <a:gd name="connsiteX14" fmla="*/ 259477 w 766207"/>
              <a:gd name="connsiteY14" fmla="*/ 642001 h 792877"/>
              <a:gd name="connsiteX15" fmla="*/ 129556 w 766207"/>
              <a:gd name="connsiteY15" fmla="*/ 642001 h 792877"/>
              <a:gd name="connsiteX16" fmla="*/ 117650 w 766207"/>
              <a:gd name="connsiteY16" fmla="*/ 630095 h 792877"/>
              <a:gd name="connsiteX17" fmla="*/ 117650 w 766207"/>
              <a:gd name="connsiteY17" fmla="*/ 465312 h 792877"/>
              <a:gd name="connsiteX18" fmla="*/ 129556 w 766207"/>
              <a:gd name="connsiteY18" fmla="*/ 453406 h 792877"/>
              <a:gd name="connsiteX19" fmla="*/ 218234 w 766207"/>
              <a:gd name="connsiteY19" fmla="*/ 453406 h 792877"/>
              <a:gd name="connsiteX20" fmla="*/ 86122 w 766207"/>
              <a:gd name="connsiteY20" fmla="*/ 209852 h 792877"/>
              <a:gd name="connsiteX21" fmla="*/ 207 w 766207"/>
              <a:gd name="connsiteY21" fmla="*/ 99267 h 792877"/>
              <a:gd name="connsiteX22" fmla="*/ 112602 w 766207"/>
              <a:gd name="connsiteY22" fmla="*/ 207 h 792877"/>
              <a:gd name="connsiteX23" fmla="*/ 202042 w 766207"/>
              <a:gd name="connsiteY23" fmla="*/ 61548 h 792877"/>
              <a:gd name="connsiteX24" fmla="*/ 532083 w 766207"/>
              <a:gd name="connsiteY24" fmla="*/ 125841 h 792877"/>
              <a:gd name="connsiteX25" fmla="*/ 558562 w 766207"/>
              <a:gd name="connsiteY25" fmla="*/ 139843 h 792877"/>
              <a:gd name="connsiteX26" fmla="*/ 577898 w 766207"/>
              <a:gd name="connsiteY26" fmla="*/ 137081 h 792877"/>
              <a:gd name="connsiteX27" fmla="*/ 647907 w 766207"/>
              <a:gd name="connsiteY27" fmla="*/ 207090 h 792877"/>
              <a:gd name="connsiteX28" fmla="*/ 643716 w 766207"/>
              <a:gd name="connsiteY28" fmla="*/ 230426 h 792877"/>
              <a:gd name="connsiteX29" fmla="*/ 750301 w 766207"/>
              <a:gd name="connsiteY29" fmla="*/ 297863 h 792877"/>
              <a:gd name="connsiteX30" fmla="*/ 764874 w 766207"/>
              <a:gd name="connsiteY30" fmla="*/ 322342 h 792877"/>
              <a:gd name="connsiteX31" fmla="*/ 753730 w 766207"/>
              <a:gd name="connsiteY31" fmla="*/ 348536 h 792877"/>
              <a:gd name="connsiteX32" fmla="*/ 766207 w 766207"/>
              <a:gd name="connsiteY32" fmla="*/ 371967 h 792877"/>
              <a:gd name="connsiteX33" fmla="*/ 762207 w 766207"/>
              <a:gd name="connsiteY33" fmla="*/ 386731 h 792877"/>
              <a:gd name="connsiteX34" fmla="*/ 756682 w 766207"/>
              <a:gd name="connsiteY34" fmla="*/ 395494 h 792877"/>
              <a:gd name="connsiteX35" fmla="*/ 745062 w 766207"/>
              <a:gd name="connsiteY35" fmla="*/ 405400 h 792877"/>
              <a:gd name="connsiteX36" fmla="*/ 718392 w 766207"/>
              <a:gd name="connsiteY36" fmla="*/ 404067 h 792877"/>
              <a:gd name="connsiteX37" fmla="*/ 697246 w 766207"/>
              <a:gd name="connsiteY37" fmla="*/ 390732 h 792877"/>
              <a:gd name="connsiteX38" fmla="*/ 672958 w 766207"/>
              <a:gd name="connsiteY38" fmla="*/ 408829 h 792877"/>
              <a:gd name="connsiteX39" fmla="*/ 636477 w 766207"/>
              <a:gd name="connsiteY39" fmla="*/ 410829 h 792877"/>
              <a:gd name="connsiteX40" fmla="*/ 593614 w 766207"/>
              <a:gd name="connsiteY40" fmla="*/ 383683 h 792877"/>
              <a:gd name="connsiteX41" fmla="*/ 561420 w 766207"/>
              <a:gd name="connsiteY41" fmla="*/ 445977 h 792877"/>
              <a:gd name="connsiteX42" fmla="*/ 545227 w 766207"/>
              <a:gd name="connsiteY42" fmla="*/ 459502 h 792877"/>
              <a:gd name="connsiteX43" fmla="*/ 524177 w 766207"/>
              <a:gd name="connsiteY43" fmla="*/ 456454 h 792877"/>
              <a:gd name="connsiteX44" fmla="*/ 465789 w 766207"/>
              <a:gd name="connsiteY44" fmla="*/ 419497 h 792877"/>
              <a:gd name="connsiteX45" fmla="*/ 453978 w 766207"/>
              <a:gd name="connsiteY45" fmla="*/ 401114 h 792877"/>
              <a:gd name="connsiteX46" fmla="*/ 460455 w 766207"/>
              <a:gd name="connsiteY46" fmla="*/ 380159 h 792877"/>
              <a:gd name="connsiteX47" fmla="*/ 460455 w 766207"/>
              <a:gd name="connsiteY47" fmla="*/ 380159 h 792877"/>
              <a:gd name="connsiteX48" fmla="*/ 506842 w 766207"/>
              <a:gd name="connsiteY48" fmla="*/ 328724 h 792877"/>
              <a:gd name="connsiteX49" fmla="*/ 499126 w 766207"/>
              <a:gd name="connsiteY49" fmla="*/ 323866 h 792877"/>
              <a:gd name="connsiteX50" fmla="*/ 485220 w 766207"/>
              <a:gd name="connsiteY50" fmla="*/ 304149 h 792877"/>
              <a:gd name="connsiteX51" fmla="*/ 489316 w 766207"/>
              <a:gd name="connsiteY51" fmla="*/ 280432 h 792877"/>
              <a:gd name="connsiteX52" fmla="*/ 515414 w 766207"/>
              <a:gd name="connsiteY52" fmla="*/ 239094 h 792877"/>
              <a:gd name="connsiteX53" fmla="*/ 510747 w 766207"/>
              <a:gd name="connsiteY53" fmla="*/ 227378 h 792877"/>
              <a:gd name="connsiteX54" fmla="*/ 196422 w 766207"/>
              <a:gd name="connsiteY54" fmla="*/ 166132 h 792877"/>
              <a:gd name="connsiteX55" fmla="*/ 352251 w 766207"/>
              <a:gd name="connsiteY55" fmla="*/ 453406 h 792877"/>
              <a:gd name="connsiteX56" fmla="*/ 391494 w 766207"/>
              <a:gd name="connsiteY56" fmla="*/ 453406 h 792877"/>
              <a:gd name="connsiteX57" fmla="*/ 455597 w 766207"/>
              <a:gd name="connsiteY57" fmla="*/ 517509 h 792877"/>
              <a:gd name="connsiteX58" fmla="*/ 455597 w 766207"/>
              <a:gd name="connsiteY58" fmla="*/ 613902 h 792877"/>
              <a:gd name="connsiteX59" fmla="*/ 427594 w 766207"/>
              <a:gd name="connsiteY59" fmla="*/ 641906 h 792877"/>
              <a:gd name="connsiteX60" fmla="*/ 419497 w 766207"/>
              <a:gd name="connsiteY60" fmla="*/ 641906 h 792877"/>
              <a:gd name="connsiteX61" fmla="*/ 419783 w 766207"/>
              <a:gd name="connsiteY61" fmla="*/ 646383 h 792877"/>
              <a:gd name="connsiteX62" fmla="*/ 419783 w 766207"/>
              <a:gd name="connsiteY62" fmla="*/ 651145 h 792877"/>
              <a:gd name="connsiteX63" fmla="*/ 419783 w 766207"/>
              <a:gd name="connsiteY63" fmla="*/ 651907 h 792877"/>
              <a:gd name="connsiteX64" fmla="*/ 464646 w 766207"/>
              <a:gd name="connsiteY64" fmla="*/ 651907 h 792877"/>
              <a:gd name="connsiteX65" fmla="*/ 493602 w 766207"/>
              <a:gd name="connsiteY65" fmla="*/ 680768 h 792877"/>
              <a:gd name="connsiteX66" fmla="*/ 493602 w 766207"/>
              <a:gd name="connsiteY66" fmla="*/ 780876 h 792877"/>
              <a:gd name="connsiteX67" fmla="*/ 481696 w 766207"/>
              <a:gd name="connsiteY67" fmla="*/ 792877 h 792877"/>
              <a:gd name="connsiteX68" fmla="*/ 408353 w 766207"/>
              <a:gd name="connsiteY68" fmla="*/ 769065 h 792877"/>
              <a:gd name="connsiteX69" fmla="*/ 469789 w 766207"/>
              <a:gd name="connsiteY69" fmla="*/ 769065 h 792877"/>
              <a:gd name="connsiteX70" fmla="*/ 469789 w 766207"/>
              <a:gd name="connsiteY70" fmla="*/ 680863 h 792877"/>
              <a:gd name="connsiteX71" fmla="*/ 464646 w 766207"/>
              <a:gd name="connsiteY71" fmla="*/ 675815 h 792877"/>
              <a:gd name="connsiteX72" fmla="*/ 214329 w 766207"/>
              <a:gd name="connsiteY72" fmla="*/ 675815 h 792877"/>
              <a:gd name="connsiteX73" fmla="*/ 209281 w 766207"/>
              <a:gd name="connsiteY73" fmla="*/ 680863 h 792877"/>
              <a:gd name="connsiteX74" fmla="*/ 209281 w 766207"/>
              <a:gd name="connsiteY74" fmla="*/ 769065 h 792877"/>
              <a:gd name="connsiteX75" fmla="*/ 270717 w 766207"/>
              <a:gd name="connsiteY75" fmla="*/ 769065 h 792877"/>
              <a:gd name="connsiteX76" fmla="*/ 270717 w 766207"/>
              <a:gd name="connsiteY76" fmla="*/ 724488 h 792877"/>
              <a:gd name="connsiteX77" fmla="*/ 282623 w 766207"/>
              <a:gd name="connsiteY77" fmla="*/ 712581 h 792877"/>
              <a:gd name="connsiteX78" fmla="*/ 396447 w 766207"/>
              <a:gd name="connsiteY78" fmla="*/ 712581 h 792877"/>
              <a:gd name="connsiteX79" fmla="*/ 408353 w 766207"/>
              <a:gd name="connsiteY79" fmla="*/ 724488 h 792877"/>
              <a:gd name="connsiteX80" fmla="*/ 408353 w 766207"/>
              <a:gd name="connsiteY80" fmla="*/ 769065 h 792877"/>
              <a:gd name="connsiteX81" fmla="*/ 283004 w 766207"/>
              <a:gd name="connsiteY81" fmla="*/ 651907 h 792877"/>
              <a:gd name="connsiteX82" fmla="*/ 395971 w 766207"/>
              <a:gd name="connsiteY82" fmla="*/ 651907 h 792877"/>
              <a:gd name="connsiteX83" fmla="*/ 396066 w 766207"/>
              <a:gd name="connsiteY83" fmla="*/ 651145 h 792877"/>
              <a:gd name="connsiteX84" fmla="*/ 396066 w 766207"/>
              <a:gd name="connsiteY84" fmla="*/ 646383 h 792877"/>
              <a:gd name="connsiteX85" fmla="*/ 394161 w 766207"/>
              <a:gd name="connsiteY85" fmla="*/ 641906 h 792877"/>
              <a:gd name="connsiteX86" fmla="*/ 284909 w 766207"/>
              <a:gd name="connsiteY86" fmla="*/ 641906 h 792877"/>
              <a:gd name="connsiteX87" fmla="*/ 283004 w 766207"/>
              <a:gd name="connsiteY87" fmla="*/ 646383 h 792877"/>
              <a:gd name="connsiteX88" fmla="*/ 283004 w 766207"/>
              <a:gd name="connsiteY88" fmla="*/ 651145 h 792877"/>
              <a:gd name="connsiteX89" fmla="*/ 283004 w 766207"/>
              <a:gd name="connsiteY89" fmla="*/ 651907 h 792877"/>
              <a:gd name="connsiteX90" fmla="*/ 141463 w 766207"/>
              <a:gd name="connsiteY90" fmla="*/ 618093 h 792877"/>
              <a:gd name="connsiteX91" fmla="*/ 427689 w 766207"/>
              <a:gd name="connsiteY91" fmla="*/ 618093 h 792877"/>
              <a:gd name="connsiteX92" fmla="*/ 431880 w 766207"/>
              <a:gd name="connsiteY92" fmla="*/ 613902 h 792877"/>
              <a:gd name="connsiteX93" fmla="*/ 431880 w 766207"/>
              <a:gd name="connsiteY93" fmla="*/ 517509 h 792877"/>
              <a:gd name="connsiteX94" fmla="*/ 391589 w 766207"/>
              <a:gd name="connsiteY94" fmla="*/ 477219 h 792877"/>
              <a:gd name="connsiteX95" fmla="*/ 345202 w 766207"/>
              <a:gd name="connsiteY95" fmla="*/ 477219 h 792877"/>
              <a:gd name="connsiteX96" fmla="*/ 334725 w 766207"/>
              <a:gd name="connsiteY96" fmla="*/ 471027 h 792877"/>
              <a:gd name="connsiteX97" fmla="*/ 170514 w 766207"/>
              <a:gd name="connsiteY97" fmla="*/ 168132 h 792877"/>
              <a:gd name="connsiteX98" fmla="*/ 171466 w 766207"/>
              <a:gd name="connsiteY98" fmla="*/ 155274 h 792877"/>
              <a:gd name="connsiteX99" fmla="*/ 177086 w 766207"/>
              <a:gd name="connsiteY99" fmla="*/ 146606 h 792877"/>
              <a:gd name="connsiteX100" fmla="*/ 189659 w 766207"/>
              <a:gd name="connsiteY100" fmla="*/ 140796 h 792877"/>
              <a:gd name="connsiteX101" fmla="*/ 516652 w 766207"/>
              <a:gd name="connsiteY101" fmla="*/ 204518 h 792877"/>
              <a:gd name="connsiteX102" fmla="*/ 521034 w 766207"/>
              <a:gd name="connsiteY102" fmla="*/ 204899 h 792877"/>
              <a:gd name="connsiteX103" fmla="*/ 532369 w 766207"/>
              <a:gd name="connsiteY103" fmla="*/ 214805 h 792877"/>
              <a:gd name="connsiteX104" fmla="*/ 539417 w 766207"/>
              <a:gd name="connsiteY104" fmla="*/ 232998 h 792877"/>
              <a:gd name="connsiteX105" fmla="*/ 539608 w 766207"/>
              <a:gd name="connsiteY105" fmla="*/ 246047 h 792877"/>
              <a:gd name="connsiteX106" fmla="*/ 509604 w 766207"/>
              <a:gd name="connsiteY106" fmla="*/ 293481 h 792877"/>
              <a:gd name="connsiteX107" fmla="*/ 508556 w 766207"/>
              <a:gd name="connsiteY107" fmla="*/ 299196 h 792877"/>
              <a:gd name="connsiteX108" fmla="*/ 511890 w 766207"/>
              <a:gd name="connsiteY108" fmla="*/ 303959 h 792877"/>
              <a:gd name="connsiteX109" fmla="*/ 531511 w 766207"/>
              <a:gd name="connsiteY109" fmla="*/ 316341 h 792877"/>
              <a:gd name="connsiteX110" fmla="*/ 531511 w 766207"/>
              <a:gd name="connsiteY110" fmla="*/ 316341 h 792877"/>
              <a:gd name="connsiteX111" fmla="*/ 649145 w 766207"/>
              <a:gd name="connsiteY111" fmla="*/ 390827 h 792877"/>
              <a:gd name="connsiteX112" fmla="*/ 658099 w 766207"/>
              <a:gd name="connsiteY112" fmla="*/ 390255 h 792877"/>
              <a:gd name="connsiteX113" fmla="*/ 738394 w 766207"/>
              <a:gd name="connsiteY113" fmla="*/ 330343 h 792877"/>
              <a:gd name="connsiteX114" fmla="*/ 740966 w 766207"/>
              <a:gd name="connsiteY114" fmla="*/ 324152 h 792877"/>
              <a:gd name="connsiteX115" fmla="*/ 737442 w 766207"/>
              <a:gd name="connsiteY115" fmla="*/ 318151 h 792877"/>
              <a:gd name="connsiteX116" fmla="*/ 622094 w 766207"/>
              <a:gd name="connsiteY116" fmla="*/ 245190 h 792877"/>
              <a:gd name="connsiteX117" fmla="*/ 617998 w 766207"/>
              <a:gd name="connsiteY117" fmla="*/ 229378 h 792877"/>
              <a:gd name="connsiteX118" fmla="*/ 623904 w 766207"/>
              <a:gd name="connsiteY118" fmla="*/ 207280 h 792877"/>
              <a:gd name="connsiteX119" fmla="*/ 577708 w 766207"/>
              <a:gd name="connsiteY119" fmla="*/ 161084 h 792877"/>
              <a:gd name="connsiteX120" fmla="*/ 559324 w 766207"/>
              <a:gd name="connsiteY120" fmla="*/ 164894 h 792877"/>
              <a:gd name="connsiteX121" fmla="*/ 544846 w 766207"/>
              <a:gd name="connsiteY121" fmla="*/ 160798 h 792877"/>
              <a:gd name="connsiteX122" fmla="*/ 527320 w 766207"/>
              <a:gd name="connsiteY122" fmla="*/ 149273 h 792877"/>
              <a:gd name="connsiteX123" fmla="*/ 191088 w 766207"/>
              <a:gd name="connsiteY123" fmla="*/ 83741 h 792877"/>
              <a:gd name="connsiteX124" fmla="*/ 182230 w 766207"/>
              <a:gd name="connsiteY124" fmla="*/ 76311 h 792877"/>
              <a:gd name="connsiteX125" fmla="*/ 110887 w 766207"/>
              <a:gd name="connsiteY125" fmla="*/ 23924 h 792877"/>
              <a:gd name="connsiteX126" fmla="*/ 23829 w 766207"/>
              <a:gd name="connsiteY126" fmla="*/ 100695 h 792877"/>
              <a:gd name="connsiteX127" fmla="*/ 95266 w 766207"/>
              <a:gd name="connsiteY127" fmla="*/ 187182 h 792877"/>
              <a:gd name="connsiteX128" fmla="*/ 104410 w 766207"/>
              <a:gd name="connsiteY128" fmla="*/ 193564 h 792877"/>
              <a:gd name="connsiteX129" fmla="*/ 104887 w 766207"/>
              <a:gd name="connsiteY129" fmla="*/ 194612 h 792877"/>
              <a:gd name="connsiteX130" fmla="*/ 248619 w 766207"/>
              <a:gd name="connsiteY130" fmla="*/ 459693 h 792877"/>
              <a:gd name="connsiteX131" fmla="*/ 248428 w 766207"/>
              <a:gd name="connsiteY131" fmla="*/ 471504 h 792877"/>
              <a:gd name="connsiteX132" fmla="*/ 238237 w 766207"/>
              <a:gd name="connsiteY132" fmla="*/ 477314 h 792877"/>
              <a:gd name="connsiteX133" fmla="*/ 141463 w 766207"/>
              <a:gd name="connsiteY133" fmla="*/ 477314 h 792877"/>
              <a:gd name="connsiteX134" fmla="*/ 141463 w 766207"/>
              <a:gd name="connsiteY134" fmla="*/ 618093 h 792877"/>
              <a:gd name="connsiteX135" fmla="*/ 478267 w 766207"/>
              <a:gd name="connsiteY135" fmla="*/ 396256 h 792877"/>
              <a:gd name="connsiteX136" fmla="*/ 477695 w 766207"/>
              <a:gd name="connsiteY136" fmla="*/ 397971 h 792877"/>
              <a:gd name="connsiteX137" fmla="*/ 478648 w 766207"/>
              <a:gd name="connsiteY137" fmla="*/ 399495 h 792877"/>
              <a:gd name="connsiteX138" fmla="*/ 537036 w 766207"/>
              <a:gd name="connsiteY138" fmla="*/ 436452 h 792877"/>
              <a:gd name="connsiteX139" fmla="*/ 538846 w 766207"/>
              <a:gd name="connsiteY139" fmla="*/ 436737 h 792877"/>
              <a:gd name="connsiteX140" fmla="*/ 540084 w 766207"/>
              <a:gd name="connsiteY140" fmla="*/ 435690 h 792877"/>
              <a:gd name="connsiteX141" fmla="*/ 573612 w 766207"/>
              <a:gd name="connsiteY141" fmla="*/ 371110 h 792877"/>
              <a:gd name="connsiteX142" fmla="*/ 527416 w 766207"/>
              <a:gd name="connsiteY142" fmla="*/ 341868 h 792877"/>
              <a:gd name="connsiteX143" fmla="*/ 478267 w 766207"/>
              <a:gd name="connsiteY143" fmla="*/ 396256 h 792877"/>
              <a:gd name="connsiteX144" fmla="*/ 717725 w 766207"/>
              <a:gd name="connsiteY144" fmla="*/ 375492 h 792877"/>
              <a:gd name="connsiteX145" fmla="*/ 731155 w 766207"/>
              <a:gd name="connsiteY145" fmla="*/ 383969 h 792877"/>
              <a:gd name="connsiteX146" fmla="*/ 734870 w 766207"/>
              <a:gd name="connsiteY146" fmla="*/ 383969 h 792877"/>
              <a:gd name="connsiteX147" fmla="*/ 736585 w 766207"/>
              <a:gd name="connsiteY147" fmla="*/ 382826 h 792877"/>
              <a:gd name="connsiteX148" fmla="*/ 742109 w 766207"/>
              <a:gd name="connsiteY148" fmla="*/ 374063 h 792877"/>
              <a:gd name="connsiteX149" fmla="*/ 742395 w 766207"/>
              <a:gd name="connsiteY149" fmla="*/ 372063 h 792877"/>
              <a:gd name="connsiteX150" fmla="*/ 740871 w 766207"/>
              <a:gd name="connsiteY150" fmla="*/ 368729 h 792877"/>
              <a:gd name="connsiteX151" fmla="*/ 740871 w 766207"/>
              <a:gd name="connsiteY151" fmla="*/ 368729 h 792877"/>
              <a:gd name="connsiteX152" fmla="*/ 733346 w 766207"/>
              <a:gd name="connsiteY152" fmla="*/ 363966 h 792877"/>
              <a:gd name="connsiteX153" fmla="*/ 717725 w 766207"/>
              <a:gd name="connsiteY153" fmla="*/ 375492 h 792877"/>
              <a:gd name="connsiteX154" fmla="*/ 746014 w 766207"/>
              <a:gd name="connsiteY154" fmla="*/ 339582 h 792877"/>
              <a:gd name="connsiteX155" fmla="*/ 746014 w 766207"/>
              <a:gd name="connsiteY155" fmla="*/ 339582 h 792877"/>
              <a:gd name="connsiteX156" fmla="*/ 746014 w 766207"/>
              <a:gd name="connsiteY156" fmla="*/ 339582 h 792877"/>
              <a:gd name="connsiteX157" fmla="*/ 579422 w 766207"/>
              <a:gd name="connsiteY157" fmla="*/ 240618 h 792877"/>
              <a:gd name="connsiteX158" fmla="*/ 545037 w 766207"/>
              <a:gd name="connsiteY158" fmla="*/ 206232 h 792877"/>
              <a:gd name="connsiteX159" fmla="*/ 545227 w 766207"/>
              <a:gd name="connsiteY159" fmla="*/ 203756 h 792877"/>
              <a:gd name="connsiteX160" fmla="*/ 545418 w 766207"/>
              <a:gd name="connsiteY160" fmla="*/ 201565 h 792877"/>
              <a:gd name="connsiteX161" fmla="*/ 556943 w 766207"/>
              <a:gd name="connsiteY161" fmla="*/ 180324 h 792877"/>
              <a:gd name="connsiteX162" fmla="*/ 579327 w 766207"/>
              <a:gd name="connsiteY162" fmla="*/ 171847 h 792877"/>
              <a:gd name="connsiteX163" fmla="*/ 613712 w 766207"/>
              <a:gd name="connsiteY163" fmla="*/ 206232 h 792877"/>
              <a:gd name="connsiteX164" fmla="*/ 610569 w 766207"/>
              <a:gd name="connsiteY164" fmla="*/ 220425 h 792877"/>
              <a:gd name="connsiteX165" fmla="*/ 579422 w 766207"/>
              <a:gd name="connsiteY165" fmla="*/ 240618 h 792877"/>
              <a:gd name="connsiteX166" fmla="*/ 579422 w 766207"/>
              <a:gd name="connsiteY166" fmla="*/ 195660 h 792877"/>
              <a:gd name="connsiteX167" fmla="*/ 572564 w 766207"/>
              <a:gd name="connsiteY167" fmla="*/ 198327 h 792877"/>
              <a:gd name="connsiteX168" fmla="*/ 569040 w 766207"/>
              <a:gd name="connsiteY168" fmla="*/ 204804 h 792877"/>
              <a:gd name="connsiteX169" fmla="*/ 568945 w 766207"/>
              <a:gd name="connsiteY169" fmla="*/ 205756 h 792877"/>
              <a:gd name="connsiteX170" fmla="*/ 568849 w 766207"/>
              <a:gd name="connsiteY170" fmla="*/ 206994 h 792877"/>
              <a:gd name="connsiteX171" fmla="*/ 579422 w 766207"/>
              <a:gd name="connsiteY171" fmla="*/ 216805 h 792877"/>
              <a:gd name="connsiteX172" fmla="*/ 588947 w 766207"/>
              <a:gd name="connsiteY172" fmla="*/ 210614 h 792877"/>
              <a:gd name="connsiteX173" fmla="*/ 589900 w 766207"/>
              <a:gd name="connsiteY173" fmla="*/ 206232 h 792877"/>
              <a:gd name="connsiteX174" fmla="*/ 579422 w 766207"/>
              <a:gd name="connsiteY174" fmla="*/ 195660 h 792877"/>
              <a:gd name="connsiteX175" fmla="*/ 105934 w 766207"/>
              <a:gd name="connsiteY175" fmla="*/ 159750 h 792877"/>
              <a:gd name="connsiteX176" fmla="*/ 102601 w 766207"/>
              <a:gd name="connsiteY176" fmla="*/ 159655 h 792877"/>
              <a:gd name="connsiteX177" fmla="*/ 98791 w 766207"/>
              <a:gd name="connsiteY177" fmla="*/ 159084 h 792877"/>
              <a:gd name="connsiteX178" fmla="*/ 52309 w 766207"/>
              <a:gd name="connsiteY178" fmla="*/ 102600 h 792877"/>
              <a:gd name="connsiteX179" fmla="*/ 70406 w 766207"/>
              <a:gd name="connsiteY179" fmla="*/ 65643 h 792877"/>
              <a:gd name="connsiteX180" fmla="*/ 109363 w 766207"/>
              <a:gd name="connsiteY180" fmla="*/ 52308 h 792877"/>
              <a:gd name="connsiteX181" fmla="*/ 133938 w 766207"/>
              <a:gd name="connsiteY181" fmla="*/ 60309 h 792877"/>
              <a:gd name="connsiteX182" fmla="*/ 133938 w 766207"/>
              <a:gd name="connsiteY182" fmla="*/ 60309 h 792877"/>
              <a:gd name="connsiteX183" fmla="*/ 159655 w 766207"/>
              <a:gd name="connsiteY183" fmla="*/ 109363 h 792877"/>
              <a:gd name="connsiteX184" fmla="*/ 149273 w 766207"/>
              <a:gd name="connsiteY184" fmla="*/ 137748 h 792877"/>
              <a:gd name="connsiteX185" fmla="*/ 137653 w 766207"/>
              <a:gd name="connsiteY185" fmla="*/ 149178 h 792877"/>
              <a:gd name="connsiteX186" fmla="*/ 105934 w 766207"/>
              <a:gd name="connsiteY186" fmla="*/ 159750 h 792877"/>
              <a:gd name="connsiteX187" fmla="*/ 105839 w 766207"/>
              <a:gd name="connsiteY187" fmla="*/ 75930 h 792877"/>
              <a:gd name="connsiteX188" fmla="*/ 86027 w 766207"/>
              <a:gd name="connsiteY188" fmla="*/ 83455 h 792877"/>
              <a:gd name="connsiteX189" fmla="*/ 75931 w 766207"/>
              <a:gd name="connsiteY189" fmla="*/ 104029 h 792877"/>
              <a:gd name="connsiteX190" fmla="*/ 101458 w 766207"/>
              <a:gd name="connsiteY190" fmla="*/ 135366 h 792877"/>
              <a:gd name="connsiteX191" fmla="*/ 103363 w 766207"/>
              <a:gd name="connsiteY191" fmla="*/ 135747 h 792877"/>
              <a:gd name="connsiteX192" fmla="*/ 123460 w 766207"/>
              <a:gd name="connsiteY192" fmla="*/ 129937 h 792877"/>
              <a:gd name="connsiteX193" fmla="*/ 129937 w 766207"/>
              <a:gd name="connsiteY193" fmla="*/ 123555 h 792877"/>
              <a:gd name="connsiteX194" fmla="*/ 135748 w 766207"/>
              <a:gd name="connsiteY194" fmla="*/ 107744 h 792877"/>
              <a:gd name="connsiteX195" fmla="*/ 121365 w 766207"/>
              <a:gd name="connsiteY195" fmla="*/ 80407 h 792877"/>
              <a:gd name="connsiteX196" fmla="*/ 121365 w 766207"/>
              <a:gd name="connsiteY196" fmla="*/ 80407 h 792877"/>
              <a:gd name="connsiteX197" fmla="*/ 107744 w 766207"/>
              <a:gd name="connsiteY197" fmla="*/ 75930 h 792877"/>
              <a:gd name="connsiteX198" fmla="*/ 105839 w 766207"/>
              <a:gd name="connsiteY198" fmla="*/ 75930 h 79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766207" h="792877">
                <a:moveTo>
                  <a:pt x="481696" y="792877"/>
                </a:moveTo>
                <a:lnTo>
                  <a:pt x="396447" y="792877"/>
                </a:lnTo>
                <a:cubicBezTo>
                  <a:pt x="389875" y="792877"/>
                  <a:pt x="384541" y="787543"/>
                  <a:pt x="384541" y="780971"/>
                </a:cubicBezTo>
                <a:lnTo>
                  <a:pt x="384541" y="736394"/>
                </a:lnTo>
                <a:lnTo>
                  <a:pt x="294529" y="736394"/>
                </a:lnTo>
                <a:lnTo>
                  <a:pt x="294529" y="780971"/>
                </a:lnTo>
                <a:cubicBezTo>
                  <a:pt x="294529" y="787543"/>
                  <a:pt x="289195" y="792877"/>
                  <a:pt x="282623" y="792877"/>
                </a:cubicBezTo>
                <a:lnTo>
                  <a:pt x="197374" y="792877"/>
                </a:lnTo>
                <a:cubicBezTo>
                  <a:pt x="190802" y="792877"/>
                  <a:pt x="185468" y="787543"/>
                  <a:pt x="185468" y="780971"/>
                </a:cubicBezTo>
                <a:lnTo>
                  <a:pt x="185468" y="680863"/>
                </a:lnTo>
                <a:cubicBezTo>
                  <a:pt x="185468" y="664956"/>
                  <a:pt x="198422" y="652002"/>
                  <a:pt x="214329" y="652002"/>
                </a:cubicBezTo>
                <a:lnTo>
                  <a:pt x="259192" y="652002"/>
                </a:lnTo>
                <a:cubicBezTo>
                  <a:pt x="259192" y="651717"/>
                  <a:pt x="259192" y="651431"/>
                  <a:pt x="259192" y="651240"/>
                </a:cubicBezTo>
                <a:lnTo>
                  <a:pt x="259192" y="646478"/>
                </a:lnTo>
                <a:cubicBezTo>
                  <a:pt x="259192" y="644954"/>
                  <a:pt x="259287" y="643525"/>
                  <a:pt x="259477" y="642001"/>
                </a:cubicBezTo>
                <a:lnTo>
                  <a:pt x="129556" y="642001"/>
                </a:lnTo>
                <a:cubicBezTo>
                  <a:pt x="122984" y="642001"/>
                  <a:pt x="117650" y="636667"/>
                  <a:pt x="117650" y="630095"/>
                </a:cubicBezTo>
                <a:lnTo>
                  <a:pt x="117650" y="465312"/>
                </a:lnTo>
                <a:cubicBezTo>
                  <a:pt x="117650" y="458740"/>
                  <a:pt x="122984" y="453406"/>
                  <a:pt x="129556" y="453406"/>
                </a:cubicBezTo>
                <a:lnTo>
                  <a:pt x="218234" y="453406"/>
                </a:lnTo>
                <a:lnTo>
                  <a:pt x="86122" y="209852"/>
                </a:lnTo>
                <a:cubicBezTo>
                  <a:pt x="34211" y="200041"/>
                  <a:pt x="-3127" y="152607"/>
                  <a:pt x="207" y="99267"/>
                </a:cubicBezTo>
                <a:cubicBezTo>
                  <a:pt x="3922" y="40974"/>
                  <a:pt x="54214" y="-3413"/>
                  <a:pt x="112602" y="207"/>
                </a:cubicBezTo>
                <a:cubicBezTo>
                  <a:pt x="151369" y="2683"/>
                  <a:pt x="185849" y="26496"/>
                  <a:pt x="202042" y="61548"/>
                </a:cubicBezTo>
                <a:lnTo>
                  <a:pt x="532083" y="125841"/>
                </a:lnTo>
                <a:cubicBezTo>
                  <a:pt x="542179" y="127842"/>
                  <a:pt x="551323" y="132699"/>
                  <a:pt x="558562" y="139843"/>
                </a:cubicBezTo>
                <a:cubicBezTo>
                  <a:pt x="564849" y="138033"/>
                  <a:pt x="571326" y="137081"/>
                  <a:pt x="577898" y="137081"/>
                </a:cubicBezTo>
                <a:cubicBezTo>
                  <a:pt x="616474" y="137081"/>
                  <a:pt x="647907" y="168513"/>
                  <a:pt x="647907" y="207090"/>
                </a:cubicBezTo>
                <a:cubicBezTo>
                  <a:pt x="647907" y="214995"/>
                  <a:pt x="646478" y="222806"/>
                  <a:pt x="643716" y="230426"/>
                </a:cubicBezTo>
                <a:lnTo>
                  <a:pt x="750301" y="297863"/>
                </a:lnTo>
                <a:cubicBezTo>
                  <a:pt x="758873" y="303292"/>
                  <a:pt x="764207" y="312246"/>
                  <a:pt x="764874" y="322342"/>
                </a:cubicBezTo>
                <a:cubicBezTo>
                  <a:pt x="765541" y="332439"/>
                  <a:pt x="761445" y="341964"/>
                  <a:pt x="753730" y="348536"/>
                </a:cubicBezTo>
                <a:cubicBezTo>
                  <a:pt x="761540" y="353584"/>
                  <a:pt x="766207" y="362252"/>
                  <a:pt x="766207" y="371967"/>
                </a:cubicBezTo>
                <a:cubicBezTo>
                  <a:pt x="766207" y="377587"/>
                  <a:pt x="764874" y="382540"/>
                  <a:pt x="762207" y="386731"/>
                </a:cubicBezTo>
                <a:lnTo>
                  <a:pt x="756682" y="395494"/>
                </a:lnTo>
                <a:cubicBezTo>
                  <a:pt x="754015" y="399685"/>
                  <a:pt x="750110" y="403019"/>
                  <a:pt x="745062" y="405400"/>
                </a:cubicBezTo>
                <a:cubicBezTo>
                  <a:pt x="736299" y="409591"/>
                  <a:pt x="726298" y="409020"/>
                  <a:pt x="718392" y="404067"/>
                </a:cubicBezTo>
                <a:lnTo>
                  <a:pt x="697246" y="390732"/>
                </a:lnTo>
                <a:lnTo>
                  <a:pt x="672958" y="408829"/>
                </a:lnTo>
                <a:cubicBezTo>
                  <a:pt x="662956" y="417211"/>
                  <a:pt x="648097" y="418164"/>
                  <a:pt x="636477" y="410829"/>
                </a:cubicBezTo>
                <a:lnTo>
                  <a:pt x="593614" y="383683"/>
                </a:lnTo>
                <a:cubicBezTo>
                  <a:pt x="579803" y="408543"/>
                  <a:pt x="567802" y="432737"/>
                  <a:pt x="561420" y="445977"/>
                </a:cubicBezTo>
                <a:cubicBezTo>
                  <a:pt x="558181" y="452549"/>
                  <a:pt x="552276" y="457502"/>
                  <a:pt x="545227" y="459502"/>
                </a:cubicBezTo>
                <a:cubicBezTo>
                  <a:pt x="538084" y="461502"/>
                  <a:pt x="530464" y="460359"/>
                  <a:pt x="524177" y="456454"/>
                </a:cubicBezTo>
                <a:lnTo>
                  <a:pt x="465789" y="419497"/>
                </a:lnTo>
                <a:cubicBezTo>
                  <a:pt x="459312" y="415401"/>
                  <a:pt x="455026" y="408734"/>
                  <a:pt x="453978" y="401114"/>
                </a:cubicBezTo>
                <a:cubicBezTo>
                  <a:pt x="452930" y="393494"/>
                  <a:pt x="455311" y="385874"/>
                  <a:pt x="460455" y="380159"/>
                </a:cubicBezTo>
                <a:lnTo>
                  <a:pt x="460455" y="380159"/>
                </a:lnTo>
                <a:lnTo>
                  <a:pt x="506842" y="328724"/>
                </a:lnTo>
                <a:lnTo>
                  <a:pt x="499126" y="323866"/>
                </a:lnTo>
                <a:cubicBezTo>
                  <a:pt x="491983" y="319389"/>
                  <a:pt x="487125" y="312341"/>
                  <a:pt x="485220" y="304149"/>
                </a:cubicBezTo>
                <a:cubicBezTo>
                  <a:pt x="483410" y="295958"/>
                  <a:pt x="484839" y="287481"/>
                  <a:pt x="489316" y="280432"/>
                </a:cubicBezTo>
                <a:lnTo>
                  <a:pt x="515414" y="239094"/>
                </a:lnTo>
                <a:cubicBezTo>
                  <a:pt x="513509" y="235379"/>
                  <a:pt x="511985" y="231474"/>
                  <a:pt x="510747" y="227378"/>
                </a:cubicBezTo>
                <a:lnTo>
                  <a:pt x="196422" y="166132"/>
                </a:lnTo>
                <a:lnTo>
                  <a:pt x="352251" y="453406"/>
                </a:lnTo>
                <a:lnTo>
                  <a:pt x="391494" y="453406"/>
                </a:lnTo>
                <a:cubicBezTo>
                  <a:pt x="426832" y="453406"/>
                  <a:pt x="455597" y="482172"/>
                  <a:pt x="455597" y="517509"/>
                </a:cubicBezTo>
                <a:lnTo>
                  <a:pt x="455597" y="613902"/>
                </a:lnTo>
                <a:cubicBezTo>
                  <a:pt x="455597" y="629333"/>
                  <a:pt x="443024" y="641906"/>
                  <a:pt x="427594" y="641906"/>
                </a:cubicBezTo>
                <a:lnTo>
                  <a:pt x="419497" y="641906"/>
                </a:lnTo>
                <a:cubicBezTo>
                  <a:pt x="419688" y="643335"/>
                  <a:pt x="419783" y="644859"/>
                  <a:pt x="419783" y="646383"/>
                </a:cubicBezTo>
                <a:lnTo>
                  <a:pt x="419783" y="651145"/>
                </a:lnTo>
                <a:cubicBezTo>
                  <a:pt x="419783" y="651431"/>
                  <a:pt x="419783" y="651717"/>
                  <a:pt x="419783" y="651907"/>
                </a:cubicBezTo>
                <a:lnTo>
                  <a:pt x="464646" y="651907"/>
                </a:lnTo>
                <a:cubicBezTo>
                  <a:pt x="480553" y="651907"/>
                  <a:pt x="493602" y="664861"/>
                  <a:pt x="493602" y="680768"/>
                </a:cubicBezTo>
                <a:lnTo>
                  <a:pt x="493602" y="780876"/>
                </a:lnTo>
                <a:cubicBezTo>
                  <a:pt x="493602" y="787543"/>
                  <a:pt x="488268" y="792877"/>
                  <a:pt x="481696" y="792877"/>
                </a:cubicBezTo>
                <a:close/>
                <a:moveTo>
                  <a:pt x="408353" y="769065"/>
                </a:moveTo>
                <a:lnTo>
                  <a:pt x="469789" y="769065"/>
                </a:lnTo>
                <a:lnTo>
                  <a:pt x="469789" y="680863"/>
                </a:lnTo>
                <a:cubicBezTo>
                  <a:pt x="469789" y="678101"/>
                  <a:pt x="467408" y="675815"/>
                  <a:pt x="464646" y="675815"/>
                </a:cubicBezTo>
                <a:lnTo>
                  <a:pt x="214329" y="675815"/>
                </a:lnTo>
                <a:cubicBezTo>
                  <a:pt x="211567" y="675815"/>
                  <a:pt x="209281" y="678101"/>
                  <a:pt x="209281" y="680863"/>
                </a:cubicBezTo>
                <a:lnTo>
                  <a:pt x="209281" y="769065"/>
                </a:lnTo>
                <a:lnTo>
                  <a:pt x="270717" y="769065"/>
                </a:lnTo>
                <a:lnTo>
                  <a:pt x="270717" y="724488"/>
                </a:lnTo>
                <a:cubicBezTo>
                  <a:pt x="270717" y="717915"/>
                  <a:pt x="276051" y="712581"/>
                  <a:pt x="282623" y="712581"/>
                </a:cubicBezTo>
                <a:lnTo>
                  <a:pt x="396447" y="712581"/>
                </a:lnTo>
                <a:cubicBezTo>
                  <a:pt x="403019" y="712581"/>
                  <a:pt x="408353" y="717915"/>
                  <a:pt x="408353" y="724488"/>
                </a:cubicBezTo>
                <a:lnTo>
                  <a:pt x="408353" y="769065"/>
                </a:lnTo>
                <a:close/>
                <a:moveTo>
                  <a:pt x="283004" y="651907"/>
                </a:moveTo>
                <a:lnTo>
                  <a:pt x="395971" y="651907"/>
                </a:lnTo>
                <a:cubicBezTo>
                  <a:pt x="395971" y="651621"/>
                  <a:pt x="396066" y="651431"/>
                  <a:pt x="396066" y="651145"/>
                </a:cubicBezTo>
                <a:lnTo>
                  <a:pt x="396066" y="646383"/>
                </a:lnTo>
                <a:cubicBezTo>
                  <a:pt x="396066" y="644478"/>
                  <a:pt x="395209" y="642954"/>
                  <a:pt x="394161" y="641906"/>
                </a:cubicBezTo>
                <a:lnTo>
                  <a:pt x="284909" y="641906"/>
                </a:lnTo>
                <a:cubicBezTo>
                  <a:pt x="283861" y="642954"/>
                  <a:pt x="283004" y="644478"/>
                  <a:pt x="283004" y="646383"/>
                </a:cubicBezTo>
                <a:lnTo>
                  <a:pt x="283004" y="651145"/>
                </a:lnTo>
                <a:cubicBezTo>
                  <a:pt x="283004" y="651431"/>
                  <a:pt x="283004" y="651717"/>
                  <a:pt x="283004" y="651907"/>
                </a:cubicBezTo>
                <a:close/>
                <a:moveTo>
                  <a:pt x="141463" y="618093"/>
                </a:moveTo>
                <a:lnTo>
                  <a:pt x="427689" y="618093"/>
                </a:lnTo>
                <a:cubicBezTo>
                  <a:pt x="429975" y="618093"/>
                  <a:pt x="431880" y="616188"/>
                  <a:pt x="431880" y="613902"/>
                </a:cubicBezTo>
                <a:lnTo>
                  <a:pt x="431880" y="517509"/>
                </a:lnTo>
                <a:cubicBezTo>
                  <a:pt x="431880" y="495316"/>
                  <a:pt x="413782" y="477219"/>
                  <a:pt x="391589" y="477219"/>
                </a:cubicBezTo>
                <a:lnTo>
                  <a:pt x="345202" y="477219"/>
                </a:lnTo>
                <a:cubicBezTo>
                  <a:pt x="340821" y="477219"/>
                  <a:pt x="336820" y="474837"/>
                  <a:pt x="334725" y="471027"/>
                </a:cubicBezTo>
                <a:lnTo>
                  <a:pt x="170514" y="168132"/>
                </a:lnTo>
                <a:cubicBezTo>
                  <a:pt x="168323" y="164037"/>
                  <a:pt x="168704" y="158988"/>
                  <a:pt x="171466" y="155274"/>
                </a:cubicBezTo>
                <a:cubicBezTo>
                  <a:pt x="173371" y="152797"/>
                  <a:pt x="175181" y="149940"/>
                  <a:pt x="177086" y="146606"/>
                </a:cubicBezTo>
                <a:cubicBezTo>
                  <a:pt x="179658" y="142224"/>
                  <a:pt x="184706" y="139843"/>
                  <a:pt x="189659" y="140796"/>
                </a:cubicBezTo>
                <a:lnTo>
                  <a:pt x="516652" y="204518"/>
                </a:lnTo>
                <a:cubicBezTo>
                  <a:pt x="518176" y="204804"/>
                  <a:pt x="519605" y="204804"/>
                  <a:pt x="521034" y="204899"/>
                </a:cubicBezTo>
                <a:cubicBezTo>
                  <a:pt x="526654" y="205089"/>
                  <a:pt x="531416" y="209280"/>
                  <a:pt x="532369" y="214805"/>
                </a:cubicBezTo>
                <a:cubicBezTo>
                  <a:pt x="533512" y="221568"/>
                  <a:pt x="535893" y="227664"/>
                  <a:pt x="539417" y="232998"/>
                </a:cubicBezTo>
                <a:cubicBezTo>
                  <a:pt x="542084" y="236903"/>
                  <a:pt x="542084" y="242046"/>
                  <a:pt x="539608" y="246047"/>
                </a:cubicBezTo>
                <a:lnTo>
                  <a:pt x="509604" y="293481"/>
                </a:lnTo>
                <a:cubicBezTo>
                  <a:pt x="508461" y="295196"/>
                  <a:pt x="508175" y="297291"/>
                  <a:pt x="508556" y="299196"/>
                </a:cubicBezTo>
                <a:cubicBezTo>
                  <a:pt x="509032" y="301197"/>
                  <a:pt x="510175" y="302911"/>
                  <a:pt x="511890" y="303959"/>
                </a:cubicBezTo>
                <a:lnTo>
                  <a:pt x="531511" y="316341"/>
                </a:lnTo>
                <a:cubicBezTo>
                  <a:pt x="531511" y="316341"/>
                  <a:pt x="531511" y="316341"/>
                  <a:pt x="531511" y="316341"/>
                </a:cubicBezTo>
                <a:lnTo>
                  <a:pt x="649145" y="390827"/>
                </a:lnTo>
                <a:cubicBezTo>
                  <a:pt x="652003" y="392637"/>
                  <a:pt x="655527" y="392351"/>
                  <a:pt x="658099" y="390255"/>
                </a:cubicBezTo>
                <a:lnTo>
                  <a:pt x="738394" y="330343"/>
                </a:lnTo>
                <a:cubicBezTo>
                  <a:pt x="740204" y="328724"/>
                  <a:pt x="741061" y="326533"/>
                  <a:pt x="740966" y="324152"/>
                </a:cubicBezTo>
                <a:cubicBezTo>
                  <a:pt x="740776" y="321675"/>
                  <a:pt x="739537" y="319485"/>
                  <a:pt x="737442" y="318151"/>
                </a:cubicBezTo>
                <a:lnTo>
                  <a:pt x="622094" y="245190"/>
                </a:lnTo>
                <a:cubicBezTo>
                  <a:pt x="616760" y="241856"/>
                  <a:pt x="614950" y="234903"/>
                  <a:pt x="617998" y="229378"/>
                </a:cubicBezTo>
                <a:cubicBezTo>
                  <a:pt x="621904" y="222234"/>
                  <a:pt x="623904" y="214805"/>
                  <a:pt x="623904" y="207280"/>
                </a:cubicBezTo>
                <a:cubicBezTo>
                  <a:pt x="623904" y="181753"/>
                  <a:pt x="603139" y="161084"/>
                  <a:pt x="577708" y="161084"/>
                </a:cubicBezTo>
                <a:cubicBezTo>
                  <a:pt x="571421" y="161084"/>
                  <a:pt x="565230" y="162417"/>
                  <a:pt x="559324" y="164894"/>
                </a:cubicBezTo>
                <a:cubicBezTo>
                  <a:pt x="554086" y="167180"/>
                  <a:pt x="548085" y="165465"/>
                  <a:pt x="544846" y="160798"/>
                </a:cubicBezTo>
                <a:cubicBezTo>
                  <a:pt x="540560" y="154797"/>
                  <a:pt x="534369" y="150702"/>
                  <a:pt x="527320" y="149273"/>
                </a:cubicBezTo>
                <a:lnTo>
                  <a:pt x="191088" y="83741"/>
                </a:lnTo>
                <a:cubicBezTo>
                  <a:pt x="187087" y="82979"/>
                  <a:pt x="183754" y="80121"/>
                  <a:pt x="182230" y="76311"/>
                </a:cubicBezTo>
                <a:cubicBezTo>
                  <a:pt x="170704" y="46498"/>
                  <a:pt x="142701" y="25924"/>
                  <a:pt x="110887" y="23924"/>
                </a:cubicBezTo>
                <a:cubicBezTo>
                  <a:pt x="65739" y="20971"/>
                  <a:pt x="26686" y="55547"/>
                  <a:pt x="23829" y="100695"/>
                </a:cubicBezTo>
                <a:cubicBezTo>
                  <a:pt x="21162" y="143653"/>
                  <a:pt x="52499" y="181658"/>
                  <a:pt x="95266" y="187182"/>
                </a:cubicBezTo>
                <a:cubicBezTo>
                  <a:pt x="99172" y="187659"/>
                  <a:pt x="102601" y="190040"/>
                  <a:pt x="104410" y="193564"/>
                </a:cubicBezTo>
                <a:cubicBezTo>
                  <a:pt x="104506" y="193850"/>
                  <a:pt x="104696" y="194231"/>
                  <a:pt x="104887" y="194612"/>
                </a:cubicBezTo>
                <a:lnTo>
                  <a:pt x="248619" y="459693"/>
                </a:lnTo>
                <a:cubicBezTo>
                  <a:pt x="250619" y="463407"/>
                  <a:pt x="250524" y="467884"/>
                  <a:pt x="248428" y="471504"/>
                </a:cubicBezTo>
                <a:cubicBezTo>
                  <a:pt x="246238" y="475123"/>
                  <a:pt x="242428" y="477314"/>
                  <a:pt x="238237" y="477314"/>
                </a:cubicBezTo>
                <a:lnTo>
                  <a:pt x="141463" y="477314"/>
                </a:lnTo>
                <a:lnTo>
                  <a:pt x="141463" y="618093"/>
                </a:lnTo>
                <a:close/>
                <a:moveTo>
                  <a:pt x="478267" y="396256"/>
                </a:moveTo>
                <a:cubicBezTo>
                  <a:pt x="477695" y="396828"/>
                  <a:pt x="477695" y="397494"/>
                  <a:pt x="477695" y="397971"/>
                </a:cubicBezTo>
                <a:cubicBezTo>
                  <a:pt x="477790" y="398447"/>
                  <a:pt x="477981" y="399018"/>
                  <a:pt x="478648" y="399495"/>
                </a:cubicBezTo>
                <a:lnTo>
                  <a:pt x="537036" y="436452"/>
                </a:lnTo>
                <a:cubicBezTo>
                  <a:pt x="537703" y="436928"/>
                  <a:pt x="538369" y="436833"/>
                  <a:pt x="538846" y="436737"/>
                </a:cubicBezTo>
                <a:cubicBezTo>
                  <a:pt x="539417" y="436547"/>
                  <a:pt x="539798" y="436166"/>
                  <a:pt x="540084" y="435690"/>
                </a:cubicBezTo>
                <a:cubicBezTo>
                  <a:pt x="546656" y="422069"/>
                  <a:pt x="559229" y="396828"/>
                  <a:pt x="573612" y="371110"/>
                </a:cubicBezTo>
                <a:lnTo>
                  <a:pt x="527416" y="341868"/>
                </a:lnTo>
                <a:lnTo>
                  <a:pt x="478267" y="396256"/>
                </a:lnTo>
                <a:close/>
                <a:moveTo>
                  <a:pt x="717725" y="375492"/>
                </a:moveTo>
                <a:lnTo>
                  <a:pt x="731155" y="383969"/>
                </a:lnTo>
                <a:cubicBezTo>
                  <a:pt x="732489" y="384826"/>
                  <a:pt x="734013" y="384350"/>
                  <a:pt x="734870" y="383969"/>
                </a:cubicBezTo>
                <a:cubicBezTo>
                  <a:pt x="736108" y="383397"/>
                  <a:pt x="736489" y="382921"/>
                  <a:pt x="736585" y="382826"/>
                </a:cubicBezTo>
                <a:lnTo>
                  <a:pt x="742109" y="374063"/>
                </a:lnTo>
                <a:cubicBezTo>
                  <a:pt x="742300" y="373777"/>
                  <a:pt x="742395" y="373015"/>
                  <a:pt x="742395" y="372063"/>
                </a:cubicBezTo>
                <a:cubicBezTo>
                  <a:pt x="742395" y="371205"/>
                  <a:pt x="742204" y="369586"/>
                  <a:pt x="740871" y="368729"/>
                </a:cubicBezTo>
                <a:cubicBezTo>
                  <a:pt x="740871" y="368729"/>
                  <a:pt x="740871" y="368729"/>
                  <a:pt x="740871" y="368729"/>
                </a:cubicBezTo>
                <a:lnTo>
                  <a:pt x="733346" y="363966"/>
                </a:lnTo>
                <a:lnTo>
                  <a:pt x="717725" y="375492"/>
                </a:lnTo>
                <a:close/>
                <a:moveTo>
                  <a:pt x="746014" y="339582"/>
                </a:moveTo>
                <a:lnTo>
                  <a:pt x="746014" y="339582"/>
                </a:lnTo>
                <a:lnTo>
                  <a:pt x="746014" y="339582"/>
                </a:lnTo>
                <a:close/>
                <a:moveTo>
                  <a:pt x="579422" y="240618"/>
                </a:moveTo>
                <a:cubicBezTo>
                  <a:pt x="560467" y="240618"/>
                  <a:pt x="545037" y="225187"/>
                  <a:pt x="545037" y="206232"/>
                </a:cubicBezTo>
                <a:cubicBezTo>
                  <a:pt x="545037" y="205661"/>
                  <a:pt x="545132" y="204327"/>
                  <a:pt x="545227" y="203756"/>
                </a:cubicBezTo>
                <a:cubicBezTo>
                  <a:pt x="545227" y="203375"/>
                  <a:pt x="545323" y="202422"/>
                  <a:pt x="545418" y="201565"/>
                </a:cubicBezTo>
                <a:cubicBezTo>
                  <a:pt x="546561" y="193278"/>
                  <a:pt x="550657" y="185754"/>
                  <a:pt x="556943" y="180324"/>
                </a:cubicBezTo>
                <a:cubicBezTo>
                  <a:pt x="563230" y="174895"/>
                  <a:pt x="571231" y="171847"/>
                  <a:pt x="579327" y="171847"/>
                </a:cubicBezTo>
                <a:cubicBezTo>
                  <a:pt x="598282" y="171847"/>
                  <a:pt x="613712" y="187278"/>
                  <a:pt x="613712" y="206232"/>
                </a:cubicBezTo>
                <a:cubicBezTo>
                  <a:pt x="613712" y="211090"/>
                  <a:pt x="612664" y="215853"/>
                  <a:pt x="610569" y="220425"/>
                </a:cubicBezTo>
                <a:cubicBezTo>
                  <a:pt x="605044" y="232712"/>
                  <a:pt x="592757" y="240618"/>
                  <a:pt x="579422" y="240618"/>
                </a:cubicBezTo>
                <a:close/>
                <a:moveTo>
                  <a:pt x="579422" y="195660"/>
                </a:moveTo>
                <a:cubicBezTo>
                  <a:pt x="576279" y="195660"/>
                  <a:pt x="573993" y="197088"/>
                  <a:pt x="572564" y="198327"/>
                </a:cubicBezTo>
                <a:cubicBezTo>
                  <a:pt x="570564" y="200041"/>
                  <a:pt x="569421" y="202232"/>
                  <a:pt x="569040" y="204804"/>
                </a:cubicBezTo>
                <a:cubicBezTo>
                  <a:pt x="569040" y="204899"/>
                  <a:pt x="568945" y="205661"/>
                  <a:pt x="568945" y="205756"/>
                </a:cubicBezTo>
                <a:cubicBezTo>
                  <a:pt x="568945" y="205947"/>
                  <a:pt x="568849" y="206709"/>
                  <a:pt x="568849" y="206994"/>
                </a:cubicBezTo>
                <a:cubicBezTo>
                  <a:pt x="568849" y="212043"/>
                  <a:pt x="573612" y="216805"/>
                  <a:pt x="579422" y="216805"/>
                </a:cubicBezTo>
                <a:cubicBezTo>
                  <a:pt x="583518" y="216805"/>
                  <a:pt x="587233" y="214329"/>
                  <a:pt x="588947" y="210614"/>
                </a:cubicBezTo>
                <a:cubicBezTo>
                  <a:pt x="589614" y="209185"/>
                  <a:pt x="589900" y="207756"/>
                  <a:pt x="589900" y="206232"/>
                </a:cubicBezTo>
                <a:cubicBezTo>
                  <a:pt x="589995" y="200422"/>
                  <a:pt x="585232" y="195660"/>
                  <a:pt x="579422" y="195660"/>
                </a:cubicBezTo>
                <a:close/>
                <a:moveTo>
                  <a:pt x="105934" y="159750"/>
                </a:moveTo>
                <a:cubicBezTo>
                  <a:pt x="104791" y="159750"/>
                  <a:pt x="103648" y="159750"/>
                  <a:pt x="102601" y="159655"/>
                </a:cubicBezTo>
                <a:cubicBezTo>
                  <a:pt x="101267" y="159560"/>
                  <a:pt x="100029" y="159369"/>
                  <a:pt x="98791" y="159084"/>
                </a:cubicBezTo>
                <a:cubicBezTo>
                  <a:pt x="70216" y="154797"/>
                  <a:pt x="50499" y="130604"/>
                  <a:pt x="52309" y="102600"/>
                </a:cubicBezTo>
                <a:cubicBezTo>
                  <a:pt x="53166" y="88218"/>
                  <a:pt x="59643" y="75168"/>
                  <a:pt x="70406" y="65643"/>
                </a:cubicBezTo>
                <a:cubicBezTo>
                  <a:pt x="81169" y="56118"/>
                  <a:pt x="94981" y="51356"/>
                  <a:pt x="109363" y="52308"/>
                </a:cubicBezTo>
                <a:cubicBezTo>
                  <a:pt x="117936" y="52880"/>
                  <a:pt x="126223" y="55547"/>
                  <a:pt x="133938" y="60309"/>
                </a:cubicBezTo>
                <a:lnTo>
                  <a:pt x="133938" y="60309"/>
                </a:lnTo>
                <a:cubicBezTo>
                  <a:pt x="150988" y="70787"/>
                  <a:pt x="160894" y="89646"/>
                  <a:pt x="159655" y="109363"/>
                </a:cubicBezTo>
                <a:cubicBezTo>
                  <a:pt x="158989" y="119555"/>
                  <a:pt x="155464" y="129366"/>
                  <a:pt x="149273" y="137748"/>
                </a:cubicBezTo>
                <a:cubicBezTo>
                  <a:pt x="146225" y="141939"/>
                  <a:pt x="142320" y="145844"/>
                  <a:pt x="137653" y="149178"/>
                </a:cubicBezTo>
                <a:cubicBezTo>
                  <a:pt x="128128" y="156131"/>
                  <a:pt x="117269" y="159750"/>
                  <a:pt x="105934" y="159750"/>
                </a:cubicBezTo>
                <a:close/>
                <a:moveTo>
                  <a:pt x="105839" y="75930"/>
                </a:moveTo>
                <a:cubicBezTo>
                  <a:pt x="98505" y="75930"/>
                  <a:pt x="91552" y="78597"/>
                  <a:pt x="86027" y="83455"/>
                </a:cubicBezTo>
                <a:cubicBezTo>
                  <a:pt x="80026" y="88789"/>
                  <a:pt x="76407" y="96028"/>
                  <a:pt x="75931" y="104029"/>
                </a:cubicBezTo>
                <a:cubicBezTo>
                  <a:pt x="74978" y="119555"/>
                  <a:pt x="85932" y="133080"/>
                  <a:pt x="101458" y="135366"/>
                </a:cubicBezTo>
                <a:lnTo>
                  <a:pt x="103363" y="135747"/>
                </a:lnTo>
                <a:cubicBezTo>
                  <a:pt x="112697" y="136414"/>
                  <a:pt x="119365" y="132985"/>
                  <a:pt x="123460" y="129937"/>
                </a:cubicBezTo>
                <a:cubicBezTo>
                  <a:pt x="126127" y="128032"/>
                  <a:pt x="128318" y="125841"/>
                  <a:pt x="129937" y="123555"/>
                </a:cubicBezTo>
                <a:cubicBezTo>
                  <a:pt x="133366" y="118888"/>
                  <a:pt x="135367" y="113364"/>
                  <a:pt x="135748" y="107744"/>
                </a:cubicBezTo>
                <a:cubicBezTo>
                  <a:pt x="136414" y="96790"/>
                  <a:pt x="130890" y="86313"/>
                  <a:pt x="121365" y="80407"/>
                </a:cubicBezTo>
                <a:cubicBezTo>
                  <a:pt x="121365" y="80407"/>
                  <a:pt x="121365" y="80407"/>
                  <a:pt x="121365" y="80407"/>
                </a:cubicBezTo>
                <a:cubicBezTo>
                  <a:pt x="116983" y="77740"/>
                  <a:pt x="112411" y="76216"/>
                  <a:pt x="107744" y="75930"/>
                </a:cubicBezTo>
                <a:cubicBezTo>
                  <a:pt x="107173" y="75930"/>
                  <a:pt x="106506" y="75930"/>
                  <a:pt x="105839" y="75930"/>
                </a:cubicBezTo>
                <a:close/>
              </a:path>
            </a:pathLst>
          </a:custGeom>
          <a:solidFill>
            <a:schemeClr val="bg2"/>
          </a:solidFill>
          <a:ln w="9525" cap="flat">
            <a:solidFill>
              <a:schemeClr val="bg2"/>
            </a:solidFill>
            <a:prstDash val="solid"/>
            <a:miter/>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 name="TextBox 1">
            <a:extLst>
              <a:ext uri="{FF2B5EF4-FFF2-40B4-BE49-F238E27FC236}">
                <a16:creationId xmlns:a16="http://schemas.microsoft.com/office/drawing/2014/main" id="{B70A16DA-B167-AE51-9EA8-D33989426699}"/>
              </a:ext>
            </a:extLst>
          </p:cNvPr>
          <p:cNvSpPr txBox="1"/>
          <p:nvPr/>
        </p:nvSpPr>
        <p:spPr>
          <a:xfrm>
            <a:off x="6506719" y="4520827"/>
            <a:ext cx="2067938" cy="1015663"/>
          </a:xfrm>
          <a:prstGeom prst="rect">
            <a:avLst/>
          </a:prstGeom>
          <a:noFill/>
        </p:spPr>
        <p:txBody>
          <a:bodyPr wrap="square" rtlCol="0">
            <a:spAutoFit/>
          </a:bodyPr>
          <a:lstStyle/>
          <a:p>
            <a:r>
              <a:rPr lang="en-US" sz="1200" b="1" dirty="0"/>
              <a:t>Data Captures:</a:t>
            </a:r>
          </a:p>
          <a:p>
            <a:pPr marL="171450" indent="-171450">
              <a:buFont typeface="Arial" panose="020B0604020202020204" pitchFamily="34" charset="0"/>
              <a:buChar char="•"/>
            </a:pPr>
            <a:r>
              <a:rPr lang="en-US" sz="1200" dirty="0"/>
              <a:t>What was done</a:t>
            </a:r>
          </a:p>
          <a:p>
            <a:pPr marL="171450" indent="-171450">
              <a:buFont typeface="Arial" panose="020B0604020202020204" pitchFamily="34" charset="0"/>
              <a:buChar char="•"/>
            </a:pPr>
            <a:r>
              <a:rPr lang="en-US" sz="1200" dirty="0"/>
              <a:t>What parts were used</a:t>
            </a:r>
          </a:p>
          <a:p>
            <a:pPr marL="171450" indent="-171450">
              <a:buFont typeface="Arial" panose="020B0604020202020204" pitchFamily="34" charset="0"/>
              <a:buChar char="•"/>
            </a:pPr>
            <a:r>
              <a:rPr lang="en-US" sz="1200" dirty="0"/>
              <a:t>Who performed the work</a:t>
            </a:r>
          </a:p>
          <a:p>
            <a:pPr marL="171450" indent="-171450">
              <a:buFont typeface="Arial" panose="020B0604020202020204" pitchFamily="34" charset="0"/>
              <a:buChar char="•"/>
            </a:pPr>
            <a:r>
              <a:rPr lang="en-US" sz="1200" dirty="0"/>
              <a:t>What it cost</a:t>
            </a:r>
          </a:p>
        </p:txBody>
      </p:sp>
      <p:sp>
        <p:nvSpPr>
          <p:cNvPr id="8" name="Title 2">
            <a:extLst>
              <a:ext uri="{FF2B5EF4-FFF2-40B4-BE49-F238E27FC236}">
                <a16:creationId xmlns:a16="http://schemas.microsoft.com/office/drawing/2014/main" id="{CF8F49B7-4767-53FF-D3C3-D270DAC9244D}"/>
              </a:ext>
            </a:extLst>
          </p:cNvPr>
          <p:cNvSpPr>
            <a:spLocks noGrp="1"/>
          </p:cNvSpPr>
          <p:nvPr>
            <p:ph type="title"/>
          </p:nvPr>
        </p:nvSpPr>
        <p:spPr>
          <a:xfrm>
            <a:off x="181154" y="429683"/>
            <a:ext cx="9799607" cy="410233"/>
          </a:xfrm>
        </p:spPr>
        <p:txBody>
          <a:bodyPr>
            <a:noAutofit/>
          </a:bodyPr>
          <a:lstStyle/>
          <a:p>
            <a:r>
              <a:rPr lang="en-US" sz="2800" dirty="0"/>
              <a:t>The ‘Old’ Work Processes – Where we might be today…</a:t>
            </a:r>
          </a:p>
        </p:txBody>
      </p:sp>
    </p:spTree>
    <p:extLst>
      <p:ext uri="{BB962C8B-B14F-4D97-AF65-F5344CB8AC3E}">
        <p14:creationId xmlns:p14="http://schemas.microsoft.com/office/powerpoint/2010/main" val="2248340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4AF97-90D3-16CB-985A-97C8F916CA5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26ACF81-203E-6E95-A3B0-F49020B6038B}"/>
              </a:ext>
            </a:extLst>
          </p:cNvPr>
          <p:cNvSpPr txBox="1"/>
          <p:nvPr/>
        </p:nvSpPr>
        <p:spPr>
          <a:xfrm>
            <a:off x="1202720" y="4138330"/>
            <a:ext cx="1642809" cy="461665"/>
          </a:xfrm>
          <a:prstGeom prst="rect">
            <a:avLst/>
          </a:prstGeom>
          <a:noFill/>
        </p:spPr>
        <p:txBody>
          <a:bodyPr wrap="square" rtlCol="0" anchor="ctr">
            <a:spAutoFit/>
          </a:bodyPr>
          <a:lstStyle/>
          <a:p>
            <a:pPr algn="ctr"/>
            <a:r>
              <a:rPr lang="en-US" sz="1200" b="1" dirty="0">
                <a:cs typeface="Arial" panose="020B0604020202020204" pitchFamily="34" charset="0"/>
              </a:rPr>
              <a:t>Equipment Installed &amp; Running</a:t>
            </a:r>
          </a:p>
        </p:txBody>
      </p:sp>
      <p:sp>
        <p:nvSpPr>
          <p:cNvPr id="7" name="Oval 6">
            <a:extLst>
              <a:ext uri="{FF2B5EF4-FFF2-40B4-BE49-F238E27FC236}">
                <a16:creationId xmlns:a16="http://schemas.microsoft.com/office/drawing/2014/main" id="{CA5CA096-1C4B-B04B-1B7A-73139C5614D3}"/>
              </a:ext>
            </a:extLst>
          </p:cNvPr>
          <p:cNvSpPr/>
          <p:nvPr/>
        </p:nvSpPr>
        <p:spPr>
          <a:xfrm>
            <a:off x="6596478" y="2818849"/>
            <a:ext cx="1231556" cy="1231556"/>
          </a:xfrm>
          <a:prstGeom prst="ellipse">
            <a:avLst/>
          </a:prstGeom>
          <a:solidFill>
            <a:schemeClr val="accent5">
              <a:lumMod val="75000"/>
            </a:schemeClr>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1E9A5A1-76B4-E73E-3618-1BFFD000A7E8}"/>
              </a:ext>
            </a:extLst>
          </p:cNvPr>
          <p:cNvSpPr/>
          <p:nvPr/>
        </p:nvSpPr>
        <p:spPr>
          <a:xfrm>
            <a:off x="9404465" y="2800032"/>
            <a:ext cx="1231556" cy="1231556"/>
          </a:xfrm>
          <a:prstGeom prst="ellipse">
            <a:avLst/>
          </a:prstGeom>
          <a:solidFill>
            <a:schemeClr val="accent3">
              <a:lumMod val="75000"/>
            </a:schemeClr>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7B72E28-0268-D33D-8393-66FF58BF067D}"/>
              </a:ext>
            </a:extLst>
          </p:cNvPr>
          <p:cNvSpPr/>
          <p:nvPr/>
        </p:nvSpPr>
        <p:spPr>
          <a:xfrm>
            <a:off x="4011507" y="2829621"/>
            <a:ext cx="1231556" cy="1231556"/>
          </a:xfrm>
          <a:prstGeom prst="ellipse">
            <a:avLst/>
          </a:prstGeom>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914745B6-2007-D39A-ECCA-9C96AFA6009C}"/>
              </a:ext>
            </a:extLst>
          </p:cNvPr>
          <p:cNvCxnSpPr>
            <a:cxnSpLocks/>
          </p:cNvCxnSpPr>
          <p:nvPr/>
        </p:nvCxnSpPr>
        <p:spPr>
          <a:xfrm>
            <a:off x="2770005" y="3434627"/>
            <a:ext cx="1035224" cy="0"/>
          </a:xfrm>
          <a:prstGeom prst="straightConnector1">
            <a:avLst/>
          </a:prstGeom>
          <a:ln w="25400">
            <a:solidFill>
              <a:schemeClr val="accent1">
                <a:lumMod val="60000"/>
                <a:lumOff val="40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C00A206-71FA-F332-BA7A-D04B81D4D752}"/>
              </a:ext>
            </a:extLst>
          </p:cNvPr>
          <p:cNvSpPr/>
          <p:nvPr/>
        </p:nvSpPr>
        <p:spPr>
          <a:xfrm>
            <a:off x="3990584" y="4111582"/>
            <a:ext cx="1231556" cy="331483"/>
          </a:xfrm>
          <a:prstGeom prst="rect">
            <a:avLst/>
          </a:prstGeom>
          <a:no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100" b="1" dirty="0">
                <a:solidFill>
                  <a:schemeClr val="tx1"/>
                </a:solidFill>
              </a:rPr>
              <a:t>Failure Occurs</a:t>
            </a:r>
          </a:p>
        </p:txBody>
      </p:sp>
      <p:sp>
        <p:nvSpPr>
          <p:cNvPr id="19" name="Rectangle 18">
            <a:extLst>
              <a:ext uri="{FF2B5EF4-FFF2-40B4-BE49-F238E27FC236}">
                <a16:creationId xmlns:a16="http://schemas.microsoft.com/office/drawing/2014/main" id="{3141BFB3-C885-F1B1-2D76-5D6045196BD9}"/>
              </a:ext>
            </a:extLst>
          </p:cNvPr>
          <p:cNvSpPr/>
          <p:nvPr/>
        </p:nvSpPr>
        <p:spPr>
          <a:xfrm>
            <a:off x="2724097" y="3025345"/>
            <a:ext cx="1123418" cy="276996"/>
          </a:xfrm>
          <a:prstGeom prst="rect">
            <a:avLst/>
          </a:prstGeom>
          <a:noFill/>
          <a:ln w="38100">
            <a:noFill/>
          </a:ln>
        </p:spPr>
        <p:style>
          <a:lnRef idx="1">
            <a:schemeClr val="accent4"/>
          </a:lnRef>
          <a:fillRef idx="3">
            <a:schemeClr val="accent4"/>
          </a:fillRef>
          <a:effectRef idx="2">
            <a:schemeClr val="accent4"/>
          </a:effectRef>
          <a:fontRef idx="minor">
            <a:schemeClr val="lt1"/>
          </a:fontRef>
        </p:style>
        <p:txBody>
          <a:bodyPr rtlCol="0" anchor="ctr"/>
          <a:lstStyle/>
          <a:p>
            <a:r>
              <a:rPr lang="en-US" sz="1100" b="1" dirty="0">
                <a:solidFill>
                  <a:schemeClr val="tx1"/>
                </a:solidFill>
              </a:rPr>
              <a:t>Run to Failure</a:t>
            </a:r>
          </a:p>
        </p:txBody>
      </p:sp>
      <p:sp>
        <p:nvSpPr>
          <p:cNvPr id="23" name="Graphic 1">
            <a:extLst>
              <a:ext uri="{FF2B5EF4-FFF2-40B4-BE49-F238E27FC236}">
                <a16:creationId xmlns:a16="http://schemas.microsoft.com/office/drawing/2014/main" id="{AE95F959-E703-0DD2-75EA-128E473A0ECC}"/>
              </a:ext>
            </a:extLst>
          </p:cNvPr>
          <p:cNvSpPr>
            <a:spLocks noChangeAspect="1"/>
          </p:cNvSpPr>
          <p:nvPr/>
        </p:nvSpPr>
        <p:spPr>
          <a:xfrm>
            <a:off x="7070405" y="4861014"/>
            <a:ext cx="731520" cy="728154"/>
          </a:xfrm>
          <a:custGeom>
            <a:avLst/>
            <a:gdLst>
              <a:gd name="connsiteX0" fmla="*/ 406500 w 816692"/>
              <a:gd name="connsiteY0" fmla="*/ 929069 h 929068"/>
              <a:gd name="connsiteX1" fmla="*/ 203332 w 816692"/>
              <a:gd name="connsiteY1" fmla="*/ 852964 h 929068"/>
              <a:gd name="connsiteX2" fmla="*/ 31025 w 816692"/>
              <a:gd name="connsiteY2" fmla="*/ 852964 h 929068"/>
              <a:gd name="connsiteX3" fmla="*/ 19309 w 816692"/>
              <a:gd name="connsiteY3" fmla="*/ 842963 h 929068"/>
              <a:gd name="connsiteX4" fmla="*/ 164 w 816692"/>
              <a:gd name="connsiteY4" fmla="*/ 725996 h 929068"/>
              <a:gd name="connsiteX5" fmla="*/ 6355 w 816692"/>
              <a:gd name="connsiteY5" fmla="*/ 713518 h 929068"/>
              <a:gd name="connsiteX6" fmla="*/ 113035 w 816692"/>
              <a:gd name="connsiteY6" fmla="*/ 657701 h 929068"/>
              <a:gd name="connsiteX7" fmla="*/ 84841 w 816692"/>
              <a:gd name="connsiteY7" fmla="*/ 546259 h 929068"/>
              <a:gd name="connsiteX8" fmla="*/ 149230 w 816692"/>
              <a:gd name="connsiteY8" fmla="*/ 448247 h 929068"/>
              <a:gd name="connsiteX9" fmla="*/ 149992 w 816692"/>
              <a:gd name="connsiteY9" fmla="*/ 446818 h 929068"/>
              <a:gd name="connsiteX10" fmla="*/ 232002 w 816692"/>
              <a:gd name="connsiteY10" fmla="*/ 364331 h 929068"/>
              <a:gd name="connsiteX11" fmla="*/ 218953 w 816692"/>
              <a:gd name="connsiteY11" fmla="*/ 284417 h 929068"/>
              <a:gd name="connsiteX12" fmla="*/ 225144 w 816692"/>
              <a:gd name="connsiteY12" fmla="*/ 271939 h 929068"/>
              <a:gd name="connsiteX13" fmla="*/ 331824 w 816692"/>
              <a:gd name="connsiteY13" fmla="*/ 216122 h 929068"/>
              <a:gd name="connsiteX14" fmla="*/ 303630 w 816692"/>
              <a:gd name="connsiteY14" fmla="*/ 104680 h 929068"/>
              <a:gd name="connsiteX15" fmla="*/ 406977 w 816692"/>
              <a:gd name="connsiteY15" fmla="*/ 0 h 929068"/>
              <a:gd name="connsiteX16" fmla="*/ 407548 w 816692"/>
              <a:gd name="connsiteY16" fmla="*/ 0 h 929068"/>
              <a:gd name="connsiteX17" fmla="*/ 511275 w 816692"/>
              <a:gd name="connsiteY17" fmla="*/ 103823 h 929068"/>
              <a:gd name="connsiteX18" fmla="*/ 511275 w 816692"/>
              <a:gd name="connsiteY18" fmla="*/ 104108 h 929068"/>
              <a:gd name="connsiteX19" fmla="*/ 484129 w 816692"/>
              <a:gd name="connsiteY19" fmla="*/ 215646 h 929068"/>
              <a:gd name="connsiteX20" fmla="*/ 591666 w 816692"/>
              <a:gd name="connsiteY20" fmla="*/ 274701 h 929068"/>
              <a:gd name="connsiteX21" fmla="*/ 597667 w 816692"/>
              <a:gd name="connsiteY21" fmla="*/ 286988 h 929068"/>
              <a:gd name="connsiteX22" fmla="*/ 584999 w 816692"/>
              <a:gd name="connsiteY22" fmla="*/ 367284 h 929068"/>
              <a:gd name="connsiteX23" fmla="*/ 662818 w 816692"/>
              <a:gd name="connsiteY23" fmla="*/ 446818 h 929068"/>
              <a:gd name="connsiteX24" fmla="*/ 663580 w 816692"/>
              <a:gd name="connsiteY24" fmla="*/ 448056 h 929068"/>
              <a:gd name="connsiteX25" fmla="*/ 730160 w 816692"/>
              <a:gd name="connsiteY25" fmla="*/ 545497 h 929068"/>
              <a:gd name="connsiteX26" fmla="*/ 730160 w 816692"/>
              <a:gd name="connsiteY26" fmla="*/ 545783 h 929068"/>
              <a:gd name="connsiteX27" fmla="*/ 703014 w 816692"/>
              <a:gd name="connsiteY27" fmla="*/ 657320 h 929068"/>
              <a:gd name="connsiteX28" fmla="*/ 810551 w 816692"/>
              <a:gd name="connsiteY28" fmla="*/ 716375 h 929068"/>
              <a:gd name="connsiteX29" fmla="*/ 816552 w 816692"/>
              <a:gd name="connsiteY29" fmla="*/ 728663 h 929068"/>
              <a:gd name="connsiteX30" fmla="*/ 798549 w 816692"/>
              <a:gd name="connsiteY30" fmla="*/ 843058 h 929068"/>
              <a:gd name="connsiteX31" fmla="*/ 786834 w 816692"/>
              <a:gd name="connsiteY31" fmla="*/ 853154 h 929068"/>
              <a:gd name="connsiteX32" fmla="*/ 609669 w 816692"/>
              <a:gd name="connsiteY32" fmla="*/ 853154 h 929068"/>
              <a:gd name="connsiteX33" fmla="*/ 406500 w 816692"/>
              <a:gd name="connsiteY33" fmla="*/ 929069 h 929068"/>
              <a:gd name="connsiteX34" fmla="*/ 241718 w 816692"/>
              <a:gd name="connsiteY34" fmla="*/ 852964 h 929068"/>
              <a:gd name="connsiteX35" fmla="*/ 406500 w 816692"/>
              <a:gd name="connsiteY35" fmla="*/ 905256 h 929068"/>
              <a:gd name="connsiteX36" fmla="*/ 571283 w 816692"/>
              <a:gd name="connsiteY36" fmla="*/ 852964 h 929068"/>
              <a:gd name="connsiteX37" fmla="*/ 468699 w 816692"/>
              <a:gd name="connsiteY37" fmla="*/ 852964 h 929068"/>
              <a:gd name="connsiteX38" fmla="*/ 456983 w 816692"/>
              <a:gd name="connsiteY38" fmla="*/ 842963 h 929068"/>
              <a:gd name="connsiteX39" fmla="*/ 437838 w 816692"/>
              <a:gd name="connsiteY39" fmla="*/ 725996 h 929068"/>
              <a:gd name="connsiteX40" fmla="*/ 444029 w 816692"/>
              <a:gd name="connsiteY40" fmla="*/ 713518 h 929068"/>
              <a:gd name="connsiteX41" fmla="*/ 550709 w 816692"/>
              <a:gd name="connsiteY41" fmla="*/ 657701 h 929068"/>
              <a:gd name="connsiteX42" fmla="*/ 522515 w 816692"/>
              <a:gd name="connsiteY42" fmla="*/ 546259 h 929068"/>
              <a:gd name="connsiteX43" fmla="*/ 625861 w 816692"/>
              <a:gd name="connsiteY43" fmla="*/ 441579 h 929068"/>
              <a:gd name="connsiteX44" fmla="*/ 629481 w 816692"/>
              <a:gd name="connsiteY44" fmla="*/ 441579 h 929068"/>
              <a:gd name="connsiteX45" fmla="*/ 580903 w 816692"/>
              <a:gd name="connsiteY45" fmla="*/ 393764 h 929068"/>
              <a:gd name="connsiteX46" fmla="*/ 579665 w 816692"/>
              <a:gd name="connsiteY46" fmla="*/ 401288 h 929068"/>
              <a:gd name="connsiteX47" fmla="*/ 567949 w 816692"/>
              <a:gd name="connsiteY47" fmla="*/ 411385 h 929068"/>
              <a:gd name="connsiteX48" fmla="*/ 249909 w 816692"/>
              <a:gd name="connsiteY48" fmla="*/ 411385 h 929068"/>
              <a:gd name="connsiteX49" fmla="*/ 238194 w 816692"/>
              <a:gd name="connsiteY49" fmla="*/ 401384 h 929068"/>
              <a:gd name="connsiteX50" fmla="*/ 236384 w 816692"/>
              <a:gd name="connsiteY50" fmla="*/ 390525 h 929068"/>
              <a:gd name="connsiteX51" fmla="*/ 183425 w 816692"/>
              <a:gd name="connsiteY51" fmla="*/ 441674 h 929068"/>
              <a:gd name="connsiteX52" fmla="*/ 188664 w 816692"/>
              <a:gd name="connsiteY52" fmla="*/ 441579 h 929068"/>
              <a:gd name="connsiteX53" fmla="*/ 292391 w 816692"/>
              <a:gd name="connsiteY53" fmla="*/ 545402 h 929068"/>
              <a:gd name="connsiteX54" fmla="*/ 292391 w 816692"/>
              <a:gd name="connsiteY54" fmla="*/ 545687 h 929068"/>
              <a:gd name="connsiteX55" fmla="*/ 265245 w 816692"/>
              <a:gd name="connsiteY55" fmla="*/ 657225 h 929068"/>
              <a:gd name="connsiteX56" fmla="*/ 372782 w 816692"/>
              <a:gd name="connsiteY56" fmla="*/ 716280 h 929068"/>
              <a:gd name="connsiteX57" fmla="*/ 378783 w 816692"/>
              <a:gd name="connsiteY57" fmla="*/ 728567 h 929068"/>
              <a:gd name="connsiteX58" fmla="*/ 360780 w 816692"/>
              <a:gd name="connsiteY58" fmla="*/ 842963 h 929068"/>
              <a:gd name="connsiteX59" fmla="*/ 349065 w 816692"/>
              <a:gd name="connsiteY59" fmla="*/ 853059 h 929068"/>
              <a:gd name="connsiteX60" fmla="*/ 241718 w 816692"/>
              <a:gd name="connsiteY60" fmla="*/ 853059 h 929068"/>
              <a:gd name="connsiteX61" fmla="*/ 478890 w 816692"/>
              <a:gd name="connsiteY61" fmla="*/ 829151 h 929068"/>
              <a:gd name="connsiteX62" fmla="*/ 776642 w 816692"/>
              <a:gd name="connsiteY62" fmla="*/ 829151 h 929068"/>
              <a:gd name="connsiteX63" fmla="*/ 791787 w 816692"/>
              <a:gd name="connsiteY63" fmla="*/ 733044 h 929068"/>
              <a:gd name="connsiteX64" fmla="*/ 687964 w 816692"/>
              <a:gd name="connsiteY64" fmla="*/ 675989 h 929068"/>
              <a:gd name="connsiteX65" fmla="*/ 667866 w 816692"/>
              <a:gd name="connsiteY65" fmla="*/ 691610 h 929068"/>
              <a:gd name="connsiteX66" fmla="*/ 586523 w 816692"/>
              <a:gd name="connsiteY66" fmla="*/ 692277 h 929068"/>
              <a:gd name="connsiteX67" fmla="*/ 566044 w 816692"/>
              <a:gd name="connsiteY67" fmla="*/ 676561 h 929068"/>
              <a:gd name="connsiteX68" fmla="*/ 462793 w 816692"/>
              <a:gd name="connsiteY68" fmla="*/ 730663 h 929068"/>
              <a:gd name="connsiteX69" fmla="*/ 478890 w 816692"/>
              <a:gd name="connsiteY69" fmla="*/ 829151 h 929068"/>
              <a:gd name="connsiteX70" fmla="*/ 41121 w 816692"/>
              <a:gd name="connsiteY70" fmla="*/ 829151 h 929068"/>
              <a:gd name="connsiteX71" fmla="*/ 338873 w 816692"/>
              <a:gd name="connsiteY71" fmla="*/ 829151 h 929068"/>
              <a:gd name="connsiteX72" fmla="*/ 354018 w 816692"/>
              <a:gd name="connsiteY72" fmla="*/ 733044 h 929068"/>
              <a:gd name="connsiteX73" fmla="*/ 250195 w 816692"/>
              <a:gd name="connsiteY73" fmla="*/ 675989 h 929068"/>
              <a:gd name="connsiteX74" fmla="*/ 230097 w 816692"/>
              <a:gd name="connsiteY74" fmla="*/ 691610 h 929068"/>
              <a:gd name="connsiteX75" fmla="*/ 148754 w 816692"/>
              <a:gd name="connsiteY75" fmla="*/ 692277 h 929068"/>
              <a:gd name="connsiteX76" fmla="*/ 128275 w 816692"/>
              <a:gd name="connsiteY76" fmla="*/ 676561 h 929068"/>
              <a:gd name="connsiteX77" fmla="*/ 25024 w 816692"/>
              <a:gd name="connsiteY77" fmla="*/ 730663 h 929068"/>
              <a:gd name="connsiteX78" fmla="*/ 41121 w 816692"/>
              <a:gd name="connsiteY78" fmla="*/ 829151 h 929068"/>
              <a:gd name="connsiteX79" fmla="*/ 188759 w 816692"/>
              <a:gd name="connsiteY79" fmla="*/ 465392 h 929068"/>
              <a:gd name="connsiteX80" fmla="*/ 188283 w 816692"/>
              <a:gd name="connsiteY80" fmla="*/ 465392 h 929068"/>
              <a:gd name="connsiteX81" fmla="*/ 108654 w 816692"/>
              <a:gd name="connsiteY81" fmla="*/ 546545 h 929068"/>
              <a:gd name="connsiteX82" fmla="*/ 160565 w 816692"/>
              <a:gd name="connsiteY82" fmla="*/ 671608 h 929068"/>
              <a:gd name="connsiteX83" fmla="*/ 218001 w 816692"/>
              <a:gd name="connsiteY83" fmla="*/ 671132 h 929068"/>
              <a:gd name="connsiteX84" fmla="*/ 268578 w 816692"/>
              <a:gd name="connsiteY84" fmla="*/ 545973 h 929068"/>
              <a:gd name="connsiteX85" fmla="*/ 188759 w 816692"/>
              <a:gd name="connsiteY85" fmla="*/ 465392 h 929068"/>
              <a:gd name="connsiteX86" fmla="*/ 626433 w 816692"/>
              <a:gd name="connsiteY86" fmla="*/ 465392 h 929068"/>
              <a:gd name="connsiteX87" fmla="*/ 625956 w 816692"/>
              <a:gd name="connsiteY87" fmla="*/ 465392 h 929068"/>
              <a:gd name="connsiteX88" fmla="*/ 546327 w 816692"/>
              <a:gd name="connsiteY88" fmla="*/ 546545 h 929068"/>
              <a:gd name="connsiteX89" fmla="*/ 598334 w 816692"/>
              <a:gd name="connsiteY89" fmla="*/ 671608 h 929068"/>
              <a:gd name="connsiteX90" fmla="*/ 655770 w 816692"/>
              <a:gd name="connsiteY90" fmla="*/ 671132 h 929068"/>
              <a:gd name="connsiteX91" fmla="*/ 706347 w 816692"/>
              <a:gd name="connsiteY91" fmla="*/ 545973 h 929068"/>
              <a:gd name="connsiteX92" fmla="*/ 626433 w 816692"/>
              <a:gd name="connsiteY92" fmla="*/ 465392 h 929068"/>
              <a:gd name="connsiteX93" fmla="*/ 260006 w 816692"/>
              <a:gd name="connsiteY93" fmla="*/ 387572 h 929068"/>
              <a:gd name="connsiteX94" fmla="*/ 557757 w 816692"/>
              <a:gd name="connsiteY94" fmla="*/ 387572 h 929068"/>
              <a:gd name="connsiteX95" fmla="*/ 572902 w 816692"/>
              <a:gd name="connsiteY95" fmla="*/ 291465 h 929068"/>
              <a:gd name="connsiteX96" fmla="*/ 469080 w 816692"/>
              <a:gd name="connsiteY96" fmla="*/ 234410 h 929068"/>
              <a:gd name="connsiteX97" fmla="*/ 448982 w 816692"/>
              <a:gd name="connsiteY97" fmla="*/ 250031 h 929068"/>
              <a:gd name="connsiteX98" fmla="*/ 367638 w 816692"/>
              <a:gd name="connsiteY98" fmla="*/ 250698 h 929068"/>
              <a:gd name="connsiteX99" fmla="*/ 347160 w 816692"/>
              <a:gd name="connsiteY99" fmla="*/ 234982 h 929068"/>
              <a:gd name="connsiteX100" fmla="*/ 243909 w 816692"/>
              <a:gd name="connsiteY100" fmla="*/ 289084 h 929068"/>
              <a:gd name="connsiteX101" fmla="*/ 260006 w 816692"/>
              <a:gd name="connsiteY101" fmla="*/ 387572 h 929068"/>
              <a:gd name="connsiteX102" fmla="*/ 407643 w 816692"/>
              <a:gd name="connsiteY102" fmla="*/ 23813 h 929068"/>
              <a:gd name="connsiteX103" fmla="*/ 407167 w 816692"/>
              <a:gd name="connsiteY103" fmla="*/ 23813 h 929068"/>
              <a:gd name="connsiteX104" fmla="*/ 327538 w 816692"/>
              <a:gd name="connsiteY104" fmla="*/ 104966 h 929068"/>
              <a:gd name="connsiteX105" fmla="*/ 379449 w 816692"/>
              <a:gd name="connsiteY105" fmla="*/ 230029 h 929068"/>
              <a:gd name="connsiteX106" fmla="*/ 436885 w 816692"/>
              <a:gd name="connsiteY106" fmla="*/ 229553 h 929068"/>
              <a:gd name="connsiteX107" fmla="*/ 487463 w 816692"/>
              <a:gd name="connsiteY107" fmla="*/ 104394 h 929068"/>
              <a:gd name="connsiteX108" fmla="*/ 407643 w 816692"/>
              <a:gd name="connsiteY108" fmla="*/ 23813 h 92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816692" h="929068">
                <a:moveTo>
                  <a:pt x="406500" y="929069"/>
                </a:moveTo>
                <a:cubicBezTo>
                  <a:pt x="331539" y="929069"/>
                  <a:pt x="259625" y="902113"/>
                  <a:pt x="203332" y="852964"/>
                </a:cubicBezTo>
                <a:lnTo>
                  <a:pt x="31025" y="852964"/>
                </a:lnTo>
                <a:cubicBezTo>
                  <a:pt x="25215" y="852964"/>
                  <a:pt x="20262" y="848773"/>
                  <a:pt x="19309" y="842963"/>
                </a:cubicBezTo>
                <a:lnTo>
                  <a:pt x="164" y="725996"/>
                </a:lnTo>
                <a:cubicBezTo>
                  <a:pt x="-693" y="720947"/>
                  <a:pt x="1878" y="715899"/>
                  <a:pt x="6355" y="713518"/>
                </a:cubicBezTo>
                <a:lnTo>
                  <a:pt x="113035" y="657701"/>
                </a:lnTo>
                <a:cubicBezTo>
                  <a:pt x="95033" y="630079"/>
                  <a:pt x="85032" y="591693"/>
                  <a:pt x="84841" y="546259"/>
                </a:cubicBezTo>
                <a:cubicBezTo>
                  <a:pt x="85984" y="498348"/>
                  <a:pt x="110654" y="462534"/>
                  <a:pt x="149230" y="448247"/>
                </a:cubicBezTo>
                <a:cubicBezTo>
                  <a:pt x="149421" y="447770"/>
                  <a:pt x="149706" y="447294"/>
                  <a:pt x="149992" y="446818"/>
                </a:cubicBezTo>
                <a:cubicBezTo>
                  <a:pt x="172090" y="414147"/>
                  <a:pt x="199617" y="386429"/>
                  <a:pt x="232002" y="364331"/>
                </a:cubicBezTo>
                <a:lnTo>
                  <a:pt x="218953" y="284417"/>
                </a:lnTo>
                <a:cubicBezTo>
                  <a:pt x="218096" y="279368"/>
                  <a:pt x="220668" y="274320"/>
                  <a:pt x="225144" y="271939"/>
                </a:cubicBezTo>
                <a:lnTo>
                  <a:pt x="331824" y="216122"/>
                </a:lnTo>
                <a:cubicBezTo>
                  <a:pt x="313822" y="188500"/>
                  <a:pt x="303821" y="150114"/>
                  <a:pt x="303630" y="104680"/>
                </a:cubicBezTo>
                <a:cubicBezTo>
                  <a:pt x="305154" y="42196"/>
                  <a:pt x="346683" y="286"/>
                  <a:pt x="406977" y="0"/>
                </a:cubicBezTo>
                <a:cubicBezTo>
                  <a:pt x="407167" y="0"/>
                  <a:pt x="407358" y="0"/>
                  <a:pt x="407548" y="0"/>
                </a:cubicBezTo>
                <a:cubicBezTo>
                  <a:pt x="465841" y="0"/>
                  <a:pt x="509466" y="43625"/>
                  <a:pt x="511275" y="103823"/>
                </a:cubicBezTo>
                <a:cubicBezTo>
                  <a:pt x="511275" y="103918"/>
                  <a:pt x="511275" y="104013"/>
                  <a:pt x="511275" y="104108"/>
                </a:cubicBezTo>
                <a:cubicBezTo>
                  <a:pt x="511656" y="149352"/>
                  <a:pt x="502036" y="187833"/>
                  <a:pt x="484129" y="215646"/>
                </a:cubicBezTo>
                <a:lnTo>
                  <a:pt x="591666" y="274701"/>
                </a:lnTo>
                <a:cubicBezTo>
                  <a:pt x="596048" y="277082"/>
                  <a:pt x="598429" y="282035"/>
                  <a:pt x="597667" y="286988"/>
                </a:cubicBezTo>
                <a:lnTo>
                  <a:pt x="584999" y="367284"/>
                </a:lnTo>
                <a:cubicBezTo>
                  <a:pt x="615574" y="388906"/>
                  <a:pt x="641768" y="415671"/>
                  <a:pt x="662818" y="446818"/>
                </a:cubicBezTo>
                <a:cubicBezTo>
                  <a:pt x="663104" y="447199"/>
                  <a:pt x="663294" y="447580"/>
                  <a:pt x="663580" y="448056"/>
                </a:cubicBezTo>
                <a:cubicBezTo>
                  <a:pt x="702442" y="462248"/>
                  <a:pt x="728731" y="498920"/>
                  <a:pt x="730160" y="545497"/>
                </a:cubicBezTo>
                <a:cubicBezTo>
                  <a:pt x="730160" y="545592"/>
                  <a:pt x="730160" y="545687"/>
                  <a:pt x="730160" y="545783"/>
                </a:cubicBezTo>
                <a:cubicBezTo>
                  <a:pt x="730541" y="591026"/>
                  <a:pt x="720921" y="629507"/>
                  <a:pt x="703014" y="657320"/>
                </a:cubicBezTo>
                <a:lnTo>
                  <a:pt x="810551" y="716375"/>
                </a:lnTo>
                <a:cubicBezTo>
                  <a:pt x="814932" y="718757"/>
                  <a:pt x="817314" y="723710"/>
                  <a:pt x="816552" y="728663"/>
                </a:cubicBezTo>
                <a:lnTo>
                  <a:pt x="798549" y="843058"/>
                </a:lnTo>
                <a:cubicBezTo>
                  <a:pt x="797692" y="848868"/>
                  <a:pt x="792644" y="853154"/>
                  <a:pt x="786834" y="853154"/>
                </a:cubicBezTo>
                <a:lnTo>
                  <a:pt x="609669" y="853154"/>
                </a:lnTo>
                <a:cubicBezTo>
                  <a:pt x="553376" y="902113"/>
                  <a:pt x="481367" y="929069"/>
                  <a:pt x="406500" y="929069"/>
                </a:cubicBezTo>
                <a:close/>
                <a:moveTo>
                  <a:pt x="241718" y="852964"/>
                </a:moveTo>
                <a:cubicBezTo>
                  <a:pt x="289629" y="886873"/>
                  <a:pt x="347064" y="905256"/>
                  <a:pt x="406500" y="905256"/>
                </a:cubicBezTo>
                <a:cubicBezTo>
                  <a:pt x="465936" y="905256"/>
                  <a:pt x="523277" y="886873"/>
                  <a:pt x="571283" y="852964"/>
                </a:cubicBezTo>
                <a:lnTo>
                  <a:pt x="468699" y="852964"/>
                </a:lnTo>
                <a:cubicBezTo>
                  <a:pt x="462888" y="852964"/>
                  <a:pt x="457935" y="848773"/>
                  <a:pt x="456983" y="842963"/>
                </a:cubicBezTo>
                <a:lnTo>
                  <a:pt x="437838" y="725996"/>
                </a:lnTo>
                <a:cubicBezTo>
                  <a:pt x="436980" y="720947"/>
                  <a:pt x="439552" y="715899"/>
                  <a:pt x="444029" y="713518"/>
                </a:cubicBezTo>
                <a:lnTo>
                  <a:pt x="550709" y="657701"/>
                </a:lnTo>
                <a:cubicBezTo>
                  <a:pt x="532707" y="630079"/>
                  <a:pt x="522705" y="591693"/>
                  <a:pt x="522515" y="546259"/>
                </a:cubicBezTo>
                <a:cubicBezTo>
                  <a:pt x="524039" y="483775"/>
                  <a:pt x="565473" y="441865"/>
                  <a:pt x="625861" y="441579"/>
                </a:cubicBezTo>
                <a:cubicBezTo>
                  <a:pt x="627099" y="441579"/>
                  <a:pt x="628242" y="441579"/>
                  <a:pt x="629481" y="441579"/>
                </a:cubicBezTo>
                <a:cubicBezTo>
                  <a:pt x="615193" y="423767"/>
                  <a:pt x="599001" y="407765"/>
                  <a:pt x="580903" y="393764"/>
                </a:cubicBezTo>
                <a:lnTo>
                  <a:pt x="579665" y="401288"/>
                </a:lnTo>
                <a:cubicBezTo>
                  <a:pt x="578808" y="407099"/>
                  <a:pt x="573759" y="411385"/>
                  <a:pt x="567949" y="411385"/>
                </a:cubicBezTo>
                <a:lnTo>
                  <a:pt x="249909" y="411385"/>
                </a:lnTo>
                <a:cubicBezTo>
                  <a:pt x="244099" y="411385"/>
                  <a:pt x="239146" y="407194"/>
                  <a:pt x="238194" y="401384"/>
                </a:cubicBezTo>
                <a:lnTo>
                  <a:pt x="236384" y="390525"/>
                </a:lnTo>
                <a:cubicBezTo>
                  <a:pt x="216572" y="405289"/>
                  <a:pt x="198855" y="422339"/>
                  <a:pt x="183425" y="441674"/>
                </a:cubicBezTo>
                <a:cubicBezTo>
                  <a:pt x="185139" y="441579"/>
                  <a:pt x="186949" y="441579"/>
                  <a:pt x="188664" y="441579"/>
                </a:cubicBezTo>
                <a:cubicBezTo>
                  <a:pt x="247052" y="441579"/>
                  <a:pt x="290581" y="485204"/>
                  <a:pt x="292391" y="545402"/>
                </a:cubicBezTo>
                <a:cubicBezTo>
                  <a:pt x="292391" y="545497"/>
                  <a:pt x="292391" y="545592"/>
                  <a:pt x="292391" y="545687"/>
                </a:cubicBezTo>
                <a:cubicBezTo>
                  <a:pt x="292772" y="590931"/>
                  <a:pt x="283152" y="629412"/>
                  <a:pt x="265245" y="657225"/>
                </a:cubicBezTo>
                <a:lnTo>
                  <a:pt x="372782" y="716280"/>
                </a:lnTo>
                <a:cubicBezTo>
                  <a:pt x="377163" y="718661"/>
                  <a:pt x="379545" y="723614"/>
                  <a:pt x="378783" y="728567"/>
                </a:cubicBezTo>
                <a:lnTo>
                  <a:pt x="360780" y="842963"/>
                </a:lnTo>
                <a:cubicBezTo>
                  <a:pt x="359923" y="848773"/>
                  <a:pt x="354875" y="853059"/>
                  <a:pt x="349065" y="853059"/>
                </a:cubicBezTo>
                <a:lnTo>
                  <a:pt x="241718" y="853059"/>
                </a:lnTo>
                <a:close/>
                <a:moveTo>
                  <a:pt x="478890" y="829151"/>
                </a:moveTo>
                <a:lnTo>
                  <a:pt x="776642" y="829151"/>
                </a:lnTo>
                <a:lnTo>
                  <a:pt x="791787" y="733044"/>
                </a:lnTo>
                <a:lnTo>
                  <a:pt x="687964" y="675989"/>
                </a:lnTo>
                <a:cubicBezTo>
                  <a:pt x="681868" y="682085"/>
                  <a:pt x="675201" y="687324"/>
                  <a:pt x="667866" y="691610"/>
                </a:cubicBezTo>
                <a:cubicBezTo>
                  <a:pt x="642054" y="706755"/>
                  <a:pt x="612431" y="707041"/>
                  <a:pt x="586523" y="692277"/>
                </a:cubicBezTo>
                <a:cubicBezTo>
                  <a:pt x="579093" y="688086"/>
                  <a:pt x="572235" y="682752"/>
                  <a:pt x="566044" y="676561"/>
                </a:cubicBezTo>
                <a:lnTo>
                  <a:pt x="462793" y="730663"/>
                </a:lnTo>
                <a:lnTo>
                  <a:pt x="478890" y="829151"/>
                </a:lnTo>
                <a:close/>
                <a:moveTo>
                  <a:pt x="41121" y="829151"/>
                </a:moveTo>
                <a:lnTo>
                  <a:pt x="338873" y="829151"/>
                </a:lnTo>
                <a:lnTo>
                  <a:pt x="354018" y="733044"/>
                </a:lnTo>
                <a:lnTo>
                  <a:pt x="250195" y="675989"/>
                </a:lnTo>
                <a:cubicBezTo>
                  <a:pt x="244099" y="682085"/>
                  <a:pt x="237432" y="687324"/>
                  <a:pt x="230097" y="691610"/>
                </a:cubicBezTo>
                <a:cubicBezTo>
                  <a:pt x="204285" y="706755"/>
                  <a:pt x="174662" y="707041"/>
                  <a:pt x="148754" y="692277"/>
                </a:cubicBezTo>
                <a:cubicBezTo>
                  <a:pt x="141324" y="688086"/>
                  <a:pt x="134466" y="682752"/>
                  <a:pt x="128275" y="676561"/>
                </a:cubicBezTo>
                <a:lnTo>
                  <a:pt x="25024" y="730663"/>
                </a:lnTo>
                <a:lnTo>
                  <a:pt x="41121" y="829151"/>
                </a:lnTo>
                <a:close/>
                <a:moveTo>
                  <a:pt x="188759" y="465392"/>
                </a:moveTo>
                <a:cubicBezTo>
                  <a:pt x="188568" y="465392"/>
                  <a:pt x="188473" y="465392"/>
                  <a:pt x="188283" y="465392"/>
                </a:cubicBezTo>
                <a:cubicBezTo>
                  <a:pt x="130942" y="465677"/>
                  <a:pt x="109511" y="509302"/>
                  <a:pt x="108654" y="546545"/>
                </a:cubicBezTo>
                <a:cubicBezTo>
                  <a:pt x="108939" y="606362"/>
                  <a:pt x="128370" y="653320"/>
                  <a:pt x="160565" y="671608"/>
                </a:cubicBezTo>
                <a:cubicBezTo>
                  <a:pt x="179139" y="682181"/>
                  <a:pt x="199522" y="681990"/>
                  <a:pt x="218001" y="671132"/>
                </a:cubicBezTo>
                <a:cubicBezTo>
                  <a:pt x="250195" y="652272"/>
                  <a:pt x="269055" y="605504"/>
                  <a:pt x="268578" y="545973"/>
                </a:cubicBezTo>
                <a:cubicBezTo>
                  <a:pt x="267435" y="507111"/>
                  <a:pt x="241908" y="465392"/>
                  <a:pt x="188759" y="465392"/>
                </a:cubicBezTo>
                <a:close/>
                <a:moveTo>
                  <a:pt x="626433" y="465392"/>
                </a:moveTo>
                <a:cubicBezTo>
                  <a:pt x="626242" y="465392"/>
                  <a:pt x="626147" y="465392"/>
                  <a:pt x="625956" y="465392"/>
                </a:cubicBezTo>
                <a:cubicBezTo>
                  <a:pt x="568616" y="465677"/>
                  <a:pt x="547185" y="509302"/>
                  <a:pt x="546327" y="546545"/>
                </a:cubicBezTo>
                <a:cubicBezTo>
                  <a:pt x="546613" y="606362"/>
                  <a:pt x="566044" y="653320"/>
                  <a:pt x="598334" y="671608"/>
                </a:cubicBezTo>
                <a:cubicBezTo>
                  <a:pt x="616908" y="682181"/>
                  <a:pt x="637291" y="681990"/>
                  <a:pt x="655770" y="671132"/>
                </a:cubicBezTo>
                <a:cubicBezTo>
                  <a:pt x="687964" y="652272"/>
                  <a:pt x="706824" y="605504"/>
                  <a:pt x="706347" y="545973"/>
                </a:cubicBezTo>
                <a:cubicBezTo>
                  <a:pt x="705109" y="507111"/>
                  <a:pt x="679582" y="465392"/>
                  <a:pt x="626433" y="465392"/>
                </a:cubicBezTo>
                <a:close/>
                <a:moveTo>
                  <a:pt x="260006" y="387572"/>
                </a:moveTo>
                <a:lnTo>
                  <a:pt x="557757" y="387572"/>
                </a:lnTo>
                <a:lnTo>
                  <a:pt x="572902" y="291465"/>
                </a:lnTo>
                <a:lnTo>
                  <a:pt x="469080" y="234410"/>
                </a:lnTo>
                <a:cubicBezTo>
                  <a:pt x="462984" y="240506"/>
                  <a:pt x="456316" y="245745"/>
                  <a:pt x="448982" y="250031"/>
                </a:cubicBezTo>
                <a:cubicBezTo>
                  <a:pt x="423169" y="265176"/>
                  <a:pt x="393546" y="265462"/>
                  <a:pt x="367638" y="250698"/>
                </a:cubicBezTo>
                <a:cubicBezTo>
                  <a:pt x="360209" y="246507"/>
                  <a:pt x="353351" y="241173"/>
                  <a:pt x="347160" y="234982"/>
                </a:cubicBezTo>
                <a:lnTo>
                  <a:pt x="243909" y="289084"/>
                </a:lnTo>
                <a:lnTo>
                  <a:pt x="260006" y="387572"/>
                </a:lnTo>
                <a:close/>
                <a:moveTo>
                  <a:pt x="407643" y="23813"/>
                </a:moveTo>
                <a:cubicBezTo>
                  <a:pt x="407453" y="23813"/>
                  <a:pt x="407358" y="23813"/>
                  <a:pt x="407167" y="23813"/>
                </a:cubicBezTo>
                <a:cubicBezTo>
                  <a:pt x="349827" y="24098"/>
                  <a:pt x="328395" y="67723"/>
                  <a:pt x="327538" y="104966"/>
                </a:cubicBezTo>
                <a:cubicBezTo>
                  <a:pt x="327824" y="164783"/>
                  <a:pt x="347255" y="211741"/>
                  <a:pt x="379449" y="230029"/>
                </a:cubicBezTo>
                <a:cubicBezTo>
                  <a:pt x="398023" y="240602"/>
                  <a:pt x="418407" y="240411"/>
                  <a:pt x="436885" y="229553"/>
                </a:cubicBezTo>
                <a:cubicBezTo>
                  <a:pt x="469080" y="210693"/>
                  <a:pt x="487939" y="163925"/>
                  <a:pt x="487463" y="104394"/>
                </a:cubicBezTo>
                <a:cubicBezTo>
                  <a:pt x="486225" y="65532"/>
                  <a:pt x="460698" y="23813"/>
                  <a:pt x="407643" y="23813"/>
                </a:cubicBezTo>
                <a:close/>
              </a:path>
            </a:pathLst>
          </a:custGeom>
          <a:solidFill>
            <a:schemeClr val="bg1"/>
          </a:solidFill>
          <a:ln w="9525" cap="flat">
            <a:noFill/>
            <a:prstDash val="solid"/>
            <a:miter/>
          </a:ln>
        </p:spPr>
        <p:txBody>
          <a:bodyPr rtlCol="0" anchor="ctr"/>
          <a:lstStyle/>
          <a:p>
            <a:endParaRPr lang="en-US"/>
          </a:p>
        </p:txBody>
      </p:sp>
      <p:sp>
        <p:nvSpPr>
          <p:cNvPr id="24" name="TextBox 23">
            <a:extLst>
              <a:ext uri="{FF2B5EF4-FFF2-40B4-BE49-F238E27FC236}">
                <a16:creationId xmlns:a16="http://schemas.microsoft.com/office/drawing/2014/main" id="{E05CF1DA-A7F5-AA4D-E6BE-201914EE9D1A}"/>
              </a:ext>
            </a:extLst>
          </p:cNvPr>
          <p:cNvSpPr txBox="1"/>
          <p:nvPr/>
        </p:nvSpPr>
        <p:spPr>
          <a:xfrm>
            <a:off x="7212256" y="5598046"/>
            <a:ext cx="470000" cy="246221"/>
          </a:xfrm>
          <a:prstGeom prst="rect">
            <a:avLst/>
          </a:prstGeom>
          <a:noFill/>
        </p:spPr>
        <p:txBody>
          <a:bodyPr wrap="none" rtlCol="0">
            <a:spAutoFit/>
          </a:bodyPr>
          <a:lstStyle/>
          <a:p>
            <a:pPr algn="l"/>
            <a:r>
              <a:rPr lang="en-US" sz="1000" b="1">
                <a:solidFill>
                  <a:schemeClr val="bg1"/>
                </a:solidFill>
                <a:latin typeface="Arial" panose="020B0604020202020204" pitchFamily="34" charset="0"/>
                <a:cs typeface="Arial" panose="020B0604020202020204" pitchFamily="34" charset="0"/>
              </a:rPr>
              <a:t>EAM</a:t>
            </a:r>
          </a:p>
        </p:txBody>
      </p:sp>
      <p:sp>
        <p:nvSpPr>
          <p:cNvPr id="49" name="Oval 48">
            <a:extLst>
              <a:ext uri="{FF2B5EF4-FFF2-40B4-BE49-F238E27FC236}">
                <a16:creationId xmlns:a16="http://schemas.microsoft.com/office/drawing/2014/main" id="{419F4C90-5222-394F-CFEA-F89CE565E0CB}"/>
              </a:ext>
            </a:extLst>
          </p:cNvPr>
          <p:cNvSpPr/>
          <p:nvPr/>
        </p:nvSpPr>
        <p:spPr>
          <a:xfrm>
            <a:off x="1408346" y="2818850"/>
            <a:ext cx="1231556" cy="1231556"/>
          </a:xfrm>
          <a:prstGeom prst="ellipse">
            <a:avLst/>
          </a:prstGeom>
          <a:solidFill>
            <a:schemeClr val="accent4"/>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Arrow Connector 51">
            <a:extLst>
              <a:ext uri="{FF2B5EF4-FFF2-40B4-BE49-F238E27FC236}">
                <a16:creationId xmlns:a16="http://schemas.microsoft.com/office/drawing/2014/main" id="{72AB918A-7232-1C91-E1B1-A0FF03022DB2}"/>
              </a:ext>
            </a:extLst>
          </p:cNvPr>
          <p:cNvCxnSpPr>
            <a:cxnSpLocks/>
          </p:cNvCxnSpPr>
          <p:nvPr/>
        </p:nvCxnSpPr>
        <p:spPr>
          <a:xfrm>
            <a:off x="5435664" y="3434627"/>
            <a:ext cx="1035224" cy="0"/>
          </a:xfrm>
          <a:prstGeom prst="straightConnector1">
            <a:avLst/>
          </a:prstGeom>
          <a:ln w="25400">
            <a:solidFill>
              <a:schemeClr val="accent1">
                <a:lumMod val="60000"/>
                <a:lumOff val="4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E1BDB908-699C-A33E-A03A-BEE0747FF685}"/>
              </a:ext>
            </a:extLst>
          </p:cNvPr>
          <p:cNvCxnSpPr>
            <a:cxnSpLocks/>
          </p:cNvCxnSpPr>
          <p:nvPr/>
        </p:nvCxnSpPr>
        <p:spPr>
          <a:xfrm>
            <a:off x="8055077" y="3434627"/>
            <a:ext cx="1035224" cy="0"/>
          </a:xfrm>
          <a:prstGeom prst="straightConnector1">
            <a:avLst/>
          </a:prstGeom>
          <a:ln w="25400">
            <a:solidFill>
              <a:schemeClr val="accent1">
                <a:lumMod val="60000"/>
                <a:lumOff val="40000"/>
              </a:schemeClr>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57" name="Graphic 1">
            <a:extLst>
              <a:ext uri="{FF2B5EF4-FFF2-40B4-BE49-F238E27FC236}">
                <a16:creationId xmlns:a16="http://schemas.microsoft.com/office/drawing/2014/main" id="{E16DB863-53D8-E9E0-F215-B6A0F42621AD}"/>
              </a:ext>
            </a:extLst>
          </p:cNvPr>
          <p:cNvGrpSpPr/>
          <p:nvPr/>
        </p:nvGrpSpPr>
        <p:grpSpPr>
          <a:xfrm>
            <a:off x="4339491" y="3163843"/>
            <a:ext cx="575588" cy="503934"/>
            <a:chOff x="5605509" y="3000375"/>
            <a:chExt cx="976312" cy="854773"/>
          </a:xfrm>
          <a:solidFill>
            <a:schemeClr val="bg2"/>
          </a:solidFill>
        </p:grpSpPr>
        <p:sp>
          <p:nvSpPr>
            <p:cNvPr id="58" name="Freeform: Shape 3">
              <a:extLst>
                <a:ext uri="{FF2B5EF4-FFF2-40B4-BE49-F238E27FC236}">
                  <a16:creationId xmlns:a16="http://schemas.microsoft.com/office/drawing/2014/main" id="{F163A01B-0FDD-9685-D6DA-62112604ACC7}"/>
                </a:ext>
              </a:extLst>
            </p:cNvPr>
            <p:cNvSpPr/>
            <p:nvPr/>
          </p:nvSpPr>
          <p:spPr>
            <a:xfrm>
              <a:off x="6058175" y="3648133"/>
              <a:ext cx="70817" cy="70939"/>
            </a:xfrm>
            <a:custGeom>
              <a:avLst/>
              <a:gdLst>
                <a:gd name="connsiteX0" fmla="*/ 45063 w 70817"/>
                <a:gd name="connsiteY0" fmla="*/ 1275 h 70939"/>
                <a:gd name="connsiteX1" fmla="*/ 1248 w 70817"/>
                <a:gd name="connsiteY1" fmla="*/ 45090 h 70939"/>
                <a:gd name="connsiteX2" fmla="*/ 25728 w 70817"/>
                <a:gd name="connsiteY2" fmla="*/ 69665 h 70939"/>
                <a:gd name="connsiteX3" fmla="*/ 69543 w 70817"/>
                <a:gd name="connsiteY3" fmla="*/ 25850 h 70939"/>
                <a:gd name="connsiteX4" fmla="*/ 45063 w 70817"/>
                <a:gd name="connsiteY4" fmla="*/ 1275 h 70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17" h="70939">
                  <a:moveTo>
                    <a:pt x="45063" y="1275"/>
                  </a:moveTo>
                  <a:cubicBezTo>
                    <a:pt x="18108" y="-5869"/>
                    <a:pt x="-5800" y="18134"/>
                    <a:pt x="1248" y="45090"/>
                  </a:cubicBezTo>
                  <a:cubicBezTo>
                    <a:pt x="4392" y="56901"/>
                    <a:pt x="13917" y="66521"/>
                    <a:pt x="25728" y="69665"/>
                  </a:cubicBezTo>
                  <a:cubicBezTo>
                    <a:pt x="52683" y="76808"/>
                    <a:pt x="76686" y="52805"/>
                    <a:pt x="69543" y="25850"/>
                  </a:cubicBezTo>
                  <a:cubicBezTo>
                    <a:pt x="66495" y="13943"/>
                    <a:pt x="56874" y="4418"/>
                    <a:pt x="45063" y="1275"/>
                  </a:cubicBezTo>
                  <a:close/>
                </a:path>
              </a:pathLst>
            </a:custGeom>
            <a:grpFill/>
            <a:ln w="9525" cap="flat">
              <a:solidFill>
                <a:schemeClr val="bg2"/>
              </a:solidFill>
              <a:prstDash val="solid"/>
              <a:miter/>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59" name="Freeform: Shape 6">
              <a:extLst>
                <a:ext uri="{FF2B5EF4-FFF2-40B4-BE49-F238E27FC236}">
                  <a16:creationId xmlns:a16="http://schemas.microsoft.com/office/drawing/2014/main" id="{8CB39AF9-B522-7F25-01E6-30C2226465FE}"/>
                </a:ext>
              </a:extLst>
            </p:cNvPr>
            <p:cNvSpPr/>
            <p:nvPr/>
          </p:nvSpPr>
          <p:spPr>
            <a:xfrm>
              <a:off x="5605509" y="3000375"/>
              <a:ext cx="976312" cy="854773"/>
            </a:xfrm>
            <a:custGeom>
              <a:avLst/>
              <a:gdLst>
                <a:gd name="connsiteX0" fmla="*/ 941594 w 976312"/>
                <a:gd name="connsiteY0" fmla="*/ 854774 h 854773"/>
                <a:gd name="connsiteX1" fmla="*/ 34719 w 976312"/>
                <a:gd name="connsiteY1" fmla="*/ 854774 h 854773"/>
                <a:gd name="connsiteX2" fmla="*/ 4715 w 976312"/>
                <a:gd name="connsiteY2" fmla="*/ 837438 h 854773"/>
                <a:gd name="connsiteX3" fmla="*/ 4715 w 976312"/>
                <a:gd name="connsiteY3" fmla="*/ 802767 h 854773"/>
                <a:gd name="connsiteX4" fmla="*/ 458105 w 976312"/>
                <a:gd name="connsiteY4" fmla="*/ 17336 h 854773"/>
                <a:gd name="connsiteX5" fmla="*/ 488109 w 976312"/>
                <a:gd name="connsiteY5" fmla="*/ 0 h 854773"/>
                <a:gd name="connsiteX6" fmla="*/ 518112 w 976312"/>
                <a:gd name="connsiteY6" fmla="*/ 17336 h 854773"/>
                <a:gd name="connsiteX7" fmla="*/ 971598 w 976312"/>
                <a:gd name="connsiteY7" fmla="*/ 802767 h 854773"/>
                <a:gd name="connsiteX8" fmla="*/ 971598 w 976312"/>
                <a:gd name="connsiteY8" fmla="*/ 837438 h 854773"/>
                <a:gd name="connsiteX9" fmla="*/ 941594 w 976312"/>
                <a:gd name="connsiteY9" fmla="*/ 854774 h 854773"/>
                <a:gd name="connsiteX10" fmla="*/ 488109 w 976312"/>
                <a:gd name="connsiteY10" fmla="*/ 23813 h 854773"/>
                <a:gd name="connsiteX11" fmla="*/ 478679 w 976312"/>
                <a:gd name="connsiteY11" fmla="*/ 29242 h 854773"/>
                <a:gd name="connsiteX12" fmla="*/ 25289 w 976312"/>
                <a:gd name="connsiteY12" fmla="*/ 814673 h 854773"/>
                <a:gd name="connsiteX13" fmla="*/ 25289 w 976312"/>
                <a:gd name="connsiteY13" fmla="*/ 825532 h 854773"/>
                <a:gd name="connsiteX14" fmla="*/ 34719 w 976312"/>
                <a:gd name="connsiteY14" fmla="*/ 830961 h 854773"/>
                <a:gd name="connsiteX15" fmla="*/ 941594 w 976312"/>
                <a:gd name="connsiteY15" fmla="*/ 830961 h 854773"/>
                <a:gd name="connsiteX16" fmla="*/ 951024 w 976312"/>
                <a:gd name="connsiteY16" fmla="*/ 825532 h 854773"/>
                <a:gd name="connsiteX17" fmla="*/ 951024 w 976312"/>
                <a:gd name="connsiteY17" fmla="*/ 814673 h 854773"/>
                <a:gd name="connsiteX18" fmla="*/ 497538 w 976312"/>
                <a:gd name="connsiteY18" fmla="*/ 29242 h 854773"/>
                <a:gd name="connsiteX19" fmla="*/ 497538 w 976312"/>
                <a:gd name="connsiteY19" fmla="*/ 29242 h 854773"/>
                <a:gd name="connsiteX20" fmla="*/ 488109 w 976312"/>
                <a:gd name="connsiteY20" fmla="*/ 23813 h 854773"/>
                <a:gd name="connsiteX21" fmla="*/ 488109 w 976312"/>
                <a:gd name="connsiteY21" fmla="*/ 559784 h 854773"/>
                <a:gd name="connsiteX22" fmla="*/ 476202 w 976312"/>
                <a:gd name="connsiteY22" fmla="*/ 547878 h 854773"/>
                <a:gd name="connsiteX23" fmla="*/ 476202 w 976312"/>
                <a:gd name="connsiteY23" fmla="*/ 217075 h 854773"/>
                <a:gd name="connsiteX24" fmla="*/ 488109 w 976312"/>
                <a:gd name="connsiteY24" fmla="*/ 205169 h 854773"/>
                <a:gd name="connsiteX25" fmla="*/ 500015 w 976312"/>
                <a:gd name="connsiteY25" fmla="*/ 217075 h 854773"/>
                <a:gd name="connsiteX26" fmla="*/ 500015 w 976312"/>
                <a:gd name="connsiteY26" fmla="*/ 547878 h 854773"/>
                <a:gd name="connsiteX27" fmla="*/ 488109 w 976312"/>
                <a:gd name="connsiteY27" fmla="*/ 559784 h 85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76312" h="854773">
                  <a:moveTo>
                    <a:pt x="941594" y="854774"/>
                  </a:moveTo>
                  <a:lnTo>
                    <a:pt x="34719" y="854774"/>
                  </a:lnTo>
                  <a:cubicBezTo>
                    <a:pt x="22146" y="854774"/>
                    <a:pt x="11001" y="848297"/>
                    <a:pt x="4715" y="837438"/>
                  </a:cubicBezTo>
                  <a:cubicBezTo>
                    <a:pt x="-1572" y="826580"/>
                    <a:pt x="-1572" y="813626"/>
                    <a:pt x="4715" y="802767"/>
                  </a:cubicBezTo>
                  <a:lnTo>
                    <a:pt x="458105" y="17336"/>
                  </a:lnTo>
                  <a:cubicBezTo>
                    <a:pt x="464391" y="6477"/>
                    <a:pt x="475631" y="0"/>
                    <a:pt x="488109" y="0"/>
                  </a:cubicBezTo>
                  <a:cubicBezTo>
                    <a:pt x="500586" y="0"/>
                    <a:pt x="511826" y="6477"/>
                    <a:pt x="518112" y="17336"/>
                  </a:cubicBezTo>
                  <a:lnTo>
                    <a:pt x="971598" y="802767"/>
                  </a:lnTo>
                  <a:cubicBezTo>
                    <a:pt x="977884" y="813626"/>
                    <a:pt x="977884" y="826580"/>
                    <a:pt x="971598" y="837438"/>
                  </a:cubicBezTo>
                  <a:cubicBezTo>
                    <a:pt x="965311" y="848297"/>
                    <a:pt x="954072" y="854774"/>
                    <a:pt x="941594" y="854774"/>
                  </a:cubicBezTo>
                  <a:close/>
                  <a:moveTo>
                    <a:pt x="488109" y="23813"/>
                  </a:moveTo>
                  <a:cubicBezTo>
                    <a:pt x="486204" y="23813"/>
                    <a:pt x="481536" y="24384"/>
                    <a:pt x="478679" y="29242"/>
                  </a:cubicBezTo>
                  <a:lnTo>
                    <a:pt x="25289" y="814673"/>
                  </a:lnTo>
                  <a:cubicBezTo>
                    <a:pt x="22431" y="819531"/>
                    <a:pt x="24336" y="823913"/>
                    <a:pt x="25289" y="825532"/>
                  </a:cubicBezTo>
                  <a:cubicBezTo>
                    <a:pt x="26241" y="827151"/>
                    <a:pt x="29004" y="830961"/>
                    <a:pt x="34719" y="830961"/>
                  </a:cubicBezTo>
                  <a:lnTo>
                    <a:pt x="941594" y="830961"/>
                  </a:lnTo>
                  <a:cubicBezTo>
                    <a:pt x="947214" y="830961"/>
                    <a:pt x="950071" y="827151"/>
                    <a:pt x="951024" y="825532"/>
                  </a:cubicBezTo>
                  <a:cubicBezTo>
                    <a:pt x="951976" y="823913"/>
                    <a:pt x="953881" y="819531"/>
                    <a:pt x="951024" y="814673"/>
                  </a:cubicBezTo>
                  <a:lnTo>
                    <a:pt x="497538" y="29242"/>
                  </a:lnTo>
                  <a:lnTo>
                    <a:pt x="497538" y="29242"/>
                  </a:lnTo>
                  <a:cubicBezTo>
                    <a:pt x="494681" y="24384"/>
                    <a:pt x="490014" y="23813"/>
                    <a:pt x="488109" y="23813"/>
                  </a:cubicBezTo>
                  <a:close/>
                  <a:moveTo>
                    <a:pt x="488109" y="559784"/>
                  </a:moveTo>
                  <a:cubicBezTo>
                    <a:pt x="481536" y="559784"/>
                    <a:pt x="476202" y="554450"/>
                    <a:pt x="476202" y="547878"/>
                  </a:cubicBezTo>
                  <a:lnTo>
                    <a:pt x="476202" y="217075"/>
                  </a:lnTo>
                  <a:cubicBezTo>
                    <a:pt x="476202" y="210503"/>
                    <a:pt x="481536" y="205169"/>
                    <a:pt x="488109" y="205169"/>
                  </a:cubicBezTo>
                  <a:cubicBezTo>
                    <a:pt x="494681" y="205169"/>
                    <a:pt x="500015" y="210503"/>
                    <a:pt x="500015" y="217075"/>
                  </a:cubicBezTo>
                  <a:lnTo>
                    <a:pt x="500015" y="547878"/>
                  </a:lnTo>
                  <a:cubicBezTo>
                    <a:pt x="500015" y="554450"/>
                    <a:pt x="494681" y="559784"/>
                    <a:pt x="488109" y="559784"/>
                  </a:cubicBezTo>
                  <a:close/>
                </a:path>
              </a:pathLst>
            </a:custGeom>
            <a:grpFill/>
            <a:ln w="9525" cap="flat">
              <a:solidFill>
                <a:schemeClr val="bg2"/>
              </a:solidFill>
              <a:prstDash val="solid"/>
              <a:miter/>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sp>
        <p:nvSpPr>
          <p:cNvPr id="60" name="TextBox 59">
            <a:extLst>
              <a:ext uri="{FF2B5EF4-FFF2-40B4-BE49-F238E27FC236}">
                <a16:creationId xmlns:a16="http://schemas.microsoft.com/office/drawing/2014/main" id="{16592650-D76F-954B-ADEA-F6F92D5BDA66}"/>
              </a:ext>
            </a:extLst>
          </p:cNvPr>
          <p:cNvSpPr txBox="1"/>
          <p:nvPr/>
        </p:nvSpPr>
        <p:spPr>
          <a:xfrm>
            <a:off x="6506719" y="4138331"/>
            <a:ext cx="1411074" cy="276999"/>
          </a:xfrm>
          <a:prstGeom prst="rect">
            <a:avLst/>
          </a:prstGeom>
          <a:noFill/>
        </p:spPr>
        <p:txBody>
          <a:bodyPr wrap="square" rtlCol="0" anchor="ctr">
            <a:spAutoFit/>
          </a:bodyPr>
          <a:lstStyle/>
          <a:p>
            <a:r>
              <a:rPr lang="en-US" sz="1200" b="1" dirty="0">
                <a:cs typeface="Arial" panose="020B0604020202020204" pitchFamily="34" charset="0"/>
              </a:rPr>
              <a:t>Work Performed</a:t>
            </a:r>
          </a:p>
        </p:txBody>
      </p:sp>
      <p:sp>
        <p:nvSpPr>
          <p:cNvPr id="65" name="Arc 64">
            <a:extLst>
              <a:ext uri="{FF2B5EF4-FFF2-40B4-BE49-F238E27FC236}">
                <a16:creationId xmlns:a16="http://schemas.microsoft.com/office/drawing/2014/main" id="{3E0AF4B0-3824-B8B9-8954-117AB7715BCE}"/>
              </a:ext>
            </a:extLst>
          </p:cNvPr>
          <p:cNvSpPr/>
          <p:nvPr/>
        </p:nvSpPr>
        <p:spPr>
          <a:xfrm flipH="1">
            <a:off x="3343638" y="1104184"/>
            <a:ext cx="6723385" cy="3338879"/>
          </a:xfrm>
          <a:prstGeom prst="arc">
            <a:avLst>
              <a:gd name="adj1" fmla="val 10864200"/>
              <a:gd name="adj2" fmla="val 8732"/>
            </a:avLst>
          </a:prstGeom>
          <a:ln w="1905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grpSp>
        <p:nvGrpSpPr>
          <p:cNvPr id="78" name="Graphic 1">
            <a:extLst>
              <a:ext uri="{FF2B5EF4-FFF2-40B4-BE49-F238E27FC236}">
                <a16:creationId xmlns:a16="http://schemas.microsoft.com/office/drawing/2014/main" id="{29B5AF2D-9532-C5F0-D0FC-3750B063A162}"/>
              </a:ext>
            </a:extLst>
          </p:cNvPr>
          <p:cNvGrpSpPr/>
          <p:nvPr/>
        </p:nvGrpSpPr>
        <p:grpSpPr>
          <a:xfrm>
            <a:off x="6968998" y="3179592"/>
            <a:ext cx="470387" cy="531614"/>
            <a:chOff x="3074323" y="0"/>
            <a:chExt cx="6067261" cy="6857000"/>
          </a:xfrm>
          <a:solidFill>
            <a:schemeClr val="bg2"/>
          </a:solidFill>
        </p:grpSpPr>
        <p:sp>
          <p:nvSpPr>
            <p:cNvPr id="79" name="Freeform: Shape 3">
              <a:extLst>
                <a:ext uri="{FF2B5EF4-FFF2-40B4-BE49-F238E27FC236}">
                  <a16:creationId xmlns:a16="http://schemas.microsoft.com/office/drawing/2014/main" id="{419F4AD0-E136-0662-F799-74E82B292F7D}"/>
                </a:ext>
              </a:extLst>
            </p:cNvPr>
            <p:cNvSpPr/>
            <p:nvPr/>
          </p:nvSpPr>
          <p:spPr>
            <a:xfrm>
              <a:off x="3074323" y="0"/>
              <a:ext cx="8312" cy="8312"/>
            </a:xfrm>
            <a:custGeom>
              <a:avLst/>
              <a:gdLst/>
              <a:ahLst/>
              <a:cxnLst/>
              <a:rect l="l" t="t" r="r" b="b"/>
              <a:pathLst>
                <a:path w="8312" h="8312"/>
              </a:pathLst>
            </a:custGeom>
            <a:grpFill/>
            <a:ln w="167119" cap="rnd">
              <a:solidFill>
                <a:schemeClr val="bg2"/>
              </a:solidFill>
              <a:prstDash val="solid"/>
              <a:round/>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80" name="Freeform: Shape 6">
              <a:extLst>
                <a:ext uri="{FF2B5EF4-FFF2-40B4-BE49-F238E27FC236}">
                  <a16:creationId xmlns:a16="http://schemas.microsoft.com/office/drawing/2014/main" id="{DFB0B9BA-DD2F-45A9-7E6C-3B37D1A0A848}"/>
                </a:ext>
              </a:extLst>
            </p:cNvPr>
            <p:cNvSpPr/>
            <p:nvPr/>
          </p:nvSpPr>
          <p:spPr>
            <a:xfrm>
              <a:off x="4710766" y="2171866"/>
              <a:ext cx="2944324" cy="2541865"/>
            </a:xfrm>
            <a:custGeom>
              <a:avLst/>
              <a:gdLst>
                <a:gd name="connsiteX0" fmla="*/ 1470272 w 2944324"/>
                <a:gd name="connsiteY0" fmla="*/ 2541866 h 2541865"/>
                <a:gd name="connsiteX1" fmla="*/ 908082 w 2944324"/>
                <a:gd name="connsiteY1" fmla="*/ 2387748 h 2541865"/>
                <a:gd name="connsiteX2" fmla="*/ 259773 w 2944324"/>
                <a:gd name="connsiteY2" fmla="*/ 1628962 h 2541865"/>
                <a:gd name="connsiteX3" fmla="*/ 0 w 2944324"/>
                <a:gd name="connsiteY3" fmla="*/ 260604 h 2541865"/>
                <a:gd name="connsiteX4" fmla="*/ 0 w 2944324"/>
                <a:gd name="connsiteY4" fmla="*/ 258277 h 2541865"/>
                <a:gd name="connsiteX5" fmla="*/ 14132 w 2944324"/>
                <a:gd name="connsiteY5" fmla="*/ 73152 h 2541865"/>
                <a:gd name="connsiteX6" fmla="*/ 107567 w 2944324"/>
                <a:gd name="connsiteY6" fmla="*/ 665 h 2541865"/>
                <a:gd name="connsiteX7" fmla="*/ 180054 w 2944324"/>
                <a:gd name="connsiteY7" fmla="*/ 94100 h 2541865"/>
                <a:gd name="connsiteX8" fmla="*/ 167169 w 2944324"/>
                <a:gd name="connsiteY8" fmla="*/ 261851 h 2541865"/>
                <a:gd name="connsiteX9" fmla="*/ 991459 w 2944324"/>
                <a:gd name="connsiteY9" fmla="*/ 2242857 h 2541865"/>
                <a:gd name="connsiteX10" fmla="*/ 1956068 w 2944324"/>
                <a:gd name="connsiteY10" fmla="*/ 2239449 h 2541865"/>
                <a:gd name="connsiteX11" fmla="*/ 2777033 w 2944324"/>
                <a:gd name="connsiteY11" fmla="*/ 267254 h 2541865"/>
                <a:gd name="connsiteX12" fmla="*/ 2777033 w 2944324"/>
                <a:gd name="connsiteY12" fmla="*/ 83626 h 2541865"/>
                <a:gd name="connsiteX13" fmla="*/ 2860659 w 2944324"/>
                <a:gd name="connsiteY13" fmla="*/ 0 h 2541865"/>
                <a:gd name="connsiteX14" fmla="*/ 2860659 w 2944324"/>
                <a:gd name="connsiteY14" fmla="*/ 0 h 2541865"/>
                <a:gd name="connsiteX15" fmla="*/ 2944285 w 2944324"/>
                <a:gd name="connsiteY15" fmla="*/ 83626 h 2541865"/>
                <a:gd name="connsiteX16" fmla="*/ 2944285 w 2944324"/>
                <a:gd name="connsiteY16" fmla="*/ 266922 h 2541865"/>
                <a:gd name="connsiteX17" fmla="*/ 2688336 w 2944324"/>
                <a:gd name="connsiteY17" fmla="*/ 1623808 h 2541865"/>
                <a:gd name="connsiteX18" fmla="*/ 2040026 w 2944324"/>
                <a:gd name="connsiteY18" fmla="*/ 2384090 h 2541865"/>
                <a:gd name="connsiteX19" fmla="*/ 1470272 w 2944324"/>
                <a:gd name="connsiteY19" fmla="*/ 2541866 h 2541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44324" h="2541865">
                  <a:moveTo>
                    <a:pt x="1470272" y="2541866"/>
                  </a:moveTo>
                  <a:cubicBezTo>
                    <a:pt x="1278331" y="2541866"/>
                    <a:pt x="1086640" y="2490493"/>
                    <a:pt x="908082" y="2387748"/>
                  </a:cubicBezTo>
                  <a:cubicBezTo>
                    <a:pt x="640246" y="2233630"/>
                    <a:pt x="416052" y="1971197"/>
                    <a:pt x="259773" y="1628962"/>
                  </a:cubicBezTo>
                  <a:cubicBezTo>
                    <a:pt x="87367" y="1251481"/>
                    <a:pt x="0" y="791122"/>
                    <a:pt x="0" y="260604"/>
                  </a:cubicBezTo>
                  <a:cubicBezTo>
                    <a:pt x="0" y="259856"/>
                    <a:pt x="0" y="259025"/>
                    <a:pt x="0" y="258277"/>
                  </a:cubicBezTo>
                  <a:cubicBezTo>
                    <a:pt x="1746" y="195848"/>
                    <a:pt x="6484" y="133586"/>
                    <a:pt x="14132" y="73152"/>
                  </a:cubicBezTo>
                  <a:cubicBezTo>
                    <a:pt x="19867" y="27349"/>
                    <a:pt x="61764" y="-5071"/>
                    <a:pt x="107567" y="665"/>
                  </a:cubicBezTo>
                  <a:cubicBezTo>
                    <a:pt x="153370" y="6484"/>
                    <a:pt x="185873" y="48297"/>
                    <a:pt x="180054" y="94100"/>
                  </a:cubicBezTo>
                  <a:cubicBezTo>
                    <a:pt x="173154" y="148798"/>
                    <a:pt x="168831" y="205241"/>
                    <a:pt x="167169" y="261851"/>
                  </a:cubicBezTo>
                  <a:cubicBezTo>
                    <a:pt x="167418" y="1219477"/>
                    <a:pt x="467840" y="1941438"/>
                    <a:pt x="991459" y="2242857"/>
                  </a:cubicBezTo>
                  <a:cubicBezTo>
                    <a:pt x="1297534" y="2419004"/>
                    <a:pt x="1649162" y="2417757"/>
                    <a:pt x="1956068" y="2239449"/>
                  </a:cubicBezTo>
                  <a:cubicBezTo>
                    <a:pt x="2473951" y="1938528"/>
                    <a:pt x="2780857" y="1201272"/>
                    <a:pt x="2777033" y="267254"/>
                  </a:cubicBezTo>
                  <a:lnTo>
                    <a:pt x="2777033" y="83626"/>
                  </a:lnTo>
                  <a:cubicBezTo>
                    <a:pt x="2777033" y="37490"/>
                    <a:pt x="2814440" y="0"/>
                    <a:pt x="2860659" y="0"/>
                  </a:cubicBezTo>
                  <a:cubicBezTo>
                    <a:pt x="2860659" y="0"/>
                    <a:pt x="2860659" y="0"/>
                    <a:pt x="2860659" y="0"/>
                  </a:cubicBezTo>
                  <a:cubicBezTo>
                    <a:pt x="2906878" y="0"/>
                    <a:pt x="2944285" y="37490"/>
                    <a:pt x="2944285" y="83626"/>
                  </a:cubicBezTo>
                  <a:lnTo>
                    <a:pt x="2944285" y="266922"/>
                  </a:lnTo>
                  <a:cubicBezTo>
                    <a:pt x="2946446" y="790624"/>
                    <a:pt x="2860327" y="1247242"/>
                    <a:pt x="2688336" y="1623808"/>
                  </a:cubicBezTo>
                  <a:cubicBezTo>
                    <a:pt x="2532306" y="1965378"/>
                    <a:pt x="2308112" y="2228310"/>
                    <a:pt x="2040026" y="2384090"/>
                  </a:cubicBezTo>
                  <a:cubicBezTo>
                    <a:pt x="1858975" y="2489246"/>
                    <a:pt x="1664541" y="2541866"/>
                    <a:pt x="1470272" y="2541866"/>
                  </a:cubicBezTo>
                  <a:close/>
                </a:path>
              </a:pathLst>
            </a:custGeom>
            <a:grpFill/>
            <a:ln w="8307" cap="flat">
              <a:solidFill>
                <a:schemeClr val="bg2"/>
              </a:solidFill>
              <a:prstDash val="solid"/>
              <a:miter/>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81" name="Freeform: Shape 7">
              <a:extLst>
                <a:ext uri="{FF2B5EF4-FFF2-40B4-BE49-F238E27FC236}">
                  <a16:creationId xmlns:a16="http://schemas.microsoft.com/office/drawing/2014/main" id="{7205AC4D-7F1F-D372-BFDC-A37F93F3505B}"/>
                </a:ext>
              </a:extLst>
            </p:cNvPr>
            <p:cNvSpPr/>
            <p:nvPr/>
          </p:nvSpPr>
          <p:spPr>
            <a:xfrm>
              <a:off x="4349079" y="0"/>
              <a:ext cx="3667492" cy="2339035"/>
            </a:xfrm>
            <a:custGeom>
              <a:avLst/>
              <a:gdLst>
                <a:gd name="connsiteX0" fmla="*/ 3313038 w 3667492"/>
                <a:gd name="connsiteY0" fmla="*/ 2339035 h 2339035"/>
                <a:gd name="connsiteX1" fmla="*/ 354455 w 3667492"/>
                <a:gd name="connsiteY1" fmla="*/ 2339035 h 2339035"/>
                <a:gd name="connsiteX2" fmla="*/ 0 w 3667492"/>
                <a:gd name="connsiteY2" fmla="*/ 1984747 h 2339035"/>
                <a:gd name="connsiteX3" fmla="*/ 254702 w 3667492"/>
                <a:gd name="connsiteY3" fmla="*/ 1645920 h 2339035"/>
                <a:gd name="connsiteX4" fmla="*/ 576654 w 3667492"/>
                <a:gd name="connsiteY4" fmla="*/ 788878 h 2339035"/>
                <a:gd name="connsiteX5" fmla="*/ 1349654 w 3667492"/>
                <a:gd name="connsiteY5" fmla="*/ 260937 h 2339035"/>
                <a:gd name="connsiteX6" fmla="*/ 1735033 w 3667492"/>
                <a:gd name="connsiteY6" fmla="*/ 0 h 2339035"/>
                <a:gd name="connsiteX7" fmla="*/ 1932543 w 3667492"/>
                <a:gd name="connsiteY7" fmla="*/ 0 h 2339035"/>
                <a:gd name="connsiteX8" fmla="*/ 2318004 w 3667492"/>
                <a:gd name="connsiteY8" fmla="*/ 260937 h 2339035"/>
                <a:gd name="connsiteX9" fmla="*/ 3091005 w 3667492"/>
                <a:gd name="connsiteY9" fmla="*/ 788878 h 2339035"/>
                <a:gd name="connsiteX10" fmla="*/ 3412957 w 3667492"/>
                <a:gd name="connsiteY10" fmla="*/ 1646003 h 2339035"/>
                <a:gd name="connsiteX11" fmla="*/ 3667492 w 3667492"/>
                <a:gd name="connsiteY11" fmla="*/ 1984747 h 2339035"/>
                <a:gd name="connsiteX12" fmla="*/ 3313038 w 3667492"/>
                <a:gd name="connsiteY12" fmla="*/ 2339035 h 2339035"/>
                <a:gd name="connsiteX13" fmla="*/ 1735033 w 3667492"/>
                <a:gd name="connsiteY13" fmla="*/ 167252 h 2339035"/>
                <a:gd name="connsiteX14" fmla="*/ 1495044 w 3667492"/>
                <a:gd name="connsiteY14" fmla="*/ 351462 h 2339035"/>
                <a:gd name="connsiteX15" fmla="*/ 1437104 w 3667492"/>
                <a:gd name="connsiteY15" fmla="*/ 409402 h 2339035"/>
                <a:gd name="connsiteX16" fmla="*/ 420292 w 3667492"/>
                <a:gd name="connsiteY16" fmla="*/ 1713918 h 2339035"/>
                <a:gd name="connsiteX17" fmla="*/ 420292 w 3667492"/>
                <a:gd name="connsiteY17" fmla="*/ 1715747 h 2339035"/>
                <a:gd name="connsiteX18" fmla="*/ 342235 w 3667492"/>
                <a:gd name="connsiteY18" fmla="*/ 1799207 h 2339035"/>
                <a:gd name="connsiteX19" fmla="*/ 167086 w 3667492"/>
                <a:gd name="connsiteY19" fmla="*/ 1984747 h 2339035"/>
                <a:gd name="connsiteX20" fmla="*/ 354288 w 3667492"/>
                <a:gd name="connsiteY20" fmla="*/ 2171783 h 2339035"/>
                <a:gd name="connsiteX21" fmla="*/ 3313038 w 3667492"/>
                <a:gd name="connsiteY21" fmla="*/ 2171783 h 2339035"/>
                <a:gd name="connsiteX22" fmla="*/ 3500240 w 3667492"/>
                <a:gd name="connsiteY22" fmla="*/ 1984747 h 2339035"/>
                <a:gd name="connsiteX23" fmla="*/ 3325174 w 3667492"/>
                <a:gd name="connsiteY23" fmla="*/ 1799207 h 2339035"/>
                <a:gd name="connsiteX24" fmla="*/ 3247201 w 3667492"/>
                <a:gd name="connsiteY24" fmla="*/ 1715747 h 2339035"/>
                <a:gd name="connsiteX25" fmla="*/ 3247201 w 3667492"/>
                <a:gd name="connsiteY25" fmla="*/ 1713918 h 2339035"/>
                <a:gd name="connsiteX26" fmla="*/ 2230388 w 3667492"/>
                <a:gd name="connsiteY26" fmla="*/ 409402 h 2339035"/>
                <a:gd name="connsiteX27" fmla="*/ 2172448 w 3667492"/>
                <a:gd name="connsiteY27" fmla="*/ 351462 h 2339035"/>
                <a:gd name="connsiteX28" fmla="*/ 1932460 w 3667492"/>
                <a:gd name="connsiteY28" fmla="*/ 167252 h 2339035"/>
                <a:gd name="connsiteX29" fmla="*/ 1735033 w 3667492"/>
                <a:gd name="connsiteY29" fmla="*/ 167252 h 2339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67492" h="2339035">
                  <a:moveTo>
                    <a:pt x="3313038" y="2339035"/>
                  </a:moveTo>
                  <a:lnTo>
                    <a:pt x="354455" y="2339035"/>
                  </a:lnTo>
                  <a:cubicBezTo>
                    <a:pt x="159022" y="2339035"/>
                    <a:pt x="0" y="2180096"/>
                    <a:pt x="0" y="1984747"/>
                  </a:cubicBezTo>
                  <a:cubicBezTo>
                    <a:pt x="0" y="1825807"/>
                    <a:pt x="107068" y="1689313"/>
                    <a:pt x="254702" y="1645920"/>
                  </a:cubicBezTo>
                  <a:cubicBezTo>
                    <a:pt x="268750" y="1333528"/>
                    <a:pt x="379310" y="1038426"/>
                    <a:pt x="576654" y="788878"/>
                  </a:cubicBezTo>
                  <a:cubicBezTo>
                    <a:pt x="771837" y="542073"/>
                    <a:pt x="1045076" y="355785"/>
                    <a:pt x="1349654" y="260937"/>
                  </a:cubicBezTo>
                  <a:cubicBezTo>
                    <a:pt x="1413164" y="105156"/>
                    <a:pt x="1565536" y="0"/>
                    <a:pt x="1735033" y="0"/>
                  </a:cubicBezTo>
                  <a:lnTo>
                    <a:pt x="1932543" y="0"/>
                  </a:lnTo>
                  <a:cubicBezTo>
                    <a:pt x="2102123" y="0"/>
                    <a:pt x="2254412" y="105156"/>
                    <a:pt x="2318004" y="260937"/>
                  </a:cubicBezTo>
                  <a:cubicBezTo>
                    <a:pt x="2622582" y="355785"/>
                    <a:pt x="2895739" y="542073"/>
                    <a:pt x="3091005" y="788878"/>
                  </a:cubicBezTo>
                  <a:cubicBezTo>
                    <a:pt x="3288432" y="1038509"/>
                    <a:pt x="3398991" y="1333528"/>
                    <a:pt x="3412957" y="1646003"/>
                  </a:cubicBezTo>
                  <a:cubicBezTo>
                    <a:pt x="3560507" y="1689562"/>
                    <a:pt x="3667492" y="1826057"/>
                    <a:pt x="3667492" y="1984747"/>
                  </a:cubicBezTo>
                  <a:cubicBezTo>
                    <a:pt x="3667492" y="2180179"/>
                    <a:pt x="3508470" y="2339035"/>
                    <a:pt x="3313038" y="2339035"/>
                  </a:cubicBezTo>
                  <a:close/>
                  <a:moveTo>
                    <a:pt x="1735033" y="167252"/>
                  </a:moveTo>
                  <a:cubicBezTo>
                    <a:pt x="1624141" y="167252"/>
                    <a:pt x="1525469" y="242981"/>
                    <a:pt x="1495044" y="351462"/>
                  </a:cubicBezTo>
                  <a:cubicBezTo>
                    <a:pt x="1487147" y="379559"/>
                    <a:pt x="1465201" y="401505"/>
                    <a:pt x="1437104" y="409402"/>
                  </a:cubicBezTo>
                  <a:cubicBezTo>
                    <a:pt x="838422" y="577568"/>
                    <a:pt x="420292" y="1113989"/>
                    <a:pt x="420292" y="1713918"/>
                  </a:cubicBezTo>
                  <a:lnTo>
                    <a:pt x="420292" y="1715747"/>
                  </a:lnTo>
                  <a:cubicBezTo>
                    <a:pt x="420292" y="1759804"/>
                    <a:pt x="386126" y="1796297"/>
                    <a:pt x="342235" y="1799207"/>
                  </a:cubicBezTo>
                  <a:cubicBezTo>
                    <a:pt x="244062" y="1805774"/>
                    <a:pt x="167086" y="1887239"/>
                    <a:pt x="167086" y="1984747"/>
                  </a:cubicBezTo>
                  <a:cubicBezTo>
                    <a:pt x="167086" y="2087908"/>
                    <a:pt x="251044" y="2171783"/>
                    <a:pt x="354288" y="2171783"/>
                  </a:cubicBezTo>
                  <a:lnTo>
                    <a:pt x="3313038" y="2171783"/>
                  </a:lnTo>
                  <a:cubicBezTo>
                    <a:pt x="3416282" y="2171783"/>
                    <a:pt x="3500240" y="2087908"/>
                    <a:pt x="3500240" y="1984747"/>
                  </a:cubicBezTo>
                  <a:cubicBezTo>
                    <a:pt x="3500240" y="1887405"/>
                    <a:pt x="3423347" y="1805857"/>
                    <a:pt x="3325174" y="1799207"/>
                  </a:cubicBezTo>
                  <a:cubicBezTo>
                    <a:pt x="3281283" y="1796214"/>
                    <a:pt x="3247201" y="1759721"/>
                    <a:pt x="3247201" y="1715747"/>
                  </a:cubicBezTo>
                  <a:lnTo>
                    <a:pt x="3247201" y="1713918"/>
                  </a:lnTo>
                  <a:cubicBezTo>
                    <a:pt x="3247201" y="1114072"/>
                    <a:pt x="2829071" y="577568"/>
                    <a:pt x="2230388" y="409402"/>
                  </a:cubicBezTo>
                  <a:cubicBezTo>
                    <a:pt x="2202291" y="401505"/>
                    <a:pt x="2180346" y="379559"/>
                    <a:pt x="2172448" y="351462"/>
                  </a:cubicBezTo>
                  <a:cubicBezTo>
                    <a:pt x="2142024" y="242981"/>
                    <a:pt x="2043352" y="167252"/>
                    <a:pt x="1932460" y="167252"/>
                  </a:cubicBezTo>
                  <a:lnTo>
                    <a:pt x="1735033" y="167252"/>
                  </a:lnTo>
                  <a:close/>
                </a:path>
              </a:pathLst>
            </a:custGeom>
            <a:grpFill/>
            <a:ln w="8307" cap="flat">
              <a:solidFill>
                <a:schemeClr val="bg2"/>
              </a:solidFill>
              <a:prstDash val="solid"/>
              <a:miter/>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82" name="Freeform: Shape 8">
              <a:extLst>
                <a:ext uri="{FF2B5EF4-FFF2-40B4-BE49-F238E27FC236}">
                  <a16:creationId xmlns:a16="http://schemas.microsoft.com/office/drawing/2014/main" id="{C3B9633A-C5B5-C5E5-EAEA-49A858DC3461}"/>
                </a:ext>
              </a:extLst>
            </p:cNvPr>
            <p:cNvSpPr/>
            <p:nvPr/>
          </p:nvSpPr>
          <p:spPr>
            <a:xfrm>
              <a:off x="3074323" y="0"/>
              <a:ext cx="8312" cy="8312"/>
            </a:xfrm>
            <a:custGeom>
              <a:avLst/>
              <a:gdLst/>
              <a:ahLst/>
              <a:cxnLst/>
              <a:rect l="l" t="t" r="r" b="b"/>
              <a:pathLst>
                <a:path w="8312" h="8312"/>
              </a:pathLst>
            </a:custGeom>
            <a:grpFill/>
            <a:ln w="167119" cap="rnd">
              <a:solidFill>
                <a:schemeClr val="bg2"/>
              </a:solidFill>
              <a:prstDash val="solid"/>
              <a:round/>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83" name="Freeform: Shape 9">
              <a:extLst>
                <a:ext uri="{FF2B5EF4-FFF2-40B4-BE49-F238E27FC236}">
                  <a16:creationId xmlns:a16="http://schemas.microsoft.com/office/drawing/2014/main" id="{DE1047C9-7CCD-C4B9-0B45-23D707A6DF68}"/>
                </a:ext>
              </a:extLst>
            </p:cNvPr>
            <p:cNvSpPr/>
            <p:nvPr/>
          </p:nvSpPr>
          <p:spPr>
            <a:xfrm>
              <a:off x="3096571" y="4057360"/>
              <a:ext cx="6045013" cy="2799640"/>
            </a:xfrm>
            <a:custGeom>
              <a:avLst/>
              <a:gdLst>
                <a:gd name="connsiteX0" fmla="*/ 5587650 w 6045013"/>
                <a:gd name="connsiteY0" fmla="*/ 2799642 h 2799641"/>
                <a:gd name="connsiteX1" fmla="*/ 464017 w 6045013"/>
                <a:gd name="connsiteY1" fmla="*/ 2799642 h 2799641"/>
                <a:gd name="connsiteX2" fmla="*/ 250048 w 6045013"/>
                <a:gd name="connsiteY2" fmla="*/ 2620586 h 2799641"/>
                <a:gd name="connsiteX3" fmla="*/ 3492 w 6045013"/>
                <a:gd name="connsiteY3" fmla="*/ 1244829 h 2799641"/>
                <a:gd name="connsiteX4" fmla="*/ 117543 w 6045013"/>
                <a:gd name="connsiteY4" fmla="*/ 1013403 h 2799641"/>
                <a:gd name="connsiteX5" fmla="*/ 2057235 w 6045013"/>
                <a:gd name="connsiteY5" fmla="*/ 9391 h 2799641"/>
                <a:gd name="connsiteX6" fmla="*/ 2169956 w 6045013"/>
                <a:gd name="connsiteY6" fmla="*/ 45219 h 2799641"/>
                <a:gd name="connsiteX7" fmla="*/ 2134128 w 6045013"/>
                <a:gd name="connsiteY7" fmla="*/ 157940 h 2799641"/>
                <a:gd name="connsiteX8" fmla="*/ 194436 w 6045013"/>
                <a:gd name="connsiteY8" fmla="*/ 1161868 h 2799641"/>
                <a:gd name="connsiteX9" fmla="*/ 168084 w 6045013"/>
                <a:gd name="connsiteY9" fmla="*/ 1215319 h 2799641"/>
                <a:gd name="connsiteX10" fmla="*/ 414640 w 6045013"/>
                <a:gd name="connsiteY10" fmla="*/ 2591075 h 2799641"/>
                <a:gd name="connsiteX11" fmla="*/ 464017 w 6045013"/>
                <a:gd name="connsiteY11" fmla="*/ 2632390 h 2799641"/>
                <a:gd name="connsiteX12" fmla="*/ 5587650 w 6045013"/>
                <a:gd name="connsiteY12" fmla="*/ 2632390 h 2799641"/>
                <a:gd name="connsiteX13" fmla="*/ 5637028 w 6045013"/>
                <a:gd name="connsiteY13" fmla="*/ 2591242 h 2799641"/>
                <a:gd name="connsiteX14" fmla="*/ 5876933 w 6045013"/>
                <a:gd name="connsiteY14" fmla="*/ 1282486 h 2799641"/>
                <a:gd name="connsiteX15" fmla="*/ 5851995 w 6045013"/>
                <a:gd name="connsiteY15" fmla="*/ 1229617 h 2799641"/>
                <a:gd name="connsiteX16" fmla="*/ 3953119 w 6045013"/>
                <a:gd name="connsiteY16" fmla="*/ 174399 h 2799641"/>
                <a:gd name="connsiteX17" fmla="*/ 3920616 w 6045013"/>
                <a:gd name="connsiteY17" fmla="*/ 60681 h 2799641"/>
                <a:gd name="connsiteX18" fmla="*/ 4034334 w 6045013"/>
                <a:gd name="connsiteY18" fmla="*/ 28178 h 2799641"/>
                <a:gd name="connsiteX19" fmla="*/ 5933211 w 6045013"/>
                <a:gd name="connsiteY19" fmla="*/ 1083396 h 2799641"/>
                <a:gd name="connsiteX20" fmla="*/ 6041442 w 6045013"/>
                <a:gd name="connsiteY20" fmla="*/ 1312661 h 2799641"/>
                <a:gd name="connsiteX21" fmla="*/ 5801537 w 6045013"/>
                <a:gd name="connsiteY21" fmla="*/ 2621417 h 2799641"/>
                <a:gd name="connsiteX22" fmla="*/ 5587650 w 6045013"/>
                <a:gd name="connsiteY22" fmla="*/ 2799642 h 279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45013" h="2799641">
                  <a:moveTo>
                    <a:pt x="5587650" y="2799642"/>
                  </a:moveTo>
                  <a:lnTo>
                    <a:pt x="464017" y="2799642"/>
                  </a:lnTo>
                  <a:cubicBezTo>
                    <a:pt x="358612" y="2799642"/>
                    <a:pt x="268585" y="2724328"/>
                    <a:pt x="250048" y="2620586"/>
                  </a:cubicBezTo>
                  <a:lnTo>
                    <a:pt x="3492" y="1244829"/>
                  </a:lnTo>
                  <a:cubicBezTo>
                    <a:pt x="-13466" y="1150396"/>
                    <a:pt x="32421" y="1057460"/>
                    <a:pt x="117543" y="1013403"/>
                  </a:cubicBezTo>
                  <a:lnTo>
                    <a:pt x="2057235" y="9391"/>
                  </a:lnTo>
                  <a:cubicBezTo>
                    <a:pt x="2098217" y="-11889"/>
                    <a:pt x="2148675" y="4238"/>
                    <a:pt x="2169956" y="45219"/>
                  </a:cubicBezTo>
                  <a:cubicBezTo>
                    <a:pt x="2191153" y="86201"/>
                    <a:pt x="2175193" y="136659"/>
                    <a:pt x="2134128" y="157940"/>
                  </a:cubicBezTo>
                  <a:lnTo>
                    <a:pt x="194436" y="1161868"/>
                  </a:lnTo>
                  <a:cubicBezTo>
                    <a:pt x="174818" y="1172010"/>
                    <a:pt x="164177" y="1193539"/>
                    <a:pt x="168084" y="1215319"/>
                  </a:cubicBezTo>
                  <a:lnTo>
                    <a:pt x="414640" y="2591075"/>
                  </a:lnTo>
                  <a:cubicBezTo>
                    <a:pt x="418962" y="2615016"/>
                    <a:pt x="439744" y="2632390"/>
                    <a:pt x="464017" y="2632390"/>
                  </a:cubicBezTo>
                  <a:lnTo>
                    <a:pt x="5587650" y="2632390"/>
                  </a:lnTo>
                  <a:cubicBezTo>
                    <a:pt x="5611841" y="2632390"/>
                    <a:pt x="5632623" y="2615099"/>
                    <a:pt x="5637028" y="2591242"/>
                  </a:cubicBezTo>
                  <a:lnTo>
                    <a:pt x="5876933" y="1282486"/>
                  </a:lnTo>
                  <a:cubicBezTo>
                    <a:pt x="5880840" y="1261288"/>
                    <a:pt x="5870782" y="1240091"/>
                    <a:pt x="5851995" y="1229617"/>
                  </a:cubicBezTo>
                  <a:lnTo>
                    <a:pt x="3953119" y="174399"/>
                  </a:lnTo>
                  <a:cubicBezTo>
                    <a:pt x="3912719" y="151955"/>
                    <a:pt x="3898172" y="101081"/>
                    <a:pt x="3920616" y="60681"/>
                  </a:cubicBezTo>
                  <a:cubicBezTo>
                    <a:pt x="3943060" y="20281"/>
                    <a:pt x="3993934" y="5734"/>
                    <a:pt x="4034334" y="28178"/>
                  </a:cubicBezTo>
                  <a:lnTo>
                    <a:pt x="5933211" y="1083396"/>
                  </a:lnTo>
                  <a:cubicBezTo>
                    <a:pt x="6014758" y="1128700"/>
                    <a:pt x="6058234" y="1220805"/>
                    <a:pt x="6041442" y="1312661"/>
                  </a:cubicBezTo>
                  <a:lnTo>
                    <a:pt x="5801537" y="2621417"/>
                  </a:lnTo>
                  <a:cubicBezTo>
                    <a:pt x="5782584" y="2724661"/>
                    <a:pt x="5692640" y="2799642"/>
                    <a:pt x="5587650" y="2799642"/>
                  </a:cubicBezTo>
                  <a:close/>
                </a:path>
              </a:pathLst>
            </a:custGeom>
            <a:grpFill/>
            <a:ln w="8307" cap="flat">
              <a:solidFill>
                <a:schemeClr val="bg2"/>
              </a:solidFill>
              <a:prstDash val="solid"/>
              <a:miter/>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grpSp>
      <p:sp>
        <p:nvSpPr>
          <p:cNvPr id="84" name="TextBox 83">
            <a:extLst>
              <a:ext uri="{FF2B5EF4-FFF2-40B4-BE49-F238E27FC236}">
                <a16:creationId xmlns:a16="http://schemas.microsoft.com/office/drawing/2014/main" id="{D4B73344-A7E7-7AD9-3B9D-F17547D0A3C7}"/>
              </a:ext>
            </a:extLst>
          </p:cNvPr>
          <p:cNvSpPr txBox="1"/>
          <p:nvPr/>
        </p:nvSpPr>
        <p:spPr>
          <a:xfrm>
            <a:off x="9361485" y="4138330"/>
            <a:ext cx="1627795" cy="276999"/>
          </a:xfrm>
          <a:prstGeom prst="rect">
            <a:avLst/>
          </a:prstGeom>
          <a:noFill/>
        </p:spPr>
        <p:txBody>
          <a:bodyPr wrap="square" rtlCol="0" anchor="ctr">
            <a:spAutoFit/>
          </a:bodyPr>
          <a:lstStyle/>
          <a:p>
            <a:r>
              <a:rPr lang="en-US" sz="1200" b="1" dirty="0">
                <a:cs typeface="Arial" panose="020B0604020202020204" pitchFamily="34" charset="0"/>
              </a:rPr>
              <a:t>Equipment Working</a:t>
            </a:r>
          </a:p>
        </p:txBody>
      </p:sp>
      <p:sp>
        <p:nvSpPr>
          <p:cNvPr id="86" name="Graphic 1">
            <a:extLst>
              <a:ext uri="{FF2B5EF4-FFF2-40B4-BE49-F238E27FC236}">
                <a16:creationId xmlns:a16="http://schemas.microsoft.com/office/drawing/2014/main" id="{96BDEEE6-17E3-EBF6-FA9E-9DEF81E131A8}"/>
              </a:ext>
            </a:extLst>
          </p:cNvPr>
          <p:cNvSpPr/>
          <p:nvPr/>
        </p:nvSpPr>
        <p:spPr>
          <a:xfrm>
            <a:off x="1773842" y="3156817"/>
            <a:ext cx="500561" cy="517985"/>
          </a:xfrm>
          <a:custGeom>
            <a:avLst/>
            <a:gdLst>
              <a:gd name="connsiteX0" fmla="*/ 481696 w 766207"/>
              <a:gd name="connsiteY0" fmla="*/ 792877 h 792877"/>
              <a:gd name="connsiteX1" fmla="*/ 396447 w 766207"/>
              <a:gd name="connsiteY1" fmla="*/ 792877 h 792877"/>
              <a:gd name="connsiteX2" fmla="*/ 384541 w 766207"/>
              <a:gd name="connsiteY2" fmla="*/ 780971 h 792877"/>
              <a:gd name="connsiteX3" fmla="*/ 384541 w 766207"/>
              <a:gd name="connsiteY3" fmla="*/ 736394 h 792877"/>
              <a:gd name="connsiteX4" fmla="*/ 294529 w 766207"/>
              <a:gd name="connsiteY4" fmla="*/ 736394 h 792877"/>
              <a:gd name="connsiteX5" fmla="*/ 294529 w 766207"/>
              <a:gd name="connsiteY5" fmla="*/ 780971 h 792877"/>
              <a:gd name="connsiteX6" fmla="*/ 282623 w 766207"/>
              <a:gd name="connsiteY6" fmla="*/ 792877 h 792877"/>
              <a:gd name="connsiteX7" fmla="*/ 197374 w 766207"/>
              <a:gd name="connsiteY7" fmla="*/ 792877 h 792877"/>
              <a:gd name="connsiteX8" fmla="*/ 185468 w 766207"/>
              <a:gd name="connsiteY8" fmla="*/ 780971 h 792877"/>
              <a:gd name="connsiteX9" fmla="*/ 185468 w 766207"/>
              <a:gd name="connsiteY9" fmla="*/ 680863 h 792877"/>
              <a:gd name="connsiteX10" fmla="*/ 214329 w 766207"/>
              <a:gd name="connsiteY10" fmla="*/ 652002 h 792877"/>
              <a:gd name="connsiteX11" fmla="*/ 259192 w 766207"/>
              <a:gd name="connsiteY11" fmla="*/ 652002 h 792877"/>
              <a:gd name="connsiteX12" fmla="*/ 259192 w 766207"/>
              <a:gd name="connsiteY12" fmla="*/ 651240 h 792877"/>
              <a:gd name="connsiteX13" fmla="*/ 259192 w 766207"/>
              <a:gd name="connsiteY13" fmla="*/ 646478 h 792877"/>
              <a:gd name="connsiteX14" fmla="*/ 259477 w 766207"/>
              <a:gd name="connsiteY14" fmla="*/ 642001 h 792877"/>
              <a:gd name="connsiteX15" fmla="*/ 129556 w 766207"/>
              <a:gd name="connsiteY15" fmla="*/ 642001 h 792877"/>
              <a:gd name="connsiteX16" fmla="*/ 117650 w 766207"/>
              <a:gd name="connsiteY16" fmla="*/ 630095 h 792877"/>
              <a:gd name="connsiteX17" fmla="*/ 117650 w 766207"/>
              <a:gd name="connsiteY17" fmla="*/ 465312 h 792877"/>
              <a:gd name="connsiteX18" fmla="*/ 129556 w 766207"/>
              <a:gd name="connsiteY18" fmla="*/ 453406 h 792877"/>
              <a:gd name="connsiteX19" fmla="*/ 218234 w 766207"/>
              <a:gd name="connsiteY19" fmla="*/ 453406 h 792877"/>
              <a:gd name="connsiteX20" fmla="*/ 86122 w 766207"/>
              <a:gd name="connsiteY20" fmla="*/ 209852 h 792877"/>
              <a:gd name="connsiteX21" fmla="*/ 207 w 766207"/>
              <a:gd name="connsiteY21" fmla="*/ 99267 h 792877"/>
              <a:gd name="connsiteX22" fmla="*/ 112602 w 766207"/>
              <a:gd name="connsiteY22" fmla="*/ 207 h 792877"/>
              <a:gd name="connsiteX23" fmla="*/ 202042 w 766207"/>
              <a:gd name="connsiteY23" fmla="*/ 61548 h 792877"/>
              <a:gd name="connsiteX24" fmla="*/ 532083 w 766207"/>
              <a:gd name="connsiteY24" fmla="*/ 125841 h 792877"/>
              <a:gd name="connsiteX25" fmla="*/ 558562 w 766207"/>
              <a:gd name="connsiteY25" fmla="*/ 139843 h 792877"/>
              <a:gd name="connsiteX26" fmla="*/ 577898 w 766207"/>
              <a:gd name="connsiteY26" fmla="*/ 137081 h 792877"/>
              <a:gd name="connsiteX27" fmla="*/ 647907 w 766207"/>
              <a:gd name="connsiteY27" fmla="*/ 207090 h 792877"/>
              <a:gd name="connsiteX28" fmla="*/ 643716 w 766207"/>
              <a:gd name="connsiteY28" fmla="*/ 230426 h 792877"/>
              <a:gd name="connsiteX29" fmla="*/ 750301 w 766207"/>
              <a:gd name="connsiteY29" fmla="*/ 297863 h 792877"/>
              <a:gd name="connsiteX30" fmla="*/ 764874 w 766207"/>
              <a:gd name="connsiteY30" fmla="*/ 322342 h 792877"/>
              <a:gd name="connsiteX31" fmla="*/ 753730 w 766207"/>
              <a:gd name="connsiteY31" fmla="*/ 348536 h 792877"/>
              <a:gd name="connsiteX32" fmla="*/ 766207 w 766207"/>
              <a:gd name="connsiteY32" fmla="*/ 371967 h 792877"/>
              <a:gd name="connsiteX33" fmla="*/ 762207 w 766207"/>
              <a:gd name="connsiteY33" fmla="*/ 386731 h 792877"/>
              <a:gd name="connsiteX34" fmla="*/ 756682 w 766207"/>
              <a:gd name="connsiteY34" fmla="*/ 395494 h 792877"/>
              <a:gd name="connsiteX35" fmla="*/ 745062 w 766207"/>
              <a:gd name="connsiteY35" fmla="*/ 405400 h 792877"/>
              <a:gd name="connsiteX36" fmla="*/ 718392 w 766207"/>
              <a:gd name="connsiteY36" fmla="*/ 404067 h 792877"/>
              <a:gd name="connsiteX37" fmla="*/ 697246 w 766207"/>
              <a:gd name="connsiteY37" fmla="*/ 390732 h 792877"/>
              <a:gd name="connsiteX38" fmla="*/ 672958 w 766207"/>
              <a:gd name="connsiteY38" fmla="*/ 408829 h 792877"/>
              <a:gd name="connsiteX39" fmla="*/ 636477 w 766207"/>
              <a:gd name="connsiteY39" fmla="*/ 410829 h 792877"/>
              <a:gd name="connsiteX40" fmla="*/ 593614 w 766207"/>
              <a:gd name="connsiteY40" fmla="*/ 383683 h 792877"/>
              <a:gd name="connsiteX41" fmla="*/ 561420 w 766207"/>
              <a:gd name="connsiteY41" fmla="*/ 445977 h 792877"/>
              <a:gd name="connsiteX42" fmla="*/ 545227 w 766207"/>
              <a:gd name="connsiteY42" fmla="*/ 459502 h 792877"/>
              <a:gd name="connsiteX43" fmla="*/ 524177 w 766207"/>
              <a:gd name="connsiteY43" fmla="*/ 456454 h 792877"/>
              <a:gd name="connsiteX44" fmla="*/ 465789 w 766207"/>
              <a:gd name="connsiteY44" fmla="*/ 419497 h 792877"/>
              <a:gd name="connsiteX45" fmla="*/ 453978 w 766207"/>
              <a:gd name="connsiteY45" fmla="*/ 401114 h 792877"/>
              <a:gd name="connsiteX46" fmla="*/ 460455 w 766207"/>
              <a:gd name="connsiteY46" fmla="*/ 380159 h 792877"/>
              <a:gd name="connsiteX47" fmla="*/ 460455 w 766207"/>
              <a:gd name="connsiteY47" fmla="*/ 380159 h 792877"/>
              <a:gd name="connsiteX48" fmla="*/ 506842 w 766207"/>
              <a:gd name="connsiteY48" fmla="*/ 328724 h 792877"/>
              <a:gd name="connsiteX49" fmla="*/ 499126 w 766207"/>
              <a:gd name="connsiteY49" fmla="*/ 323866 h 792877"/>
              <a:gd name="connsiteX50" fmla="*/ 485220 w 766207"/>
              <a:gd name="connsiteY50" fmla="*/ 304149 h 792877"/>
              <a:gd name="connsiteX51" fmla="*/ 489316 w 766207"/>
              <a:gd name="connsiteY51" fmla="*/ 280432 h 792877"/>
              <a:gd name="connsiteX52" fmla="*/ 515414 w 766207"/>
              <a:gd name="connsiteY52" fmla="*/ 239094 h 792877"/>
              <a:gd name="connsiteX53" fmla="*/ 510747 w 766207"/>
              <a:gd name="connsiteY53" fmla="*/ 227378 h 792877"/>
              <a:gd name="connsiteX54" fmla="*/ 196422 w 766207"/>
              <a:gd name="connsiteY54" fmla="*/ 166132 h 792877"/>
              <a:gd name="connsiteX55" fmla="*/ 352251 w 766207"/>
              <a:gd name="connsiteY55" fmla="*/ 453406 h 792877"/>
              <a:gd name="connsiteX56" fmla="*/ 391494 w 766207"/>
              <a:gd name="connsiteY56" fmla="*/ 453406 h 792877"/>
              <a:gd name="connsiteX57" fmla="*/ 455597 w 766207"/>
              <a:gd name="connsiteY57" fmla="*/ 517509 h 792877"/>
              <a:gd name="connsiteX58" fmla="*/ 455597 w 766207"/>
              <a:gd name="connsiteY58" fmla="*/ 613902 h 792877"/>
              <a:gd name="connsiteX59" fmla="*/ 427594 w 766207"/>
              <a:gd name="connsiteY59" fmla="*/ 641906 h 792877"/>
              <a:gd name="connsiteX60" fmla="*/ 419497 w 766207"/>
              <a:gd name="connsiteY60" fmla="*/ 641906 h 792877"/>
              <a:gd name="connsiteX61" fmla="*/ 419783 w 766207"/>
              <a:gd name="connsiteY61" fmla="*/ 646383 h 792877"/>
              <a:gd name="connsiteX62" fmla="*/ 419783 w 766207"/>
              <a:gd name="connsiteY62" fmla="*/ 651145 h 792877"/>
              <a:gd name="connsiteX63" fmla="*/ 419783 w 766207"/>
              <a:gd name="connsiteY63" fmla="*/ 651907 h 792877"/>
              <a:gd name="connsiteX64" fmla="*/ 464646 w 766207"/>
              <a:gd name="connsiteY64" fmla="*/ 651907 h 792877"/>
              <a:gd name="connsiteX65" fmla="*/ 493602 w 766207"/>
              <a:gd name="connsiteY65" fmla="*/ 680768 h 792877"/>
              <a:gd name="connsiteX66" fmla="*/ 493602 w 766207"/>
              <a:gd name="connsiteY66" fmla="*/ 780876 h 792877"/>
              <a:gd name="connsiteX67" fmla="*/ 481696 w 766207"/>
              <a:gd name="connsiteY67" fmla="*/ 792877 h 792877"/>
              <a:gd name="connsiteX68" fmla="*/ 408353 w 766207"/>
              <a:gd name="connsiteY68" fmla="*/ 769065 h 792877"/>
              <a:gd name="connsiteX69" fmla="*/ 469789 w 766207"/>
              <a:gd name="connsiteY69" fmla="*/ 769065 h 792877"/>
              <a:gd name="connsiteX70" fmla="*/ 469789 w 766207"/>
              <a:gd name="connsiteY70" fmla="*/ 680863 h 792877"/>
              <a:gd name="connsiteX71" fmla="*/ 464646 w 766207"/>
              <a:gd name="connsiteY71" fmla="*/ 675815 h 792877"/>
              <a:gd name="connsiteX72" fmla="*/ 214329 w 766207"/>
              <a:gd name="connsiteY72" fmla="*/ 675815 h 792877"/>
              <a:gd name="connsiteX73" fmla="*/ 209281 w 766207"/>
              <a:gd name="connsiteY73" fmla="*/ 680863 h 792877"/>
              <a:gd name="connsiteX74" fmla="*/ 209281 w 766207"/>
              <a:gd name="connsiteY74" fmla="*/ 769065 h 792877"/>
              <a:gd name="connsiteX75" fmla="*/ 270717 w 766207"/>
              <a:gd name="connsiteY75" fmla="*/ 769065 h 792877"/>
              <a:gd name="connsiteX76" fmla="*/ 270717 w 766207"/>
              <a:gd name="connsiteY76" fmla="*/ 724488 h 792877"/>
              <a:gd name="connsiteX77" fmla="*/ 282623 w 766207"/>
              <a:gd name="connsiteY77" fmla="*/ 712581 h 792877"/>
              <a:gd name="connsiteX78" fmla="*/ 396447 w 766207"/>
              <a:gd name="connsiteY78" fmla="*/ 712581 h 792877"/>
              <a:gd name="connsiteX79" fmla="*/ 408353 w 766207"/>
              <a:gd name="connsiteY79" fmla="*/ 724488 h 792877"/>
              <a:gd name="connsiteX80" fmla="*/ 408353 w 766207"/>
              <a:gd name="connsiteY80" fmla="*/ 769065 h 792877"/>
              <a:gd name="connsiteX81" fmla="*/ 283004 w 766207"/>
              <a:gd name="connsiteY81" fmla="*/ 651907 h 792877"/>
              <a:gd name="connsiteX82" fmla="*/ 395971 w 766207"/>
              <a:gd name="connsiteY82" fmla="*/ 651907 h 792877"/>
              <a:gd name="connsiteX83" fmla="*/ 396066 w 766207"/>
              <a:gd name="connsiteY83" fmla="*/ 651145 h 792877"/>
              <a:gd name="connsiteX84" fmla="*/ 396066 w 766207"/>
              <a:gd name="connsiteY84" fmla="*/ 646383 h 792877"/>
              <a:gd name="connsiteX85" fmla="*/ 394161 w 766207"/>
              <a:gd name="connsiteY85" fmla="*/ 641906 h 792877"/>
              <a:gd name="connsiteX86" fmla="*/ 284909 w 766207"/>
              <a:gd name="connsiteY86" fmla="*/ 641906 h 792877"/>
              <a:gd name="connsiteX87" fmla="*/ 283004 w 766207"/>
              <a:gd name="connsiteY87" fmla="*/ 646383 h 792877"/>
              <a:gd name="connsiteX88" fmla="*/ 283004 w 766207"/>
              <a:gd name="connsiteY88" fmla="*/ 651145 h 792877"/>
              <a:gd name="connsiteX89" fmla="*/ 283004 w 766207"/>
              <a:gd name="connsiteY89" fmla="*/ 651907 h 792877"/>
              <a:gd name="connsiteX90" fmla="*/ 141463 w 766207"/>
              <a:gd name="connsiteY90" fmla="*/ 618093 h 792877"/>
              <a:gd name="connsiteX91" fmla="*/ 427689 w 766207"/>
              <a:gd name="connsiteY91" fmla="*/ 618093 h 792877"/>
              <a:gd name="connsiteX92" fmla="*/ 431880 w 766207"/>
              <a:gd name="connsiteY92" fmla="*/ 613902 h 792877"/>
              <a:gd name="connsiteX93" fmla="*/ 431880 w 766207"/>
              <a:gd name="connsiteY93" fmla="*/ 517509 h 792877"/>
              <a:gd name="connsiteX94" fmla="*/ 391589 w 766207"/>
              <a:gd name="connsiteY94" fmla="*/ 477219 h 792877"/>
              <a:gd name="connsiteX95" fmla="*/ 345202 w 766207"/>
              <a:gd name="connsiteY95" fmla="*/ 477219 h 792877"/>
              <a:gd name="connsiteX96" fmla="*/ 334725 w 766207"/>
              <a:gd name="connsiteY96" fmla="*/ 471027 h 792877"/>
              <a:gd name="connsiteX97" fmla="*/ 170514 w 766207"/>
              <a:gd name="connsiteY97" fmla="*/ 168132 h 792877"/>
              <a:gd name="connsiteX98" fmla="*/ 171466 w 766207"/>
              <a:gd name="connsiteY98" fmla="*/ 155274 h 792877"/>
              <a:gd name="connsiteX99" fmla="*/ 177086 w 766207"/>
              <a:gd name="connsiteY99" fmla="*/ 146606 h 792877"/>
              <a:gd name="connsiteX100" fmla="*/ 189659 w 766207"/>
              <a:gd name="connsiteY100" fmla="*/ 140796 h 792877"/>
              <a:gd name="connsiteX101" fmla="*/ 516652 w 766207"/>
              <a:gd name="connsiteY101" fmla="*/ 204518 h 792877"/>
              <a:gd name="connsiteX102" fmla="*/ 521034 w 766207"/>
              <a:gd name="connsiteY102" fmla="*/ 204899 h 792877"/>
              <a:gd name="connsiteX103" fmla="*/ 532369 w 766207"/>
              <a:gd name="connsiteY103" fmla="*/ 214805 h 792877"/>
              <a:gd name="connsiteX104" fmla="*/ 539417 w 766207"/>
              <a:gd name="connsiteY104" fmla="*/ 232998 h 792877"/>
              <a:gd name="connsiteX105" fmla="*/ 539608 w 766207"/>
              <a:gd name="connsiteY105" fmla="*/ 246047 h 792877"/>
              <a:gd name="connsiteX106" fmla="*/ 509604 w 766207"/>
              <a:gd name="connsiteY106" fmla="*/ 293481 h 792877"/>
              <a:gd name="connsiteX107" fmla="*/ 508556 w 766207"/>
              <a:gd name="connsiteY107" fmla="*/ 299196 h 792877"/>
              <a:gd name="connsiteX108" fmla="*/ 511890 w 766207"/>
              <a:gd name="connsiteY108" fmla="*/ 303959 h 792877"/>
              <a:gd name="connsiteX109" fmla="*/ 531511 w 766207"/>
              <a:gd name="connsiteY109" fmla="*/ 316341 h 792877"/>
              <a:gd name="connsiteX110" fmla="*/ 531511 w 766207"/>
              <a:gd name="connsiteY110" fmla="*/ 316341 h 792877"/>
              <a:gd name="connsiteX111" fmla="*/ 649145 w 766207"/>
              <a:gd name="connsiteY111" fmla="*/ 390827 h 792877"/>
              <a:gd name="connsiteX112" fmla="*/ 658099 w 766207"/>
              <a:gd name="connsiteY112" fmla="*/ 390255 h 792877"/>
              <a:gd name="connsiteX113" fmla="*/ 738394 w 766207"/>
              <a:gd name="connsiteY113" fmla="*/ 330343 h 792877"/>
              <a:gd name="connsiteX114" fmla="*/ 740966 w 766207"/>
              <a:gd name="connsiteY114" fmla="*/ 324152 h 792877"/>
              <a:gd name="connsiteX115" fmla="*/ 737442 w 766207"/>
              <a:gd name="connsiteY115" fmla="*/ 318151 h 792877"/>
              <a:gd name="connsiteX116" fmla="*/ 622094 w 766207"/>
              <a:gd name="connsiteY116" fmla="*/ 245190 h 792877"/>
              <a:gd name="connsiteX117" fmla="*/ 617998 w 766207"/>
              <a:gd name="connsiteY117" fmla="*/ 229378 h 792877"/>
              <a:gd name="connsiteX118" fmla="*/ 623904 w 766207"/>
              <a:gd name="connsiteY118" fmla="*/ 207280 h 792877"/>
              <a:gd name="connsiteX119" fmla="*/ 577708 w 766207"/>
              <a:gd name="connsiteY119" fmla="*/ 161084 h 792877"/>
              <a:gd name="connsiteX120" fmla="*/ 559324 w 766207"/>
              <a:gd name="connsiteY120" fmla="*/ 164894 h 792877"/>
              <a:gd name="connsiteX121" fmla="*/ 544846 w 766207"/>
              <a:gd name="connsiteY121" fmla="*/ 160798 h 792877"/>
              <a:gd name="connsiteX122" fmla="*/ 527320 w 766207"/>
              <a:gd name="connsiteY122" fmla="*/ 149273 h 792877"/>
              <a:gd name="connsiteX123" fmla="*/ 191088 w 766207"/>
              <a:gd name="connsiteY123" fmla="*/ 83741 h 792877"/>
              <a:gd name="connsiteX124" fmla="*/ 182230 w 766207"/>
              <a:gd name="connsiteY124" fmla="*/ 76311 h 792877"/>
              <a:gd name="connsiteX125" fmla="*/ 110887 w 766207"/>
              <a:gd name="connsiteY125" fmla="*/ 23924 h 792877"/>
              <a:gd name="connsiteX126" fmla="*/ 23829 w 766207"/>
              <a:gd name="connsiteY126" fmla="*/ 100695 h 792877"/>
              <a:gd name="connsiteX127" fmla="*/ 95266 w 766207"/>
              <a:gd name="connsiteY127" fmla="*/ 187182 h 792877"/>
              <a:gd name="connsiteX128" fmla="*/ 104410 w 766207"/>
              <a:gd name="connsiteY128" fmla="*/ 193564 h 792877"/>
              <a:gd name="connsiteX129" fmla="*/ 104887 w 766207"/>
              <a:gd name="connsiteY129" fmla="*/ 194612 h 792877"/>
              <a:gd name="connsiteX130" fmla="*/ 248619 w 766207"/>
              <a:gd name="connsiteY130" fmla="*/ 459693 h 792877"/>
              <a:gd name="connsiteX131" fmla="*/ 248428 w 766207"/>
              <a:gd name="connsiteY131" fmla="*/ 471504 h 792877"/>
              <a:gd name="connsiteX132" fmla="*/ 238237 w 766207"/>
              <a:gd name="connsiteY132" fmla="*/ 477314 h 792877"/>
              <a:gd name="connsiteX133" fmla="*/ 141463 w 766207"/>
              <a:gd name="connsiteY133" fmla="*/ 477314 h 792877"/>
              <a:gd name="connsiteX134" fmla="*/ 141463 w 766207"/>
              <a:gd name="connsiteY134" fmla="*/ 618093 h 792877"/>
              <a:gd name="connsiteX135" fmla="*/ 478267 w 766207"/>
              <a:gd name="connsiteY135" fmla="*/ 396256 h 792877"/>
              <a:gd name="connsiteX136" fmla="*/ 477695 w 766207"/>
              <a:gd name="connsiteY136" fmla="*/ 397971 h 792877"/>
              <a:gd name="connsiteX137" fmla="*/ 478648 w 766207"/>
              <a:gd name="connsiteY137" fmla="*/ 399495 h 792877"/>
              <a:gd name="connsiteX138" fmla="*/ 537036 w 766207"/>
              <a:gd name="connsiteY138" fmla="*/ 436452 h 792877"/>
              <a:gd name="connsiteX139" fmla="*/ 538846 w 766207"/>
              <a:gd name="connsiteY139" fmla="*/ 436737 h 792877"/>
              <a:gd name="connsiteX140" fmla="*/ 540084 w 766207"/>
              <a:gd name="connsiteY140" fmla="*/ 435690 h 792877"/>
              <a:gd name="connsiteX141" fmla="*/ 573612 w 766207"/>
              <a:gd name="connsiteY141" fmla="*/ 371110 h 792877"/>
              <a:gd name="connsiteX142" fmla="*/ 527416 w 766207"/>
              <a:gd name="connsiteY142" fmla="*/ 341868 h 792877"/>
              <a:gd name="connsiteX143" fmla="*/ 478267 w 766207"/>
              <a:gd name="connsiteY143" fmla="*/ 396256 h 792877"/>
              <a:gd name="connsiteX144" fmla="*/ 717725 w 766207"/>
              <a:gd name="connsiteY144" fmla="*/ 375492 h 792877"/>
              <a:gd name="connsiteX145" fmla="*/ 731155 w 766207"/>
              <a:gd name="connsiteY145" fmla="*/ 383969 h 792877"/>
              <a:gd name="connsiteX146" fmla="*/ 734870 w 766207"/>
              <a:gd name="connsiteY146" fmla="*/ 383969 h 792877"/>
              <a:gd name="connsiteX147" fmla="*/ 736585 w 766207"/>
              <a:gd name="connsiteY147" fmla="*/ 382826 h 792877"/>
              <a:gd name="connsiteX148" fmla="*/ 742109 w 766207"/>
              <a:gd name="connsiteY148" fmla="*/ 374063 h 792877"/>
              <a:gd name="connsiteX149" fmla="*/ 742395 w 766207"/>
              <a:gd name="connsiteY149" fmla="*/ 372063 h 792877"/>
              <a:gd name="connsiteX150" fmla="*/ 740871 w 766207"/>
              <a:gd name="connsiteY150" fmla="*/ 368729 h 792877"/>
              <a:gd name="connsiteX151" fmla="*/ 740871 w 766207"/>
              <a:gd name="connsiteY151" fmla="*/ 368729 h 792877"/>
              <a:gd name="connsiteX152" fmla="*/ 733346 w 766207"/>
              <a:gd name="connsiteY152" fmla="*/ 363966 h 792877"/>
              <a:gd name="connsiteX153" fmla="*/ 717725 w 766207"/>
              <a:gd name="connsiteY153" fmla="*/ 375492 h 792877"/>
              <a:gd name="connsiteX154" fmla="*/ 746014 w 766207"/>
              <a:gd name="connsiteY154" fmla="*/ 339582 h 792877"/>
              <a:gd name="connsiteX155" fmla="*/ 746014 w 766207"/>
              <a:gd name="connsiteY155" fmla="*/ 339582 h 792877"/>
              <a:gd name="connsiteX156" fmla="*/ 746014 w 766207"/>
              <a:gd name="connsiteY156" fmla="*/ 339582 h 792877"/>
              <a:gd name="connsiteX157" fmla="*/ 579422 w 766207"/>
              <a:gd name="connsiteY157" fmla="*/ 240618 h 792877"/>
              <a:gd name="connsiteX158" fmla="*/ 545037 w 766207"/>
              <a:gd name="connsiteY158" fmla="*/ 206232 h 792877"/>
              <a:gd name="connsiteX159" fmla="*/ 545227 w 766207"/>
              <a:gd name="connsiteY159" fmla="*/ 203756 h 792877"/>
              <a:gd name="connsiteX160" fmla="*/ 545418 w 766207"/>
              <a:gd name="connsiteY160" fmla="*/ 201565 h 792877"/>
              <a:gd name="connsiteX161" fmla="*/ 556943 w 766207"/>
              <a:gd name="connsiteY161" fmla="*/ 180324 h 792877"/>
              <a:gd name="connsiteX162" fmla="*/ 579327 w 766207"/>
              <a:gd name="connsiteY162" fmla="*/ 171847 h 792877"/>
              <a:gd name="connsiteX163" fmla="*/ 613712 w 766207"/>
              <a:gd name="connsiteY163" fmla="*/ 206232 h 792877"/>
              <a:gd name="connsiteX164" fmla="*/ 610569 w 766207"/>
              <a:gd name="connsiteY164" fmla="*/ 220425 h 792877"/>
              <a:gd name="connsiteX165" fmla="*/ 579422 w 766207"/>
              <a:gd name="connsiteY165" fmla="*/ 240618 h 792877"/>
              <a:gd name="connsiteX166" fmla="*/ 579422 w 766207"/>
              <a:gd name="connsiteY166" fmla="*/ 195660 h 792877"/>
              <a:gd name="connsiteX167" fmla="*/ 572564 w 766207"/>
              <a:gd name="connsiteY167" fmla="*/ 198327 h 792877"/>
              <a:gd name="connsiteX168" fmla="*/ 569040 w 766207"/>
              <a:gd name="connsiteY168" fmla="*/ 204804 h 792877"/>
              <a:gd name="connsiteX169" fmla="*/ 568945 w 766207"/>
              <a:gd name="connsiteY169" fmla="*/ 205756 h 792877"/>
              <a:gd name="connsiteX170" fmla="*/ 568849 w 766207"/>
              <a:gd name="connsiteY170" fmla="*/ 206994 h 792877"/>
              <a:gd name="connsiteX171" fmla="*/ 579422 w 766207"/>
              <a:gd name="connsiteY171" fmla="*/ 216805 h 792877"/>
              <a:gd name="connsiteX172" fmla="*/ 588947 w 766207"/>
              <a:gd name="connsiteY172" fmla="*/ 210614 h 792877"/>
              <a:gd name="connsiteX173" fmla="*/ 589900 w 766207"/>
              <a:gd name="connsiteY173" fmla="*/ 206232 h 792877"/>
              <a:gd name="connsiteX174" fmla="*/ 579422 w 766207"/>
              <a:gd name="connsiteY174" fmla="*/ 195660 h 792877"/>
              <a:gd name="connsiteX175" fmla="*/ 105934 w 766207"/>
              <a:gd name="connsiteY175" fmla="*/ 159750 h 792877"/>
              <a:gd name="connsiteX176" fmla="*/ 102601 w 766207"/>
              <a:gd name="connsiteY176" fmla="*/ 159655 h 792877"/>
              <a:gd name="connsiteX177" fmla="*/ 98791 w 766207"/>
              <a:gd name="connsiteY177" fmla="*/ 159084 h 792877"/>
              <a:gd name="connsiteX178" fmla="*/ 52309 w 766207"/>
              <a:gd name="connsiteY178" fmla="*/ 102600 h 792877"/>
              <a:gd name="connsiteX179" fmla="*/ 70406 w 766207"/>
              <a:gd name="connsiteY179" fmla="*/ 65643 h 792877"/>
              <a:gd name="connsiteX180" fmla="*/ 109363 w 766207"/>
              <a:gd name="connsiteY180" fmla="*/ 52308 h 792877"/>
              <a:gd name="connsiteX181" fmla="*/ 133938 w 766207"/>
              <a:gd name="connsiteY181" fmla="*/ 60309 h 792877"/>
              <a:gd name="connsiteX182" fmla="*/ 133938 w 766207"/>
              <a:gd name="connsiteY182" fmla="*/ 60309 h 792877"/>
              <a:gd name="connsiteX183" fmla="*/ 159655 w 766207"/>
              <a:gd name="connsiteY183" fmla="*/ 109363 h 792877"/>
              <a:gd name="connsiteX184" fmla="*/ 149273 w 766207"/>
              <a:gd name="connsiteY184" fmla="*/ 137748 h 792877"/>
              <a:gd name="connsiteX185" fmla="*/ 137653 w 766207"/>
              <a:gd name="connsiteY185" fmla="*/ 149178 h 792877"/>
              <a:gd name="connsiteX186" fmla="*/ 105934 w 766207"/>
              <a:gd name="connsiteY186" fmla="*/ 159750 h 792877"/>
              <a:gd name="connsiteX187" fmla="*/ 105839 w 766207"/>
              <a:gd name="connsiteY187" fmla="*/ 75930 h 792877"/>
              <a:gd name="connsiteX188" fmla="*/ 86027 w 766207"/>
              <a:gd name="connsiteY188" fmla="*/ 83455 h 792877"/>
              <a:gd name="connsiteX189" fmla="*/ 75931 w 766207"/>
              <a:gd name="connsiteY189" fmla="*/ 104029 h 792877"/>
              <a:gd name="connsiteX190" fmla="*/ 101458 w 766207"/>
              <a:gd name="connsiteY190" fmla="*/ 135366 h 792877"/>
              <a:gd name="connsiteX191" fmla="*/ 103363 w 766207"/>
              <a:gd name="connsiteY191" fmla="*/ 135747 h 792877"/>
              <a:gd name="connsiteX192" fmla="*/ 123460 w 766207"/>
              <a:gd name="connsiteY192" fmla="*/ 129937 h 792877"/>
              <a:gd name="connsiteX193" fmla="*/ 129937 w 766207"/>
              <a:gd name="connsiteY193" fmla="*/ 123555 h 792877"/>
              <a:gd name="connsiteX194" fmla="*/ 135748 w 766207"/>
              <a:gd name="connsiteY194" fmla="*/ 107744 h 792877"/>
              <a:gd name="connsiteX195" fmla="*/ 121365 w 766207"/>
              <a:gd name="connsiteY195" fmla="*/ 80407 h 792877"/>
              <a:gd name="connsiteX196" fmla="*/ 121365 w 766207"/>
              <a:gd name="connsiteY196" fmla="*/ 80407 h 792877"/>
              <a:gd name="connsiteX197" fmla="*/ 107744 w 766207"/>
              <a:gd name="connsiteY197" fmla="*/ 75930 h 792877"/>
              <a:gd name="connsiteX198" fmla="*/ 105839 w 766207"/>
              <a:gd name="connsiteY198" fmla="*/ 75930 h 79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766207" h="792877">
                <a:moveTo>
                  <a:pt x="481696" y="792877"/>
                </a:moveTo>
                <a:lnTo>
                  <a:pt x="396447" y="792877"/>
                </a:lnTo>
                <a:cubicBezTo>
                  <a:pt x="389875" y="792877"/>
                  <a:pt x="384541" y="787543"/>
                  <a:pt x="384541" y="780971"/>
                </a:cubicBezTo>
                <a:lnTo>
                  <a:pt x="384541" y="736394"/>
                </a:lnTo>
                <a:lnTo>
                  <a:pt x="294529" y="736394"/>
                </a:lnTo>
                <a:lnTo>
                  <a:pt x="294529" y="780971"/>
                </a:lnTo>
                <a:cubicBezTo>
                  <a:pt x="294529" y="787543"/>
                  <a:pt x="289195" y="792877"/>
                  <a:pt x="282623" y="792877"/>
                </a:cubicBezTo>
                <a:lnTo>
                  <a:pt x="197374" y="792877"/>
                </a:lnTo>
                <a:cubicBezTo>
                  <a:pt x="190802" y="792877"/>
                  <a:pt x="185468" y="787543"/>
                  <a:pt x="185468" y="780971"/>
                </a:cubicBezTo>
                <a:lnTo>
                  <a:pt x="185468" y="680863"/>
                </a:lnTo>
                <a:cubicBezTo>
                  <a:pt x="185468" y="664956"/>
                  <a:pt x="198422" y="652002"/>
                  <a:pt x="214329" y="652002"/>
                </a:cubicBezTo>
                <a:lnTo>
                  <a:pt x="259192" y="652002"/>
                </a:lnTo>
                <a:cubicBezTo>
                  <a:pt x="259192" y="651717"/>
                  <a:pt x="259192" y="651431"/>
                  <a:pt x="259192" y="651240"/>
                </a:cubicBezTo>
                <a:lnTo>
                  <a:pt x="259192" y="646478"/>
                </a:lnTo>
                <a:cubicBezTo>
                  <a:pt x="259192" y="644954"/>
                  <a:pt x="259287" y="643525"/>
                  <a:pt x="259477" y="642001"/>
                </a:cubicBezTo>
                <a:lnTo>
                  <a:pt x="129556" y="642001"/>
                </a:lnTo>
                <a:cubicBezTo>
                  <a:pt x="122984" y="642001"/>
                  <a:pt x="117650" y="636667"/>
                  <a:pt x="117650" y="630095"/>
                </a:cubicBezTo>
                <a:lnTo>
                  <a:pt x="117650" y="465312"/>
                </a:lnTo>
                <a:cubicBezTo>
                  <a:pt x="117650" y="458740"/>
                  <a:pt x="122984" y="453406"/>
                  <a:pt x="129556" y="453406"/>
                </a:cubicBezTo>
                <a:lnTo>
                  <a:pt x="218234" y="453406"/>
                </a:lnTo>
                <a:lnTo>
                  <a:pt x="86122" y="209852"/>
                </a:lnTo>
                <a:cubicBezTo>
                  <a:pt x="34211" y="200041"/>
                  <a:pt x="-3127" y="152607"/>
                  <a:pt x="207" y="99267"/>
                </a:cubicBezTo>
                <a:cubicBezTo>
                  <a:pt x="3922" y="40974"/>
                  <a:pt x="54214" y="-3413"/>
                  <a:pt x="112602" y="207"/>
                </a:cubicBezTo>
                <a:cubicBezTo>
                  <a:pt x="151369" y="2683"/>
                  <a:pt x="185849" y="26496"/>
                  <a:pt x="202042" y="61548"/>
                </a:cubicBezTo>
                <a:lnTo>
                  <a:pt x="532083" y="125841"/>
                </a:lnTo>
                <a:cubicBezTo>
                  <a:pt x="542179" y="127842"/>
                  <a:pt x="551323" y="132699"/>
                  <a:pt x="558562" y="139843"/>
                </a:cubicBezTo>
                <a:cubicBezTo>
                  <a:pt x="564849" y="138033"/>
                  <a:pt x="571326" y="137081"/>
                  <a:pt x="577898" y="137081"/>
                </a:cubicBezTo>
                <a:cubicBezTo>
                  <a:pt x="616474" y="137081"/>
                  <a:pt x="647907" y="168513"/>
                  <a:pt x="647907" y="207090"/>
                </a:cubicBezTo>
                <a:cubicBezTo>
                  <a:pt x="647907" y="214995"/>
                  <a:pt x="646478" y="222806"/>
                  <a:pt x="643716" y="230426"/>
                </a:cubicBezTo>
                <a:lnTo>
                  <a:pt x="750301" y="297863"/>
                </a:lnTo>
                <a:cubicBezTo>
                  <a:pt x="758873" y="303292"/>
                  <a:pt x="764207" y="312246"/>
                  <a:pt x="764874" y="322342"/>
                </a:cubicBezTo>
                <a:cubicBezTo>
                  <a:pt x="765541" y="332439"/>
                  <a:pt x="761445" y="341964"/>
                  <a:pt x="753730" y="348536"/>
                </a:cubicBezTo>
                <a:cubicBezTo>
                  <a:pt x="761540" y="353584"/>
                  <a:pt x="766207" y="362252"/>
                  <a:pt x="766207" y="371967"/>
                </a:cubicBezTo>
                <a:cubicBezTo>
                  <a:pt x="766207" y="377587"/>
                  <a:pt x="764874" y="382540"/>
                  <a:pt x="762207" y="386731"/>
                </a:cubicBezTo>
                <a:lnTo>
                  <a:pt x="756682" y="395494"/>
                </a:lnTo>
                <a:cubicBezTo>
                  <a:pt x="754015" y="399685"/>
                  <a:pt x="750110" y="403019"/>
                  <a:pt x="745062" y="405400"/>
                </a:cubicBezTo>
                <a:cubicBezTo>
                  <a:pt x="736299" y="409591"/>
                  <a:pt x="726298" y="409020"/>
                  <a:pt x="718392" y="404067"/>
                </a:cubicBezTo>
                <a:lnTo>
                  <a:pt x="697246" y="390732"/>
                </a:lnTo>
                <a:lnTo>
                  <a:pt x="672958" y="408829"/>
                </a:lnTo>
                <a:cubicBezTo>
                  <a:pt x="662956" y="417211"/>
                  <a:pt x="648097" y="418164"/>
                  <a:pt x="636477" y="410829"/>
                </a:cubicBezTo>
                <a:lnTo>
                  <a:pt x="593614" y="383683"/>
                </a:lnTo>
                <a:cubicBezTo>
                  <a:pt x="579803" y="408543"/>
                  <a:pt x="567802" y="432737"/>
                  <a:pt x="561420" y="445977"/>
                </a:cubicBezTo>
                <a:cubicBezTo>
                  <a:pt x="558181" y="452549"/>
                  <a:pt x="552276" y="457502"/>
                  <a:pt x="545227" y="459502"/>
                </a:cubicBezTo>
                <a:cubicBezTo>
                  <a:pt x="538084" y="461502"/>
                  <a:pt x="530464" y="460359"/>
                  <a:pt x="524177" y="456454"/>
                </a:cubicBezTo>
                <a:lnTo>
                  <a:pt x="465789" y="419497"/>
                </a:lnTo>
                <a:cubicBezTo>
                  <a:pt x="459312" y="415401"/>
                  <a:pt x="455026" y="408734"/>
                  <a:pt x="453978" y="401114"/>
                </a:cubicBezTo>
                <a:cubicBezTo>
                  <a:pt x="452930" y="393494"/>
                  <a:pt x="455311" y="385874"/>
                  <a:pt x="460455" y="380159"/>
                </a:cubicBezTo>
                <a:lnTo>
                  <a:pt x="460455" y="380159"/>
                </a:lnTo>
                <a:lnTo>
                  <a:pt x="506842" y="328724"/>
                </a:lnTo>
                <a:lnTo>
                  <a:pt x="499126" y="323866"/>
                </a:lnTo>
                <a:cubicBezTo>
                  <a:pt x="491983" y="319389"/>
                  <a:pt x="487125" y="312341"/>
                  <a:pt x="485220" y="304149"/>
                </a:cubicBezTo>
                <a:cubicBezTo>
                  <a:pt x="483410" y="295958"/>
                  <a:pt x="484839" y="287481"/>
                  <a:pt x="489316" y="280432"/>
                </a:cubicBezTo>
                <a:lnTo>
                  <a:pt x="515414" y="239094"/>
                </a:lnTo>
                <a:cubicBezTo>
                  <a:pt x="513509" y="235379"/>
                  <a:pt x="511985" y="231474"/>
                  <a:pt x="510747" y="227378"/>
                </a:cubicBezTo>
                <a:lnTo>
                  <a:pt x="196422" y="166132"/>
                </a:lnTo>
                <a:lnTo>
                  <a:pt x="352251" y="453406"/>
                </a:lnTo>
                <a:lnTo>
                  <a:pt x="391494" y="453406"/>
                </a:lnTo>
                <a:cubicBezTo>
                  <a:pt x="426832" y="453406"/>
                  <a:pt x="455597" y="482172"/>
                  <a:pt x="455597" y="517509"/>
                </a:cubicBezTo>
                <a:lnTo>
                  <a:pt x="455597" y="613902"/>
                </a:lnTo>
                <a:cubicBezTo>
                  <a:pt x="455597" y="629333"/>
                  <a:pt x="443024" y="641906"/>
                  <a:pt x="427594" y="641906"/>
                </a:cubicBezTo>
                <a:lnTo>
                  <a:pt x="419497" y="641906"/>
                </a:lnTo>
                <a:cubicBezTo>
                  <a:pt x="419688" y="643335"/>
                  <a:pt x="419783" y="644859"/>
                  <a:pt x="419783" y="646383"/>
                </a:cubicBezTo>
                <a:lnTo>
                  <a:pt x="419783" y="651145"/>
                </a:lnTo>
                <a:cubicBezTo>
                  <a:pt x="419783" y="651431"/>
                  <a:pt x="419783" y="651717"/>
                  <a:pt x="419783" y="651907"/>
                </a:cubicBezTo>
                <a:lnTo>
                  <a:pt x="464646" y="651907"/>
                </a:lnTo>
                <a:cubicBezTo>
                  <a:pt x="480553" y="651907"/>
                  <a:pt x="493602" y="664861"/>
                  <a:pt x="493602" y="680768"/>
                </a:cubicBezTo>
                <a:lnTo>
                  <a:pt x="493602" y="780876"/>
                </a:lnTo>
                <a:cubicBezTo>
                  <a:pt x="493602" y="787543"/>
                  <a:pt x="488268" y="792877"/>
                  <a:pt x="481696" y="792877"/>
                </a:cubicBezTo>
                <a:close/>
                <a:moveTo>
                  <a:pt x="408353" y="769065"/>
                </a:moveTo>
                <a:lnTo>
                  <a:pt x="469789" y="769065"/>
                </a:lnTo>
                <a:lnTo>
                  <a:pt x="469789" y="680863"/>
                </a:lnTo>
                <a:cubicBezTo>
                  <a:pt x="469789" y="678101"/>
                  <a:pt x="467408" y="675815"/>
                  <a:pt x="464646" y="675815"/>
                </a:cubicBezTo>
                <a:lnTo>
                  <a:pt x="214329" y="675815"/>
                </a:lnTo>
                <a:cubicBezTo>
                  <a:pt x="211567" y="675815"/>
                  <a:pt x="209281" y="678101"/>
                  <a:pt x="209281" y="680863"/>
                </a:cubicBezTo>
                <a:lnTo>
                  <a:pt x="209281" y="769065"/>
                </a:lnTo>
                <a:lnTo>
                  <a:pt x="270717" y="769065"/>
                </a:lnTo>
                <a:lnTo>
                  <a:pt x="270717" y="724488"/>
                </a:lnTo>
                <a:cubicBezTo>
                  <a:pt x="270717" y="717915"/>
                  <a:pt x="276051" y="712581"/>
                  <a:pt x="282623" y="712581"/>
                </a:cubicBezTo>
                <a:lnTo>
                  <a:pt x="396447" y="712581"/>
                </a:lnTo>
                <a:cubicBezTo>
                  <a:pt x="403019" y="712581"/>
                  <a:pt x="408353" y="717915"/>
                  <a:pt x="408353" y="724488"/>
                </a:cubicBezTo>
                <a:lnTo>
                  <a:pt x="408353" y="769065"/>
                </a:lnTo>
                <a:close/>
                <a:moveTo>
                  <a:pt x="283004" y="651907"/>
                </a:moveTo>
                <a:lnTo>
                  <a:pt x="395971" y="651907"/>
                </a:lnTo>
                <a:cubicBezTo>
                  <a:pt x="395971" y="651621"/>
                  <a:pt x="396066" y="651431"/>
                  <a:pt x="396066" y="651145"/>
                </a:cubicBezTo>
                <a:lnTo>
                  <a:pt x="396066" y="646383"/>
                </a:lnTo>
                <a:cubicBezTo>
                  <a:pt x="396066" y="644478"/>
                  <a:pt x="395209" y="642954"/>
                  <a:pt x="394161" y="641906"/>
                </a:cubicBezTo>
                <a:lnTo>
                  <a:pt x="284909" y="641906"/>
                </a:lnTo>
                <a:cubicBezTo>
                  <a:pt x="283861" y="642954"/>
                  <a:pt x="283004" y="644478"/>
                  <a:pt x="283004" y="646383"/>
                </a:cubicBezTo>
                <a:lnTo>
                  <a:pt x="283004" y="651145"/>
                </a:lnTo>
                <a:cubicBezTo>
                  <a:pt x="283004" y="651431"/>
                  <a:pt x="283004" y="651717"/>
                  <a:pt x="283004" y="651907"/>
                </a:cubicBezTo>
                <a:close/>
                <a:moveTo>
                  <a:pt x="141463" y="618093"/>
                </a:moveTo>
                <a:lnTo>
                  <a:pt x="427689" y="618093"/>
                </a:lnTo>
                <a:cubicBezTo>
                  <a:pt x="429975" y="618093"/>
                  <a:pt x="431880" y="616188"/>
                  <a:pt x="431880" y="613902"/>
                </a:cubicBezTo>
                <a:lnTo>
                  <a:pt x="431880" y="517509"/>
                </a:lnTo>
                <a:cubicBezTo>
                  <a:pt x="431880" y="495316"/>
                  <a:pt x="413782" y="477219"/>
                  <a:pt x="391589" y="477219"/>
                </a:cubicBezTo>
                <a:lnTo>
                  <a:pt x="345202" y="477219"/>
                </a:lnTo>
                <a:cubicBezTo>
                  <a:pt x="340821" y="477219"/>
                  <a:pt x="336820" y="474837"/>
                  <a:pt x="334725" y="471027"/>
                </a:cubicBezTo>
                <a:lnTo>
                  <a:pt x="170514" y="168132"/>
                </a:lnTo>
                <a:cubicBezTo>
                  <a:pt x="168323" y="164037"/>
                  <a:pt x="168704" y="158988"/>
                  <a:pt x="171466" y="155274"/>
                </a:cubicBezTo>
                <a:cubicBezTo>
                  <a:pt x="173371" y="152797"/>
                  <a:pt x="175181" y="149940"/>
                  <a:pt x="177086" y="146606"/>
                </a:cubicBezTo>
                <a:cubicBezTo>
                  <a:pt x="179658" y="142224"/>
                  <a:pt x="184706" y="139843"/>
                  <a:pt x="189659" y="140796"/>
                </a:cubicBezTo>
                <a:lnTo>
                  <a:pt x="516652" y="204518"/>
                </a:lnTo>
                <a:cubicBezTo>
                  <a:pt x="518176" y="204804"/>
                  <a:pt x="519605" y="204804"/>
                  <a:pt x="521034" y="204899"/>
                </a:cubicBezTo>
                <a:cubicBezTo>
                  <a:pt x="526654" y="205089"/>
                  <a:pt x="531416" y="209280"/>
                  <a:pt x="532369" y="214805"/>
                </a:cubicBezTo>
                <a:cubicBezTo>
                  <a:pt x="533512" y="221568"/>
                  <a:pt x="535893" y="227664"/>
                  <a:pt x="539417" y="232998"/>
                </a:cubicBezTo>
                <a:cubicBezTo>
                  <a:pt x="542084" y="236903"/>
                  <a:pt x="542084" y="242046"/>
                  <a:pt x="539608" y="246047"/>
                </a:cubicBezTo>
                <a:lnTo>
                  <a:pt x="509604" y="293481"/>
                </a:lnTo>
                <a:cubicBezTo>
                  <a:pt x="508461" y="295196"/>
                  <a:pt x="508175" y="297291"/>
                  <a:pt x="508556" y="299196"/>
                </a:cubicBezTo>
                <a:cubicBezTo>
                  <a:pt x="509032" y="301197"/>
                  <a:pt x="510175" y="302911"/>
                  <a:pt x="511890" y="303959"/>
                </a:cubicBezTo>
                <a:lnTo>
                  <a:pt x="531511" y="316341"/>
                </a:lnTo>
                <a:cubicBezTo>
                  <a:pt x="531511" y="316341"/>
                  <a:pt x="531511" y="316341"/>
                  <a:pt x="531511" y="316341"/>
                </a:cubicBezTo>
                <a:lnTo>
                  <a:pt x="649145" y="390827"/>
                </a:lnTo>
                <a:cubicBezTo>
                  <a:pt x="652003" y="392637"/>
                  <a:pt x="655527" y="392351"/>
                  <a:pt x="658099" y="390255"/>
                </a:cubicBezTo>
                <a:lnTo>
                  <a:pt x="738394" y="330343"/>
                </a:lnTo>
                <a:cubicBezTo>
                  <a:pt x="740204" y="328724"/>
                  <a:pt x="741061" y="326533"/>
                  <a:pt x="740966" y="324152"/>
                </a:cubicBezTo>
                <a:cubicBezTo>
                  <a:pt x="740776" y="321675"/>
                  <a:pt x="739537" y="319485"/>
                  <a:pt x="737442" y="318151"/>
                </a:cubicBezTo>
                <a:lnTo>
                  <a:pt x="622094" y="245190"/>
                </a:lnTo>
                <a:cubicBezTo>
                  <a:pt x="616760" y="241856"/>
                  <a:pt x="614950" y="234903"/>
                  <a:pt x="617998" y="229378"/>
                </a:cubicBezTo>
                <a:cubicBezTo>
                  <a:pt x="621904" y="222234"/>
                  <a:pt x="623904" y="214805"/>
                  <a:pt x="623904" y="207280"/>
                </a:cubicBezTo>
                <a:cubicBezTo>
                  <a:pt x="623904" y="181753"/>
                  <a:pt x="603139" y="161084"/>
                  <a:pt x="577708" y="161084"/>
                </a:cubicBezTo>
                <a:cubicBezTo>
                  <a:pt x="571421" y="161084"/>
                  <a:pt x="565230" y="162417"/>
                  <a:pt x="559324" y="164894"/>
                </a:cubicBezTo>
                <a:cubicBezTo>
                  <a:pt x="554086" y="167180"/>
                  <a:pt x="548085" y="165465"/>
                  <a:pt x="544846" y="160798"/>
                </a:cubicBezTo>
                <a:cubicBezTo>
                  <a:pt x="540560" y="154797"/>
                  <a:pt x="534369" y="150702"/>
                  <a:pt x="527320" y="149273"/>
                </a:cubicBezTo>
                <a:lnTo>
                  <a:pt x="191088" y="83741"/>
                </a:lnTo>
                <a:cubicBezTo>
                  <a:pt x="187087" y="82979"/>
                  <a:pt x="183754" y="80121"/>
                  <a:pt x="182230" y="76311"/>
                </a:cubicBezTo>
                <a:cubicBezTo>
                  <a:pt x="170704" y="46498"/>
                  <a:pt x="142701" y="25924"/>
                  <a:pt x="110887" y="23924"/>
                </a:cubicBezTo>
                <a:cubicBezTo>
                  <a:pt x="65739" y="20971"/>
                  <a:pt x="26686" y="55547"/>
                  <a:pt x="23829" y="100695"/>
                </a:cubicBezTo>
                <a:cubicBezTo>
                  <a:pt x="21162" y="143653"/>
                  <a:pt x="52499" y="181658"/>
                  <a:pt x="95266" y="187182"/>
                </a:cubicBezTo>
                <a:cubicBezTo>
                  <a:pt x="99172" y="187659"/>
                  <a:pt x="102601" y="190040"/>
                  <a:pt x="104410" y="193564"/>
                </a:cubicBezTo>
                <a:cubicBezTo>
                  <a:pt x="104506" y="193850"/>
                  <a:pt x="104696" y="194231"/>
                  <a:pt x="104887" y="194612"/>
                </a:cubicBezTo>
                <a:lnTo>
                  <a:pt x="248619" y="459693"/>
                </a:lnTo>
                <a:cubicBezTo>
                  <a:pt x="250619" y="463407"/>
                  <a:pt x="250524" y="467884"/>
                  <a:pt x="248428" y="471504"/>
                </a:cubicBezTo>
                <a:cubicBezTo>
                  <a:pt x="246238" y="475123"/>
                  <a:pt x="242428" y="477314"/>
                  <a:pt x="238237" y="477314"/>
                </a:cubicBezTo>
                <a:lnTo>
                  <a:pt x="141463" y="477314"/>
                </a:lnTo>
                <a:lnTo>
                  <a:pt x="141463" y="618093"/>
                </a:lnTo>
                <a:close/>
                <a:moveTo>
                  <a:pt x="478267" y="396256"/>
                </a:moveTo>
                <a:cubicBezTo>
                  <a:pt x="477695" y="396828"/>
                  <a:pt x="477695" y="397494"/>
                  <a:pt x="477695" y="397971"/>
                </a:cubicBezTo>
                <a:cubicBezTo>
                  <a:pt x="477790" y="398447"/>
                  <a:pt x="477981" y="399018"/>
                  <a:pt x="478648" y="399495"/>
                </a:cubicBezTo>
                <a:lnTo>
                  <a:pt x="537036" y="436452"/>
                </a:lnTo>
                <a:cubicBezTo>
                  <a:pt x="537703" y="436928"/>
                  <a:pt x="538369" y="436833"/>
                  <a:pt x="538846" y="436737"/>
                </a:cubicBezTo>
                <a:cubicBezTo>
                  <a:pt x="539417" y="436547"/>
                  <a:pt x="539798" y="436166"/>
                  <a:pt x="540084" y="435690"/>
                </a:cubicBezTo>
                <a:cubicBezTo>
                  <a:pt x="546656" y="422069"/>
                  <a:pt x="559229" y="396828"/>
                  <a:pt x="573612" y="371110"/>
                </a:cubicBezTo>
                <a:lnTo>
                  <a:pt x="527416" y="341868"/>
                </a:lnTo>
                <a:lnTo>
                  <a:pt x="478267" y="396256"/>
                </a:lnTo>
                <a:close/>
                <a:moveTo>
                  <a:pt x="717725" y="375492"/>
                </a:moveTo>
                <a:lnTo>
                  <a:pt x="731155" y="383969"/>
                </a:lnTo>
                <a:cubicBezTo>
                  <a:pt x="732489" y="384826"/>
                  <a:pt x="734013" y="384350"/>
                  <a:pt x="734870" y="383969"/>
                </a:cubicBezTo>
                <a:cubicBezTo>
                  <a:pt x="736108" y="383397"/>
                  <a:pt x="736489" y="382921"/>
                  <a:pt x="736585" y="382826"/>
                </a:cubicBezTo>
                <a:lnTo>
                  <a:pt x="742109" y="374063"/>
                </a:lnTo>
                <a:cubicBezTo>
                  <a:pt x="742300" y="373777"/>
                  <a:pt x="742395" y="373015"/>
                  <a:pt x="742395" y="372063"/>
                </a:cubicBezTo>
                <a:cubicBezTo>
                  <a:pt x="742395" y="371205"/>
                  <a:pt x="742204" y="369586"/>
                  <a:pt x="740871" y="368729"/>
                </a:cubicBezTo>
                <a:cubicBezTo>
                  <a:pt x="740871" y="368729"/>
                  <a:pt x="740871" y="368729"/>
                  <a:pt x="740871" y="368729"/>
                </a:cubicBezTo>
                <a:lnTo>
                  <a:pt x="733346" y="363966"/>
                </a:lnTo>
                <a:lnTo>
                  <a:pt x="717725" y="375492"/>
                </a:lnTo>
                <a:close/>
                <a:moveTo>
                  <a:pt x="746014" y="339582"/>
                </a:moveTo>
                <a:lnTo>
                  <a:pt x="746014" y="339582"/>
                </a:lnTo>
                <a:lnTo>
                  <a:pt x="746014" y="339582"/>
                </a:lnTo>
                <a:close/>
                <a:moveTo>
                  <a:pt x="579422" y="240618"/>
                </a:moveTo>
                <a:cubicBezTo>
                  <a:pt x="560467" y="240618"/>
                  <a:pt x="545037" y="225187"/>
                  <a:pt x="545037" y="206232"/>
                </a:cubicBezTo>
                <a:cubicBezTo>
                  <a:pt x="545037" y="205661"/>
                  <a:pt x="545132" y="204327"/>
                  <a:pt x="545227" y="203756"/>
                </a:cubicBezTo>
                <a:cubicBezTo>
                  <a:pt x="545227" y="203375"/>
                  <a:pt x="545323" y="202422"/>
                  <a:pt x="545418" y="201565"/>
                </a:cubicBezTo>
                <a:cubicBezTo>
                  <a:pt x="546561" y="193278"/>
                  <a:pt x="550657" y="185754"/>
                  <a:pt x="556943" y="180324"/>
                </a:cubicBezTo>
                <a:cubicBezTo>
                  <a:pt x="563230" y="174895"/>
                  <a:pt x="571231" y="171847"/>
                  <a:pt x="579327" y="171847"/>
                </a:cubicBezTo>
                <a:cubicBezTo>
                  <a:pt x="598282" y="171847"/>
                  <a:pt x="613712" y="187278"/>
                  <a:pt x="613712" y="206232"/>
                </a:cubicBezTo>
                <a:cubicBezTo>
                  <a:pt x="613712" y="211090"/>
                  <a:pt x="612664" y="215853"/>
                  <a:pt x="610569" y="220425"/>
                </a:cubicBezTo>
                <a:cubicBezTo>
                  <a:pt x="605044" y="232712"/>
                  <a:pt x="592757" y="240618"/>
                  <a:pt x="579422" y="240618"/>
                </a:cubicBezTo>
                <a:close/>
                <a:moveTo>
                  <a:pt x="579422" y="195660"/>
                </a:moveTo>
                <a:cubicBezTo>
                  <a:pt x="576279" y="195660"/>
                  <a:pt x="573993" y="197088"/>
                  <a:pt x="572564" y="198327"/>
                </a:cubicBezTo>
                <a:cubicBezTo>
                  <a:pt x="570564" y="200041"/>
                  <a:pt x="569421" y="202232"/>
                  <a:pt x="569040" y="204804"/>
                </a:cubicBezTo>
                <a:cubicBezTo>
                  <a:pt x="569040" y="204899"/>
                  <a:pt x="568945" y="205661"/>
                  <a:pt x="568945" y="205756"/>
                </a:cubicBezTo>
                <a:cubicBezTo>
                  <a:pt x="568945" y="205947"/>
                  <a:pt x="568849" y="206709"/>
                  <a:pt x="568849" y="206994"/>
                </a:cubicBezTo>
                <a:cubicBezTo>
                  <a:pt x="568849" y="212043"/>
                  <a:pt x="573612" y="216805"/>
                  <a:pt x="579422" y="216805"/>
                </a:cubicBezTo>
                <a:cubicBezTo>
                  <a:pt x="583518" y="216805"/>
                  <a:pt x="587233" y="214329"/>
                  <a:pt x="588947" y="210614"/>
                </a:cubicBezTo>
                <a:cubicBezTo>
                  <a:pt x="589614" y="209185"/>
                  <a:pt x="589900" y="207756"/>
                  <a:pt x="589900" y="206232"/>
                </a:cubicBezTo>
                <a:cubicBezTo>
                  <a:pt x="589995" y="200422"/>
                  <a:pt x="585232" y="195660"/>
                  <a:pt x="579422" y="195660"/>
                </a:cubicBezTo>
                <a:close/>
                <a:moveTo>
                  <a:pt x="105934" y="159750"/>
                </a:moveTo>
                <a:cubicBezTo>
                  <a:pt x="104791" y="159750"/>
                  <a:pt x="103648" y="159750"/>
                  <a:pt x="102601" y="159655"/>
                </a:cubicBezTo>
                <a:cubicBezTo>
                  <a:pt x="101267" y="159560"/>
                  <a:pt x="100029" y="159369"/>
                  <a:pt x="98791" y="159084"/>
                </a:cubicBezTo>
                <a:cubicBezTo>
                  <a:pt x="70216" y="154797"/>
                  <a:pt x="50499" y="130604"/>
                  <a:pt x="52309" y="102600"/>
                </a:cubicBezTo>
                <a:cubicBezTo>
                  <a:pt x="53166" y="88218"/>
                  <a:pt x="59643" y="75168"/>
                  <a:pt x="70406" y="65643"/>
                </a:cubicBezTo>
                <a:cubicBezTo>
                  <a:pt x="81169" y="56118"/>
                  <a:pt x="94981" y="51356"/>
                  <a:pt x="109363" y="52308"/>
                </a:cubicBezTo>
                <a:cubicBezTo>
                  <a:pt x="117936" y="52880"/>
                  <a:pt x="126223" y="55547"/>
                  <a:pt x="133938" y="60309"/>
                </a:cubicBezTo>
                <a:lnTo>
                  <a:pt x="133938" y="60309"/>
                </a:lnTo>
                <a:cubicBezTo>
                  <a:pt x="150988" y="70787"/>
                  <a:pt x="160894" y="89646"/>
                  <a:pt x="159655" y="109363"/>
                </a:cubicBezTo>
                <a:cubicBezTo>
                  <a:pt x="158989" y="119555"/>
                  <a:pt x="155464" y="129366"/>
                  <a:pt x="149273" y="137748"/>
                </a:cubicBezTo>
                <a:cubicBezTo>
                  <a:pt x="146225" y="141939"/>
                  <a:pt x="142320" y="145844"/>
                  <a:pt x="137653" y="149178"/>
                </a:cubicBezTo>
                <a:cubicBezTo>
                  <a:pt x="128128" y="156131"/>
                  <a:pt x="117269" y="159750"/>
                  <a:pt x="105934" y="159750"/>
                </a:cubicBezTo>
                <a:close/>
                <a:moveTo>
                  <a:pt x="105839" y="75930"/>
                </a:moveTo>
                <a:cubicBezTo>
                  <a:pt x="98505" y="75930"/>
                  <a:pt x="91552" y="78597"/>
                  <a:pt x="86027" y="83455"/>
                </a:cubicBezTo>
                <a:cubicBezTo>
                  <a:pt x="80026" y="88789"/>
                  <a:pt x="76407" y="96028"/>
                  <a:pt x="75931" y="104029"/>
                </a:cubicBezTo>
                <a:cubicBezTo>
                  <a:pt x="74978" y="119555"/>
                  <a:pt x="85932" y="133080"/>
                  <a:pt x="101458" y="135366"/>
                </a:cubicBezTo>
                <a:lnTo>
                  <a:pt x="103363" y="135747"/>
                </a:lnTo>
                <a:cubicBezTo>
                  <a:pt x="112697" y="136414"/>
                  <a:pt x="119365" y="132985"/>
                  <a:pt x="123460" y="129937"/>
                </a:cubicBezTo>
                <a:cubicBezTo>
                  <a:pt x="126127" y="128032"/>
                  <a:pt x="128318" y="125841"/>
                  <a:pt x="129937" y="123555"/>
                </a:cubicBezTo>
                <a:cubicBezTo>
                  <a:pt x="133366" y="118888"/>
                  <a:pt x="135367" y="113364"/>
                  <a:pt x="135748" y="107744"/>
                </a:cubicBezTo>
                <a:cubicBezTo>
                  <a:pt x="136414" y="96790"/>
                  <a:pt x="130890" y="86313"/>
                  <a:pt x="121365" y="80407"/>
                </a:cubicBezTo>
                <a:cubicBezTo>
                  <a:pt x="121365" y="80407"/>
                  <a:pt x="121365" y="80407"/>
                  <a:pt x="121365" y="80407"/>
                </a:cubicBezTo>
                <a:cubicBezTo>
                  <a:pt x="116983" y="77740"/>
                  <a:pt x="112411" y="76216"/>
                  <a:pt x="107744" y="75930"/>
                </a:cubicBezTo>
                <a:cubicBezTo>
                  <a:pt x="107173" y="75930"/>
                  <a:pt x="106506" y="75930"/>
                  <a:pt x="105839" y="75930"/>
                </a:cubicBezTo>
                <a:close/>
              </a:path>
            </a:pathLst>
          </a:custGeom>
          <a:solidFill>
            <a:schemeClr val="bg2"/>
          </a:solidFill>
          <a:ln w="9525" cap="flat">
            <a:solidFill>
              <a:schemeClr val="bg2"/>
            </a:solidFill>
            <a:prstDash val="solid"/>
            <a:miter/>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87" name="Graphic 1">
            <a:extLst>
              <a:ext uri="{FF2B5EF4-FFF2-40B4-BE49-F238E27FC236}">
                <a16:creationId xmlns:a16="http://schemas.microsoft.com/office/drawing/2014/main" id="{BDF000A6-B070-4F58-CD6D-98AF8A19F55E}"/>
              </a:ext>
            </a:extLst>
          </p:cNvPr>
          <p:cNvSpPr/>
          <p:nvPr/>
        </p:nvSpPr>
        <p:spPr>
          <a:xfrm>
            <a:off x="9819733" y="3156816"/>
            <a:ext cx="500561" cy="517985"/>
          </a:xfrm>
          <a:custGeom>
            <a:avLst/>
            <a:gdLst>
              <a:gd name="connsiteX0" fmla="*/ 481696 w 766207"/>
              <a:gd name="connsiteY0" fmla="*/ 792877 h 792877"/>
              <a:gd name="connsiteX1" fmla="*/ 396447 w 766207"/>
              <a:gd name="connsiteY1" fmla="*/ 792877 h 792877"/>
              <a:gd name="connsiteX2" fmla="*/ 384541 w 766207"/>
              <a:gd name="connsiteY2" fmla="*/ 780971 h 792877"/>
              <a:gd name="connsiteX3" fmla="*/ 384541 w 766207"/>
              <a:gd name="connsiteY3" fmla="*/ 736394 h 792877"/>
              <a:gd name="connsiteX4" fmla="*/ 294529 w 766207"/>
              <a:gd name="connsiteY4" fmla="*/ 736394 h 792877"/>
              <a:gd name="connsiteX5" fmla="*/ 294529 w 766207"/>
              <a:gd name="connsiteY5" fmla="*/ 780971 h 792877"/>
              <a:gd name="connsiteX6" fmla="*/ 282623 w 766207"/>
              <a:gd name="connsiteY6" fmla="*/ 792877 h 792877"/>
              <a:gd name="connsiteX7" fmla="*/ 197374 w 766207"/>
              <a:gd name="connsiteY7" fmla="*/ 792877 h 792877"/>
              <a:gd name="connsiteX8" fmla="*/ 185468 w 766207"/>
              <a:gd name="connsiteY8" fmla="*/ 780971 h 792877"/>
              <a:gd name="connsiteX9" fmla="*/ 185468 w 766207"/>
              <a:gd name="connsiteY9" fmla="*/ 680863 h 792877"/>
              <a:gd name="connsiteX10" fmla="*/ 214329 w 766207"/>
              <a:gd name="connsiteY10" fmla="*/ 652002 h 792877"/>
              <a:gd name="connsiteX11" fmla="*/ 259192 w 766207"/>
              <a:gd name="connsiteY11" fmla="*/ 652002 h 792877"/>
              <a:gd name="connsiteX12" fmla="*/ 259192 w 766207"/>
              <a:gd name="connsiteY12" fmla="*/ 651240 h 792877"/>
              <a:gd name="connsiteX13" fmla="*/ 259192 w 766207"/>
              <a:gd name="connsiteY13" fmla="*/ 646478 h 792877"/>
              <a:gd name="connsiteX14" fmla="*/ 259477 w 766207"/>
              <a:gd name="connsiteY14" fmla="*/ 642001 h 792877"/>
              <a:gd name="connsiteX15" fmla="*/ 129556 w 766207"/>
              <a:gd name="connsiteY15" fmla="*/ 642001 h 792877"/>
              <a:gd name="connsiteX16" fmla="*/ 117650 w 766207"/>
              <a:gd name="connsiteY16" fmla="*/ 630095 h 792877"/>
              <a:gd name="connsiteX17" fmla="*/ 117650 w 766207"/>
              <a:gd name="connsiteY17" fmla="*/ 465312 h 792877"/>
              <a:gd name="connsiteX18" fmla="*/ 129556 w 766207"/>
              <a:gd name="connsiteY18" fmla="*/ 453406 h 792877"/>
              <a:gd name="connsiteX19" fmla="*/ 218234 w 766207"/>
              <a:gd name="connsiteY19" fmla="*/ 453406 h 792877"/>
              <a:gd name="connsiteX20" fmla="*/ 86122 w 766207"/>
              <a:gd name="connsiteY20" fmla="*/ 209852 h 792877"/>
              <a:gd name="connsiteX21" fmla="*/ 207 w 766207"/>
              <a:gd name="connsiteY21" fmla="*/ 99267 h 792877"/>
              <a:gd name="connsiteX22" fmla="*/ 112602 w 766207"/>
              <a:gd name="connsiteY22" fmla="*/ 207 h 792877"/>
              <a:gd name="connsiteX23" fmla="*/ 202042 w 766207"/>
              <a:gd name="connsiteY23" fmla="*/ 61548 h 792877"/>
              <a:gd name="connsiteX24" fmla="*/ 532083 w 766207"/>
              <a:gd name="connsiteY24" fmla="*/ 125841 h 792877"/>
              <a:gd name="connsiteX25" fmla="*/ 558562 w 766207"/>
              <a:gd name="connsiteY25" fmla="*/ 139843 h 792877"/>
              <a:gd name="connsiteX26" fmla="*/ 577898 w 766207"/>
              <a:gd name="connsiteY26" fmla="*/ 137081 h 792877"/>
              <a:gd name="connsiteX27" fmla="*/ 647907 w 766207"/>
              <a:gd name="connsiteY27" fmla="*/ 207090 h 792877"/>
              <a:gd name="connsiteX28" fmla="*/ 643716 w 766207"/>
              <a:gd name="connsiteY28" fmla="*/ 230426 h 792877"/>
              <a:gd name="connsiteX29" fmla="*/ 750301 w 766207"/>
              <a:gd name="connsiteY29" fmla="*/ 297863 h 792877"/>
              <a:gd name="connsiteX30" fmla="*/ 764874 w 766207"/>
              <a:gd name="connsiteY30" fmla="*/ 322342 h 792877"/>
              <a:gd name="connsiteX31" fmla="*/ 753730 w 766207"/>
              <a:gd name="connsiteY31" fmla="*/ 348536 h 792877"/>
              <a:gd name="connsiteX32" fmla="*/ 766207 w 766207"/>
              <a:gd name="connsiteY32" fmla="*/ 371967 h 792877"/>
              <a:gd name="connsiteX33" fmla="*/ 762207 w 766207"/>
              <a:gd name="connsiteY33" fmla="*/ 386731 h 792877"/>
              <a:gd name="connsiteX34" fmla="*/ 756682 w 766207"/>
              <a:gd name="connsiteY34" fmla="*/ 395494 h 792877"/>
              <a:gd name="connsiteX35" fmla="*/ 745062 w 766207"/>
              <a:gd name="connsiteY35" fmla="*/ 405400 h 792877"/>
              <a:gd name="connsiteX36" fmla="*/ 718392 w 766207"/>
              <a:gd name="connsiteY36" fmla="*/ 404067 h 792877"/>
              <a:gd name="connsiteX37" fmla="*/ 697246 w 766207"/>
              <a:gd name="connsiteY37" fmla="*/ 390732 h 792877"/>
              <a:gd name="connsiteX38" fmla="*/ 672958 w 766207"/>
              <a:gd name="connsiteY38" fmla="*/ 408829 h 792877"/>
              <a:gd name="connsiteX39" fmla="*/ 636477 w 766207"/>
              <a:gd name="connsiteY39" fmla="*/ 410829 h 792877"/>
              <a:gd name="connsiteX40" fmla="*/ 593614 w 766207"/>
              <a:gd name="connsiteY40" fmla="*/ 383683 h 792877"/>
              <a:gd name="connsiteX41" fmla="*/ 561420 w 766207"/>
              <a:gd name="connsiteY41" fmla="*/ 445977 h 792877"/>
              <a:gd name="connsiteX42" fmla="*/ 545227 w 766207"/>
              <a:gd name="connsiteY42" fmla="*/ 459502 h 792877"/>
              <a:gd name="connsiteX43" fmla="*/ 524177 w 766207"/>
              <a:gd name="connsiteY43" fmla="*/ 456454 h 792877"/>
              <a:gd name="connsiteX44" fmla="*/ 465789 w 766207"/>
              <a:gd name="connsiteY44" fmla="*/ 419497 h 792877"/>
              <a:gd name="connsiteX45" fmla="*/ 453978 w 766207"/>
              <a:gd name="connsiteY45" fmla="*/ 401114 h 792877"/>
              <a:gd name="connsiteX46" fmla="*/ 460455 w 766207"/>
              <a:gd name="connsiteY46" fmla="*/ 380159 h 792877"/>
              <a:gd name="connsiteX47" fmla="*/ 460455 w 766207"/>
              <a:gd name="connsiteY47" fmla="*/ 380159 h 792877"/>
              <a:gd name="connsiteX48" fmla="*/ 506842 w 766207"/>
              <a:gd name="connsiteY48" fmla="*/ 328724 h 792877"/>
              <a:gd name="connsiteX49" fmla="*/ 499126 w 766207"/>
              <a:gd name="connsiteY49" fmla="*/ 323866 h 792877"/>
              <a:gd name="connsiteX50" fmla="*/ 485220 w 766207"/>
              <a:gd name="connsiteY50" fmla="*/ 304149 h 792877"/>
              <a:gd name="connsiteX51" fmla="*/ 489316 w 766207"/>
              <a:gd name="connsiteY51" fmla="*/ 280432 h 792877"/>
              <a:gd name="connsiteX52" fmla="*/ 515414 w 766207"/>
              <a:gd name="connsiteY52" fmla="*/ 239094 h 792877"/>
              <a:gd name="connsiteX53" fmla="*/ 510747 w 766207"/>
              <a:gd name="connsiteY53" fmla="*/ 227378 h 792877"/>
              <a:gd name="connsiteX54" fmla="*/ 196422 w 766207"/>
              <a:gd name="connsiteY54" fmla="*/ 166132 h 792877"/>
              <a:gd name="connsiteX55" fmla="*/ 352251 w 766207"/>
              <a:gd name="connsiteY55" fmla="*/ 453406 h 792877"/>
              <a:gd name="connsiteX56" fmla="*/ 391494 w 766207"/>
              <a:gd name="connsiteY56" fmla="*/ 453406 h 792877"/>
              <a:gd name="connsiteX57" fmla="*/ 455597 w 766207"/>
              <a:gd name="connsiteY57" fmla="*/ 517509 h 792877"/>
              <a:gd name="connsiteX58" fmla="*/ 455597 w 766207"/>
              <a:gd name="connsiteY58" fmla="*/ 613902 h 792877"/>
              <a:gd name="connsiteX59" fmla="*/ 427594 w 766207"/>
              <a:gd name="connsiteY59" fmla="*/ 641906 h 792877"/>
              <a:gd name="connsiteX60" fmla="*/ 419497 w 766207"/>
              <a:gd name="connsiteY60" fmla="*/ 641906 h 792877"/>
              <a:gd name="connsiteX61" fmla="*/ 419783 w 766207"/>
              <a:gd name="connsiteY61" fmla="*/ 646383 h 792877"/>
              <a:gd name="connsiteX62" fmla="*/ 419783 w 766207"/>
              <a:gd name="connsiteY62" fmla="*/ 651145 h 792877"/>
              <a:gd name="connsiteX63" fmla="*/ 419783 w 766207"/>
              <a:gd name="connsiteY63" fmla="*/ 651907 h 792877"/>
              <a:gd name="connsiteX64" fmla="*/ 464646 w 766207"/>
              <a:gd name="connsiteY64" fmla="*/ 651907 h 792877"/>
              <a:gd name="connsiteX65" fmla="*/ 493602 w 766207"/>
              <a:gd name="connsiteY65" fmla="*/ 680768 h 792877"/>
              <a:gd name="connsiteX66" fmla="*/ 493602 w 766207"/>
              <a:gd name="connsiteY66" fmla="*/ 780876 h 792877"/>
              <a:gd name="connsiteX67" fmla="*/ 481696 w 766207"/>
              <a:gd name="connsiteY67" fmla="*/ 792877 h 792877"/>
              <a:gd name="connsiteX68" fmla="*/ 408353 w 766207"/>
              <a:gd name="connsiteY68" fmla="*/ 769065 h 792877"/>
              <a:gd name="connsiteX69" fmla="*/ 469789 w 766207"/>
              <a:gd name="connsiteY69" fmla="*/ 769065 h 792877"/>
              <a:gd name="connsiteX70" fmla="*/ 469789 w 766207"/>
              <a:gd name="connsiteY70" fmla="*/ 680863 h 792877"/>
              <a:gd name="connsiteX71" fmla="*/ 464646 w 766207"/>
              <a:gd name="connsiteY71" fmla="*/ 675815 h 792877"/>
              <a:gd name="connsiteX72" fmla="*/ 214329 w 766207"/>
              <a:gd name="connsiteY72" fmla="*/ 675815 h 792877"/>
              <a:gd name="connsiteX73" fmla="*/ 209281 w 766207"/>
              <a:gd name="connsiteY73" fmla="*/ 680863 h 792877"/>
              <a:gd name="connsiteX74" fmla="*/ 209281 w 766207"/>
              <a:gd name="connsiteY74" fmla="*/ 769065 h 792877"/>
              <a:gd name="connsiteX75" fmla="*/ 270717 w 766207"/>
              <a:gd name="connsiteY75" fmla="*/ 769065 h 792877"/>
              <a:gd name="connsiteX76" fmla="*/ 270717 w 766207"/>
              <a:gd name="connsiteY76" fmla="*/ 724488 h 792877"/>
              <a:gd name="connsiteX77" fmla="*/ 282623 w 766207"/>
              <a:gd name="connsiteY77" fmla="*/ 712581 h 792877"/>
              <a:gd name="connsiteX78" fmla="*/ 396447 w 766207"/>
              <a:gd name="connsiteY78" fmla="*/ 712581 h 792877"/>
              <a:gd name="connsiteX79" fmla="*/ 408353 w 766207"/>
              <a:gd name="connsiteY79" fmla="*/ 724488 h 792877"/>
              <a:gd name="connsiteX80" fmla="*/ 408353 w 766207"/>
              <a:gd name="connsiteY80" fmla="*/ 769065 h 792877"/>
              <a:gd name="connsiteX81" fmla="*/ 283004 w 766207"/>
              <a:gd name="connsiteY81" fmla="*/ 651907 h 792877"/>
              <a:gd name="connsiteX82" fmla="*/ 395971 w 766207"/>
              <a:gd name="connsiteY82" fmla="*/ 651907 h 792877"/>
              <a:gd name="connsiteX83" fmla="*/ 396066 w 766207"/>
              <a:gd name="connsiteY83" fmla="*/ 651145 h 792877"/>
              <a:gd name="connsiteX84" fmla="*/ 396066 w 766207"/>
              <a:gd name="connsiteY84" fmla="*/ 646383 h 792877"/>
              <a:gd name="connsiteX85" fmla="*/ 394161 w 766207"/>
              <a:gd name="connsiteY85" fmla="*/ 641906 h 792877"/>
              <a:gd name="connsiteX86" fmla="*/ 284909 w 766207"/>
              <a:gd name="connsiteY86" fmla="*/ 641906 h 792877"/>
              <a:gd name="connsiteX87" fmla="*/ 283004 w 766207"/>
              <a:gd name="connsiteY87" fmla="*/ 646383 h 792877"/>
              <a:gd name="connsiteX88" fmla="*/ 283004 w 766207"/>
              <a:gd name="connsiteY88" fmla="*/ 651145 h 792877"/>
              <a:gd name="connsiteX89" fmla="*/ 283004 w 766207"/>
              <a:gd name="connsiteY89" fmla="*/ 651907 h 792877"/>
              <a:gd name="connsiteX90" fmla="*/ 141463 w 766207"/>
              <a:gd name="connsiteY90" fmla="*/ 618093 h 792877"/>
              <a:gd name="connsiteX91" fmla="*/ 427689 w 766207"/>
              <a:gd name="connsiteY91" fmla="*/ 618093 h 792877"/>
              <a:gd name="connsiteX92" fmla="*/ 431880 w 766207"/>
              <a:gd name="connsiteY92" fmla="*/ 613902 h 792877"/>
              <a:gd name="connsiteX93" fmla="*/ 431880 w 766207"/>
              <a:gd name="connsiteY93" fmla="*/ 517509 h 792877"/>
              <a:gd name="connsiteX94" fmla="*/ 391589 w 766207"/>
              <a:gd name="connsiteY94" fmla="*/ 477219 h 792877"/>
              <a:gd name="connsiteX95" fmla="*/ 345202 w 766207"/>
              <a:gd name="connsiteY95" fmla="*/ 477219 h 792877"/>
              <a:gd name="connsiteX96" fmla="*/ 334725 w 766207"/>
              <a:gd name="connsiteY96" fmla="*/ 471027 h 792877"/>
              <a:gd name="connsiteX97" fmla="*/ 170514 w 766207"/>
              <a:gd name="connsiteY97" fmla="*/ 168132 h 792877"/>
              <a:gd name="connsiteX98" fmla="*/ 171466 w 766207"/>
              <a:gd name="connsiteY98" fmla="*/ 155274 h 792877"/>
              <a:gd name="connsiteX99" fmla="*/ 177086 w 766207"/>
              <a:gd name="connsiteY99" fmla="*/ 146606 h 792877"/>
              <a:gd name="connsiteX100" fmla="*/ 189659 w 766207"/>
              <a:gd name="connsiteY100" fmla="*/ 140796 h 792877"/>
              <a:gd name="connsiteX101" fmla="*/ 516652 w 766207"/>
              <a:gd name="connsiteY101" fmla="*/ 204518 h 792877"/>
              <a:gd name="connsiteX102" fmla="*/ 521034 w 766207"/>
              <a:gd name="connsiteY102" fmla="*/ 204899 h 792877"/>
              <a:gd name="connsiteX103" fmla="*/ 532369 w 766207"/>
              <a:gd name="connsiteY103" fmla="*/ 214805 h 792877"/>
              <a:gd name="connsiteX104" fmla="*/ 539417 w 766207"/>
              <a:gd name="connsiteY104" fmla="*/ 232998 h 792877"/>
              <a:gd name="connsiteX105" fmla="*/ 539608 w 766207"/>
              <a:gd name="connsiteY105" fmla="*/ 246047 h 792877"/>
              <a:gd name="connsiteX106" fmla="*/ 509604 w 766207"/>
              <a:gd name="connsiteY106" fmla="*/ 293481 h 792877"/>
              <a:gd name="connsiteX107" fmla="*/ 508556 w 766207"/>
              <a:gd name="connsiteY107" fmla="*/ 299196 h 792877"/>
              <a:gd name="connsiteX108" fmla="*/ 511890 w 766207"/>
              <a:gd name="connsiteY108" fmla="*/ 303959 h 792877"/>
              <a:gd name="connsiteX109" fmla="*/ 531511 w 766207"/>
              <a:gd name="connsiteY109" fmla="*/ 316341 h 792877"/>
              <a:gd name="connsiteX110" fmla="*/ 531511 w 766207"/>
              <a:gd name="connsiteY110" fmla="*/ 316341 h 792877"/>
              <a:gd name="connsiteX111" fmla="*/ 649145 w 766207"/>
              <a:gd name="connsiteY111" fmla="*/ 390827 h 792877"/>
              <a:gd name="connsiteX112" fmla="*/ 658099 w 766207"/>
              <a:gd name="connsiteY112" fmla="*/ 390255 h 792877"/>
              <a:gd name="connsiteX113" fmla="*/ 738394 w 766207"/>
              <a:gd name="connsiteY113" fmla="*/ 330343 h 792877"/>
              <a:gd name="connsiteX114" fmla="*/ 740966 w 766207"/>
              <a:gd name="connsiteY114" fmla="*/ 324152 h 792877"/>
              <a:gd name="connsiteX115" fmla="*/ 737442 w 766207"/>
              <a:gd name="connsiteY115" fmla="*/ 318151 h 792877"/>
              <a:gd name="connsiteX116" fmla="*/ 622094 w 766207"/>
              <a:gd name="connsiteY116" fmla="*/ 245190 h 792877"/>
              <a:gd name="connsiteX117" fmla="*/ 617998 w 766207"/>
              <a:gd name="connsiteY117" fmla="*/ 229378 h 792877"/>
              <a:gd name="connsiteX118" fmla="*/ 623904 w 766207"/>
              <a:gd name="connsiteY118" fmla="*/ 207280 h 792877"/>
              <a:gd name="connsiteX119" fmla="*/ 577708 w 766207"/>
              <a:gd name="connsiteY119" fmla="*/ 161084 h 792877"/>
              <a:gd name="connsiteX120" fmla="*/ 559324 w 766207"/>
              <a:gd name="connsiteY120" fmla="*/ 164894 h 792877"/>
              <a:gd name="connsiteX121" fmla="*/ 544846 w 766207"/>
              <a:gd name="connsiteY121" fmla="*/ 160798 h 792877"/>
              <a:gd name="connsiteX122" fmla="*/ 527320 w 766207"/>
              <a:gd name="connsiteY122" fmla="*/ 149273 h 792877"/>
              <a:gd name="connsiteX123" fmla="*/ 191088 w 766207"/>
              <a:gd name="connsiteY123" fmla="*/ 83741 h 792877"/>
              <a:gd name="connsiteX124" fmla="*/ 182230 w 766207"/>
              <a:gd name="connsiteY124" fmla="*/ 76311 h 792877"/>
              <a:gd name="connsiteX125" fmla="*/ 110887 w 766207"/>
              <a:gd name="connsiteY125" fmla="*/ 23924 h 792877"/>
              <a:gd name="connsiteX126" fmla="*/ 23829 w 766207"/>
              <a:gd name="connsiteY126" fmla="*/ 100695 h 792877"/>
              <a:gd name="connsiteX127" fmla="*/ 95266 w 766207"/>
              <a:gd name="connsiteY127" fmla="*/ 187182 h 792877"/>
              <a:gd name="connsiteX128" fmla="*/ 104410 w 766207"/>
              <a:gd name="connsiteY128" fmla="*/ 193564 h 792877"/>
              <a:gd name="connsiteX129" fmla="*/ 104887 w 766207"/>
              <a:gd name="connsiteY129" fmla="*/ 194612 h 792877"/>
              <a:gd name="connsiteX130" fmla="*/ 248619 w 766207"/>
              <a:gd name="connsiteY130" fmla="*/ 459693 h 792877"/>
              <a:gd name="connsiteX131" fmla="*/ 248428 w 766207"/>
              <a:gd name="connsiteY131" fmla="*/ 471504 h 792877"/>
              <a:gd name="connsiteX132" fmla="*/ 238237 w 766207"/>
              <a:gd name="connsiteY132" fmla="*/ 477314 h 792877"/>
              <a:gd name="connsiteX133" fmla="*/ 141463 w 766207"/>
              <a:gd name="connsiteY133" fmla="*/ 477314 h 792877"/>
              <a:gd name="connsiteX134" fmla="*/ 141463 w 766207"/>
              <a:gd name="connsiteY134" fmla="*/ 618093 h 792877"/>
              <a:gd name="connsiteX135" fmla="*/ 478267 w 766207"/>
              <a:gd name="connsiteY135" fmla="*/ 396256 h 792877"/>
              <a:gd name="connsiteX136" fmla="*/ 477695 w 766207"/>
              <a:gd name="connsiteY136" fmla="*/ 397971 h 792877"/>
              <a:gd name="connsiteX137" fmla="*/ 478648 w 766207"/>
              <a:gd name="connsiteY137" fmla="*/ 399495 h 792877"/>
              <a:gd name="connsiteX138" fmla="*/ 537036 w 766207"/>
              <a:gd name="connsiteY138" fmla="*/ 436452 h 792877"/>
              <a:gd name="connsiteX139" fmla="*/ 538846 w 766207"/>
              <a:gd name="connsiteY139" fmla="*/ 436737 h 792877"/>
              <a:gd name="connsiteX140" fmla="*/ 540084 w 766207"/>
              <a:gd name="connsiteY140" fmla="*/ 435690 h 792877"/>
              <a:gd name="connsiteX141" fmla="*/ 573612 w 766207"/>
              <a:gd name="connsiteY141" fmla="*/ 371110 h 792877"/>
              <a:gd name="connsiteX142" fmla="*/ 527416 w 766207"/>
              <a:gd name="connsiteY142" fmla="*/ 341868 h 792877"/>
              <a:gd name="connsiteX143" fmla="*/ 478267 w 766207"/>
              <a:gd name="connsiteY143" fmla="*/ 396256 h 792877"/>
              <a:gd name="connsiteX144" fmla="*/ 717725 w 766207"/>
              <a:gd name="connsiteY144" fmla="*/ 375492 h 792877"/>
              <a:gd name="connsiteX145" fmla="*/ 731155 w 766207"/>
              <a:gd name="connsiteY145" fmla="*/ 383969 h 792877"/>
              <a:gd name="connsiteX146" fmla="*/ 734870 w 766207"/>
              <a:gd name="connsiteY146" fmla="*/ 383969 h 792877"/>
              <a:gd name="connsiteX147" fmla="*/ 736585 w 766207"/>
              <a:gd name="connsiteY147" fmla="*/ 382826 h 792877"/>
              <a:gd name="connsiteX148" fmla="*/ 742109 w 766207"/>
              <a:gd name="connsiteY148" fmla="*/ 374063 h 792877"/>
              <a:gd name="connsiteX149" fmla="*/ 742395 w 766207"/>
              <a:gd name="connsiteY149" fmla="*/ 372063 h 792877"/>
              <a:gd name="connsiteX150" fmla="*/ 740871 w 766207"/>
              <a:gd name="connsiteY150" fmla="*/ 368729 h 792877"/>
              <a:gd name="connsiteX151" fmla="*/ 740871 w 766207"/>
              <a:gd name="connsiteY151" fmla="*/ 368729 h 792877"/>
              <a:gd name="connsiteX152" fmla="*/ 733346 w 766207"/>
              <a:gd name="connsiteY152" fmla="*/ 363966 h 792877"/>
              <a:gd name="connsiteX153" fmla="*/ 717725 w 766207"/>
              <a:gd name="connsiteY153" fmla="*/ 375492 h 792877"/>
              <a:gd name="connsiteX154" fmla="*/ 746014 w 766207"/>
              <a:gd name="connsiteY154" fmla="*/ 339582 h 792877"/>
              <a:gd name="connsiteX155" fmla="*/ 746014 w 766207"/>
              <a:gd name="connsiteY155" fmla="*/ 339582 h 792877"/>
              <a:gd name="connsiteX156" fmla="*/ 746014 w 766207"/>
              <a:gd name="connsiteY156" fmla="*/ 339582 h 792877"/>
              <a:gd name="connsiteX157" fmla="*/ 579422 w 766207"/>
              <a:gd name="connsiteY157" fmla="*/ 240618 h 792877"/>
              <a:gd name="connsiteX158" fmla="*/ 545037 w 766207"/>
              <a:gd name="connsiteY158" fmla="*/ 206232 h 792877"/>
              <a:gd name="connsiteX159" fmla="*/ 545227 w 766207"/>
              <a:gd name="connsiteY159" fmla="*/ 203756 h 792877"/>
              <a:gd name="connsiteX160" fmla="*/ 545418 w 766207"/>
              <a:gd name="connsiteY160" fmla="*/ 201565 h 792877"/>
              <a:gd name="connsiteX161" fmla="*/ 556943 w 766207"/>
              <a:gd name="connsiteY161" fmla="*/ 180324 h 792877"/>
              <a:gd name="connsiteX162" fmla="*/ 579327 w 766207"/>
              <a:gd name="connsiteY162" fmla="*/ 171847 h 792877"/>
              <a:gd name="connsiteX163" fmla="*/ 613712 w 766207"/>
              <a:gd name="connsiteY163" fmla="*/ 206232 h 792877"/>
              <a:gd name="connsiteX164" fmla="*/ 610569 w 766207"/>
              <a:gd name="connsiteY164" fmla="*/ 220425 h 792877"/>
              <a:gd name="connsiteX165" fmla="*/ 579422 w 766207"/>
              <a:gd name="connsiteY165" fmla="*/ 240618 h 792877"/>
              <a:gd name="connsiteX166" fmla="*/ 579422 w 766207"/>
              <a:gd name="connsiteY166" fmla="*/ 195660 h 792877"/>
              <a:gd name="connsiteX167" fmla="*/ 572564 w 766207"/>
              <a:gd name="connsiteY167" fmla="*/ 198327 h 792877"/>
              <a:gd name="connsiteX168" fmla="*/ 569040 w 766207"/>
              <a:gd name="connsiteY168" fmla="*/ 204804 h 792877"/>
              <a:gd name="connsiteX169" fmla="*/ 568945 w 766207"/>
              <a:gd name="connsiteY169" fmla="*/ 205756 h 792877"/>
              <a:gd name="connsiteX170" fmla="*/ 568849 w 766207"/>
              <a:gd name="connsiteY170" fmla="*/ 206994 h 792877"/>
              <a:gd name="connsiteX171" fmla="*/ 579422 w 766207"/>
              <a:gd name="connsiteY171" fmla="*/ 216805 h 792877"/>
              <a:gd name="connsiteX172" fmla="*/ 588947 w 766207"/>
              <a:gd name="connsiteY172" fmla="*/ 210614 h 792877"/>
              <a:gd name="connsiteX173" fmla="*/ 589900 w 766207"/>
              <a:gd name="connsiteY173" fmla="*/ 206232 h 792877"/>
              <a:gd name="connsiteX174" fmla="*/ 579422 w 766207"/>
              <a:gd name="connsiteY174" fmla="*/ 195660 h 792877"/>
              <a:gd name="connsiteX175" fmla="*/ 105934 w 766207"/>
              <a:gd name="connsiteY175" fmla="*/ 159750 h 792877"/>
              <a:gd name="connsiteX176" fmla="*/ 102601 w 766207"/>
              <a:gd name="connsiteY176" fmla="*/ 159655 h 792877"/>
              <a:gd name="connsiteX177" fmla="*/ 98791 w 766207"/>
              <a:gd name="connsiteY177" fmla="*/ 159084 h 792877"/>
              <a:gd name="connsiteX178" fmla="*/ 52309 w 766207"/>
              <a:gd name="connsiteY178" fmla="*/ 102600 h 792877"/>
              <a:gd name="connsiteX179" fmla="*/ 70406 w 766207"/>
              <a:gd name="connsiteY179" fmla="*/ 65643 h 792877"/>
              <a:gd name="connsiteX180" fmla="*/ 109363 w 766207"/>
              <a:gd name="connsiteY180" fmla="*/ 52308 h 792877"/>
              <a:gd name="connsiteX181" fmla="*/ 133938 w 766207"/>
              <a:gd name="connsiteY181" fmla="*/ 60309 h 792877"/>
              <a:gd name="connsiteX182" fmla="*/ 133938 w 766207"/>
              <a:gd name="connsiteY182" fmla="*/ 60309 h 792877"/>
              <a:gd name="connsiteX183" fmla="*/ 159655 w 766207"/>
              <a:gd name="connsiteY183" fmla="*/ 109363 h 792877"/>
              <a:gd name="connsiteX184" fmla="*/ 149273 w 766207"/>
              <a:gd name="connsiteY184" fmla="*/ 137748 h 792877"/>
              <a:gd name="connsiteX185" fmla="*/ 137653 w 766207"/>
              <a:gd name="connsiteY185" fmla="*/ 149178 h 792877"/>
              <a:gd name="connsiteX186" fmla="*/ 105934 w 766207"/>
              <a:gd name="connsiteY186" fmla="*/ 159750 h 792877"/>
              <a:gd name="connsiteX187" fmla="*/ 105839 w 766207"/>
              <a:gd name="connsiteY187" fmla="*/ 75930 h 792877"/>
              <a:gd name="connsiteX188" fmla="*/ 86027 w 766207"/>
              <a:gd name="connsiteY188" fmla="*/ 83455 h 792877"/>
              <a:gd name="connsiteX189" fmla="*/ 75931 w 766207"/>
              <a:gd name="connsiteY189" fmla="*/ 104029 h 792877"/>
              <a:gd name="connsiteX190" fmla="*/ 101458 w 766207"/>
              <a:gd name="connsiteY190" fmla="*/ 135366 h 792877"/>
              <a:gd name="connsiteX191" fmla="*/ 103363 w 766207"/>
              <a:gd name="connsiteY191" fmla="*/ 135747 h 792877"/>
              <a:gd name="connsiteX192" fmla="*/ 123460 w 766207"/>
              <a:gd name="connsiteY192" fmla="*/ 129937 h 792877"/>
              <a:gd name="connsiteX193" fmla="*/ 129937 w 766207"/>
              <a:gd name="connsiteY193" fmla="*/ 123555 h 792877"/>
              <a:gd name="connsiteX194" fmla="*/ 135748 w 766207"/>
              <a:gd name="connsiteY194" fmla="*/ 107744 h 792877"/>
              <a:gd name="connsiteX195" fmla="*/ 121365 w 766207"/>
              <a:gd name="connsiteY195" fmla="*/ 80407 h 792877"/>
              <a:gd name="connsiteX196" fmla="*/ 121365 w 766207"/>
              <a:gd name="connsiteY196" fmla="*/ 80407 h 792877"/>
              <a:gd name="connsiteX197" fmla="*/ 107744 w 766207"/>
              <a:gd name="connsiteY197" fmla="*/ 75930 h 792877"/>
              <a:gd name="connsiteX198" fmla="*/ 105839 w 766207"/>
              <a:gd name="connsiteY198" fmla="*/ 75930 h 79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766207" h="792877">
                <a:moveTo>
                  <a:pt x="481696" y="792877"/>
                </a:moveTo>
                <a:lnTo>
                  <a:pt x="396447" y="792877"/>
                </a:lnTo>
                <a:cubicBezTo>
                  <a:pt x="389875" y="792877"/>
                  <a:pt x="384541" y="787543"/>
                  <a:pt x="384541" y="780971"/>
                </a:cubicBezTo>
                <a:lnTo>
                  <a:pt x="384541" y="736394"/>
                </a:lnTo>
                <a:lnTo>
                  <a:pt x="294529" y="736394"/>
                </a:lnTo>
                <a:lnTo>
                  <a:pt x="294529" y="780971"/>
                </a:lnTo>
                <a:cubicBezTo>
                  <a:pt x="294529" y="787543"/>
                  <a:pt x="289195" y="792877"/>
                  <a:pt x="282623" y="792877"/>
                </a:cubicBezTo>
                <a:lnTo>
                  <a:pt x="197374" y="792877"/>
                </a:lnTo>
                <a:cubicBezTo>
                  <a:pt x="190802" y="792877"/>
                  <a:pt x="185468" y="787543"/>
                  <a:pt x="185468" y="780971"/>
                </a:cubicBezTo>
                <a:lnTo>
                  <a:pt x="185468" y="680863"/>
                </a:lnTo>
                <a:cubicBezTo>
                  <a:pt x="185468" y="664956"/>
                  <a:pt x="198422" y="652002"/>
                  <a:pt x="214329" y="652002"/>
                </a:cubicBezTo>
                <a:lnTo>
                  <a:pt x="259192" y="652002"/>
                </a:lnTo>
                <a:cubicBezTo>
                  <a:pt x="259192" y="651717"/>
                  <a:pt x="259192" y="651431"/>
                  <a:pt x="259192" y="651240"/>
                </a:cubicBezTo>
                <a:lnTo>
                  <a:pt x="259192" y="646478"/>
                </a:lnTo>
                <a:cubicBezTo>
                  <a:pt x="259192" y="644954"/>
                  <a:pt x="259287" y="643525"/>
                  <a:pt x="259477" y="642001"/>
                </a:cubicBezTo>
                <a:lnTo>
                  <a:pt x="129556" y="642001"/>
                </a:lnTo>
                <a:cubicBezTo>
                  <a:pt x="122984" y="642001"/>
                  <a:pt x="117650" y="636667"/>
                  <a:pt x="117650" y="630095"/>
                </a:cubicBezTo>
                <a:lnTo>
                  <a:pt x="117650" y="465312"/>
                </a:lnTo>
                <a:cubicBezTo>
                  <a:pt x="117650" y="458740"/>
                  <a:pt x="122984" y="453406"/>
                  <a:pt x="129556" y="453406"/>
                </a:cubicBezTo>
                <a:lnTo>
                  <a:pt x="218234" y="453406"/>
                </a:lnTo>
                <a:lnTo>
                  <a:pt x="86122" y="209852"/>
                </a:lnTo>
                <a:cubicBezTo>
                  <a:pt x="34211" y="200041"/>
                  <a:pt x="-3127" y="152607"/>
                  <a:pt x="207" y="99267"/>
                </a:cubicBezTo>
                <a:cubicBezTo>
                  <a:pt x="3922" y="40974"/>
                  <a:pt x="54214" y="-3413"/>
                  <a:pt x="112602" y="207"/>
                </a:cubicBezTo>
                <a:cubicBezTo>
                  <a:pt x="151369" y="2683"/>
                  <a:pt x="185849" y="26496"/>
                  <a:pt x="202042" y="61548"/>
                </a:cubicBezTo>
                <a:lnTo>
                  <a:pt x="532083" y="125841"/>
                </a:lnTo>
                <a:cubicBezTo>
                  <a:pt x="542179" y="127842"/>
                  <a:pt x="551323" y="132699"/>
                  <a:pt x="558562" y="139843"/>
                </a:cubicBezTo>
                <a:cubicBezTo>
                  <a:pt x="564849" y="138033"/>
                  <a:pt x="571326" y="137081"/>
                  <a:pt x="577898" y="137081"/>
                </a:cubicBezTo>
                <a:cubicBezTo>
                  <a:pt x="616474" y="137081"/>
                  <a:pt x="647907" y="168513"/>
                  <a:pt x="647907" y="207090"/>
                </a:cubicBezTo>
                <a:cubicBezTo>
                  <a:pt x="647907" y="214995"/>
                  <a:pt x="646478" y="222806"/>
                  <a:pt x="643716" y="230426"/>
                </a:cubicBezTo>
                <a:lnTo>
                  <a:pt x="750301" y="297863"/>
                </a:lnTo>
                <a:cubicBezTo>
                  <a:pt x="758873" y="303292"/>
                  <a:pt x="764207" y="312246"/>
                  <a:pt x="764874" y="322342"/>
                </a:cubicBezTo>
                <a:cubicBezTo>
                  <a:pt x="765541" y="332439"/>
                  <a:pt x="761445" y="341964"/>
                  <a:pt x="753730" y="348536"/>
                </a:cubicBezTo>
                <a:cubicBezTo>
                  <a:pt x="761540" y="353584"/>
                  <a:pt x="766207" y="362252"/>
                  <a:pt x="766207" y="371967"/>
                </a:cubicBezTo>
                <a:cubicBezTo>
                  <a:pt x="766207" y="377587"/>
                  <a:pt x="764874" y="382540"/>
                  <a:pt x="762207" y="386731"/>
                </a:cubicBezTo>
                <a:lnTo>
                  <a:pt x="756682" y="395494"/>
                </a:lnTo>
                <a:cubicBezTo>
                  <a:pt x="754015" y="399685"/>
                  <a:pt x="750110" y="403019"/>
                  <a:pt x="745062" y="405400"/>
                </a:cubicBezTo>
                <a:cubicBezTo>
                  <a:pt x="736299" y="409591"/>
                  <a:pt x="726298" y="409020"/>
                  <a:pt x="718392" y="404067"/>
                </a:cubicBezTo>
                <a:lnTo>
                  <a:pt x="697246" y="390732"/>
                </a:lnTo>
                <a:lnTo>
                  <a:pt x="672958" y="408829"/>
                </a:lnTo>
                <a:cubicBezTo>
                  <a:pt x="662956" y="417211"/>
                  <a:pt x="648097" y="418164"/>
                  <a:pt x="636477" y="410829"/>
                </a:cubicBezTo>
                <a:lnTo>
                  <a:pt x="593614" y="383683"/>
                </a:lnTo>
                <a:cubicBezTo>
                  <a:pt x="579803" y="408543"/>
                  <a:pt x="567802" y="432737"/>
                  <a:pt x="561420" y="445977"/>
                </a:cubicBezTo>
                <a:cubicBezTo>
                  <a:pt x="558181" y="452549"/>
                  <a:pt x="552276" y="457502"/>
                  <a:pt x="545227" y="459502"/>
                </a:cubicBezTo>
                <a:cubicBezTo>
                  <a:pt x="538084" y="461502"/>
                  <a:pt x="530464" y="460359"/>
                  <a:pt x="524177" y="456454"/>
                </a:cubicBezTo>
                <a:lnTo>
                  <a:pt x="465789" y="419497"/>
                </a:lnTo>
                <a:cubicBezTo>
                  <a:pt x="459312" y="415401"/>
                  <a:pt x="455026" y="408734"/>
                  <a:pt x="453978" y="401114"/>
                </a:cubicBezTo>
                <a:cubicBezTo>
                  <a:pt x="452930" y="393494"/>
                  <a:pt x="455311" y="385874"/>
                  <a:pt x="460455" y="380159"/>
                </a:cubicBezTo>
                <a:lnTo>
                  <a:pt x="460455" y="380159"/>
                </a:lnTo>
                <a:lnTo>
                  <a:pt x="506842" y="328724"/>
                </a:lnTo>
                <a:lnTo>
                  <a:pt x="499126" y="323866"/>
                </a:lnTo>
                <a:cubicBezTo>
                  <a:pt x="491983" y="319389"/>
                  <a:pt x="487125" y="312341"/>
                  <a:pt x="485220" y="304149"/>
                </a:cubicBezTo>
                <a:cubicBezTo>
                  <a:pt x="483410" y="295958"/>
                  <a:pt x="484839" y="287481"/>
                  <a:pt x="489316" y="280432"/>
                </a:cubicBezTo>
                <a:lnTo>
                  <a:pt x="515414" y="239094"/>
                </a:lnTo>
                <a:cubicBezTo>
                  <a:pt x="513509" y="235379"/>
                  <a:pt x="511985" y="231474"/>
                  <a:pt x="510747" y="227378"/>
                </a:cubicBezTo>
                <a:lnTo>
                  <a:pt x="196422" y="166132"/>
                </a:lnTo>
                <a:lnTo>
                  <a:pt x="352251" y="453406"/>
                </a:lnTo>
                <a:lnTo>
                  <a:pt x="391494" y="453406"/>
                </a:lnTo>
                <a:cubicBezTo>
                  <a:pt x="426832" y="453406"/>
                  <a:pt x="455597" y="482172"/>
                  <a:pt x="455597" y="517509"/>
                </a:cubicBezTo>
                <a:lnTo>
                  <a:pt x="455597" y="613902"/>
                </a:lnTo>
                <a:cubicBezTo>
                  <a:pt x="455597" y="629333"/>
                  <a:pt x="443024" y="641906"/>
                  <a:pt x="427594" y="641906"/>
                </a:cubicBezTo>
                <a:lnTo>
                  <a:pt x="419497" y="641906"/>
                </a:lnTo>
                <a:cubicBezTo>
                  <a:pt x="419688" y="643335"/>
                  <a:pt x="419783" y="644859"/>
                  <a:pt x="419783" y="646383"/>
                </a:cubicBezTo>
                <a:lnTo>
                  <a:pt x="419783" y="651145"/>
                </a:lnTo>
                <a:cubicBezTo>
                  <a:pt x="419783" y="651431"/>
                  <a:pt x="419783" y="651717"/>
                  <a:pt x="419783" y="651907"/>
                </a:cubicBezTo>
                <a:lnTo>
                  <a:pt x="464646" y="651907"/>
                </a:lnTo>
                <a:cubicBezTo>
                  <a:pt x="480553" y="651907"/>
                  <a:pt x="493602" y="664861"/>
                  <a:pt x="493602" y="680768"/>
                </a:cubicBezTo>
                <a:lnTo>
                  <a:pt x="493602" y="780876"/>
                </a:lnTo>
                <a:cubicBezTo>
                  <a:pt x="493602" y="787543"/>
                  <a:pt x="488268" y="792877"/>
                  <a:pt x="481696" y="792877"/>
                </a:cubicBezTo>
                <a:close/>
                <a:moveTo>
                  <a:pt x="408353" y="769065"/>
                </a:moveTo>
                <a:lnTo>
                  <a:pt x="469789" y="769065"/>
                </a:lnTo>
                <a:lnTo>
                  <a:pt x="469789" y="680863"/>
                </a:lnTo>
                <a:cubicBezTo>
                  <a:pt x="469789" y="678101"/>
                  <a:pt x="467408" y="675815"/>
                  <a:pt x="464646" y="675815"/>
                </a:cubicBezTo>
                <a:lnTo>
                  <a:pt x="214329" y="675815"/>
                </a:lnTo>
                <a:cubicBezTo>
                  <a:pt x="211567" y="675815"/>
                  <a:pt x="209281" y="678101"/>
                  <a:pt x="209281" y="680863"/>
                </a:cubicBezTo>
                <a:lnTo>
                  <a:pt x="209281" y="769065"/>
                </a:lnTo>
                <a:lnTo>
                  <a:pt x="270717" y="769065"/>
                </a:lnTo>
                <a:lnTo>
                  <a:pt x="270717" y="724488"/>
                </a:lnTo>
                <a:cubicBezTo>
                  <a:pt x="270717" y="717915"/>
                  <a:pt x="276051" y="712581"/>
                  <a:pt x="282623" y="712581"/>
                </a:cubicBezTo>
                <a:lnTo>
                  <a:pt x="396447" y="712581"/>
                </a:lnTo>
                <a:cubicBezTo>
                  <a:pt x="403019" y="712581"/>
                  <a:pt x="408353" y="717915"/>
                  <a:pt x="408353" y="724488"/>
                </a:cubicBezTo>
                <a:lnTo>
                  <a:pt x="408353" y="769065"/>
                </a:lnTo>
                <a:close/>
                <a:moveTo>
                  <a:pt x="283004" y="651907"/>
                </a:moveTo>
                <a:lnTo>
                  <a:pt x="395971" y="651907"/>
                </a:lnTo>
                <a:cubicBezTo>
                  <a:pt x="395971" y="651621"/>
                  <a:pt x="396066" y="651431"/>
                  <a:pt x="396066" y="651145"/>
                </a:cubicBezTo>
                <a:lnTo>
                  <a:pt x="396066" y="646383"/>
                </a:lnTo>
                <a:cubicBezTo>
                  <a:pt x="396066" y="644478"/>
                  <a:pt x="395209" y="642954"/>
                  <a:pt x="394161" y="641906"/>
                </a:cubicBezTo>
                <a:lnTo>
                  <a:pt x="284909" y="641906"/>
                </a:lnTo>
                <a:cubicBezTo>
                  <a:pt x="283861" y="642954"/>
                  <a:pt x="283004" y="644478"/>
                  <a:pt x="283004" y="646383"/>
                </a:cubicBezTo>
                <a:lnTo>
                  <a:pt x="283004" y="651145"/>
                </a:lnTo>
                <a:cubicBezTo>
                  <a:pt x="283004" y="651431"/>
                  <a:pt x="283004" y="651717"/>
                  <a:pt x="283004" y="651907"/>
                </a:cubicBezTo>
                <a:close/>
                <a:moveTo>
                  <a:pt x="141463" y="618093"/>
                </a:moveTo>
                <a:lnTo>
                  <a:pt x="427689" y="618093"/>
                </a:lnTo>
                <a:cubicBezTo>
                  <a:pt x="429975" y="618093"/>
                  <a:pt x="431880" y="616188"/>
                  <a:pt x="431880" y="613902"/>
                </a:cubicBezTo>
                <a:lnTo>
                  <a:pt x="431880" y="517509"/>
                </a:lnTo>
                <a:cubicBezTo>
                  <a:pt x="431880" y="495316"/>
                  <a:pt x="413782" y="477219"/>
                  <a:pt x="391589" y="477219"/>
                </a:cubicBezTo>
                <a:lnTo>
                  <a:pt x="345202" y="477219"/>
                </a:lnTo>
                <a:cubicBezTo>
                  <a:pt x="340821" y="477219"/>
                  <a:pt x="336820" y="474837"/>
                  <a:pt x="334725" y="471027"/>
                </a:cubicBezTo>
                <a:lnTo>
                  <a:pt x="170514" y="168132"/>
                </a:lnTo>
                <a:cubicBezTo>
                  <a:pt x="168323" y="164037"/>
                  <a:pt x="168704" y="158988"/>
                  <a:pt x="171466" y="155274"/>
                </a:cubicBezTo>
                <a:cubicBezTo>
                  <a:pt x="173371" y="152797"/>
                  <a:pt x="175181" y="149940"/>
                  <a:pt x="177086" y="146606"/>
                </a:cubicBezTo>
                <a:cubicBezTo>
                  <a:pt x="179658" y="142224"/>
                  <a:pt x="184706" y="139843"/>
                  <a:pt x="189659" y="140796"/>
                </a:cubicBezTo>
                <a:lnTo>
                  <a:pt x="516652" y="204518"/>
                </a:lnTo>
                <a:cubicBezTo>
                  <a:pt x="518176" y="204804"/>
                  <a:pt x="519605" y="204804"/>
                  <a:pt x="521034" y="204899"/>
                </a:cubicBezTo>
                <a:cubicBezTo>
                  <a:pt x="526654" y="205089"/>
                  <a:pt x="531416" y="209280"/>
                  <a:pt x="532369" y="214805"/>
                </a:cubicBezTo>
                <a:cubicBezTo>
                  <a:pt x="533512" y="221568"/>
                  <a:pt x="535893" y="227664"/>
                  <a:pt x="539417" y="232998"/>
                </a:cubicBezTo>
                <a:cubicBezTo>
                  <a:pt x="542084" y="236903"/>
                  <a:pt x="542084" y="242046"/>
                  <a:pt x="539608" y="246047"/>
                </a:cubicBezTo>
                <a:lnTo>
                  <a:pt x="509604" y="293481"/>
                </a:lnTo>
                <a:cubicBezTo>
                  <a:pt x="508461" y="295196"/>
                  <a:pt x="508175" y="297291"/>
                  <a:pt x="508556" y="299196"/>
                </a:cubicBezTo>
                <a:cubicBezTo>
                  <a:pt x="509032" y="301197"/>
                  <a:pt x="510175" y="302911"/>
                  <a:pt x="511890" y="303959"/>
                </a:cubicBezTo>
                <a:lnTo>
                  <a:pt x="531511" y="316341"/>
                </a:lnTo>
                <a:cubicBezTo>
                  <a:pt x="531511" y="316341"/>
                  <a:pt x="531511" y="316341"/>
                  <a:pt x="531511" y="316341"/>
                </a:cubicBezTo>
                <a:lnTo>
                  <a:pt x="649145" y="390827"/>
                </a:lnTo>
                <a:cubicBezTo>
                  <a:pt x="652003" y="392637"/>
                  <a:pt x="655527" y="392351"/>
                  <a:pt x="658099" y="390255"/>
                </a:cubicBezTo>
                <a:lnTo>
                  <a:pt x="738394" y="330343"/>
                </a:lnTo>
                <a:cubicBezTo>
                  <a:pt x="740204" y="328724"/>
                  <a:pt x="741061" y="326533"/>
                  <a:pt x="740966" y="324152"/>
                </a:cubicBezTo>
                <a:cubicBezTo>
                  <a:pt x="740776" y="321675"/>
                  <a:pt x="739537" y="319485"/>
                  <a:pt x="737442" y="318151"/>
                </a:cubicBezTo>
                <a:lnTo>
                  <a:pt x="622094" y="245190"/>
                </a:lnTo>
                <a:cubicBezTo>
                  <a:pt x="616760" y="241856"/>
                  <a:pt x="614950" y="234903"/>
                  <a:pt x="617998" y="229378"/>
                </a:cubicBezTo>
                <a:cubicBezTo>
                  <a:pt x="621904" y="222234"/>
                  <a:pt x="623904" y="214805"/>
                  <a:pt x="623904" y="207280"/>
                </a:cubicBezTo>
                <a:cubicBezTo>
                  <a:pt x="623904" y="181753"/>
                  <a:pt x="603139" y="161084"/>
                  <a:pt x="577708" y="161084"/>
                </a:cubicBezTo>
                <a:cubicBezTo>
                  <a:pt x="571421" y="161084"/>
                  <a:pt x="565230" y="162417"/>
                  <a:pt x="559324" y="164894"/>
                </a:cubicBezTo>
                <a:cubicBezTo>
                  <a:pt x="554086" y="167180"/>
                  <a:pt x="548085" y="165465"/>
                  <a:pt x="544846" y="160798"/>
                </a:cubicBezTo>
                <a:cubicBezTo>
                  <a:pt x="540560" y="154797"/>
                  <a:pt x="534369" y="150702"/>
                  <a:pt x="527320" y="149273"/>
                </a:cubicBezTo>
                <a:lnTo>
                  <a:pt x="191088" y="83741"/>
                </a:lnTo>
                <a:cubicBezTo>
                  <a:pt x="187087" y="82979"/>
                  <a:pt x="183754" y="80121"/>
                  <a:pt x="182230" y="76311"/>
                </a:cubicBezTo>
                <a:cubicBezTo>
                  <a:pt x="170704" y="46498"/>
                  <a:pt x="142701" y="25924"/>
                  <a:pt x="110887" y="23924"/>
                </a:cubicBezTo>
                <a:cubicBezTo>
                  <a:pt x="65739" y="20971"/>
                  <a:pt x="26686" y="55547"/>
                  <a:pt x="23829" y="100695"/>
                </a:cubicBezTo>
                <a:cubicBezTo>
                  <a:pt x="21162" y="143653"/>
                  <a:pt x="52499" y="181658"/>
                  <a:pt x="95266" y="187182"/>
                </a:cubicBezTo>
                <a:cubicBezTo>
                  <a:pt x="99172" y="187659"/>
                  <a:pt x="102601" y="190040"/>
                  <a:pt x="104410" y="193564"/>
                </a:cubicBezTo>
                <a:cubicBezTo>
                  <a:pt x="104506" y="193850"/>
                  <a:pt x="104696" y="194231"/>
                  <a:pt x="104887" y="194612"/>
                </a:cubicBezTo>
                <a:lnTo>
                  <a:pt x="248619" y="459693"/>
                </a:lnTo>
                <a:cubicBezTo>
                  <a:pt x="250619" y="463407"/>
                  <a:pt x="250524" y="467884"/>
                  <a:pt x="248428" y="471504"/>
                </a:cubicBezTo>
                <a:cubicBezTo>
                  <a:pt x="246238" y="475123"/>
                  <a:pt x="242428" y="477314"/>
                  <a:pt x="238237" y="477314"/>
                </a:cubicBezTo>
                <a:lnTo>
                  <a:pt x="141463" y="477314"/>
                </a:lnTo>
                <a:lnTo>
                  <a:pt x="141463" y="618093"/>
                </a:lnTo>
                <a:close/>
                <a:moveTo>
                  <a:pt x="478267" y="396256"/>
                </a:moveTo>
                <a:cubicBezTo>
                  <a:pt x="477695" y="396828"/>
                  <a:pt x="477695" y="397494"/>
                  <a:pt x="477695" y="397971"/>
                </a:cubicBezTo>
                <a:cubicBezTo>
                  <a:pt x="477790" y="398447"/>
                  <a:pt x="477981" y="399018"/>
                  <a:pt x="478648" y="399495"/>
                </a:cubicBezTo>
                <a:lnTo>
                  <a:pt x="537036" y="436452"/>
                </a:lnTo>
                <a:cubicBezTo>
                  <a:pt x="537703" y="436928"/>
                  <a:pt x="538369" y="436833"/>
                  <a:pt x="538846" y="436737"/>
                </a:cubicBezTo>
                <a:cubicBezTo>
                  <a:pt x="539417" y="436547"/>
                  <a:pt x="539798" y="436166"/>
                  <a:pt x="540084" y="435690"/>
                </a:cubicBezTo>
                <a:cubicBezTo>
                  <a:pt x="546656" y="422069"/>
                  <a:pt x="559229" y="396828"/>
                  <a:pt x="573612" y="371110"/>
                </a:cubicBezTo>
                <a:lnTo>
                  <a:pt x="527416" y="341868"/>
                </a:lnTo>
                <a:lnTo>
                  <a:pt x="478267" y="396256"/>
                </a:lnTo>
                <a:close/>
                <a:moveTo>
                  <a:pt x="717725" y="375492"/>
                </a:moveTo>
                <a:lnTo>
                  <a:pt x="731155" y="383969"/>
                </a:lnTo>
                <a:cubicBezTo>
                  <a:pt x="732489" y="384826"/>
                  <a:pt x="734013" y="384350"/>
                  <a:pt x="734870" y="383969"/>
                </a:cubicBezTo>
                <a:cubicBezTo>
                  <a:pt x="736108" y="383397"/>
                  <a:pt x="736489" y="382921"/>
                  <a:pt x="736585" y="382826"/>
                </a:cubicBezTo>
                <a:lnTo>
                  <a:pt x="742109" y="374063"/>
                </a:lnTo>
                <a:cubicBezTo>
                  <a:pt x="742300" y="373777"/>
                  <a:pt x="742395" y="373015"/>
                  <a:pt x="742395" y="372063"/>
                </a:cubicBezTo>
                <a:cubicBezTo>
                  <a:pt x="742395" y="371205"/>
                  <a:pt x="742204" y="369586"/>
                  <a:pt x="740871" y="368729"/>
                </a:cubicBezTo>
                <a:cubicBezTo>
                  <a:pt x="740871" y="368729"/>
                  <a:pt x="740871" y="368729"/>
                  <a:pt x="740871" y="368729"/>
                </a:cubicBezTo>
                <a:lnTo>
                  <a:pt x="733346" y="363966"/>
                </a:lnTo>
                <a:lnTo>
                  <a:pt x="717725" y="375492"/>
                </a:lnTo>
                <a:close/>
                <a:moveTo>
                  <a:pt x="746014" y="339582"/>
                </a:moveTo>
                <a:lnTo>
                  <a:pt x="746014" y="339582"/>
                </a:lnTo>
                <a:lnTo>
                  <a:pt x="746014" y="339582"/>
                </a:lnTo>
                <a:close/>
                <a:moveTo>
                  <a:pt x="579422" y="240618"/>
                </a:moveTo>
                <a:cubicBezTo>
                  <a:pt x="560467" y="240618"/>
                  <a:pt x="545037" y="225187"/>
                  <a:pt x="545037" y="206232"/>
                </a:cubicBezTo>
                <a:cubicBezTo>
                  <a:pt x="545037" y="205661"/>
                  <a:pt x="545132" y="204327"/>
                  <a:pt x="545227" y="203756"/>
                </a:cubicBezTo>
                <a:cubicBezTo>
                  <a:pt x="545227" y="203375"/>
                  <a:pt x="545323" y="202422"/>
                  <a:pt x="545418" y="201565"/>
                </a:cubicBezTo>
                <a:cubicBezTo>
                  <a:pt x="546561" y="193278"/>
                  <a:pt x="550657" y="185754"/>
                  <a:pt x="556943" y="180324"/>
                </a:cubicBezTo>
                <a:cubicBezTo>
                  <a:pt x="563230" y="174895"/>
                  <a:pt x="571231" y="171847"/>
                  <a:pt x="579327" y="171847"/>
                </a:cubicBezTo>
                <a:cubicBezTo>
                  <a:pt x="598282" y="171847"/>
                  <a:pt x="613712" y="187278"/>
                  <a:pt x="613712" y="206232"/>
                </a:cubicBezTo>
                <a:cubicBezTo>
                  <a:pt x="613712" y="211090"/>
                  <a:pt x="612664" y="215853"/>
                  <a:pt x="610569" y="220425"/>
                </a:cubicBezTo>
                <a:cubicBezTo>
                  <a:pt x="605044" y="232712"/>
                  <a:pt x="592757" y="240618"/>
                  <a:pt x="579422" y="240618"/>
                </a:cubicBezTo>
                <a:close/>
                <a:moveTo>
                  <a:pt x="579422" y="195660"/>
                </a:moveTo>
                <a:cubicBezTo>
                  <a:pt x="576279" y="195660"/>
                  <a:pt x="573993" y="197088"/>
                  <a:pt x="572564" y="198327"/>
                </a:cubicBezTo>
                <a:cubicBezTo>
                  <a:pt x="570564" y="200041"/>
                  <a:pt x="569421" y="202232"/>
                  <a:pt x="569040" y="204804"/>
                </a:cubicBezTo>
                <a:cubicBezTo>
                  <a:pt x="569040" y="204899"/>
                  <a:pt x="568945" y="205661"/>
                  <a:pt x="568945" y="205756"/>
                </a:cubicBezTo>
                <a:cubicBezTo>
                  <a:pt x="568945" y="205947"/>
                  <a:pt x="568849" y="206709"/>
                  <a:pt x="568849" y="206994"/>
                </a:cubicBezTo>
                <a:cubicBezTo>
                  <a:pt x="568849" y="212043"/>
                  <a:pt x="573612" y="216805"/>
                  <a:pt x="579422" y="216805"/>
                </a:cubicBezTo>
                <a:cubicBezTo>
                  <a:pt x="583518" y="216805"/>
                  <a:pt x="587233" y="214329"/>
                  <a:pt x="588947" y="210614"/>
                </a:cubicBezTo>
                <a:cubicBezTo>
                  <a:pt x="589614" y="209185"/>
                  <a:pt x="589900" y="207756"/>
                  <a:pt x="589900" y="206232"/>
                </a:cubicBezTo>
                <a:cubicBezTo>
                  <a:pt x="589995" y="200422"/>
                  <a:pt x="585232" y="195660"/>
                  <a:pt x="579422" y="195660"/>
                </a:cubicBezTo>
                <a:close/>
                <a:moveTo>
                  <a:pt x="105934" y="159750"/>
                </a:moveTo>
                <a:cubicBezTo>
                  <a:pt x="104791" y="159750"/>
                  <a:pt x="103648" y="159750"/>
                  <a:pt x="102601" y="159655"/>
                </a:cubicBezTo>
                <a:cubicBezTo>
                  <a:pt x="101267" y="159560"/>
                  <a:pt x="100029" y="159369"/>
                  <a:pt x="98791" y="159084"/>
                </a:cubicBezTo>
                <a:cubicBezTo>
                  <a:pt x="70216" y="154797"/>
                  <a:pt x="50499" y="130604"/>
                  <a:pt x="52309" y="102600"/>
                </a:cubicBezTo>
                <a:cubicBezTo>
                  <a:pt x="53166" y="88218"/>
                  <a:pt x="59643" y="75168"/>
                  <a:pt x="70406" y="65643"/>
                </a:cubicBezTo>
                <a:cubicBezTo>
                  <a:pt x="81169" y="56118"/>
                  <a:pt x="94981" y="51356"/>
                  <a:pt x="109363" y="52308"/>
                </a:cubicBezTo>
                <a:cubicBezTo>
                  <a:pt x="117936" y="52880"/>
                  <a:pt x="126223" y="55547"/>
                  <a:pt x="133938" y="60309"/>
                </a:cubicBezTo>
                <a:lnTo>
                  <a:pt x="133938" y="60309"/>
                </a:lnTo>
                <a:cubicBezTo>
                  <a:pt x="150988" y="70787"/>
                  <a:pt x="160894" y="89646"/>
                  <a:pt x="159655" y="109363"/>
                </a:cubicBezTo>
                <a:cubicBezTo>
                  <a:pt x="158989" y="119555"/>
                  <a:pt x="155464" y="129366"/>
                  <a:pt x="149273" y="137748"/>
                </a:cubicBezTo>
                <a:cubicBezTo>
                  <a:pt x="146225" y="141939"/>
                  <a:pt x="142320" y="145844"/>
                  <a:pt x="137653" y="149178"/>
                </a:cubicBezTo>
                <a:cubicBezTo>
                  <a:pt x="128128" y="156131"/>
                  <a:pt x="117269" y="159750"/>
                  <a:pt x="105934" y="159750"/>
                </a:cubicBezTo>
                <a:close/>
                <a:moveTo>
                  <a:pt x="105839" y="75930"/>
                </a:moveTo>
                <a:cubicBezTo>
                  <a:pt x="98505" y="75930"/>
                  <a:pt x="91552" y="78597"/>
                  <a:pt x="86027" y="83455"/>
                </a:cubicBezTo>
                <a:cubicBezTo>
                  <a:pt x="80026" y="88789"/>
                  <a:pt x="76407" y="96028"/>
                  <a:pt x="75931" y="104029"/>
                </a:cubicBezTo>
                <a:cubicBezTo>
                  <a:pt x="74978" y="119555"/>
                  <a:pt x="85932" y="133080"/>
                  <a:pt x="101458" y="135366"/>
                </a:cubicBezTo>
                <a:lnTo>
                  <a:pt x="103363" y="135747"/>
                </a:lnTo>
                <a:cubicBezTo>
                  <a:pt x="112697" y="136414"/>
                  <a:pt x="119365" y="132985"/>
                  <a:pt x="123460" y="129937"/>
                </a:cubicBezTo>
                <a:cubicBezTo>
                  <a:pt x="126127" y="128032"/>
                  <a:pt x="128318" y="125841"/>
                  <a:pt x="129937" y="123555"/>
                </a:cubicBezTo>
                <a:cubicBezTo>
                  <a:pt x="133366" y="118888"/>
                  <a:pt x="135367" y="113364"/>
                  <a:pt x="135748" y="107744"/>
                </a:cubicBezTo>
                <a:cubicBezTo>
                  <a:pt x="136414" y="96790"/>
                  <a:pt x="130890" y="86313"/>
                  <a:pt x="121365" y="80407"/>
                </a:cubicBezTo>
                <a:cubicBezTo>
                  <a:pt x="121365" y="80407"/>
                  <a:pt x="121365" y="80407"/>
                  <a:pt x="121365" y="80407"/>
                </a:cubicBezTo>
                <a:cubicBezTo>
                  <a:pt x="116983" y="77740"/>
                  <a:pt x="112411" y="76216"/>
                  <a:pt x="107744" y="75930"/>
                </a:cubicBezTo>
                <a:cubicBezTo>
                  <a:pt x="107173" y="75930"/>
                  <a:pt x="106506" y="75930"/>
                  <a:pt x="105839" y="75930"/>
                </a:cubicBezTo>
                <a:close/>
              </a:path>
            </a:pathLst>
          </a:custGeom>
          <a:solidFill>
            <a:schemeClr val="bg2"/>
          </a:solidFill>
          <a:ln w="9525" cap="flat">
            <a:solidFill>
              <a:schemeClr val="bg2"/>
            </a:solidFill>
            <a:prstDash val="solid"/>
            <a:miter/>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 name="TextBox 2">
            <a:extLst>
              <a:ext uri="{FF2B5EF4-FFF2-40B4-BE49-F238E27FC236}">
                <a16:creationId xmlns:a16="http://schemas.microsoft.com/office/drawing/2014/main" id="{2CC10B9E-2806-083E-7AC2-0D6A4FAD41C7}"/>
              </a:ext>
            </a:extLst>
          </p:cNvPr>
          <p:cNvSpPr txBox="1"/>
          <p:nvPr/>
        </p:nvSpPr>
        <p:spPr>
          <a:xfrm>
            <a:off x="2553763" y="5017946"/>
            <a:ext cx="4770376" cy="1231106"/>
          </a:xfrm>
          <a:prstGeom prst="rect">
            <a:avLst/>
          </a:prstGeom>
          <a:noFill/>
        </p:spPr>
        <p:txBody>
          <a:bodyPr wrap="square" rtlCol="0">
            <a:spAutoFit/>
          </a:bodyPr>
          <a:lstStyle/>
          <a:p>
            <a:r>
              <a:rPr lang="en-US" sz="2000" dirty="0"/>
              <a:t>What’s </a:t>
            </a:r>
            <a:r>
              <a:rPr lang="en-US" sz="2000" b="1" i="1" u="sng" dirty="0">
                <a:solidFill>
                  <a:srgbClr val="FF0000"/>
                </a:solidFill>
              </a:rPr>
              <a:t>not</a:t>
            </a:r>
            <a:r>
              <a:rPr lang="en-US" sz="2000" dirty="0"/>
              <a:t> captured:</a:t>
            </a:r>
          </a:p>
          <a:p>
            <a:pPr marL="285750" indent="-285750">
              <a:buFont typeface="Arial" panose="020B0604020202020204" pitchFamily="34" charset="0"/>
              <a:buChar char="•"/>
            </a:pPr>
            <a:r>
              <a:rPr lang="en-US" dirty="0"/>
              <a:t>What failed</a:t>
            </a:r>
          </a:p>
          <a:p>
            <a:pPr marL="285750" indent="-285750">
              <a:buFont typeface="Arial" panose="020B0604020202020204" pitchFamily="34" charset="0"/>
              <a:buChar char="•"/>
            </a:pPr>
            <a:r>
              <a:rPr lang="en-US" dirty="0"/>
              <a:t>How to prevent future failures</a:t>
            </a:r>
          </a:p>
          <a:p>
            <a:pPr marL="285750" indent="-285750">
              <a:buFont typeface="Arial" panose="020B0604020202020204" pitchFamily="34" charset="0"/>
              <a:buChar char="•"/>
            </a:pPr>
            <a:r>
              <a:rPr lang="en-US" dirty="0"/>
              <a:t>If our efforts are effective</a:t>
            </a:r>
          </a:p>
        </p:txBody>
      </p:sp>
      <p:sp>
        <p:nvSpPr>
          <p:cNvPr id="12" name="Title 2">
            <a:extLst>
              <a:ext uri="{FF2B5EF4-FFF2-40B4-BE49-F238E27FC236}">
                <a16:creationId xmlns:a16="http://schemas.microsoft.com/office/drawing/2014/main" id="{C1E28918-445F-674A-5A9B-C31DABB8F04F}"/>
              </a:ext>
            </a:extLst>
          </p:cNvPr>
          <p:cNvSpPr>
            <a:spLocks noGrp="1"/>
          </p:cNvSpPr>
          <p:nvPr>
            <p:ph type="title"/>
          </p:nvPr>
        </p:nvSpPr>
        <p:spPr>
          <a:xfrm>
            <a:off x="181154" y="429683"/>
            <a:ext cx="9799607" cy="410233"/>
          </a:xfrm>
        </p:spPr>
        <p:txBody>
          <a:bodyPr>
            <a:noAutofit/>
          </a:bodyPr>
          <a:lstStyle/>
          <a:p>
            <a:r>
              <a:rPr lang="en-US" sz="2800" dirty="0"/>
              <a:t>The ‘Old’ Work Processes – Where we might be today…</a:t>
            </a:r>
          </a:p>
        </p:txBody>
      </p:sp>
    </p:spTree>
    <p:extLst>
      <p:ext uri="{BB962C8B-B14F-4D97-AF65-F5344CB8AC3E}">
        <p14:creationId xmlns:p14="http://schemas.microsoft.com/office/powerpoint/2010/main" val="4073838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BABAE-4D85-56D2-A901-2264FA44D96C}"/>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C10A8894-AC74-E860-8F6A-EA35B3489343}"/>
              </a:ext>
            </a:extLst>
          </p:cNvPr>
          <p:cNvSpPr>
            <a:spLocks noGrp="1"/>
          </p:cNvSpPr>
          <p:nvPr>
            <p:ph type="title"/>
          </p:nvPr>
        </p:nvSpPr>
        <p:spPr>
          <a:xfrm>
            <a:off x="181155" y="429683"/>
            <a:ext cx="4808078" cy="410233"/>
          </a:xfrm>
        </p:spPr>
        <p:txBody>
          <a:bodyPr>
            <a:noAutofit/>
          </a:bodyPr>
          <a:lstStyle/>
          <a:p>
            <a:r>
              <a:rPr lang="en-US" sz="2800" dirty="0"/>
              <a:t>Integrated Work Processes</a:t>
            </a:r>
          </a:p>
        </p:txBody>
      </p:sp>
      <p:sp>
        <p:nvSpPr>
          <p:cNvPr id="5" name="TextBox 4">
            <a:extLst>
              <a:ext uri="{FF2B5EF4-FFF2-40B4-BE49-F238E27FC236}">
                <a16:creationId xmlns:a16="http://schemas.microsoft.com/office/drawing/2014/main" id="{D3BCDCED-3E68-2EB5-951F-110B7ED74297}"/>
              </a:ext>
            </a:extLst>
          </p:cNvPr>
          <p:cNvSpPr txBox="1"/>
          <p:nvPr/>
        </p:nvSpPr>
        <p:spPr>
          <a:xfrm>
            <a:off x="581828" y="4413627"/>
            <a:ext cx="1916275" cy="784830"/>
          </a:xfrm>
          <a:prstGeom prst="rect">
            <a:avLst/>
          </a:prstGeom>
          <a:noFill/>
        </p:spPr>
        <p:txBody>
          <a:bodyPr wrap="square" rtlCol="0" anchor="ctr">
            <a:spAutoFit/>
          </a:bodyPr>
          <a:lstStyle/>
          <a:p>
            <a:r>
              <a:rPr lang="en-US" sz="1200" b="1" dirty="0">
                <a:cs typeface="Arial" panose="020B0604020202020204" pitchFamily="34" charset="0"/>
              </a:rPr>
              <a:t>OTHER SYSTEMS</a:t>
            </a:r>
          </a:p>
          <a:p>
            <a:pPr marL="171450" indent="-171450">
              <a:buFont typeface="Arial" panose="020B0604020202020204" pitchFamily="34" charset="0"/>
              <a:buChar char="•"/>
            </a:pPr>
            <a:r>
              <a:rPr lang="en-US" sz="1100" dirty="0">
                <a:cs typeface="Arial" panose="020B0604020202020204" pitchFamily="34" charset="0"/>
              </a:rPr>
              <a:t>Historian</a:t>
            </a:r>
          </a:p>
          <a:p>
            <a:pPr marL="171450" indent="-171450">
              <a:buFont typeface="Arial" panose="020B0604020202020204" pitchFamily="34" charset="0"/>
              <a:buChar char="•"/>
            </a:pPr>
            <a:r>
              <a:rPr lang="en-US" sz="1100" dirty="0">
                <a:cs typeface="Arial" panose="020B0604020202020204" pitchFamily="34" charset="0"/>
              </a:rPr>
              <a:t>Condition Monitoring</a:t>
            </a:r>
          </a:p>
          <a:p>
            <a:pPr marL="171450" indent="-171450">
              <a:buFont typeface="Arial" panose="020B0604020202020204" pitchFamily="34" charset="0"/>
              <a:buChar char="•"/>
            </a:pPr>
            <a:r>
              <a:rPr lang="en-US" sz="1100" dirty="0">
                <a:cs typeface="Arial" panose="020B0604020202020204" pitchFamily="34" charset="0"/>
              </a:rPr>
              <a:t>J5 Operator Rounds</a:t>
            </a:r>
          </a:p>
        </p:txBody>
      </p:sp>
      <p:sp>
        <p:nvSpPr>
          <p:cNvPr id="6" name="Oval 5">
            <a:extLst>
              <a:ext uri="{FF2B5EF4-FFF2-40B4-BE49-F238E27FC236}">
                <a16:creationId xmlns:a16="http://schemas.microsoft.com/office/drawing/2014/main" id="{F5B3B347-911E-0F4D-F64F-ACAB203A786C}"/>
              </a:ext>
            </a:extLst>
          </p:cNvPr>
          <p:cNvSpPr/>
          <p:nvPr/>
        </p:nvSpPr>
        <p:spPr>
          <a:xfrm>
            <a:off x="4851782" y="1465052"/>
            <a:ext cx="5155238" cy="3928272"/>
          </a:xfrm>
          <a:prstGeom prst="ellipse">
            <a:avLst/>
          </a:prstGeom>
          <a:noFill/>
          <a:ln w="254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25E8473-CEB8-7915-60EE-E11FE15FD244}"/>
              </a:ext>
            </a:extLst>
          </p:cNvPr>
          <p:cNvSpPr/>
          <p:nvPr/>
        </p:nvSpPr>
        <p:spPr>
          <a:xfrm>
            <a:off x="6831478" y="4687036"/>
            <a:ext cx="1231556" cy="1231556"/>
          </a:xfrm>
          <a:prstGeom prst="ellipse">
            <a:avLst/>
          </a:prstGeom>
          <a:solidFill>
            <a:schemeClr val="accent5">
              <a:lumMod val="75000"/>
            </a:schemeClr>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9089C02-3941-6A2E-CC18-5FAF12185A80}"/>
              </a:ext>
            </a:extLst>
          </p:cNvPr>
          <p:cNvSpPr/>
          <p:nvPr/>
        </p:nvSpPr>
        <p:spPr>
          <a:xfrm>
            <a:off x="6816770" y="939408"/>
            <a:ext cx="1231556" cy="1231556"/>
          </a:xfrm>
          <a:prstGeom prst="ellipse">
            <a:avLst/>
          </a:prstGeom>
          <a:solidFill>
            <a:schemeClr val="accent5">
              <a:lumMod val="75000"/>
            </a:schemeClr>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6CE9B04-9EB7-4CD0-D167-E6F112B9A40C}"/>
              </a:ext>
            </a:extLst>
          </p:cNvPr>
          <p:cNvSpPr/>
          <p:nvPr/>
        </p:nvSpPr>
        <p:spPr>
          <a:xfrm>
            <a:off x="9287297" y="3003607"/>
            <a:ext cx="1231556" cy="1231556"/>
          </a:xfrm>
          <a:prstGeom prst="ellipse">
            <a:avLst/>
          </a:prstGeom>
          <a:solidFill>
            <a:schemeClr val="accent3">
              <a:lumMod val="75000"/>
            </a:schemeClr>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67EA6B4-3FD3-CD70-9EA0-4409ECA069FB}"/>
              </a:ext>
            </a:extLst>
          </p:cNvPr>
          <p:cNvSpPr/>
          <p:nvPr/>
        </p:nvSpPr>
        <p:spPr>
          <a:xfrm>
            <a:off x="4339949" y="2992836"/>
            <a:ext cx="1231556" cy="1231556"/>
          </a:xfrm>
          <a:prstGeom prst="ellipse">
            <a:avLst/>
          </a:prstGeom>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DE4D0115-A8EC-3770-5EF5-BB782AE5B251}"/>
              </a:ext>
            </a:extLst>
          </p:cNvPr>
          <p:cNvCxnSpPr>
            <a:cxnSpLocks/>
          </p:cNvCxnSpPr>
          <p:nvPr/>
        </p:nvCxnSpPr>
        <p:spPr>
          <a:xfrm>
            <a:off x="2277319" y="3608614"/>
            <a:ext cx="1748053" cy="0"/>
          </a:xfrm>
          <a:prstGeom prst="straightConnector1">
            <a:avLst/>
          </a:prstGeom>
          <a:ln w="25400">
            <a:solidFill>
              <a:schemeClr val="accent1">
                <a:lumMod val="60000"/>
                <a:lumOff val="40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12" name="Graphic 1">
            <a:extLst>
              <a:ext uri="{FF2B5EF4-FFF2-40B4-BE49-F238E27FC236}">
                <a16:creationId xmlns:a16="http://schemas.microsoft.com/office/drawing/2014/main" id="{D1300A8F-4D9D-E13D-4808-0B5E6C528DB7}"/>
              </a:ext>
            </a:extLst>
          </p:cNvPr>
          <p:cNvSpPr>
            <a:spLocks noChangeAspect="1"/>
          </p:cNvSpPr>
          <p:nvPr/>
        </p:nvSpPr>
        <p:spPr>
          <a:xfrm>
            <a:off x="4545814" y="3293082"/>
            <a:ext cx="640080" cy="640080"/>
          </a:xfrm>
          <a:custGeom>
            <a:avLst/>
            <a:gdLst>
              <a:gd name="connsiteX0" fmla="*/ 5690113 w 5890994"/>
              <a:gd name="connsiteY0" fmla="*/ 5997421 h 5997421"/>
              <a:gd name="connsiteX1" fmla="*/ 200760 w 5890994"/>
              <a:gd name="connsiteY1" fmla="*/ 5997421 h 5997421"/>
              <a:gd name="connsiteX2" fmla="*/ 56075 w 5890994"/>
              <a:gd name="connsiteY2" fmla="*/ 5935794 h 5997421"/>
              <a:gd name="connsiteX3" fmla="*/ 163 w 5890994"/>
              <a:gd name="connsiteY3" fmla="*/ 5788728 h 5997421"/>
              <a:gd name="connsiteX4" fmla="*/ 191521 w 5890994"/>
              <a:gd name="connsiteY4" fmla="*/ 917167 h 5997421"/>
              <a:gd name="connsiteX5" fmla="*/ 392117 w 5890994"/>
              <a:gd name="connsiteY5" fmla="*/ 724286 h 5997421"/>
              <a:gd name="connsiteX6" fmla="*/ 896180 w 5890994"/>
              <a:gd name="connsiteY6" fmla="*/ 724286 h 5997421"/>
              <a:gd name="connsiteX7" fmla="*/ 1096777 w 5890994"/>
              <a:gd name="connsiteY7" fmla="*/ 917167 h 5997421"/>
              <a:gd name="connsiteX8" fmla="*/ 1096777 w 5890994"/>
              <a:gd name="connsiteY8" fmla="*/ 917167 h 5997421"/>
              <a:gd name="connsiteX9" fmla="*/ 1165452 w 5890994"/>
              <a:gd name="connsiteY9" fmla="*/ 2664528 h 5997421"/>
              <a:gd name="connsiteX10" fmla="*/ 2379889 w 5890994"/>
              <a:gd name="connsiteY10" fmla="*/ 1940247 h 5997421"/>
              <a:gd name="connsiteX11" fmla="*/ 2581915 w 5890994"/>
              <a:gd name="connsiteY11" fmla="*/ 1938056 h 5997421"/>
              <a:gd name="connsiteX12" fmla="*/ 2683546 w 5890994"/>
              <a:gd name="connsiteY12" fmla="*/ 2112650 h 5997421"/>
              <a:gd name="connsiteX13" fmla="*/ 2683546 w 5890994"/>
              <a:gd name="connsiteY13" fmla="*/ 2715582 h 5997421"/>
              <a:gd name="connsiteX14" fmla="*/ 3983614 w 5890994"/>
              <a:gd name="connsiteY14" fmla="*/ 1940247 h 5997421"/>
              <a:gd name="connsiteX15" fmla="*/ 4185639 w 5890994"/>
              <a:gd name="connsiteY15" fmla="*/ 1938056 h 5997421"/>
              <a:gd name="connsiteX16" fmla="*/ 4287271 w 5890994"/>
              <a:gd name="connsiteY16" fmla="*/ 2112650 h 5997421"/>
              <a:gd name="connsiteX17" fmla="*/ 4287271 w 5890994"/>
              <a:gd name="connsiteY17" fmla="*/ 2715582 h 5997421"/>
              <a:gd name="connsiteX18" fmla="*/ 5587338 w 5890994"/>
              <a:gd name="connsiteY18" fmla="*/ 1940247 h 5997421"/>
              <a:gd name="connsiteX19" fmla="*/ 5789363 w 5890994"/>
              <a:gd name="connsiteY19" fmla="*/ 1938056 h 5997421"/>
              <a:gd name="connsiteX20" fmla="*/ 5890995 w 5890994"/>
              <a:gd name="connsiteY20" fmla="*/ 2112650 h 5997421"/>
              <a:gd name="connsiteX21" fmla="*/ 5890995 w 5890994"/>
              <a:gd name="connsiteY21" fmla="*/ 5796539 h 5997421"/>
              <a:gd name="connsiteX22" fmla="*/ 5690113 w 5890994"/>
              <a:gd name="connsiteY22" fmla="*/ 5997421 h 5997421"/>
              <a:gd name="connsiteX23" fmla="*/ 1289848 w 5890994"/>
              <a:gd name="connsiteY23" fmla="*/ 5829019 h 5997421"/>
              <a:gd name="connsiteX24" fmla="*/ 5690113 w 5890994"/>
              <a:gd name="connsiteY24" fmla="*/ 5829019 h 5997421"/>
              <a:gd name="connsiteX25" fmla="*/ 5722498 w 5890994"/>
              <a:gd name="connsiteY25" fmla="*/ 5796634 h 5997421"/>
              <a:gd name="connsiteX26" fmla="*/ 5722498 w 5890994"/>
              <a:gd name="connsiteY26" fmla="*/ 2112745 h 5997421"/>
              <a:gd name="connsiteX27" fmla="*/ 5706115 w 5890994"/>
              <a:gd name="connsiteY27" fmla="*/ 2084551 h 5997421"/>
              <a:gd name="connsiteX28" fmla="*/ 5673540 w 5890994"/>
              <a:gd name="connsiteY28" fmla="*/ 2084932 h 5997421"/>
              <a:gd name="connsiteX29" fmla="*/ 4246123 w 5890994"/>
              <a:gd name="connsiteY29" fmla="*/ 2936276 h 5997421"/>
              <a:gd name="connsiteX30" fmla="*/ 4161445 w 5890994"/>
              <a:gd name="connsiteY30" fmla="*/ 2937134 h 5997421"/>
              <a:gd name="connsiteX31" fmla="*/ 4118869 w 5890994"/>
              <a:gd name="connsiteY31" fmla="*/ 2863887 h 5997421"/>
              <a:gd name="connsiteX32" fmla="*/ 4118869 w 5890994"/>
              <a:gd name="connsiteY32" fmla="*/ 2112745 h 5997421"/>
              <a:gd name="connsiteX33" fmla="*/ 4102486 w 5890994"/>
              <a:gd name="connsiteY33" fmla="*/ 2084551 h 5997421"/>
              <a:gd name="connsiteX34" fmla="*/ 4069910 w 5890994"/>
              <a:gd name="connsiteY34" fmla="*/ 2084932 h 5997421"/>
              <a:gd name="connsiteX35" fmla="*/ 2642494 w 5890994"/>
              <a:gd name="connsiteY35" fmla="*/ 2936276 h 5997421"/>
              <a:gd name="connsiteX36" fmla="*/ 2557817 w 5890994"/>
              <a:gd name="connsiteY36" fmla="*/ 2937134 h 5997421"/>
              <a:gd name="connsiteX37" fmla="*/ 2515240 w 5890994"/>
              <a:gd name="connsiteY37" fmla="*/ 2863887 h 5997421"/>
              <a:gd name="connsiteX38" fmla="*/ 2515240 w 5890994"/>
              <a:gd name="connsiteY38" fmla="*/ 2112745 h 5997421"/>
              <a:gd name="connsiteX39" fmla="*/ 2498857 w 5890994"/>
              <a:gd name="connsiteY39" fmla="*/ 2084551 h 5997421"/>
              <a:gd name="connsiteX40" fmla="*/ 2466281 w 5890994"/>
              <a:gd name="connsiteY40" fmla="*/ 2084932 h 5997421"/>
              <a:gd name="connsiteX41" fmla="*/ 1188693 w 5890994"/>
              <a:gd name="connsiteY41" fmla="*/ 2846932 h 5997421"/>
              <a:gd name="connsiteX42" fmla="*/ 1173072 w 5890994"/>
              <a:gd name="connsiteY42" fmla="*/ 2854171 h 5997421"/>
              <a:gd name="connsiteX43" fmla="*/ 1289848 w 5890994"/>
              <a:gd name="connsiteY43" fmla="*/ 5829019 h 5997421"/>
              <a:gd name="connsiteX44" fmla="*/ 392117 w 5890994"/>
              <a:gd name="connsiteY44" fmla="*/ 892688 h 5997421"/>
              <a:gd name="connsiteX45" fmla="*/ 359732 w 5890994"/>
              <a:gd name="connsiteY45" fmla="*/ 923834 h 5997421"/>
              <a:gd name="connsiteX46" fmla="*/ 168375 w 5890994"/>
              <a:gd name="connsiteY46" fmla="*/ 5795396 h 5997421"/>
              <a:gd name="connsiteX47" fmla="*/ 177424 w 5890994"/>
              <a:gd name="connsiteY47" fmla="*/ 5819113 h 5997421"/>
              <a:gd name="connsiteX48" fmla="*/ 200760 w 5890994"/>
              <a:gd name="connsiteY48" fmla="*/ 5829019 h 5997421"/>
              <a:gd name="connsiteX49" fmla="*/ 1121351 w 5890994"/>
              <a:gd name="connsiteY49" fmla="*/ 5829019 h 5997421"/>
              <a:gd name="connsiteX50" fmla="*/ 928565 w 5890994"/>
              <a:gd name="connsiteY50" fmla="*/ 923834 h 5997421"/>
              <a:gd name="connsiteX51" fmla="*/ 896180 w 5890994"/>
              <a:gd name="connsiteY51" fmla="*/ 892688 h 5997421"/>
              <a:gd name="connsiteX52" fmla="*/ 392117 w 5890994"/>
              <a:gd name="connsiteY52" fmla="*/ 892688 h 5997421"/>
              <a:gd name="connsiteX53" fmla="*/ 4530825 w 5890994"/>
              <a:gd name="connsiteY53" fmla="*/ 4822893 h 5997421"/>
              <a:gd name="connsiteX54" fmla="*/ 4446624 w 5890994"/>
              <a:gd name="connsiteY54" fmla="*/ 4738692 h 5997421"/>
              <a:gd name="connsiteX55" fmla="*/ 4446624 w 5890994"/>
              <a:gd name="connsiteY55" fmla="*/ 3790002 h 5997421"/>
              <a:gd name="connsiteX56" fmla="*/ 4530825 w 5890994"/>
              <a:gd name="connsiteY56" fmla="*/ 3705801 h 5997421"/>
              <a:gd name="connsiteX57" fmla="*/ 4615026 w 5890994"/>
              <a:gd name="connsiteY57" fmla="*/ 3790002 h 5997421"/>
              <a:gd name="connsiteX58" fmla="*/ 4615026 w 5890994"/>
              <a:gd name="connsiteY58" fmla="*/ 4738692 h 5997421"/>
              <a:gd name="connsiteX59" fmla="*/ 4530825 w 5890994"/>
              <a:gd name="connsiteY59" fmla="*/ 4822893 h 5997421"/>
              <a:gd name="connsiteX60" fmla="*/ 3394016 w 5890994"/>
              <a:gd name="connsiteY60" fmla="*/ 4822893 h 5997421"/>
              <a:gd name="connsiteX61" fmla="*/ 3309815 w 5890994"/>
              <a:gd name="connsiteY61" fmla="*/ 4738692 h 5997421"/>
              <a:gd name="connsiteX62" fmla="*/ 3309815 w 5890994"/>
              <a:gd name="connsiteY62" fmla="*/ 3790002 h 5997421"/>
              <a:gd name="connsiteX63" fmla="*/ 3394016 w 5890994"/>
              <a:gd name="connsiteY63" fmla="*/ 3705801 h 5997421"/>
              <a:gd name="connsiteX64" fmla="*/ 3478217 w 5890994"/>
              <a:gd name="connsiteY64" fmla="*/ 3790002 h 5997421"/>
              <a:gd name="connsiteX65" fmla="*/ 3478217 w 5890994"/>
              <a:gd name="connsiteY65" fmla="*/ 4738692 h 5997421"/>
              <a:gd name="connsiteX66" fmla="*/ 3394016 w 5890994"/>
              <a:gd name="connsiteY66" fmla="*/ 4822893 h 5997421"/>
              <a:gd name="connsiteX67" fmla="*/ 2271495 w 5890994"/>
              <a:gd name="connsiteY67" fmla="*/ 4822893 h 5997421"/>
              <a:gd name="connsiteX68" fmla="*/ 2187294 w 5890994"/>
              <a:gd name="connsiteY68" fmla="*/ 4738692 h 5997421"/>
              <a:gd name="connsiteX69" fmla="*/ 2187294 w 5890994"/>
              <a:gd name="connsiteY69" fmla="*/ 3790002 h 5997421"/>
              <a:gd name="connsiteX70" fmla="*/ 2271495 w 5890994"/>
              <a:gd name="connsiteY70" fmla="*/ 3705801 h 5997421"/>
              <a:gd name="connsiteX71" fmla="*/ 2355696 w 5890994"/>
              <a:gd name="connsiteY71" fmla="*/ 3790002 h 5997421"/>
              <a:gd name="connsiteX72" fmla="*/ 2355696 w 5890994"/>
              <a:gd name="connsiteY72" fmla="*/ 4738692 h 5997421"/>
              <a:gd name="connsiteX73" fmla="*/ 2271495 w 5890994"/>
              <a:gd name="connsiteY73" fmla="*/ 4822893 h 5997421"/>
              <a:gd name="connsiteX74" fmla="*/ 2509334 w 5890994"/>
              <a:gd name="connsiteY74" fmla="*/ 721333 h 5997421"/>
              <a:gd name="connsiteX75" fmla="*/ 2101093 w 5890994"/>
              <a:gd name="connsiteY75" fmla="*/ 600175 h 5997421"/>
              <a:gd name="connsiteX76" fmla="*/ 1911069 w 5890994"/>
              <a:gd name="connsiteY76" fmla="*/ 437393 h 5997421"/>
              <a:gd name="connsiteX77" fmla="*/ 1778862 w 5890994"/>
              <a:gd name="connsiteY77" fmla="*/ 318235 h 5997421"/>
              <a:gd name="connsiteX78" fmla="*/ 1204219 w 5890994"/>
              <a:gd name="connsiteY78" fmla="*/ 180027 h 5997421"/>
              <a:gd name="connsiteX79" fmla="*/ 717301 w 5890994"/>
              <a:gd name="connsiteY79" fmla="*/ 515021 h 5997421"/>
              <a:gd name="connsiteX80" fmla="*/ 601572 w 5890994"/>
              <a:gd name="connsiteY80" fmla="*/ 542930 h 5997421"/>
              <a:gd name="connsiteX81" fmla="*/ 573664 w 5890994"/>
              <a:gd name="connsiteY81" fmla="*/ 427010 h 5997421"/>
              <a:gd name="connsiteX82" fmla="*/ 1173548 w 5890994"/>
              <a:gd name="connsiteY82" fmla="*/ 14387 h 5997421"/>
              <a:gd name="connsiteX83" fmla="*/ 1881446 w 5890994"/>
              <a:gd name="connsiteY83" fmla="*/ 184694 h 5997421"/>
              <a:gd name="connsiteX84" fmla="*/ 2028322 w 5890994"/>
              <a:gd name="connsiteY84" fmla="*/ 316520 h 5997421"/>
              <a:gd name="connsiteX85" fmla="*/ 2194438 w 5890994"/>
              <a:gd name="connsiteY85" fmla="*/ 460062 h 5997421"/>
              <a:gd name="connsiteX86" fmla="*/ 2686880 w 5890994"/>
              <a:gd name="connsiteY86" fmla="*/ 524070 h 5997421"/>
              <a:gd name="connsiteX87" fmla="*/ 3036734 w 5890994"/>
              <a:gd name="connsiteY87" fmla="*/ 171645 h 5997421"/>
              <a:gd name="connsiteX88" fmla="*/ 3143318 w 5890994"/>
              <a:gd name="connsiteY88" fmla="*/ 118496 h 5997421"/>
              <a:gd name="connsiteX89" fmla="*/ 3196468 w 5890994"/>
              <a:gd name="connsiteY89" fmla="*/ 225080 h 5997421"/>
              <a:gd name="connsiteX90" fmla="*/ 2741459 w 5890994"/>
              <a:gd name="connsiteY90" fmla="*/ 683423 h 5997421"/>
              <a:gd name="connsiteX91" fmla="*/ 2509334 w 5890994"/>
              <a:gd name="connsiteY91" fmla="*/ 721333 h 599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5890994" h="5997421">
                <a:moveTo>
                  <a:pt x="5690113" y="5997421"/>
                </a:moveTo>
                <a:lnTo>
                  <a:pt x="200760" y="5997421"/>
                </a:lnTo>
                <a:cubicBezTo>
                  <a:pt x="145610" y="5997421"/>
                  <a:pt x="94270" y="5975513"/>
                  <a:pt x="56075" y="5935794"/>
                </a:cubicBezTo>
                <a:cubicBezTo>
                  <a:pt x="17880" y="5896075"/>
                  <a:pt x="-2027" y="5843878"/>
                  <a:pt x="163" y="5788728"/>
                </a:cubicBezTo>
                <a:lnTo>
                  <a:pt x="191521" y="917167"/>
                </a:lnTo>
                <a:cubicBezTo>
                  <a:pt x="195807" y="808963"/>
                  <a:pt x="283913" y="724286"/>
                  <a:pt x="392117" y="724286"/>
                </a:cubicBezTo>
                <a:lnTo>
                  <a:pt x="896180" y="724286"/>
                </a:lnTo>
                <a:cubicBezTo>
                  <a:pt x="1004384" y="724286"/>
                  <a:pt x="1092586" y="809058"/>
                  <a:pt x="1096777" y="917167"/>
                </a:cubicBezTo>
                <a:lnTo>
                  <a:pt x="1096777" y="917167"/>
                </a:lnTo>
                <a:lnTo>
                  <a:pt x="1165452" y="2664528"/>
                </a:lnTo>
                <a:lnTo>
                  <a:pt x="2379889" y="1940247"/>
                </a:lnTo>
                <a:cubicBezTo>
                  <a:pt x="2442754" y="1902719"/>
                  <a:pt x="2518288" y="1901957"/>
                  <a:pt x="2581915" y="1938056"/>
                </a:cubicBezTo>
                <a:cubicBezTo>
                  <a:pt x="2645542" y="1974156"/>
                  <a:pt x="2683546" y="2039498"/>
                  <a:pt x="2683546" y="2112650"/>
                </a:cubicBezTo>
                <a:lnTo>
                  <a:pt x="2683546" y="2715582"/>
                </a:lnTo>
                <a:lnTo>
                  <a:pt x="3983614" y="1940247"/>
                </a:lnTo>
                <a:cubicBezTo>
                  <a:pt x="4046479" y="1902719"/>
                  <a:pt x="4122012" y="1901957"/>
                  <a:pt x="4185639" y="1938056"/>
                </a:cubicBezTo>
                <a:cubicBezTo>
                  <a:pt x="4249266" y="1974156"/>
                  <a:pt x="4287271" y="2039498"/>
                  <a:pt x="4287271" y="2112650"/>
                </a:cubicBezTo>
                <a:lnTo>
                  <a:pt x="4287271" y="2715582"/>
                </a:lnTo>
                <a:lnTo>
                  <a:pt x="5587338" y="1940247"/>
                </a:lnTo>
                <a:cubicBezTo>
                  <a:pt x="5650203" y="1902719"/>
                  <a:pt x="5725736" y="1901957"/>
                  <a:pt x="5789363" y="1938056"/>
                </a:cubicBezTo>
                <a:cubicBezTo>
                  <a:pt x="5852990" y="1974156"/>
                  <a:pt x="5890995" y="2039498"/>
                  <a:pt x="5890995" y="2112650"/>
                </a:cubicBezTo>
                <a:lnTo>
                  <a:pt x="5890995" y="5796539"/>
                </a:lnTo>
                <a:cubicBezTo>
                  <a:pt x="5890900" y="5907315"/>
                  <a:pt x="5800793" y="5997421"/>
                  <a:pt x="5690113" y="5997421"/>
                </a:cubicBezTo>
                <a:close/>
                <a:moveTo>
                  <a:pt x="1289848" y="5829019"/>
                </a:moveTo>
                <a:lnTo>
                  <a:pt x="5690113" y="5829019"/>
                </a:lnTo>
                <a:cubicBezTo>
                  <a:pt x="5708020" y="5829019"/>
                  <a:pt x="5722498" y="5814446"/>
                  <a:pt x="5722498" y="5796634"/>
                </a:cubicBezTo>
                <a:lnTo>
                  <a:pt x="5722498" y="2112745"/>
                </a:lnTo>
                <a:cubicBezTo>
                  <a:pt x="5722498" y="2096362"/>
                  <a:pt x="5712211" y="2088075"/>
                  <a:pt x="5706115" y="2084551"/>
                </a:cubicBezTo>
                <a:cubicBezTo>
                  <a:pt x="5700019" y="2081027"/>
                  <a:pt x="5687636" y="2076455"/>
                  <a:pt x="5673540" y="2084932"/>
                </a:cubicBezTo>
                <a:lnTo>
                  <a:pt x="4246123" y="2936276"/>
                </a:lnTo>
                <a:cubicBezTo>
                  <a:pt x="4220120" y="2951802"/>
                  <a:pt x="4187735" y="2952183"/>
                  <a:pt x="4161445" y="2937134"/>
                </a:cubicBezTo>
                <a:cubicBezTo>
                  <a:pt x="4135061" y="2922180"/>
                  <a:pt x="4118869" y="2894176"/>
                  <a:pt x="4118869" y="2863887"/>
                </a:cubicBezTo>
                <a:lnTo>
                  <a:pt x="4118869" y="2112745"/>
                </a:lnTo>
                <a:cubicBezTo>
                  <a:pt x="4118869" y="2096362"/>
                  <a:pt x="4108582" y="2088075"/>
                  <a:pt x="4102486" y="2084551"/>
                </a:cubicBezTo>
                <a:cubicBezTo>
                  <a:pt x="4096390" y="2081027"/>
                  <a:pt x="4084007" y="2076455"/>
                  <a:pt x="4069910" y="2084932"/>
                </a:cubicBezTo>
                <a:lnTo>
                  <a:pt x="2642494" y="2936276"/>
                </a:lnTo>
                <a:cubicBezTo>
                  <a:pt x="2616491" y="2951802"/>
                  <a:pt x="2584105" y="2952183"/>
                  <a:pt x="2557817" y="2937134"/>
                </a:cubicBezTo>
                <a:cubicBezTo>
                  <a:pt x="2531432" y="2922180"/>
                  <a:pt x="2515240" y="2894176"/>
                  <a:pt x="2515240" y="2863887"/>
                </a:cubicBezTo>
                <a:lnTo>
                  <a:pt x="2515240" y="2112745"/>
                </a:lnTo>
                <a:cubicBezTo>
                  <a:pt x="2515240" y="2096362"/>
                  <a:pt x="2504953" y="2088075"/>
                  <a:pt x="2498857" y="2084551"/>
                </a:cubicBezTo>
                <a:cubicBezTo>
                  <a:pt x="2492761" y="2081027"/>
                  <a:pt x="2480378" y="2076455"/>
                  <a:pt x="2466281" y="2084932"/>
                </a:cubicBezTo>
                <a:lnTo>
                  <a:pt x="1188693" y="2846932"/>
                </a:lnTo>
                <a:cubicBezTo>
                  <a:pt x="1183645" y="2849980"/>
                  <a:pt x="1178406" y="2852361"/>
                  <a:pt x="1173072" y="2854171"/>
                </a:cubicBezTo>
                <a:lnTo>
                  <a:pt x="1289848" y="5829019"/>
                </a:lnTo>
                <a:close/>
                <a:moveTo>
                  <a:pt x="392117" y="892688"/>
                </a:moveTo>
                <a:cubicBezTo>
                  <a:pt x="374686" y="892688"/>
                  <a:pt x="360399" y="906404"/>
                  <a:pt x="359732" y="923834"/>
                </a:cubicBezTo>
                <a:lnTo>
                  <a:pt x="168375" y="5795396"/>
                </a:lnTo>
                <a:cubicBezTo>
                  <a:pt x="167899" y="5807397"/>
                  <a:pt x="173804" y="5815398"/>
                  <a:pt x="177424" y="5819113"/>
                </a:cubicBezTo>
                <a:cubicBezTo>
                  <a:pt x="181043" y="5822828"/>
                  <a:pt x="188758" y="5829019"/>
                  <a:pt x="200760" y="5829019"/>
                </a:cubicBezTo>
                <a:lnTo>
                  <a:pt x="1121351" y="5829019"/>
                </a:lnTo>
                <a:lnTo>
                  <a:pt x="928565" y="923834"/>
                </a:lnTo>
                <a:cubicBezTo>
                  <a:pt x="927898" y="906404"/>
                  <a:pt x="913706" y="892688"/>
                  <a:pt x="896180" y="892688"/>
                </a:cubicBezTo>
                <a:lnTo>
                  <a:pt x="392117" y="892688"/>
                </a:lnTo>
                <a:close/>
                <a:moveTo>
                  <a:pt x="4530825" y="4822893"/>
                </a:moveTo>
                <a:cubicBezTo>
                  <a:pt x="4484343" y="4822893"/>
                  <a:pt x="4446624" y="4785174"/>
                  <a:pt x="4446624" y="4738692"/>
                </a:cubicBezTo>
                <a:lnTo>
                  <a:pt x="4446624" y="3790002"/>
                </a:lnTo>
                <a:cubicBezTo>
                  <a:pt x="4446624" y="3743520"/>
                  <a:pt x="4484343" y="3705801"/>
                  <a:pt x="4530825" y="3705801"/>
                </a:cubicBezTo>
                <a:cubicBezTo>
                  <a:pt x="4577307" y="3705801"/>
                  <a:pt x="4615026" y="3743520"/>
                  <a:pt x="4615026" y="3790002"/>
                </a:cubicBezTo>
                <a:lnTo>
                  <a:pt x="4615026" y="4738692"/>
                </a:lnTo>
                <a:cubicBezTo>
                  <a:pt x="4615026" y="4785174"/>
                  <a:pt x="4577307" y="4822893"/>
                  <a:pt x="4530825" y="4822893"/>
                </a:cubicBezTo>
                <a:close/>
                <a:moveTo>
                  <a:pt x="3394016" y="4822893"/>
                </a:moveTo>
                <a:cubicBezTo>
                  <a:pt x="3347534" y="4822893"/>
                  <a:pt x="3309815" y="4785174"/>
                  <a:pt x="3309815" y="4738692"/>
                </a:cubicBezTo>
                <a:lnTo>
                  <a:pt x="3309815" y="3790002"/>
                </a:lnTo>
                <a:cubicBezTo>
                  <a:pt x="3309815" y="3743520"/>
                  <a:pt x="3347534" y="3705801"/>
                  <a:pt x="3394016" y="3705801"/>
                </a:cubicBezTo>
                <a:cubicBezTo>
                  <a:pt x="3440498" y="3705801"/>
                  <a:pt x="3478217" y="3743520"/>
                  <a:pt x="3478217" y="3790002"/>
                </a:cubicBezTo>
                <a:lnTo>
                  <a:pt x="3478217" y="4738692"/>
                </a:lnTo>
                <a:cubicBezTo>
                  <a:pt x="3478217" y="4785174"/>
                  <a:pt x="3440593" y="4822893"/>
                  <a:pt x="3394016" y="4822893"/>
                </a:cubicBezTo>
                <a:close/>
                <a:moveTo>
                  <a:pt x="2271495" y="4822893"/>
                </a:moveTo>
                <a:cubicBezTo>
                  <a:pt x="2225013" y="4822893"/>
                  <a:pt x="2187294" y="4785174"/>
                  <a:pt x="2187294" y="4738692"/>
                </a:cubicBezTo>
                <a:lnTo>
                  <a:pt x="2187294" y="3790002"/>
                </a:lnTo>
                <a:cubicBezTo>
                  <a:pt x="2187294" y="3743520"/>
                  <a:pt x="2225013" y="3705801"/>
                  <a:pt x="2271495" y="3705801"/>
                </a:cubicBezTo>
                <a:cubicBezTo>
                  <a:pt x="2317977" y="3705801"/>
                  <a:pt x="2355696" y="3743520"/>
                  <a:pt x="2355696" y="3790002"/>
                </a:cubicBezTo>
                <a:lnTo>
                  <a:pt x="2355696" y="4738692"/>
                </a:lnTo>
                <a:cubicBezTo>
                  <a:pt x="2355696" y="4785174"/>
                  <a:pt x="2317977" y="4822893"/>
                  <a:pt x="2271495" y="4822893"/>
                </a:cubicBezTo>
                <a:close/>
                <a:moveTo>
                  <a:pt x="2509334" y="721333"/>
                </a:moveTo>
                <a:cubicBezTo>
                  <a:pt x="2365221" y="721333"/>
                  <a:pt x="2220536" y="679804"/>
                  <a:pt x="2101093" y="600175"/>
                </a:cubicBezTo>
                <a:cubicBezTo>
                  <a:pt x="2029369" y="552359"/>
                  <a:pt x="1969267" y="493876"/>
                  <a:pt x="1911069" y="437393"/>
                </a:cubicBezTo>
                <a:cubicBezTo>
                  <a:pt x="1866587" y="394149"/>
                  <a:pt x="1824582" y="353382"/>
                  <a:pt x="1778862" y="318235"/>
                </a:cubicBezTo>
                <a:cubicBezTo>
                  <a:pt x="1618270" y="194791"/>
                  <a:pt x="1403386" y="143070"/>
                  <a:pt x="1204219" y="180027"/>
                </a:cubicBezTo>
                <a:cubicBezTo>
                  <a:pt x="1005051" y="216984"/>
                  <a:pt x="823028" y="342143"/>
                  <a:pt x="717301" y="515021"/>
                </a:cubicBezTo>
                <a:cubicBezTo>
                  <a:pt x="693012" y="554741"/>
                  <a:pt x="641196" y="567123"/>
                  <a:pt x="601572" y="542930"/>
                </a:cubicBezTo>
                <a:cubicBezTo>
                  <a:pt x="561948" y="518546"/>
                  <a:pt x="549470" y="466730"/>
                  <a:pt x="573664" y="427010"/>
                </a:cubicBezTo>
                <a:cubicBezTo>
                  <a:pt x="703966" y="214127"/>
                  <a:pt x="928184" y="59917"/>
                  <a:pt x="1173548" y="14387"/>
                </a:cubicBezTo>
                <a:cubicBezTo>
                  <a:pt x="1419007" y="-31047"/>
                  <a:pt x="1683612" y="32580"/>
                  <a:pt x="1881446" y="184694"/>
                </a:cubicBezTo>
                <a:cubicBezTo>
                  <a:pt x="1934881" y="225747"/>
                  <a:pt x="1982411" y="271943"/>
                  <a:pt x="2028322" y="316520"/>
                </a:cubicBezTo>
                <a:cubicBezTo>
                  <a:pt x="2083471" y="370146"/>
                  <a:pt x="2135573" y="420724"/>
                  <a:pt x="2194438" y="460062"/>
                </a:cubicBezTo>
                <a:cubicBezTo>
                  <a:pt x="2336551" y="554931"/>
                  <a:pt x="2525241" y="579410"/>
                  <a:pt x="2686880" y="524070"/>
                </a:cubicBezTo>
                <a:cubicBezTo>
                  <a:pt x="2848519" y="468730"/>
                  <a:pt x="2982632" y="333665"/>
                  <a:pt x="3036734" y="171645"/>
                </a:cubicBezTo>
                <a:cubicBezTo>
                  <a:pt x="3051497" y="127544"/>
                  <a:pt x="3099122" y="103732"/>
                  <a:pt x="3143318" y="118496"/>
                </a:cubicBezTo>
                <a:cubicBezTo>
                  <a:pt x="3187419" y="133259"/>
                  <a:pt x="3211232" y="180980"/>
                  <a:pt x="3196468" y="225080"/>
                </a:cubicBezTo>
                <a:cubicBezTo>
                  <a:pt x="3125983" y="435869"/>
                  <a:pt x="2951675" y="611414"/>
                  <a:pt x="2741459" y="683423"/>
                </a:cubicBezTo>
                <a:cubicBezTo>
                  <a:pt x="2667163" y="708855"/>
                  <a:pt x="2588296" y="721333"/>
                  <a:pt x="2509334" y="721333"/>
                </a:cubicBezTo>
                <a:close/>
              </a:path>
            </a:pathLst>
          </a:custGeom>
          <a:solidFill>
            <a:schemeClr val="bg1"/>
          </a:solidFill>
          <a:ln w="9525" cap="flat">
            <a:noFill/>
            <a:prstDash val="solid"/>
            <a:miter/>
          </a:ln>
        </p:spPr>
        <p:txBody>
          <a:bodyPr rtlCol="0" anchor="ctr"/>
          <a:lstStyle/>
          <a:p>
            <a:endParaRPr lang="en-US"/>
          </a:p>
        </p:txBody>
      </p:sp>
      <p:sp>
        <p:nvSpPr>
          <p:cNvPr id="13" name="Graphic 1">
            <a:extLst>
              <a:ext uri="{FF2B5EF4-FFF2-40B4-BE49-F238E27FC236}">
                <a16:creationId xmlns:a16="http://schemas.microsoft.com/office/drawing/2014/main" id="{2AFD91D2-7052-631F-CC18-7FECCAF14635}"/>
              </a:ext>
            </a:extLst>
          </p:cNvPr>
          <p:cNvSpPr>
            <a:spLocks noChangeAspect="1"/>
          </p:cNvSpPr>
          <p:nvPr/>
        </p:nvSpPr>
        <p:spPr>
          <a:xfrm>
            <a:off x="4989233" y="3230392"/>
            <a:ext cx="365760" cy="261246"/>
          </a:xfrm>
          <a:custGeom>
            <a:avLst/>
            <a:gdLst>
              <a:gd name="connsiteX0" fmla="*/ 6235446 w 7379874"/>
              <a:gd name="connsiteY0" fmla="*/ 5271112 h 5271111"/>
              <a:gd name="connsiteX1" fmla="*/ 6171819 w 7379874"/>
              <a:gd name="connsiteY1" fmla="*/ 5244727 h 5271111"/>
              <a:gd name="connsiteX2" fmla="*/ 6171819 w 7379874"/>
              <a:gd name="connsiteY2" fmla="*/ 5117473 h 5271111"/>
              <a:gd name="connsiteX3" fmla="*/ 7199853 w 7379874"/>
              <a:gd name="connsiteY3" fmla="*/ 2635544 h 5271111"/>
              <a:gd name="connsiteX4" fmla="*/ 6171819 w 7379874"/>
              <a:gd name="connsiteY4" fmla="*/ 153614 h 5271111"/>
              <a:gd name="connsiteX5" fmla="*/ 6171819 w 7379874"/>
              <a:gd name="connsiteY5" fmla="*/ 26360 h 5271111"/>
              <a:gd name="connsiteX6" fmla="*/ 6299073 w 7379874"/>
              <a:gd name="connsiteY6" fmla="*/ 26360 h 5271111"/>
              <a:gd name="connsiteX7" fmla="*/ 7109651 w 7379874"/>
              <a:gd name="connsiteY7" fmla="*/ 1247084 h 5271111"/>
              <a:gd name="connsiteX8" fmla="*/ 7379875 w 7379874"/>
              <a:gd name="connsiteY8" fmla="*/ 2635544 h 5271111"/>
              <a:gd name="connsiteX9" fmla="*/ 7109651 w 7379874"/>
              <a:gd name="connsiteY9" fmla="*/ 4024003 h 5271111"/>
              <a:gd name="connsiteX10" fmla="*/ 6299073 w 7379874"/>
              <a:gd name="connsiteY10" fmla="*/ 5244727 h 5271111"/>
              <a:gd name="connsiteX11" fmla="*/ 6235446 w 7379874"/>
              <a:gd name="connsiteY11" fmla="*/ 5271112 h 5271111"/>
              <a:gd name="connsiteX12" fmla="*/ 1144429 w 7379874"/>
              <a:gd name="connsiteY12" fmla="*/ 5271112 h 5271111"/>
              <a:gd name="connsiteX13" fmla="*/ 1080802 w 7379874"/>
              <a:gd name="connsiteY13" fmla="*/ 5244727 h 5271111"/>
              <a:gd name="connsiteX14" fmla="*/ 270224 w 7379874"/>
              <a:gd name="connsiteY14" fmla="*/ 4024003 h 5271111"/>
              <a:gd name="connsiteX15" fmla="*/ 0 w 7379874"/>
              <a:gd name="connsiteY15" fmla="*/ 2635639 h 5271111"/>
              <a:gd name="connsiteX16" fmla="*/ 270224 w 7379874"/>
              <a:gd name="connsiteY16" fmla="*/ 1247180 h 5271111"/>
              <a:gd name="connsiteX17" fmla="*/ 1080802 w 7379874"/>
              <a:gd name="connsiteY17" fmla="*/ 26456 h 5271111"/>
              <a:gd name="connsiteX18" fmla="*/ 1208056 w 7379874"/>
              <a:gd name="connsiteY18" fmla="*/ 26456 h 5271111"/>
              <a:gd name="connsiteX19" fmla="*/ 1208056 w 7379874"/>
              <a:gd name="connsiteY19" fmla="*/ 153710 h 5271111"/>
              <a:gd name="connsiteX20" fmla="*/ 1208056 w 7379874"/>
              <a:gd name="connsiteY20" fmla="*/ 5117473 h 5271111"/>
              <a:gd name="connsiteX21" fmla="*/ 1208056 w 7379874"/>
              <a:gd name="connsiteY21" fmla="*/ 5244727 h 5271111"/>
              <a:gd name="connsiteX22" fmla="*/ 1144429 w 7379874"/>
              <a:gd name="connsiteY22" fmla="*/ 5271112 h 5271111"/>
              <a:gd name="connsiteX23" fmla="*/ 5595747 w 7379874"/>
              <a:gd name="connsiteY23" fmla="*/ 4631508 h 5271111"/>
              <a:gd name="connsiteX24" fmla="*/ 5532120 w 7379874"/>
              <a:gd name="connsiteY24" fmla="*/ 4605123 h 5271111"/>
              <a:gd name="connsiteX25" fmla="*/ 5532120 w 7379874"/>
              <a:gd name="connsiteY25" fmla="*/ 4477869 h 5271111"/>
              <a:gd name="connsiteX26" fmla="*/ 5532120 w 7379874"/>
              <a:gd name="connsiteY26" fmla="*/ 793409 h 5271111"/>
              <a:gd name="connsiteX27" fmla="*/ 5532120 w 7379874"/>
              <a:gd name="connsiteY27" fmla="*/ 666155 h 5271111"/>
              <a:gd name="connsiteX28" fmla="*/ 5659374 w 7379874"/>
              <a:gd name="connsiteY28" fmla="*/ 666155 h 5271111"/>
              <a:gd name="connsiteX29" fmla="*/ 6475190 w 7379874"/>
              <a:gd name="connsiteY29" fmla="*/ 2635639 h 5271111"/>
              <a:gd name="connsiteX30" fmla="*/ 5659374 w 7379874"/>
              <a:gd name="connsiteY30" fmla="*/ 4605123 h 5271111"/>
              <a:gd name="connsiteX31" fmla="*/ 5595747 w 7379874"/>
              <a:gd name="connsiteY31" fmla="*/ 4631508 h 5271111"/>
              <a:gd name="connsiteX32" fmla="*/ 1784128 w 7379874"/>
              <a:gd name="connsiteY32" fmla="*/ 4631508 h 5271111"/>
              <a:gd name="connsiteX33" fmla="*/ 1720501 w 7379874"/>
              <a:gd name="connsiteY33" fmla="*/ 4605123 h 5271111"/>
              <a:gd name="connsiteX34" fmla="*/ 904685 w 7379874"/>
              <a:gd name="connsiteY34" fmla="*/ 2635639 h 5271111"/>
              <a:gd name="connsiteX35" fmla="*/ 1720501 w 7379874"/>
              <a:gd name="connsiteY35" fmla="*/ 666155 h 5271111"/>
              <a:gd name="connsiteX36" fmla="*/ 1847755 w 7379874"/>
              <a:gd name="connsiteY36" fmla="*/ 666155 h 5271111"/>
              <a:gd name="connsiteX37" fmla="*/ 1847755 w 7379874"/>
              <a:gd name="connsiteY37" fmla="*/ 793409 h 5271111"/>
              <a:gd name="connsiteX38" fmla="*/ 1847755 w 7379874"/>
              <a:gd name="connsiteY38" fmla="*/ 4477869 h 5271111"/>
              <a:gd name="connsiteX39" fmla="*/ 1847755 w 7379874"/>
              <a:gd name="connsiteY39" fmla="*/ 4605123 h 5271111"/>
              <a:gd name="connsiteX40" fmla="*/ 1784128 w 7379874"/>
              <a:gd name="connsiteY40" fmla="*/ 4631508 h 5271111"/>
              <a:gd name="connsiteX41" fmla="*/ 4949857 w 7379874"/>
              <a:gd name="connsiteY41" fmla="*/ 3985522 h 5271111"/>
              <a:gd name="connsiteX42" fmla="*/ 4886230 w 7379874"/>
              <a:gd name="connsiteY42" fmla="*/ 3959138 h 5271111"/>
              <a:gd name="connsiteX43" fmla="*/ 4886230 w 7379874"/>
              <a:gd name="connsiteY43" fmla="*/ 3831884 h 5271111"/>
              <a:gd name="connsiteX44" fmla="*/ 4886230 w 7379874"/>
              <a:gd name="connsiteY44" fmla="*/ 1439299 h 5271111"/>
              <a:gd name="connsiteX45" fmla="*/ 4886230 w 7379874"/>
              <a:gd name="connsiteY45" fmla="*/ 1312045 h 5271111"/>
              <a:gd name="connsiteX46" fmla="*/ 5013484 w 7379874"/>
              <a:gd name="connsiteY46" fmla="*/ 1312045 h 5271111"/>
              <a:gd name="connsiteX47" fmla="*/ 5013484 w 7379874"/>
              <a:gd name="connsiteY47" fmla="*/ 3959233 h 5271111"/>
              <a:gd name="connsiteX48" fmla="*/ 4949857 w 7379874"/>
              <a:gd name="connsiteY48" fmla="*/ 3985522 h 5271111"/>
              <a:gd name="connsiteX49" fmla="*/ 2430018 w 7379874"/>
              <a:gd name="connsiteY49" fmla="*/ 3985522 h 5271111"/>
              <a:gd name="connsiteX50" fmla="*/ 2366391 w 7379874"/>
              <a:gd name="connsiteY50" fmla="*/ 3959138 h 5271111"/>
              <a:gd name="connsiteX51" fmla="*/ 2366391 w 7379874"/>
              <a:gd name="connsiteY51" fmla="*/ 1311950 h 5271111"/>
              <a:gd name="connsiteX52" fmla="*/ 2493645 w 7379874"/>
              <a:gd name="connsiteY52" fmla="*/ 1311950 h 5271111"/>
              <a:gd name="connsiteX53" fmla="*/ 2493645 w 7379874"/>
              <a:gd name="connsiteY53" fmla="*/ 1439204 h 5271111"/>
              <a:gd name="connsiteX54" fmla="*/ 2493645 w 7379874"/>
              <a:gd name="connsiteY54" fmla="*/ 3831789 h 5271111"/>
              <a:gd name="connsiteX55" fmla="*/ 2493645 w 7379874"/>
              <a:gd name="connsiteY55" fmla="*/ 3959043 h 5271111"/>
              <a:gd name="connsiteX56" fmla="*/ 2430018 w 7379874"/>
              <a:gd name="connsiteY56" fmla="*/ 3985522 h 5271111"/>
              <a:gd name="connsiteX57" fmla="*/ 3689985 w 7379874"/>
              <a:gd name="connsiteY57" fmla="*/ 3503081 h 5271111"/>
              <a:gd name="connsiteX58" fmla="*/ 2822543 w 7379874"/>
              <a:gd name="connsiteY58" fmla="*/ 2635639 h 5271111"/>
              <a:gd name="connsiteX59" fmla="*/ 3689985 w 7379874"/>
              <a:gd name="connsiteY59" fmla="*/ 1768197 h 5271111"/>
              <a:gd name="connsiteX60" fmla="*/ 4557427 w 7379874"/>
              <a:gd name="connsiteY60" fmla="*/ 2635639 h 5271111"/>
              <a:gd name="connsiteX61" fmla="*/ 3689985 w 7379874"/>
              <a:gd name="connsiteY61" fmla="*/ 3503081 h 5271111"/>
              <a:gd name="connsiteX62" fmla="*/ 3689985 w 7379874"/>
              <a:gd name="connsiteY62" fmla="*/ 1948220 h 5271111"/>
              <a:gd name="connsiteX63" fmla="*/ 3002566 w 7379874"/>
              <a:gd name="connsiteY63" fmla="*/ 2635639 h 5271111"/>
              <a:gd name="connsiteX64" fmla="*/ 3689985 w 7379874"/>
              <a:gd name="connsiteY64" fmla="*/ 3323058 h 5271111"/>
              <a:gd name="connsiteX65" fmla="*/ 4377405 w 7379874"/>
              <a:gd name="connsiteY65" fmla="*/ 2635639 h 5271111"/>
              <a:gd name="connsiteX66" fmla="*/ 3689985 w 7379874"/>
              <a:gd name="connsiteY66" fmla="*/ 1948220 h 527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7379874" h="5271111">
                <a:moveTo>
                  <a:pt x="6235446" y="5271112"/>
                </a:moveTo>
                <a:cubicBezTo>
                  <a:pt x="6212395" y="5271112"/>
                  <a:pt x="6189345" y="5262348"/>
                  <a:pt x="6171819" y="5244727"/>
                </a:cubicBezTo>
                <a:cubicBezTo>
                  <a:pt x="6136672" y="5209580"/>
                  <a:pt x="6136672" y="5152621"/>
                  <a:pt x="6171819" y="5117473"/>
                </a:cubicBezTo>
                <a:cubicBezTo>
                  <a:pt x="6834759" y="4454533"/>
                  <a:pt x="7199853" y="3573090"/>
                  <a:pt x="7199853" y="2635544"/>
                </a:cubicBezTo>
                <a:cubicBezTo>
                  <a:pt x="7199853" y="1697998"/>
                  <a:pt x="6834759" y="816554"/>
                  <a:pt x="6171819" y="153614"/>
                </a:cubicBezTo>
                <a:cubicBezTo>
                  <a:pt x="6136672" y="118467"/>
                  <a:pt x="6136672" y="61508"/>
                  <a:pt x="6171819" y="26360"/>
                </a:cubicBezTo>
                <a:cubicBezTo>
                  <a:pt x="6206967" y="-8787"/>
                  <a:pt x="6263926" y="-8787"/>
                  <a:pt x="6299073" y="26360"/>
                </a:cubicBezTo>
                <a:cubicBezTo>
                  <a:pt x="6651308" y="378595"/>
                  <a:pt x="6924008" y="789313"/>
                  <a:pt x="7109651" y="1247084"/>
                </a:cubicBezTo>
                <a:cubicBezTo>
                  <a:pt x="7288911" y="1689235"/>
                  <a:pt x="7379875" y="2156341"/>
                  <a:pt x="7379875" y="2635544"/>
                </a:cubicBezTo>
                <a:cubicBezTo>
                  <a:pt x="7379875" y="3114747"/>
                  <a:pt x="7289006" y="3581853"/>
                  <a:pt x="7109651" y="4024003"/>
                </a:cubicBezTo>
                <a:cubicBezTo>
                  <a:pt x="6924008" y="4481775"/>
                  <a:pt x="6651308" y="4892493"/>
                  <a:pt x="6299073" y="5244727"/>
                </a:cubicBezTo>
                <a:cubicBezTo>
                  <a:pt x="6281547" y="5262348"/>
                  <a:pt x="6258497" y="5271112"/>
                  <a:pt x="6235446" y="5271112"/>
                </a:cubicBezTo>
                <a:close/>
                <a:moveTo>
                  <a:pt x="1144429" y="5271112"/>
                </a:moveTo>
                <a:cubicBezTo>
                  <a:pt x="1121378" y="5271112"/>
                  <a:pt x="1098328" y="5262348"/>
                  <a:pt x="1080802" y="5244727"/>
                </a:cubicBezTo>
                <a:cubicBezTo>
                  <a:pt x="728567" y="4892493"/>
                  <a:pt x="455867" y="4481775"/>
                  <a:pt x="270224" y="4024003"/>
                </a:cubicBezTo>
                <a:cubicBezTo>
                  <a:pt x="90869" y="3581948"/>
                  <a:pt x="0" y="3114842"/>
                  <a:pt x="0" y="2635639"/>
                </a:cubicBezTo>
                <a:cubicBezTo>
                  <a:pt x="0" y="2156436"/>
                  <a:pt x="90869" y="1689235"/>
                  <a:pt x="270224" y="1247180"/>
                </a:cubicBezTo>
                <a:cubicBezTo>
                  <a:pt x="455867" y="789408"/>
                  <a:pt x="728567" y="378690"/>
                  <a:pt x="1080802" y="26456"/>
                </a:cubicBezTo>
                <a:cubicBezTo>
                  <a:pt x="1115949" y="-8692"/>
                  <a:pt x="1172909" y="-8692"/>
                  <a:pt x="1208056" y="26456"/>
                </a:cubicBezTo>
                <a:cubicBezTo>
                  <a:pt x="1243203" y="61603"/>
                  <a:pt x="1243203" y="118562"/>
                  <a:pt x="1208056" y="153710"/>
                </a:cubicBezTo>
                <a:cubicBezTo>
                  <a:pt x="-160496" y="1522262"/>
                  <a:pt x="-160496" y="3749016"/>
                  <a:pt x="1208056" y="5117473"/>
                </a:cubicBezTo>
                <a:cubicBezTo>
                  <a:pt x="1243203" y="5152621"/>
                  <a:pt x="1243203" y="5209580"/>
                  <a:pt x="1208056" y="5244727"/>
                </a:cubicBezTo>
                <a:cubicBezTo>
                  <a:pt x="1190435" y="5262348"/>
                  <a:pt x="1167384" y="5271112"/>
                  <a:pt x="1144429" y="5271112"/>
                </a:cubicBezTo>
                <a:close/>
                <a:moveTo>
                  <a:pt x="5595747" y="4631508"/>
                </a:moveTo>
                <a:cubicBezTo>
                  <a:pt x="5572697" y="4631508"/>
                  <a:pt x="5549646" y="4622745"/>
                  <a:pt x="5532120" y="4605123"/>
                </a:cubicBezTo>
                <a:cubicBezTo>
                  <a:pt x="5496973" y="4569976"/>
                  <a:pt x="5496973" y="4513017"/>
                  <a:pt x="5532120" y="4477869"/>
                </a:cubicBezTo>
                <a:cubicBezTo>
                  <a:pt x="6547962" y="3462028"/>
                  <a:pt x="6547962" y="1809250"/>
                  <a:pt x="5532120" y="793409"/>
                </a:cubicBezTo>
                <a:cubicBezTo>
                  <a:pt x="5496973" y="758261"/>
                  <a:pt x="5496973" y="701302"/>
                  <a:pt x="5532120" y="666155"/>
                </a:cubicBezTo>
                <a:cubicBezTo>
                  <a:pt x="5567267" y="631007"/>
                  <a:pt x="5624227" y="631007"/>
                  <a:pt x="5659374" y="666155"/>
                </a:cubicBezTo>
                <a:cubicBezTo>
                  <a:pt x="6185440" y="1192221"/>
                  <a:pt x="6475190" y="1891641"/>
                  <a:pt x="6475190" y="2635639"/>
                </a:cubicBezTo>
                <a:cubicBezTo>
                  <a:pt x="6475190" y="3379637"/>
                  <a:pt x="6185440" y="4079057"/>
                  <a:pt x="5659374" y="4605123"/>
                </a:cubicBezTo>
                <a:cubicBezTo>
                  <a:pt x="5641848" y="4622649"/>
                  <a:pt x="5618798" y="4631508"/>
                  <a:pt x="5595747" y="4631508"/>
                </a:cubicBezTo>
                <a:close/>
                <a:moveTo>
                  <a:pt x="1784128" y="4631508"/>
                </a:moveTo>
                <a:cubicBezTo>
                  <a:pt x="1761077" y="4631508"/>
                  <a:pt x="1738027" y="4622745"/>
                  <a:pt x="1720501" y="4605123"/>
                </a:cubicBezTo>
                <a:cubicBezTo>
                  <a:pt x="1194340" y="4079057"/>
                  <a:pt x="904685" y="3379541"/>
                  <a:pt x="904685" y="2635639"/>
                </a:cubicBezTo>
                <a:cubicBezTo>
                  <a:pt x="904685" y="1891737"/>
                  <a:pt x="1194435" y="1192221"/>
                  <a:pt x="1720501" y="666155"/>
                </a:cubicBezTo>
                <a:cubicBezTo>
                  <a:pt x="1755648" y="631007"/>
                  <a:pt x="1812608" y="631007"/>
                  <a:pt x="1847755" y="666155"/>
                </a:cubicBezTo>
                <a:cubicBezTo>
                  <a:pt x="1882902" y="701302"/>
                  <a:pt x="1882902" y="758261"/>
                  <a:pt x="1847755" y="793409"/>
                </a:cubicBezTo>
                <a:cubicBezTo>
                  <a:pt x="831913" y="1809250"/>
                  <a:pt x="831913" y="3462028"/>
                  <a:pt x="1847755" y="4477869"/>
                </a:cubicBezTo>
                <a:cubicBezTo>
                  <a:pt x="1882902" y="4513017"/>
                  <a:pt x="1882902" y="4569976"/>
                  <a:pt x="1847755" y="4605123"/>
                </a:cubicBezTo>
                <a:cubicBezTo>
                  <a:pt x="1830134" y="4622649"/>
                  <a:pt x="1807083" y="4631508"/>
                  <a:pt x="1784128" y="4631508"/>
                </a:cubicBezTo>
                <a:close/>
                <a:moveTo>
                  <a:pt x="4949857" y="3985522"/>
                </a:moveTo>
                <a:cubicBezTo>
                  <a:pt x="4926806" y="3985522"/>
                  <a:pt x="4903756" y="3976759"/>
                  <a:pt x="4886230" y="3959138"/>
                </a:cubicBezTo>
                <a:cubicBezTo>
                  <a:pt x="4851083" y="3923990"/>
                  <a:pt x="4851083" y="3867031"/>
                  <a:pt x="4886230" y="3831884"/>
                </a:cubicBezTo>
                <a:cubicBezTo>
                  <a:pt x="5545836" y="3172278"/>
                  <a:pt x="5545836" y="2098905"/>
                  <a:pt x="4886230" y="1439299"/>
                </a:cubicBezTo>
                <a:cubicBezTo>
                  <a:pt x="4851083" y="1404152"/>
                  <a:pt x="4851083" y="1347192"/>
                  <a:pt x="4886230" y="1312045"/>
                </a:cubicBezTo>
                <a:cubicBezTo>
                  <a:pt x="4921377" y="1276898"/>
                  <a:pt x="4978336" y="1276898"/>
                  <a:pt x="5013484" y="1312045"/>
                </a:cubicBezTo>
                <a:cubicBezTo>
                  <a:pt x="5743289" y="2041851"/>
                  <a:pt x="5743289" y="3229332"/>
                  <a:pt x="5013484" y="3959233"/>
                </a:cubicBezTo>
                <a:cubicBezTo>
                  <a:pt x="4995958" y="3976759"/>
                  <a:pt x="4972908" y="3985522"/>
                  <a:pt x="4949857" y="3985522"/>
                </a:cubicBezTo>
                <a:close/>
                <a:moveTo>
                  <a:pt x="2430018" y="3985522"/>
                </a:moveTo>
                <a:cubicBezTo>
                  <a:pt x="2406968" y="3985522"/>
                  <a:pt x="2383917" y="3976759"/>
                  <a:pt x="2366391" y="3959138"/>
                </a:cubicBezTo>
                <a:cubicBezTo>
                  <a:pt x="1636586" y="3229332"/>
                  <a:pt x="1636586" y="2041851"/>
                  <a:pt x="2366391" y="1311950"/>
                </a:cubicBezTo>
                <a:cubicBezTo>
                  <a:pt x="2401538" y="1276802"/>
                  <a:pt x="2458498" y="1276802"/>
                  <a:pt x="2493645" y="1311950"/>
                </a:cubicBezTo>
                <a:cubicBezTo>
                  <a:pt x="2528792" y="1347097"/>
                  <a:pt x="2528792" y="1404056"/>
                  <a:pt x="2493645" y="1439204"/>
                </a:cubicBezTo>
                <a:cubicBezTo>
                  <a:pt x="1834039" y="2098810"/>
                  <a:pt x="1834039" y="3172182"/>
                  <a:pt x="2493645" y="3831789"/>
                </a:cubicBezTo>
                <a:cubicBezTo>
                  <a:pt x="2528792" y="3866936"/>
                  <a:pt x="2528792" y="3923895"/>
                  <a:pt x="2493645" y="3959043"/>
                </a:cubicBezTo>
                <a:cubicBezTo>
                  <a:pt x="2476024" y="3976759"/>
                  <a:pt x="2453069" y="3985522"/>
                  <a:pt x="2430018" y="3985522"/>
                </a:cubicBezTo>
                <a:close/>
                <a:moveTo>
                  <a:pt x="3689985" y="3503081"/>
                </a:moveTo>
                <a:cubicBezTo>
                  <a:pt x="3211640" y="3503081"/>
                  <a:pt x="2822543" y="3113985"/>
                  <a:pt x="2822543" y="2635639"/>
                </a:cubicBezTo>
                <a:cubicBezTo>
                  <a:pt x="2822543" y="2157294"/>
                  <a:pt x="3211640" y="1768197"/>
                  <a:pt x="3689985" y="1768197"/>
                </a:cubicBezTo>
                <a:cubicBezTo>
                  <a:pt x="4168331" y="1768197"/>
                  <a:pt x="4557427" y="2157294"/>
                  <a:pt x="4557427" y="2635639"/>
                </a:cubicBezTo>
                <a:cubicBezTo>
                  <a:pt x="4557427" y="3113985"/>
                  <a:pt x="4168235" y="3503081"/>
                  <a:pt x="3689985" y="3503081"/>
                </a:cubicBezTo>
                <a:close/>
                <a:moveTo>
                  <a:pt x="3689985" y="1948220"/>
                </a:moveTo>
                <a:cubicBezTo>
                  <a:pt x="3310890" y="1948220"/>
                  <a:pt x="3002566" y="2256639"/>
                  <a:pt x="3002566" y="2635639"/>
                </a:cubicBezTo>
                <a:cubicBezTo>
                  <a:pt x="3002566" y="3014639"/>
                  <a:pt x="3310985" y="3323058"/>
                  <a:pt x="3689985" y="3323058"/>
                </a:cubicBezTo>
                <a:cubicBezTo>
                  <a:pt x="4068985" y="3323058"/>
                  <a:pt x="4377405" y="3014639"/>
                  <a:pt x="4377405" y="2635639"/>
                </a:cubicBezTo>
                <a:cubicBezTo>
                  <a:pt x="4377405" y="2256639"/>
                  <a:pt x="4068985" y="1948220"/>
                  <a:pt x="3689985" y="1948220"/>
                </a:cubicBezTo>
                <a:close/>
              </a:path>
            </a:pathLst>
          </a:custGeom>
          <a:noFill/>
          <a:ln w="9525" cap="flat">
            <a:solidFill>
              <a:schemeClr val="accent6">
                <a:lumMod val="60000"/>
                <a:lumOff val="40000"/>
              </a:schemeClr>
            </a:solidFill>
            <a:prstDash val="solid"/>
            <a:miter/>
          </a:ln>
        </p:spPr>
        <p:txBody>
          <a:bodyPr rtlCol="0" anchor="ctr"/>
          <a:lstStyle/>
          <a:p>
            <a:endParaRPr lang="en-US"/>
          </a:p>
        </p:txBody>
      </p:sp>
      <p:sp>
        <p:nvSpPr>
          <p:cNvPr id="14" name="TextBox 13">
            <a:extLst>
              <a:ext uri="{FF2B5EF4-FFF2-40B4-BE49-F238E27FC236}">
                <a16:creationId xmlns:a16="http://schemas.microsoft.com/office/drawing/2014/main" id="{7551F613-3BA6-2A8A-3152-141C02A787C3}"/>
              </a:ext>
            </a:extLst>
          </p:cNvPr>
          <p:cNvSpPr txBox="1"/>
          <p:nvPr/>
        </p:nvSpPr>
        <p:spPr>
          <a:xfrm>
            <a:off x="6532025" y="343617"/>
            <a:ext cx="1867314" cy="430887"/>
          </a:xfrm>
          <a:prstGeom prst="rect">
            <a:avLst/>
          </a:prstGeom>
          <a:noFill/>
        </p:spPr>
        <p:txBody>
          <a:bodyPr wrap="square" rtlCol="0">
            <a:spAutoFit/>
          </a:bodyPr>
          <a:lstStyle/>
          <a:p>
            <a:pPr algn="ctr"/>
            <a:r>
              <a:rPr lang="en-US" sz="1100" i="1" dirty="0">
                <a:cs typeface="Arial" panose="020B0604020202020204" pitchFamily="34" charset="0"/>
              </a:rPr>
              <a:t>Findings, Readings, Labor, and Observations</a:t>
            </a:r>
            <a:endParaRPr lang="en-US" sz="1100" i="1"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BA21C91-D724-7A90-F530-64F9DBEC31E5}"/>
              </a:ext>
            </a:extLst>
          </p:cNvPr>
          <p:cNvSpPr/>
          <p:nvPr/>
        </p:nvSpPr>
        <p:spPr>
          <a:xfrm>
            <a:off x="4306838" y="5014381"/>
            <a:ext cx="1338321" cy="567633"/>
          </a:xfrm>
          <a:prstGeom prst="rect">
            <a:avLst/>
          </a:prstGeom>
          <a:no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100" b="1" dirty="0">
                <a:solidFill>
                  <a:schemeClr val="tx1"/>
                </a:solidFill>
              </a:rPr>
              <a:t>HxGN APM alerts you to threats </a:t>
            </a:r>
          </a:p>
        </p:txBody>
      </p:sp>
      <p:sp>
        <p:nvSpPr>
          <p:cNvPr id="16" name="Rectangle 15">
            <a:extLst>
              <a:ext uri="{FF2B5EF4-FFF2-40B4-BE49-F238E27FC236}">
                <a16:creationId xmlns:a16="http://schemas.microsoft.com/office/drawing/2014/main" id="{1458C61F-381F-4100-438B-3167FA9BEA52}"/>
              </a:ext>
            </a:extLst>
          </p:cNvPr>
          <p:cNvSpPr/>
          <p:nvPr/>
        </p:nvSpPr>
        <p:spPr>
          <a:xfrm>
            <a:off x="9345259" y="4844684"/>
            <a:ext cx="1550634" cy="1097280"/>
          </a:xfrm>
          <a:prstGeom prst="rect">
            <a:avLst/>
          </a:prstGeom>
          <a:noFill/>
          <a:ln w="38100">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100" b="1" dirty="0">
                <a:solidFill>
                  <a:schemeClr val="tx1"/>
                </a:solidFill>
              </a:rPr>
              <a:t>Workers quickly triage, diagnose, and mitigate issues on EAM Mobile</a:t>
            </a:r>
          </a:p>
        </p:txBody>
      </p:sp>
      <p:sp>
        <p:nvSpPr>
          <p:cNvPr id="17" name="Rectangle 16">
            <a:extLst>
              <a:ext uri="{FF2B5EF4-FFF2-40B4-BE49-F238E27FC236}">
                <a16:creationId xmlns:a16="http://schemas.microsoft.com/office/drawing/2014/main" id="{9BD4E9E8-ACD1-8691-6524-821F08370454}"/>
              </a:ext>
            </a:extLst>
          </p:cNvPr>
          <p:cNvSpPr/>
          <p:nvPr/>
        </p:nvSpPr>
        <p:spPr>
          <a:xfrm>
            <a:off x="9345259" y="1001329"/>
            <a:ext cx="1994501" cy="1097280"/>
          </a:xfrm>
          <a:prstGeom prst="rect">
            <a:avLst/>
          </a:prstGeom>
          <a:noFill/>
          <a:ln w="38100">
            <a:noFill/>
          </a:ln>
        </p:spPr>
        <p:style>
          <a:lnRef idx="1">
            <a:schemeClr val="accent4"/>
          </a:lnRef>
          <a:fillRef idx="3">
            <a:schemeClr val="accent4"/>
          </a:fillRef>
          <a:effectRef idx="2">
            <a:schemeClr val="accent4"/>
          </a:effectRef>
          <a:fontRef idx="minor">
            <a:schemeClr val="lt1"/>
          </a:fontRef>
        </p:style>
        <p:txBody>
          <a:bodyPr rtlCol="0" anchor="ctr"/>
          <a:lstStyle/>
          <a:p>
            <a:r>
              <a:rPr lang="en-US" sz="1100" b="1" dirty="0">
                <a:solidFill>
                  <a:schemeClr val="tx1"/>
                </a:solidFill>
              </a:rPr>
              <a:t>Valuable data from the checklists and inspections is captured </a:t>
            </a:r>
          </a:p>
        </p:txBody>
      </p:sp>
      <p:sp>
        <p:nvSpPr>
          <p:cNvPr id="18" name="Rectangle 17">
            <a:extLst>
              <a:ext uri="{FF2B5EF4-FFF2-40B4-BE49-F238E27FC236}">
                <a16:creationId xmlns:a16="http://schemas.microsoft.com/office/drawing/2014/main" id="{D27014E6-F7F7-12FA-1763-2E07B8B2998A}"/>
              </a:ext>
            </a:extLst>
          </p:cNvPr>
          <p:cNvSpPr/>
          <p:nvPr/>
        </p:nvSpPr>
        <p:spPr>
          <a:xfrm>
            <a:off x="3875481" y="1019834"/>
            <a:ext cx="1644356" cy="1097280"/>
          </a:xfrm>
          <a:prstGeom prst="rect">
            <a:avLst/>
          </a:prstGeom>
          <a:noFill/>
          <a:ln w="38100">
            <a:noFill/>
          </a:ln>
        </p:spPr>
        <p:style>
          <a:lnRef idx="1">
            <a:schemeClr val="accent4"/>
          </a:lnRef>
          <a:fillRef idx="3">
            <a:schemeClr val="accent4"/>
          </a:fillRef>
          <a:effectRef idx="2">
            <a:schemeClr val="accent4"/>
          </a:effectRef>
          <a:fontRef idx="minor">
            <a:schemeClr val="lt1"/>
          </a:fontRef>
        </p:style>
        <p:txBody>
          <a:bodyPr rtlCol="0" anchor="ctr"/>
          <a:lstStyle/>
          <a:p>
            <a:pPr algn="r"/>
            <a:r>
              <a:rPr lang="en-US" sz="1100" b="1" dirty="0">
                <a:solidFill>
                  <a:schemeClr val="tx1"/>
                </a:solidFill>
              </a:rPr>
              <a:t>Calculate asset health with detailed equipment data</a:t>
            </a:r>
          </a:p>
        </p:txBody>
      </p:sp>
      <p:sp>
        <p:nvSpPr>
          <p:cNvPr id="19" name="Rectangle 18">
            <a:extLst>
              <a:ext uri="{FF2B5EF4-FFF2-40B4-BE49-F238E27FC236}">
                <a16:creationId xmlns:a16="http://schemas.microsoft.com/office/drawing/2014/main" id="{79E0229E-8C3F-F44B-A3FF-B21F1F98115D}"/>
              </a:ext>
            </a:extLst>
          </p:cNvPr>
          <p:cNvSpPr/>
          <p:nvPr/>
        </p:nvSpPr>
        <p:spPr>
          <a:xfrm>
            <a:off x="2187250" y="2825540"/>
            <a:ext cx="2119588" cy="567630"/>
          </a:xfrm>
          <a:prstGeom prst="rect">
            <a:avLst/>
          </a:prstGeom>
          <a:noFill/>
          <a:ln w="38100">
            <a:noFill/>
          </a:ln>
        </p:spPr>
        <p:style>
          <a:lnRef idx="1">
            <a:schemeClr val="accent4"/>
          </a:lnRef>
          <a:fillRef idx="3">
            <a:schemeClr val="accent4"/>
          </a:fillRef>
          <a:effectRef idx="2">
            <a:schemeClr val="accent4"/>
          </a:effectRef>
          <a:fontRef idx="minor">
            <a:schemeClr val="lt1"/>
          </a:fontRef>
        </p:style>
        <p:txBody>
          <a:bodyPr rtlCol="0" anchor="ctr"/>
          <a:lstStyle/>
          <a:p>
            <a:r>
              <a:rPr lang="en-US" sz="1100" b="1" dirty="0">
                <a:solidFill>
                  <a:schemeClr val="tx1"/>
                </a:solidFill>
              </a:rPr>
              <a:t>Pull in data from connected equipment, operator rounds, and alarms </a:t>
            </a:r>
          </a:p>
        </p:txBody>
      </p:sp>
      <p:sp>
        <p:nvSpPr>
          <p:cNvPr id="20" name="TextBox 19">
            <a:extLst>
              <a:ext uri="{FF2B5EF4-FFF2-40B4-BE49-F238E27FC236}">
                <a16:creationId xmlns:a16="http://schemas.microsoft.com/office/drawing/2014/main" id="{2651DB81-ACF2-B310-C80A-4F54B3162DE2}"/>
              </a:ext>
            </a:extLst>
          </p:cNvPr>
          <p:cNvSpPr txBox="1"/>
          <p:nvPr/>
        </p:nvSpPr>
        <p:spPr>
          <a:xfrm>
            <a:off x="10686267" y="3393170"/>
            <a:ext cx="876247" cy="430887"/>
          </a:xfrm>
          <a:prstGeom prst="rect">
            <a:avLst/>
          </a:prstGeom>
          <a:noFill/>
        </p:spPr>
        <p:txBody>
          <a:bodyPr wrap="square" rtlCol="0">
            <a:spAutoFit/>
          </a:bodyPr>
          <a:lstStyle/>
          <a:p>
            <a:pPr algn="l"/>
            <a:r>
              <a:rPr lang="en-US" sz="1100" i="1" dirty="0">
                <a:latin typeface="Arial" panose="020B0604020202020204" pitchFamily="34" charset="0"/>
                <a:cs typeface="Arial" panose="020B0604020202020204" pitchFamily="34" charset="0"/>
              </a:rPr>
              <a:t>Work is performed</a:t>
            </a:r>
          </a:p>
        </p:txBody>
      </p:sp>
      <p:sp>
        <p:nvSpPr>
          <p:cNvPr id="21" name="TextBox 20">
            <a:extLst>
              <a:ext uri="{FF2B5EF4-FFF2-40B4-BE49-F238E27FC236}">
                <a16:creationId xmlns:a16="http://schemas.microsoft.com/office/drawing/2014/main" id="{2482EED2-BDD7-A38D-E58D-0D064C59BF8C}"/>
              </a:ext>
            </a:extLst>
          </p:cNvPr>
          <p:cNvSpPr txBox="1"/>
          <p:nvPr/>
        </p:nvSpPr>
        <p:spPr>
          <a:xfrm>
            <a:off x="4689532" y="3941255"/>
            <a:ext cx="470000" cy="246221"/>
          </a:xfrm>
          <a:prstGeom prst="rect">
            <a:avLst/>
          </a:prstGeom>
          <a:noFill/>
        </p:spPr>
        <p:txBody>
          <a:bodyPr wrap="none" rtlCol="0">
            <a:spAutoFit/>
          </a:bodyPr>
          <a:lstStyle/>
          <a:p>
            <a:pPr algn="l"/>
            <a:r>
              <a:rPr lang="en-US" sz="1000" b="1">
                <a:solidFill>
                  <a:schemeClr val="bg1"/>
                </a:solidFill>
                <a:latin typeface="Arial" panose="020B0604020202020204" pitchFamily="34" charset="0"/>
                <a:cs typeface="Arial" panose="020B0604020202020204" pitchFamily="34" charset="0"/>
              </a:rPr>
              <a:t>APM</a:t>
            </a:r>
          </a:p>
        </p:txBody>
      </p:sp>
      <p:sp>
        <p:nvSpPr>
          <p:cNvPr id="22" name="TextBox 21">
            <a:extLst>
              <a:ext uri="{FF2B5EF4-FFF2-40B4-BE49-F238E27FC236}">
                <a16:creationId xmlns:a16="http://schemas.microsoft.com/office/drawing/2014/main" id="{23A407B2-FDF1-6709-E76A-3D89CB9CF792}"/>
              </a:ext>
            </a:extLst>
          </p:cNvPr>
          <p:cNvSpPr txBox="1"/>
          <p:nvPr/>
        </p:nvSpPr>
        <p:spPr>
          <a:xfrm>
            <a:off x="6813623" y="6032955"/>
            <a:ext cx="1231556" cy="430887"/>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Advisories and </a:t>
            </a:r>
            <a:r>
              <a:rPr lang="en-US" sz="1100" i="1" dirty="0">
                <a:latin typeface="Arial" panose="020B0604020202020204" pitchFamily="34" charset="0"/>
                <a:cs typeface="Arial" panose="020B0604020202020204" pitchFamily="34" charset="0"/>
              </a:rPr>
              <a:t>Targeted</a:t>
            </a:r>
            <a:r>
              <a:rPr lang="en-US" sz="1100" dirty="0">
                <a:latin typeface="Arial" panose="020B0604020202020204" pitchFamily="34" charset="0"/>
                <a:cs typeface="Arial" panose="020B0604020202020204" pitchFamily="34" charset="0"/>
              </a:rPr>
              <a:t> Work</a:t>
            </a:r>
          </a:p>
        </p:txBody>
      </p:sp>
      <p:sp>
        <p:nvSpPr>
          <p:cNvPr id="23" name="Graphic 1">
            <a:extLst>
              <a:ext uri="{FF2B5EF4-FFF2-40B4-BE49-F238E27FC236}">
                <a16:creationId xmlns:a16="http://schemas.microsoft.com/office/drawing/2014/main" id="{7C1058A8-ED36-0357-8F61-0427F9074AD8}"/>
              </a:ext>
            </a:extLst>
          </p:cNvPr>
          <p:cNvSpPr>
            <a:spLocks noChangeAspect="1"/>
          </p:cNvSpPr>
          <p:nvPr/>
        </p:nvSpPr>
        <p:spPr>
          <a:xfrm>
            <a:off x="7070405" y="4861014"/>
            <a:ext cx="731520" cy="728154"/>
          </a:xfrm>
          <a:custGeom>
            <a:avLst/>
            <a:gdLst>
              <a:gd name="connsiteX0" fmla="*/ 406500 w 816692"/>
              <a:gd name="connsiteY0" fmla="*/ 929069 h 929068"/>
              <a:gd name="connsiteX1" fmla="*/ 203332 w 816692"/>
              <a:gd name="connsiteY1" fmla="*/ 852964 h 929068"/>
              <a:gd name="connsiteX2" fmla="*/ 31025 w 816692"/>
              <a:gd name="connsiteY2" fmla="*/ 852964 h 929068"/>
              <a:gd name="connsiteX3" fmla="*/ 19309 w 816692"/>
              <a:gd name="connsiteY3" fmla="*/ 842963 h 929068"/>
              <a:gd name="connsiteX4" fmla="*/ 164 w 816692"/>
              <a:gd name="connsiteY4" fmla="*/ 725996 h 929068"/>
              <a:gd name="connsiteX5" fmla="*/ 6355 w 816692"/>
              <a:gd name="connsiteY5" fmla="*/ 713518 h 929068"/>
              <a:gd name="connsiteX6" fmla="*/ 113035 w 816692"/>
              <a:gd name="connsiteY6" fmla="*/ 657701 h 929068"/>
              <a:gd name="connsiteX7" fmla="*/ 84841 w 816692"/>
              <a:gd name="connsiteY7" fmla="*/ 546259 h 929068"/>
              <a:gd name="connsiteX8" fmla="*/ 149230 w 816692"/>
              <a:gd name="connsiteY8" fmla="*/ 448247 h 929068"/>
              <a:gd name="connsiteX9" fmla="*/ 149992 w 816692"/>
              <a:gd name="connsiteY9" fmla="*/ 446818 h 929068"/>
              <a:gd name="connsiteX10" fmla="*/ 232002 w 816692"/>
              <a:gd name="connsiteY10" fmla="*/ 364331 h 929068"/>
              <a:gd name="connsiteX11" fmla="*/ 218953 w 816692"/>
              <a:gd name="connsiteY11" fmla="*/ 284417 h 929068"/>
              <a:gd name="connsiteX12" fmla="*/ 225144 w 816692"/>
              <a:gd name="connsiteY12" fmla="*/ 271939 h 929068"/>
              <a:gd name="connsiteX13" fmla="*/ 331824 w 816692"/>
              <a:gd name="connsiteY13" fmla="*/ 216122 h 929068"/>
              <a:gd name="connsiteX14" fmla="*/ 303630 w 816692"/>
              <a:gd name="connsiteY14" fmla="*/ 104680 h 929068"/>
              <a:gd name="connsiteX15" fmla="*/ 406977 w 816692"/>
              <a:gd name="connsiteY15" fmla="*/ 0 h 929068"/>
              <a:gd name="connsiteX16" fmla="*/ 407548 w 816692"/>
              <a:gd name="connsiteY16" fmla="*/ 0 h 929068"/>
              <a:gd name="connsiteX17" fmla="*/ 511275 w 816692"/>
              <a:gd name="connsiteY17" fmla="*/ 103823 h 929068"/>
              <a:gd name="connsiteX18" fmla="*/ 511275 w 816692"/>
              <a:gd name="connsiteY18" fmla="*/ 104108 h 929068"/>
              <a:gd name="connsiteX19" fmla="*/ 484129 w 816692"/>
              <a:gd name="connsiteY19" fmla="*/ 215646 h 929068"/>
              <a:gd name="connsiteX20" fmla="*/ 591666 w 816692"/>
              <a:gd name="connsiteY20" fmla="*/ 274701 h 929068"/>
              <a:gd name="connsiteX21" fmla="*/ 597667 w 816692"/>
              <a:gd name="connsiteY21" fmla="*/ 286988 h 929068"/>
              <a:gd name="connsiteX22" fmla="*/ 584999 w 816692"/>
              <a:gd name="connsiteY22" fmla="*/ 367284 h 929068"/>
              <a:gd name="connsiteX23" fmla="*/ 662818 w 816692"/>
              <a:gd name="connsiteY23" fmla="*/ 446818 h 929068"/>
              <a:gd name="connsiteX24" fmla="*/ 663580 w 816692"/>
              <a:gd name="connsiteY24" fmla="*/ 448056 h 929068"/>
              <a:gd name="connsiteX25" fmla="*/ 730160 w 816692"/>
              <a:gd name="connsiteY25" fmla="*/ 545497 h 929068"/>
              <a:gd name="connsiteX26" fmla="*/ 730160 w 816692"/>
              <a:gd name="connsiteY26" fmla="*/ 545783 h 929068"/>
              <a:gd name="connsiteX27" fmla="*/ 703014 w 816692"/>
              <a:gd name="connsiteY27" fmla="*/ 657320 h 929068"/>
              <a:gd name="connsiteX28" fmla="*/ 810551 w 816692"/>
              <a:gd name="connsiteY28" fmla="*/ 716375 h 929068"/>
              <a:gd name="connsiteX29" fmla="*/ 816552 w 816692"/>
              <a:gd name="connsiteY29" fmla="*/ 728663 h 929068"/>
              <a:gd name="connsiteX30" fmla="*/ 798549 w 816692"/>
              <a:gd name="connsiteY30" fmla="*/ 843058 h 929068"/>
              <a:gd name="connsiteX31" fmla="*/ 786834 w 816692"/>
              <a:gd name="connsiteY31" fmla="*/ 853154 h 929068"/>
              <a:gd name="connsiteX32" fmla="*/ 609669 w 816692"/>
              <a:gd name="connsiteY32" fmla="*/ 853154 h 929068"/>
              <a:gd name="connsiteX33" fmla="*/ 406500 w 816692"/>
              <a:gd name="connsiteY33" fmla="*/ 929069 h 929068"/>
              <a:gd name="connsiteX34" fmla="*/ 241718 w 816692"/>
              <a:gd name="connsiteY34" fmla="*/ 852964 h 929068"/>
              <a:gd name="connsiteX35" fmla="*/ 406500 w 816692"/>
              <a:gd name="connsiteY35" fmla="*/ 905256 h 929068"/>
              <a:gd name="connsiteX36" fmla="*/ 571283 w 816692"/>
              <a:gd name="connsiteY36" fmla="*/ 852964 h 929068"/>
              <a:gd name="connsiteX37" fmla="*/ 468699 w 816692"/>
              <a:gd name="connsiteY37" fmla="*/ 852964 h 929068"/>
              <a:gd name="connsiteX38" fmla="*/ 456983 w 816692"/>
              <a:gd name="connsiteY38" fmla="*/ 842963 h 929068"/>
              <a:gd name="connsiteX39" fmla="*/ 437838 w 816692"/>
              <a:gd name="connsiteY39" fmla="*/ 725996 h 929068"/>
              <a:gd name="connsiteX40" fmla="*/ 444029 w 816692"/>
              <a:gd name="connsiteY40" fmla="*/ 713518 h 929068"/>
              <a:gd name="connsiteX41" fmla="*/ 550709 w 816692"/>
              <a:gd name="connsiteY41" fmla="*/ 657701 h 929068"/>
              <a:gd name="connsiteX42" fmla="*/ 522515 w 816692"/>
              <a:gd name="connsiteY42" fmla="*/ 546259 h 929068"/>
              <a:gd name="connsiteX43" fmla="*/ 625861 w 816692"/>
              <a:gd name="connsiteY43" fmla="*/ 441579 h 929068"/>
              <a:gd name="connsiteX44" fmla="*/ 629481 w 816692"/>
              <a:gd name="connsiteY44" fmla="*/ 441579 h 929068"/>
              <a:gd name="connsiteX45" fmla="*/ 580903 w 816692"/>
              <a:gd name="connsiteY45" fmla="*/ 393764 h 929068"/>
              <a:gd name="connsiteX46" fmla="*/ 579665 w 816692"/>
              <a:gd name="connsiteY46" fmla="*/ 401288 h 929068"/>
              <a:gd name="connsiteX47" fmla="*/ 567949 w 816692"/>
              <a:gd name="connsiteY47" fmla="*/ 411385 h 929068"/>
              <a:gd name="connsiteX48" fmla="*/ 249909 w 816692"/>
              <a:gd name="connsiteY48" fmla="*/ 411385 h 929068"/>
              <a:gd name="connsiteX49" fmla="*/ 238194 w 816692"/>
              <a:gd name="connsiteY49" fmla="*/ 401384 h 929068"/>
              <a:gd name="connsiteX50" fmla="*/ 236384 w 816692"/>
              <a:gd name="connsiteY50" fmla="*/ 390525 h 929068"/>
              <a:gd name="connsiteX51" fmla="*/ 183425 w 816692"/>
              <a:gd name="connsiteY51" fmla="*/ 441674 h 929068"/>
              <a:gd name="connsiteX52" fmla="*/ 188664 w 816692"/>
              <a:gd name="connsiteY52" fmla="*/ 441579 h 929068"/>
              <a:gd name="connsiteX53" fmla="*/ 292391 w 816692"/>
              <a:gd name="connsiteY53" fmla="*/ 545402 h 929068"/>
              <a:gd name="connsiteX54" fmla="*/ 292391 w 816692"/>
              <a:gd name="connsiteY54" fmla="*/ 545687 h 929068"/>
              <a:gd name="connsiteX55" fmla="*/ 265245 w 816692"/>
              <a:gd name="connsiteY55" fmla="*/ 657225 h 929068"/>
              <a:gd name="connsiteX56" fmla="*/ 372782 w 816692"/>
              <a:gd name="connsiteY56" fmla="*/ 716280 h 929068"/>
              <a:gd name="connsiteX57" fmla="*/ 378783 w 816692"/>
              <a:gd name="connsiteY57" fmla="*/ 728567 h 929068"/>
              <a:gd name="connsiteX58" fmla="*/ 360780 w 816692"/>
              <a:gd name="connsiteY58" fmla="*/ 842963 h 929068"/>
              <a:gd name="connsiteX59" fmla="*/ 349065 w 816692"/>
              <a:gd name="connsiteY59" fmla="*/ 853059 h 929068"/>
              <a:gd name="connsiteX60" fmla="*/ 241718 w 816692"/>
              <a:gd name="connsiteY60" fmla="*/ 853059 h 929068"/>
              <a:gd name="connsiteX61" fmla="*/ 478890 w 816692"/>
              <a:gd name="connsiteY61" fmla="*/ 829151 h 929068"/>
              <a:gd name="connsiteX62" fmla="*/ 776642 w 816692"/>
              <a:gd name="connsiteY62" fmla="*/ 829151 h 929068"/>
              <a:gd name="connsiteX63" fmla="*/ 791787 w 816692"/>
              <a:gd name="connsiteY63" fmla="*/ 733044 h 929068"/>
              <a:gd name="connsiteX64" fmla="*/ 687964 w 816692"/>
              <a:gd name="connsiteY64" fmla="*/ 675989 h 929068"/>
              <a:gd name="connsiteX65" fmla="*/ 667866 w 816692"/>
              <a:gd name="connsiteY65" fmla="*/ 691610 h 929068"/>
              <a:gd name="connsiteX66" fmla="*/ 586523 w 816692"/>
              <a:gd name="connsiteY66" fmla="*/ 692277 h 929068"/>
              <a:gd name="connsiteX67" fmla="*/ 566044 w 816692"/>
              <a:gd name="connsiteY67" fmla="*/ 676561 h 929068"/>
              <a:gd name="connsiteX68" fmla="*/ 462793 w 816692"/>
              <a:gd name="connsiteY68" fmla="*/ 730663 h 929068"/>
              <a:gd name="connsiteX69" fmla="*/ 478890 w 816692"/>
              <a:gd name="connsiteY69" fmla="*/ 829151 h 929068"/>
              <a:gd name="connsiteX70" fmla="*/ 41121 w 816692"/>
              <a:gd name="connsiteY70" fmla="*/ 829151 h 929068"/>
              <a:gd name="connsiteX71" fmla="*/ 338873 w 816692"/>
              <a:gd name="connsiteY71" fmla="*/ 829151 h 929068"/>
              <a:gd name="connsiteX72" fmla="*/ 354018 w 816692"/>
              <a:gd name="connsiteY72" fmla="*/ 733044 h 929068"/>
              <a:gd name="connsiteX73" fmla="*/ 250195 w 816692"/>
              <a:gd name="connsiteY73" fmla="*/ 675989 h 929068"/>
              <a:gd name="connsiteX74" fmla="*/ 230097 w 816692"/>
              <a:gd name="connsiteY74" fmla="*/ 691610 h 929068"/>
              <a:gd name="connsiteX75" fmla="*/ 148754 w 816692"/>
              <a:gd name="connsiteY75" fmla="*/ 692277 h 929068"/>
              <a:gd name="connsiteX76" fmla="*/ 128275 w 816692"/>
              <a:gd name="connsiteY76" fmla="*/ 676561 h 929068"/>
              <a:gd name="connsiteX77" fmla="*/ 25024 w 816692"/>
              <a:gd name="connsiteY77" fmla="*/ 730663 h 929068"/>
              <a:gd name="connsiteX78" fmla="*/ 41121 w 816692"/>
              <a:gd name="connsiteY78" fmla="*/ 829151 h 929068"/>
              <a:gd name="connsiteX79" fmla="*/ 188759 w 816692"/>
              <a:gd name="connsiteY79" fmla="*/ 465392 h 929068"/>
              <a:gd name="connsiteX80" fmla="*/ 188283 w 816692"/>
              <a:gd name="connsiteY80" fmla="*/ 465392 h 929068"/>
              <a:gd name="connsiteX81" fmla="*/ 108654 w 816692"/>
              <a:gd name="connsiteY81" fmla="*/ 546545 h 929068"/>
              <a:gd name="connsiteX82" fmla="*/ 160565 w 816692"/>
              <a:gd name="connsiteY82" fmla="*/ 671608 h 929068"/>
              <a:gd name="connsiteX83" fmla="*/ 218001 w 816692"/>
              <a:gd name="connsiteY83" fmla="*/ 671132 h 929068"/>
              <a:gd name="connsiteX84" fmla="*/ 268578 w 816692"/>
              <a:gd name="connsiteY84" fmla="*/ 545973 h 929068"/>
              <a:gd name="connsiteX85" fmla="*/ 188759 w 816692"/>
              <a:gd name="connsiteY85" fmla="*/ 465392 h 929068"/>
              <a:gd name="connsiteX86" fmla="*/ 626433 w 816692"/>
              <a:gd name="connsiteY86" fmla="*/ 465392 h 929068"/>
              <a:gd name="connsiteX87" fmla="*/ 625956 w 816692"/>
              <a:gd name="connsiteY87" fmla="*/ 465392 h 929068"/>
              <a:gd name="connsiteX88" fmla="*/ 546327 w 816692"/>
              <a:gd name="connsiteY88" fmla="*/ 546545 h 929068"/>
              <a:gd name="connsiteX89" fmla="*/ 598334 w 816692"/>
              <a:gd name="connsiteY89" fmla="*/ 671608 h 929068"/>
              <a:gd name="connsiteX90" fmla="*/ 655770 w 816692"/>
              <a:gd name="connsiteY90" fmla="*/ 671132 h 929068"/>
              <a:gd name="connsiteX91" fmla="*/ 706347 w 816692"/>
              <a:gd name="connsiteY91" fmla="*/ 545973 h 929068"/>
              <a:gd name="connsiteX92" fmla="*/ 626433 w 816692"/>
              <a:gd name="connsiteY92" fmla="*/ 465392 h 929068"/>
              <a:gd name="connsiteX93" fmla="*/ 260006 w 816692"/>
              <a:gd name="connsiteY93" fmla="*/ 387572 h 929068"/>
              <a:gd name="connsiteX94" fmla="*/ 557757 w 816692"/>
              <a:gd name="connsiteY94" fmla="*/ 387572 h 929068"/>
              <a:gd name="connsiteX95" fmla="*/ 572902 w 816692"/>
              <a:gd name="connsiteY95" fmla="*/ 291465 h 929068"/>
              <a:gd name="connsiteX96" fmla="*/ 469080 w 816692"/>
              <a:gd name="connsiteY96" fmla="*/ 234410 h 929068"/>
              <a:gd name="connsiteX97" fmla="*/ 448982 w 816692"/>
              <a:gd name="connsiteY97" fmla="*/ 250031 h 929068"/>
              <a:gd name="connsiteX98" fmla="*/ 367638 w 816692"/>
              <a:gd name="connsiteY98" fmla="*/ 250698 h 929068"/>
              <a:gd name="connsiteX99" fmla="*/ 347160 w 816692"/>
              <a:gd name="connsiteY99" fmla="*/ 234982 h 929068"/>
              <a:gd name="connsiteX100" fmla="*/ 243909 w 816692"/>
              <a:gd name="connsiteY100" fmla="*/ 289084 h 929068"/>
              <a:gd name="connsiteX101" fmla="*/ 260006 w 816692"/>
              <a:gd name="connsiteY101" fmla="*/ 387572 h 929068"/>
              <a:gd name="connsiteX102" fmla="*/ 407643 w 816692"/>
              <a:gd name="connsiteY102" fmla="*/ 23813 h 929068"/>
              <a:gd name="connsiteX103" fmla="*/ 407167 w 816692"/>
              <a:gd name="connsiteY103" fmla="*/ 23813 h 929068"/>
              <a:gd name="connsiteX104" fmla="*/ 327538 w 816692"/>
              <a:gd name="connsiteY104" fmla="*/ 104966 h 929068"/>
              <a:gd name="connsiteX105" fmla="*/ 379449 w 816692"/>
              <a:gd name="connsiteY105" fmla="*/ 230029 h 929068"/>
              <a:gd name="connsiteX106" fmla="*/ 436885 w 816692"/>
              <a:gd name="connsiteY106" fmla="*/ 229553 h 929068"/>
              <a:gd name="connsiteX107" fmla="*/ 487463 w 816692"/>
              <a:gd name="connsiteY107" fmla="*/ 104394 h 929068"/>
              <a:gd name="connsiteX108" fmla="*/ 407643 w 816692"/>
              <a:gd name="connsiteY108" fmla="*/ 23813 h 92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816692" h="929068">
                <a:moveTo>
                  <a:pt x="406500" y="929069"/>
                </a:moveTo>
                <a:cubicBezTo>
                  <a:pt x="331539" y="929069"/>
                  <a:pt x="259625" y="902113"/>
                  <a:pt x="203332" y="852964"/>
                </a:cubicBezTo>
                <a:lnTo>
                  <a:pt x="31025" y="852964"/>
                </a:lnTo>
                <a:cubicBezTo>
                  <a:pt x="25215" y="852964"/>
                  <a:pt x="20262" y="848773"/>
                  <a:pt x="19309" y="842963"/>
                </a:cubicBezTo>
                <a:lnTo>
                  <a:pt x="164" y="725996"/>
                </a:lnTo>
                <a:cubicBezTo>
                  <a:pt x="-693" y="720947"/>
                  <a:pt x="1878" y="715899"/>
                  <a:pt x="6355" y="713518"/>
                </a:cubicBezTo>
                <a:lnTo>
                  <a:pt x="113035" y="657701"/>
                </a:lnTo>
                <a:cubicBezTo>
                  <a:pt x="95033" y="630079"/>
                  <a:pt x="85032" y="591693"/>
                  <a:pt x="84841" y="546259"/>
                </a:cubicBezTo>
                <a:cubicBezTo>
                  <a:pt x="85984" y="498348"/>
                  <a:pt x="110654" y="462534"/>
                  <a:pt x="149230" y="448247"/>
                </a:cubicBezTo>
                <a:cubicBezTo>
                  <a:pt x="149421" y="447770"/>
                  <a:pt x="149706" y="447294"/>
                  <a:pt x="149992" y="446818"/>
                </a:cubicBezTo>
                <a:cubicBezTo>
                  <a:pt x="172090" y="414147"/>
                  <a:pt x="199617" y="386429"/>
                  <a:pt x="232002" y="364331"/>
                </a:cubicBezTo>
                <a:lnTo>
                  <a:pt x="218953" y="284417"/>
                </a:lnTo>
                <a:cubicBezTo>
                  <a:pt x="218096" y="279368"/>
                  <a:pt x="220668" y="274320"/>
                  <a:pt x="225144" y="271939"/>
                </a:cubicBezTo>
                <a:lnTo>
                  <a:pt x="331824" y="216122"/>
                </a:lnTo>
                <a:cubicBezTo>
                  <a:pt x="313822" y="188500"/>
                  <a:pt x="303821" y="150114"/>
                  <a:pt x="303630" y="104680"/>
                </a:cubicBezTo>
                <a:cubicBezTo>
                  <a:pt x="305154" y="42196"/>
                  <a:pt x="346683" y="286"/>
                  <a:pt x="406977" y="0"/>
                </a:cubicBezTo>
                <a:cubicBezTo>
                  <a:pt x="407167" y="0"/>
                  <a:pt x="407358" y="0"/>
                  <a:pt x="407548" y="0"/>
                </a:cubicBezTo>
                <a:cubicBezTo>
                  <a:pt x="465841" y="0"/>
                  <a:pt x="509466" y="43625"/>
                  <a:pt x="511275" y="103823"/>
                </a:cubicBezTo>
                <a:cubicBezTo>
                  <a:pt x="511275" y="103918"/>
                  <a:pt x="511275" y="104013"/>
                  <a:pt x="511275" y="104108"/>
                </a:cubicBezTo>
                <a:cubicBezTo>
                  <a:pt x="511656" y="149352"/>
                  <a:pt x="502036" y="187833"/>
                  <a:pt x="484129" y="215646"/>
                </a:cubicBezTo>
                <a:lnTo>
                  <a:pt x="591666" y="274701"/>
                </a:lnTo>
                <a:cubicBezTo>
                  <a:pt x="596048" y="277082"/>
                  <a:pt x="598429" y="282035"/>
                  <a:pt x="597667" y="286988"/>
                </a:cubicBezTo>
                <a:lnTo>
                  <a:pt x="584999" y="367284"/>
                </a:lnTo>
                <a:cubicBezTo>
                  <a:pt x="615574" y="388906"/>
                  <a:pt x="641768" y="415671"/>
                  <a:pt x="662818" y="446818"/>
                </a:cubicBezTo>
                <a:cubicBezTo>
                  <a:pt x="663104" y="447199"/>
                  <a:pt x="663294" y="447580"/>
                  <a:pt x="663580" y="448056"/>
                </a:cubicBezTo>
                <a:cubicBezTo>
                  <a:pt x="702442" y="462248"/>
                  <a:pt x="728731" y="498920"/>
                  <a:pt x="730160" y="545497"/>
                </a:cubicBezTo>
                <a:cubicBezTo>
                  <a:pt x="730160" y="545592"/>
                  <a:pt x="730160" y="545687"/>
                  <a:pt x="730160" y="545783"/>
                </a:cubicBezTo>
                <a:cubicBezTo>
                  <a:pt x="730541" y="591026"/>
                  <a:pt x="720921" y="629507"/>
                  <a:pt x="703014" y="657320"/>
                </a:cubicBezTo>
                <a:lnTo>
                  <a:pt x="810551" y="716375"/>
                </a:lnTo>
                <a:cubicBezTo>
                  <a:pt x="814932" y="718757"/>
                  <a:pt x="817314" y="723710"/>
                  <a:pt x="816552" y="728663"/>
                </a:cubicBezTo>
                <a:lnTo>
                  <a:pt x="798549" y="843058"/>
                </a:lnTo>
                <a:cubicBezTo>
                  <a:pt x="797692" y="848868"/>
                  <a:pt x="792644" y="853154"/>
                  <a:pt x="786834" y="853154"/>
                </a:cubicBezTo>
                <a:lnTo>
                  <a:pt x="609669" y="853154"/>
                </a:lnTo>
                <a:cubicBezTo>
                  <a:pt x="553376" y="902113"/>
                  <a:pt x="481367" y="929069"/>
                  <a:pt x="406500" y="929069"/>
                </a:cubicBezTo>
                <a:close/>
                <a:moveTo>
                  <a:pt x="241718" y="852964"/>
                </a:moveTo>
                <a:cubicBezTo>
                  <a:pt x="289629" y="886873"/>
                  <a:pt x="347064" y="905256"/>
                  <a:pt x="406500" y="905256"/>
                </a:cubicBezTo>
                <a:cubicBezTo>
                  <a:pt x="465936" y="905256"/>
                  <a:pt x="523277" y="886873"/>
                  <a:pt x="571283" y="852964"/>
                </a:cubicBezTo>
                <a:lnTo>
                  <a:pt x="468699" y="852964"/>
                </a:lnTo>
                <a:cubicBezTo>
                  <a:pt x="462888" y="852964"/>
                  <a:pt x="457935" y="848773"/>
                  <a:pt x="456983" y="842963"/>
                </a:cubicBezTo>
                <a:lnTo>
                  <a:pt x="437838" y="725996"/>
                </a:lnTo>
                <a:cubicBezTo>
                  <a:pt x="436980" y="720947"/>
                  <a:pt x="439552" y="715899"/>
                  <a:pt x="444029" y="713518"/>
                </a:cubicBezTo>
                <a:lnTo>
                  <a:pt x="550709" y="657701"/>
                </a:lnTo>
                <a:cubicBezTo>
                  <a:pt x="532707" y="630079"/>
                  <a:pt x="522705" y="591693"/>
                  <a:pt x="522515" y="546259"/>
                </a:cubicBezTo>
                <a:cubicBezTo>
                  <a:pt x="524039" y="483775"/>
                  <a:pt x="565473" y="441865"/>
                  <a:pt x="625861" y="441579"/>
                </a:cubicBezTo>
                <a:cubicBezTo>
                  <a:pt x="627099" y="441579"/>
                  <a:pt x="628242" y="441579"/>
                  <a:pt x="629481" y="441579"/>
                </a:cubicBezTo>
                <a:cubicBezTo>
                  <a:pt x="615193" y="423767"/>
                  <a:pt x="599001" y="407765"/>
                  <a:pt x="580903" y="393764"/>
                </a:cubicBezTo>
                <a:lnTo>
                  <a:pt x="579665" y="401288"/>
                </a:lnTo>
                <a:cubicBezTo>
                  <a:pt x="578808" y="407099"/>
                  <a:pt x="573759" y="411385"/>
                  <a:pt x="567949" y="411385"/>
                </a:cubicBezTo>
                <a:lnTo>
                  <a:pt x="249909" y="411385"/>
                </a:lnTo>
                <a:cubicBezTo>
                  <a:pt x="244099" y="411385"/>
                  <a:pt x="239146" y="407194"/>
                  <a:pt x="238194" y="401384"/>
                </a:cubicBezTo>
                <a:lnTo>
                  <a:pt x="236384" y="390525"/>
                </a:lnTo>
                <a:cubicBezTo>
                  <a:pt x="216572" y="405289"/>
                  <a:pt x="198855" y="422339"/>
                  <a:pt x="183425" y="441674"/>
                </a:cubicBezTo>
                <a:cubicBezTo>
                  <a:pt x="185139" y="441579"/>
                  <a:pt x="186949" y="441579"/>
                  <a:pt x="188664" y="441579"/>
                </a:cubicBezTo>
                <a:cubicBezTo>
                  <a:pt x="247052" y="441579"/>
                  <a:pt x="290581" y="485204"/>
                  <a:pt x="292391" y="545402"/>
                </a:cubicBezTo>
                <a:cubicBezTo>
                  <a:pt x="292391" y="545497"/>
                  <a:pt x="292391" y="545592"/>
                  <a:pt x="292391" y="545687"/>
                </a:cubicBezTo>
                <a:cubicBezTo>
                  <a:pt x="292772" y="590931"/>
                  <a:pt x="283152" y="629412"/>
                  <a:pt x="265245" y="657225"/>
                </a:cubicBezTo>
                <a:lnTo>
                  <a:pt x="372782" y="716280"/>
                </a:lnTo>
                <a:cubicBezTo>
                  <a:pt x="377163" y="718661"/>
                  <a:pt x="379545" y="723614"/>
                  <a:pt x="378783" y="728567"/>
                </a:cubicBezTo>
                <a:lnTo>
                  <a:pt x="360780" y="842963"/>
                </a:lnTo>
                <a:cubicBezTo>
                  <a:pt x="359923" y="848773"/>
                  <a:pt x="354875" y="853059"/>
                  <a:pt x="349065" y="853059"/>
                </a:cubicBezTo>
                <a:lnTo>
                  <a:pt x="241718" y="853059"/>
                </a:lnTo>
                <a:close/>
                <a:moveTo>
                  <a:pt x="478890" y="829151"/>
                </a:moveTo>
                <a:lnTo>
                  <a:pt x="776642" y="829151"/>
                </a:lnTo>
                <a:lnTo>
                  <a:pt x="791787" y="733044"/>
                </a:lnTo>
                <a:lnTo>
                  <a:pt x="687964" y="675989"/>
                </a:lnTo>
                <a:cubicBezTo>
                  <a:pt x="681868" y="682085"/>
                  <a:pt x="675201" y="687324"/>
                  <a:pt x="667866" y="691610"/>
                </a:cubicBezTo>
                <a:cubicBezTo>
                  <a:pt x="642054" y="706755"/>
                  <a:pt x="612431" y="707041"/>
                  <a:pt x="586523" y="692277"/>
                </a:cubicBezTo>
                <a:cubicBezTo>
                  <a:pt x="579093" y="688086"/>
                  <a:pt x="572235" y="682752"/>
                  <a:pt x="566044" y="676561"/>
                </a:cubicBezTo>
                <a:lnTo>
                  <a:pt x="462793" y="730663"/>
                </a:lnTo>
                <a:lnTo>
                  <a:pt x="478890" y="829151"/>
                </a:lnTo>
                <a:close/>
                <a:moveTo>
                  <a:pt x="41121" y="829151"/>
                </a:moveTo>
                <a:lnTo>
                  <a:pt x="338873" y="829151"/>
                </a:lnTo>
                <a:lnTo>
                  <a:pt x="354018" y="733044"/>
                </a:lnTo>
                <a:lnTo>
                  <a:pt x="250195" y="675989"/>
                </a:lnTo>
                <a:cubicBezTo>
                  <a:pt x="244099" y="682085"/>
                  <a:pt x="237432" y="687324"/>
                  <a:pt x="230097" y="691610"/>
                </a:cubicBezTo>
                <a:cubicBezTo>
                  <a:pt x="204285" y="706755"/>
                  <a:pt x="174662" y="707041"/>
                  <a:pt x="148754" y="692277"/>
                </a:cubicBezTo>
                <a:cubicBezTo>
                  <a:pt x="141324" y="688086"/>
                  <a:pt x="134466" y="682752"/>
                  <a:pt x="128275" y="676561"/>
                </a:cubicBezTo>
                <a:lnTo>
                  <a:pt x="25024" y="730663"/>
                </a:lnTo>
                <a:lnTo>
                  <a:pt x="41121" y="829151"/>
                </a:lnTo>
                <a:close/>
                <a:moveTo>
                  <a:pt x="188759" y="465392"/>
                </a:moveTo>
                <a:cubicBezTo>
                  <a:pt x="188568" y="465392"/>
                  <a:pt x="188473" y="465392"/>
                  <a:pt x="188283" y="465392"/>
                </a:cubicBezTo>
                <a:cubicBezTo>
                  <a:pt x="130942" y="465677"/>
                  <a:pt x="109511" y="509302"/>
                  <a:pt x="108654" y="546545"/>
                </a:cubicBezTo>
                <a:cubicBezTo>
                  <a:pt x="108939" y="606362"/>
                  <a:pt x="128370" y="653320"/>
                  <a:pt x="160565" y="671608"/>
                </a:cubicBezTo>
                <a:cubicBezTo>
                  <a:pt x="179139" y="682181"/>
                  <a:pt x="199522" y="681990"/>
                  <a:pt x="218001" y="671132"/>
                </a:cubicBezTo>
                <a:cubicBezTo>
                  <a:pt x="250195" y="652272"/>
                  <a:pt x="269055" y="605504"/>
                  <a:pt x="268578" y="545973"/>
                </a:cubicBezTo>
                <a:cubicBezTo>
                  <a:pt x="267435" y="507111"/>
                  <a:pt x="241908" y="465392"/>
                  <a:pt x="188759" y="465392"/>
                </a:cubicBezTo>
                <a:close/>
                <a:moveTo>
                  <a:pt x="626433" y="465392"/>
                </a:moveTo>
                <a:cubicBezTo>
                  <a:pt x="626242" y="465392"/>
                  <a:pt x="626147" y="465392"/>
                  <a:pt x="625956" y="465392"/>
                </a:cubicBezTo>
                <a:cubicBezTo>
                  <a:pt x="568616" y="465677"/>
                  <a:pt x="547185" y="509302"/>
                  <a:pt x="546327" y="546545"/>
                </a:cubicBezTo>
                <a:cubicBezTo>
                  <a:pt x="546613" y="606362"/>
                  <a:pt x="566044" y="653320"/>
                  <a:pt x="598334" y="671608"/>
                </a:cubicBezTo>
                <a:cubicBezTo>
                  <a:pt x="616908" y="682181"/>
                  <a:pt x="637291" y="681990"/>
                  <a:pt x="655770" y="671132"/>
                </a:cubicBezTo>
                <a:cubicBezTo>
                  <a:pt x="687964" y="652272"/>
                  <a:pt x="706824" y="605504"/>
                  <a:pt x="706347" y="545973"/>
                </a:cubicBezTo>
                <a:cubicBezTo>
                  <a:pt x="705109" y="507111"/>
                  <a:pt x="679582" y="465392"/>
                  <a:pt x="626433" y="465392"/>
                </a:cubicBezTo>
                <a:close/>
                <a:moveTo>
                  <a:pt x="260006" y="387572"/>
                </a:moveTo>
                <a:lnTo>
                  <a:pt x="557757" y="387572"/>
                </a:lnTo>
                <a:lnTo>
                  <a:pt x="572902" y="291465"/>
                </a:lnTo>
                <a:lnTo>
                  <a:pt x="469080" y="234410"/>
                </a:lnTo>
                <a:cubicBezTo>
                  <a:pt x="462984" y="240506"/>
                  <a:pt x="456316" y="245745"/>
                  <a:pt x="448982" y="250031"/>
                </a:cubicBezTo>
                <a:cubicBezTo>
                  <a:pt x="423169" y="265176"/>
                  <a:pt x="393546" y="265462"/>
                  <a:pt x="367638" y="250698"/>
                </a:cubicBezTo>
                <a:cubicBezTo>
                  <a:pt x="360209" y="246507"/>
                  <a:pt x="353351" y="241173"/>
                  <a:pt x="347160" y="234982"/>
                </a:cubicBezTo>
                <a:lnTo>
                  <a:pt x="243909" y="289084"/>
                </a:lnTo>
                <a:lnTo>
                  <a:pt x="260006" y="387572"/>
                </a:lnTo>
                <a:close/>
                <a:moveTo>
                  <a:pt x="407643" y="23813"/>
                </a:moveTo>
                <a:cubicBezTo>
                  <a:pt x="407453" y="23813"/>
                  <a:pt x="407358" y="23813"/>
                  <a:pt x="407167" y="23813"/>
                </a:cubicBezTo>
                <a:cubicBezTo>
                  <a:pt x="349827" y="24098"/>
                  <a:pt x="328395" y="67723"/>
                  <a:pt x="327538" y="104966"/>
                </a:cubicBezTo>
                <a:cubicBezTo>
                  <a:pt x="327824" y="164783"/>
                  <a:pt x="347255" y="211741"/>
                  <a:pt x="379449" y="230029"/>
                </a:cubicBezTo>
                <a:cubicBezTo>
                  <a:pt x="398023" y="240602"/>
                  <a:pt x="418407" y="240411"/>
                  <a:pt x="436885" y="229553"/>
                </a:cubicBezTo>
                <a:cubicBezTo>
                  <a:pt x="469080" y="210693"/>
                  <a:pt x="487939" y="163925"/>
                  <a:pt x="487463" y="104394"/>
                </a:cubicBezTo>
                <a:cubicBezTo>
                  <a:pt x="486225" y="65532"/>
                  <a:pt x="460698" y="23813"/>
                  <a:pt x="407643" y="23813"/>
                </a:cubicBezTo>
                <a:close/>
              </a:path>
            </a:pathLst>
          </a:custGeom>
          <a:solidFill>
            <a:schemeClr val="bg1"/>
          </a:solidFill>
          <a:ln w="9525" cap="flat">
            <a:noFill/>
            <a:prstDash val="solid"/>
            <a:miter/>
          </a:ln>
        </p:spPr>
        <p:txBody>
          <a:bodyPr rtlCol="0" anchor="ctr"/>
          <a:lstStyle/>
          <a:p>
            <a:endParaRPr lang="en-US"/>
          </a:p>
        </p:txBody>
      </p:sp>
      <p:sp>
        <p:nvSpPr>
          <p:cNvPr id="24" name="TextBox 23">
            <a:extLst>
              <a:ext uri="{FF2B5EF4-FFF2-40B4-BE49-F238E27FC236}">
                <a16:creationId xmlns:a16="http://schemas.microsoft.com/office/drawing/2014/main" id="{EF20F17B-6F81-A035-CD32-16EC47B941DB}"/>
              </a:ext>
            </a:extLst>
          </p:cNvPr>
          <p:cNvSpPr txBox="1"/>
          <p:nvPr/>
        </p:nvSpPr>
        <p:spPr>
          <a:xfrm>
            <a:off x="7212256" y="5598046"/>
            <a:ext cx="470000" cy="246221"/>
          </a:xfrm>
          <a:prstGeom prst="rect">
            <a:avLst/>
          </a:prstGeom>
          <a:noFill/>
        </p:spPr>
        <p:txBody>
          <a:bodyPr wrap="none" rtlCol="0">
            <a:spAutoFit/>
          </a:bodyPr>
          <a:lstStyle/>
          <a:p>
            <a:pPr algn="l"/>
            <a:r>
              <a:rPr lang="en-US" sz="1000" b="1">
                <a:solidFill>
                  <a:schemeClr val="bg1"/>
                </a:solidFill>
                <a:latin typeface="Arial" panose="020B0604020202020204" pitchFamily="34" charset="0"/>
                <a:cs typeface="Arial" panose="020B0604020202020204" pitchFamily="34" charset="0"/>
              </a:rPr>
              <a:t>EAM</a:t>
            </a:r>
          </a:p>
        </p:txBody>
      </p:sp>
      <p:sp>
        <p:nvSpPr>
          <p:cNvPr id="25" name="TextBox 24">
            <a:extLst>
              <a:ext uri="{FF2B5EF4-FFF2-40B4-BE49-F238E27FC236}">
                <a16:creationId xmlns:a16="http://schemas.microsoft.com/office/drawing/2014/main" id="{08BA74B2-9692-69EC-4A78-06E05EBA1764}"/>
              </a:ext>
            </a:extLst>
          </p:cNvPr>
          <p:cNvSpPr txBox="1"/>
          <p:nvPr/>
        </p:nvSpPr>
        <p:spPr>
          <a:xfrm>
            <a:off x="7212256" y="1828292"/>
            <a:ext cx="470000" cy="246221"/>
          </a:xfrm>
          <a:prstGeom prst="rect">
            <a:avLst/>
          </a:prstGeom>
          <a:noFill/>
        </p:spPr>
        <p:txBody>
          <a:bodyPr wrap="none" rtlCol="0">
            <a:spAutoFit/>
          </a:bodyPr>
          <a:lstStyle/>
          <a:p>
            <a:pPr algn="l"/>
            <a:r>
              <a:rPr lang="en-US" sz="1000" b="1">
                <a:solidFill>
                  <a:schemeClr val="bg1"/>
                </a:solidFill>
                <a:latin typeface="Arial" panose="020B0604020202020204" pitchFamily="34" charset="0"/>
                <a:cs typeface="Arial" panose="020B0604020202020204" pitchFamily="34" charset="0"/>
              </a:rPr>
              <a:t>EAM</a:t>
            </a:r>
          </a:p>
        </p:txBody>
      </p:sp>
      <p:sp>
        <p:nvSpPr>
          <p:cNvPr id="26" name="TextBox 25">
            <a:extLst>
              <a:ext uri="{FF2B5EF4-FFF2-40B4-BE49-F238E27FC236}">
                <a16:creationId xmlns:a16="http://schemas.microsoft.com/office/drawing/2014/main" id="{288171FF-585C-61C9-73BC-6AE0F125B382}"/>
              </a:ext>
            </a:extLst>
          </p:cNvPr>
          <p:cNvSpPr txBox="1"/>
          <p:nvPr/>
        </p:nvSpPr>
        <p:spPr>
          <a:xfrm>
            <a:off x="9410052" y="3818144"/>
            <a:ext cx="1003801" cy="246221"/>
          </a:xfrm>
          <a:prstGeom prst="rect">
            <a:avLst/>
          </a:prstGeom>
          <a:noFill/>
        </p:spPr>
        <p:txBody>
          <a:bodyPr wrap="none" rtlCol="0">
            <a:spAutoFit/>
          </a:bodyPr>
          <a:lstStyle/>
          <a:p>
            <a:pPr algn="ctr"/>
            <a:r>
              <a:rPr lang="en-US" sz="1000" b="1">
                <a:solidFill>
                  <a:schemeClr val="bg1"/>
                </a:solidFill>
                <a:latin typeface="Arial" panose="020B0604020202020204" pitchFamily="34" charset="0"/>
                <a:cs typeface="Arial" panose="020B0604020202020204" pitchFamily="34" charset="0"/>
              </a:rPr>
              <a:t>EAM MOBILE</a:t>
            </a:r>
          </a:p>
        </p:txBody>
      </p:sp>
      <p:grpSp>
        <p:nvGrpSpPr>
          <p:cNvPr id="27" name="Graphic 1">
            <a:extLst>
              <a:ext uri="{FF2B5EF4-FFF2-40B4-BE49-F238E27FC236}">
                <a16:creationId xmlns:a16="http://schemas.microsoft.com/office/drawing/2014/main" id="{F29F8820-A566-92D9-F8BE-A285D46FFEC7}"/>
              </a:ext>
            </a:extLst>
          </p:cNvPr>
          <p:cNvGrpSpPr>
            <a:grpSpLocks noChangeAspect="1"/>
          </p:cNvGrpSpPr>
          <p:nvPr/>
        </p:nvGrpSpPr>
        <p:grpSpPr>
          <a:xfrm>
            <a:off x="7062707" y="1219722"/>
            <a:ext cx="733387" cy="548640"/>
            <a:chOff x="2976562" y="1095375"/>
            <a:chExt cx="6238875" cy="4667250"/>
          </a:xfrm>
          <a:solidFill>
            <a:schemeClr val="bg1"/>
          </a:solidFill>
        </p:grpSpPr>
        <p:sp>
          <p:nvSpPr>
            <p:cNvPr id="28" name="Freeform: Shape 3">
              <a:extLst>
                <a:ext uri="{FF2B5EF4-FFF2-40B4-BE49-F238E27FC236}">
                  <a16:creationId xmlns:a16="http://schemas.microsoft.com/office/drawing/2014/main" id="{BA65A761-A580-01B8-78E6-BE006353EEE4}"/>
                </a:ext>
              </a:extLst>
            </p:cNvPr>
            <p:cNvSpPr/>
            <p:nvPr/>
          </p:nvSpPr>
          <p:spPr>
            <a:xfrm>
              <a:off x="2976562" y="1095375"/>
              <a:ext cx="6241923" cy="4670869"/>
            </a:xfrm>
            <a:custGeom>
              <a:avLst/>
              <a:gdLst>
                <a:gd name="connsiteX0" fmla="*/ 5614702 w 6241923"/>
                <a:gd name="connsiteY0" fmla="*/ 4670870 h 4670869"/>
                <a:gd name="connsiteX1" fmla="*/ 626936 w 6241923"/>
                <a:gd name="connsiteY1" fmla="*/ 4670870 h 4670869"/>
                <a:gd name="connsiteX2" fmla="*/ 0 w 6241923"/>
                <a:gd name="connsiteY2" fmla="*/ 4043363 h 4670869"/>
                <a:gd name="connsiteX3" fmla="*/ 0 w 6241923"/>
                <a:gd name="connsiteY3" fmla="*/ 627507 h 4670869"/>
                <a:gd name="connsiteX4" fmla="*/ 626936 w 6241923"/>
                <a:gd name="connsiteY4" fmla="*/ 0 h 4670869"/>
                <a:gd name="connsiteX5" fmla="*/ 5614797 w 6241923"/>
                <a:gd name="connsiteY5" fmla="*/ 0 h 4670869"/>
                <a:gd name="connsiteX6" fmla="*/ 6241923 w 6241923"/>
                <a:gd name="connsiteY6" fmla="*/ 627507 h 4670869"/>
                <a:gd name="connsiteX7" fmla="*/ 6241923 w 6241923"/>
                <a:gd name="connsiteY7" fmla="*/ 4043363 h 4670869"/>
                <a:gd name="connsiteX8" fmla="*/ 5614702 w 6241923"/>
                <a:gd name="connsiteY8" fmla="*/ 4670870 h 4670869"/>
                <a:gd name="connsiteX9" fmla="*/ 626936 w 6241923"/>
                <a:gd name="connsiteY9" fmla="*/ 152210 h 4670869"/>
                <a:gd name="connsiteX10" fmla="*/ 152210 w 6241923"/>
                <a:gd name="connsiteY10" fmla="*/ 627507 h 4670869"/>
                <a:gd name="connsiteX11" fmla="*/ 152210 w 6241923"/>
                <a:gd name="connsiteY11" fmla="*/ 4043363 h 4670869"/>
                <a:gd name="connsiteX12" fmla="*/ 626936 w 6241923"/>
                <a:gd name="connsiteY12" fmla="*/ 4518660 h 4670869"/>
                <a:gd name="connsiteX13" fmla="*/ 5614797 w 6241923"/>
                <a:gd name="connsiteY13" fmla="*/ 4518660 h 4670869"/>
                <a:gd name="connsiteX14" fmla="*/ 6089619 w 6241923"/>
                <a:gd name="connsiteY14" fmla="*/ 4043363 h 4670869"/>
                <a:gd name="connsiteX15" fmla="*/ 6089619 w 6241923"/>
                <a:gd name="connsiteY15" fmla="*/ 627507 h 4670869"/>
                <a:gd name="connsiteX16" fmla="*/ 5614797 w 6241923"/>
                <a:gd name="connsiteY16" fmla="*/ 152210 h 4670869"/>
                <a:gd name="connsiteX17" fmla="*/ 626936 w 6241923"/>
                <a:gd name="connsiteY17" fmla="*/ 152210 h 467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41923" h="4670869">
                  <a:moveTo>
                    <a:pt x="5614702" y="4670870"/>
                  </a:moveTo>
                  <a:lnTo>
                    <a:pt x="626936" y="4670870"/>
                  </a:lnTo>
                  <a:cubicBezTo>
                    <a:pt x="281273" y="4670870"/>
                    <a:pt x="0" y="4389311"/>
                    <a:pt x="0" y="4043363"/>
                  </a:cubicBezTo>
                  <a:lnTo>
                    <a:pt x="0" y="627507"/>
                  </a:lnTo>
                  <a:cubicBezTo>
                    <a:pt x="0" y="281559"/>
                    <a:pt x="281273" y="0"/>
                    <a:pt x="626936" y="0"/>
                  </a:cubicBezTo>
                  <a:lnTo>
                    <a:pt x="5614797" y="0"/>
                  </a:lnTo>
                  <a:cubicBezTo>
                    <a:pt x="5960650" y="0"/>
                    <a:pt x="6241923" y="281559"/>
                    <a:pt x="6241923" y="627507"/>
                  </a:cubicBezTo>
                  <a:lnTo>
                    <a:pt x="6241923" y="4043363"/>
                  </a:lnTo>
                  <a:cubicBezTo>
                    <a:pt x="6241828" y="4389311"/>
                    <a:pt x="5960555" y="4670870"/>
                    <a:pt x="5614702" y="4670870"/>
                  </a:cubicBezTo>
                  <a:close/>
                  <a:moveTo>
                    <a:pt x="626936" y="152210"/>
                  </a:moveTo>
                  <a:cubicBezTo>
                    <a:pt x="365189" y="152210"/>
                    <a:pt x="152210" y="365379"/>
                    <a:pt x="152210" y="627507"/>
                  </a:cubicBezTo>
                  <a:lnTo>
                    <a:pt x="152210" y="4043363"/>
                  </a:lnTo>
                  <a:cubicBezTo>
                    <a:pt x="152210" y="4305396"/>
                    <a:pt x="365189" y="4518660"/>
                    <a:pt x="626936" y="4518660"/>
                  </a:cubicBezTo>
                  <a:lnTo>
                    <a:pt x="5614797" y="4518660"/>
                  </a:lnTo>
                  <a:cubicBezTo>
                    <a:pt x="5876639" y="4518660"/>
                    <a:pt x="6089619" y="4305491"/>
                    <a:pt x="6089619" y="4043363"/>
                  </a:cubicBezTo>
                  <a:lnTo>
                    <a:pt x="6089619" y="627507"/>
                  </a:lnTo>
                  <a:cubicBezTo>
                    <a:pt x="6089619" y="365474"/>
                    <a:pt x="5876639" y="152210"/>
                    <a:pt x="5614797" y="152210"/>
                  </a:cubicBezTo>
                  <a:lnTo>
                    <a:pt x="626936" y="152210"/>
                  </a:lnTo>
                  <a:close/>
                </a:path>
              </a:pathLst>
            </a:custGeom>
            <a:grpFill/>
            <a:ln w="9525" cap="flat">
              <a:noFill/>
              <a:prstDash val="solid"/>
              <a:miter/>
            </a:ln>
          </p:spPr>
          <p:txBody>
            <a:bodyPr rtlCol="0" anchor="ctr"/>
            <a:lstStyle/>
            <a:p>
              <a:endParaRPr lang="en-US"/>
            </a:p>
          </p:txBody>
        </p:sp>
        <p:sp>
          <p:nvSpPr>
            <p:cNvPr id="29" name="Freeform: Shape 6">
              <a:extLst>
                <a:ext uri="{FF2B5EF4-FFF2-40B4-BE49-F238E27FC236}">
                  <a16:creationId xmlns:a16="http://schemas.microsoft.com/office/drawing/2014/main" id="{77B84F2F-B482-E237-A28D-6EC785CD790A}"/>
                </a:ext>
              </a:extLst>
            </p:cNvPr>
            <p:cNvSpPr/>
            <p:nvPr/>
          </p:nvSpPr>
          <p:spPr>
            <a:xfrm>
              <a:off x="5630322" y="5089588"/>
              <a:ext cx="934307" cy="152209"/>
            </a:xfrm>
            <a:custGeom>
              <a:avLst/>
              <a:gdLst>
                <a:gd name="connsiteX0" fmla="*/ 858203 w 934307"/>
                <a:gd name="connsiteY0" fmla="*/ 152210 h 152209"/>
                <a:gd name="connsiteX1" fmla="*/ 76105 w 934307"/>
                <a:gd name="connsiteY1" fmla="*/ 152210 h 152209"/>
                <a:gd name="connsiteX2" fmla="*/ 0 w 934307"/>
                <a:gd name="connsiteY2" fmla="*/ 76105 h 152209"/>
                <a:gd name="connsiteX3" fmla="*/ 76105 w 934307"/>
                <a:gd name="connsiteY3" fmla="*/ 0 h 152209"/>
                <a:gd name="connsiteX4" fmla="*/ 858203 w 934307"/>
                <a:gd name="connsiteY4" fmla="*/ 0 h 152209"/>
                <a:gd name="connsiteX5" fmla="*/ 934308 w 934307"/>
                <a:gd name="connsiteY5" fmla="*/ 76105 h 152209"/>
                <a:gd name="connsiteX6" fmla="*/ 858203 w 934307"/>
                <a:gd name="connsiteY6" fmla="*/ 152210 h 15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4307" h="152209">
                  <a:moveTo>
                    <a:pt x="858203" y="152210"/>
                  </a:moveTo>
                  <a:lnTo>
                    <a:pt x="76105" y="152210"/>
                  </a:lnTo>
                  <a:cubicBezTo>
                    <a:pt x="34100" y="152210"/>
                    <a:pt x="0" y="118110"/>
                    <a:pt x="0" y="76105"/>
                  </a:cubicBezTo>
                  <a:cubicBezTo>
                    <a:pt x="0" y="34100"/>
                    <a:pt x="34100" y="0"/>
                    <a:pt x="76105" y="0"/>
                  </a:cubicBezTo>
                  <a:lnTo>
                    <a:pt x="858203" y="0"/>
                  </a:lnTo>
                  <a:cubicBezTo>
                    <a:pt x="900208" y="0"/>
                    <a:pt x="934308" y="34100"/>
                    <a:pt x="934308" y="76105"/>
                  </a:cubicBezTo>
                  <a:cubicBezTo>
                    <a:pt x="934308" y="118110"/>
                    <a:pt x="900303" y="152210"/>
                    <a:pt x="858203" y="152210"/>
                  </a:cubicBezTo>
                  <a:close/>
                </a:path>
              </a:pathLst>
            </a:custGeom>
            <a:grpFill/>
            <a:ln w="9525" cap="flat">
              <a:noFill/>
              <a:prstDash val="solid"/>
              <a:miter/>
            </a:ln>
          </p:spPr>
          <p:txBody>
            <a:bodyPr rtlCol="0" anchor="ctr"/>
            <a:lstStyle/>
            <a:p>
              <a:endParaRPr lang="en-US"/>
            </a:p>
          </p:txBody>
        </p:sp>
        <p:sp>
          <p:nvSpPr>
            <p:cNvPr id="30" name="Freeform: Shape 7">
              <a:extLst>
                <a:ext uri="{FF2B5EF4-FFF2-40B4-BE49-F238E27FC236}">
                  <a16:creationId xmlns:a16="http://schemas.microsoft.com/office/drawing/2014/main" id="{456665FD-DFD3-0D12-5999-816003DC1D7A}"/>
                </a:ext>
              </a:extLst>
            </p:cNvPr>
            <p:cNvSpPr/>
            <p:nvPr/>
          </p:nvSpPr>
          <p:spPr>
            <a:xfrm>
              <a:off x="2976562" y="1095375"/>
              <a:ext cx="9525" cy="9525"/>
            </a:xfrm>
            <a:custGeom>
              <a:avLst/>
              <a:gdLst/>
              <a:ahLst/>
              <a:cxnLst/>
              <a:rect l="l" t="t" r="r" b="b"/>
              <a:pathLst>
                <a:path w="9525" h="9525"/>
              </a:pathLst>
            </a:custGeom>
            <a:grpFill/>
            <a:ln w="152240" cap="rnd">
              <a:solidFill>
                <a:srgbClr val="000000"/>
              </a:solidFill>
              <a:prstDash val="solid"/>
              <a:round/>
            </a:ln>
          </p:spPr>
          <p:txBody>
            <a:bodyPr rtlCol="0" anchor="ctr"/>
            <a:lstStyle/>
            <a:p>
              <a:endParaRPr lang="en-US"/>
            </a:p>
          </p:txBody>
        </p:sp>
        <p:sp>
          <p:nvSpPr>
            <p:cNvPr id="31" name="Freeform: Shape 8">
              <a:extLst>
                <a:ext uri="{FF2B5EF4-FFF2-40B4-BE49-F238E27FC236}">
                  <a16:creationId xmlns:a16="http://schemas.microsoft.com/office/drawing/2014/main" id="{7E288770-3624-2080-C38C-052F987B702A}"/>
                </a:ext>
              </a:extLst>
            </p:cNvPr>
            <p:cNvSpPr/>
            <p:nvPr/>
          </p:nvSpPr>
          <p:spPr>
            <a:xfrm>
              <a:off x="2976562" y="1095375"/>
              <a:ext cx="9525" cy="9525"/>
            </a:xfrm>
            <a:custGeom>
              <a:avLst/>
              <a:gdLst/>
              <a:ahLst/>
              <a:cxnLst/>
              <a:rect l="l" t="t" r="r" b="b"/>
              <a:pathLst>
                <a:path w="9525" h="9525"/>
              </a:pathLst>
            </a:custGeom>
            <a:grpFill/>
            <a:ln w="152240" cap="rnd">
              <a:solidFill>
                <a:srgbClr val="000000"/>
              </a:solidFill>
              <a:prstDash val="solid"/>
              <a:round/>
            </a:ln>
          </p:spPr>
          <p:txBody>
            <a:bodyPr rtlCol="0" anchor="ctr"/>
            <a:lstStyle/>
            <a:p>
              <a:endParaRPr lang="en-US"/>
            </a:p>
          </p:txBody>
        </p:sp>
        <p:sp>
          <p:nvSpPr>
            <p:cNvPr id="32" name="Freeform: Shape 9">
              <a:extLst>
                <a:ext uri="{FF2B5EF4-FFF2-40B4-BE49-F238E27FC236}">
                  <a16:creationId xmlns:a16="http://schemas.microsoft.com/office/drawing/2014/main" id="{F58E622B-2DCD-CE8A-9F29-C91755B54E3F}"/>
                </a:ext>
              </a:extLst>
            </p:cNvPr>
            <p:cNvSpPr/>
            <p:nvPr/>
          </p:nvSpPr>
          <p:spPr>
            <a:xfrm>
              <a:off x="2976562" y="1095375"/>
              <a:ext cx="9525" cy="9525"/>
            </a:xfrm>
            <a:custGeom>
              <a:avLst/>
              <a:gdLst/>
              <a:ahLst/>
              <a:cxnLst/>
              <a:rect l="l" t="t" r="r" b="b"/>
              <a:pathLst>
                <a:path w="9525" h="9525"/>
              </a:pathLst>
            </a:custGeom>
            <a:grpFill/>
            <a:ln w="152240" cap="rnd">
              <a:solidFill>
                <a:srgbClr val="000000"/>
              </a:solidFill>
              <a:prstDash val="solid"/>
              <a:round/>
            </a:ln>
          </p:spPr>
          <p:txBody>
            <a:bodyPr rtlCol="0" anchor="ctr"/>
            <a:lstStyle/>
            <a:p>
              <a:endParaRPr lang="en-US"/>
            </a:p>
          </p:txBody>
        </p:sp>
        <p:sp>
          <p:nvSpPr>
            <p:cNvPr id="33" name="Freeform: Shape 10">
              <a:extLst>
                <a:ext uri="{FF2B5EF4-FFF2-40B4-BE49-F238E27FC236}">
                  <a16:creationId xmlns:a16="http://schemas.microsoft.com/office/drawing/2014/main" id="{D8125AA2-A070-383B-1B59-02E6859A1304}"/>
                </a:ext>
              </a:extLst>
            </p:cNvPr>
            <p:cNvSpPr/>
            <p:nvPr/>
          </p:nvSpPr>
          <p:spPr>
            <a:xfrm>
              <a:off x="2976562" y="1095375"/>
              <a:ext cx="9525" cy="9525"/>
            </a:xfrm>
            <a:custGeom>
              <a:avLst/>
              <a:gdLst/>
              <a:ahLst/>
              <a:cxnLst/>
              <a:rect l="l" t="t" r="r" b="b"/>
              <a:pathLst>
                <a:path w="9525" h="9525"/>
              </a:pathLst>
            </a:custGeom>
            <a:grpFill/>
            <a:ln w="152240" cap="rnd">
              <a:solidFill>
                <a:srgbClr val="000000"/>
              </a:solidFill>
              <a:prstDash val="solid"/>
              <a:round/>
            </a:ln>
          </p:spPr>
          <p:txBody>
            <a:bodyPr rtlCol="0" anchor="ctr"/>
            <a:lstStyle/>
            <a:p>
              <a:endParaRPr lang="en-US"/>
            </a:p>
          </p:txBody>
        </p:sp>
        <p:sp>
          <p:nvSpPr>
            <p:cNvPr id="34" name="Freeform: Shape 11">
              <a:extLst>
                <a:ext uri="{FF2B5EF4-FFF2-40B4-BE49-F238E27FC236}">
                  <a16:creationId xmlns:a16="http://schemas.microsoft.com/office/drawing/2014/main" id="{7DA953F0-6409-C968-5E28-90DEEFCD19FA}"/>
                </a:ext>
              </a:extLst>
            </p:cNvPr>
            <p:cNvSpPr/>
            <p:nvPr/>
          </p:nvSpPr>
          <p:spPr>
            <a:xfrm>
              <a:off x="2976562" y="1095375"/>
              <a:ext cx="9525" cy="9525"/>
            </a:xfrm>
            <a:custGeom>
              <a:avLst/>
              <a:gdLst/>
              <a:ahLst/>
              <a:cxnLst/>
              <a:rect l="l" t="t" r="r" b="b"/>
              <a:pathLst>
                <a:path w="9525" h="9525"/>
              </a:pathLst>
            </a:custGeom>
            <a:grpFill/>
            <a:ln w="152240" cap="rnd">
              <a:solidFill>
                <a:srgbClr val="000000"/>
              </a:solidFill>
              <a:prstDash val="solid"/>
              <a:round/>
            </a:ln>
          </p:spPr>
          <p:txBody>
            <a:bodyPr rtlCol="0" anchor="ctr"/>
            <a:lstStyle/>
            <a:p>
              <a:endParaRPr lang="en-US"/>
            </a:p>
          </p:txBody>
        </p:sp>
        <p:sp>
          <p:nvSpPr>
            <p:cNvPr id="35" name="Freeform: Shape 12">
              <a:extLst>
                <a:ext uri="{FF2B5EF4-FFF2-40B4-BE49-F238E27FC236}">
                  <a16:creationId xmlns:a16="http://schemas.microsoft.com/office/drawing/2014/main" id="{DA830A10-B973-E3F5-FFF0-89241DC2D85C}"/>
                </a:ext>
              </a:extLst>
            </p:cNvPr>
            <p:cNvSpPr/>
            <p:nvPr/>
          </p:nvSpPr>
          <p:spPr>
            <a:xfrm>
              <a:off x="2976562" y="1095375"/>
              <a:ext cx="9525" cy="9525"/>
            </a:xfrm>
            <a:custGeom>
              <a:avLst/>
              <a:gdLst/>
              <a:ahLst/>
              <a:cxnLst/>
              <a:rect l="l" t="t" r="r" b="b"/>
              <a:pathLst>
                <a:path w="9525" h="9525"/>
              </a:pathLst>
            </a:custGeom>
            <a:grpFill/>
            <a:ln w="152240" cap="rnd">
              <a:solidFill>
                <a:srgbClr val="000000"/>
              </a:solidFill>
              <a:prstDash val="solid"/>
              <a:round/>
            </a:ln>
          </p:spPr>
          <p:txBody>
            <a:bodyPr rtlCol="0" anchor="ctr"/>
            <a:lstStyle/>
            <a:p>
              <a:endParaRPr lang="en-US"/>
            </a:p>
          </p:txBody>
        </p:sp>
        <p:sp>
          <p:nvSpPr>
            <p:cNvPr id="36" name="Freeform: Shape 13">
              <a:extLst>
                <a:ext uri="{FF2B5EF4-FFF2-40B4-BE49-F238E27FC236}">
                  <a16:creationId xmlns:a16="http://schemas.microsoft.com/office/drawing/2014/main" id="{77AD311F-15F7-76A5-585C-5A788E591089}"/>
                </a:ext>
              </a:extLst>
            </p:cNvPr>
            <p:cNvSpPr/>
            <p:nvPr/>
          </p:nvSpPr>
          <p:spPr>
            <a:xfrm>
              <a:off x="2976562" y="1095375"/>
              <a:ext cx="9525" cy="9525"/>
            </a:xfrm>
            <a:custGeom>
              <a:avLst/>
              <a:gdLst/>
              <a:ahLst/>
              <a:cxnLst/>
              <a:rect l="l" t="t" r="r" b="b"/>
              <a:pathLst>
                <a:path w="9525" h="9525"/>
              </a:pathLst>
            </a:custGeom>
            <a:grpFill/>
            <a:ln w="152240" cap="rnd">
              <a:solidFill>
                <a:srgbClr val="000000"/>
              </a:solidFill>
              <a:prstDash val="solid"/>
              <a:round/>
            </a:ln>
          </p:spPr>
          <p:txBody>
            <a:bodyPr rtlCol="0" anchor="ctr"/>
            <a:lstStyle/>
            <a:p>
              <a:endParaRPr lang="en-US"/>
            </a:p>
          </p:txBody>
        </p:sp>
        <p:sp>
          <p:nvSpPr>
            <p:cNvPr id="37" name="Freeform: Shape 14">
              <a:extLst>
                <a:ext uri="{FF2B5EF4-FFF2-40B4-BE49-F238E27FC236}">
                  <a16:creationId xmlns:a16="http://schemas.microsoft.com/office/drawing/2014/main" id="{B399A35C-2B7C-82CC-3219-03D9897884CB}"/>
                </a:ext>
              </a:extLst>
            </p:cNvPr>
            <p:cNvSpPr/>
            <p:nvPr/>
          </p:nvSpPr>
          <p:spPr>
            <a:xfrm>
              <a:off x="3411759" y="3082004"/>
              <a:ext cx="788765" cy="1735550"/>
            </a:xfrm>
            <a:custGeom>
              <a:avLst/>
              <a:gdLst>
                <a:gd name="connsiteX0" fmla="*/ 712661 w 788765"/>
                <a:gd name="connsiteY0" fmla="*/ 1735550 h 1735550"/>
                <a:gd name="connsiteX1" fmla="*/ 636556 w 788765"/>
                <a:gd name="connsiteY1" fmla="*/ 1659446 h 1735550"/>
                <a:gd name="connsiteX2" fmla="*/ 636556 w 788765"/>
                <a:gd name="connsiteY2" fmla="*/ 152209 h 1735550"/>
                <a:gd name="connsiteX3" fmla="*/ 152210 w 788765"/>
                <a:gd name="connsiteY3" fmla="*/ 152209 h 1735550"/>
                <a:gd name="connsiteX4" fmla="*/ 152210 w 788765"/>
                <a:gd name="connsiteY4" fmla="*/ 1659350 h 1735550"/>
                <a:gd name="connsiteX5" fmla="*/ 76105 w 788765"/>
                <a:gd name="connsiteY5" fmla="*/ 1735455 h 1735550"/>
                <a:gd name="connsiteX6" fmla="*/ 0 w 788765"/>
                <a:gd name="connsiteY6" fmla="*/ 1659350 h 1735550"/>
                <a:gd name="connsiteX7" fmla="*/ 0 w 788765"/>
                <a:gd name="connsiteY7" fmla="*/ 76105 h 1735550"/>
                <a:gd name="connsiteX8" fmla="*/ 76105 w 788765"/>
                <a:gd name="connsiteY8" fmla="*/ 0 h 1735550"/>
                <a:gd name="connsiteX9" fmla="*/ 712661 w 788765"/>
                <a:gd name="connsiteY9" fmla="*/ 0 h 1735550"/>
                <a:gd name="connsiteX10" fmla="*/ 788765 w 788765"/>
                <a:gd name="connsiteY10" fmla="*/ 76105 h 1735550"/>
                <a:gd name="connsiteX11" fmla="*/ 788765 w 788765"/>
                <a:gd name="connsiteY11" fmla="*/ 1659446 h 1735550"/>
                <a:gd name="connsiteX12" fmla="*/ 712661 w 788765"/>
                <a:gd name="connsiteY12" fmla="*/ 1735550 h 173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8765" h="1735550">
                  <a:moveTo>
                    <a:pt x="712661" y="1735550"/>
                  </a:moveTo>
                  <a:cubicBezTo>
                    <a:pt x="670655" y="1735550"/>
                    <a:pt x="636556" y="1701451"/>
                    <a:pt x="636556" y="1659446"/>
                  </a:cubicBezTo>
                  <a:lnTo>
                    <a:pt x="636556" y="152209"/>
                  </a:lnTo>
                  <a:lnTo>
                    <a:pt x="152210" y="152209"/>
                  </a:lnTo>
                  <a:lnTo>
                    <a:pt x="152210" y="1659350"/>
                  </a:lnTo>
                  <a:cubicBezTo>
                    <a:pt x="152210" y="1701356"/>
                    <a:pt x="118110" y="1735455"/>
                    <a:pt x="76105" y="1735455"/>
                  </a:cubicBezTo>
                  <a:cubicBezTo>
                    <a:pt x="34100" y="1735455"/>
                    <a:pt x="0" y="1701356"/>
                    <a:pt x="0" y="1659350"/>
                  </a:cubicBezTo>
                  <a:lnTo>
                    <a:pt x="0" y="76105"/>
                  </a:lnTo>
                  <a:cubicBezTo>
                    <a:pt x="0" y="34099"/>
                    <a:pt x="34100" y="0"/>
                    <a:pt x="76105" y="0"/>
                  </a:cubicBezTo>
                  <a:lnTo>
                    <a:pt x="712661" y="0"/>
                  </a:lnTo>
                  <a:cubicBezTo>
                    <a:pt x="754666" y="0"/>
                    <a:pt x="788765" y="34099"/>
                    <a:pt x="788765" y="76105"/>
                  </a:cubicBezTo>
                  <a:lnTo>
                    <a:pt x="788765" y="1659446"/>
                  </a:lnTo>
                  <a:cubicBezTo>
                    <a:pt x="788765" y="1701451"/>
                    <a:pt x="754666" y="1735550"/>
                    <a:pt x="712661" y="1735550"/>
                  </a:cubicBezTo>
                  <a:close/>
                </a:path>
              </a:pathLst>
            </a:custGeom>
            <a:grpFill/>
            <a:ln w="9525" cap="flat">
              <a:noFill/>
              <a:prstDash val="solid"/>
              <a:miter/>
            </a:ln>
          </p:spPr>
          <p:txBody>
            <a:bodyPr rtlCol="0" anchor="ctr"/>
            <a:lstStyle/>
            <a:p>
              <a:endParaRPr lang="en-US"/>
            </a:p>
          </p:txBody>
        </p:sp>
        <p:sp>
          <p:nvSpPr>
            <p:cNvPr id="38" name="Freeform: Shape 15">
              <a:extLst>
                <a:ext uri="{FF2B5EF4-FFF2-40B4-BE49-F238E27FC236}">
                  <a16:creationId xmlns:a16="http://schemas.microsoft.com/office/drawing/2014/main" id="{17963A82-1C1E-8FF1-0EE6-11965200315B}"/>
                </a:ext>
              </a:extLst>
            </p:cNvPr>
            <p:cNvSpPr/>
            <p:nvPr/>
          </p:nvSpPr>
          <p:spPr>
            <a:xfrm>
              <a:off x="4557616" y="2410015"/>
              <a:ext cx="788860" cy="2407538"/>
            </a:xfrm>
            <a:custGeom>
              <a:avLst/>
              <a:gdLst>
                <a:gd name="connsiteX0" fmla="*/ 712660 w 788860"/>
                <a:gd name="connsiteY0" fmla="*/ 2407539 h 2407538"/>
                <a:gd name="connsiteX1" fmla="*/ 636556 w 788860"/>
                <a:gd name="connsiteY1" fmla="*/ 2331434 h 2407538"/>
                <a:gd name="connsiteX2" fmla="*/ 636556 w 788860"/>
                <a:gd name="connsiteY2" fmla="*/ 152209 h 2407538"/>
                <a:gd name="connsiteX3" fmla="*/ 152209 w 788860"/>
                <a:gd name="connsiteY3" fmla="*/ 152209 h 2407538"/>
                <a:gd name="connsiteX4" fmla="*/ 152209 w 788860"/>
                <a:gd name="connsiteY4" fmla="*/ 2331339 h 2407538"/>
                <a:gd name="connsiteX5" fmla="*/ 76105 w 788860"/>
                <a:gd name="connsiteY5" fmla="*/ 2407444 h 2407538"/>
                <a:gd name="connsiteX6" fmla="*/ 0 w 788860"/>
                <a:gd name="connsiteY6" fmla="*/ 2331339 h 2407538"/>
                <a:gd name="connsiteX7" fmla="*/ 0 w 788860"/>
                <a:gd name="connsiteY7" fmla="*/ 76105 h 2407538"/>
                <a:gd name="connsiteX8" fmla="*/ 76105 w 788860"/>
                <a:gd name="connsiteY8" fmla="*/ 0 h 2407538"/>
                <a:gd name="connsiteX9" fmla="*/ 712756 w 788860"/>
                <a:gd name="connsiteY9" fmla="*/ 0 h 2407538"/>
                <a:gd name="connsiteX10" fmla="*/ 788860 w 788860"/>
                <a:gd name="connsiteY10" fmla="*/ 76105 h 2407538"/>
                <a:gd name="connsiteX11" fmla="*/ 788860 w 788860"/>
                <a:gd name="connsiteY11" fmla="*/ 2331434 h 2407538"/>
                <a:gd name="connsiteX12" fmla="*/ 712660 w 788860"/>
                <a:gd name="connsiteY12" fmla="*/ 2407539 h 240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8860" h="2407538">
                  <a:moveTo>
                    <a:pt x="712660" y="2407539"/>
                  </a:moveTo>
                  <a:cubicBezTo>
                    <a:pt x="670655" y="2407539"/>
                    <a:pt x="636556" y="2373440"/>
                    <a:pt x="636556" y="2331434"/>
                  </a:cubicBezTo>
                  <a:lnTo>
                    <a:pt x="636556" y="152209"/>
                  </a:lnTo>
                  <a:lnTo>
                    <a:pt x="152209" y="152209"/>
                  </a:lnTo>
                  <a:lnTo>
                    <a:pt x="152209" y="2331339"/>
                  </a:lnTo>
                  <a:cubicBezTo>
                    <a:pt x="152209" y="2373344"/>
                    <a:pt x="118110" y="2407444"/>
                    <a:pt x="76105" y="2407444"/>
                  </a:cubicBezTo>
                  <a:cubicBezTo>
                    <a:pt x="34100" y="2407444"/>
                    <a:pt x="0" y="2373344"/>
                    <a:pt x="0" y="2331339"/>
                  </a:cubicBezTo>
                  <a:lnTo>
                    <a:pt x="0" y="76105"/>
                  </a:lnTo>
                  <a:cubicBezTo>
                    <a:pt x="0" y="34100"/>
                    <a:pt x="34100" y="0"/>
                    <a:pt x="76105" y="0"/>
                  </a:cubicBezTo>
                  <a:lnTo>
                    <a:pt x="712756" y="0"/>
                  </a:lnTo>
                  <a:cubicBezTo>
                    <a:pt x="754761" y="0"/>
                    <a:pt x="788860" y="34100"/>
                    <a:pt x="788860" y="76105"/>
                  </a:cubicBezTo>
                  <a:lnTo>
                    <a:pt x="788860" y="2331434"/>
                  </a:lnTo>
                  <a:cubicBezTo>
                    <a:pt x="788765" y="2373440"/>
                    <a:pt x="754666" y="2407539"/>
                    <a:pt x="712660" y="2407539"/>
                  </a:cubicBezTo>
                  <a:close/>
                </a:path>
              </a:pathLst>
            </a:custGeom>
            <a:grpFill/>
            <a:ln w="9525" cap="flat">
              <a:noFill/>
              <a:prstDash val="solid"/>
              <a:miter/>
            </a:ln>
          </p:spPr>
          <p:txBody>
            <a:bodyPr rtlCol="0" anchor="ctr"/>
            <a:lstStyle/>
            <a:p>
              <a:endParaRPr lang="en-US"/>
            </a:p>
          </p:txBody>
        </p:sp>
        <p:sp>
          <p:nvSpPr>
            <p:cNvPr id="39" name="Freeform: Shape 16">
              <a:extLst>
                <a:ext uri="{FF2B5EF4-FFF2-40B4-BE49-F238E27FC236}">
                  <a16:creationId xmlns:a16="http://schemas.microsoft.com/office/drawing/2014/main" id="{0C602312-E5CE-AF9E-41B9-86675B12A1D6}"/>
                </a:ext>
              </a:extLst>
            </p:cNvPr>
            <p:cNvSpPr/>
            <p:nvPr/>
          </p:nvSpPr>
          <p:spPr>
            <a:xfrm>
              <a:off x="5703378" y="1827942"/>
              <a:ext cx="788765" cy="2989611"/>
            </a:xfrm>
            <a:custGeom>
              <a:avLst/>
              <a:gdLst>
                <a:gd name="connsiteX0" fmla="*/ 712661 w 788765"/>
                <a:gd name="connsiteY0" fmla="*/ 2989612 h 2989611"/>
                <a:gd name="connsiteX1" fmla="*/ 636556 w 788765"/>
                <a:gd name="connsiteY1" fmla="*/ 2913507 h 2989611"/>
                <a:gd name="connsiteX2" fmla="*/ 636556 w 788765"/>
                <a:gd name="connsiteY2" fmla="*/ 152305 h 2989611"/>
                <a:gd name="connsiteX3" fmla="*/ 152210 w 788765"/>
                <a:gd name="connsiteY3" fmla="*/ 152305 h 2989611"/>
                <a:gd name="connsiteX4" fmla="*/ 152210 w 788765"/>
                <a:gd name="connsiteY4" fmla="*/ 2913507 h 2989611"/>
                <a:gd name="connsiteX5" fmla="*/ 76105 w 788765"/>
                <a:gd name="connsiteY5" fmla="*/ 2989612 h 2989611"/>
                <a:gd name="connsiteX6" fmla="*/ 0 w 788765"/>
                <a:gd name="connsiteY6" fmla="*/ 2913507 h 2989611"/>
                <a:gd name="connsiteX7" fmla="*/ 0 w 788765"/>
                <a:gd name="connsiteY7" fmla="*/ 76105 h 2989611"/>
                <a:gd name="connsiteX8" fmla="*/ 76105 w 788765"/>
                <a:gd name="connsiteY8" fmla="*/ 0 h 2989611"/>
                <a:gd name="connsiteX9" fmla="*/ 712661 w 788765"/>
                <a:gd name="connsiteY9" fmla="*/ 0 h 2989611"/>
                <a:gd name="connsiteX10" fmla="*/ 788765 w 788765"/>
                <a:gd name="connsiteY10" fmla="*/ 76105 h 2989611"/>
                <a:gd name="connsiteX11" fmla="*/ 788765 w 788765"/>
                <a:gd name="connsiteY11" fmla="*/ 2913412 h 2989611"/>
                <a:gd name="connsiteX12" fmla="*/ 712661 w 788765"/>
                <a:gd name="connsiteY12" fmla="*/ 2989612 h 298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8765" h="2989611">
                  <a:moveTo>
                    <a:pt x="712661" y="2989612"/>
                  </a:moveTo>
                  <a:cubicBezTo>
                    <a:pt x="670655" y="2989612"/>
                    <a:pt x="636556" y="2955512"/>
                    <a:pt x="636556" y="2913507"/>
                  </a:cubicBezTo>
                  <a:lnTo>
                    <a:pt x="636556" y="152305"/>
                  </a:lnTo>
                  <a:lnTo>
                    <a:pt x="152210" y="152305"/>
                  </a:lnTo>
                  <a:lnTo>
                    <a:pt x="152210" y="2913507"/>
                  </a:lnTo>
                  <a:cubicBezTo>
                    <a:pt x="152210" y="2955512"/>
                    <a:pt x="118110" y="2989612"/>
                    <a:pt x="76105" y="2989612"/>
                  </a:cubicBezTo>
                  <a:cubicBezTo>
                    <a:pt x="34099" y="2989612"/>
                    <a:pt x="0" y="2955512"/>
                    <a:pt x="0" y="2913507"/>
                  </a:cubicBezTo>
                  <a:lnTo>
                    <a:pt x="0" y="76105"/>
                  </a:lnTo>
                  <a:cubicBezTo>
                    <a:pt x="0" y="34099"/>
                    <a:pt x="34099" y="0"/>
                    <a:pt x="76105" y="0"/>
                  </a:cubicBezTo>
                  <a:lnTo>
                    <a:pt x="712661" y="0"/>
                  </a:lnTo>
                  <a:cubicBezTo>
                    <a:pt x="754666" y="0"/>
                    <a:pt x="788765" y="34099"/>
                    <a:pt x="788765" y="76105"/>
                  </a:cubicBezTo>
                  <a:lnTo>
                    <a:pt x="788765" y="2913412"/>
                  </a:lnTo>
                  <a:cubicBezTo>
                    <a:pt x="788765" y="2955512"/>
                    <a:pt x="754761" y="2989612"/>
                    <a:pt x="712661" y="2989612"/>
                  </a:cubicBezTo>
                  <a:close/>
                </a:path>
              </a:pathLst>
            </a:custGeom>
            <a:grpFill/>
            <a:ln w="9525" cap="flat">
              <a:noFill/>
              <a:prstDash val="solid"/>
              <a:miter/>
            </a:ln>
          </p:spPr>
          <p:txBody>
            <a:bodyPr rtlCol="0" anchor="ctr"/>
            <a:lstStyle/>
            <a:p>
              <a:endParaRPr lang="en-US"/>
            </a:p>
          </p:txBody>
        </p:sp>
        <p:sp>
          <p:nvSpPr>
            <p:cNvPr id="40" name="Freeform: Shape 17">
              <a:extLst>
                <a:ext uri="{FF2B5EF4-FFF2-40B4-BE49-F238E27FC236}">
                  <a16:creationId xmlns:a16="http://schemas.microsoft.com/office/drawing/2014/main" id="{33EAC44D-18AC-2AE3-4F66-33856D4533FC}"/>
                </a:ext>
              </a:extLst>
            </p:cNvPr>
            <p:cNvSpPr/>
            <p:nvPr/>
          </p:nvSpPr>
          <p:spPr>
            <a:xfrm>
              <a:off x="6849236" y="2410015"/>
              <a:ext cx="788765" cy="2407538"/>
            </a:xfrm>
            <a:custGeom>
              <a:avLst/>
              <a:gdLst>
                <a:gd name="connsiteX0" fmla="*/ 712661 w 788765"/>
                <a:gd name="connsiteY0" fmla="*/ 2407539 h 2407538"/>
                <a:gd name="connsiteX1" fmla="*/ 636556 w 788765"/>
                <a:gd name="connsiteY1" fmla="*/ 2331434 h 2407538"/>
                <a:gd name="connsiteX2" fmla="*/ 636556 w 788765"/>
                <a:gd name="connsiteY2" fmla="*/ 152209 h 2407538"/>
                <a:gd name="connsiteX3" fmla="*/ 152210 w 788765"/>
                <a:gd name="connsiteY3" fmla="*/ 152209 h 2407538"/>
                <a:gd name="connsiteX4" fmla="*/ 152210 w 788765"/>
                <a:gd name="connsiteY4" fmla="*/ 2331339 h 2407538"/>
                <a:gd name="connsiteX5" fmla="*/ 76105 w 788765"/>
                <a:gd name="connsiteY5" fmla="*/ 2407444 h 2407538"/>
                <a:gd name="connsiteX6" fmla="*/ 0 w 788765"/>
                <a:gd name="connsiteY6" fmla="*/ 2331339 h 2407538"/>
                <a:gd name="connsiteX7" fmla="*/ 0 w 788765"/>
                <a:gd name="connsiteY7" fmla="*/ 76105 h 2407538"/>
                <a:gd name="connsiteX8" fmla="*/ 76105 w 788765"/>
                <a:gd name="connsiteY8" fmla="*/ 0 h 2407538"/>
                <a:gd name="connsiteX9" fmla="*/ 712661 w 788765"/>
                <a:gd name="connsiteY9" fmla="*/ 0 h 2407538"/>
                <a:gd name="connsiteX10" fmla="*/ 788766 w 788765"/>
                <a:gd name="connsiteY10" fmla="*/ 76105 h 2407538"/>
                <a:gd name="connsiteX11" fmla="*/ 788766 w 788765"/>
                <a:gd name="connsiteY11" fmla="*/ 2331434 h 2407538"/>
                <a:gd name="connsiteX12" fmla="*/ 712661 w 788765"/>
                <a:gd name="connsiteY12" fmla="*/ 2407539 h 240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8765" h="2407538">
                  <a:moveTo>
                    <a:pt x="712661" y="2407539"/>
                  </a:moveTo>
                  <a:cubicBezTo>
                    <a:pt x="670655" y="2407539"/>
                    <a:pt x="636556" y="2373440"/>
                    <a:pt x="636556" y="2331434"/>
                  </a:cubicBezTo>
                  <a:lnTo>
                    <a:pt x="636556" y="152209"/>
                  </a:lnTo>
                  <a:lnTo>
                    <a:pt x="152210" y="152209"/>
                  </a:lnTo>
                  <a:lnTo>
                    <a:pt x="152210" y="2331339"/>
                  </a:lnTo>
                  <a:cubicBezTo>
                    <a:pt x="152210" y="2373344"/>
                    <a:pt x="118110" y="2407444"/>
                    <a:pt x="76105" y="2407444"/>
                  </a:cubicBezTo>
                  <a:cubicBezTo>
                    <a:pt x="34100" y="2407444"/>
                    <a:pt x="0" y="2373344"/>
                    <a:pt x="0" y="2331339"/>
                  </a:cubicBezTo>
                  <a:lnTo>
                    <a:pt x="0" y="76105"/>
                  </a:lnTo>
                  <a:cubicBezTo>
                    <a:pt x="0" y="34100"/>
                    <a:pt x="34100" y="0"/>
                    <a:pt x="76105" y="0"/>
                  </a:cubicBezTo>
                  <a:lnTo>
                    <a:pt x="712661" y="0"/>
                  </a:lnTo>
                  <a:cubicBezTo>
                    <a:pt x="754666" y="0"/>
                    <a:pt x="788766" y="34100"/>
                    <a:pt x="788766" y="76105"/>
                  </a:cubicBezTo>
                  <a:lnTo>
                    <a:pt x="788766" y="2331434"/>
                  </a:lnTo>
                  <a:cubicBezTo>
                    <a:pt x="788766" y="2373440"/>
                    <a:pt x="754666" y="2407539"/>
                    <a:pt x="712661" y="2407539"/>
                  </a:cubicBezTo>
                  <a:close/>
                </a:path>
              </a:pathLst>
            </a:custGeom>
            <a:grpFill/>
            <a:ln w="9525" cap="flat">
              <a:noFill/>
              <a:prstDash val="solid"/>
              <a:miter/>
            </a:ln>
          </p:spPr>
          <p:txBody>
            <a:bodyPr rtlCol="0" anchor="ctr"/>
            <a:lstStyle/>
            <a:p>
              <a:endParaRPr lang="en-US"/>
            </a:p>
          </p:txBody>
        </p:sp>
        <p:sp>
          <p:nvSpPr>
            <p:cNvPr id="41" name="Freeform: Shape 18">
              <a:extLst>
                <a:ext uri="{FF2B5EF4-FFF2-40B4-BE49-F238E27FC236}">
                  <a16:creationId xmlns:a16="http://schemas.microsoft.com/office/drawing/2014/main" id="{CC091EAD-08AC-FC38-3477-7B8B8CE73FFE}"/>
                </a:ext>
              </a:extLst>
            </p:cNvPr>
            <p:cNvSpPr/>
            <p:nvPr/>
          </p:nvSpPr>
          <p:spPr>
            <a:xfrm>
              <a:off x="7995094" y="2991992"/>
              <a:ext cx="788765" cy="1825561"/>
            </a:xfrm>
            <a:custGeom>
              <a:avLst/>
              <a:gdLst>
                <a:gd name="connsiteX0" fmla="*/ 712661 w 788765"/>
                <a:gd name="connsiteY0" fmla="*/ 1825562 h 1825561"/>
                <a:gd name="connsiteX1" fmla="*/ 636556 w 788765"/>
                <a:gd name="connsiteY1" fmla="*/ 1749457 h 1825561"/>
                <a:gd name="connsiteX2" fmla="*/ 636556 w 788765"/>
                <a:gd name="connsiteY2" fmla="*/ 152305 h 1825561"/>
                <a:gd name="connsiteX3" fmla="*/ 152209 w 788765"/>
                <a:gd name="connsiteY3" fmla="*/ 152305 h 1825561"/>
                <a:gd name="connsiteX4" fmla="*/ 152209 w 788765"/>
                <a:gd name="connsiteY4" fmla="*/ 1749457 h 1825561"/>
                <a:gd name="connsiteX5" fmla="*/ 76105 w 788765"/>
                <a:gd name="connsiteY5" fmla="*/ 1825562 h 1825561"/>
                <a:gd name="connsiteX6" fmla="*/ 0 w 788765"/>
                <a:gd name="connsiteY6" fmla="*/ 1749457 h 1825561"/>
                <a:gd name="connsiteX7" fmla="*/ 0 w 788765"/>
                <a:gd name="connsiteY7" fmla="*/ 76105 h 1825561"/>
                <a:gd name="connsiteX8" fmla="*/ 76105 w 788765"/>
                <a:gd name="connsiteY8" fmla="*/ 0 h 1825561"/>
                <a:gd name="connsiteX9" fmla="*/ 712661 w 788765"/>
                <a:gd name="connsiteY9" fmla="*/ 0 h 1825561"/>
                <a:gd name="connsiteX10" fmla="*/ 788765 w 788765"/>
                <a:gd name="connsiteY10" fmla="*/ 76105 h 1825561"/>
                <a:gd name="connsiteX11" fmla="*/ 788765 w 788765"/>
                <a:gd name="connsiteY11" fmla="*/ 1749362 h 1825561"/>
                <a:gd name="connsiteX12" fmla="*/ 712661 w 788765"/>
                <a:gd name="connsiteY12" fmla="*/ 1825562 h 182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8765" h="1825561">
                  <a:moveTo>
                    <a:pt x="712661" y="1825562"/>
                  </a:moveTo>
                  <a:cubicBezTo>
                    <a:pt x="670655" y="1825562"/>
                    <a:pt x="636556" y="1791462"/>
                    <a:pt x="636556" y="1749457"/>
                  </a:cubicBezTo>
                  <a:lnTo>
                    <a:pt x="636556" y="152305"/>
                  </a:lnTo>
                  <a:lnTo>
                    <a:pt x="152209" y="152305"/>
                  </a:lnTo>
                  <a:lnTo>
                    <a:pt x="152209" y="1749457"/>
                  </a:lnTo>
                  <a:cubicBezTo>
                    <a:pt x="152209" y="1791462"/>
                    <a:pt x="118110" y="1825562"/>
                    <a:pt x="76105" y="1825562"/>
                  </a:cubicBezTo>
                  <a:cubicBezTo>
                    <a:pt x="34100" y="1825562"/>
                    <a:pt x="0" y="1791462"/>
                    <a:pt x="0" y="1749457"/>
                  </a:cubicBezTo>
                  <a:lnTo>
                    <a:pt x="0" y="76105"/>
                  </a:lnTo>
                  <a:cubicBezTo>
                    <a:pt x="0" y="34100"/>
                    <a:pt x="34100" y="0"/>
                    <a:pt x="76105" y="0"/>
                  </a:cubicBezTo>
                  <a:lnTo>
                    <a:pt x="712661" y="0"/>
                  </a:lnTo>
                  <a:cubicBezTo>
                    <a:pt x="754666" y="0"/>
                    <a:pt x="788765" y="34100"/>
                    <a:pt x="788765" y="76105"/>
                  </a:cubicBezTo>
                  <a:lnTo>
                    <a:pt x="788765" y="1749362"/>
                  </a:lnTo>
                  <a:cubicBezTo>
                    <a:pt x="788765" y="1791462"/>
                    <a:pt x="754666" y="1825562"/>
                    <a:pt x="712661" y="1825562"/>
                  </a:cubicBezTo>
                  <a:close/>
                </a:path>
              </a:pathLst>
            </a:custGeom>
            <a:grpFill/>
            <a:ln w="9525" cap="flat">
              <a:noFill/>
              <a:prstDash val="solid"/>
              <a:miter/>
            </a:ln>
          </p:spPr>
          <p:txBody>
            <a:bodyPr rtlCol="0" anchor="ctr"/>
            <a:lstStyle/>
            <a:p>
              <a:endParaRPr lang="en-US"/>
            </a:p>
          </p:txBody>
        </p:sp>
        <p:sp>
          <p:nvSpPr>
            <p:cNvPr id="42" name="Freeform: Shape 19">
              <a:extLst>
                <a:ext uri="{FF2B5EF4-FFF2-40B4-BE49-F238E27FC236}">
                  <a16:creationId xmlns:a16="http://schemas.microsoft.com/office/drawing/2014/main" id="{C752038F-8F2F-D8EE-202F-242EDA5F8164}"/>
                </a:ext>
              </a:extLst>
            </p:cNvPr>
            <p:cNvSpPr/>
            <p:nvPr/>
          </p:nvSpPr>
          <p:spPr>
            <a:xfrm>
              <a:off x="2976562" y="4665344"/>
              <a:ext cx="6241827" cy="152209"/>
            </a:xfrm>
            <a:custGeom>
              <a:avLst/>
              <a:gdLst>
                <a:gd name="connsiteX0" fmla="*/ 6165723 w 6241827"/>
                <a:gd name="connsiteY0" fmla="*/ 152210 h 152209"/>
                <a:gd name="connsiteX1" fmla="*/ 76105 w 6241827"/>
                <a:gd name="connsiteY1" fmla="*/ 152210 h 152209"/>
                <a:gd name="connsiteX2" fmla="*/ 0 w 6241827"/>
                <a:gd name="connsiteY2" fmla="*/ 76105 h 152209"/>
                <a:gd name="connsiteX3" fmla="*/ 76105 w 6241827"/>
                <a:gd name="connsiteY3" fmla="*/ 0 h 152209"/>
                <a:gd name="connsiteX4" fmla="*/ 6165723 w 6241827"/>
                <a:gd name="connsiteY4" fmla="*/ 0 h 152209"/>
                <a:gd name="connsiteX5" fmla="*/ 6241828 w 6241827"/>
                <a:gd name="connsiteY5" fmla="*/ 76105 h 152209"/>
                <a:gd name="connsiteX6" fmla="*/ 6165723 w 6241827"/>
                <a:gd name="connsiteY6" fmla="*/ 152210 h 15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41827" h="152209">
                  <a:moveTo>
                    <a:pt x="6165723" y="152210"/>
                  </a:moveTo>
                  <a:lnTo>
                    <a:pt x="76105" y="152210"/>
                  </a:lnTo>
                  <a:cubicBezTo>
                    <a:pt x="34100" y="152210"/>
                    <a:pt x="0" y="118110"/>
                    <a:pt x="0" y="76105"/>
                  </a:cubicBezTo>
                  <a:cubicBezTo>
                    <a:pt x="0" y="34100"/>
                    <a:pt x="34100" y="0"/>
                    <a:pt x="76105" y="0"/>
                  </a:cubicBezTo>
                  <a:lnTo>
                    <a:pt x="6165723" y="0"/>
                  </a:lnTo>
                  <a:cubicBezTo>
                    <a:pt x="6207728" y="0"/>
                    <a:pt x="6241828" y="34100"/>
                    <a:pt x="6241828" y="76105"/>
                  </a:cubicBezTo>
                  <a:cubicBezTo>
                    <a:pt x="6241828" y="118110"/>
                    <a:pt x="6207728" y="152210"/>
                    <a:pt x="6165723" y="152210"/>
                  </a:cubicBezTo>
                  <a:close/>
                </a:path>
              </a:pathLst>
            </a:custGeom>
            <a:grpFill/>
            <a:ln w="9525" cap="flat">
              <a:noFill/>
              <a:prstDash val="solid"/>
              <a:miter/>
            </a:ln>
          </p:spPr>
          <p:txBody>
            <a:bodyPr rtlCol="0" anchor="ctr"/>
            <a:lstStyle/>
            <a:p>
              <a:endParaRPr lang="en-US"/>
            </a:p>
          </p:txBody>
        </p:sp>
      </p:grpSp>
      <p:sp>
        <p:nvSpPr>
          <p:cNvPr id="43" name="Graphic 1">
            <a:extLst>
              <a:ext uri="{FF2B5EF4-FFF2-40B4-BE49-F238E27FC236}">
                <a16:creationId xmlns:a16="http://schemas.microsoft.com/office/drawing/2014/main" id="{DE3D7B19-9D84-1649-C1BA-A3DBEC587EF9}"/>
              </a:ext>
            </a:extLst>
          </p:cNvPr>
          <p:cNvSpPr>
            <a:spLocks noChangeAspect="1"/>
          </p:cNvSpPr>
          <p:nvPr/>
        </p:nvSpPr>
        <p:spPr>
          <a:xfrm>
            <a:off x="9637460" y="3154839"/>
            <a:ext cx="531810" cy="640080"/>
          </a:xfrm>
          <a:custGeom>
            <a:avLst/>
            <a:gdLst>
              <a:gd name="connsiteX0" fmla="*/ 5599515 w 5700413"/>
              <a:gd name="connsiteY0" fmla="*/ 4047998 h 6860938"/>
              <a:gd name="connsiteX1" fmla="*/ 5360915 w 5700413"/>
              <a:gd name="connsiteY1" fmla="*/ 3952822 h 6860938"/>
              <a:gd name="connsiteX2" fmla="*/ 4447649 w 5700413"/>
              <a:gd name="connsiteY2" fmla="*/ 3952822 h 6860938"/>
              <a:gd name="connsiteX3" fmla="*/ 4414093 w 5700413"/>
              <a:gd name="connsiteY3" fmla="*/ 3912385 h 6860938"/>
              <a:gd name="connsiteX4" fmla="*/ 3375265 w 5700413"/>
              <a:gd name="connsiteY4" fmla="*/ 3319442 h 6860938"/>
              <a:gd name="connsiteX5" fmla="*/ 3718861 w 5700413"/>
              <a:gd name="connsiteY5" fmla="*/ 1994078 h 6860938"/>
              <a:gd name="connsiteX6" fmla="*/ 3718861 w 5700413"/>
              <a:gd name="connsiteY6" fmla="*/ 1979001 h 6860938"/>
              <a:gd name="connsiteX7" fmla="*/ 3718861 w 5700413"/>
              <a:gd name="connsiteY7" fmla="*/ 1910421 h 6860938"/>
              <a:gd name="connsiteX8" fmla="*/ 4010423 w 5700413"/>
              <a:gd name="connsiteY8" fmla="*/ 1613138 h 6860938"/>
              <a:gd name="connsiteX9" fmla="*/ 3929008 w 5700413"/>
              <a:gd name="connsiteY9" fmla="*/ 1409485 h 6860938"/>
              <a:gd name="connsiteX10" fmla="*/ 3803677 w 5700413"/>
              <a:gd name="connsiteY10" fmla="*/ 1331550 h 6860938"/>
              <a:gd name="connsiteX11" fmla="*/ 3542888 w 5700413"/>
              <a:gd name="connsiteY11" fmla="*/ 640956 h 6860938"/>
              <a:gd name="connsiteX12" fmla="*/ 2918477 w 5700413"/>
              <a:gd name="connsiteY12" fmla="*/ 213626 h 6860938"/>
              <a:gd name="connsiteX13" fmla="*/ 2811393 w 5700413"/>
              <a:gd name="connsiteY13" fmla="*/ 73142 h 6860938"/>
              <a:gd name="connsiteX14" fmla="*/ 2598927 w 5700413"/>
              <a:gd name="connsiteY14" fmla="*/ 0 h 6860938"/>
              <a:gd name="connsiteX15" fmla="*/ 2439577 w 5700413"/>
              <a:gd name="connsiteY15" fmla="*/ 0 h 6860938"/>
              <a:gd name="connsiteX16" fmla="*/ 2227110 w 5700413"/>
              <a:gd name="connsiteY16" fmla="*/ 73142 h 6860938"/>
              <a:gd name="connsiteX17" fmla="*/ 2120027 w 5700413"/>
              <a:gd name="connsiteY17" fmla="*/ 213626 h 6860938"/>
              <a:gd name="connsiteX18" fmla="*/ 1495616 w 5700413"/>
              <a:gd name="connsiteY18" fmla="*/ 640956 h 6860938"/>
              <a:gd name="connsiteX19" fmla="*/ 1234827 w 5700413"/>
              <a:gd name="connsiteY19" fmla="*/ 1331473 h 6860938"/>
              <a:gd name="connsiteX20" fmla="*/ 1027927 w 5700413"/>
              <a:gd name="connsiteY20" fmla="*/ 1613061 h 6860938"/>
              <a:gd name="connsiteX21" fmla="*/ 1324359 w 5700413"/>
              <a:gd name="connsiteY21" fmla="*/ 1910808 h 6860938"/>
              <a:gd name="connsiteX22" fmla="*/ 1319721 w 5700413"/>
              <a:gd name="connsiteY22" fmla="*/ 1971810 h 6860938"/>
              <a:gd name="connsiteX23" fmla="*/ 1319721 w 5700413"/>
              <a:gd name="connsiteY23" fmla="*/ 1974053 h 6860938"/>
              <a:gd name="connsiteX24" fmla="*/ 1645765 w 5700413"/>
              <a:gd name="connsiteY24" fmla="*/ 3291608 h 6860938"/>
              <a:gd name="connsiteX25" fmla="*/ 101362 w 5700413"/>
              <a:gd name="connsiteY25" fmla="*/ 4091219 h 6860938"/>
              <a:gd name="connsiteX26" fmla="*/ 0 w 5700413"/>
              <a:gd name="connsiteY26" fmla="*/ 4257759 h 6860938"/>
              <a:gd name="connsiteX27" fmla="*/ 2938 w 5700413"/>
              <a:gd name="connsiteY27" fmla="*/ 4290928 h 6860938"/>
              <a:gd name="connsiteX28" fmla="*/ 201720 w 5700413"/>
              <a:gd name="connsiteY28" fmla="*/ 5400579 h 6860938"/>
              <a:gd name="connsiteX29" fmla="*/ 386352 w 5700413"/>
              <a:gd name="connsiteY29" fmla="*/ 5555058 h 6860938"/>
              <a:gd name="connsiteX30" fmla="*/ 3411372 w 5700413"/>
              <a:gd name="connsiteY30" fmla="*/ 5555058 h 6860938"/>
              <a:gd name="connsiteX31" fmla="*/ 3411372 w 5700413"/>
              <a:gd name="connsiteY31" fmla="*/ 6532574 h 6860938"/>
              <a:gd name="connsiteX32" fmla="*/ 3512270 w 5700413"/>
              <a:gd name="connsiteY32" fmla="*/ 6765839 h 6860938"/>
              <a:gd name="connsiteX33" fmla="*/ 3750947 w 5700413"/>
              <a:gd name="connsiteY33" fmla="*/ 6860938 h 6860938"/>
              <a:gd name="connsiteX34" fmla="*/ 5360838 w 5700413"/>
              <a:gd name="connsiteY34" fmla="*/ 6860938 h 6860938"/>
              <a:gd name="connsiteX35" fmla="*/ 5599437 w 5700413"/>
              <a:gd name="connsiteY35" fmla="*/ 6765839 h 6860938"/>
              <a:gd name="connsiteX36" fmla="*/ 5700413 w 5700413"/>
              <a:gd name="connsiteY36" fmla="*/ 6532574 h 6860938"/>
              <a:gd name="connsiteX37" fmla="*/ 5700413 w 5700413"/>
              <a:gd name="connsiteY37" fmla="*/ 4281109 h 6860938"/>
              <a:gd name="connsiteX38" fmla="*/ 5599515 w 5700413"/>
              <a:gd name="connsiteY38" fmla="*/ 4047998 h 6860938"/>
              <a:gd name="connsiteX39" fmla="*/ 3570799 w 5700413"/>
              <a:gd name="connsiteY39" fmla="*/ 4604138 h 6860938"/>
              <a:gd name="connsiteX40" fmla="*/ 5541140 w 5700413"/>
              <a:gd name="connsiteY40" fmla="*/ 4604138 h 6860938"/>
              <a:gd name="connsiteX41" fmla="*/ 5541140 w 5700413"/>
              <a:gd name="connsiteY41" fmla="*/ 6189287 h 6860938"/>
              <a:gd name="connsiteX42" fmla="*/ 3570799 w 5700413"/>
              <a:gd name="connsiteY42" fmla="*/ 6189287 h 6860938"/>
              <a:gd name="connsiteX43" fmla="*/ 3570799 w 5700413"/>
              <a:gd name="connsiteY43" fmla="*/ 4604138 h 6860938"/>
              <a:gd name="connsiteX44" fmla="*/ 5541140 w 5700413"/>
              <a:gd name="connsiteY44" fmla="*/ 4281109 h 6860938"/>
              <a:gd name="connsiteX45" fmla="*/ 5541140 w 5700413"/>
              <a:gd name="connsiteY45" fmla="*/ 4444711 h 6860938"/>
              <a:gd name="connsiteX46" fmla="*/ 3570799 w 5700413"/>
              <a:gd name="connsiteY46" fmla="*/ 4444711 h 6860938"/>
              <a:gd name="connsiteX47" fmla="*/ 3570799 w 5700413"/>
              <a:gd name="connsiteY47" fmla="*/ 4281109 h 6860938"/>
              <a:gd name="connsiteX48" fmla="*/ 3622524 w 5700413"/>
              <a:gd name="connsiteY48" fmla="*/ 4163123 h 6860938"/>
              <a:gd name="connsiteX49" fmla="*/ 3751025 w 5700413"/>
              <a:gd name="connsiteY49" fmla="*/ 4112172 h 6860938"/>
              <a:gd name="connsiteX50" fmla="*/ 5360915 w 5700413"/>
              <a:gd name="connsiteY50" fmla="*/ 4112172 h 6860938"/>
              <a:gd name="connsiteX51" fmla="*/ 5360915 w 5700413"/>
              <a:gd name="connsiteY51" fmla="*/ 4112172 h 6860938"/>
              <a:gd name="connsiteX52" fmla="*/ 5489338 w 5700413"/>
              <a:gd name="connsiteY52" fmla="*/ 4163123 h 6860938"/>
              <a:gd name="connsiteX53" fmla="*/ 5541140 w 5700413"/>
              <a:gd name="connsiteY53" fmla="*/ 4281109 h 6860938"/>
              <a:gd name="connsiteX54" fmla="*/ 3224033 w 5700413"/>
              <a:gd name="connsiteY54" fmla="*/ 3260372 h 6860938"/>
              <a:gd name="connsiteX55" fmla="*/ 2517822 w 5700413"/>
              <a:gd name="connsiteY55" fmla="*/ 3666981 h 6860938"/>
              <a:gd name="connsiteX56" fmla="*/ 1813775 w 5700413"/>
              <a:gd name="connsiteY56" fmla="*/ 3259058 h 6860938"/>
              <a:gd name="connsiteX57" fmla="*/ 1479148 w 5700413"/>
              <a:gd name="connsiteY57" fmla="*/ 1975599 h 6860938"/>
              <a:gd name="connsiteX58" fmla="*/ 1484096 w 5700413"/>
              <a:gd name="connsiteY58" fmla="*/ 1911194 h 6860938"/>
              <a:gd name="connsiteX59" fmla="*/ 3559665 w 5700413"/>
              <a:gd name="connsiteY59" fmla="*/ 1911194 h 6860938"/>
              <a:gd name="connsiteX60" fmla="*/ 3559665 w 5700413"/>
              <a:gd name="connsiteY60" fmla="*/ 1979310 h 6860938"/>
              <a:gd name="connsiteX61" fmla="*/ 3559665 w 5700413"/>
              <a:gd name="connsiteY61" fmla="*/ 1979619 h 6860938"/>
              <a:gd name="connsiteX62" fmla="*/ 3559665 w 5700413"/>
              <a:gd name="connsiteY62" fmla="*/ 1994155 h 6860938"/>
              <a:gd name="connsiteX63" fmla="*/ 3224033 w 5700413"/>
              <a:gd name="connsiteY63" fmla="*/ 3260372 h 6860938"/>
              <a:gd name="connsiteX64" fmla="*/ 1187354 w 5700413"/>
              <a:gd name="connsiteY64" fmla="*/ 1613215 h 6860938"/>
              <a:gd name="connsiteX65" fmla="*/ 1317169 w 5700413"/>
              <a:gd name="connsiteY65" fmla="*/ 1475746 h 6860938"/>
              <a:gd name="connsiteX66" fmla="*/ 1391548 w 5700413"/>
              <a:gd name="connsiteY66" fmla="*/ 1396264 h 6860938"/>
              <a:gd name="connsiteX67" fmla="*/ 1391548 w 5700413"/>
              <a:gd name="connsiteY67" fmla="*/ 1394795 h 6860938"/>
              <a:gd name="connsiteX68" fmla="*/ 1620715 w 5700413"/>
              <a:gd name="connsiteY68" fmla="*/ 739999 h 6860938"/>
              <a:gd name="connsiteX69" fmla="*/ 2101471 w 5700413"/>
              <a:gd name="connsiteY69" fmla="*/ 388517 h 6860938"/>
              <a:gd name="connsiteX70" fmla="*/ 2101471 w 5700413"/>
              <a:gd name="connsiteY70" fmla="*/ 632838 h 6860938"/>
              <a:gd name="connsiteX71" fmla="*/ 2181107 w 5700413"/>
              <a:gd name="connsiteY71" fmla="*/ 712474 h 6860938"/>
              <a:gd name="connsiteX72" fmla="*/ 2260743 w 5700413"/>
              <a:gd name="connsiteY72" fmla="*/ 632838 h 6860938"/>
              <a:gd name="connsiteX73" fmla="*/ 2260743 w 5700413"/>
              <a:gd name="connsiteY73" fmla="*/ 291175 h 6860938"/>
              <a:gd name="connsiteX74" fmla="*/ 2325071 w 5700413"/>
              <a:gd name="connsiteY74" fmla="*/ 199014 h 6860938"/>
              <a:gd name="connsiteX75" fmla="*/ 2439577 w 5700413"/>
              <a:gd name="connsiteY75" fmla="*/ 159505 h 6860938"/>
              <a:gd name="connsiteX76" fmla="*/ 2598927 w 5700413"/>
              <a:gd name="connsiteY76" fmla="*/ 159505 h 6860938"/>
              <a:gd name="connsiteX77" fmla="*/ 2713433 w 5700413"/>
              <a:gd name="connsiteY77" fmla="*/ 199014 h 6860938"/>
              <a:gd name="connsiteX78" fmla="*/ 2776292 w 5700413"/>
              <a:gd name="connsiteY78" fmla="*/ 287309 h 6860938"/>
              <a:gd name="connsiteX79" fmla="*/ 2776292 w 5700413"/>
              <a:gd name="connsiteY79" fmla="*/ 632761 h 6860938"/>
              <a:gd name="connsiteX80" fmla="*/ 2855928 w 5700413"/>
              <a:gd name="connsiteY80" fmla="*/ 712397 h 6860938"/>
              <a:gd name="connsiteX81" fmla="*/ 2935564 w 5700413"/>
              <a:gd name="connsiteY81" fmla="*/ 632761 h 6860938"/>
              <a:gd name="connsiteX82" fmla="*/ 2935564 w 5700413"/>
              <a:gd name="connsiteY82" fmla="*/ 387899 h 6860938"/>
              <a:gd name="connsiteX83" fmla="*/ 3417789 w 5700413"/>
              <a:gd name="connsiteY83" fmla="*/ 739922 h 6860938"/>
              <a:gd name="connsiteX84" fmla="*/ 3646956 w 5700413"/>
              <a:gd name="connsiteY84" fmla="*/ 1394718 h 6860938"/>
              <a:gd name="connsiteX85" fmla="*/ 3646956 w 5700413"/>
              <a:gd name="connsiteY85" fmla="*/ 1396187 h 6860938"/>
              <a:gd name="connsiteX86" fmla="*/ 3649585 w 5700413"/>
              <a:gd name="connsiteY86" fmla="*/ 1409022 h 6860938"/>
              <a:gd name="connsiteX87" fmla="*/ 3652755 w 5700413"/>
              <a:gd name="connsiteY87" fmla="*/ 1424562 h 6860938"/>
              <a:gd name="connsiteX88" fmla="*/ 3660332 w 5700413"/>
              <a:gd name="connsiteY88" fmla="*/ 1437706 h 6860938"/>
              <a:gd name="connsiteX89" fmla="*/ 3668760 w 5700413"/>
              <a:gd name="connsiteY89" fmla="*/ 1450231 h 6860938"/>
              <a:gd name="connsiteX90" fmla="*/ 3680666 w 5700413"/>
              <a:gd name="connsiteY90" fmla="*/ 1459509 h 6860938"/>
              <a:gd name="connsiteX91" fmla="*/ 3693269 w 5700413"/>
              <a:gd name="connsiteY91" fmla="*/ 1468014 h 6860938"/>
              <a:gd name="connsiteX92" fmla="*/ 3708500 w 5700413"/>
              <a:gd name="connsiteY92" fmla="*/ 1472189 h 6860938"/>
              <a:gd name="connsiteX93" fmla="*/ 3721180 w 5700413"/>
              <a:gd name="connsiteY93" fmla="*/ 1475669 h 6860938"/>
              <a:gd name="connsiteX94" fmla="*/ 3813265 w 5700413"/>
              <a:gd name="connsiteY94" fmla="*/ 1519121 h 6860938"/>
              <a:gd name="connsiteX95" fmla="*/ 3850918 w 5700413"/>
              <a:gd name="connsiteY95" fmla="*/ 1613138 h 6860938"/>
              <a:gd name="connsiteX96" fmla="*/ 3810095 w 5700413"/>
              <a:gd name="connsiteY96" fmla="*/ 1710944 h 6860938"/>
              <a:gd name="connsiteX97" fmla="*/ 3712134 w 5700413"/>
              <a:gd name="connsiteY97" fmla="*/ 1751767 h 6860938"/>
              <a:gd name="connsiteX98" fmla="*/ 3639225 w 5700413"/>
              <a:gd name="connsiteY98" fmla="*/ 1751767 h 6860938"/>
              <a:gd name="connsiteX99" fmla="*/ 3639070 w 5700413"/>
              <a:gd name="connsiteY99" fmla="*/ 1751767 h 6860938"/>
              <a:gd name="connsiteX100" fmla="*/ 3638915 w 5700413"/>
              <a:gd name="connsiteY100" fmla="*/ 1751767 h 6860938"/>
              <a:gd name="connsiteX101" fmla="*/ 1326138 w 5700413"/>
              <a:gd name="connsiteY101" fmla="*/ 1751767 h 6860938"/>
              <a:gd name="connsiteX102" fmla="*/ 1228177 w 5700413"/>
              <a:gd name="connsiteY102" fmla="*/ 1710944 h 6860938"/>
              <a:gd name="connsiteX103" fmla="*/ 1187354 w 5700413"/>
              <a:gd name="connsiteY103" fmla="*/ 1613215 h 6860938"/>
              <a:gd name="connsiteX104" fmla="*/ 386429 w 5700413"/>
              <a:gd name="connsiteY104" fmla="*/ 5395631 h 6860938"/>
              <a:gd name="connsiteX105" fmla="*/ 358595 w 5700413"/>
              <a:gd name="connsiteY105" fmla="*/ 5372358 h 6860938"/>
              <a:gd name="connsiteX106" fmla="*/ 159814 w 5700413"/>
              <a:gd name="connsiteY106" fmla="*/ 4262785 h 6860938"/>
              <a:gd name="connsiteX107" fmla="*/ 159350 w 5700413"/>
              <a:gd name="connsiteY107" fmla="*/ 4257759 h 6860938"/>
              <a:gd name="connsiteX108" fmla="*/ 174581 w 5700413"/>
              <a:gd name="connsiteY108" fmla="*/ 4232708 h 6860938"/>
              <a:gd name="connsiteX109" fmla="*/ 1738700 w 5700413"/>
              <a:gd name="connsiteY109" fmla="*/ 3423124 h 6860938"/>
              <a:gd name="connsiteX110" fmla="*/ 2517744 w 5700413"/>
              <a:gd name="connsiteY110" fmla="*/ 3826331 h 6860938"/>
              <a:gd name="connsiteX111" fmla="*/ 3278774 w 5700413"/>
              <a:gd name="connsiteY111" fmla="*/ 3447866 h 6860938"/>
              <a:gd name="connsiteX112" fmla="*/ 4163510 w 5700413"/>
              <a:gd name="connsiteY112" fmla="*/ 3952822 h 6860938"/>
              <a:gd name="connsiteX113" fmla="*/ 3750947 w 5700413"/>
              <a:gd name="connsiteY113" fmla="*/ 3952822 h 6860938"/>
              <a:gd name="connsiteX114" fmla="*/ 3512270 w 5700413"/>
              <a:gd name="connsiteY114" fmla="*/ 4047998 h 6860938"/>
              <a:gd name="connsiteX115" fmla="*/ 3411372 w 5700413"/>
              <a:gd name="connsiteY115" fmla="*/ 4281109 h 6860938"/>
              <a:gd name="connsiteX116" fmla="*/ 3411372 w 5700413"/>
              <a:gd name="connsiteY116" fmla="*/ 5395631 h 6860938"/>
              <a:gd name="connsiteX117" fmla="*/ 386429 w 5700413"/>
              <a:gd name="connsiteY117" fmla="*/ 5395631 h 6860938"/>
              <a:gd name="connsiteX118" fmla="*/ 5489338 w 5700413"/>
              <a:gd name="connsiteY118" fmla="*/ 6650637 h 6860938"/>
              <a:gd name="connsiteX119" fmla="*/ 5360915 w 5700413"/>
              <a:gd name="connsiteY119" fmla="*/ 6701589 h 6860938"/>
              <a:gd name="connsiteX120" fmla="*/ 3751025 w 5700413"/>
              <a:gd name="connsiteY120" fmla="*/ 6701589 h 6860938"/>
              <a:gd name="connsiteX121" fmla="*/ 3622524 w 5700413"/>
              <a:gd name="connsiteY121" fmla="*/ 6650714 h 6860938"/>
              <a:gd name="connsiteX122" fmla="*/ 3570799 w 5700413"/>
              <a:gd name="connsiteY122" fmla="*/ 6532574 h 6860938"/>
              <a:gd name="connsiteX123" fmla="*/ 3570799 w 5700413"/>
              <a:gd name="connsiteY123" fmla="*/ 6348637 h 6860938"/>
              <a:gd name="connsiteX124" fmla="*/ 5541140 w 5700413"/>
              <a:gd name="connsiteY124" fmla="*/ 6348637 h 6860938"/>
              <a:gd name="connsiteX125" fmla="*/ 5541140 w 5700413"/>
              <a:gd name="connsiteY125" fmla="*/ 6532497 h 6860938"/>
              <a:gd name="connsiteX126" fmla="*/ 5489338 w 5700413"/>
              <a:gd name="connsiteY126" fmla="*/ 6650637 h 6860938"/>
              <a:gd name="connsiteX127" fmla="*/ 4819930 w 5700413"/>
              <a:gd name="connsiteY127" fmla="*/ 4284433 h 6860938"/>
              <a:gd name="connsiteX128" fmla="*/ 4740293 w 5700413"/>
              <a:gd name="connsiteY128" fmla="*/ 4364070 h 6860938"/>
              <a:gd name="connsiteX129" fmla="*/ 4371647 w 5700413"/>
              <a:gd name="connsiteY129" fmla="*/ 4364070 h 6860938"/>
              <a:gd name="connsiteX130" fmla="*/ 4292010 w 5700413"/>
              <a:gd name="connsiteY130" fmla="*/ 4284433 h 6860938"/>
              <a:gd name="connsiteX131" fmla="*/ 4371647 w 5700413"/>
              <a:gd name="connsiteY131" fmla="*/ 4204797 h 6860938"/>
              <a:gd name="connsiteX132" fmla="*/ 4740293 w 5700413"/>
              <a:gd name="connsiteY132" fmla="*/ 4204797 h 6860938"/>
              <a:gd name="connsiteX133" fmla="*/ 4819930 w 5700413"/>
              <a:gd name="connsiteY133" fmla="*/ 4284433 h 6860938"/>
              <a:gd name="connsiteX134" fmla="*/ 5154247 w 5700413"/>
              <a:gd name="connsiteY134" fmla="*/ 5125176 h 6860938"/>
              <a:gd name="connsiteX135" fmla="*/ 5151696 w 5700413"/>
              <a:gd name="connsiteY135" fmla="*/ 5112574 h 6860938"/>
              <a:gd name="connsiteX136" fmla="*/ 5146825 w 5700413"/>
              <a:gd name="connsiteY136" fmla="*/ 5102136 h 6860938"/>
              <a:gd name="connsiteX137" fmla="*/ 5139789 w 5700413"/>
              <a:gd name="connsiteY137" fmla="*/ 5091544 h 6860938"/>
              <a:gd name="connsiteX138" fmla="*/ 5137005 w 5700413"/>
              <a:gd name="connsiteY138" fmla="*/ 5087368 h 6860938"/>
              <a:gd name="connsiteX139" fmla="*/ 5130434 w 5700413"/>
              <a:gd name="connsiteY139" fmla="*/ 5083038 h 6860938"/>
              <a:gd name="connsiteX140" fmla="*/ 5124790 w 5700413"/>
              <a:gd name="connsiteY140" fmla="*/ 5077858 h 6860938"/>
              <a:gd name="connsiteX141" fmla="*/ 5124790 w 5700413"/>
              <a:gd name="connsiteY141" fmla="*/ 5077858 h 6860938"/>
              <a:gd name="connsiteX142" fmla="*/ 4596175 w 5700413"/>
              <a:gd name="connsiteY142" fmla="*/ 4760009 h 6860938"/>
              <a:gd name="connsiteX143" fmla="*/ 4531151 w 5700413"/>
              <a:gd name="connsiteY143" fmla="*/ 4759623 h 6860938"/>
              <a:gd name="connsiteX144" fmla="*/ 3987769 w 5700413"/>
              <a:gd name="connsiteY144" fmla="*/ 5077472 h 6860938"/>
              <a:gd name="connsiteX145" fmla="*/ 3981738 w 5700413"/>
              <a:gd name="connsiteY145" fmla="*/ 5082884 h 6860938"/>
              <a:gd name="connsiteX146" fmla="*/ 3974857 w 5700413"/>
              <a:gd name="connsiteY146" fmla="*/ 5087446 h 6860938"/>
              <a:gd name="connsiteX147" fmla="*/ 3972305 w 5700413"/>
              <a:gd name="connsiteY147" fmla="*/ 5091311 h 6860938"/>
              <a:gd name="connsiteX148" fmla="*/ 3965192 w 5700413"/>
              <a:gd name="connsiteY148" fmla="*/ 5101904 h 6860938"/>
              <a:gd name="connsiteX149" fmla="*/ 3960244 w 5700413"/>
              <a:gd name="connsiteY149" fmla="*/ 5112264 h 6860938"/>
              <a:gd name="connsiteX150" fmla="*/ 3957692 w 5700413"/>
              <a:gd name="connsiteY150" fmla="*/ 5124867 h 6860938"/>
              <a:gd name="connsiteX151" fmla="*/ 3956146 w 5700413"/>
              <a:gd name="connsiteY151" fmla="*/ 5132521 h 6860938"/>
              <a:gd name="connsiteX152" fmla="*/ 3956146 w 5700413"/>
              <a:gd name="connsiteY152" fmla="*/ 5985712 h 6860938"/>
              <a:gd name="connsiteX153" fmla="*/ 3974780 w 5700413"/>
              <a:gd name="connsiteY153" fmla="*/ 6030788 h 6860938"/>
              <a:gd name="connsiteX154" fmla="*/ 4019855 w 5700413"/>
              <a:gd name="connsiteY154" fmla="*/ 6049422 h 6860938"/>
              <a:gd name="connsiteX155" fmla="*/ 5091853 w 5700413"/>
              <a:gd name="connsiteY155" fmla="*/ 6049422 h 6860938"/>
              <a:gd name="connsiteX156" fmla="*/ 5136928 w 5700413"/>
              <a:gd name="connsiteY156" fmla="*/ 6030788 h 6860938"/>
              <a:gd name="connsiteX157" fmla="*/ 5155562 w 5700413"/>
              <a:gd name="connsiteY157" fmla="*/ 5985712 h 6860938"/>
              <a:gd name="connsiteX158" fmla="*/ 5155562 w 5700413"/>
              <a:gd name="connsiteY158" fmla="*/ 5132444 h 6860938"/>
              <a:gd name="connsiteX159" fmla="*/ 5154247 w 5700413"/>
              <a:gd name="connsiteY159" fmla="*/ 5125176 h 6860938"/>
              <a:gd name="connsiteX160" fmla="*/ 4562928 w 5700413"/>
              <a:gd name="connsiteY160" fmla="*/ 4888742 h 6860938"/>
              <a:gd name="connsiteX161" fmla="*/ 4862299 w 5700413"/>
              <a:gd name="connsiteY161" fmla="*/ 5068735 h 6860938"/>
              <a:gd name="connsiteX162" fmla="*/ 4255207 w 5700413"/>
              <a:gd name="connsiteY162" fmla="*/ 5068735 h 6860938"/>
              <a:gd name="connsiteX163" fmla="*/ 4562928 w 5700413"/>
              <a:gd name="connsiteY163" fmla="*/ 4888742 h 6860938"/>
              <a:gd name="connsiteX164" fmla="*/ 4083719 w 5700413"/>
              <a:gd name="connsiteY164" fmla="*/ 5196230 h 6860938"/>
              <a:gd name="connsiteX165" fmla="*/ 5028221 w 5700413"/>
              <a:gd name="connsiteY165" fmla="*/ 5196230 h 6860938"/>
              <a:gd name="connsiteX166" fmla="*/ 5028221 w 5700413"/>
              <a:gd name="connsiteY166" fmla="*/ 5922003 h 6860938"/>
              <a:gd name="connsiteX167" fmla="*/ 4083719 w 5700413"/>
              <a:gd name="connsiteY167" fmla="*/ 5922003 h 6860938"/>
              <a:gd name="connsiteX168" fmla="*/ 4083719 w 5700413"/>
              <a:gd name="connsiteY168" fmla="*/ 5196230 h 6860938"/>
              <a:gd name="connsiteX169" fmla="*/ 4317757 w 5700413"/>
              <a:gd name="connsiteY169" fmla="*/ 5315221 h 6860938"/>
              <a:gd name="connsiteX170" fmla="*/ 4317757 w 5700413"/>
              <a:gd name="connsiteY170" fmla="*/ 5763813 h 6860938"/>
              <a:gd name="connsiteX171" fmla="*/ 4254048 w 5700413"/>
              <a:gd name="connsiteY171" fmla="*/ 5827522 h 6860938"/>
              <a:gd name="connsiteX172" fmla="*/ 4190338 w 5700413"/>
              <a:gd name="connsiteY172" fmla="*/ 5763813 h 6860938"/>
              <a:gd name="connsiteX173" fmla="*/ 4190338 w 5700413"/>
              <a:gd name="connsiteY173" fmla="*/ 5315221 h 6860938"/>
              <a:gd name="connsiteX174" fmla="*/ 4254048 w 5700413"/>
              <a:gd name="connsiteY174" fmla="*/ 5251512 h 6860938"/>
              <a:gd name="connsiteX175" fmla="*/ 4317757 w 5700413"/>
              <a:gd name="connsiteY175" fmla="*/ 5315221 h 6860938"/>
              <a:gd name="connsiteX176" fmla="*/ 4619756 w 5700413"/>
              <a:gd name="connsiteY176" fmla="*/ 5315221 h 6860938"/>
              <a:gd name="connsiteX177" fmla="*/ 4619756 w 5700413"/>
              <a:gd name="connsiteY177" fmla="*/ 5763813 h 6860938"/>
              <a:gd name="connsiteX178" fmla="*/ 4556047 w 5700413"/>
              <a:gd name="connsiteY178" fmla="*/ 5827522 h 6860938"/>
              <a:gd name="connsiteX179" fmla="*/ 4492338 w 5700413"/>
              <a:gd name="connsiteY179" fmla="*/ 5763813 h 6860938"/>
              <a:gd name="connsiteX180" fmla="*/ 4492338 w 5700413"/>
              <a:gd name="connsiteY180" fmla="*/ 5315221 h 6860938"/>
              <a:gd name="connsiteX181" fmla="*/ 4556047 w 5700413"/>
              <a:gd name="connsiteY181" fmla="*/ 5251512 h 6860938"/>
              <a:gd name="connsiteX182" fmla="*/ 4619756 w 5700413"/>
              <a:gd name="connsiteY182" fmla="*/ 5315221 h 6860938"/>
              <a:gd name="connsiteX183" fmla="*/ 4921678 w 5700413"/>
              <a:gd name="connsiteY183" fmla="*/ 5315221 h 6860938"/>
              <a:gd name="connsiteX184" fmla="*/ 4921678 w 5700413"/>
              <a:gd name="connsiteY184" fmla="*/ 5763813 h 6860938"/>
              <a:gd name="connsiteX185" fmla="*/ 4857969 w 5700413"/>
              <a:gd name="connsiteY185" fmla="*/ 5827522 h 6860938"/>
              <a:gd name="connsiteX186" fmla="*/ 4794260 w 5700413"/>
              <a:gd name="connsiteY186" fmla="*/ 5763813 h 6860938"/>
              <a:gd name="connsiteX187" fmla="*/ 4794260 w 5700413"/>
              <a:gd name="connsiteY187" fmla="*/ 5315221 h 6860938"/>
              <a:gd name="connsiteX188" fmla="*/ 4857969 w 5700413"/>
              <a:gd name="connsiteY188" fmla="*/ 5251512 h 6860938"/>
              <a:gd name="connsiteX189" fmla="*/ 4921678 w 5700413"/>
              <a:gd name="connsiteY189" fmla="*/ 5315221 h 686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413" h="6860938">
                <a:moveTo>
                  <a:pt x="5599515" y="4047998"/>
                </a:moveTo>
                <a:cubicBezTo>
                  <a:pt x="5537971" y="3989083"/>
                  <a:pt x="5453309" y="3952822"/>
                  <a:pt x="5360915" y="3952822"/>
                </a:cubicBezTo>
                <a:lnTo>
                  <a:pt x="4447649" y="3952822"/>
                </a:lnTo>
                <a:cubicBezTo>
                  <a:pt x="4441232" y="3936508"/>
                  <a:pt x="4430485" y="3921740"/>
                  <a:pt x="4414093" y="3912385"/>
                </a:cubicBezTo>
                <a:lnTo>
                  <a:pt x="3375265" y="3319442"/>
                </a:lnTo>
                <a:cubicBezTo>
                  <a:pt x="3584716" y="3010639"/>
                  <a:pt x="3718784" y="2568155"/>
                  <a:pt x="3718861" y="1994078"/>
                </a:cubicBezTo>
                <a:lnTo>
                  <a:pt x="3718861" y="1979001"/>
                </a:lnTo>
                <a:lnTo>
                  <a:pt x="3718861" y="1910421"/>
                </a:lnTo>
                <a:cubicBezTo>
                  <a:pt x="3880144" y="1906555"/>
                  <a:pt x="4010113" y="1775426"/>
                  <a:pt x="4010423" y="1613138"/>
                </a:cubicBezTo>
                <a:cubicBezTo>
                  <a:pt x="4010500" y="1534352"/>
                  <a:pt x="3979186" y="1462216"/>
                  <a:pt x="3929008" y="1409485"/>
                </a:cubicBezTo>
                <a:cubicBezTo>
                  <a:pt x="3895066" y="1373688"/>
                  <a:pt x="3851768" y="1347245"/>
                  <a:pt x="3803677" y="1331550"/>
                </a:cubicBezTo>
                <a:cubicBezTo>
                  <a:pt x="3790224" y="1072616"/>
                  <a:pt x="3695511" y="833939"/>
                  <a:pt x="3542888" y="640956"/>
                </a:cubicBezTo>
                <a:cubicBezTo>
                  <a:pt x="3386089" y="442716"/>
                  <a:pt x="3168906" y="292644"/>
                  <a:pt x="2918477" y="213626"/>
                </a:cubicBezTo>
                <a:cubicBezTo>
                  <a:pt x="2894896" y="158190"/>
                  <a:pt x="2858247" y="109713"/>
                  <a:pt x="2811393" y="73142"/>
                </a:cubicBezTo>
                <a:cubicBezTo>
                  <a:pt x="2752942" y="27525"/>
                  <a:pt x="2678795" y="-77"/>
                  <a:pt x="2598927" y="0"/>
                </a:cubicBezTo>
                <a:lnTo>
                  <a:pt x="2439577" y="0"/>
                </a:lnTo>
                <a:cubicBezTo>
                  <a:pt x="2359709" y="-77"/>
                  <a:pt x="2285562" y="27525"/>
                  <a:pt x="2227110" y="73142"/>
                </a:cubicBezTo>
                <a:cubicBezTo>
                  <a:pt x="2180256" y="109635"/>
                  <a:pt x="2143608" y="158113"/>
                  <a:pt x="2120027" y="213626"/>
                </a:cubicBezTo>
                <a:cubicBezTo>
                  <a:pt x="1869598" y="292644"/>
                  <a:pt x="1652415" y="442716"/>
                  <a:pt x="1495616" y="640956"/>
                </a:cubicBezTo>
                <a:cubicBezTo>
                  <a:pt x="1342916" y="833862"/>
                  <a:pt x="1248280" y="1072539"/>
                  <a:pt x="1234827" y="1331473"/>
                </a:cubicBezTo>
                <a:cubicBezTo>
                  <a:pt x="1115527" y="1370054"/>
                  <a:pt x="1028159" y="1480385"/>
                  <a:pt x="1027927" y="1613061"/>
                </a:cubicBezTo>
                <a:cubicBezTo>
                  <a:pt x="1028236" y="1776972"/>
                  <a:pt x="1160680" y="1909571"/>
                  <a:pt x="1324359" y="1910808"/>
                </a:cubicBezTo>
                <a:cubicBezTo>
                  <a:pt x="1322968" y="1931219"/>
                  <a:pt x="1320262" y="1951244"/>
                  <a:pt x="1319721" y="1971810"/>
                </a:cubicBezTo>
                <a:lnTo>
                  <a:pt x="1319721" y="1974053"/>
                </a:lnTo>
                <a:cubicBezTo>
                  <a:pt x="1319798" y="2543027"/>
                  <a:pt x="1446443" y="2981568"/>
                  <a:pt x="1645765" y="3291608"/>
                </a:cubicBezTo>
                <a:lnTo>
                  <a:pt x="101362" y="4091219"/>
                </a:lnTo>
                <a:cubicBezTo>
                  <a:pt x="38349" y="4123846"/>
                  <a:pt x="0" y="4188560"/>
                  <a:pt x="0" y="4257759"/>
                </a:cubicBezTo>
                <a:cubicBezTo>
                  <a:pt x="0" y="4268738"/>
                  <a:pt x="1005" y="4279872"/>
                  <a:pt x="2938" y="4290928"/>
                </a:cubicBezTo>
                <a:lnTo>
                  <a:pt x="201720" y="5400579"/>
                </a:lnTo>
                <a:cubicBezTo>
                  <a:pt x="217801" y="5489957"/>
                  <a:pt x="295505" y="5555058"/>
                  <a:pt x="386352" y="5555058"/>
                </a:cubicBezTo>
                <a:lnTo>
                  <a:pt x="3411372" y="5555058"/>
                </a:lnTo>
                <a:lnTo>
                  <a:pt x="3411372" y="6532574"/>
                </a:lnTo>
                <a:cubicBezTo>
                  <a:pt x="3411294" y="6624040"/>
                  <a:pt x="3450649" y="6707078"/>
                  <a:pt x="3512270" y="6765839"/>
                </a:cubicBezTo>
                <a:cubicBezTo>
                  <a:pt x="3573815" y="6824754"/>
                  <a:pt x="3658476" y="6860938"/>
                  <a:pt x="3750947" y="6860938"/>
                </a:cubicBezTo>
                <a:lnTo>
                  <a:pt x="5360838" y="6860938"/>
                </a:lnTo>
                <a:cubicBezTo>
                  <a:pt x="5453231" y="6860938"/>
                  <a:pt x="5537816" y="6824754"/>
                  <a:pt x="5599437" y="6765839"/>
                </a:cubicBezTo>
                <a:cubicBezTo>
                  <a:pt x="5661059" y="6707078"/>
                  <a:pt x="5700490" y="6624040"/>
                  <a:pt x="5700413" y="6532574"/>
                </a:cubicBezTo>
                <a:lnTo>
                  <a:pt x="5700413" y="4281109"/>
                </a:lnTo>
                <a:cubicBezTo>
                  <a:pt x="5700568" y="4189720"/>
                  <a:pt x="5661059" y="4106759"/>
                  <a:pt x="5599515" y="4047998"/>
                </a:cubicBezTo>
                <a:close/>
                <a:moveTo>
                  <a:pt x="3570799" y="4604138"/>
                </a:moveTo>
                <a:lnTo>
                  <a:pt x="5541140" y="4604138"/>
                </a:lnTo>
                <a:lnTo>
                  <a:pt x="5541140" y="6189287"/>
                </a:lnTo>
                <a:lnTo>
                  <a:pt x="3570799" y="6189287"/>
                </a:lnTo>
                <a:lnTo>
                  <a:pt x="3570799" y="4604138"/>
                </a:lnTo>
                <a:close/>
                <a:moveTo>
                  <a:pt x="5541140" y="4281109"/>
                </a:moveTo>
                <a:lnTo>
                  <a:pt x="5541140" y="4444711"/>
                </a:lnTo>
                <a:lnTo>
                  <a:pt x="3570799" y="4444711"/>
                </a:lnTo>
                <a:lnTo>
                  <a:pt x="3570799" y="4281109"/>
                </a:lnTo>
                <a:cubicBezTo>
                  <a:pt x="3570876" y="4235801"/>
                  <a:pt x="3589896" y="4194514"/>
                  <a:pt x="3622524" y="4163123"/>
                </a:cubicBezTo>
                <a:cubicBezTo>
                  <a:pt x="3655152" y="4131887"/>
                  <a:pt x="3700459" y="4112172"/>
                  <a:pt x="3751025" y="4112172"/>
                </a:cubicBezTo>
                <a:lnTo>
                  <a:pt x="5360915" y="4112172"/>
                </a:lnTo>
                <a:cubicBezTo>
                  <a:pt x="5360915" y="4112172"/>
                  <a:pt x="5360915" y="4112172"/>
                  <a:pt x="5360915" y="4112172"/>
                </a:cubicBezTo>
                <a:cubicBezTo>
                  <a:pt x="5411326" y="4112172"/>
                  <a:pt x="5456633" y="4131887"/>
                  <a:pt x="5489338" y="4163123"/>
                </a:cubicBezTo>
                <a:cubicBezTo>
                  <a:pt x="5522043" y="4194591"/>
                  <a:pt x="5541140" y="4235879"/>
                  <a:pt x="5541140" y="4281109"/>
                </a:cubicBezTo>
                <a:close/>
                <a:moveTo>
                  <a:pt x="3224033" y="3260372"/>
                </a:moveTo>
                <a:cubicBezTo>
                  <a:pt x="3025252" y="3536084"/>
                  <a:pt x="2769488" y="3666672"/>
                  <a:pt x="2517822" y="3666981"/>
                </a:cubicBezTo>
                <a:cubicBezTo>
                  <a:pt x="2266619" y="3666672"/>
                  <a:pt x="2012015" y="3536780"/>
                  <a:pt x="1813775" y="3259058"/>
                </a:cubicBezTo>
                <a:cubicBezTo>
                  <a:pt x="1616385" y="2981800"/>
                  <a:pt x="1479302" y="2555552"/>
                  <a:pt x="1479148" y="1975599"/>
                </a:cubicBezTo>
                <a:cubicBezTo>
                  <a:pt x="1479766" y="1953796"/>
                  <a:pt x="1482472" y="1932688"/>
                  <a:pt x="1484096" y="1911194"/>
                </a:cubicBezTo>
                <a:lnTo>
                  <a:pt x="3559665" y="1911194"/>
                </a:lnTo>
                <a:lnTo>
                  <a:pt x="3559665" y="1979310"/>
                </a:lnTo>
                <a:lnTo>
                  <a:pt x="3559665" y="1979619"/>
                </a:lnTo>
                <a:lnTo>
                  <a:pt x="3559665" y="1994155"/>
                </a:lnTo>
                <a:cubicBezTo>
                  <a:pt x="3559665" y="2563439"/>
                  <a:pt x="3422196" y="2984893"/>
                  <a:pt x="3224033" y="3260372"/>
                </a:cubicBezTo>
                <a:close/>
                <a:moveTo>
                  <a:pt x="1187354" y="1613215"/>
                </a:moveTo>
                <a:cubicBezTo>
                  <a:pt x="1187045" y="1540847"/>
                  <a:pt x="1245110" y="1480462"/>
                  <a:pt x="1317169" y="1475746"/>
                </a:cubicBezTo>
                <a:cubicBezTo>
                  <a:pt x="1359152" y="1472963"/>
                  <a:pt x="1391548" y="1438325"/>
                  <a:pt x="1391548" y="1396264"/>
                </a:cubicBezTo>
                <a:lnTo>
                  <a:pt x="1391548" y="1394795"/>
                </a:lnTo>
                <a:cubicBezTo>
                  <a:pt x="1391625" y="1148541"/>
                  <a:pt x="1476674" y="922312"/>
                  <a:pt x="1620715" y="739999"/>
                </a:cubicBezTo>
                <a:cubicBezTo>
                  <a:pt x="1743571" y="584592"/>
                  <a:pt x="1909648" y="462200"/>
                  <a:pt x="2101471" y="388517"/>
                </a:cubicBezTo>
                <a:lnTo>
                  <a:pt x="2101471" y="632838"/>
                </a:lnTo>
                <a:cubicBezTo>
                  <a:pt x="2101471" y="676831"/>
                  <a:pt x="2137114" y="712474"/>
                  <a:pt x="2181107" y="712474"/>
                </a:cubicBezTo>
                <a:cubicBezTo>
                  <a:pt x="2225100" y="712474"/>
                  <a:pt x="2260743" y="676831"/>
                  <a:pt x="2260743" y="632838"/>
                </a:cubicBezTo>
                <a:lnTo>
                  <a:pt x="2260743" y="291175"/>
                </a:lnTo>
                <a:cubicBezTo>
                  <a:pt x="2272805" y="254527"/>
                  <a:pt x="2295226" y="222209"/>
                  <a:pt x="2325071" y="199014"/>
                </a:cubicBezTo>
                <a:cubicBezTo>
                  <a:pt x="2357157" y="174118"/>
                  <a:pt x="2396357" y="159582"/>
                  <a:pt x="2439577" y="159505"/>
                </a:cubicBezTo>
                <a:lnTo>
                  <a:pt x="2598927" y="159505"/>
                </a:lnTo>
                <a:cubicBezTo>
                  <a:pt x="2642224" y="159582"/>
                  <a:pt x="2681347" y="174118"/>
                  <a:pt x="2713433" y="199014"/>
                </a:cubicBezTo>
                <a:cubicBezTo>
                  <a:pt x="2742118" y="221358"/>
                  <a:pt x="2763921" y="252285"/>
                  <a:pt x="2776292" y="287309"/>
                </a:cubicBezTo>
                <a:lnTo>
                  <a:pt x="2776292" y="632761"/>
                </a:lnTo>
                <a:cubicBezTo>
                  <a:pt x="2776292" y="676754"/>
                  <a:pt x="2811935" y="712397"/>
                  <a:pt x="2855928" y="712397"/>
                </a:cubicBezTo>
                <a:cubicBezTo>
                  <a:pt x="2899921" y="712397"/>
                  <a:pt x="2935564" y="676754"/>
                  <a:pt x="2935564" y="632761"/>
                </a:cubicBezTo>
                <a:lnTo>
                  <a:pt x="2935564" y="387899"/>
                </a:lnTo>
                <a:cubicBezTo>
                  <a:pt x="3128006" y="461504"/>
                  <a:pt x="3294546" y="584129"/>
                  <a:pt x="3417789" y="739922"/>
                </a:cubicBezTo>
                <a:cubicBezTo>
                  <a:pt x="3561830" y="922235"/>
                  <a:pt x="3646956" y="1148541"/>
                  <a:pt x="3646956" y="1394718"/>
                </a:cubicBezTo>
                <a:lnTo>
                  <a:pt x="3646956" y="1396187"/>
                </a:lnTo>
                <a:cubicBezTo>
                  <a:pt x="3646956" y="1400749"/>
                  <a:pt x="3648812" y="1404692"/>
                  <a:pt x="3649585" y="1409022"/>
                </a:cubicBezTo>
                <a:cubicBezTo>
                  <a:pt x="3650513" y="1414279"/>
                  <a:pt x="3650822" y="1419614"/>
                  <a:pt x="3652755" y="1424562"/>
                </a:cubicBezTo>
                <a:cubicBezTo>
                  <a:pt x="3654610" y="1429433"/>
                  <a:pt x="3657626" y="1433376"/>
                  <a:pt x="3660332" y="1437706"/>
                </a:cubicBezTo>
                <a:cubicBezTo>
                  <a:pt x="3663038" y="1442036"/>
                  <a:pt x="3665280" y="1446520"/>
                  <a:pt x="3668760" y="1450231"/>
                </a:cubicBezTo>
                <a:cubicBezTo>
                  <a:pt x="3672239" y="1453943"/>
                  <a:pt x="3676568" y="1456494"/>
                  <a:pt x="3680666" y="1459509"/>
                </a:cubicBezTo>
                <a:cubicBezTo>
                  <a:pt x="3684841" y="1462525"/>
                  <a:pt x="3688553" y="1465849"/>
                  <a:pt x="3693269" y="1468014"/>
                </a:cubicBezTo>
                <a:cubicBezTo>
                  <a:pt x="3698062" y="1470256"/>
                  <a:pt x="3703320" y="1470952"/>
                  <a:pt x="3708500" y="1472189"/>
                </a:cubicBezTo>
                <a:cubicBezTo>
                  <a:pt x="3712830" y="1473195"/>
                  <a:pt x="3716619" y="1475359"/>
                  <a:pt x="3721180" y="1475669"/>
                </a:cubicBezTo>
                <a:cubicBezTo>
                  <a:pt x="3757210" y="1478143"/>
                  <a:pt x="3789683" y="1494302"/>
                  <a:pt x="3813265" y="1519121"/>
                </a:cubicBezTo>
                <a:cubicBezTo>
                  <a:pt x="3836846" y="1544094"/>
                  <a:pt x="3850918" y="1576644"/>
                  <a:pt x="3850918" y="1613138"/>
                </a:cubicBezTo>
                <a:cubicBezTo>
                  <a:pt x="3850918" y="1651178"/>
                  <a:pt x="3835532" y="1685429"/>
                  <a:pt x="3810095" y="1710944"/>
                </a:cubicBezTo>
                <a:cubicBezTo>
                  <a:pt x="3784580" y="1736304"/>
                  <a:pt x="3750251" y="1751690"/>
                  <a:pt x="3712134" y="1751767"/>
                </a:cubicBezTo>
                <a:lnTo>
                  <a:pt x="3639225" y="1751767"/>
                </a:lnTo>
                <a:cubicBezTo>
                  <a:pt x="3639147" y="1751767"/>
                  <a:pt x="3639147" y="1751767"/>
                  <a:pt x="3639070" y="1751767"/>
                </a:cubicBezTo>
                <a:cubicBezTo>
                  <a:pt x="3638993" y="1751767"/>
                  <a:pt x="3638993" y="1751767"/>
                  <a:pt x="3638915" y="1751767"/>
                </a:cubicBezTo>
                <a:lnTo>
                  <a:pt x="1326138" y="1751767"/>
                </a:lnTo>
                <a:cubicBezTo>
                  <a:pt x="1288021" y="1751767"/>
                  <a:pt x="1253692" y="1736304"/>
                  <a:pt x="1228177" y="1710944"/>
                </a:cubicBezTo>
                <a:cubicBezTo>
                  <a:pt x="1202818" y="1685506"/>
                  <a:pt x="1187431" y="1651255"/>
                  <a:pt x="1187354" y="1613215"/>
                </a:cubicBezTo>
                <a:close/>
                <a:moveTo>
                  <a:pt x="386429" y="5395631"/>
                </a:moveTo>
                <a:cubicBezTo>
                  <a:pt x="372744" y="5395631"/>
                  <a:pt x="360992" y="5385811"/>
                  <a:pt x="358595" y="5372358"/>
                </a:cubicBezTo>
                <a:lnTo>
                  <a:pt x="159814" y="4262785"/>
                </a:lnTo>
                <a:lnTo>
                  <a:pt x="159350" y="4257759"/>
                </a:lnTo>
                <a:cubicBezTo>
                  <a:pt x="159350" y="4247399"/>
                  <a:pt x="165149" y="4237579"/>
                  <a:pt x="174581" y="4232708"/>
                </a:cubicBezTo>
                <a:lnTo>
                  <a:pt x="1738700" y="3423124"/>
                </a:lnTo>
                <a:cubicBezTo>
                  <a:pt x="1953950" y="3688089"/>
                  <a:pt x="2234146" y="3826641"/>
                  <a:pt x="2517744" y="3826331"/>
                </a:cubicBezTo>
                <a:cubicBezTo>
                  <a:pt x="2793379" y="3826563"/>
                  <a:pt x="3065689" y="3695975"/>
                  <a:pt x="3278774" y="3447866"/>
                </a:cubicBezTo>
                <a:lnTo>
                  <a:pt x="4163510" y="3952822"/>
                </a:lnTo>
                <a:lnTo>
                  <a:pt x="3750947" y="3952822"/>
                </a:lnTo>
                <a:cubicBezTo>
                  <a:pt x="3658476" y="3952822"/>
                  <a:pt x="3573737" y="3989083"/>
                  <a:pt x="3512270" y="4047998"/>
                </a:cubicBezTo>
                <a:cubicBezTo>
                  <a:pt x="3450726" y="4106759"/>
                  <a:pt x="3411372" y="4189720"/>
                  <a:pt x="3411372" y="4281109"/>
                </a:cubicBezTo>
                <a:lnTo>
                  <a:pt x="3411372" y="5395631"/>
                </a:lnTo>
                <a:lnTo>
                  <a:pt x="386429" y="5395631"/>
                </a:lnTo>
                <a:close/>
                <a:moveTo>
                  <a:pt x="5489338" y="6650637"/>
                </a:moveTo>
                <a:cubicBezTo>
                  <a:pt x="5456633" y="6681873"/>
                  <a:pt x="5411326" y="6701589"/>
                  <a:pt x="5360915" y="6701589"/>
                </a:cubicBezTo>
                <a:lnTo>
                  <a:pt x="3751025" y="6701589"/>
                </a:lnTo>
                <a:cubicBezTo>
                  <a:pt x="3700382" y="6701589"/>
                  <a:pt x="3655152" y="6681873"/>
                  <a:pt x="3622524" y="6650714"/>
                </a:cubicBezTo>
                <a:cubicBezTo>
                  <a:pt x="3589974" y="6619323"/>
                  <a:pt x="3570876" y="6578036"/>
                  <a:pt x="3570799" y="6532574"/>
                </a:cubicBezTo>
                <a:lnTo>
                  <a:pt x="3570799" y="6348637"/>
                </a:lnTo>
                <a:lnTo>
                  <a:pt x="5541140" y="6348637"/>
                </a:lnTo>
                <a:lnTo>
                  <a:pt x="5541140" y="6532497"/>
                </a:lnTo>
                <a:cubicBezTo>
                  <a:pt x="5541140" y="6577882"/>
                  <a:pt x="5522043" y="6619169"/>
                  <a:pt x="5489338" y="6650637"/>
                </a:cubicBezTo>
                <a:close/>
                <a:moveTo>
                  <a:pt x="4819930" y="4284433"/>
                </a:moveTo>
                <a:cubicBezTo>
                  <a:pt x="4819930" y="4328427"/>
                  <a:pt x="4784286" y="4364070"/>
                  <a:pt x="4740293" y="4364070"/>
                </a:cubicBezTo>
                <a:lnTo>
                  <a:pt x="4371647" y="4364070"/>
                </a:lnTo>
                <a:cubicBezTo>
                  <a:pt x="4327653" y="4364070"/>
                  <a:pt x="4292010" y="4328427"/>
                  <a:pt x="4292010" y="4284433"/>
                </a:cubicBezTo>
                <a:cubicBezTo>
                  <a:pt x="4292010" y="4240440"/>
                  <a:pt x="4327653" y="4204797"/>
                  <a:pt x="4371647" y="4204797"/>
                </a:cubicBezTo>
                <a:lnTo>
                  <a:pt x="4740293" y="4204797"/>
                </a:lnTo>
                <a:cubicBezTo>
                  <a:pt x="4784286" y="4204720"/>
                  <a:pt x="4819930" y="4240440"/>
                  <a:pt x="4819930" y="4284433"/>
                </a:cubicBezTo>
                <a:close/>
                <a:moveTo>
                  <a:pt x="5154247" y="5125176"/>
                </a:moveTo>
                <a:cubicBezTo>
                  <a:pt x="5153706" y="5120846"/>
                  <a:pt x="5153087" y="5116749"/>
                  <a:pt x="5151696" y="5112574"/>
                </a:cubicBezTo>
                <a:cubicBezTo>
                  <a:pt x="5150459" y="5108862"/>
                  <a:pt x="5148758" y="5105615"/>
                  <a:pt x="5146825" y="5102136"/>
                </a:cubicBezTo>
                <a:cubicBezTo>
                  <a:pt x="5144737" y="5098348"/>
                  <a:pt x="5142572" y="5094868"/>
                  <a:pt x="5139789" y="5091544"/>
                </a:cubicBezTo>
                <a:cubicBezTo>
                  <a:pt x="5138707" y="5090229"/>
                  <a:pt x="5138243" y="5088606"/>
                  <a:pt x="5137005" y="5087368"/>
                </a:cubicBezTo>
                <a:cubicBezTo>
                  <a:pt x="5135150" y="5085513"/>
                  <a:pt x="5132521" y="5084585"/>
                  <a:pt x="5130434" y="5083038"/>
                </a:cubicBezTo>
                <a:cubicBezTo>
                  <a:pt x="5128346" y="5081415"/>
                  <a:pt x="5127032" y="5079250"/>
                  <a:pt x="5124790" y="5077858"/>
                </a:cubicBezTo>
                <a:lnTo>
                  <a:pt x="5124790" y="5077858"/>
                </a:lnTo>
                <a:lnTo>
                  <a:pt x="4596175" y="4760009"/>
                </a:lnTo>
                <a:cubicBezTo>
                  <a:pt x="4576150" y="4747948"/>
                  <a:pt x="4551331" y="4747793"/>
                  <a:pt x="4531151" y="4759623"/>
                </a:cubicBezTo>
                <a:lnTo>
                  <a:pt x="3987769" y="5077472"/>
                </a:lnTo>
                <a:cubicBezTo>
                  <a:pt x="3985372" y="5078864"/>
                  <a:pt x="3983903" y="5081183"/>
                  <a:pt x="3981738" y="5082884"/>
                </a:cubicBezTo>
                <a:cubicBezTo>
                  <a:pt x="3979573" y="5084585"/>
                  <a:pt x="3976867" y="5085513"/>
                  <a:pt x="3974857" y="5087446"/>
                </a:cubicBezTo>
                <a:cubicBezTo>
                  <a:pt x="3973774" y="5088528"/>
                  <a:pt x="3973311" y="5090075"/>
                  <a:pt x="3972305" y="5091311"/>
                </a:cubicBezTo>
                <a:cubicBezTo>
                  <a:pt x="3969445" y="5094636"/>
                  <a:pt x="3967357" y="5098193"/>
                  <a:pt x="3965192" y="5101904"/>
                </a:cubicBezTo>
                <a:cubicBezTo>
                  <a:pt x="3963259" y="5105306"/>
                  <a:pt x="3961481" y="5108553"/>
                  <a:pt x="3960244" y="5112264"/>
                </a:cubicBezTo>
                <a:cubicBezTo>
                  <a:pt x="3958852" y="5116362"/>
                  <a:pt x="3958234" y="5120537"/>
                  <a:pt x="3957692" y="5124867"/>
                </a:cubicBezTo>
                <a:cubicBezTo>
                  <a:pt x="3957383" y="5127496"/>
                  <a:pt x="3956146" y="5129892"/>
                  <a:pt x="3956146" y="5132521"/>
                </a:cubicBezTo>
                <a:lnTo>
                  <a:pt x="3956146" y="5985712"/>
                </a:lnTo>
                <a:cubicBezTo>
                  <a:pt x="3956146" y="6002490"/>
                  <a:pt x="3962950" y="6018881"/>
                  <a:pt x="3974780" y="6030788"/>
                </a:cubicBezTo>
                <a:cubicBezTo>
                  <a:pt x="3986686" y="6042695"/>
                  <a:pt x="4003077" y="6049422"/>
                  <a:pt x="4019855" y="6049422"/>
                </a:cubicBezTo>
                <a:lnTo>
                  <a:pt x="5091853" y="6049422"/>
                </a:lnTo>
                <a:cubicBezTo>
                  <a:pt x="5108630" y="6049422"/>
                  <a:pt x="5125021" y="6042618"/>
                  <a:pt x="5136928" y="6030788"/>
                </a:cubicBezTo>
                <a:cubicBezTo>
                  <a:pt x="5148835" y="6018881"/>
                  <a:pt x="5155562" y="6002490"/>
                  <a:pt x="5155562" y="5985712"/>
                </a:cubicBezTo>
                <a:lnTo>
                  <a:pt x="5155562" y="5132444"/>
                </a:lnTo>
                <a:cubicBezTo>
                  <a:pt x="5155716" y="5129970"/>
                  <a:pt x="5154556" y="5127650"/>
                  <a:pt x="5154247" y="5125176"/>
                </a:cubicBezTo>
                <a:close/>
                <a:moveTo>
                  <a:pt x="4562928" y="4888742"/>
                </a:moveTo>
                <a:lnTo>
                  <a:pt x="4862299" y="5068735"/>
                </a:lnTo>
                <a:lnTo>
                  <a:pt x="4255207" y="5068735"/>
                </a:lnTo>
                <a:lnTo>
                  <a:pt x="4562928" y="4888742"/>
                </a:lnTo>
                <a:close/>
                <a:moveTo>
                  <a:pt x="4083719" y="5196230"/>
                </a:moveTo>
                <a:lnTo>
                  <a:pt x="5028221" y="5196230"/>
                </a:lnTo>
                <a:lnTo>
                  <a:pt x="5028221" y="5922003"/>
                </a:lnTo>
                <a:lnTo>
                  <a:pt x="4083719" y="5922003"/>
                </a:lnTo>
                <a:lnTo>
                  <a:pt x="4083719" y="5196230"/>
                </a:lnTo>
                <a:close/>
                <a:moveTo>
                  <a:pt x="4317757" y="5315221"/>
                </a:moveTo>
                <a:lnTo>
                  <a:pt x="4317757" y="5763813"/>
                </a:lnTo>
                <a:cubicBezTo>
                  <a:pt x="4317757" y="5798992"/>
                  <a:pt x="4289227" y="5827522"/>
                  <a:pt x="4254048" y="5827522"/>
                </a:cubicBezTo>
                <a:cubicBezTo>
                  <a:pt x="4218868" y="5827522"/>
                  <a:pt x="4190338" y="5798992"/>
                  <a:pt x="4190338" y="5763813"/>
                </a:cubicBezTo>
                <a:lnTo>
                  <a:pt x="4190338" y="5315221"/>
                </a:lnTo>
                <a:cubicBezTo>
                  <a:pt x="4190338" y="5280042"/>
                  <a:pt x="4218868" y="5251512"/>
                  <a:pt x="4254048" y="5251512"/>
                </a:cubicBezTo>
                <a:cubicBezTo>
                  <a:pt x="4289227" y="5251512"/>
                  <a:pt x="4317757" y="5280042"/>
                  <a:pt x="4317757" y="5315221"/>
                </a:cubicBezTo>
                <a:close/>
                <a:moveTo>
                  <a:pt x="4619756" y="5315221"/>
                </a:moveTo>
                <a:lnTo>
                  <a:pt x="4619756" y="5763813"/>
                </a:lnTo>
                <a:cubicBezTo>
                  <a:pt x="4619756" y="5798992"/>
                  <a:pt x="4591226" y="5827522"/>
                  <a:pt x="4556047" y="5827522"/>
                </a:cubicBezTo>
                <a:cubicBezTo>
                  <a:pt x="4520868" y="5827522"/>
                  <a:pt x="4492338" y="5798992"/>
                  <a:pt x="4492338" y="5763813"/>
                </a:cubicBezTo>
                <a:lnTo>
                  <a:pt x="4492338" y="5315221"/>
                </a:lnTo>
                <a:cubicBezTo>
                  <a:pt x="4492338" y="5280042"/>
                  <a:pt x="4520868" y="5251512"/>
                  <a:pt x="4556047" y="5251512"/>
                </a:cubicBezTo>
                <a:cubicBezTo>
                  <a:pt x="4591226" y="5251512"/>
                  <a:pt x="4619756" y="5280042"/>
                  <a:pt x="4619756" y="5315221"/>
                </a:cubicBezTo>
                <a:close/>
                <a:moveTo>
                  <a:pt x="4921678" y="5315221"/>
                </a:moveTo>
                <a:lnTo>
                  <a:pt x="4921678" y="5763813"/>
                </a:lnTo>
                <a:cubicBezTo>
                  <a:pt x="4921678" y="5798992"/>
                  <a:pt x="4893148" y="5827522"/>
                  <a:pt x="4857969" y="5827522"/>
                </a:cubicBezTo>
                <a:cubicBezTo>
                  <a:pt x="4822790" y="5827522"/>
                  <a:pt x="4794260" y="5798992"/>
                  <a:pt x="4794260" y="5763813"/>
                </a:cubicBezTo>
                <a:lnTo>
                  <a:pt x="4794260" y="5315221"/>
                </a:lnTo>
                <a:cubicBezTo>
                  <a:pt x="4794260" y="5280042"/>
                  <a:pt x="4822790" y="5251512"/>
                  <a:pt x="4857969" y="5251512"/>
                </a:cubicBezTo>
                <a:cubicBezTo>
                  <a:pt x="4893148" y="5251512"/>
                  <a:pt x="4921678" y="5280042"/>
                  <a:pt x="4921678" y="5315221"/>
                </a:cubicBezTo>
                <a:close/>
              </a:path>
            </a:pathLst>
          </a:custGeom>
          <a:solidFill>
            <a:schemeClr val="bg1"/>
          </a:solidFill>
          <a:ln w="7729" cap="flat">
            <a:noFill/>
            <a:prstDash val="solid"/>
            <a:miter/>
          </a:ln>
        </p:spPr>
        <p:txBody>
          <a:bodyPr rtlCol="0" anchor="ctr"/>
          <a:lstStyle/>
          <a:p>
            <a:endParaRPr lang="en-US"/>
          </a:p>
        </p:txBody>
      </p:sp>
      <p:sp>
        <p:nvSpPr>
          <p:cNvPr id="44" name="Freeform 143">
            <a:extLst>
              <a:ext uri="{FF2B5EF4-FFF2-40B4-BE49-F238E27FC236}">
                <a16:creationId xmlns:a16="http://schemas.microsoft.com/office/drawing/2014/main" id="{DB9F9E63-5B50-BCDB-B469-AA1600EF3E31}"/>
              </a:ext>
            </a:extLst>
          </p:cNvPr>
          <p:cNvSpPr/>
          <p:nvPr/>
        </p:nvSpPr>
        <p:spPr>
          <a:xfrm rot="16376751">
            <a:off x="8347291" y="1681703"/>
            <a:ext cx="980299" cy="1463040"/>
          </a:xfrm>
          <a:custGeom>
            <a:avLst/>
            <a:gdLst>
              <a:gd name="connsiteX0" fmla="*/ 1268674 w 1268674"/>
              <a:gd name="connsiteY0" fmla="*/ 0 h 1624196"/>
              <a:gd name="connsiteX1" fmla="*/ 1244815 w 1268674"/>
              <a:gd name="connsiteY1" fmla="*/ 121766 h 1624196"/>
              <a:gd name="connsiteX2" fmla="*/ 134571 w 1268674"/>
              <a:gd name="connsiteY2" fmla="*/ 1578790 h 1624196"/>
              <a:gd name="connsiteX3" fmla="*/ 0 w 1268674"/>
              <a:gd name="connsiteY3" fmla="*/ 1624196 h 1624196"/>
              <a:gd name="connsiteX4" fmla="*/ 0 w 1268674"/>
              <a:gd name="connsiteY4" fmla="*/ 0 h 1624196"/>
              <a:gd name="connsiteX5" fmla="*/ 1268674 w 1268674"/>
              <a:gd name="connsiteY5" fmla="*/ 0 h 1624196"/>
              <a:gd name="connsiteX0" fmla="*/ 0 w 1244815"/>
              <a:gd name="connsiteY0" fmla="*/ 0 h 1624196"/>
              <a:gd name="connsiteX1" fmla="*/ 1244815 w 1244815"/>
              <a:gd name="connsiteY1" fmla="*/ 121766 h 1624196"/>
              <a:gd name="connsiteX2" fmla="*/ 134571 w 1244815"/>
              <a:gd name="connsiteY2" fmla="*/ 1578790 h 1624196"/>
              <a:gd name="connsiteX3" fmla="*/ 0 w 1244815"/>
              <a:gd name="connsiteY3" fmla="*/ 1624196 h 1624196"/>
              <a:gd name="connsiteX4" fmla="*/ 0 w 1244815"/>
              <a:gd name="connsiteY4" fmla="*/ 0 h 1624196"/>
              <a:gd name="connsiteX0" fmla="*/ 0 w 1244815"/>
              <a:gd name="connsiteY0" fmla="*/ 0 h 1578790"/>
              <a:gd name="connsiteX1" fmla="*/ 1244815 w 1244815"/>
              <a:gd name="connsiteY1" fmla="*/ 121766 h 1578790"/>
              <a:gd name="connsiteX2" fmla="*/ 134571 w 1244815"/>
              <a:gd name="connsiteY2" fmla="*/ 1578790 h 1578790"/>
              <a:gd name="connsiteX3" fmla="*/ 0 w 1244815"/>
              <a:gd name="connsiteY3" fmla="*/ 0 h 1578790"/>
              <a:gd name="connsiteX0" fmla="*/ 134571 w 1244815"/>
              <a:gd name="connsiteY0" fmla="*/ 1578790 h 1670230"/>
              <a:gd name="connsiteX1" fmla="*/ 0 w 1244815"/>
              <a:gd name="connsiteY1" fmla="*/ 0 h 1670230"/>
              <a:gd name="connsiteX2" fmla="*/ 1244815 w 1244815"/>
              <a:gd name="connsiteY2" fmla="*/ 121766 h 1670230"/>
              <a:gd name="connsiteX3" fmla="*/ 226011 w 1244815"/>
              <a:gd name="connsiteY3" fmla="*/ 1670230 h 1670230"/>
              <a:gd name="connsiteX0" fmla="*/ 0 w 1110244"/>
              <a:gd name="connsiteY0" fmla="*/ 1457024 h 1548464"/>
              <a:gd name="connsiteX1" fmla="*/ 1110244 w 1110244"/>
              <a:gd name="connsiteY1" fmla="*/ 0 h 1548464"/>
              <a:gd name="connsiteX2" fmla="*/ 91440 w 1110244"/>
              <a:gd name="connsiteY2" fmla="*/ 1548464 h 1548464"/>
              <a:gd name="connsiteX0" fmla="*/ 1018804 w 1018804"/>
              <a:gd name="connsiteY0" fmla="*/ 0 h 1548464"/>
              <a:gd name="connsiteX1" fmla="*/ 0 w 1018804"/>
              <a:gd name="connsiteY1" fmla="*/ 1548464 h 1548464"/>
            </a:gdLst>
            <a:ahLst/>
            <a:cxnLst>
              <a:cxn ang="0">
                <a:pos x="connsiteX0" y="connsiteY0"/>
              </a:cxn>
              <a:cxn ang="0">
                <a:pos x="connsiteX1" y="connsiteY1"/>
              </a:cxn>
            </a:cxnLst>
            <a:rect l="l" t="t" r="r" b="b"/>
            <a:pathLst>
              <a:path w="1018804" h="1548464">
                <a:moveTo>
                  <a:pt x="1018804" y="0"/>
                </a:moveTo>
                <a:cubicBezTo>
                  <a:pt x="854391" y="693715"/>
                  <a:pt x="437167" y="1241256"/>
                  <a:pt x="0" y="1548464"/>
                </a:cubicBezTo>
              </a:path>
            </a:pathLst>
          </a:custGeom>
          <a:noFill/>
          <a:ln w="25400" cap="rnd">
            <a:solidFill>
              <a:schemeClr val="accent1">
                <a:lumMod val="60000"/>
                <a:lumOff val="40000"/>
              </a:schemeClr>
            </a:solidFill>
            <a:headEnd type="triangle" w="lg" len="med"/>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142">
            <a:extLst>
              <a:ext uri="{FF2B5EF4-FFF2-40B4-BE49-F238E27FC236}">
                <a16:creationId xmlns:a16="http://schemas.microsoft.com/office/drawing/2014/main" id="{83C1204E-0921-DA7C-C6EE-764D85D4FE2F}"/>
              </a:ext>
            </a:extLst>
          </p:cNvPr>
          <p:cNvSpPr/>
          <p:nvPr/>
        </p:nvSpPr>
        <p:spPr>
          <a:xfrm rot="16200000">
            <a:off x="5480080" y="1744062"/>
            <a:ext cx="1068433" cy="1338322"/>
          </a:xfrm>
          <a:custGeom>
            <a:avLst/>
            <a:gdLst>
              <a:gd name="connsiteX0" fmla="*/ 1251047 w 1251047"/>
              <a:gd name="connsiteY0" fmla="*/ 1534824 h 1534824"/>
              <a:gd name="connsiteX1" fmla="*/ 0 w 1251047"/>
              <a:gd name="connsiteY1" fmla="*/ 1534824 h 1534824"/>
              <a:gd name="connsiteX2" fmla="*/ 0 w 1251047"/>
              <a:gd name="connsiteY2" fmla="*/ 0 h 1534824"/>
              <a:gd name="connsiteX3" fmla="*/ 84691 w 1251047"/>
              <a:gd name="connsiteY3" fmla="*/ 26747 h 1534824"/>
              <a:gd name="connsiteX4" fmla="*/ 1244815 w 1251047"/>
              <a:gd name="connsiteY4" fmla="*/ 1503019 h 1534824"/>
              <a:gd name="connsiteX5" fmla="*/ 1251047 w 1251047"/>
              <a:gd name="connsiteY5" fmla="*/ 1534824 h 1534824"/>
              <a:gd name="connsiteX0" fmla="*/ 1251047 w 1251047"/>
              <a:gd name="connsiteY0" fmla="*/ 1508077 h 1508077"/>
              <a:gd name="connsiteX1" fmla="*/ 0 w 1251047"/>
              <a:gd name="connsiteY1" fmla="*/ 1508077 h 1508077"/>
              <a:gd name="connsiteX2" fmla="*/ 84691 w 1251047"/>
              <a:gd name="connsiteY2" fmla="*/ 0 h 1508077"/>
              <a:gd name="connsiteX3" fmla="*/ 1244815 w 1251047"/>
              <a:gd name="connsiteY3" fmla="*/ 1476272 h 1508077"/>
              <a:gd name="connsiteX4" fmla="*/ 1251047 w 1251047"/>
              <a:gd name="connsiteY4" fmla="*/ 1508077 h 1508077"/>
              <a:gd name="connsiteX0" fmla="*/ 1166356 w 1166356"/>
              <a:gd name="connsiteY0" fmla="*/ 1508077 h 1508077"/>
              <a:gd name="connsiteX1" fmla="*/ 0 w 1166356"/>
              <a:gd name="connsiteY1" fmla="*/ 0 h 1508077"/>
              <a:gd name="connsiteX2" fmla="*/ 1160124 w 1166356"/>
              <a:gd name="connsiteY2" fmla="*/ 1476272 h 1508077"/>
              <a:gd name="connsiteX3" fmla="*/ 1166356 w 1166356"/>
              <a:gd name="connsiteY3" fmla="*/ 1508077 h 1508077"/>
              <a:gd name="connsiteX0" fmla="*/ 1160124 w 1160124"/>
              <a:gd name="connsiteY0" fmla="*/ 1476272 h 1476272"/>
              <a:gd name="connsiteX1" fmla="*/ 0 w 1160124"/>
              <a:gd name="connsiteY1" fmla="*/ 0 h 1476272"/>
              <a:gd name="connsiteX2" fmla="*/ 1160124 w 1160124"/>
              <a:gd name="connsiteY2" fmla="*/ 1476272 h 1476272"/>
              <a:gd name="connsiteX0" fmla="*/ 1160124 w 1251564"/>
              <a:gd name="connsiteY0" fmla="*/ 1476272 h 1567712"/>
              <a:gd name="connsiteX1" fmla="*/ 0 w 1251564"/>
              <a:gd name="connsiteY1" fmla="*/ 0 h 1567712"/>
              <a:gd name="connsiteX2" fmla="*/ 1251564 w 1251564"/>
              <a:gd name="connsiteY2" fmla="*/ 1567712 h 1567712"/>
              <a:gd name="connsiteX0" fmla="*/ 0 w 1251564"/>
              <a:gd name="connsiteY0" fmla="*/ 0 h 1567712"/>
              <a:gd name="connsiteX1" fmla="*/ 1251564 w 1251564"/>
              <a:gd name="connsiteY1" fmla="*/ 1567712 h 1567712"/>
            </a:gdLst>
            <a:ahLst/>
            <a:cxnLst>
              <a:cxn ang="0">
                <a:pos x="connsiteX0" y="connsiteY0"/>
              </a:cxn>
              <a:cxn ang="0">
                <a:pos x="connsiteX1" y="connsiteY1"/>
              </a:cxn>
            </a:cxnLst>
            <a:rect l="l" t="t" r="r" b="b"/>
            <a:pathLst>
              <a:path w="1251564" h="1567712">
                <a:moveTo>
                  <a:pt x="0" y="0"/>
                </a:moveTo>
                <a:cubicBezTo>
                  <a:pt x="552164" y="200940"/>
                  <a:pt x="990573" y="760880"/>
                  <a:pt x="1251564" y="1567712"/>
                </a:cubicBezTo>
              </a:path>
            </a:pathLst>
          </a:custGeom>
          <a:noFill/>
          <a:ln w="25400" cap="rnd">
            <a:solidFill>
              <a:schemeClr val="accent1">
                <a:lumMod val="60000"/>
                <a:lumOff val="40000"/>
              </a:schemeClr>
            </a:solidFill>
            <a:headEnd type="triangle" w="lg" len="med"/>
            <a:tailEnd type="none"/>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138">
            <a:extLst>
              <a:ext uri="{FF2B5EF4-FFF2-40B4-BE49-F238E27FC236}">
                <a16:creationId xmlns:a16="http://schemas.microsoft.com/office/drawing/2014/main" id="{71407A79-29D5-F06B-5A83-157F6DD3D9F4}"/>
              </a:ext>
            </a:extLst>
          </p:cNvPr>
          <p:cNvSpPr/>
          <p:nvPr/>
        </p:nvSpPr>
        <p:spPr>
          <a:xfrm rot="16200000">
            <a:off x="5717349" y="3940754"/>
            <a:ext cx="789703" cy="1276305"/>
          </a:xfrm>
          <a:custGeom>
            <a:avLst/>
            <a:gdLst>
              <a:gd name="connsiteX0" fmla="*/ 913447 w 913447"/>
              <a:gd name="connsiteY0" fmla="*/ 0 h 1383556"/>
              <a:gd name="connsiteX1" fmla="*/ 913447 w 913447"/>
              <a:gd name="connsiteY1" fmla="*/ 1383556 h 1383556"/>
              <a:gd name="connsiteX2" fmla="*/ 0 w 913447"/>
              <a:gd name="connsiteY2" fmla="*/ 1383556 h 1383556"/>
              <a:gd name="connsiteX3" fmla="*/ 6232 w 913447"/>
              <a:gd name="connsiteY3" fmla="*/ 1351751 h 1383556"/>
              <a:gd name="connsiteX4" fmla="*/ 795935 w 913447"/>
              <a:gd name="connsiteY4" fmla="*/ 75446 h 1383556"/>
              <a:gd name="connsiteX5" fmla="*/ 913447 w 913447"/>
              <a:gd name="connsiteY5" fmla="*/ 0 h 1383556"/>
              <a:gd name="connsiteX0" fmla="*/ 795935 w 913447"/>
              <a:gd name="connsiteY0" fmla="*/ 0 h 1308110"/>
              <a:gd name="connsiteX1" fmla="*/ 913447 w 913447"/>
              <a:gd name="connsiteY1" fmla="*/ 1308110 h 1308110"/>
              <a:gd name="connsiteX2" fmla="*/ 0 w 913447"/>
              <a:gd name="connsiteY2" fmla="*/ 1308110 h 1308110"/>
              <a:gd name="connsiteX3" fmla="*/ 6232 w 913447"/>
              <a:gd name="connsiteY3" fmla="*/ 1276305 h 1308110"/>
              <a:gd name="connsiteX4" fmla="*/ 795935 w 913447"/>
              <a:gd name="connsiteY4" fmla="*/ 0 h 1308110"/>
              <a:gd name="connsiteX0" fmla="*/ 789703 w 907215"/>
              <a:gd name="connsiteY0" fmla="*/ 0 h 1308110"/>
              <a:gd name="connsiteX1" fmla="*/ 907215 w 907215"/>
              <a:gd name="connsiteY1" fmla="*/ 1308110 h 1308110"/>
              <a:gd name="connsiteX2" fmla="*/ 0 w 907215"/>
              <a:gd name="connsiteY2" fmla="*/ 1276305 h 1308110"/>
              <a:gd name="connsiteX3" fmla="*/ 789703 w 907215"/>
              <a:gd name="connsiteY3" fmla="*/ 0 h 1308110"/>
              <a:gd name="connsiteX0" fmla="*/ 0 w 907215"/>
              <a:gd name="connsiteY0" fmla="*/ 1276305 h 1367745"/>
              <a:gd name="connsiteX1" fmla="*/ 789703 w 907215"/>
              <a:gd name="connsiteY1" fmla="*/ 0 h 1367745"/>
              <a:gd name="connsiteX2" fmla="*/ 907215 w 907215"/>
              <a:gd name="connsiteY2" fmla="*/ 1308110 h 1367745"/>
              <a:gd name="connsiteX3" fmla="*/ 91440 w 907215"/>
              <a:gd name="connsiteY3" fmla="*/ 1367745 h 1367745"/>
              <a:gd name="connsiteX0" fmla="*/ 0 w 789703"/>
              <a:gd name="connsiteY0" fmla="*/ 1276305 h 1367745"/>
              <a:gd name="connsiteX1" fmla="*/ 789703 w 789703"/>
              <a:gd name="connsiteY1" fmla="*/ 0 h 1367745"/>
              <a:gd name="connsiteX2" fmla="*/ 91440 w 789703"/>
              <a:gd name="connsiteY2" fmla="*/ 1367745 h 1367745"/>
              <a:gd name="connsiteX0" fmla="*/ 0 w 789703"/>
              <a:gd name="connsiteY0" fmla="*/ 1276305 h 1276305"/>
              <a:gd name="connsiteX1" fmla="*/ 789703 w 789703"/>
              <a:gd name="connsiteY1" fmla="*/ 0 h 1276305"/>
            </a:gdLst>
            <a:ahLst/>
            <a:cxnLst>
              <a:cxn ang="0">
                <a:pos x="connsiteX0" y="connsiteY0"/>
              </a:cxn>
              <a:cxn ang="0">
                <a:pos x="connsiteX1" y="connsiteY1"/>
              </a:cxn>
            </a:cxnLst>
            <a:rect l="l" t="t" r="r" b="b"/>
            <a:pathLst>
              <a:path w="789703" h="1276305">
                <a:moveTo>
                  <a:pt x="0" y="1276305"/>
                </a:moveTo>
                <a:cubicBezTo>
                  <a:pt x="129476" y="730005"/>
                  <a:pt x="415734" y="274356"/>
                  <a:pt x="789703" y="0"/>
                </a:cubicBezTo>
              </a:path>
            </a:pathLst>
          </a:custGeom>
          <a:noFill/>
          <a:ln w="25400" cap="rnd">
            <a:solidFill>
              <a:schemeClr val="accent1">
                <a:lumMod val="60000"/>
                <a:lumOff val="40000"/>
              </a:schemeClr>
            </a:solidFill>
            <a:headEnd type="triangle" w="lg" len="med"/>
            <a:tailEnd type="none"/>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137">
            <a:extLst>
              <a:ext uri="{FF2B5EF4-FFF2-40B4-BE49-F238E27FC236}">
                <a16:creationId xmlns:a16="http://schemas.microsoft.com/office/drawing/2014/main" id="{63BF4DEB-C965-744B-11AE-ED7A2201C82C}"/>
              </a:ext>
            </a:extLst>
          </p:cNvPr>
          <p:cNvSpPr>
            <a:spLocks noChangeAspect="1"/>
          </p:cNvSpPr>
          <p:nvPr/>
        </p:nvSpPr>
        <p:spPr>
          <a:xfrm rot="16200000">
            <a:off x="8347856" y="3914131"/>
            <a:ext cx="804672" cy="1284598"/>
          </a:xfrm>
          <a:custGeom>
            <a:avLst/>
            <a:gdLst>
              <a:gd name="connsiteX0" fmla="*/ 930759 w 930759"/>
              <a:gd name="connsiteY0" fmla="*/ 0 h 1473990"/>
              <a:gd name="connsiteX1" fmla="*/ 930759 w 930759"/>
              <a:gd name="connsiteY1" fmla="*/ 1473990 h 1473990"/>
              <a:gd name="connsiteX2" fmla="*/ 831121 w 930759"/>
              <a:gd name="connsiteY2" fmla="*/ 1411002 h 1473990"/>
              <a:gd name="connsiteX3" fmla="*/ 23544 w 930759"/>
              <a:gd name="connsiteY3" fmla="*/ 121766 h 1473990"/>
              <a:gd name="connsiteX4" fmla="*/ 0 w 930759"/>
              <a:gd name="connsiteY4" fmla="*/ 1602 h 1473990"/>
              <a:gd name="connsiteX5" fmla="*/ 2952 w 930759"/>
              <a:gd name="connsiteY5" fmla="*/ 0 h 1473990"/>
              <a:gd name="connsiteX6" fmla="*/ 930759 w 930759"/>
              <a:gd name="connsiteY6" fmla="*/ 0 h 1473990"/>
              <a:gd name="connsiteX0" fmla="*/ 2952 w 930759"/>
              <a:gd name="connsiteY0" fmla="*/ 0 h 1473990"/>
              <a:gd name="connsiteX1" fmla="*/ 930759 w 930759"/>
              <a:gd name="connsiteY1" fmla="*/ 1473990 h 1473990"/>
              <a:gd name="connsiteX2" fmla="*/ 831121 w 930759"/>
              <a:gd name="connsiteY2" fmla="*/ 1411002 h 1473990"/>
              <a:gd name="connsiteX3" fmla="*/ 23544 w 930759"/>
              <a:gd name="connsiteY3" fmla="*/ 121766 h 1473990"/>
              <a:gd name="connsiteX4" fmla="*/ 0 w 930759"/>
              <a:gd name="connsiteY4" fmla="*/ 1602 h 1473990"/>
              <a:gd name="connsiteX5" fmla="*/ 2952 w 930759"/>
              <a:gd name="connsiteY5" fmla="*/ 0 h 1473990"/>
              <a:gd name="connsiteX0" fmla="*/ 2952 w 930759"/>
              <a:gd name="connsiteY0" fmla="*/ 0 h 1473990"/>
              <a:gd name="connsiteX1" fmla="*/ 930759 w 930759"/>
              <a:gd name="connsiteY1" fmla="*/ 1473990 h 1473990"/>
              <a:gd name="connsiteX2" fmla="*/ 831121 w 930759"/>
              <a:gd name="connsiteY2" fmla="*/ 1411002 h 1473990"/>
              <a:gd name="connsiteX3" fmla="*/ 23544 w 930759"/>
              <a:gd name="connsiteY3" fmla="*/ 121766 h 1473990"/>
              <a:gd name="connsiteX4" fmla="*/ 0 w 930759"/>
              <a:gd name="connsiteY4" fmla="*/ 1602 h 1473990"/>
              <a:gd name="connsiteX5" fmla="*/ 94392 w 930759"/>
              <a:gd name="connsiteY5" fmla="*/ 91440 h 1473990"/>
              <a:gd name="connsiteX0" fmla="*/ 2952 w 831121"/>
              <a:gd name="connsiteY0" fmla="*/ 0 h 1411002"/>
              <a:gd name="connsiteX1" fmla="*/ 831121 w 831121"/>
              <a:gd name="connsiteY1" fmla="*/ 1411002 h 1411002"/>
              <a:gd name="connsiteX2" fmla="*/ 23544 w 831121"/>
              <a:gd name="connsiteY2" fmla="*/ 121766 h 1411002"/>
              <a:gd name="connsiteX3" fmla="*/ 0 w 831121"/>
              <a:gd name="connsiteY3" fmla="*/ 1602 h 1411002"/>
              <a:gd name="connsiteX4" fmla="*/ 94392 w 831121"/>
              <a:gd name="connsiteY4" fmla="*/ 91440 h 1411002"/>
              <a:gd name="connsiteX0" fmla="*/ 0 w 828169"/>
              <a:gd name="connsiteY0" fmla="*/ 0 h 1411002"/>
              <a:gd name="connsiteX1" fmla="*/ 828169 w 828169"/>
              <a:gd name="connsiteY1" fmla="*/ 1411002 h 1411002"/>
              <a:gd name="connsiteX2" fmla="*/ 20592 w 828169"/>
              <a:gd name="connsiteY2" fmla="*/ 121766 h 1411002"/>
              <a:gd name="connsiteX3" fmla="*/ 91440 w 828169"/>
              <a:gd name="connsiteY3" fmla="*/ 91440 h 1411002"/>
              <a:gd name="connsiteX0" fmla="*/ 807577 w 807577"/>
              <a:gd name="connsiteY0" fmla="*/ 1319562 h 1319562"/>
              <a:gd name="connsiteX1" fmla="*/ 0 w 807577"/>
              <a:gd name="connsiteY1" fmla="*/ 30326 h 1319562"/>
              <a:gd name="connsiteX2" fmla="*/ 70848 w 807577"/>
              <a:gd name="connsiteY2" fmla="*/ 0 h 1319562"/>
              <a:gd name="connsiteX0" fmla="*/ 807577 w 807577"/>
              <a:gd name="connsiteY0" fmla="*/ 1289236 h 1289236"/>
              <a:gd name="connsiteX1" fmla="*/ 0 w 807577"/>
              <a:gd name="connsiteY1" fmla="*/ 0 h 1289236"/>
            </a:gdLst>
            <a:ahLst/>
            <a:cxnLst>
              <a:cxn ang="0">
                <a:pos x="connsiteX0" y="connsiteY0"/>
              </a:cxn>
              <a:cxn ang="0">
                <a:pos x="connsiteX1" y="connsiteY1"/>
              </a:cxn>
            </a:cxnLst>
            <a:rect l="l" t="t" r="r" b="b"/>
            <a:pathLst>
              <a:path w="807577" h="1289236">
                <a:moveTo>
                  <a:pt x="807577" y="1289236"/>
                </a:moveTo>
                <a:cubicBezTo>
                  <a:pt x="424860" y="1016392"/>
                  <a:pt x="131530" y="554971"/>
                  <a:pt x="0" y="0"/>
                </a:cubicBezTo>
              </a:path>
            </a:pathLst>
          </a:custGeom>
          <a:noFill/>
          <a:ln w="25400" cap="rnd">
            <a:solidFill>
              <a:schemeClr val="accent1">
                <a:lumMod val="60000"/>
                <a:lumOff val="40000"/>
              </a:schemeClr>
            </a:solidFill>
            <a:headEnd type="triangle" w="lg" len="med"/>
            <a:tailEnd type="none"/>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8" name="Group 47">
            <a:extLst>
              <a:ext uri="{FF2B5EF4-FFF2-40B4-BE49-F238E27FC236}">
                <a16:creationId xmlns:a16="http://schemas.microsoft.com/office/drawing/2014/main" id="{9C5F1CD8-0653-9346-370C-C265D67D39EF}"/>
              </a:ext>
            </a:extLst>
          </p:cNvPr>
          <p:cNvGrpSpPr/>
          <p:nvPr/>
        </p:nvGrpSpPr>
        <p:grpSpPr>
          <a:xfrm>
            <a:off x="563127" y="2992836"/>
            <a:ext cx="1604960" cy="3069460"/>
            <a:chOff x="563127" y="2992836"/>
            <a:chExt cx="1604960" cy="3069460"/>
          </a:xfrm>
        </p:grpSpPr>
        <p:sp>
          <p:nvSpPr>
            <p:cNvPr id="49" name="Oval 48">
              <a:extLst>
                <a:ext uri="{FF2B5EF4-FFF2-40B4-BE49-F238E27FC236}">
                  <a16:creationId xmlns:a16="http://schemas.microsoft.com/office/drawing/2014/main" id="{BB71862A-B1B7-2463-6F81-B9B37C252DFE}"/>
                </a:ext>
              </a:extLst>
            </p:cNvPr>
            <p:cNvSpPr/>
            <p:nvPr/>
          </p:nvSpPr>
          <p:spPr>
            <a:xfrm>
              <a:off x="749829" y="2992836"/>
              <a:ext cx="1231556" cy="1231556"/>
            </a:xfrm>
            <a:prstGeom prst="ellipse">
              <a:avLst/>
            </a:prstGeom>
            <a:solidFill>
              <a:schemeClr val="accent4"/>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2" descr="j5 Mobile - Apps on Google Play">
              <a:extLst>
                <a:ext uri="{FF2B5EF4-FFF2-40B4-BE49-F238E27FC236}">
                  <a16:creationId xmlns:a16="http://schemas.microsoft.com/office/drawing/2014/main" id="{31F64FFF-E199-2E96-5047-7F2E25BDE8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127" y="5259816"/>
              <a:ext cx="1604960" cy="802480"/>
            </a:xfrm>
            <a:prstGeom prst="rect">
              <a:avLst/>
            </a:prstGeom>
            <a:extLst>
              <a:ext uri="{909E8E84-426E-40DD-AFC4-6F175D3DCCD1}">
                <a14:hiddenFill xmlns:a14="http://schemas.microsoft.com/office/drawing/2010/main">
                  <a:solidFill>
                    <a:srgbClr val="FFFFFF"/>
                  </a:solidFill>
                </a14:hiddenFill>
              </a:ext>
            </a:extLst>
          </p:spPr>
        </p:pic>
      </p:grpSp>
      <p:pic>
        <p:nvPicPr>
          <p:cNvPr id="51" name="Picture 50">
            <a:extLst>
              <a:ext uri="{FF2B5EF4-FFF2-40B4-BE49-F238E27FC236}">
                <a16:creationId xmlns:a16="http://schemas.microsoft.com/office/drawing/2014/main" id="{D6E97595-78C1-478F-D273-B4AC7DDCE59D}"/>
              </a:ext>
            </a:extLst>
          </p:cNvPr>
          <p:cNvPicPr>
            <a:picLocks noChangeAspect="1"/>
          </p:cNvPicPr>
          <p:nvPr/>
        </p:nvPicPr>
        <p:blipFill>
          <a:blip r:embed="rId3"/>
          <a:stretch>
            <a:fillRect/>
          </a:stretch>
        </p:blipFill>
        <p:spPr>
          <a:xfrm>
            <a:off x="958330" y="3221514"/>
            <a:ext cx="822960" cy="822960"/>
          </a:xfrm>
          <a:prstGeom prst="rect">
            <a:avLst/>
          </a:prstGeom>
        </p:spPr>
      </p:pic>
    </p:spTree>
    <p:extLst>
      <p:ext uri="{BB962C8B-B14F-4D97-AF65-F5344CB8AC3E}">
        <p14:creationId xmlns:p14="http://schemas.microsoft.com/office/powerpoint/2010/main" val="247935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44" grpId="0" animBg="1"/>
      <p:bldP spid="45" grpId="0" animBg="1"/>
      <p:bldP spid="46" grpId="0" animBg="1"/>
      <p:bldP spid="4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ECA9D5-1BF5-0145-2EF4-9BE4B74614A6}"/>
              </a:ext>
            </a:extLst>
          </p:cNvPr>
          <p:cNvSpPr>
            <a:spLocks noGrp="1"/>
          </p:cNvSpPr>
          <p:nvPr>
            <p:ph type="title"/>
          </p:nvPr>
        </p:nvSpPr>
        <p:spPr>
          <a:xfrm>
            <a:off x="646770" y="242351"/>
            <a:ext cx="10890806" cy="1095051"/>
          </a:xfrm>
        </p:spPr>
        <p:txBody>
          <a:bodyPr>
            <a:normAutofit fontScale="90000"/>
          </a:bodyPr>
          <a:lstStyle/>
          <a:p>
            <a:r>
              <a:rPr lang="en-US" dirty="0"/>
              <a:t>Working Together</a:t>
            </a:r>
            <a:br>
              <a:rPr lang="en-US" dirty="0"/>
            </a:br>
            <a:r>
              <a:rPr lang="en-US" sz="2800" dirty="0"/>
              <a:t>Maximize Execution and Effectiveness</a:t>
            </a:r>
            <a:endParaRPr lang="en-US" dirty="0"/>
          </a:p>
        </p:txBody>
      </p:sp>
      <p:sp>
        <p:nvSpPr>
          <p:cNvPr id="5" name="Title 2">
            <a:extLst>
              <a:ext uri="{FF2B5EF4-FFF2-40B4-BE49-F238E27FC236}">
                <a16:creationId xmlns:a16="http://schemas.microsoft.com/office/drawing/2014/main" id="{8801F310-3DEA-06CA-5465-707AEA4E055A}"/>
              </a:ext>
            </a:extLst>
          </p:cNvPr>
          <p:cNvSpPr txBox="1">
            <a:spLocks/>
          </p:cNvSpPr>
          <p:nvPr/>
        </p:nvSpPr>
        <p:spPr>
          <a:xfrm>
            <a:off x="609600" y="419100"/>
            <a:ext cx="10972800" cy="410233"/>
          </a:xfrm>
          <a:prstGeom prst="rect">
            <a:avLst/>
          </a:prstGeom>
        </p:spPr>
        <p:txBody>
          <a:bodyPr lIns="0" tIns="0" rIns="0" bIns="0" anchor="t">
            <a:noAutofit/>
          </a:bodyPr>
          <a:lstStyle>
            <a:lvl1pPr algn="l" rtl="0" eaLnBrk="1" fontAlgn="base" hangingPunct="1">
              <a:lnSpc>
                <a:spcPct val="90000"/>
              </a:lnSpc>
              <a:spcBef>
                <a:spcPct val="0"/>
              </a:spcBef>
              <a:spcAft>
                <a:spcPct val="0"/>
              </a:spcAft>
              <a:defRPr sz="2400" b="1" i="0" kern="1200">
                <a:solidFill>
                  <a:srgbClr val="000000"/>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Arial" panose="020B0604020202020204" pitchFamily="34" charset="0"/>
              </a:defRPr>
            </a:lvl2pPr>
            <a:lvl3pPr algn="l" rtl="0" eaLnBrk="1" fontAlgn="base" hangingPunct="1">
              <a:lnSpc>
                <a:spcPct val="90000"/>
              </a:lnSpc>
              <a:spcBef>
                <a:spcPct val="0"/>
              </a:spcBef>
              <a:spcAft>
                <a:spcPct val="0"/>
              </a:spcAft>
              <a:defRPr sz="4400">
                <a:solidFill>
                  <a:schemeClr val="tx1"/>
                </a:solidFill>
                <a:latin typeface="Arial" panose="020B0604020202020204" pitchFamily="34" charset="0"/>
              </a:defRPr>
            </a:lvl3pPr>
            <a:lvl4pPr algn="l" rtl="0" eaLnBrk="1" fontAlgn="base" hangingPunct="1">
              <a:lnSpc>
                <a:spcPct val="90000"/>
              </a:lnSpc>
              <a:spcBef>
                <a:spcPct val="0"/>
              </a:spcBef>
              <a:spcAft>
                <a:spcPct val="0"/>
              </a:spcAft>
              <a:defRPr sz="4400">
                <a:solidFill>
                  <a:schemeClr val="tx1"/>
                </a:solidFill>
                <a:latin typeface="Arial" panose="020B0604020202020204" pitchFamily="34" charset="0"/>
              </a:defRPr>
            </a:lvl4pPr>
            <a:lvl5pPr algn="l" rtl="0" eaLnBrk="1" fontAlgn="base" hangingPunct="1">
              <a:lnSpc>
                <a:spcPct val="90000"/>
              </a:lnSpc>
              <a:spcBef>
                <a:spcPct val="0"/>
              </a:spcBef>
              <a:spcAft>
                <a:spcPct val="0"/>
              </a:spcAft>
              <a:defRPr sz="4400">
                <a:solidFill>
                  <a:schemeClr val="tx1"/>
                </a:solidFill>
                <a:latin typeface="Arial" panose="020B0604020202020204" pitchFamily="34" charset="0"/>
              </a:defRPr>
            </a:lvl5pPr>
            <a:lvl6pPr marL="457200" algn="l" rtl="0" eaLnBrk="1" fontAlgn="base" hangingPunct="1">
              <a:lnSpc>
                <a:spcPct val="90000"/>
              </a:lnSpc>
              <a:spcBef>
                <a:spcPct val="0"/>
              </a:spcBef>
              <a:spcAft>
                <a:spcPct val="0"/>
              </a:spcAft>
              <a:defRPr sz="4400">
                <a:solidFill>
                  <a:schemeClr val="tx1"/>
                </a:solidFill>
                <a:latin typeface="Arial" panose="020B0604020202020204" pitchFamily="34" charset="0"/>
              </a:defRPr>
            </a:lvl6pPr>
            <a:lvl7pPr marL="914400" algn="l" rtl="0" eaLnBrk="1" fontAlgn="base" hangingPunct="1">
              <a:lnSpc>
                <a:spcPct val="90000"/>
              </a:lnSpc>
              <a:spcBef>
                <a:spcPct val="0"/>
              </a:spcBef>
              <a:spcAft>
                <a:spcPct val="0"/>
              </a:spcAft>
              <a:defRPr sz="4400">
                <a:solidFill>
                  <a:schemeClr val="tx1"/>
                </a:solidFill>
                <a:latin typeface="Arial" panose="020B0604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Arial" panose="020B0604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30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6" name="Rectangle 5">
            <a:extLst>
              <a:ext uri="{FF2B5EF4-FFF2-40B4-BE49-F238E27FC236}">
                <a16:creationId xmlns:a16="http://schemas.microsoft.com/office/drawing/2014/main" id="{EBD703CA-2154-C0BE-16CE-677CAA9E05EA}"/>
              </a:ext>
            </a:extLst>
          </p:cNvPr>
          <p:cNvSpPr/>
          <p:nvPr/>
        </p:nvSpPr>
        <p:spPr>
          <a:xfrm>
            <a:off x="1305659" y="1426459"/>
            <a:ext cx="4572000" cy="4106561"/>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cxnSp>
        <p:nvCxnSpPr>
          <p:cNvPr id="7" name="Straight Connector 6">
            <a:extLst>
              <a:ext uri="{FF2B5EF4-FFF2-40B4-BE49-F238E27FC236}">
                <a16:creationId xmlns:a16="http://schemas.microsoft.com/office/drawing/2014/main" id="{B84DF71F-9C84-902A-DFCF-96AC02BA0F72}"/>
              </a:ext>
            </a:extLst>
          </p:cNvPr>
          <p:cNvCxnSpPr>
            <a:cxnSpLocks/>
          </p:cNvCxnSpPr>
          <p:nvPr/>
        </p:nvCxnSpPr>
        <p:spPr>
          <a:xfrm flipH="1">
            <a:off x="1279533" y="1426459"/>
            <a:ext cx="25927" cy="412870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3EDEC50-802E-064A-A40D-BC909C702988}"/>
              </a:ext>
            </a:extLst>
          </p:cNvPr>
          <p:cNvCxnSpPr>
            <a:cxnSpLocks/>
          </p:cNvCxnSpPr>
          <p:nvPr/>
        </p:nvCxnSpPr>
        <p:spPr>
          <a:xfrm flipH="1">
            <a:off x="1279533" y="5533020"/>
            <a:ext cx="4598126" cy="2214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14594C3-20AF-C299-C435-26E0EB4C1C80}"/>
              </a:ext>
            </a:extLst>
          </p:cNvPr>
          <p:cNvSpPr txBox="1"/>
          <p:nvPr/>
        </p:nvSpPr>
        <p:spPr>
          <a:xfrm rot="16200000">
            <a:off x="-1237851" y="3255973"/>
            <a:ext cx="40591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a:ea typeface="+mn-ea"/>
                <a:cs typeface="Arial" panose="020B0604020202020204" pitchFamily="34" charset="0"/>
              </a:rPr>
              <a:t>Effectiveness (</a:t>
            </a:r>
            <a:r>
              <a:rPr kumimoji="0" lang="en-US" sz="1400" b="0" i="0" u="none" strike="noStrike" kern="1200" cap="none" spc="0" normalizeH="0" baseline="0" noProof="0" dirty="0">
                <a:ln>
                  <a:noFill/>
                </a:ln>
                <a:effectLst/>
                <a:uLnTx/>
                <a:uFillTx/>
                <a:latin typeface="Arial"/>
                <a:ea typeface="+mn-ea"/>
                <a:cs typeface="Arial" panose="020B0604020202020204" pitchFamily="34" charset="0"/>
              </a:rPr>
              <a:t>Performance Management )</a:t>
            </a:r>
          </a:p>
        </p:txBody>
      </p:sp>
      <p:sp>
        <p:nvSpPr>
          <p:cNvPr id="10" name="TextBox 9">
            <a:extLst>
              <a:ext uri="{FF2B5EF4-FFF2-40B4-BE49-F238E27FC236}">
                <a16:creationId xmlns:a16="http://schemas.microsoft.com/office/drawing/2014/main" id="{A269A1B0-A729-290F-8B24-3B3724317988}"/>
              </a:ext>
            </a:extLst>
          </p:cNvPr>
          <p:cNvSpPr txBox="1"/>
          <p:nvPr/>
        </p:nvSpPr>
        <p:spPr>
          <a:xfrm>
            <a:off x="1112339" y="5805293"/>
            <a:ext cx="45981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a:ea typeface="+mn-ea"/>
                <a:cs typeface="Arial" panose="020B0604020202020204" pitchFamily="34" charset="0"/>
              </a:rPr>
              <a:t>Execution </a:t>
            </a:r>
            <a:r>
              <a:rPr kumimoji="0" lang="en-US" sz="1600" b="0" i="0" u="none" strike="noStrike" kern="1200" cap="none" spc="0" normalizeH="0" baseline="0" noProof="0" dirty="0">
                <a:ln>
                  <a:noFill/>
                </a:ln>
                <a:effectLst/>
                <a:uLnTx/>
                <a:uFillTx/>
                <a:latin typeface="Arial"/>
                <a:ea typeface="+mn-ea"/>
                <a:cs typeface="Arial" panose="020B0604020202020204" pitchFamily="34" charset="0"/>
              </a:rPr>
              <a:t>(Asset Management)</a:t>
            </a:r>
            <a:endParaRPr kumimoji="0" lang="en-US" sz="1400" b="0" i="0" u="none" strike="noStrike" kern="1200" cap="none" spc="0" normalizeH="0" baseline="0" noProof="0" dirty="0">
              <a:ln>
                <a:noFill/>
              </a:ln>
              <a:effectLst/>
              <a:uLnTx/>
              <a:uFillTx/>
              <a:latin typeface="Arial"/>
              <a:ea typeface="+mn-ea"/>
              <a:cs typeface="Arial" panose="020B0604020202020204" pitchFamily="34" charset="0"/>
            </a:endParaRPr>
          </a:p>
        </p:txBody>
      </p:sp>
      <p:sp>
        <p:nvSpPr>
          <p:cNvPr id="11" name="TextBox 10">
            <a:extLst>
              <a:ext uri="{FF2B5EF4-FFF2-40B4-BE49-F238E27FC236}">
                <a16:creationId xmlns:a16="http://schemas.microsoft.com/office/drawing/2014/main" id="{AD7862E3-4B0F-D80B-45C8-033E343EBFBD}"/>
              </a:ext>
            </a:extLst>
          </p:cNvPr>
          <p:cNvSpPr txBox="1"/>
          <p:nvPr/>
        </p:nvSpPr>
        <p:spPr>
          <a:xfrm>
            <a:off x="4610747" y="1696538"/>
            <a:ext cx="1228401"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Optimized Asset </a:t>
            </a:r>
            <a:r>
              <a:rPr kumimoji="0" lang="en-US" sz="13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Management</a:t>
            </a:r>
          </a:p>
        </p:txBody>
      </p:sp>
      <p:cxnSp>
        <p:nvCxnSpPr>
          <p:cNvPr id="12" name="Straight Arrow Connector 11">
            <a:extLst>
              <a:ext uri="{FF2B5EF4-FFF2-40B4-BE49-F238E27FC236}">
                <a16:creationId xmlns:a16="http://schemas.microsoft.com/office/drawing/2014/main" id="{7003D1B1-4C1E-BE99-E919-6A9B19BCFF6A}"/>
              </a:ext>
            </a:extLst>
          </p:cNvPr>
          <p:cNvCxnSpPr>
            <a:cxnSpLocks/>
          </p:cNvCxnSpPr>
          <p:nvPr/>
        </p:nvCxnSpPr>
        <p:spPr>
          <a:xfrm>
            <a:off x="1823274" y="5782399"/>
            <a:ext cx="3176257" cy="0"/>
          </a:xfrm>
          <a:prstGeom prst="straightConnector1">
            <a:avLst/>
          </a:prstGeom>
          <a:ln w="2540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8A7244D-A4B1-AD91-B0DA-FD8620C5331A}"/>
              </a:ext>
            </a:extLst>
          </p:cNvPr>
          <p:cNvCxnSpPr>
            <a:cxnSpLocks/>
          </p:cNvCxnSpPr>
          <p:nvPr/>
        </p:nvCxnSpPr>
        <p:spPr>
          <a:xfrm flipV="1">
            <a:off x="1079085" y="1857127"/>
            <a:ext cx="0" cy="3391111"/>
          </a:xfrm>
          <a:prstGeom prst="straightConnector1">
            <a:avLst/>
          </a:prstGeom>
          <a:ln w="2540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09EC20C-F453-93AE-4C3F-EBED069C8464}"/>
              </a:ext>
            </a:extLst>
          </p:cNvPr>
          <p:cNvCxnSpPr>
            <a:cxnSpLocks/>
          </p:cNvCxnSpPr>
          <p:nvPr/>
        </p:nvCxnSpPr>
        <p:spPr>
          <a:xfrm flipV="1">
            <a:off x="1581161" y="2518746"/>
            <a:ext cx="3029586" cy="2758989"/>
          </a:xfrm>
          <a:prstGeom prst="straightConnector1">
            <a:avLst/>
          </a:prstGeom>
          <a:ln w="25400" cmpd="sng">
            <a:solidFill>
              <a:schemeClr val="tx1"/>
            </a:solidFill>
            <a:prstDash val="lgDash"/>
            <a:tailEnd type="stealth" w="lg"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69F0B64-0754-3FD9-C291-C275139C3B0D}"/>
              </a:ext>
            </a:extLst>
          </p:cNvPr>
          <p:cNvSpPr txBox="1"/>
          <p:nvPr/>
        </p:nvSpPr>
        <p:spPr>
          <a:xfrm>
            <a:off x="5976955" y="3896115"/>
            <a:ext cx="5865040" cy="147732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98BA"/>
              </a:buClr>
              <a:buSzTx/>
              <a:buFont typeface="Wingdings" panose="05000000000000000000" pitchFamily="2" charset="2"/>
              <a:buChar char="§"/>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a:p>
            <a:pPr marL="914400" marR="0" lvl="1" indent="-457200" algn="l" defTabSz="914400" rtl="0" eaLnBrk="1" fontAlgn="auto" latinLnBrk="0" hangingPunct="1">
              <a:lnSpc>
                <a:spcPct val="100000"/>
              </a:lnSpc>
              <a:spcBef>
                <a:spcPts val="0"/>
              </a:spcBef>
              <a:spcAft>
                <a:spcPts val="600"/>
              </a:spcAft>
              <a:buClr>
                <a:srgbClr val="153C15"/>
              </a:buClr>
              <a:buSzTx/>
              <a:buFont typeface="Wingdings" panose="05000000000000000000" pitchFamily="2" charset="2"/>
              <a:buChar char="§"/>
              <a:tabLst/>
              <a:defRPr/>
            </a:pPr>
            <a:r>
              <a:rPr kumimoji="0" lang="en-US" sz="2000" b="0" i="0" u="none" strike="noStrike" kern="1200" cap="none" spc="0" normalizeH="0" baseline="0" noProof="0" dirty="0">
                <a:ln>
                  <a:noFill/>
                </a:ln>
                <a:effectLst/>
                <a:uLnTx/>
                <a:uFillTx/>
                <a:latin typeface="Arial"/>
                <a:ea typeface="+mn-ea"/>
                <a:cs typeface="+mn-cs"/>
              </a:rPr>
              <a:t>Precision PMs</a:t>
            </a:r>
          </a:p>
          <a:p>
            <a:pPr marL="914400" marR="0" lvl="1" indent="-457200" algn="l" defTabSz="914400" rtl="0" eaLnBrk="1" fontAlgn="auto" latinLnBrk="0" hangingPunct="1">
              <a:lnSpc>
                <a:spcPct val="100000"/>
              </a:lnSpc>
              <a:spcBef>
                <a:spcPts val="0"/>
              </a:spcBef>
              <a:spcAft>
                <a:spcPts val="600"/>
              </a:spcAft>
              <a:buClr>
                <a:srgbClr val="153C15"/>
              </a:buClr>
              <a:buSzTx/>
              <a:buFont typeface="Wingdings" panose="05000000000000000000" pitchFamily="2" charset="2"/>
              <a:buChar char="§"/>
              <a:tabLst/>
              <a:defRPr/>
            </a:pPr>
            <a:r>
              <a:rPr kumimoji="0" lang="en-US" sz="2000" b="0" i="0" u="none" strike="noStrike" kern="1200" cap="none" spc="0" normalizeH="0" baseline="0" noProof="0" dirty="0">
                <a:ln>
                  <a:noFill/>
                </a:ln>
                <a:effectLst/>
                <a:uLnTx/>
                <a:uFillTx/>
                <a:latin typeface="Arial"/>
                <a:ea typeface="+mn-ea"/>
                <a:cs typeface="+mn-cs"/>
              </a:rPr>
              <a:t>Optimized OEM strategy</a:t>
            </a:r>
          </a:p>
          <a:p>
            <a:pPr marL="914400" marR="0" lvl="1" indent="-457200" algn="l" defTabSz="914400" rtl="0" eaLnBrk="1" fontAlgn="auto" latinLnBrk="0" hangingPunct="1">
              <a:lnSpc>
                <a:spcPct val="100000"/>
              </a:lnSpc>
              <a:spcBef>
                <a:spcPts val="0"/>
              </a:spcBef>
              <a:spcAft>
                <a:spcPts val="600"/>
              </a:spcAft>
              <a:buClr>
                <a:srgbClr val="153C15"/>
              </a:buClr>
              <a:buSzTx/>
              <a:buFont typeface="Wingdings" panose="05000000000000000000" pitchFamily="2" charset="2"/>
              <a:buChar char="§"/>
              <a:tabLst/>
              <a:defRPr/>
            </a:pPr>
            <a:r>
              <a:rPr kumimoji="0" lang="en-US" sz="2000" b="0" i="0" u="none" strike="noStrike" kern="1200" cap="none" spc="0" normalizeH="0" baseline="0" noProof="0" dirty="0">
                <a:ln>
                  <a:noFill/>
                </a:ln>
                <a:effectLst/>
                <a:uLnTx/>
                <a:uFillTx/>
                <a:latin typeface="Arial"/>
                <a:ea typeface="+mn-ea"/>
                <a:cs typeface="+mn-cs"/>
              </a:rPr>
              <a:t>Dynamic maintenance strategy</a:t>
            </a:r>
          </a:p>
        </p:txBody>
      </p:sp>
      <p:sp>
        <p:nvSpPr>
          <p:cNvPr id="16" name="Oval 15">
            <a:extLst>
              <a:ext uri="{FF2B5EF4-FFF2-40B4-BE49-F238E27FC236}">
                <a16:creationId xmlns:a16="http://schemas.microsoft.com/office/drawing/2014/main" id="{4A7BCC5A-2BF3-1FD0-DC3B-0ED3196063DC}"/>
              </a:ext>
            </a:extLst>
          </p:cNvPr>
          <p:cNvSpPr>
            <a:spLocks noChangeAspect="1"/>
          </p:cNvSpPr>
          <p:nvPr/>
        </p:nvSpPr>
        <p:spPr>
          <a:xfrm>
            <a:off x="4610946" y="1460642"/>
            <a:ext cx="1228202" cy="1228202"/>
          </a:xfrm>
          <a:prstGeom prst="ellipse">
            <a:avLst/>
          </a:prstGeom>
          <a:noFill/>
          <a:ln w="22225">
            <a:solidFill>
              <a:srgbClr val="0097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 name="TextBox 16">
            <a:extLst>
              <a:ext uri="{FF2B5EF4-FFF2-40B4-BE49-F238E27FC236}">
                <a16:creationId xmlns:a16="http://schemas.microsoft.com/office/drawing/2014/main" id="{5FAEBB1B-F21F-9EB1-F3D1-835161F2B5FE}"/>
              </a:ext>
            </a:extLst>
          </p:cNvPr>
          <p:cNvSpPr txBox="1"/>
          <p:nvPr/>
        </p:nvSpPr>
        <p:spPr>
          <a:xfrm>
            <a:off x="6294372" y="1821015"/>
            <a:ext cx="5762656" cy="249299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effectLst/>
                <a:uLnTx/>
                <a:uFillTx/>
                <a:latin typeface="Arial"/>
                <a:ea typeface="+mn-ea"/>
                <a:cs typeface="+mn-cs"/>
              </a:rPr>
              <a:t>EAM</a:t>
            </a:r>
            <a:r>
              <a:rPr kumimoji="0" lang="en-US" sz="2000" b="0" i="0" u="none" strike="noStrike" kern="1200" cap="none" spc="0" normalizeH="0" baseline="0" noProof="0" dirty="0">
                <a:ln>
                  <a:noFill/>
                </a:ln>
                <a:effectLst/>
                <a:uLnTx/>
                <a:uFillTx/>
                <a:latin typeface="Arial"/>
                <a:ea typeface="+mn-ea"/>
                <a:cs typeface="+mn-cs"/>
              </a:rPr>
              <a:t> provides a robust platform for the </a:t>
            </a:r>
            <a:r>
              <a:rPr kumimoji="0" lang="en-US" sz="2000" b="0" i="0" u="none" strike="noStrike" kern="1200" cap="none" spc="0" normalizeH="0" baseline="0" noProof="0" dirty="0">
                <a:ln>
                  <a:noFill/>
                </a:ln>
                <a:solidFill>
                  <a:srgbClr val="3BA40F"/>
                </a:solidFill>
                <a:effectLst/>
                <a:uLnTx/>
                <a:uFillTx/>
                <a:latin typeface="Arial"/>
                <a:ea typeface="+mn-ea"/>
                <a:cs typeface="+mn-cs"/>
              </a:rPr>
              <a:t>execution</a:t>
            </a:r>
            <a:r>
              <a:rPr kumimoji="0" lang="en-US" sz="2000" b="0" i="0" u="none" strike="noStrike" kern="1200" cap="none" spc="0" normalizeH="0" baseline="0" noProof="0" dirty="0">
                <a:ln>
                  <a:noFill/>
                </a:ln>
                <a:solidFill>
                  <a:srgbClr val="FFFFFF"/>
                </a:solidFill>
                <a:effectLst/>
                <a:uLnTx/>
                <a:uFillTx/>
                <a:latin typeface="Arial"/>
                <a:ea typeface="+mn-ea"/>
                <a:cs typeface="+mn-cs"/>
              </a:rPr>
              <a:t> </a:t>
            </a:r>
            <a:r>
              <a:rPr kumimoji="0" lang="en-US" sz="2000" b="0" i="0" u="none" strike="noStrike" kern="1200" cap="none" spc="0" normalizeH="0" baseline="0" noProof="0" dirty="0">
                <a:ln>
                  <a:noFill/>
                </a:ln>
                <a:effectLst/>
                <a:uLnTx/>
                <a:uFillTx/>
                <a:latin typeface="Arial"/>
                <a:ea typeface="+mn-ea"/>
                <a:cs typeface="+mn-cs"/>
              </a:rPr>
              <a:t>of maintenance and other operational tasks.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effectLst/>
                <a:uLnTx/>
                <a:uFillTx/>
                <a:latin typeface="Arial"/>
                <a:ea typeface="+mn-ea"/>
                <a:cs typeface="+mn-cs"/>
              </a:rPr>
              <a:t>APM</a:t>
            </a:r>
            <a:r>
              <a:rPr kumimoji="0" lang="en-US" sz="2000" b="0" i="0" u="none" strike="noStrike" kern="1200" cap="none" spc="0" normalizeH="0" baseline="0" noProof="0" dirty="0">
                <a:ln>
                  <a:noFill/>
                </a:ln>
                <a:effectLst/>
                <a:uLnTx/>
                <a:uFillTx/>
                <a:latin typeface="Arial"/>
                <a:ea typeface="+mn-ea"/>
                <a:cs typeface="+mn-cs"/>
              </a:rPr>
              <a:t> </a:t>
            </a:r>
            <a:r>
              <a:rPr kumimoji="0" lang="en-US" sz="2000" b="0" i="0" u="none" strike="noStrike" kern="1200" cap="none" spc="0" normalizeH="0" baseline="0" noProof="0" dirty="0">
                <a:ln>
                  <a:noFill/>
                </a:ln>
                <a:solidFill>
                  <a:srgbClr val="3BA40F"/>
                </a:solidFill>
                <a:effectLst/>
                <a:uLnTx/>
                <a:uFillTx/>
                <a:latin typeface="Arial"/>
                <a:ea typeface="+mn-ea"/>
                <a:cs typeface="+mn-cs"/>
              </a:rPr>
              <a:t>monitors the strategy </a:t>
            </a:r>
            <a:r>
              <a:rPr kumimoji="0" lang="en-US" sz="2000" b="0" i="0" u="none" strike="noStrike" kern="1200" cap="none" spc="0" normalizeH="0" baseline="0" noProof="0" dirty="0">
                <a:ln>
                  <a:noFill/>
                </a:ln>
                <a:effectLst/>
                <a:uLnTx/>
                <a:uFillTx/>
                <a:latin typeface="Arial"/>
                <a:ea typeface="+mn-ea"/>
                <a:cs typeface="+mn-cs"/>
              </a:rPr>
              <a:t>and the asset to determine its effectiveness.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effectLst/>
                <a:uLnTx/>
                <a:uFillTx/>
                <a:latin typeface="Arial"/>
                <a:ea typeface="+mn-ea"/>
                <a:cs typeface="+mn-cs"/>
              </a:rPr>
              <a:t>With EAM and APM working </a:t>
            </a:r>
            <a:r>
              <a:rPr kumimoji="0" lang="en-US" sz="2000" b="1" i="0" u="none" strike="noStrike" kern="1200" cap="none" spc="0" normalizeH="0" baseline="0" noProof="0" dirty="0">
                <a:ln>
                  <a:noFill/>
                </a:ln>
                <a:solidFill>
                  <a:srgbClr val="3BA40F"/>
                </a:solidFill>
                <a:effectLst/>
                <a:uLnTx/>
                <a:uFillTx/>
                <a:latin typeface="Arial"/>
                <a:ea typeface="+mn-ea"/>
                <a:cs typeface="+mn-cs"/>
              </a:rPr>
              <a:t>together: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B4012788-C1B4-64C5-AF19-86BD0F127920}"/>
              </a:ext>
            </a:extLst>
          </p:cNvPr>
          <p:cNvGrpSpPr/>
          <p:nvPr/>
        </p:nvGrpSpPr>
        <p:grpSpPr>
          <a:xfrm>
            <a:off x="1473908" y="1564639"/>
            <a:ext cx="1614473" cy="1292340"/>
            <a:chOff x="1473908" y="1564639"/>
            <a:chExt cx="1614473" cy="1292340"/>
          </a:xfrm>
        </p:grpSpPr>
        <p:sp>
          <p:nvSpPr>
            <p:cNvPr id="19" name="TextBox 18">
              <a:extLst>
                <a:ext uri="{FF2B5EF4-FFF2-40B4-BE49-F238E27FC236}">
                  <a16:creationId xmlns:a16="http://schemas.microsoft.com/office/drawing/2014/main" id="{3DF252CB-25C0-C639-8B06-212923452D4C}"/>
                </a:ext>
              </a:extLst>
            </p:cNvPr>
            <p:cNvSpPr txBox="1"/>
            <p:nvPr/>
          </p:nvSpPr>
          <p:spPr>
            <a:xfrm>
              <a:off x="1473908" y="1564639"/>
              <a:ext cx="1197760" cy="954107"/>
            </a:xfrm>
            <a:prstGeom prst="rect">
              <a:avLst/>
            </a:prstGeom>
            <a:noFill/>
            <a:ln w="19050">
              <a:solidFill>
                <a:srgbClr val="FF0000"/>
              </a:solidFill>
              <a:prstDash val="dash"/>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solidFill>
                    <a:srgbClr val="000000"/>
                  </a:solidFill>
                  <a:effectLst/>
                  <a:uLnTx/>
                  <a:uFillTx/>
                  <a:latin typeface="Arial"/>
                  <a:cs typeface="Arial" panose="020B0604020202020204" pitchFamily="34" charset="0"/>
                </a:defRPr>
              </a:lvl1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Effective Strategy Poorly Executed</a:t>
              </a:r>
            </a:p>
          </p:txBody>
        </p:sp>
        <p:grpSp>
          <p:nvGrpSpPr>
            <p:cNvPr id="20" name="Graphic 1">
              <a:extLst>
                <a:ext uri="{FF2B5EF4-FFF2-40B4-BE49-F238E27FC236}">
                  <a16:creationId xmlns:a16="http://schemas.microsoft.com/office/drawing/2014/main" id="{23060D28-CFB6-5B51-E751-CABC054AB45F}"/>
                </a:ext>
              </a:extLst>
            </p:cNvPr>
            <p:cNvGrpSpPr/>
            <p:nvPr/>
          </p:nvGrpSpPr>
          <p:grpSpPr>
            <a:xfrm>
              <a:off x="2631383" y="2456872"/>
              <a:ext cx="456998" cy="400107"/>
              <a:chOff x="5605509" y="3000375"/>
              <a:chExt cx="976312" cy="854773"/>
            </a:xfrm>
            <a:solidFill>
              <a:srgbClr val="FF0000"/>
            </a:solidFill>
          </p:grpSpPr>
          <p:sp>
            <p:nvSpPr>
              <p:cNvPr id="21" name="Freeform: Shape 3">
                <a:extLst>
                  <a:ext uri="{FF2B5EF4-FFF2-40B4-BE49-F238E27FC236}">
                    <a16:creationId xmlns:a16="http://schemas.microsoft.com/office/drawing/2014/main" id="{1A1322EB-86F4-8075-BB35-DA40706D3DE1}"/>
                  </a:ext>
                </a:extLst>
              </p:cNvPr>
              <p:cNvSpPr/>
              <p:nvPr/>
            </p:nvSpPr>
            <p:spPr>
              <a:xfrm>
                <a:off x="6058175" y="3648133"/>
                <a:ext cx="70817" cy="70939"/>
              </a:xfrm>
              <a:custGeom>
                <a:avLst/>
                <a:gdLst>
                  <a:gd name="connsiteX0" fmla="*/ 45063 w 70817"/>
                  <a:gd name="connsiteY0" fmla="*/ 1275 h 70939"/>
                  <a:gd name="connsiteX1" fmla="*/ 1248 w 70817"/>
                  <a:gd name="connsiteY1" fmla="*/ 45090 h 70939"/>
                  <a:gd name="connsiteX2" fmla="*/ 25728 w 70817"/>
                  <a:gd name="connsiteY2" fmla="*/ 69665 h 70939"/>
                  <a:gd name="connsiteX3" fmla="*/ 69543 w 70817"/>
                  <a:gd name="connsiteY3" fmla="*/ 25850 h 70939"/>
                  <a:gd name="connsiteX4" fmla="*/ 45063 w 70817"/>
                  <a:gd name="connsiteY4" fmla="*/ 1275 h 70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17" h="70939">
                    <a:moveTo>
                      <a:pt x="45063" y="1275"/>
                    </a:moveTo>
                    <a:cubicBezTo>
                      <a:pt x="18108" y="-5869"/>
                      <a:pt x="-5800" y="18134"/>
                      <a:pt x="1248" y="45090"/>
                    </a:cubicBezTo>
                    <a:cubicBezTo>
                      <a:pt x="4392" y="56901"/>
                      <a:pt x="13917" y="66521"/>
                      <a:pt x="25728" y="69665"/>
                    </a:cubicBezTo>
                    <a:cubicBezTo>
                      <a:pt x="52683" y="76808"/>
                      <a:pt x="76686" y="52805"/>
                      <a:pt x="69543" y="25850"/>
                    </a:cubicBezTo>
                    <a:cubicBezTo>
                      <a:pt x="66495" y="13943"/>
                      <a:pt x="56874" y="4418"/>
                      <a:pt x="45063" y="1275"/>
                    </a:cubicBezTo>
                    <a:close/>
                  </a:path>
                </a:pathLst>
              </a:custGeom>
              <a:grpFill/>
              <a:ln w="9525" cap="flat">
                <a:solidFill>
                  <a:srgbClr val="FF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2" name="Freeform: Shape 6">
                <a:extLst>
                  <a:ext uri="{FF2B5EF4-FFF2-40B4-BE49-F238E27FC236}">
                    <a16:creationId xmlns:a16="http://schemas.microsoft.com/office/drawing/2014/main" id="{0DB5A92A-82BD-9F1D-6FB3-5EC4A242E7FB}"/>
                  </a:ext>
                </a:extLst>
              </p:cNvPr>
              <p:cNvSpPr/>
              <p:nvPr/>
            </p:nvSpPr>
            <p:spPr>
              <a:xfrm>
                <a:off x="5605509" y="3000375"/>
                <a:ext cx="976312" cy="854773"/>
              </a:xfrm>
              <a:custGeom>
                <a:avLst/>
                <a:gdLst>
                  <a:gd name="connsiteX0" fmla="*/ 941594 w 976312"/>
                  <a:gd name="connsiteY0" fmla="*/ 854774 h 854773"/>
                  <a:gd name="connsiteX1" fmla="*/ 34719 w 976312"/>
                  <a:gd name="connsiteY1" fmla="*/ 854774 h 854773"/>
                  <a:gd name="connsiteX2" fmla="*/ 4715 w 976312"/>
                  <a:gd name="connsiteY2" fmla="*/ 837438 h 854773"/>
                  <a:gd name="connsiteX3" fmla="*/ 4715 w 976312"/>
                  <a:gd name="connsiteY3" fmla="*/ 802767 h 854773"/>
                  <a:gd name="connsiteX4" fmla="*/ 458105 w 976312"/>
                  <a:gd name="connsiteY4" fmla="*/ 17336 h 854773"/>
                  <a:gd name="connsiteX5" fmla="*/ 488109 w 976312"/>
                  <a:gd name="connsiteY5" fmla="*/ 0 h 854773"/>
                  <a:gd name="connsiteX6" fmla="*/ 518112 w 976312"/>
                  <a:gd name="connsiteY6" fmla="*/ 17336 h 854773"/>
                  <a:gd name="connsiteX7" fmla="*/ 971598 w 976312"/>
                  <a:gd name="connsiteY7" fmla="*/ 802767 h 854773"/>
                  <a:gd name="connsiteX8" fmla="*/ 971598 w 976312"/>
                  <a:gd name="connsiteY8" fmla="*/ 837438 h 854773"/>
                  <a:gd name="connsiteX9" fmla="*/ 941594 w 976312"/>
                  <a:gd name="connsiteY9" fmla="*/ 854774 h 854773"/>
                  <a:gd name="connsiteX10" fmla="*/ 488109 w 976312"/>
                  <a:gd name="connsiteY10" fmla="*/ 23813 h 854773"/>
                  <a:gd name="connsiteX11" fmla="*/ 478679 w 976312"/>
                  <a:gd name="connsiteY11" fmla="*/ 29242 h 854773"/>
                  <a:gd name="connsiteX12" fmla="*/ 25289 w 976312"/>
                  <a:gd name="connsiteY12" fmla="*/ 814673 h 854773"/>
                  <a:gd name="connsiteX13" fmla="*/ 25289 w 976312"/>
                  <a:gd name="connsiteY13" fmla="*/ 825532 h 854773"/>
                  <a:gd name="connsiteX14" fmla="*/ 34719 w 976312"/>
                  <a:gd name="connsiteY14" fmla="*/ 830961 h 854773"/>
                  <a:gd name="connsiteX15" fmla="*/ 941594 w 976312"/>
                  <a:gd name="connsiteY15" fmla="*/ 830961 h 854773"/>
                  <a:gd name="connsiteX16" fmla="*/ 951024 w 976312"/>
                  <a:gd name="connsiteY16" fmla="*/ 825532 h 854773"/>
                  <a:gd name="connsiteX17" fmla="*/ 951024 w 976312"/>
                  <a:gd name="connsiteY17" fmla="*/ 814673 h 854773"/>
                  <a:gd name="connsiteX18" fmla="*/ 497538 w 976312"/>
                  <a:gd name="connsiteY18" fmla="*/ 29242 h 854773"/>
                  <a:gd name="connsiteX19" fmla="*/ 497538 w 976312"/>
                  <a:gd name="connsiteY19" fmla="*/ 29242 h 854773"/>
                  <a:gd name="connsiteX20" fmla="*/ 488109 w 976312"/>
                  <a:gd name="connsiteY20" fmla="*/ 23813 h 854773"/>
                  <a:gd name="connsiteX21" fmla="*/ 488109 w 976312"/>
                  <a:gd name="connsiteY21" fmla="*/ 559784 h 854773"/>
                  <a:gd name="connsiteX22" fmla="*/ 476202 w 976312"/>
                  <a:gd name="connsiteY22" fmla="*/ 547878 h 854773"/>
                  <a:gd name="connsiteX23" fmla="*/ 476202 w 976312"/>
                  <a:gd name="connsiteY23" fmla="*/ 217075 h 854773"/>
                  <a:gd name="connsiteX24" fmla="*/ 488109 w 976312"/>
                  <a:gd name="connsiteY24" fmla="*/ 205169 h 854773"/>
                  <a:gd name="connsiteX25" fmla="*/ 500015 w 976312"/>
                  <a:gd name="connsiteY25" fmla="*/ 217075 h 854773"/>
                  <a:gd name="connsiteX26" fmla="*/ 500015 w 976312"/>
                  <a:gd name="connsiteY26" fmla="*/ 547878 h 854773"/>
                  <a:gd name="connsiteX27" fmla="*/ 488109 w 976312"/>
                  <a:gd name="connsiteY27" fmla="*/ 559784 h 85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76312" h="854773">
                    <a:moveTo>
                      <a:pt x="941594" y="854774"/>
                    </a:moveTo>
                    <a:lnTo>
                      <a:pt x="34719" y="854774"/>
                    </a:lnTo>
                    <a:cubicBezTo>
                      <a:pt x="22146" y="854774"/>
                      <a:pt x="11001" y="848297"/>
                      <a:pt x="4715" y="837438"/>
                    </a:cubicBezTo>
                    <a:cubicBezTo>
                      <a:pt x="-1572" y="826580"/>
                      <a:pt x="-1572" y="813626"/>
                      <a:pt x="4715" y="802767"/>
                    </a:cubicBezTo>
                    <a:lnTo>
                      <a:pt x="458105" y="17336"/>
                    </a:lnTo>
                    <a:cubicBezTo>
                      <a:pt x="464391" y="6477"/>
                      <a:pt x="475631" y="0"/>
                      <a:pt x="488109" y="0"/>
                    </a:cubicBezTo>
                    <a:cubicBezTo>
                      <a:pt x="500586" y="0"/>
                      <a:pt x="511826" y="6477"/>
                      <a:pt x="518112" y="17336"/>
                    </a:cubicBezTo>
                    <a:lnTo>
                      <a:pt x="971598" y="802767"/>
                    </a:lnTo>
                    <a:cubicBezTo>
                      <a:pt x="977884" y="813626"/>
                      <a:pt x="977884" y="826580"/>
                      <a:pt x="971598" y="837438"/>
                    </a:cubicBezTo>
                    <a:cubicBezTo>
                      <a:pt x="965311" y="848297"/>
                      <a:pt x="954072" y="854774"/>
                      <a:pt x="941594" y="854774"/>
                    </a:cubicBezTo>
                    <a:close/>
                    <a:moveTo>
                      <a:pt x="488109" y="23813"/>
                    </a:moveTo>
                    <a:cubicBezTo>
                      <a:pt x="486204" y="23813"/>
                      <a:pt x="481536" y="24384"/>
                      <a:pt x="478679" y="29242"/>
                    </a:cubicBezTo>
                    <a:lnTo>
                      <a:pt x="25289" y="814673"/>
                    </a:lnTo>
                    <a:cubicBezTo>
                      <a:pt x="22431" y="819531"/>
                      <a:pt x="24336" y="823913"/>
                      <a:pt x="25289" y="825532"/>
                    </a:cubicBezTo>
                    <a:cubicBezTo>
                      <a:pt x="26241" y="827151"/>
                      <a:pt x="29004" y="830961"/>
                      <a:pt x="34719" y="830961"/>
                    </a:cubicBezTo>
                    <a:lnTo>
                      <a:pt x="941594" y="830961"/>
                    </a:lnTo>
                    <a:cubicBezTo>
                      <a:pt x="947214" y="830961"/>
                      <a:pt x="950071" y="827151"/>
                      <a:pt x="951024" y="825532"/>
                    </a:cubicBezTo>
                    <a:cubicBezTo>
                      <a:pt x="951976" y="823913"/>
                      <a:pt x="953881" y="819531"/>
                      <a:pt x="951024" y="814673"/>
                    </a:cubicBezTo>
                    <a:lnTo>
                      <a:pt x="497538" y="29242"/>
                    </a:lnTo>
                    <a:lnTo>
                      <a:pt x="497538" y="29242"/>
                    </a:lnTo>
                    <a:cubicBezTo>
                      <a:pt x="494681" y="24384"/>
                      <a:pt x="490014" y="23813"/>
                      <a:pt x="488109" y="23813"/>
                    </a:cubicBezTo>
                    <a:close/>
                    <a:moveTo>
                      <a:pt x="488109" y="559784"/>
                    </a:moveTo>
                    <a:cubicBezTo>
                      <a:pt x="481536" y="559784"/>
                      <a:pt x="476202" y="554450"/>
                      <a:pt x="476202" y="547878"/>
                    </a:cubicBezTo>
                    <a:lnTo>
                      <a:pt x="476202" y="217075"/>
                    </a:lnTo>
                    <a:cubicBezTo>
                      <a:pt x="476202" y="210503"/>
                      <a:pt x="481536" y="205169"/>
                      <a:pt x="488109" y="205169"/>
                    </a:cubicBezTo>
                    <a:cubicBezTo>
                      <a:pt x="494681" y="205169"/>
                      <a:pt x="500015" y="210503"/>
                      <a:pt x="500015" y="217075"/>
                    </a:cubicBezTo>
                    <a:lnTo>
                      <a:pt x="500015" y="547878"/>
                    </a:lnTo>
                    <a:cubicBezTo>
                      <a:pt x="500015" y="554450"/>
                      <a:pt x="494681" y="559784"/>
                      <a:pt x="488109" y="559784"/>
                    </a:cubicBezTo>
                    <a:close/>
                  </a:path>
                </a:pathLst>
              </a:custGeom>
              <a:grpFill/>
              <a:ln w="9525" cap="flat">
                <a:solidFill>
                  <a:srgbClr val="FF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grpSp>
      <p:grpSp>
        <p:nvGrpSpPr>
          <p:cNvPr id="23" name="Group 22">
            <a:extLst>
              <a:ext uri="{FF2B5EF4-FFF2-40B4-BE49-F238E27FC236}">
                <a16:creationId xmlns:a16="http://schemas.microsoft.com/office/drawing/2014/main" id="{985BF08C-E1CD-D548-BEA3-0ED128464EBF}"/>
              </a:ext>
            </a:extLst>
          </p:cNvPr>
          <p:cNvGrpSpPr/>
          <p:nvPr/>
        </p:nvGrpSpPr>
        <p:grpSpPr>
          <a:xfrm>
            <a:off x="3925350" y="3942540"/>
            <a:ext cx="1693433" cy="1401004"/>
            <a:chOff x="3925350" y="3942540"/>
            <a:chExt cx="1693433" cy="1401004"/>
          </a:xfrm>
        </p:grpSpPr>
        <p:sp>
          <p:nvSpPr>
            <p:cNvPr id="24" name="TextBox 23">
              <a:extLst>
                <a:ext uri="{FF2B5EF4-FFF2-40B4-BE49-F238E27FC236}">
                  <a16:creationId xmlns:a16="http://schemas.microsoft.com/office/drawing/2014/main" id="{B8F657F1-F232-0B5D-8CD2-E2F1C828DC1F}"/>
                </a:ext>
              </a:extLst>
            </p:cNvPr>
            <p:cNvSpPr txBox="1"/>
            <p:nvPr/>
          </p:nvSpPr>
          <p:spPr>
            <a:xfrm>
              <a:off x="4473475" y="4389437"/>
              <a:ext cx="1145308" cy="954107"/>
            </a:xfrm>
            <a:prstGeom prst="rect">
              <a:avLst/>
            </a:prstGeom>
            <a:noFill/>
            <a:ln w="19050">
              <a:solidFill>
                <a:srgbClr val="FF000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Poor Strategy Executed Well</a:t>
              </a:r>
            </a:p>
          </p:txBody>
        </p:sp>
        <p:grpSp>
          <p:nvGrpSpPr>
            <p:cNvPr id="25" name="Graphic 1">
              <a:extLst>
                <a:ext uri="{FF2B5EF4-FFF2-40B4-BE49-F238E27FC236}">
                  <a16:creationId xmlns:a16="http://schemas.microsoft.com/office/drawing/2014/main" id="{4D22BCA8-8C5A-998C-F730-E1A3DCC17D26}"/>
                </a:ext>
              </a:extLst>
            </p:cNvPr>
            <p:cNvGrpSpPr/>
            <p:nvPr/>
          </p:nvGrpSpPr>
          <p:grpSpPr>
            <a:xfrm>
              <a:off x="3925350" y="3942540"/>
              <a:ext cx="456998" cy="400107"/>
              <a:chOff x="5605509" y="3000375"/>
              <a:chExt cx="976312" cy="854773"/>
            </a:xfrm>
            <a:solidFill>
              <a:srgbClr val="FF0000"/>
            </a:solidFill>
          </p:grpSpPr>
          <p:sp>
            <p:nvSpPr>
              <p:cNvPr id="26" name="Freeform: Shape 3">
                <a:extLst>
                  <a:ext uri="{FF2B5EF4-FFF2-40B4-BE49-F238E27FC236}">
                    <a16:creationId xmlns:a16="http://schemas.microsoft.com/office/drawing/2014/main" id="{D996F2FD-D146-6070-1731-12A87405332A}"/>
                  </a:ext>
                </a:extLst>
              </p:cNvPr>
              <p:cNvSpPr/>
              <p:nvPr/>
            </p:nvSpPr>
            <p:spPr>
              <a:xfrm>
                <a:off x="6058175" y="3648133"/>
                <a:ext cx="70817" cy="70939"/>
              </a:xfrm>
              <a:custGeom>
                <a:avLst/>
                <a:gdLst>
                  <a:gd name="connsiteX0" fmla="*/ 45063 w 70817"/>
                  <a:gd name="connsiteY0" fmla="*/ 1275 h 70939"/>
                  <a:gd name="connsiteX1" fmla="*/ 1248 w 70817"/>
                  <a:gd name="connsiteY1" fmla="*/ 45090 h 70939"/>
                  <a:gd name="connsiteX2" fmla="*/ 25728 w 70817"/>
                  <a:gd name="connsiteY2" fmla="*/ 69665 h 70939"/>
                  <a:gd name="connsiteX3" fmla="*/ 69543 w 70817"/>
                  <a:gd name="connsiteY3" fmla="*/ 25850 h 70939"/>
                  <a:gd name="connsiteX4" fmla="*/ 45063 w 70817"/>
                  <a:gd name="connsiteY4" fmla="*/ 1275 h 70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17" h="70939">
                    <a:moveTo>
                      <a:pt x="45063" y="1275"/>
                    </a:moveTo>
                    <a:cubicBezTo>
                      <a:pt x="18108" y="-5869"/>
                      <a:pt x="-5800" y="18134"/>
                      <a:pt x="1248" y="45090"/>
                    </a:cubicBezTo>
                    <a:cubicBezTo>
                      <a:pt x="4392" y="56901"/>
                      <a:pt x="13917" y="66521"/>
                      <a:pt x="25728" y="69665"/>
                    </a:cubicBezTo>
                    <a:cubicBezTo>
                      <a:pt x="52683" y="76808"/>
                      <a:pt x="76686" y="52805"/>
                      <a:pt x="69543" y="25850"/>
                    </a:cubicBezTo>
                    <a:cubicBezTo>
                      <a:pt x="66495" y="13943"/>
                      <a:pt x="56874" y="4418"/>
                      <a:pt x="45063" y="1275"/>
                    </a:cubicBezTo>
                    <a:close/>
                  </a:path>
                </a:pathLst>
              </a:custGeom>
              <a:grpFill/>
              <a:ln w="9525" cap="flat">
                <a:solidFill>
                  <a:srgbClr val="FF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7" name="Freeform: Shape 6">
                <a:extLst>
                  <a:ext uri="{FF2B5EF4-FFF2-40B4-BE49-F238E27FC236}">
                    <a16:creationId xmlns:a16="http://schemas.microsoft.com/office/drawing/2014/main" id="{4DDC1EBF-9462-346C-E37C-9D6AFA75D72B}"/>
                  </a:ext>
                </a:extLst>
              </p:cNvPr>
              <p:cNvSpPr/>
              <p:nvPr/>
            </p:nvSpPr>
            <p:spPr>
              <a:xfrm>
                <a:off x="5605509" y="3000375"/>
                <a:ext cx="976312" cy="854773"/>
              </a:xfrm>
              <a:custGeom>
                <a:avLst/>
                <a:gdLst>
                  <a:gd name="connsiteX0" fmla="*/ 941594 w 976312"/>
                  <a:gd name="connsiteY0" fmla="*/ 854774 h 854773"/>
                  <a:gd name="connsiteX1" fmla="*/ 34719 w 976312"/>
                  <a:gd name="connsiteY1" fmla="*/ 854774 h 854773"/>
                  <a:gd name="connsiteX2" fmla="*/ 4715 w 976312"/>
                  <a:gd name="connsiteY2" fmla="*/ 837438 h 854773"/>
                  <a:gd name="connsiteX3" fmla="*/ 4715 w 976312"/>
                  <a:gd name="connsiteY3" fmla="*/ 802767 h 854773"/>
                  <a:gd name="connsiteX4" fmla="*/ 458105 w 976312"/>
                  <a:gd name="connsiteY4" fmla="*/ 17336 h 854773"/>
                  <a:gd name="connsiteX5" fmla="*/ 488109 w 976312"/>
                  <a:gd name="connsiteY5" fmla="*/ 0 h 854773"/>
                  <a:gd name="connsiteX6" fmla="*/ 518112 w 976312"/>
                  <a:gd name="connsiteY6" fmla="*/ 17336 h 854773"/>
                  <a:gd name="connsiteX7" fmla="*/ 971598 w 976312"/>
                  <a:gd name="connsiteY7" fmla="*/ 802767 h 854773"/>
                  <a:gd name="connsiteX8" fmla="*/ 971598 w 976312"/>
                  <a:gd name="connsiteY8" fmla="*/ 837438 h 854773"/>
                  <a:gd name="connsiteX9" fmla="*/ 941594 w 976312"/>
                  <a:gd name="connsiteY9" fmla="*/ 854774 h 854773"/>
                  <a:gd name="connsiteX10" fmla="*/ 488109 w 976312"/>
                  <a:gd name="connsiteY10" fmla="*/ 23813 h 854773"/>
                  <a:gd name="connsiteX11" fmla="*/ 478679 w 976312"/>
                  <a:gd name="connsiteY11" fmla="*/ 29242 h 854773"/>
                  <a:gd name="connsiteX12" fmla="*/ 25289 w 976312"/>
                  <a:gd name="connsiteY12" fmla="*/ 814673 h 854773"/>
                  <a:gd name="connsiteX13" fmla="*/ 25289 w 976312"/>
                  <a:gd name="connsiteY13" fmla="*/ 825532 h 854773"/>
                  <a:gd name="connsiteX14" fmla="*/ 34719 w 976312"/>
                  <a:gd name="connsiteY14" fmla="*/ 830961 h 854773"/>
                  <a:gd name="connsiteX15" fmla="*/ 941594 w 976312"/>
                  <a:gd name="connsiteY15" fmla="*/ 830961 h 854773"/>
                  <a:gd name="connsiteX16" fmla="*/ 951024 w 976312"/>
                  <a:gd name="connsiteY16" fmla="*/ 825532 h 854773"/>
                  <a:gd name="connsiteX17" fmla="*/ 951024 w 976312"/>
                  <a:gd name="connsiteY17" fmla="*/ 814673 h 854773"/>
                  <a:gd name="connsiteX18" fmla="*/ 497538 w 976312"/>
                  <a:gd name="connsiteY18" fmla="*/ 29242 h 854773"/>
                  <a:gd name="connsiteX19" fmla="*/ 497538 w 976312"/>
                  <a:gd name="connsiteY19" fmla="*/ 29242 h 854773"/>
                  <a:gd name="connsiteX20" fmla="*/ 488109 w 976312"/>
                  <a:gd name="connsiteY20" fmla="*/ 23813 h 854773"/>
                  <a:gd name="connsiteX21" fmla="*/ 488109 w 976312"/>
                  <a:gd name="connsiteY21" fmla="*/ 559784 h 854773"/>
                  <a:gd name="connsiteX22" fmla="*/ 476202 w 976312"/>
                  <a:gd name="connsiteY22" fmla="*/ 547878 h 854773"/>
                  <a:gd name="connsiteX23" fmla="*/ 476202 w 976312"/>
                  <a:gd name="connsiteY23" fmla="*/ 217075 h 854773"/>
                  <a:gd name="connsiteX24" fmla="*/ 488109 w 976312"/>
                  <a:gd name="connsiteY24" fmla="*/ 205169 h 854773"/>
                  <a:gd name="connsiteX25" fmla="*/ 500015 w 976312"/>
                  <a:gd name="connsiteY25" fmla="*/ 217075 h 854773"/>
                  <a:gd name="connsiteX26" fmla="*/ 500015 w 976312"/>
                  <a:gd name="connsiteY26" fmla="*/ 547878 h 854773"/>
                  <a:gd name="connsiteX27" fmla="*/ 488109 w 976312"/>
                  <a:gd name="connsiteY27" fmla="*/ 559784 h 85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76312" h="854773">
                    <a:moveTo>
                      <a:pt x="941594" y="854774"/>
                    </a:moveTo>
                    <a:lnTo>
                      <a:pt x="34719" y="854774"/>
                    </a:lnTo>
                    <a:cubicBezTo>
                      <a:pt x="22146" y="854774"/>
                      <a:pt x="11001" y="848297"/>
                      <a:pt x="4715" y="837438"/>
                    </a:cubicBezTo>
                    <a:cubicBezTo>
                      <a:pt x="-1572" y="826580"/>
                      <a:pt x="-1572" y="813626"/>
                      <a:pt x="4715" y="802767"/>
                    </a:cubicBezTo>
                    <a:lnTo>
                      <a:pt x="458105" y="17336"/>
                    </a:lnTo>
                    <a:cubicBezTo>
                      <a:pt x="464391" y="6477"/>
                      <a:pt x="475631" y="0"/>
                      <a:pt x="488109" y="0"/>
                    </a:cubicBezTo>
                    <a:cubicBezTo>
                      <a:pt x="500586" y="0"/>
                      <a:pt x="511826" y="6477"/>
                      <a:pt x="518112" y="17336"/>
                    </a:cubicBezTo>
                    <a:lnTo>
                      <a:pt x="971598" y="802767"/>
                    </a:lnTo>
                    <a:cubicBezTo>
                      <a:pt x="977884" y="813626"/>
                      <a:pt x="977884" y="826580"/>
                      <a:pt x="971598" y="837438"/>
                    </a:cubicBezTo>
                    <a:cubicBezTo>
                      <a:pt x="965311" y="848297"/>
                      <a:pt x="954072" y="854774"/>
                      <a:pt x="941594" y="854774"/>
                    </a:cubicBezTo>
                    <a:close/>
                    <a:moveTo>
                      <a:pt x="488109" y="23813"/>
                    </a:moveTo>
                    <a:cubicBezTo>
                      <a:pt x="486204" y="23813"/>
                      <a:pt x="481536" y="24384"/>
                      <a:pt x="478679" y="29242"/>
                    </a:cubicBezTo>
                    <a:lnTo>
                      <a:pt x="25289" y="814673"/>
                    </a:lnTo>
                    <a:cubicBezTo>
                      <a:pt x="22431" y="819531"/>
                      <a:pt x="24336" y="823913"/>
                      <a:pt x="25289" y="825532"/>
                    </a:cubicBezTo>
                    <a:cubicBezTo>
                      <a:pt x="26241" y="827151"/>
                      <a:pt x="29004" y="830961"/>
                      <a:pt x="34719" y="830961"/>
                    </a:cubicBezTo>
                    <a:lnTo>
                      <a:pt x="941594" y="830961"/>
                    </a:lnTo>
                    <a:cubicBezTo>
                      <a:pt x="947214" y="830961"/>
                      <a:pt x="950071" y="827151"/>
                      <a:pt x="951024" y="825532"/>
                    </a:cubicBezTo>
                    <a:cubicBezTo>
                      <a:pt x="951976" y="823913"/>
                      <a:pt x="953881" y="819531"/>
                      <a:pt x="951024" y="814673"/>
                    </a:cubicBezTo>
                    <a:lnTo>
                      <a:pt x="497538" y="29242"/>
                    </a:lnTo>
                    <a:lnTo>
                      <a:pt x="497538" y="29242"/>
                    </a:lnTo>
                    <a:cubicBezTo>
                      <a:pt x="494681" y="24384"/>
                      <a:pt x="490014" y="23813"/>
                      <a:pt x="488109" y="23813"/>
                    </a:cubicBezTo>
                    <a:close/>
                    <a:moveTo>
                      <a:pt x="488109" y="559784"/>
                    </a:moveTo>
                    <a:cubicBezTo>
                      <a:pt x="481536" y="559784"/>
                      <a:pt x="476202" y="554450"/>
                      <a:pt x="476202" y="547878"/>
                    </a:cubicBezTo>
                    <a:lnTo>
                      <a:pt x="476202" y="217075"/>
                    </a:lnTo>
                    <a:cubicBezTo>
                      <a:pt x="476202" y="210503"/>
                      <a:pt x="481536" y="205169"/>
                      <a:pt x="488109" y="205169"/>
                    </a:cubicBezTo>
                    <a:cubicBezTo>
                      <a:pt x="494681" y="205169"/>
                      <a:pt x="500015" y="210503"/>
                      <a:pt x="500015" y="217075"/>
                    </a:cubicBezTo>
                    <a:lnTo>
                      <a:pt x="500015" y="547878"/>
                    </a:lnTo>
                    <a:cubicBezTo>
                      <a:pt x="500015" y="554450"/>
                      <a:pt x="494681" y="559784"/>
                      <a:pt x="488109" y="559784"/>
                    </a:cubicBezTo>
                    <a:close/>
                  </a:path>
                </a:pathLst>
              </a:custGeom>
              <a:grpFill/>
              <a:ln w="9525" cap="flat">
                <a:solidFill>
                  <a:srgbClr val="FF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grpSp>
    </p:spTree>
    <p:extLst>
      <p:ext uri="{BB962C8B-B14F-4D97-AF65-F5344CB8AC3E}">
        <p14:creationId xmlns:p14="http://schemas.microsoft.com/office/powerpoint/2010/main" val="2021264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par>
                          <p:cTn id="14" fill="hold">
                            <p:stCondLst>
                              <p:cond delay="500"/>
                            </p:stCondLst>
                            <p:childTnLst>
                              <p:par>
                                <p:cTn id="15" presetID="10" presetClass="entr" presetSubtype="0" fill="hold" grpId="0" nodeType="afterEffect">
                                  <p:stCondLst>
                                    <p:cond delay="5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animBg="1"/>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9799DB-6304-DE52-B948-BF2576F94176}"/>
              </a:ext>
            </a:extLst>
          </p:cNvPr>
          <p:cNvGrpSpPr/>
          <p:nvPr/>
        </p:nvGrpSpPr>
        <p:grpSpPr>
          <a:xfrm>
            <a:off x="6047294" y="1508574"/>
            <a:ext cx="4888477" cy="2084445"/>
            <a:chOff x="874337" y="3791041"/>
            <a:chExt cx="4888477" cy="2084445"/>
          </a:xfrm>
        </p:grpSpPr>
        <p:sp>
          <p:nvSpPr>
            <p:cNvPr id="5" name="Rectangle: Rounded Corners 4">
              <a:extLst>
                <a:ext uri="{FF2B5EF4-FFF2-40B4-BE49-F238E27FC236}">
                  <a16:creationId xmlns:a16="http://schemas.microsoft.com/office/drawing/2014/main" id="{A5A8A186-7C0C-93F2-96AE-E23ED68F8A4F}"/>
                </a:ext>
              </a:extLst>
            </p:cNvPr>
            <p:cNvSpPr/>
            <p:nvPr/>
          </p:nvSpPr>
          <p:spPr>
            <a:xfrm>
              <a:off x="874337" y="3791041"/>
              <a:ext cx="4888477" cy="2084445"/>
            </a:xfrm>
            <a:prstGeom prst="roundRect">
              <a:avLst>
                <a:gd name="adj" fmla="val 4360"/>
              </a:avLst>
            </a:prstGeom>
            <a:noFill/>
            <a:ln>
              <a:solidFill>
                <a:srgbClr val="153C1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n-ea"/>
                  <a:cs typeface="+mn-cs"/>
                </a:rPr>
                <a:t>Monitor</a:t>
              </a:r>
              <a:endParaRPr kumimoji="0" lang="en-US" sz="1400"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9D09E3A9-D7A2-5F69-75E1-4F409D35A1EE}"/>
                </a:ext>
              </a:extLst>
            </p:cNvPr>
            <p:cNvSpPr txBox="1"/>
            <p:nvPr/>
          </p:nvSpPr>
          <p:spPr>
            <a:xfrm>
              <a:off x="1251194" y="4569688"/>
              <a:ext cx="4134761" cy="646331"/>
            </a:xfrm>
            <a:prstGeom prst="rect">
              <a:avLst/>
            </a:prstGeom>
            <a:noFill/>
            <a:ln>
              <a:noFill/>
            </a:ln>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Arial"/>
                  <a:ea typeface="+mn-ea"/>
                  <a:cs typeface="+mn-cs"/>
                </a:rPr>
                <a:t>3. </a:t>
              </a:r>
              <a:r>
                <a:rPr lang="en-US" dirty="0">
                  <a:latin typeface="Arial"/>
                </a:rPr>
                <a:t>Use</a:t>
              </a:r>
              <a:r>
                <a:rPr kumimoji="0" lang="en-US" sz="1800" b="0" i="0" u="none" strike="noStrike" kern="1200" cap="none" spc="0" normalizeH="0" baseline="0" noProof="0" dirty="0">
                  <a:ln>
                    <a:noFill/>
                  </a:ln>
                  <a:effectLst/>
                  <a:uLnTx/>
                  <a:uFillTx/>
                  <a:latin typeface="Arial"/>
                  <a:ea typeface="+mn-ea"/>
                  <a:cs typeface="+mn-cs"/>
                </a:rPr>
                <a:t> existing data to </a:t>
              </a:r>
              <a:r>
                <a:rPr kumimoji="0" lang="en-US" sz="1800" b="1" i="0" u="none" strike="noStrike" kern="1200" cap="none" spc="0" normalizeH="0" baseline="0" noProof="0" dirty="0">
                  <a:ln>
                    <a:noFill/>
                  </a:ln>
                  <a:solidFill>
                    <a:srgbClr val="3BA40F"/>
                  </a:solidFill>
                  <a:effectLst/>
                  <a:uLnTx/>
                  <a:uFillTx/>
                  <a:latin typeface="Arial"/>
                  <a:ea typeface="+mn-ea"/>
                  <a:cs typeface="+mn-cs"/>
                </a:rPr>
                <a:t>MONITOR</a:t>
              </a:r>
              <a:r>
                <a:rPr kumimoji="0" lang="en-US" sz="1800" b="0" i="0" u="none" strike="noStrike" kern="1200" cap="none" spc="0" normalizeH="0" baseline="0" noProof="0" dirty="0">
                  <a:ln>
                    <a:noFill/>
                  </a:ln>
                  <a:effectLst/>
                  <a:uLnTx/>
                  <a:uFillTx/>
                  <a:latin typeface="Arial"/>
                  <a:ea typeface="+mn-ea"/>
                  <a:cs typeface="+mn-cs"/>
                </a:rPr>
                <a:t> for emerging threats</a:t>
              </a:r>
            </a:p>
          </p:txBody>
        </p:sp>
      </p:grpSp>
      <p:grpSp>
        <p:nvGrpSpPr>
          <p:cNvPr id="7" name="Group 6">
            <a:extLst>
              <a:ext uri="{FF2B5EF4-FFF2-40B4-BE49-F238E27FC236}">
                <a16:creationId xmlns:a16="http://schemas.microsoft.com/office/drawing/2014/main" id="{68CB5C4B-C84B-9EB6-4977-BC0255EC9BEE}"/>
              </a:ext>
            </a:extLst>
          </p:cNvPr>
          <p:cNvGrpSpPr/>
          <p:nvPr/>
        </p:nvGrpSpPr>
        <p:grpSpPr>
          <a:xfrm>
            <a:off x="870366" y="3796491"/>
            <a:ext cx="4891958" cy="2084445"/>
            <a:chOff x="6047294" y="1503481"/>
            <a:chExt cx="4891958" cy="2084445"/>
          </a:xfrm>
        </p:grpSpPr>
        <p:sp>
          <p:nvSpPr>
            <p:cNvPr id="8" name="Rectangle: Rounded Corners 7">
              <a:extLst>
                <a:ext uri="{FF2B5EF4-FFF2-40B4-BE49-F238E27FC236}">
                  <a16:creationId xmlns:a16="http://schemas.microsoft.com/office/drawing/2014/main" id="{4279E754-C826-106B-E72D-5786EC64728E}"/>
                </a:ext>
              </a:extLst>
            </p:cNvPr>
            <p:cNvSpPr/>
            <p:nvPr/>
          </p:nvSpPr>
          <p:spPr>
            <a:xfrm>
              <a:off x="6047294" y="1503481"/>
              <a:ext cx="4891958" cy="2084445"/>
            </a:xfrm>
            <a:prstGeom prst="roundRect">
              <a:avLst>
                <a:gd name="adj" fmla="val 4360"/>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n-ea"/>
                  <a:cs typeface="+mn-cs"/>
                </a:rPr>
                <a:t>Protect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B0705D66-BFC2-D17D-3AAE-C150DEF001DC}"/>
                </a:ext>
              </a:extLst>
            </p:cNvPr>
            <p:cNvSpPr txBox="1"/>
            <p:nvPr/>
          </p:nvSpPr>
          <p:spPr>
            <a:xfrm>
              <a:off x="6528235" y="1940157"/>
              <a:ext cx="3930074" cy="1200329"/>
            </a:xfrm>
            <a:prstGeom prst="rect">
              <a:avLst/>
            </a:prstGeom>
            <a:noFill/>
            <a:ln>
              <a:noFill/>
            </a:ln>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Arial"/>
                  <a:ea typeface="+mn-ea"/>
                  <a:cs typeface="+mn-cs"/>
                </a:rPr>
                <a:t>2. Implement a strategy to </a:t>
              </a:r>
              <a:r>
                <a:rPr kumimoji="0" lang="en-US" sz="1800" b="1" i="0" u="none" strike="noStrike" kern="1200" cap="none" spc="0" normalizeH="0" baseline="0" noProof="0" dirty="0">
                  <a:ln>
                    <a:noFill/>
                  </a:ln>
                  <a:solidFill>
                    <a:srgbClr val="3BA40F"/>
                  </a:solidFill>
                  <a:effectLst/>
                  <a:uLnTx/>
                  <a:uFillTx/>
                  <a:latin typeface="Arial"/>
                  <a:ea typeface="+mn-ea"/>
                  <a:cs typeface="+mn-cs"/>
                </a:rPr>
                <a:t>PROTECT</a:t>
              </a:r>
              <a:r>
                <a:rPr kumimoji="0" lang="en-US" sz="1800" b="0" i="0" u="none" strike="noStrike" kern="1200" cap="none" spc="0" normalizeH="0" baseline="0" noProof="0" dirty="0">
                  <a:ln>
                    <a:noFill/>
                  </a:ln>
                  <a:effectLst/>
                  <a:uLnTx/>
                  <a:uFillTx/>
                  <a:latin typeface="Arial"/>
                  <a:ea typeface="+mn-ea"/>
                  <a:cs typeface="+mn-cs"/>
                </a:rPr>
                <a:t> the asset, leveraging work, sensor data, and machine learning.</a:t>
              </a:r>
            </a:p>
          </p:txBody>
        </p:sp>
      </p:grpSp>
      <p:sp>
        <p:nvSpPr>
          <p:cNvPr id="10" name="Title 2">
            <a:extLst>
              <a:ext uri="{FF2B5EF4-FFF2-40B4-BE49-F238E27FC236}">
                <a16:creationId xmlns:a16="http://schemas.microsoft.com/office/drawing/2014/main" id="{A7C42DBC-2DB6-7A10-47B0-9DACA49B43A4}"/>
              </a:ext>
            </a:extLst>
          </p:cNvPr>
          <p:cNvSpPr>
            <a:spLocks noGrp="1"/>
          </p:cNvSpPr>
          <p:nvPr>
            <p:ph type="title"/>
          </p:nvPr>
        </p:nvSpPr>
        <p:spPr>
          <a:xfrm>
            <a:off x="609600" y="609600"/>
            <a:ext cx="10972800" cy="410233"/>
          </a:xfrm>
        </p:spPr>
        <p:txBody>
          <a:bodyPr>
            <a:noAutofit/>
          </a:bodyPr>
          <a:lstStyle/>
          <a:p>
            <a:r>
              <a:rPr lang="de-DE" sz="3200" dirty="0"/>
              <a:t>HxGN APM: A </a:t>
            </a:r>
            <a:r>
              <a:rPr lang="de-DE" sz="3200" i="1" dirty="0">
                <a:solidFill>
                  <a:srgbClr val="3BA40F"/>
                </a:solidFill>
              </a:rPr>
              <a:t>prescriptive</a:t>
            </a:r>
            <a:r>
              <a:rPr lang="de-DE" sz="3200" dirty="0"/>
              <a:t> process</a:t>
            </a:r>
            <a:endParaRPr lang="en-US" sz="3200" dirty="0"/>
          </a:p>
        </p:txBody>
      </p:sp>
      <p:sp>
        <p:nvSpPr>
          <p:cNvPr id="11" name="Rectangle: Rounded Corners 10">
            <a:extLst>
              <a:ext uri="{FF2B5EF4-FFF2-40B4-BE49-F238E27FC236}">
                <a16:creationId xmlns:a16="http://schemas.microsoft.com/office/drawing/2014/main" id="{1B1B0171-70C9-EC24-B503-33CDEDCFF31A}"/>
              </a:ext>
            </a:extLst>
          </p:cNvPr>
          <p:cNvSpPr/>
          <p:nvPr/>
        </p:nvSpPr>
        <p:spPr>
          <a:xfrm>
            <a:off x="874337" y="1503481"/>
            <a:ext cx="4891957" cy="2084445"/>
          </a:xfrm>
          <a:prstGeom prst="roundRect">
            <a:avLst>
              <a:gd name="adj" fmla="val 4360"/>
            </a:avLst>
          </a:prstGeom>
          <a:noFill/>
          <a:ln>
            <a:solidFill>
              <a:srgbClr val="153C1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n-ea"/>
                <a:cs typeface="+mn-cs"/>
              </a:rPr>
              <a:t>Risk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Rounded Corners 11">
            <a:extLst>
              <a:ext uri="{FF2B5EF4-FFF2-40B4-BE49-F238E27FC236}">
                <a16:creationId xmlns:a16="http://schemas.microsoft.com/office/drawing/2014/main" id="{AA9B6DD7-6422-62D1-56B3-A1BC2ADC740F}"/>
              </a:ext>
            </a:extLst>
          </p:cNvPr>
          <p:cNvSpPr/>
          <p:nvPr/>
        </p:nvSpPr>
        <p:spPr>
          <a:xfrm>
            <a:off x="6047294" y="3791041"/>
            <a:ext cx="4891958" cy="2084445"/>
          </a:xfrm>
          <a:prstGeom prst="roundRect">
            <a:avLst>
              <a:gd name="adj" fmla="val 4360"/>
            </a:avLst>
          </a:prstGeom>
          <a:noFill/>
          <a:ln>
            <a:solidFill>
              <a:srgbClr val="153C1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n-ea"/>
                <a:cs typeface="+mn-cs"/>
              </a:rPr>
              <a:t>Act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3" name="Oval 12">
            <a:extLst>
              <a:ext uri="{FF2B5EF4-FFF2-40B4-BE49-F238E27FC236}">
                <a16:creationId xmlns:a16="http://schemas.microsoft.com/office/drawing/2014/main" id="{4A892DBC-6F20-34B5-1149-3A0AABF68E63}"/>
              </a:ext>
            </a:extLst>
          </p:cNvPr>
          <p:cNvSpPr/>
          <p:nvPr/>
        </p:nvSpPr>
        <p:spPr>
          <a:xfrm>
            <a:off x="5553883" y="3383601"/>
            <a:ext cx="626680" cy="626680"/>
          </a:xfrm>
          <a:prstGeom prst="ellipse">
            <a:avLst/>
          </a:prstGeom>
          <a:solidFill>
            <a:schemeClr val="bg1">
              <a:lumMod val="85000"/>
            </a:schemeClr>
          </a:solidFill>
          <a:ln>
            <a:solidFill>
              <a:schemeClr val="bg1"/>
            </a:solidFill>
          </a:ln>
          <a:effectLst>
            <a:outerShdw blurRad="63500" sx="99000" sy="99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4" name="Picture 13" descr="A blue green and black triangle&#10;&#10;Description automatically generated">
            <a:extLst>
              <a:ext uri="{FF2B5EF4-FFF2-40B4-BE49-F238E27FC236}">
                <a16:creationId xmlns:a16="http://schemas.microsoft.com/office/drawing/2014/main" id="{20AEF47F-9B46-82D3-FC5D-F3096CAD07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3312" y="3466895"/>
            <a:ext cx="409874" cy="473970"/>
          </a:xfrm>
          <a:prstGeom prst="rect">
            <a:avLst/>
          </a:prstGeom>
        </p:spPr>
      </p:pic>
      <p:sp>
        <p:nvSpPr>
          <p:cNvPr id="15" name="TextBox 14">
            <a:extLst>
              <a:ext uri="{FF2B5EF4-FFF2-40B4-BE49-F238E27FC236}">
                <a16:creationId xmlns:a16="http://schemas.microsoft.com/office/drawing/2014/main" id="{F394866F-2732-AE8E-A737-71BD3141649E}"/>
              </a:ext>
            </a:extLst>
          </p:cNvPr>
          <p:cNvSpPr txBox="1"/>
          <p:nvPr/>
        </p:nvSpPr>
        <p:spPr>
          <a:xfrm>
            <a:off x="1418307" y="2148722"/>
            <a:ext cx="3796075" cy="923330"/>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Arial"/>
                <a:ea typeface="+mn-ea"/>
                <a:cs typeface="+mn-cs"/>
              </a:rPr>
              <a:t>1. Start by </a:t>
            </a:r>
            <a:r>
              <a:rPr kumimoji="0" lang="en-US" sz="1800" b="1" i="0" u="none" strike="noStrike" kern="1200" cap="none" spc="0" normalizeH="0" baseline="0" noProof="0" dirty="0">
                <a:ln>
                  <a:noFill/>
                </a:ln>
                <a:solidFill>
                  <a:srgbClr val="3BA40F"/>
                </a:solidFill>
                <a:effectLst/>
                <a:uLnTx/>
                <a:uFillTx/>
                <a:latin typeface="Arial"/>
                <a:ea typeface="+mn-ea"/>
                <a:cs typeface="+mn-cs"/>
              </a:rPr>
              <a:t>ASSESSING</a:t>
            </a:r>
            <a:r>
              <a:rPr kumimoji="0" lang="en-US" sz="1800" b="0" i="0" u="none" strike="noStrike" kern="1200" cap="none" spc="0" normalizeH="0" baseline="0" noProof="0" dirty="0">
                <a:ln>
                  <a:noFill/>
                </a:ln>
                <a:effectLst/>
                <a:uLnTx/>
                <a:uFillTx/>
                <a:latin typeface="Arial"/>
                <a:ea typeface="+mn-ea"/>
                <a:cs typeface="+mn-cs"/>
              </a:rPr>
              <a:t> failure risks on assets that matter as </a:t>
            </a:r>
            <a:r>
              <a:rPr kumimoji="0" lang="en-US" sz="1800" b="1" i="1" u="none" strike="noStrike" kern="1200" cap="none" spc="0" normalizeH="0" baseline="0" noProof="0" dirty="0">
                <a:ln>
                  <a:noFill/>
                </a:ln>
                <a:effectLst/>
                <a:uLnTx/>
                <a:uFillTx/>
                <a:latin typeface="Arial"/>
                <a:ea typeface="+mn-ea"/>
                <a:cs typeface="+mn-cs"/>
              </a:rPr>
              <a:t>monetized exposure</a:t>
            </a:r>
            <a:r>
              <a:rPr kumimoji="0" lang="en-US" sz="1800" b="0" i="1" u="none" strike="noStrike" kern="1200" cap="none" spc="0" normalizeH="0" baseline="0" noProof="0" dirty="0">
                <a:ln>
                  <a:noFill/>
                </a:ln>
                <a:effectLst/>
                <a:uLnTx/>
                <a:uFillTx/>
                <a:latin typeface="Arial"/>
                <a:ea typeface="+mn-ea"/>
                <a:cs typeface="+mn-cs"/>
              </a:rPr>
              <a:t>.</a:t>
            </a:r>
            <a:endParaRPr kumimoji="0" lang="en-US" sz="1800" b="0" i="0" u="none" strike="noStrike" kern="1200" cap="none" spc="0" normalizeH="0" baseline="0" noProof="0" dirty="0">
              <a:ln>
                <a:noFill/>
              </a:ln>
              <a:effectLst/>
              <a:uLnTx/>
              <a:uFillTx/>
              <a:latin typeface="Arial"/>
              <a:ea typeface="+mn-ea"/>
              <a:cs typeface="+mn-cs"/>
            </a:endParaRPr>
          </a:p>
        </p:txBody>
      </p:sp>
      <p:sp>
        <p:nvSpPr>
          <p:cNvPr id="16" name="TextBox 15">
            <a:extLst>
              <a:ext uri="{FF2B5EF4-FFF2-40B4-BE49-F238E27FC236}">
                <a16:creationId xmlns:a16="http://schemas.microsoft.com/office/drawing/2014/main" id="{5F6A5888-E7AD-05EC-8E5E-975E24066D98}"/>
              </a:ext>
            </a:extLst>
          </p:cNvPr>
          <p:cNvSpPr txBox="1"/>
          <p:nvPr/>
        </p:nvSpPr>
        <p:spPr>
          <a:xfrm>
            <a:off x="6424151" y="4233167"/>
            <a:ext cx="4134761" cy="923330"/>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Arial"/>
                <a:ea typeface="+mn-ea"/>
                <a:cs typeface="+mn-cs"/>
              </a:rPr>
              <a:t>4. </a:t>
            </a:r>
            <a:r>
              <a:rPr kumimoji="0" lang="en-US" sz="1800" b="1" i="0" u="none" strike="noStrike" kern="1200" cap="none" spc="0" normalizeH="0" baseline="0" noProof="0" dirty="0">
                <a:ln>
                  <a:noFill/>
                </a:ln>
                <a:solidFill>
                  <a:srgbClr val="3BA40F"/>
                </a:solidFill>
                <a:effectLst/>
                <a:uLnTx/>
                <a:uFillTx/>
                <a:latin typeface="Arial"/>
                <a:ea typeface="+mn-ea"/>
                <a:cs typeface="+mn-cs"/>
              </a:rPr>
              <a:t>ACT</a:t>
            </a:r>
            <a:r>
              <a:rPr kumimoji="0" lang="en-US" sz="1800" b="0" i="0" u="none" strike="noStrike" kern="1200" cap="none" spc="0" normalizeH="0" baseline="0" noProof="0" dirty="0">
                <a:ln>
                  <a:noFill/>
                </a:ln>
                <a:effectLst/>
                <a:uLnTx/>
                <a:uFillTx/>
                <a:latin typeface="Arial"/>
                <a:ea typeface="+mn-ea"/>
                <a:cs typeface="+mn-cs"/>
              </a:rPr>
              <a:t> </a:t>
            </a:r>
            <a:r>
              <a:rPr lang="en-US" dirty="0">
                <a:latin typeface="Arial"/>
              </a:rPr>
              <a:t>on threats as they emerge, and mitigate risk in HxGN EAM</a:t>
            </a:r>
            <a:endParaRPr kumimoji="0" lang="en-US" sz="1800" b="0" i="0" u="none" strike="noStrike" kern="1200" cap="none" spc="0" normalizeH="0" baseline="0" noProof="0" dirty="0">
              <a:ln>
                <a:noFill/>
              </a:ln>
              <a:effectLst/>
              <a:uLnTx/>
              <a:uFillTx/>
              <a:latin typeface="Arial"/>
              <a:ea typeface="+mn-ea"/>
              <a:cs typeface="+mn-cs"/>
            </a:endParaRPr>
          </a:p>
        </p:txBody>
      </p:sp>
      <p:grpSp>
        <p:nvGrpSpPr>
          <p:cNvPr id="17" name="Group 16">
            <a:extLst>
              <a:ext uri="{FF2B5EF4-FFF2-40B4-BE49-F238E27FC236}">
                <a16:creationId xmlns:a16="http://schemas.microsoft.com/office/drawing/2014/main" id="{F87C1785-D772-9E62-44C9-F25C59BB265F}"/>
              </a:ext>
            </a:extLst>
          </p:cNvPr>
          <p:cNvGrpSpPr/>
          <p:nvPr/>
        </p:nvGrpSpPr>
        <p:grpSpPr>
          <a:xfrm>
            <a:off x="491705" y="6118697"/>
            <a:ext cx="9843814" cy="310449"/>
            <a:chOff x="1498132" y="5761355"/>
            <a:chExt cx="9843814" cy="731520"/>
          </a:xfrm>
        </p:grpSpPr>
        <p:sp>
          <p:nvSpPr>
            <p:cNvPr id="18" name="Pentagon 3">
              <a:extLst>
                <a:ext uri="{FF2B5EF4-FFF2-40B4-BE49-F238E27FC236}">
                  <a16:creationId xmlns:a16="http://schemas.microsoft.com/office/drawing/2014/main" id="{41959D28-49DF-FA62-8BF1-E2AD22956212}"/>
                </a:ext>
              </a:extLst>
            </p:cNvPr>
            <p:cNvSpPr/>
            <p:nvPr/>
          </p:nvSpPr>
          <p:spPr>
            <a:xfrm>
              <a:off x="1498132" y="5761355"/>
              <a:ext cx="2468880" cy="731520"/>
            </a:xfrm>
            <a:prstGeom prst="homePlate">
              <a:avLst/>
            </a:prstGeom>
            <a:solidFill>
              <a:schemeClr val="tx2"/>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sym typeface="Calibri"/>
              </a:endParaRPr>
            </a:p>
          </p:txBody>
        </p:sp>
        <p:sp>
          <p:nvSpPr>
            <p:cNvPr id="19" name="TextBox 18">
              <a:extLst>
                <a:ext uri="{FF2B5EF4-FFF2-40B4-BE49-F238E27FC236}">
                  <a16:creationId xmlns:a16="http://schemas.microsoft.com/office/drawing/2014/main" id="{1BCD797F-4395-B474-47D1-EFEC7C012F36}"/>
                </a:ext>
              </a:extLst>
            </p:cNvPr>
            <p:cNvSpPr txBox="1"/>
            <p:nvPr/>
          </p:nvSpPr>
          <p:spPr>
            <a:xfrm>
              <a:off x="1526119" y="5817205"/>
              <a:ext cx="2072692" cy="598310"/>
            </a:xfrm>
            <a:prstGeom prst="rect">
              <a:avLst/>
            </a:prstGeom>
            <a:noFill/>
          </p:spPr>
          <p:txBody>
            <a:bodyPr wrap="square" rtlCol="0" anchor="ctr" anchorCtr="0">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a:ea typeface="League Spartan" charset="0"/>
                  <a:cs typeface="Poppins" pitchFamily="2" charset="77"/>
                  <a:sym typeface="Calibri"/>
                </a:rPr>
                <a:t>Assess Risk: PLAN</a:t>
              </a:r>
            </a:p>
          </p:txBody>
        </p:sp>
        <p:sp>
          <p:nvSpPr>
            <p:cNvPr id="20" name="Chevron 4">
              <a:extLst>
                <a:ext uri="{FF2B5EF4-FFF2-40B4-BE49-F238E27FC236}">
                  <a16:creationId xmlns:a16="http://schemas.microsoft.com/office/drawing/2014/main" id="{14EECCB8-DB28-E999-0E5C-96D19CD96E49}"/>
                </a:ext>
              </a:extLst>
            </p:cNvPr>
            <p:cNvSpPr/>
            <p:nvPr/>
          </p:nvSpPr>
          <p:spPr>
            <a:xfrm>
              <a:off x="3954571" y="5761355"/>
              <a:ext cx="2468880" cy="731520"/>
            </a:xfrm>
            <a:prstGeom prst="chevron">
              <a:avLst/>
            </a:prstGeom>
            <a:solidFill>
              <a:schemeClr val="tx2"/>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sym typeface="Calibri"/>
              </a:endParaRPr>
            </a:p>
          </p:txBody>
        </p:sp>
        <p:sp>
          <p:nvSpPr>
            <p:cNvPr id="21" name="TextBox 20">
              <a:extLst>
                <a:ext uri="{FF2B5EF4-FFF2-40B4-BE49-F238E27FC236}">
                  <a16:creationId xmlns:a16="http://schemas.microsoft.com/office/drawing/2014/main" id="{3E4E4558-0CCF-41EF-B740-CCA5E381D43A}"/>
                </a:ext>
              </a:extLst>
            </p:cNvPr>
            <p:cNvSpPr txBox="1"/>
            <p:nvPr/>
          </p:nvSpPr>
          <p:spPr>
            <a:xfrm>
              <a:off x="4322772" y="5812139"/>
              <a:ext cx="1732478" cy="598310"/>
            </a:xfrm>
            <a:prstGeom prst="rect">
              <a:avLst/>
            </a:prstGeom>
            <a:noFill/>
          </p:spPr>
          <p:txBody>
            <a:bodyPr wrap="square" rtlCol="0" anchor="ctr" anchorCtr="0">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League Spartan" charset="0"/>
                  <a:cs typeface="Poppins" pitchFamily="2" charset="77"/>
                  <a:sym typeface="Calibri"/>
                </a:rPr>
                <a:t>Protect Assets: DO</a:t>
              </a:r>
            </a:p>
          </p:txBody>
        </p:sp>
        <p:sp>
          <p:nvSpPr>
            <p:cNvPr id="22" name="Chevron 5">
              <a:extLst>
                <a:ext uri="{FF2B5EF4-FFF2-40B4-BE49-F238E27FC236}">
                  <a16:creationId xmlns:a16="http://schemas.microsoft.com/office/drawing/2014/main" id="{8203B598-9F64-532C-6F2E-54B2D587243C}"/>
                </a:ext>
              </a:extLst>
            </p:cNvPr>
            <p:cNvSpPr/>
            <p:nvPr/>
          </p:nvSpPr>
          <p:spPr>
            <a:xfrm>
              <a:off x="6428679" y="5761355"/>
              <a:ext cx="2435030" cy="731520"/>
            </a:xfrm>
            <a:prstGeom prst="chevron">
              <a:avLst/>
            </a:prstGeom>
            <a:solidFill>
              <a:schemeClr val="tx2"/>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sym typeface="Calibri"/>
              </a:endParaRPr>
            </a:p>
          </p:txBody>
        </p:sp>
        <p:sp>
          <p:nvSpPr>
            <p:cNvPr id="23" name="TextBox 22">
              <a:extLst>
                <a:ext uri="{FF2B5EF4-FFF2-40B4-BE49-F238E27FC236}">
                  <a16:creationId xmlns:a16="http://schemas.microsoft.com/office/drawing/2014/main" id="{8F14FAE2-7E05-D2F5-5145-F3A279CD6DF8}"/>
                </a:ext>
              </a:extLst>
            </p:cNvPr>
            <p:cNvSpPr txBox="1"/>
            <p:nvPr/>
          </p:nvSpPr>
          <p:spPr>
            <a:xfrm>
              <a:off x="6796880" y="5837007"/>
              <a:ext cx="1716409" cy="598310"/>
            </a:xfrm>
            <a:prstGeom prst="rect">
              <a:avLst/>
            </a:prstGeom>
            <a:noFill/>
          </p:spPr>
          <p:txBody>
            <a:bodyPr wrap="square" rtlCol="0" anchor="ctr" anchorCtr="0">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a:ea typeface="League Spartan" charset="0"/>
                  <a:cs typeface="Poppins" pitchFamily="2" charset="77"/>
                  <a:sym typeface="Calibri"/>
                </a:rPr>
                <a:t>Monitor Twin: CHECK</a:t>
              </a:r>
            </a:p>
          </p:txBody>
        </p:sp>
        <p:sp>
          <p:nvSpPr>
            <p:cNvPr id="24" name="Chevron 5">
              <a:extLst>
                <a:ext uri="{FF2B5EF4-FFF2-40B4-BE49-F238E27FC236}">
                  <a16:creationId xmlns:a16="http://schemas.microsoft.com/office/drawing/2014/main" id="{5A7936BE-197A-EAF4-BB09-C507E9A12D08}"/>
                </a:ext>
              </a:extLst>
            </p:cNvPr>
            <p:cNvSpPr/>
            <p:nvPr/>
          </p:nvSpPr>
          <p:spPr>
            <a:xfrm>
              <a:off x="8873066" y="5761355"/>
              <a:ext cx="2468880" cy="731520"/>
            </a:xfrm>
            <a:prstGeom prst="chevron">
              <a:avLst/>
            </a:prstGeom>
            <a:solidFill>
              <a:schemeClr val="tx2"/>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sym typeface="Calibri"/>
              </a:endParaRPr>
            </a:p>
          </p:txBody>
        </p:sp>
        <p:sp>
          <p:nvSpPr>
            <p:cNvPr id="25" name="TextBox 24">
              <a:extLst>
                <a:ext uri="{FF2B5EF4-FFF2-40B4-BE49-F238E27FC236}">
                  <a16:creationId xmlns:a16="http://schemas.microsoft.com/office/drawing/2014/main" id="{9EE24B49-71C3-9F33-09B6-ED7174F5DD89}"/>
                </a:ext>
              </a:extLst>
            </p:cNvPr>
            <p:cNvSpPr txBox="1"/>
            <p:nvPr/>
          </p:nvSpPr>
          <p:spPr>
            <a:xfrm>
              <a:off x="9237280" y="5823279"/>
              <a:ext cx="1720396" cy="598310"/>
            </a:xfrm>
            <a:prstGeom prst="rect">
              <a:avLst/>
            </a:prstGeom>
            <a:noFill/>
          </p:spPr>
          <p:txBody>
            <a:bodyPr wrap="square" rtlCol="0" anchor="ctr" anchorCtr="0">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a:ea typeface="League Spartan" charset="0"/>
                  <a:cs typeface="Poppins" pitchFamily="2" charset="77"/>
                  <a:sym typeface="Calibri"/>
                </a:rPr>
                <a:t>Acton on Threats: ACT</a:t>
              </a:r>
            </a:p>
          </p:txBody>
        </p:sp>
      </p:grpSp>
    </p:spTree>
    <p:extLst>
      <p:ext uri="{BB962C8B-B14F-4D97-AF65-F5344CB8AC3E}">
        <p14:creationId xmlns:p14="http://schemas.microsoft.com/office/powerpoint/2010/main" val="68546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45C53-C356-D587-4385-CA6EA2FEF057}"/>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8201B245-488A-5BEC-116A-9F529FA12A99}"/>
              </a:ext>
            </a:extLst>
          </p:cNvPr>
          <p:cNvGrpSpPr/>
          <p:nvPr/>
        </p:nvGrpSpPr>
        <p:grpSpPr>
          <a:xfrm>
            <a:off x="6047294" y="1508574"/>
            <a:ext cx="4888477" cy="2084445"/>
            <a:chOff x="874337" y="3791041"/>
            <a:chExt cx="4888477" cy="2084445"/>
          </a:xfrm>
        </p:grpSpPr>
        <p:sp>
          <p:nvSpPr>
            <p:cNvPr id="5" name="Rectangle: Rounded Corners 4">
              <a:extLst>
                <a:ext uri="{FF2B5EF4-FFF2-40B4-BE49-F238E27FC236}">
                  <a16:creationId xmlns:a16="http://schemas.microsoft.com/office/drawing/2014/main" id="{5BBA921A-8683-154A-C94B-5741BC60182C}"/>
                </a:ext>
              </a:extLst>
            </p:cNvPr>
            <p:cNvSpPr/>
            <p:nvPr/>
          </p:nvSpPr>
          <p:spPr>
            <a:xfrm>
              <a:off x="874337" y="3791041"/>
              <a:ext cx="4888477" cy="2084445"/>
            </a:xfrm>
            <a:prstGeom prst="roundRect">
              <a:avLst>
                <a:gd name="adj" fmla="val 4360"/>
              </a:avLst>
            </a:prstGeom>
            <a:noFill/>
            <a:ln>
              <a:solidFill>
                <a:srgbClr val="153C1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n-ea"/>
                  <a:cs typeface="+mn-cs"/>
                </a:rPr>
                <a:t>Monitor</a:t>
              </a:r>
              <a:endParaRPr kumimoji="0" lang="en-US" sz="1400"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487D7784-67BF-4BBC-63C9-B7015D2F620A}"/>
                </a:ext>
              </a:extLst>
            </p:cNvPr>
            <p:cNvSpPr txBox="1"/>
            <p:nvPr/>
          </p:nvSpPr>
          <p:spPr>
            <a:xfrm>
              <a:off x="2247013" y="4649968"/>
              <a:ext cx="1621766" cy="369332"/>
            </a:xfrm>
            <a:prstGeom prst="rect">
              <a:avLst/>
            </a:prstGeom>
            <a:noFill/>
            <a:ln>
              <a:noFill/>
            </a:ln>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Arial"/>
                  <a:ea typeface="+mn-ea"/>
                  <a:cs typeface="+mn-cs"/>
                </a:rPr>
                <a:t>3. </a:t>
              </a:r>
              <a:r>
                <a:rPr lang="en-US" b="1" dirty="0">
                  <a:solidFill>
                    <a:srgbClr val="3BA40F"/>
                  </a:solidFill>
                  <a:latin typeface="Arial"/>
                </a:rPr>
                <a:t>Check</a:t>
              </a:r>
              <a:endParaRPr kumimoji="0" lang="en-US" sz="1800" b="0" i="0" u="none" strike="noStrike" kern="1200" cap="none" spc="0" normalizeH="0" baseline="0" noProof="0" dirty="0">
                <a:ln>
                  <a:noFill/>
                </a:ln>
                <a:effectLst/>
                <a:uLnTx/>
                <a:uFillTx/>
                <a:latin typeface="Arial"/>
                <a:ea typeface="+mn-ea"/>
                <a:cs typeface="+mn-cs"/>
              </a:endParaRPr>
            </a:p>
          </p:txBody>
        </p:sp>
      </p:grpSp>
      <p:grpSp>
        <p:nvGrpSpPr>
          <p:cNvPr id="7" name="Group 6">
            <a:extLst>
              <a:ext uri="{FF2B5EF4-FFF2-40B4-BE49-F238E27FC236}">
                <a16:creationId xmlns:a16="http://schemas.microsoft.com/office/drawing/2014/main" id="{C4D6A7FC-02A0-6E88-D029-4E33491EDD73}"/>
              </a:ext>
            </a:extLst>
          </p:cNvPr>
          <p:cNvGrpSpPr/>
          <p:nvPr/>
        </p:nvGrpSpPr>
        <p:grpSpPr>
          <a:xfrm>
            <a:off x="870366" y="3796491"/>
            <a:ext cx="4891958" cy="2084445"/>
            <a:chOff x="6047294" y="1503481"/>
            <a:chExt cx="4891958" cy="2084445"/>
          </a:xfrm>
        </p:grpSpPr>
        <p:sp>
          <p:nvSpPr>
            <p:cNvPr id="8" name="Rectangle: Rounded Corners 7">
              <a:extLst>
                <a:ext uri="{FF2B5EF4-FFF2-40B4-BE49-F238E27FC236}">
                  <a16:creationId xmlns:a16="http://schemas.microsoft.com/office/drawing/2014/main" id="{970ED343-34FE-565B-BC84-FB0EEF7DDD94}"/>
                </a:ext>
              </a:extLst>
            </p:cNvPr>
            <p:cNvSpPr/>
            <p:nvPr/>
          </p:nvSpPr>
          <p:spPr>
            <a:xfrm>
              <a:off x="6047294" y="1503481"/>
              <a:ext cx="4891958" cy="2084445"/>
            </a:xfrm>
            <a:prstGeom prst="roundRect">
              <a:avLst>
                <a:gd name="adj" fmla="val 4360"/>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n-ea"/>
                  <a:cs typeface="+mn-cs"/>
                </a:rPr>
                <a:t>Protect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22F9E6BE-1C0A-9E1C-6FBB-D61B12F255A4}"/>
                </a:ext>
              </a:extLst>
            </p:cNvPr>
            <p:cNvSpPr txBox="1"/>
            <p:nvPr/>
          </p:nvSpPr>
          <p:spPr>
            <a:xfrm>
              <a:off x="7590803" y="2355587"/>
              <a:ext cx="1580649" cy="369332"/>
            </a:xfrm>
            <a:prstGeom prst="rect">
              <a:avLst/>
            </a:prstGeom>
            <a:noFill/>
            <a:ln>
              <a:noFill/>
            </a:ln>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Arial"/>
                  <a:ea typeface="+mn-ea"/>
                  <a:cs typeface="+mn-cs"/>
                </a:rPr>
                <a:t>2. </a:t>
              </a:r>
              <a:r>
                <a:rPr lang="en-US" b="1" dirty="0">
                  <a:solidFill>
                    <a:srgbClr val="3BA40F"/>
                  </a:solidFill>
                  <a:latin typeface="Arial"/>
                </a:rPr>
                <a:t>Do</a:t>
              </a:r>
              <a:endParaRPr kumimoji="0" lang="en-US" sz="1800" b="0" i="0" u="none" strike="noStrike" kern="1200" cap="none" spc="0" normalizeH="0" baseline="0" noProof="0" dirty="0">
                <a:ln>
                  <a:noFill/>
                </a:ln>
                <a:effectLst/>
                <a:uLnTx/>
                <a:uFillTx/>
                <a:latin typeface="Arial"/>
                <a:ea typeface="+mn-ea"/>
                <a:cs typeface="+mn-cs"/>
              </a:endParaRPr>
            </a:p>
          </p:txBody>
        </p:sp>
      </p:grpSp>
      <p:sp>
        <p:nvSpPr>
          <p:cNvPr id="10" name="Title 2">
            <a:extLst>
              <a:ext uri="{FF2B5EF4-FFF2-40B4-BE49-F238E27FC236}">
                <a16:creationId xmlns:a16="http://schemas.microsoft.com/office/drawing/2014/main" id="{022D839A-F1B4-BB08-7F39-21B9640848DB}"/>
              </a:ext>
            </a:extLst>
          </p:cNvPr>
          <p:cNvSpPr>
            <a:spLocks noGrp="1"/>
          </p:cNvSpPr>
          <p:nvPr>
            <p:ph type="title"/>
          </p:nvPr>
        </p:nvSpPr>
        <p:spPr>
          <a:xfrm>
            <a:off x="609600" y="609600"/>
            <a:ext cx="10972800" cy="410233"/>
          </a:xfrm>
        </p:spPr>
        <p:txBody>
          <a:bodyPr>
            <a:noAutofit/>
          </a:bodyPr>
          <a:lstStyle/>
          <a:p>
            <a:r>
              <a:rPr lang="de-DE" sz="3200" dirty="0"/>
              <a:t>HxGN APM: A </a:t>
            </a:r>
            <a:r>
              <a:rPr lang="de-DE" sz="3200" i="1" dirty="0">
                <a:solidFill>
                  <a:srgbClr val="3BA40F"/>
                </a:solidFill>
              </a:rPr>
              <a:t>prescriptive</a:t>
            </a:r>
            <a:r>
              <a:rPr lang="de-DE" sz="3200" dirty="0"/>
              <a:t> process</a:t>
            </a:r>
            <a:endParaRPr lang="en-US" sz="3200" dirty="0"/>
          </a:p>
        </p:txBody>
      </p:sp>
      <p:sp>
        <p:nvSpPr>
          <p:cNvPr id="11" name="Rectangle: Rounded Corners 10">
            <a:extLst>
              <a:ext uri="{FF2B5EF4-FFF2-40B4-BE49-F238E27FC236}">
                <a16:creationId xmlns:a16="http://schemas.microsoft.com/office/drawing/2014/main" id="{7716D231-A745-499D-5DFB-C1A95C88D082}"/>
              </a:ext>
            </a:extLst>
          </p:cNvPr>
          <p:cNvSpPr/>
          <p:nvPr/>
        </p:nvSpPr>
        <p:spPr>
          <a:xfrm>
            <a:off x="874337" y="1503481"/>
            <a:ext cx="4891957" cy="2084445"/>
          </a:xfrm>
          <a:prstGeom prst="roundRect">
            <a:avLst>
              <a:gd name="adj" fmla="val 4360"/>
            </a:avLst>
          </a:prstGeom>
          <a:noFill/>
          <a:ln>
            <a:solidFill>
              <a:srgbClr val="153C1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n-ea"/>
                <a:cs typeface="+mn-cs"/>
              </a:rPr>
              <a:t>Risk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Rounded Corners 11">
            <a:extLst>
              <a:ext uri="{FF2B5EF4-FFF2-40B4-BE49-F238E27FC236}">
                <a16:creationId xmlns:a16="http://schemas.microsoft.com/office/drawing/2014/main" id="{B4EDB8BD-095A-B7A4-4FF2-B10CE6EFF45B}"/>
              </a:ext>
            </a:extLst>
          </p:cNvPr>
          <p:cNvSpPr/>
          <p:nvPr/>
        </p:nvSpPr>
        <p:spPr>
          <a:xfrm>
            <a:off x="6047294" y="3791041"/>
            <a:ext cx="4891958" cy="2084445"/>
          </a:xfrm>
          <a:prstGeom prst="roundRect">
            <a:avLst>
              <a:gd name="adj" fmla="val 4360"/>
            </a:avLst>
          </a:prstGeom>
          <a:noFill/>
          <a:ln>
            <a:solidFill>
              <a:srgbClr val="153C1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n-ea"/>
                <a:cs typeface="+mn-cs"/>
              </a:rPr>
              <a:t>Act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3" name="Oval 12">
            <a:extLst>
              <a:ext uri="{FF2B5EF4-FFF2-40B4-BE49-F238E27FC236}">
                <a16:creationId xmlns:a16="http://schemas.microsoft.com/office/drawing/2014/main" id="{CA2A107A-F576-9BED-8CB1-DADB40579DC8}"/>
              </a:ext>
            </a:extLst>
          </p:cNvPr>
          <p:cNvSpPr/>
          <p:nvPr/>
        </p:nvSpPr>
        <p:spPr>
          <a:xfrm>
            <a:off x="5553883" y="3383601"/>
            <a:ext cx="626680" cy="626680"/>
          </a:xfrm>
          <a:prstGeom prst="ellipse">
            <a:avLst/>
          </a:prstGeom>
          <a:solidFill>
            <a:schemeClr val="bg1">
              <a:lumMod val="85000"/>
            </a:schemeClr>
          </a:solidFill>
          <a:ln>
            <a:solidFill>
              <a:schemeClr val="bg1"/>
            </a:solidFill>
          </a:ln>
          <a:effectLst>
            <a:outerShdw blurRad="63500" sx="99000" sy="99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4" name="Picture 13" descr="A blue green and black triangle&#10;&#10;Description automatically generated">
            <a:extLst>
              <a:ext uri="{FF2B5EF4-FFF2-40B4-BE49-F238E27FC236}">
                <a16:creationId xmlns:a16="http://schemas.microsoft.com/office/drawing/2014/main" id="{7079352A-F696-1F87-B267-687B9C90A3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3312" y="3466895"/>
            <a:ext cx="409874" cy="473970"/>
          </a:xfrm>
          <a:prstGeom prst="rect">
            <a:avLst/>
          </a:prstGeom>
        </p:spPr>
      </p:pic>
      <p:sp>
        <p:nvSpPr>
          <p:cNvPr id="15" name="TextBox 14">
            <a:extLst>
              <a:ext uri="{FF2B5EF4-FFF2-40B4-BE49-F238E27FC236}">
                <a16:creationId xmlns:a16="http://schemas.microsoft.com/office/drawing/2014/main" id="{F3EDF9DE-FED0-6ED6-8CD0-F2F49732AEB7}"/>
              </a:ext>
            </a:extLst>
          </p:cNvPr>
          <p:cNvSpPr txBox="1"/>
          <p:nvPr/>
        </p:nvSpPr>
        <p:spPr>
          <a:xfrm>
            <a:off x="2259831" y="2367501"/>
            <a:ext cx="1401507" cy="369332"/>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Arial"/>
                <a:ea typeface="+mn-ea"/>
                <a:cs typeface="+mn-cs"/>
              </a:rPr>
              <a:t>1. </a:t>
            </a:r>
            <a:r>
              <a:rPr lang="en-US" b="1" dirty="0">
                <a:solidFill>
                  <a:srgbClr val="3BA40F"/>
                </a:solidFill>
                <a:latin typeface="Arial"/>
              </a:rPr>
              <a:t>Plan</a:t>
            </a:r>
            <a:endParaRPr kumimoji="0" lang="en-US" sz="1800" b="0" i="0" u="none" strike="noStrike" kern="1200" cap="none" spc="0" normalizeH="0" baseline="0" noProof="0" dirty="0">
              <a:ln>
                <a:noFill/>
              </a:ln>
              <a:effectLst/>
              <a:uLnTx/>
              <a:uFillTx/>
              <a:latin typeface="Arial"/>
              <a:ea typeface="+mn-ea"/>
              <a:cs typeface="+mn-cs"/>
            </a:endParaRPr>
          </a:p>
        </p:txBody>
      </p:sp>
      <p:sp>
        <p:nvSpPr>
          <p:cNvPr id="16" name="TextBox 15">
            <a:extLst>
              <a:ext uri="{FF2B5EF4-FFF2-40B4-BE49-F238E27FC236}">
                <a16:creationId xmlns:a16="http://schemas.microsoft.com/office/drawing/2014/main" id="{37AF06DE-D725-0EEA-A102-013F15501E3E}"/>
              </a:ext>
            </a:extLst>
          </p:cNvPr>
          <p:cNvSpPr txBox="1"/>
          <p:nvPr/>
        </p:nvSpPr>
        <p:spPr>
          <a:xfrm>
            <a:off x="7608498" y="4648597"/>
            <a:ext cx="1433238" cy="369332"/>
          </a:xfrm>
          <a:prstGeom prst="rect">
            <a:avLst/>
          </a:prstGeom>
          <a:no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Arial"/>
                <a:ea typeface="+mn-ea"/>
                <a:cs typeface="+mn-cs"/>
              </a:rPr>
              <a:t>4. </a:t>
            </a:r>
            <a:r>
              <a:rPr kumimoji="0" lang="en-US" sz="1800" b="1" i="0" u="none" strike="noStrike" kern="1200" cap="none" spc="0" normalizeH="0" baseline="0" noProof="0" dirty="0">
                <a:ln>
                  <a:noFill/>
                </a:ln>
                <a:solidFill>
                  <a:srgbClr val="3BA40F"/>
                </a:solidFill>
                <a:effectLst/>
                <a:uLnTx/>
                <a:uFillTx/>
                <a:latin typeface="Arial"/>
                <a:ea typeface="+mn-ea"/>
                <a:cs typeface="+mn-cs"/>
              </a:rPr>
              <a:t>ACT</a:t>
            </a:r>
            <a:endParaRPr kumimoji="0" lang="en-US" sz="1800" b="0" i="0" u="none" strike="noStrike" kern="1200" cap="none" spc="0" normalizeH="0" baseline="0" noProof="0" dirty="0">
              <a:ln>
                <a:noFill/>
              </a:ln>
              <a:effectLst/>
              <a:uLnTx/>
              <a:uFillTx/>
              <a:latin typeface="Arial"/>
              <a:ea typeface="+mn-ea"/>
              <a:cs typeface="+mn-cs"/>
            </a:endParaRPr>
          </a:p>
        </p:txBody>
      </p:sp>
      <p:grpSp>
        <p:nvGrpSpPr>
          <p:cNvPr id="17" name="Group 16">
            <a:extLst>
              <a:ext uri="{FF2B5EF4-FFF2-40B4-BE49-F238E27FC236}">
                <a16:creationId xmlns:a16="http://schemas.microsoft.com/office/drawing/2014/main" id="{D4725438-4804-546A-4734-AA8477EC8B41}"/>
              </a:ext>
            </a:extLst>
          </p:cNvPr>
          <p:cNvGrpSpPr/>
          <p:nvPr/>
        </p:nvGrpSpPr>
        <p:grpSpPr>
          <a:xfrm>
            <a:off x="491705" y="6118697"/>
            <a:ext cx="9843814" cy="310449"/>
            <a:chOff x="1498132" y="5761355"/>
            <a:chExt cx="9843814" cy="731520"/>
          </a:xfrm>
        </p:grpSpPr>
        <p:sp>
          <p:nvSpPr>
            <p:cNvPr id="18" name="Pentagon 3">
              <a:extLst>
                <a:ext uri="{FF2B5EF4-FFF2-40B4-BE49-F238E27FC236}">
                  <a16:creationId xmlns:a16="http://schemas.microsoft.com/office/drawing/2014/main" id="{251BFFE7-B169-9EA2-A972-3CF252BB2027}"/>
                </a:ext>
              </a:extLst>
            </p:cNvPr>
            <p:cNvSpPr/>
            <p:nvPr/>
          </p:nvSpPr>
          <p:spPr>
            <a:xfrm>
              <a:off x="1498132" y="5761355"/>
              <a:ext cx="2468880" cy="731520"/>
            </a:xfrm>
            <a:prstGeom prst="homePlate">
              <a:avLst/>
            </a:prstGeom>
            <a:solidFill>
              <a:schemeClr val="tx2"/>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sym typeface="Calibri"/>
              </a:endParaRPr>
            </a:p>
          </p:txBody>
        </p:sp>
        <p:sp>
          <p:nvSpPr>
            <p:cNvPr id="19" name="TextBox 18">
              <a:extLst>
                <a:ext uri="{FF2B5EF4-FFF2-40B4-BE49-F238E27FC236}">
                  <a16:creationId xmlns:a16="http://schemas.microsoft.com/office/drawing/2014/main" id="{B5069A46-6DDB-2618-9A0B-38C24C07C2E2}"/>
                </a:ext>
              </a:extLst>
            </p:cNvPr>
            <p:cNvSpPr txBox="1"/>
            <p:nvPr/>
          </p:nvSpPr>
          <p:spPr>
            <a:xfrm>
              <a:off x="1526119" y="5817205"/>
              <a:ext cx="2072692" cy="598310"/>
            </a:xfrm>
            <a:prstGeom prst="rect">
              <a:avLst/>
            </a:prstGeom>
            <a:noFill/>
          </p:spPr>
          <p:txBody>
            <a:bodyPr wrap="square" rtlCol="0" anchor="ctr" anchorCtr="0">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a:ea typeface="League Spartan" charset="0"/>
                  <a:cs typeface="Poppins" pitchFamily="2" charset="77"/>
                  <a:sym typeface="Calibri"/>
                </a:rPr>
                <a:t>Assess Risk: PLAN</a:t>
              </a:r>
            </a:p>
          </p:txBody>
        </p:sp>
        <p:sp>
          <p:nvSpPr>
            <p:cNvPr id="20" name="Chevron 4">
              <a:extLst>
                <a:ext uri="{FF2B5EF4-FFF2-40B4-BE49-F238E27FC236}">
                  <a16:creationId xmlns:a16="http://schemas.microsoft.com/office/drawing/2014/main" id="{901D2EC5-FEAD-C2CC-4BB2-AB2D952FA3D7}"/>
                </a:ext>
              </a:extLst>
            </p:cNvPr>
            <p:cNvSpPr/>
            <p:nvPr/>
          </p:nvSpPr>
          <p:spPr>
            <a:xfrm>
              <a:off x="3954571" y="5761355"/>
              <a:ext cx="2468880" cy="731520"/>
            </a:xfrm>
            <a:prstGeom prst="chevron">
              <a:avLst/>
            </a:prstGeom>
            <a:solidFill>
              <a:schemeClr val="tx2"/>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sym typeface="Calibri"/>
              </a:endParaRPr>
            </a:p>
          </p:txBody>
        </p:sp>
        <p:sp>
          <p:nvSpPr>
            <p:cNvPr id="21" name="TextBox 20">
              <a:extLst>
                <a:ext uri="{FF2B5EF4-FFF2-40B4-BE49-F238E27FC236}">
                  <a16:creationId xmlns:a16="http://schemas.microsoft.com/office/drawing/2014/main" id="{DF1B750E-5B39-DB24-4AFF-2D97D2C63522}"/>
                </a:ext>
              </a:extLst>
            </p:cNvPr>
            <p:cNvSpPr txBox="1"/>
            <p:nvPr/>
          </p:nvSpPr>
          <p:spPr>
            <a:xfrm>
              <a:off x="4322772" y="5812139"/>
              <a:ext cx="1732478" cy="598310"/>
            </a:xfrm>
            <a:prstGeom prst="rect">
              <a:avLst/>
            </a:prstGeom>
            <a:noFill/>
          </p:spPr>
          <p:txBody>
            <a:bodyPr wrap="square" rtlCol="0" anchor="ctr" anchorCtr="0">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League Spartan" charset="0"/>
                  <a:cs typeface="Poppins" pitchFamily="2" charset="77"/>
                  <a:sym typeface="Calibri"/>
                </a:rPr>
                <a:t>Protect Assets: DO</a:t>
              </a:r>
            </a:p>
          </p:txBody>
        </p:sp>
        <p:sp>
          <p:nvSpPr>
            <p:cNvPr id="22" name="Chevron 5">
              <a:extLst>
                <a:ext uri="{FF2B5EF4-FFF2-40B4-BE49-F238E27FC236}">
                  <a16:creationId xmlns:a16="http://schemas.microsoft.com/office/drawing/2014/main" id="{1D78EF65-8586-0239-EBDF-055EDED91513}"/>
                </a:ext>
              </a:extLst>
            </p:cNvPr>
            <p:cNvSpPr/>
            <p:nvPr/>
          </p:nvSpPr>
          <p:spPr>
            <a:xfrm>
              <a:off x="6428679" y="5761355"/>
              <a:ext cx="2435030" cy="731520"/>
            </a:xfrm>
            <a:prstGeom prst="chevron">
              <a:avLst/>
            </a:prstGeom>
            <a:solidFill>
              <a:schemeClr val="tx2"/>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sym typeface="Calibri"/>
              </a:endParaRPr>
            </a:p>
          </p:txBody>
        </p:sp>
        <p:sp>
          <p:nvSpPr>
            <p:cNvPr id="23" name="TextBox 22">
              <a:extLst>
                <a:ext uri="{FF2B5EF4-FFF2-40B4-BE49-F238E27FC236}">
                  <a16:creationId xmlns:a16="http://schemas.microsoft.com/office/drawing/2014/main" id="{1C50C158-CD3E-C621-45AF-7A04612A5EE4}"/>
                </a:ext>
              </a:extLst>
            </p:cNvPr>
            <p:cNvSpPr txBox="1"/>
            <p:nvPr/>
          </p:nvSpPr>
          <p:spPr>
            <a:xfrm>
              <a:off x="6796880" y="5837007"/>
              <a:ext cx="1716409" cy="598310"/>
            </a:xfrm>
            <a:prstGeom prst="rect">
              <a:avLst/>
            </a:prstGeom>
            <a:noFill/>
          </p:spPr>
          <p:txBody>
            <a:bodyPr wrap="square" rtlCol="0" anchor="ctr" anchorCtr="0">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a:ea typeface="League Spartan" charset="0"/>
                  <a:cs typeface="Poppins" pitchFamily="2" charset="77"/>
                  <a:sym typeface="Calibri"/>
                </a:rPr>
                <a:t>Monitor Twin: CHECK</a:t>
              </a:r>
            </a:p>
          </p:txBody>
        </p:sp>
        <p:sp>
          <p:nvSpPr>
            <p:cNvPr id="24" name="Chevron 5">
              <a:extLst>
                <a:ext uri="{FF2B5EF4-FFF2-40B4-BE49-F238E27FC236}">
                  <a16:creationId xmlns:a16="http://schemas.microsoft.com/office/drawing/2014/main" id="{DD75C0A1-0A25-6DB2-2A02-0EF1C191F69E}"/>
                </a:ext>
              </a:extLst>
            </p:cNvPr>
            <p:cNvSpPr/>
            <p:nvPr/>
          </p:nvSpPr>
          <p:spPr>
            <a:xfrm>
              <a:off x="8873066" y="5761355"/>
              <a:ext cx="2468880" cy="731520"/>
            </a:xfrm>
            <a:prstGeom prst="chevron">
              <a:avLst/>
            </a:prstGeom>
            <a:solidFill>
              <a:schemeClr val="tx2"/>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sym typeface="Calibri"/>
              </a:endParaRPr>
            </a:p>
          </p:txBody>
        </p:sp>
        <p:sp>
          <p:nvSpPr>
            <p:cNvPr id="25" name="TextBox 24">
              <a:extLst>
                <a:ext uri="{FF2B5EF4-FFF2-40B4-BE49-F238E27FC236}">
                  <a16:creationId xmlns:a16="http://schemas.microsoft.com/office/drawing/2014/main" id="{165004BF-FDF4-9C7D-35C9-74485074C8B1}"/>
                </a:ext>
              </a:extLst>
            </p:cNvPr>
            <p:cNvSpPr txBox="1"/>
            <p:nvPr/>
          </p:nvSpPr>
          <p:spPr>
            <a:xfrm>
              <a:off x="9237280" y="5823279"/>
              <a:ext cx="1720396" cy="598310"/>
            </a:xfrm>
            <a:prstGeom prst="rect">
              <a:avLst/>
            </a:prstGeom>
            <a:noFill/>
          </p:spPr>
          <p:txBody>
            <a:bodyPr wrap="square" rtlCol="0" anchor="ctr" anchorCtr="0">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a:ea typeface="League Spartan" charset="0"/>
                  <a:cs typeface="Poppins" pitchFamily="2" charset="77"/>
                  <a:sym typeface="Calibri"/>
                </a:rPr>
                <a:t>Acton on Threats: ACT</a:t>
              </a:r>
            </a:p>
          </p:txBody>
        </p:sp>
      </p:grpSp>
    </p:spTree>
    <p:extLst>
      <p:ext uri="{BB962C8B-B14F-4D97-AF65-F5344CB8AC3E}">
        <p14:creationId xmlns:p14="http://schemas.microsoft.com/office/powerpoint/2010/main" val="4188098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699B51-58C1-B12B-44A4-223CCD4B73B1}"/>
              </a:ext>
            </a:extLst>
          </p:cNvPr>
          <p:cNvSpPr txBox="1"/>
          <p:nvPr/>
        </p:nvSpPr>
        <p:spPr>
          <a:xfrm>
            <a:off x="3757462" y="1897587"/>
            <a:ext cx="444063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Do you understand your risk exposure today?  </a:t>
            </a:r>
          </a:p>
        </p:txBody>
      </p:sp>
      <p:grpSp>
        <p:nvGrpSpPr>
          <p:cNvPr id="5" name="Group 4">
            <a:extLst>
              <a:ext uri="{FF2B5EF4-FFF2-40B4-BE49-F238E27FC236}">
                <a16:creationId xmlns:a16="http://schemas.microsoft.com/office/drawing/2014/main" id="{68003B19-07AA-1647-71F6-E8D29F27B1A9}"/>
              </a:ext>
            </a:extLst>
          </p:cNvPr>
          <p:cNvGrpSpPr/>
          <p:nvPr/>
        </p:nvGrpSpPr>
        <p:grpSpPr>
          <a:xfrm>
            <a:off x="1385204" y="3206928"/>
            <a:ext cx="2720671" cy="1451688"/>
            <a:chOff x="1948460" y="3206928"/>
            <a:chExt cx="2720671" cy="1451688"/>
          </a:xfrm>
        </p:grpSpPr>
        <p:grpSp>
          <p:nvGrpSpPr>
            <p:cNvPr id="6" name="Group 5">
              <a:extLst>
                <a:ext uri="{FF2B5EF4-FFF2-40B4-BE49-F238E27FC236}">
                  <a16:creationId xmlns:a16="http://schemas.microsoft.com/office/drawing/2014/main" id="{7A3324B0-C32F-9E78-5E57-3022236FCA21}"/>
                </a:ext>
              </a:extLst>
            </p:cNvPr>
            <p:cNvGrpSpPr/>
            <p:nvPr/>
          </p:nvGrpSpPr>
          <p:grpSpPr>
            <a:xfrm>
              <a:off x="1948460" y="3206928"/>
              <a:ext cx="2720671" cy="1451688"/>
              <a:chOff x="883589" y="2678352"/>
              <a:chExt cx="1871041" cy="1070688"/>
            </a:xfrm>
          </p:grpSpPr>
          <p:sp>
            <p:nvSpPr>
              <p:cNvPr id="11" name="Rectangle: Rounded Corners 10">
                <a:extLst>
                  <a:ext uri="{FF2B5EF4-FFF2-40B4-BE49-F238E27FC236}">
                    <a16:creationId xmlns:a16="http://schemas.microsoft.com/office/drawing/2014/main" id="{A2A0B1AB-CBA1-4649-1D53-648B5D9A48CD}"/>
                  </a:ext>
                </a:extLst>
              </p:cNvPr>
              <p:cNvSpPr/>
              <p:nvPr/>
            </p:nvSpPr>
            <p:spPr>
              <a:xfrm>
                <a:off x="883589" y="2678352"/>
                <a:ext cx="1871041" cy="1070688"/>
              </a:xfrm>
              <a:prstGeom prst="roundRect">
                <a:avLst>
                  <a:gd name="adj" fmla="val 1496"/>
                </a:avLst>
              </a:prstGeom>
              <a:solidFill>
                <a:schemeClr val="bg1"/>
              </a:solidFill>
              <a:ln>
                <a:solidFill>
                  <a:schemeClr val="bg1">
                    <a:lumMod val="95000"/>
                  </a:schemeClr>
                </a:solidFill>
              </a:ln>
              <a:effectLst>
                <a:outerShdw blurRad="63500" sx="99000" sy="99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Rounded Corners 11">
                <a:extLst>
                  <a:ext uri="{FF2B5EF4-FFF2-40B4-BE49-F238E27FC236}">
                    <a16:creationId xmlns:a16="http://schemas.microsoft.com/office/drawing/2014/main" id="{9C27C11A-8CB6-A12E-601F-25B64DAECBDA}"/>
                  </a:ext>
                </a:extLst>
              </p:cNvPr>
              <p:cNvSpPr/>
              <p:nvPr/>
            </p:nvSpPr>
            <p:spPr>
              <a:xfrm>
                <a:off x="883589" y="2678352"/>
                <a:ext cx="1871041" cy="47237"/>
              </a:xfrm>
              <a:prstGeom prst="roundRect">
                <a:avLst>
                  <a:gd name="adj" fmla="val 27008"/>
                </a:avLst>
              </a:prstGeom>
              <a:solidFill>
                <a:schemeClr val="accent1"/>
              </a:solidFill>
              <a:ln>
                <a:solidFill>
                  <a:schemeClr val="bg1">
                    <a:lumMod val="9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7" name="Freeform: Shape 6">
              <a:extLst>
                <a:ext uri="{FF2B5EF4-FFF2-40B4-BE49-F238E27FC236}">
                  <a16:creationId xmlns:a16="http://schemas.microsoft.com/office/drawing/2014/main" id="{05F07C28-27EE-B657-05FB-8F80D04EDEB5}"/>
                </a:ext>
              </a:extLst>
            </p:cNvPr>
            <p:cNvSpPr/>
            <p:nvPr/>
          </p:nvSpPr>
          <p:spPr>
            <a:xfrm>
              <a:off x="2030252" y="3433307"/>
              <a:ext cx="256046" cy="225183"/>
            </a:xfrm>
            <a:custGeom>
              <a:avLst/>
              <a:gdLst>
                <a:gd name="connsiteX0" fmla="*/ 907976 w 1822504"/>
                <a:gd name="connsiteY0" fmla="*/ 324736 h 1602822"/>
                <a:gd name="connsiteX1" fmla="*/ 291490 w 1822504"/>
                <a:gd name="connsiteY1" fmla="*/ 1387642 h 1602822"/>
                <a:gd name="connsiteX2" fmla="*/ 1524461 w 1822504"/>
                <a:gd name="connsiteY2" fmla="*/ 1387642 h 1602822"/>
                <a:gd name="connsiteX3" fmla="*/ 903799 w 1822504"/>
                <a:gd name="connsiteY3" fmla="*/ 0 h 1602822"/>
                <a:gd name="connsiteX4" fmla="*/ 961148 w 1822504"/>
                <a:gd name="connsiteY4" fmla="*/ 11160 h 1602822"/>
                <a:gd name="connsiteX5" fmla="*/ 1007719 w 1822504"/>
                <a:gd name="connsiteY5" fmla="*/ 42085 h 1602822"/>
                <a:gd name="connsiteX6" fmla="*/ 1822504 w 1822504"/>
                <a:gd name="connsiteY6" fmla="*/ 1446886 h 1602822"/>
                <a:gd name="connsiteX7" fmla="*/ 1820579 w 1822504"/>
                <a:gd name="connsiteY7" fmla="*/ 1478509 h 1602822"/>
                <a:gd name="connsiteX8" fmla="*/ 1769473 w 1822504"/>
                <a:gd name="connsiteY8" fmla="*/ 1583361 h 1602822"/>
                <a:gd name="connsiteX9" fmla="*/ 1736440 w 1822504"/>
                <a:gd name="connsiteY9" fmla="*/ 1602822 h 1602822"/>
                <a:gd name="connsiteX10" fmla="*/ 97165 w 1822504"/>
                <a:gd name="connsiteY10" fmla="*/ 1602822 h 1602822"/>
                <a:gd name="connsiteX11" fmla="*/ 84660 w 1822504"/>
                <a:gd name="connsiteY11" fmla="*/ 1599495 h 1602822"/>
                <a:gd name="connsiteX12" fmla="*/ 287 w 1822504"/>
                <a:gd name="connsiteY12" fmla="*/ 1453671 h 1602822"/>
                <a:gd name="connsiteX13" fmla="*/ 3116 w 1822504"/>
                <a:gd name="connsiteY13" fmla="*/ 1407228 h 1602822"/>
                <a:gd name="connsiteX14" fmla="*/ 789805 w 1822504"/>
                <a:gd name="connsiteY14" fmla="*/ 50867 h 1602822"/>
                <a:gd name="connsiteX15" fmla="*/ 796034 w 1822504"/>
                <a:gd name="connsiteY15" fmla="*/ 44638 h 1602822"/>
                <a:gd name="connsiteX16" fmla="*/ 903799 w 1822504"/>
                <a:gd name="connsiteY16" fmla="*/ 0 h 160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22504" h="1602822">
                  <a:moveTo>
                    <a:pt x="907976" y="324736"/>
                  </a:moveTo>
                  <a:lnTo>
                    <a:pt x="291490" y="1387642"/>
                  </a:lnTo>
                  <a:lnTo>
                    <a:pt x="1524461" y="1387642"/>
                  </a:lnTo>
                  <a:close/>
                  <a:moveTo>
                    <a:pt x="903799" y="0"/>
                  </a:moveTo>
                  <a:cubicBezTo>
                    <a:pt x="923301" y="0"/>
                    <a:pt x="942802" y="3720"/>
                    <a:pt x="961148" y="11160"/>
                  </a:cubicBezTo>
                  <a:lnTo>
                    <a:pt x="1007719" y="42085"/>
                  </a:lnTo>
                  <a:lnTo>
                    <a:pt x="1822504" y="1446886"/>
                  </a:lnTo>
                  <a:lnTo>
                    <a:pt x="1820579" y="1478509"/>
                  </a:lnTo>
                  <a:cubicBezTo>
                    <a:pt x="1818021" y="1520516"/>
                    <a:pt x="1798678" y="1557509"/>
                    <a:pt x="1769473" y="1583361"/>
                  </a:cubicBezTo>
                  <a:lnTo>
                    <a:pt x="1736440" y="1602822"/>
                  </a:lnTo>
                  <a:lnTo>
                    <a:pt x="97165" y="1602822"/>
                  </a:lnTo>
                  <a:lnTo>
                    <a:pt x="84660" y="1599495"/>
                  </a:lnTo>
                  <a:cubicBezTo>
                    <a:pt x="31468" y="1573077"/>
                    <a:pt x="-3550" y="1516682"/>
                    <a:pt x="287" y="1453671"/>
                  </a:cubicBezTo>
                  <a:lnTo>
                    <a:pt x="3116" y="1407228"/>
                  </a:lnTo>
                  <a:lnTo>
                    <a:pt x="789805" y="50867"/>
                  </a:lnTo>
                  <a:lnTo>
                    <a:pt x="796034" y="44638"/>
                  </a:lnTo>
                  <a:cubicBezTo>
                    <a:pt x="825793" y="14880"/>
                    <a:pt x="864796" y="0"/>
                    <a:pt x="903799"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TextBox 7">
              <a:extLst>
                <a:ext uri="{FF2B5EF4-FFF2-40B4-BE49-F238E27FC236}">
                  <a16:creationId xmlns:a16="http://schemas.microsoft.com/office/drawing/2014/main" id="{BC1BBD37-E3F9-0CFB-06E4-C124046CC315}"/>
                </a:ext>
              </a:extLst>
            </p:cNvPr>
            <p:cNvSpPr txBox="1"/>
            <p:nvPr/>
          </p:nvSpPr>
          <p:spPr>
            <a:xfrm>
              <a:off x="2299086" y="3376621"/>
              <a:ext cx="114005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Probability</a:t>
              </a:r>
            </a:p>
          </p:txBody>
        </p:sp>
        <p:sp>
          <p:nvSpPr>
            <p:cNvPr id="9" name="TextBox 8">
              <a:extLst>
                <a:ext uri="{FF2B5EF4-FFF2-40B4-BE49-F238E27FC236}">
                  <a16:creationId xmlns:a16="http://schemas.microsoft.com/office/drawing/2014/main" id="{E0859239-32AF-EA97-4187-2C7114527A4C}"/>
                </a:ext>
              </a:extLst>
            </p:cNvPr>
            <p:cNvSpPr txBox="1"/>
            <p:nvPr/>
          </p:nvSpPr>
          <p:spPr>
            <a:xfrm>
              <a:off x="2869153" y="3715175"/>
              <a:ext cx="81304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5072"/>
                  </a:solidFill>
                  <a:effectLst/>
                  <a:uLnTx/>
                  <a:uFillTx/>
                  <a:latin typeface="Arial" panose="020B0604020202020204" pitchFamily="34" charset="0"/>
                  <a:ea typeface="+mn-ea"/>
                  <a:cs typeface="Arial" panose="020B0604020202020204" pitchFamily="34" charset="0"/>
                </a:rPr>
                <a:t>50</a:t>
              </a:r>
            </a:p>
          </p:txBody>
        </p:sp>
        <p:sp>
          <p:nvSpPr>
            <p:cNvPr id="10" name="TextBox 9">
              <a:extLst>
                <a:ext uri="{FF2B5EF4-FFF2-40B4-BE49-F238E27FC236}">
                  <a16:creationId xmlns:a16="http://schemas.microsoft.com/office/drawing/2014/main" id="{7D35D1CD-E8B4-C259-7D78-5FA68C6D660F}"/>
                </a:ext>
              </a:extLst>
            </p:cNvPr>
            <p:cNvSpPr txBox="1"/>
            <p:nvPr/>
          </p:nvSpPr>
          <p:spPr>
            <a:xfrm>
              <a:off x="3004064" y="4338686"/>
              <a:ext cx="60946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5072"/>
                  </a:solidFill>
                  <a:effectLst/>
                  <a:uLnTx/>
                  <a:uFillTx/>
                  <a:latin typeface="Arial" panose="020B0604020202020204" pitchFamily="34" charset="0"/>
                  <a:ea typeface="+mn-ea"/>
                  <a:cs typeface="Arial" panose="020B0604020202020204" pitchFamily="34" charset="0"/>
                </a:rPr>
                <a:t>percent</a:t>
              </a:r>
            </a:p>
          </p:txBody>
        </p:sp>
      </p:grpSp>
      <p:grpSp>
        <p:nvGrpSpPr>
          <p:cNvPr id="13" name="Group 12">
            <a:extLst>
              <a:ext uri="{FF2B5EF4-FFF2-40B4-BE49-F238E27FC236}">
                <a16:creationId xmlns:a16="http://schemas.microsoft.com/office/drawing/2014/main" id="{4922959D-D07D-C3E7-A559-635A97381EF3}"/>
              </a:ext>
            </a:extLst>
          </p:cNvPr>
          <p:cNvGrpSpPr/>
          <p:nvPr/>
        </p:nvGrpSpPr>
        <p:grpSpPr>
          <a:xfrm>
            <a:off x="4833218" y="3206928"/>
            <a:ext cx="2720671" cy="1451688"/>
            <a:chOff x="4833218" y="3206928"/>
            <a:chExt cx="2720671" cy="1451688"/>
          </a:xfrm>
        </p:grpSpPr>
        <p:grpSp>
          <p:nvGrpSpPr>
            <p:cNvPr id="14" name="Group 13">
              <a:extLst>
                <a:ext uri="{FF2B5EF4-FFF2-40B4-BE49-F238E27FC236}">
                  <a16:creationId xmlns:a16="http://schemas.microsoft.com/office/drawing/2014/main" id="{DE1C6FF9-5352-EFBC-E560-733F803C0CBF}"/>
                </a:ext>
              </a:extLst>
            </p:cNvPr>
            <p:cNvGrpSpPr/>
            <p:nvPr/>
          </p:nvGrpSpPr>
          <p:grpSpPr>
            <a:xfrm>
              <a:off x="4833218" y="3206928"/>
              <a:ext cx="2720671" cy="1451688"/>
              <a:chOff x="883589" y="2678352"/>
              <a:chExt cx="1871041" cy="1070688"/>
            </a:xfrm>
          </p:grpSpPr>
          <p:sp>
            <p:nvSpPr>
              <p:cNvPr id="21" name="Rectangle: Rounded Corners 20">
                <a:extLst>
                  <a:ext uri="{FF2B5EF4-FFF2-40B4-BE49-F238E27FC236}">
                    <a16:creationId xmlns:a16="http://schemas.microsoft.com/office/drawing/2014/main" id="{8CC52E1B-D518-6D08-E4D8-BF5663C9CD8C}"/>
                  </a:ext>
                </a:extLst>
              </p:cNvPr>
              <p:cNvSpPr/>
              <p:nvPr/>
            </p:nvSpPr>
            <p:spPr>
              <a:xfrm>
                <a:off x="883589" y="2678352"/>
                <a:ext cx="1871041" cy="1070688"/>
              </a:xfrm>
              <a:prstGeom prst="roundRect">
                <a:avLst>
                  <a:gd name="adj" fmla="val 1496"/>
                </a:avLst>
              </a:prstGeom>
              <a:solidFill>
                <a:schemeClr val="bg1"/>
              </a:solidFill>
              <a:ln>
                <a:solidFill>
                  <a:schemeClr val="bg1">
                    <a:lumMod val="95000"/>
                  </a:schemeClr>
                </a:solidFill>
              </a:ln>
              <a:effectLst>
                <a:outerShdw blurRad="63500" sx="99000" sy="99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Rectangle: Rounded Corners 21">
                <a:extLst>
                  <a:ext uri="{FF2B5EF4-FFF2-40B4-BE49-F238E27FC236}">
                    <a16:creationId xmlns:a16="http://schemas.microsoft.com/office/drawing/2014/main" id="{69F4AC8C-3F28-4AC6-74D8-D094F8951FCB}"/>
                  </a:ext>
                </a:extLst>
              </p:cNvPr>
              <p:cNvSpPr/>
              <p:nvPr/>
            </p:nvSpPr>
            <p:spPr>
              <a:xfrm>
                <a:off x="883589" y="2678352"/>
                <a:ext cx="1871041" cy="47237"/>
              </a:xfrm>
              <a:prstGeom prst="roundRect">
                <a:avLst>
                  <a:gd name="adj" fmla="val 27008"/>
                </a:avLst>
              </a:prstGeom>
              <a:solidFill>
                <a:schemeClr val="accent1"/>
              </a:solidFill>
              <a:ln>
                <a:solidFill>
                  <a:schemeClr val="bg1">
                    <a:lumMod val="9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5" name="TextBox 14">
              <a:extLst>
                <a:ext uri="{FF2B5EF4-FFF2-40B4-BE49-F238E27FC236}">
                  <a16:creationId xmlns:a16="http://schemas.microsoft.com/office/drawing/2014/main" id="{CCFC3ED8-AE06-2B25-BFE3-445585FB156A}"/>
                </a:ext>
              </a:extLst>
            </p:cNvPr>
            <p:cNvSpPr txBox="1"/>
            <p:nvPr/>
          </p:nvSpPr>
          <p:spPr>
            <a:xfrm>
              <a:off x="5557485" y="3715175"/>
              <a:ext cx="140936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5072"/>
                  </a:solidFill>
                  <a:effectLst/>
                  <a:uLnTx/>
                  <a:uFillTx/>
                  <a:latin typeface="Arial" panose="020B0604020202020204" pitchFamily="34" charset="0"/>
                  <a:ea typeface="+mn-ea"/>
                  <a:cs typeface="Arial" panose="020B0604020202020204" pitchFamily="34" charset="0"/>
                </a:rPr>
                <a:t>500k</a:t>
              </a:r>
            </a:p>
          </p:txBody>
        </p:sp>
        <p:sp>
          <p:nvSpPr>
            <p:cNvPr id="16" name="TextBox 15">
              <a:extLst>
                <a:ext uri="{FF2B5EF4-FFF2-40B4-BE49-F238E27FC236}">
                  <a16:creationId xmlns:a16="http://schemas.microsoft.com/office/drawing/2014/main" id="{8A948E71-B83A-D04E-2FC7-0197B46E75E1}"/>
                </a:ext>
              </a:extLst>
            </p:cNvPr>
            <p:cNvSpPr txBox="1"/>
            <p:nvPr/>
          </p:nvSpPr>
          <p:spPr>
            <a:xfrm>
              <a:off x="5981479" y="4338686"/>
              <a:ext cx="56137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5072"/>
                  </a:solidFill>
                  <a:effectLst/>
                  <a:uLnTx/>
                  <a:uFillTx/>
                  <a:latin typeface="Arial" panose="020B0604020202020204" pitchFamily="34" charset="0"/>
                  <a:ea typeface="+mn-ea"/>
                  <a:cs typeface="Arial" panose="020B0604020202020204" pitchFamily="34" charset="0"/>
                </a:rPr>
                <a:t>dollars</a:t>
              </a:r>
            </a:p>
          </p:txBody>
        </p:sp>
        <p:grpSp>
          <p:nvGrpSpPr>
            <p:cNvPr id="17" name="Group 16">
              <a:extLst>
                <a:ext uri="{FF2B5EF4-FFF2-40B4-BE49-F238E27FC236}">
                  <a16:creationId xmlns:a16="http://schemas.microsoft.com/office/drawing/2014/main" id="{2F515C52-E651-F5D1-EC89-1DED075CA5B6}"/>
                </a:ext>
              </a:extLst>
            </p:cNvPr>
            <p:cNvGrpSpPr/>
            <p:nvPr/>
          </p:nvGrpSpPr>
          <p:grpSpPr>
            <a:xfrm>
              <a:off x="5064089" y="3469853"/>
              <a:ext cx="45720" cy="166190"/>
              <a:chOff x="586739" y="3080133"/>
              <a:chExt cx="45720" cy="166190"/>
            </a:xfrm>
          </p:grpSpPr>
          <p:sp>
            <p:nvSpPr>
              <p:cNvPr id="19" name="Rectangle: Rounded Corners 18">
                <a:extLst>
                  <a:ext uri="{FF2B5EF4-FFF2-40B4-BE49-F238E27FC236}">
                    <a16:creationId xmlns:a16="http://schemas.microsoft.com/office/drawing/2014/main" id="{B42A5178-393F-A197-57A4-3DA385395C5C}"/>
                  </a:ext>
                </a:extLst>
              </p:cNvPr>
              <p:cNvSpPr/>
              <p:nvPr/>
            </p:nvSpPr>
            <p:spPr>
              <a:xfrm>
                <a:off x="586740" y="3080133"/>
                <a:ext cx="45719" cy="99562"/>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Rectangle: Rounded Corners 19">
                <a:extLst>
                  <a:ext uri="{FF2B5EF4-FFF2-40B4-BE49-F238E27FC236}">
                    <a16:creationId xmlns:a16="http://schemas.microsoft.com/office/drawing/2014/main" id="{F5E15803-460A-B4C4-B2C4-D5D0681CD5C3}"/>
                  </a:ext>
                </a:extLst>
              </p:cNvPr>
              <p:cNvSpPr/>
              <p:nvPr/>
            </p:nvSpPr>
            <p:spPr>
              <a:xfrm>
                <a:off x="586739" y="3200604"/>
                <a:ext cx="45719" cy="45719"/>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8" name="TextBox 17">
              <a:extLst>
                <a:ext uri="{FF2B5EF4-FFF2-40B4-BE49-F238E27FC236}">
                  <a16:creationId xmlns:a16="http://schemas.microsoft.com/office/drawing/2014/main" id="{9F641D45-61E5-845E-C6B9-BA7387B1BDC6}"/>
                </a:ext>
              </a:extLst>
            </p:cNvPr>
            <p:cNvSpPr txBox="1"/>
            <p:nvPr/>
          </p:nvSpPr>
          <p:spPr>
            <a:xfrm>
              <a:off x="5122109" y="3376621"/>
              <a:ext cx="155042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Consequences</a:t>
              </a:r>
            </a:p>
          </p:txBody>
        </p:sp>
      </p:grpSp>
      <p:grpSp>
        <p:nvGrpSpPr>
          <p:cNvPr id="23" name="Group 22">
            <a:extLst>
              <a:ext uri="{FF2B5EF4-FFF2-40B4-BE49-F238E27FC236}">
                <a16:creationId xmlns:a16="http://schemas.microsoft.com/office/drawing/2014/main" id="{19F32DEE-E54B-88D2-D67D-FCC47F634414}"/>
              </a:ext>
            </a:extLst>
          </p:cNvPr>
          <p:cNvGrpSpPr/>
          <p:nvPr/>
        </p:nvGrpSpPr>
        <p:grpSpPr>
          <a:xfrm>
            <a:off x="8278156" y="3206928"/>
            <a:ext cx="2720671" cy="1451688"/>
            <a:chOff x="7736438" y="3206928"/>
            <a:chExt cx="2720671" cy="1451688"/>
          </a:xfrm>
        </p:grpSpPr>
        <p:grpSp>
          <p:nvGrpSpPr>
            <p:cNvPr id="24" name="Group 23">
              <a:extLst>
                <a:ext uri="{FF2B5EF4-FFF2-40B4-BE49-F238E27FC236}">
                  <a16:creationId xmlns:a16="http://schemas.microsoft.com/office/drawing/2014/main" id="{7CA0AC5A-E8AD-344E-5B4D-A90B3350CE8F}"/>
                </a:ext>
              </a:extLst>
            </p:cNvPr>
            <p:cNvGrpSpPr/>
            <p:nvPr/>
          </p:nvGrpSpPr>
          <p:grpSpPr>
            <a:xfrm>
              <a:off x="7736438" y="3206928"/>
              <a:ext cx="2720671" cy="1451688"/>
              <a:chOff x="883589" y="2678352"/>
              <a:chExt cx="1871041" cy="1070688"/>
            </a:xfrm>
          </p:grpSpPr>
          <p:sp>
            <p:nvSpPr>
              <p:cNvPr id="33" name="Rectangle: Rounded Corners 32">
                <a:extLst>
                  <a:ext uri="{FF2B5EF4-FFF2-40B4-BE49-F238E27FC236}">
                    <a16:creationId xmlns:a16="http://schemas.microsoft.com/office/drawing/2014/main" id="{3BCB6B69-89FC-0A77-2621-C13FA1DF18B6}"/>
                  </a:ext>
                </a:extLst>
              </p:cNvPr>
              <p:cNvSpPr/>
              <p:nvPr/>
            </p:nvSpPr>
            <p:spPr>
              <a:xfrm>
                <a:off x="883589" y="2678352"/>
                <a:ext cx="1871041" cy="1070688"/>
              </a:xfrm>
              <a:prstGeom prst="roundRect">
                <a:avLst>
                  <a:gd name="adj" fmla="val 1496"/>
                </a:avLst>
              </a:prstGeom>
              <a:solidFill>
                <a:schemeClr val="bg1"/>
              </a:solidFill>
              <a:ln>
                <a:solidFill>
                  <a:schemeClr val="bg1">
                    <a:lumMod val="95000"/>
                  </a:schemeClr>
                </a:solidFill>
              </a:ln>
              <a:effectLst>
                <a:outerShdw blurRad="63500" sx="99000" sy="99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4" name="Rectangle: Rounded Corners 33">
                <a:extLst>
                  <a:ext uri="{FF2B5EF4-FFF2-40B4-BE49-F238E27FC236}">
                    <a16:creationId xmlns:a16="http://schemas.microsoft.com/office/drawing/2014/main" id="{E66439AB-CFF1-B256-3378-A346C3883529}"/>
                  </a:ext>
                </a:extLst>
              </p:cNvPr>
              <p:cNvSpPr/>
              <p:nvPr/>
            </p:nvSpPr>
            <p:spPr>
              <a:xfrm>
                <a:off x="883589" y="2678352"/>
                <a:ext cx="1871041" cy="47237"/>
              </a:xfrm>
              <a:prstGeom prst="roundRect">
                <a:avLst>
                  <a:gd name="adj" fmla="val 27008"/>
                </a:avLst>
              </a:prstGeom>
              <a:solidFill>
                <a:srgbClr val="C00000"/>
              </a:solidFill>
              <a:ln>
                <a:solidFill>
                  <a:schemeClr val="bg1">
                    <a:lumMod val="9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25" name="TextBox 24">
              <a:extLst>
                <a:ext uri="{FF2B5EF4-FFF2-40B4-BE49-F238E27FC236}">
                  <a16:creationId xmlns:a16="http://schemas.microsoft.com/office/drawing/2014/main" id="{80A1BDB7-39B5-8A44-BD43-702DB139C76E}"/>
                </a:ext>
              </a:extLst>
            </p:cNvPr>
            <p:cNvSpPr txBox="1"/>
            <p:nvPr/>
          </p:nvSpPr>
          <p:spPr>
            <a:xfrm>
              <a:off x="8529285" y="3715175"/>
              <a:ext cx="140936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5072"/>
                  </a:solidFill>
                  <a:effectLst/>
                  <a:uLnTx/>
                  <a:uFillTx/>
                  <a:latin typeface="Arial" panose="020B0604020202020204" pitchFamily="34" charset="0"/>
                  <a:ea typeface="+mn-ea"/>
                  <a:cs typeface="Arial" panose="020B0604020202020204" pitchFamily="34" charset="0"/>
                </a:rPr>
                <a:t>250k</a:t>
              </a:r>
            </a:p>
          </p:txBody>
        </p:sp>
        <p:sp>
          <p:nvSpPr>
            <p:cNvPr id="26" name="TextBox 25">
              <a:extLst>
                <a:ext uri="{FF2B5EF4-FFF2-40B4-BE49-F238E27FC236}">
                  <a16:creationId xmlns:a16="http://schemas.microsoft.com/office/drawing/2014/main" id="{947FDA6B-571C-CC44-091B-430043FBDD2C}"/>
                </a:ext>
              </a:extLst>
            </p:cNvPr>
            <p:cNvSpPr txBox="1"/>
            <p:nvPr/>
          </p:nvSpPr>
          <p:spPr>
            <a:xfrm>
              <a:off x="8953279" y="4338686"/>
              <a:ext cx="56137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5072"/>
                  </a:solidFill>
                  <a:effectLst/>
                  <a:uLnTx/>
                  <a:uFillTx/>
                  <a:latin typeface="Arial" panose="020B0604020202020204" pitchFamily="34" charset="0"/>
                  <a:ea typeface="+mn-ea"/>
                  <a:cs typeface="Arial" panose="020B0604020202020204" pitchFamily="34" charset="0"/>
                </a:rPr>
                <a:t>dollars</a:t>
              </a:r>
            </a:p>
          </p:txBody>
        </p:sp>
        <p:sp>
          <p:nvSpPr>
            <p:cNvPr id="27" name="TextBox 26">
              <a:extLst>
                <a:ext uri="{FF2B5EF4-FFF2-40B4-BE49-F238E27FC236}">
                  <a16:creationId xmlns:a16="http://schemas.microsoft.com/office/drawing/2014/main" id="{F1CD42BE-5511-E3EC-8A3C-B43379C226C3}"/>
                </a:ext>
              </a:extLst>
            </p:cNvPr>
            <p:cNvSpPr txBox="1"/>
            <p:nvPr/>
          </p:nvSpPr>
          <p:spPr>
            <a:xfrm>
              <a:off x="7842780" y="3376621"/>
              <a:ext cx="58221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Risk</a:t>
              </a:r>
            </a:p>
          </p:txBody>
        </p:sp>
        <p:grpSp>
          <p:nvGrpSpPr>
            <p:cNvPr id="28" name="Group 27">
              <a:extLst>
                <a:ext uri="{FF2B5EF4-FFF2-40B4-BE49-F238E27FC236}">
                  <a16:creationId xmlns:a16="http://schemas.microsoft.com/office/drawing/2014/main" id="{5109D3FA-7178-D452-9F22-7CF89F276561}"/>
                </a:ext>
              </a:extLst>
            </p:cNvPr>
            <p:cNvGrpSpPr/>
            <p:nvPr/>
          </p:nvGrpSpPr>
          <p:grpSpPr>
            <a:xfrm>
              <a:off x="8136939" y="3950298"/>
              <a:ext cx="340199" cy="299193"/>
              <a:chOff x="1221426" y="4940280"/>
              <a:chExt cx="827235" cy="727523"/>
            </a:xfrm>
            <a:solidFill>
              <a:srgbClr val="C00000"/>
            </a:solidFill>
          </p:grpSpPr>
          <p:sp>
            <p:nvSpPr>
              <p:cNvPr id="29" name="Freeform: Shape 28">
                <a:extLst>
                  <a:ext uri="{FF2B5EF4-FFF2-40B4-BE49-F238E27FC236}">
                    <a16:creationId xmlns:a16="http://schemas.microsoft.com/office/drawing/2014/main" id="{63520439-0729-577B-EEE1-E6328A2C858A}"/>
                  </a:ext>
                </a:extLst>
              </p:cNvPr>
              <p:cNvSpPr/>
              <p:nvPr/>
            </p:nvSpPr>
            <p:spPr>
              <a:xfrm>
                <a:off x="1221426" y="4940280"/>
                <a:ext cx="827235" cy="727523"/>
              </a:xfrm>
              <a:custGeom>
                <a:avLst/>
                <a:gdLst>
                  <a:gd name="connsiteX0" fmla="*/ 907976 w 1822504"/>
                  <a:gd name="connsiteY0" fmla="*/ 324736 h 1602822"/>
                  <a:gd name="connsiteX1" fmla="*/ 291490 w 1822504"/>
                  <a:gd name="connsiteY1" fmla="*/ 1387642 h 1602822"/>
                  <a:gd name="connsiteX2" fmla="*/ 1524461 w 1822504"/>
                  <a:gd name="connsiteY2" fmla="*/ 1387642 h 1602822"/>
                  <a:gd name="connsiteX3" fmla="*/ 903799 w 1822504"/>
                  <a:gd name="connsiteY3" fmla="*/ 0 h 1602822"/>
                  <a:gd name="connsiteX4" fmla="*/ 961148 w 1822504"/>
                  <a:gd name="connsiteY4" fmla="*/ 11160 h 1602822"/>
                  <a:gd name="connsiteX5" fmla="*/ 1007719 w 1822504"/>
                  <a:gd name="connsiteY5" fmla="*/ 42085 h 1602822"/>
                  <a:gd name="connsiteX6" fmla="*/ 1822504 w 1822504"/>
                  <a:gd name="connsiteY6" fmla="*/ 1446886 h 1602822"/>
                  <a:gd name="connsiteX7" fmla="*/ 1820579 w 1822504"/>
                  <a:gd name="connsiteY7" fmla="*/ 1478509 h 1602822"/>
                  <a:gd name="connsiteX8" fmla="*/ 1769473 w 1822504"/>
                  <a:gd name="connsiteY8" fmla="*/ 1583361 h 1602822"/>
                  <a:gd name="connsiteX9" fmla="*/ 1736440 w 1822504"/>
                  <a:gd name="connsiteY9" fmla="*/ 1602822 h 1602822"/>
                  <a:gd name="connsiteX10" fmla="*/ 97165 w 1822504"/>
                  <a:gd name="connsiteY10" fmla="*/ 1602822 h 1602822"/>
                  <a:gd name="connsiteX11" fmla="*/ 84660 w 1822504"/>
                  <a:gd name="connsiteY11" fmla="*/ 1599495 h 1602822"/>
                  <a:gd name="connsiteX12" fmla="*/ 287 w 1822504"/>
                  <a:gd name="connsiteY12" fmla="*/ 1453671 h 1602822"/>
                  <a:gd name="connsiteX13" fmla="*/ 3116 w 1822504"/>
                  <a:gd name="connsiteY13" fmla="*/ 1407228 h 1602822"/>
                  <a:gd name="connsiteX14" fmla="*/ 789805 w 1822504"/>
                  <a:gd name="connsiteY14" fmla="*/ 50867 h 1602822"/>
                  <a:gd name="connsiteX15" fmla="*/ 796034 w 1822504"/>
                  <a:gd name="connsiteY15" fmla="*/ 44638 h 1602822"/>
                  <a:gd name="connsiteX16" fmla="*/ 903799 w 1822504"/>
                  <a:gd name="connsiteY16" fmla="*/ 0 h 160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22504" h="1602822">
                    <a:moveTo>
                      <a:pt x="907976" y="324736"/>
                    </a:moveTo>
                    <a:lnTo>
                      <a:pt x="291490" y="1387642"/>
                    </a:lnTo>
                    <a:lnTo>
                      <a:pt x="1524461" y="1387642"/>
                    </a:lnTo>
                    <a:close/>
                    <a:moveTo>
                      <a:pt x="903799" y="0"/>
                    </a:moveTo>
                    <a:cubicBezTo>
                      <a:pt x="923301" y="0"/>
                      <a:pt x="942802" y="3720"/>
                      <a:pt x="961148" y="11160"/>
                    </a:cubicBezTo>
                    <a:lnTo>
                      <a:pt x="1007719" y="42085"/>
                    </a:lnTo>
                    <a:lnTo>
                      <a:pt x="1822504" y="1446886"/>
                    </a:lnTo>
                    <a:lnTo>
                      <a:pt x="1820579" y="1478509"/>
                    </a:lnTo>
                    <a:cubicBezTo>
                      <a:pt x="1818021" y="1520516"/>
                      <a:pt x="1798678" y="1557509"/>
                      <a:pt x="1769473" y="1583361"/>
                    </a:cubicBezTo>
                    <a:lnTo>
                      <a:pt x="1736440" y="1602822"/>
                    </a:lnTo>
                    <a:lnTo>
                      <a:pt x="97165" y="1602822"/>
                    </a:lnTo>
                    <a:lnTo>
                      <a:pt x="84660" y="1599495"/>
                    </a:lnTo>
                    <a:cubicBezTo>
                      <a:pt x="31468" y="1573077"/>
                      <a:pt x="-3550" y="1516682"/>
                      <a:pt x="287" y="1453671"/>
                    </a:cubicBezTo>
                    <a:lnTo>
                      <a:pt x="3116" y="1407228"/>
                    </a:lnTo>
                    <a:lnTo>
                      <a:pt x="789805" y="50867"/>
                    </a:lnTo>
                    <a:lnTo>
                      <a:pt x="796034" y="44638"/>
                    </a:lnTo>
                    <a:cubicBezTo>
                      <a:pt x="825793" y="14880"/>
                      <a:pt x="864796" y="0"/>
                      <a:pt x="903799"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30" name="Group 29">
                <a:extLst>
                  <a:ext uri="{FF2B5EF4-FFF2-40B4-BE49-F238E27FC236}">
                    <a16:creationId xmlns:a16="http://schemas.microsoft.com/office/drawing/2014/main" id="{FF977A0C-D832-7B47-D596-9FE90EBD54DA}"/>
                  </a:ext>
                </a:extLst>
              </p:cNvPr>
              <p:cNvGrpSpPr/>
              <p:nvPr/>
            </p:nvGrpSpPr>
            <p:grpSpPr>
              <a:xfrm>
                <a:off x="1585621" y="5211532"/>
                <a:ext cx="86877" cy="315796"/>
                <a:chOff x="586739" y="3080133"/>
                <a:chExt cx="45720" cy="166190"/>
              </a:xfrm>
              <a:grpFill/>
            </p:grpSpPr>
            <p:sp>
              <p:nvSpPr>
                <p:cNvPr id="31" name="Rectangle: Rounded Corners 30">
                  <a:extLst>
                    <a:ext uri="{FF2B5EF4-FFF2-40B4-BE49-F238E27FC236}">
                      <a16:creationId xmlns:a16="http://schemas.microsoft.com/office/drawing/2014/main" id="{A1D5C585-45FB-26F8-553E-4B547C864974}"/>
                    </a:ext>
                  </a:extLst>
                </p:cNvPr>
                <p:cNvSpPr/>
                <p:nvPr/>
              </p:nvSpPr>
              <p:spPr>
                <a:xfrm>
                  <a:off x="586740" y="3080133"/>
                  <a:ext cx="45719" cy="9956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 name="Rectangle: Rounded Corners 31">
                  <a:extLst>
                    <a:ext uri="{FF2B5EF4-FFF2-40B4-BE49-F238E27FC236}">
                      <a16:creationId xmlns:a16="http://schemas.microsoft.com/office/drawing/2014/main" id="{5A020828-1C30-676F-1372-91DE294B16EC}"/>
                    </a:ext>
                  </a:extLst>
                </p:cNvPr>
                <p:cNvSpPr/>
                <p:nvPr/>
              </p:nvSpPr>
              <p:spPr>
                <a:xfrm>
                  <a:off x="586739" y="3200604"/>
                  <a:ext cx="45719" cy="45719"/>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grpSp>
      <p:sp>
        <p:nvSpPr>
          <p:cNvPr id="35" name="TextBox 34">
            <a:extLst>
              <a:ext uri="{FF2B5EF4-FFF2-40B4-BE49-F238E27FC236}">
                <a16:creationId xmlns:a16="http://schemas.microsoft.com/office/drawing/2014/main" id="{E042969D-F332-00EE-E12C-CEEA9A2A3DDE}"/>
              </a:ext>
            </a:extLst>
          </p:cNvPr>
          <p:cNvSpPr txBox="1"/>
          <p:nvPr/>
        </p:nvSpPr>
        <p:spPr>
          <a:xfrm>
            <a:off x="3551640" y="4961059"/>
            <a:ext cx="497764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Assess at the asset level or at the failure mode level.</a:t>
            </a:r>
          </a:p>
        </p:txBody>
      </p:sp>
      <p:sp>
        <p:nvSpPr>
          <p:cNvPr id="36" name="TextBox 35">
            <a:extLst>
              <a:ext uri="{FF2B5EF4-FFF2-40B4-BE49-F238E27FC236}">
                <a16:creationId xmlns:a16="http://schemas.microsoft.com/office/drawing/2014/main" id="{93A1C7B4-CD3E-6FE8-1F38-FE9667B19CE3}"/>
              </a:ext>
            </a:extLst>
          </p:cNvPr>
          <p:cNvSpPr txBox="1"/>
          <p:nvPr/>
        </p:nvSpPr>
        <p:spPr>
          <a:xfrm>
            <a:off x="4112785" y="2398474"/>
            <a:ext cx="372999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How has this prioritized of your efforts?</a:t>
            </a:r>
          </a:p>
        </p:txBody>
      </p:sp>
      <p:sp>
        <p:nvSpPr>
          <p:cNvPr id="46" name="Multiplication Sign 45">
            <a:extLst>
              <a:ext uri="{FF2B5EF4-FFF2-40B4-BE49-F238E27FC236}">
                <a16:creationId xmlns:a16="http://schemas.microsoft.com/office/drawing/2014/main" id="{92A3C916-E207-815A-7A2A-6BE241BEACD9}"/>
              </a:ext>
            </a:extLst>
          </p:cNvPr>
          <p:cNvSpPr/>
          <p:nvPr/>
        </p:nvSpPr>
        <p:spPr>
          <a:xfrm>
            <a:off x="4112785" y="3636043"/>
            <a:ext cx="720433" cy="702643"/>
          </a:xfrm>
          <a:prstGeom prst="mathMultiply">
            <a:avLst>
              <a:gd name="adj1" fmla="val 968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7" name="Equals 46">
            <a:extLst>
              <a:ext uri="{FF2B5EF4-FFF2-40B4-BE49-F238E27FC236}">
                <a16:creationId xmlns:a16="http://schemas.microsoft.com/office/drawing/2014/main" id="{D7D75C7D-6391-22DF-FD22-CAA19E9152FA}"/>
              </a:ext>
            </a:extLst>
          </p:cNvPr>
          <p:cNvSpPr/>
          <p:nvPr/>
        </p:nvSpPr>
        <p:spPr>
          <a:xfrm>
            <a:off x="7553890" y="3731087"/>
            <a:ext cx="727342" cy="499931"/>
          </a:xfrm>
          <a:prstGeom prst="mathEqual">
            <a:avLst>
              <a:gd name="adj1" fmla="val 16618"/>
              <a:gd name="adj2" fmla="val 1176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 name="Title 2">
            <a:extLst>
              <a:ext uri="{FF2B5EF4-FFF2-40B4-BE49-F238E27FC236}">
                <a16:creationId xmlns:a16="http://schemas.microsoft.com/office/drawing/2014/main" id="{1FDA607C-C13A-2530-EAE1-ADE55B7E2EAB}"/>
              </a:ext>
            </a:extLst>
          </p:cNvPr>
          <p:cNvSpPr>
            <a:spLocks noGrp="1"/>
          </p:cNvSpPr>
          <p:nvPr>
            <p:ph type="title"/>
          </p:nvPr>
        </p:nvSpPr>
        <p:spPr>
          <a:xfrm>
            <a:off x="609600" y="609600"/>
            <a:ext cx="10972800" cy="410233"/>
          </a:xfrm>
        </p:spPr>
        <p:txBody>
          <a:bodyPr>
            <a:normAutofit fontScale="90000"/>
          </a:bodyPr>
          <a:lstStyle/>
          <a:p>
            <a:r>
              <a:rPr lang="en-US" dirty="0"/>
              <a:t>Assess</a:t>
            </a:r>
          </a:p>
        </p:txBody>
      </p:sp>
      <p:sp>
        <p:nvSpPr>
          <p:cNvPr id="49" name="Text Placeholder 1">
            <a:extLst>
              <a:ext uri="{FF2B5EF4-FFF2-40B4-BE49-F238E27FC236}">
                <a16:creationId xmlns:a16="http://schemas.microsoft.com/office/drawing/2014/main" id="{5324D960-7E52-6A22-6F6F-4B15C7D3ED31}"/>
              </a:ext>
            </a:extLst>
          </p:cNvPr>
          <p:cNvSpPr txBox="1">
            <a:spLocks/>
          </p:cNvSpPr>
          <p:nvPr/>
        </p:nvSpPr>
        <p:spPr>
          <a:xfrm>
            <a:off x="609133" y="1100008"/>
            <a:ext cx="10972800" cy="369332"/>
          </a:xfrm>
          <a:prstGeom prst="rect">
            <a:avLst/>
          </a:prstGeom>
        </p:spPr>
        <p:txBody>
          <a:bodyPr/>
          <a:lstStyle>
            <a:lvl1pPr marL="18288"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Nova Light" panose="020B0304020202020204" pitchFamily="34" charset="0"/>
                <a:ea typeface="+mn-ea"/>
                <a:cs typeface="+mn-cs"/>
              </a:defRPr>
            </a:lvl1pPr>
            <a:lvl2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3pPr>
            <a:lvl4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4pPr>
            <a:lvl5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Risk, as financial exposure</a:t>
            </a:r>
          </a:p>
        </p:txBody>
      </p:sp>
      <p:grpSp>
        <p:nvGrpSpPr>
          <p:cNvPr id="50" name="Group 49">
            <a:extLst>
              <a:ext uri="{FF2B5EF4-FFF2-40B4-BE49-F238E27FC236}">
                <a16:creationId xmlns:a16="http://schemas.microsoft.com/office/drawing/2014/main" id="{F4B0C84D-EC0C-24BC-E153-7C6291F62AB5}"/>
              </a:ext>
            </a:extLst>
          </p:cNvPr>
          <p:cNvGrpSpPr/>
          <p:nvPr/>
        </p:nvGrpSpPr>
        <p:grpSpPr>
          <a:xfrm>
            <a:off x="491705" y="6118697"/>
            <a:ext cx="9843814" cy="310449"/>
            <a:chOff x="1498132" y="5761355"/>
            <a:chExt cx="9843814" cy="731520"/>
          </a:xfrm>
        </p:grpSpPr>
        <p:sp>
          <p:nvSpPr>
            <p:cNvPr id="51" name="Pentagon 3">
              <a:extLst>
                <a:ext uri="{FF2B5EF4-FFF2-40B4-BE49-F238E27FC236}">
                  <a16:creationId xmlns:a16="http://schemas.microsoft.com/office/drawing/2014/main" id="{A495A049-6D1D-5987-1660-6B2211F11849}"/>
                </a:ext>
              </a:extLst>
            </p:cNvPr>
            <p:cNvSpPr/>
            <p:nvPr/>
          </p:nvSpPr>
          <p:spPr>
            <a:xfrm>
              <a:off x="1498132" y="5761355"/>
              <a:ext cx="2468880" cy="731520"/>
            </a:xfrm>
            <a:prstGeom prst="homePlate">
              <a:avLst/>
            </a:prstGeom>
            <a:solidFill>
              <a:schemeClr val="tx2"/>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sym typeface="Calibri"/>
              </a:endParaRPr>
            </a:p>
          </p:txBody>
        </p:sp>
        <p:sp>
          <p:nvSpPr>
            <p:cNvPr id="52" name="TextBox 51">
              <a:extLst>
                <a:ext uri="{FF2B5EF4-FFF2-40B4-BE49-F238E27FC236}">
                  <a16:creationId xmlns:a16="http://schemas.microsoft.com/office/drawing/2014/main" id="{87A3F63E-6A2B-061E-D353-F1DCDB0E80B9}"/>
                </a:ext>
              </a:extLst>
            </p:cNvPr>
            <p:cNvSpPr txBox="1"/>
            <p:nvPr/>
          </p:nvSpPr>
          <p:spPr>
            <a:xfrm>
              <a:off x="1526119" y="5817205"/>
              <a:ext cx="2072692" cy="598310"/>
            </a:xfrm>
            <a:prstGeom prst="rect">
              <a:avLst/>
            </a:prstGeom>
            <a:noFill/>
          </p:spPr>
          <p:txBody>
            <a:bodyPr wrap="square" rtlCol="0" anchor="ctr" anchorCtr="0">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a:ea typeface="League Spartan" charset="0"/>
                  <a:cs typeface="Poppins" pitchFamily="2" charset="77"/>
                  <a:sym typeface="Calibri"/>
                </a:rPr>
                <a:t>Assess Risk: PLAN</a:t>
              </a:r>
            </a:p>
          </p:txBody>
        </p:sp>
        <p:sp>
          <p:nvSpPr>
            <p:cNvPr id="53" name="Chevron 4">
              <a:extLst>
                <a:ext uri="{FF2B5EF4-FFF2-40B4-BE49-F238E27FC236}">
                  <a16:creationId xmlns:a16="http://schemas.microsoft.com/office/drawing/2014/main" id="{8CFB3F74-B5E4-DBE4-5448-386EB1CC4D85}"/>
                </a:ext>
              </a:extLst>
            </p:cNvPr>
            <p:cNvSpPr/>
            <p:nvPr/>
          </p:nvSpPr>
          <p:spPr>
            <a:xfrm>
              <a:off x="3954571" y="5761355"/>
              <a:ext cx="2468880" cy="731520"/>
            </a:xfrm>
            <a:prstGeom prst="chevron">
              <a:avLst/>
            </a:prstGeom>
            <a:solidFill>
              <a:schemeClr val="tx1">
                <a:lumMod val="50000"/>
                <a:lumOff val="50000"/>
              </a:schemeClr>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sym typeface="Calibri"/>
              </a:endParaRPr>
            </a:p>
          </p:txBody>
        </p:sp>
        <p:sp>
          <p:nvSpPr>
            <p:cNvPr id="54" name="TextBox 53">
              <a:extLst>
                <a:ext uri="{FF2B5EF4-FFF2-40B4-BE49-F238E27FC236}">
                  <a16:creationId xmlns:a16="http://schemas.microsoft.com/office/drawing/2014/main" id="{482E7D3B-DC00-7C7F-16D3-B884E08942BB}"/>
                </a:ext>
              </a:extLst>
            </p:cNvPr>
            <p:cNvSpPr txBox="1"/>
            <p:nvPr/>
          </p:nvSpPr>
          <p:spPr>
            <a:xfrm>
              <a:off x="4322772" y="5812139"/>
              <a:ext cx="1732478" cy="598310"/>
            </a:xfrm>
            <a:prstGeom prst="rect">
              <a:avLst/>
            </a:prstGeom>
            <a:noFill/>
          </p:spPr>
          <p:txBody>
            <a:bodyPr wrap="square" rtlCol="0" anchor="ctr" anchorCtr="0">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League Spartan" charset="0"/>
                  <a:cs typeface="Poppins" pitchFamily="2" charset="77"/>
                  <a:sym typeface="Calibri"/>
                </a:rPr>
                <a:t>Protect Assets: DO</a:t>
              </a:r>
            </a:p>
          </p:txBody>
        </p:sp>
        <p:sp>
          <p:nvSpPr>
            <p:cNvPr id="55" name="Chevron 5">
              <a:extLst>
                <a:ext uri="{FF2B5EF4-FFF2-40B4-BE49-F238E27FC236}">
                  <a16:creationId xmlns:a16="http://schemas.microsoft.com/office/drawing/2014/main" id="{87A1907B-C27B-E23F-F3D9-311F339E3F67}"/>
                </a:ext>
              </a:extLst>
            </p:cNvPr>
            <p:cNvSpPr/>
            <p:nvPr/>
          </p:nvSpPr>
          <p:spPr>
            <a:xfrm>
              <a:off x="6428679" y="5761355"/>
              <a:ext cx="2435030" cy="731520"/>
            </a:xfrm>
            <a:prstGeom prst="chevron">
              <a:avLst/>
            </a:prstGeom>
            <a:solidFill>
              <a:schemeClr val="tx1">
                <a:lumMod val="50000"/>
                <a:lumOff val="50000"/>
              </a:schemeClr>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sym typeface="Calibri"/>
              </a:endParaRPr>
            </a:p>
          </p:txBody>
        </p:sp>
        <p:sp>
          <p:nvSpPr>
            <p:cNvPr id="56" name="TextBox 55">
              <a:extLst>
                <a:ext uri="{FF2B5EF4-FFF2-40B4-BE49-F238E27FC236}">
                  <a16:creationId xmlns:a16="http://schemas.microsoft.com/office/drawing/2014/main" id="{C4E72EB9-F606-F534-7486-D0F062EA639D}"/>
                </a:ext>
              </a:extLst>
            </p:cNvPr>
            <p:cNvSpPr txBox="1"/>
            <p:nvPr/>
          </p:nvSpPr>
          <p:spPr>
            <a:xfrm>
              <a:off x="6796880" y="5837007"/>
              <a:ext cx="1716409" cy="598310"/>
            </a:xfrm>
            <a:prstGeom prst="rect">
              <a:avLst/>
            </a:prstGeom>
            <a:noFill/>
          </p:spPr>
          <p:txBody>
            <a:bodyPr wrap="square" rtlCol="0" anchor="ctr" anchorCtr="0">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a:ea typeface="League Spartan" charset="0"/>
                  <a:cs typeface="Poppins" pitchFamily="2" charset="77"/>
                  <a:sym typeface="Calibri"/>
                </a:rPr>
                <a:t>Monitor Twin: CHECK</a:t>
              </a:r>
            </a:p>
          </p:txBody>
        </p:sp>
        <p:sp>
          <p:nvSpPr>
            <p:cNvPr id="57" name="Chevron 5">
              <a:extLst>
                <a:ext uri="{FF2B5EF4-FFF2-40B4-BE49-F238E27FC236}">
                  <a16:creationId xmlns:a16="http://schemas.microsoft.com/office/drawing/2014/main" id="{F0AC2DB4-F20B-E47C-80B0-B37E2C7F970F}"/>
                </a:ext>
              </a:extLst>
            </p:cNvPr>
            <p:cNvSpPr/>
            <p:nvPr/>
          </p:nvSpPr>
          <p:spPr>
            <a:xfrm>
              <a:off x="8873066" y="5761355"/>
              <a:ext cx="2468880" cy="731520"/>
            </a:xfrm>
            <a:prstGeom prst="chevron">
              <a:avLst/>
            </a:prstGeom>
            <a:solidFill>
              <a:schemeClr val="tx1">
                <a:lumMod val="50000"/>
                <a:lumOff val="50000"/>
              </a:schemeClr>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sym typeface="Calibri"/>
              </a:endParaRPr>
            </a:p>
          </p:txBody>
        </p:sp>
        <p:sp>
          <p:nvSpPr>
            <p:cNvPr id="58" name="TextBox 57">
              <a:extLst>
                <a:ext uri="{FF2B5EF4-FFF2-40B4-BE49-F238E27FC236}">
                  <a16:creationId xmlns:a16="http://schemas.microsoft.com/office/drawing/2014/main" id="{28FE4146-BFF3-FD4D-F27E-DB21111E99D5}"/>
                </a:ext>
              </a:extLst>
            </p:cNvPr>
            <p:cNvSpPr txBox="1"/>
            <p:nvPr/>
          </p:nvSpPr>
          <p:spPr>
            <a:xfrm>
              <a:off x="9237280" y="5823279"/>
              <a:ext cx="1720396" cy="598310"/>
            </a:xfrm>
            <a:prstGeom prst="rect">
              <a:avLst/>
            </a:prstGeom>
            <a:noFill/>
          </p:spPr>
          <p:txBody>
            <a:bodyPr wrap="square" rtlCol="0" anchor="ctr" anchorCtr="0">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a:ea typeface="League Spartan" charset="0"/>
                  <a:cs typeface="Poppins" pitchFamily="2" charset="77"/>
                  <a:sym typeface="Calibri"/>
                </a:rPr>
                <a:t>Acton on Threats: ACT</a:t>
              </a:r>
            </a:p>
          </p:txBody>
        </p:sp>
      </p:grpSp>
    </p:spTree>
    <p:extLst>
      <p:ext uri="{BB962C8B-B14F-4D97-AF65-F5344CB8AC3E}">
        <p14:creationId xmlns:p14="http://schemas.microsoft.com/office/powerpoint/2010/main" val="398204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6AF02-229B-D80D-27FE-6C9A1D688DF1}"/>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7EE97FC4-C755-1D4A-C621-669B6A991D1D}"/>
              </a:ext>
            </a:extLst>
          </p:cNvPr>
          <p:cNvGrpSpPr/>
          <p:nvPr/>
        </p:nvGrpSpPr>
        <p:grpSpPr>
          <a:xfrm>
            <a:off x="874020" y="3789573"/>
            <a:ext cx="4884679" cy="2194335"/>
            <a:chOff x="874020" y="3789573"/>
            <a:chExt cx="4884679" cy="2194335"/>
          </a:xfrm>
        </p:grpSpPr>
        <p:grpSp>
          <p:nvGrpSpPr>
            <p:cNvPr id="3" name="Group 2">
              <a:extLst>
                <a:ext uri="{FF2B5EF4-FFF2-40B4-BE49-F238E27FC236}">
                  <a16:creationId xmlns:a16="http://schemas.microsoft.com/office/drawing/2014/main" id="{ADEF47C6-F016-F20C-F25F-4B433E90391D}"/>
                </a:ext>
              </a:extLst>
            </p:cNvPr>
            <p:cNvGrpSpPr/>
            <p:nvPr/>
          </p:nvGrpSpPr>
          <p:grpSpPr>
            <a:xfrm>
              <a:off x="1030165" y="3789573"/>
              <a:ext cx="4728534" cy="2194335"/>
              <a:chOff x="6210718" y="1503481"/>
              <a:chExt cx="4728534" cy="2194335"/>
            </a:xfrm>
          </p:grpSpPr>
          <p:sp>
            <p:nvSpPr>
              <p:cNvPr id="5" name="Rectangle: Rounded Corners 4">
                <a:extLst>
                  <a:ext uri="{FF2B5EF4-FFF2-40B4-BE49-F238E27FC236}">
                    <a16:creationId xmlns:a16="http://schemas.microsoft.com/office/drawing/2014/main" id="{5E7B2214-E45C-43AE-E79A-FEF5F5C8AFFE}"/>
                  </a:ext>
                </a:extLst>
              </p:cNvPr>
              <p:cNvSpPr/>
              <p:nvPr/>
            </p:nvSpPr>
            <p:spPr>
              <a:xfrm>
                <a:off x="8113186" y="1503481"/>
                <a:ext cx="2826066" cy="2084445"/>
              </a:xfrm>
              <a:prstGeom prst="roundRect">
                <a:avLst>
                  <a:gd name="adj" fmla="val 4360"/>
                </a:avLst>
              </a:prstGeom>
              <a:noFill/>
              <a:ln>
                <a:solidFill>
                  <a:srgbClr val="153C1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Protections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370C0DBA-F663-D4F9-0F93-76AC873CC2EF}"/>
                  </a:ext>
                </a:extLst>
              </p:cNvPr>
              <p:cNvSpPr txBox="1"/>
              <p:nvPr/>
            </p:nvSpPr>
            <p:spPr>
              <a:xfrm>
                <a:off x="8339007" y="1938695"/>
                <a:ext cx="1693092" cy="23083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Measure bearing temps @ …</a:t>
                </a:r>
              </a:p>
            </p:txBody>
          </p:sp>
          <p:sp>
            <p:nvSpPr>
              <p:cNvPr id="7" name="TextBox 6">
                <a:extLst>
                  <a:ext uri="{FF2B5EF4-FFF2-40B4-BE49-F238E27FC236}">
                    <a16:creationId xmlns:a16="http://schemas.microsoft.com/office/drawing/2014/main" id="{0B802589-8DF8-08BE-A13E-481CA0F3037D}"/>
                  </a:ext>
                </a:extLst>
              </p:cNvPr>
              <p:cNvSpPr txBox="1"/>
              <p:nvPr/>
            </p:nvSpPr>
            <p:spPr>
              <a:xfrm>
                <a:off x="8339007" y="2278141"/>
                <a:ext cx="1590500" cy="23083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Measure motor circuit @ …</a:t>
                </a:r>
              </a:p>
            </p:txBody>
          </p:sp>
          <p:sp>
            <p:nvSpPr>
              <p:cNvPr id="8" name="TextBox 7">
                <a:extLst>
                  <a:ext uri="{FF2B5EF4-FFF2-40B4-BE49-F238E27FC236}">
                    <a16:creationId xmlns:a16="http://schemas.microsoft.com/office/drawing/2014/main" id="{A4A4ED16-9864-BA42-DD24-A5D252478AC4}"/>
                  </a:ext>
                </a:extLst>
              </p:cNvPr>
              <p:cNvSpPr txBox="1"/>
              <p:nvPr/>
            </p:nvSpPr>
            <p:spPr>
              <a:xfrm>
                <a:off x="8339007" y="2617587"/>
                <a:ext cx="1191352" cy="23083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Perform oil analysis</a:t>
                </a:r>
              </a:p>
            </p:txBody>
          </p:sp>
          <p:sp>
            <p:nvSpPr>
              <p:cNvPr id="9" name="TextBox 8">
                <a:extLst>
                  <a:ext uri="{FF2B5EF4-FFF2-40B4-BE49-F238E27FC236}">
                    <a16:creationId xmlns:a16="http://schemas.microsoft.com/office/drawing/2014/main" id="{526B1D94-F541-816B-8885-DFDC5699E770}"/>
                  </a:ext>
                </a:extLst>
              </p:cNvPr>
              <p:cNvSpPr txBox="1"/>
              <p:nvPr/>
            </p:nvSpPr>
            <p:spPr>
              <a:xfrm>
                <a:off x="8339007" y="2957033"/>
                <a:ext cx="1467068" cy="23083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Measure insulation index</a:t>
                </a:r>
              </a:p>
            </p:txBody>
          </p:sp>
          <p:sp>
            <p:nvSpPr>
              <p:cNvPr id="10" name="TextBox 9">
                <a:extLst>
                  <a:ext uri="{FF2B5EF4-FFF2-40B4-BE49-F238E27FC236}">
                    <a16:creationId xmlns:a16="http://schemas.microsoft.com/office/drawing/2014/main" id="{46AAE2B6-B9E2-5B6C-C5A1-F31D10F4AAD4}"/>
                  </a:ext>
                </a:extLst>
              </p:cNvPr>
              <p:cNvSpPr txBox="1"/>
              <p:nvPr/>
            </p:nvSpPr>
            <p:spPr>
              <a:xfrm>
                <a:off x="10011163" y="1938695"/>
                <a:ext cx="856325" cy="246221"/>
              </a:xfrm>
              <a:prstGeom prst="rect">
                <a:avLst/>
              </a:prstGeom>
              <a:noFill/>
              <a:ln>
                <a:noFill/>
              </a:ln>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6 hours ago</a:t>
                </a:r>
              </a:p>
            </p:txBody>
          </p:sp>
          <p:sp>
            <p:nvSpPr>
              <p:cNvPr id="11" name="TextBox 10">
                <a:extLst>
                  <a:ext uri="{FF2B5EF4-FFF2-40B4-BE49-F238E27FC236}">
                    <a16:creationId xmlns:a16="http://schemas.microsoft.com/office/drawing/2014/main" id="{5C51D363-A4F3-11B6-C228-ACB82CCB5352}"/>
                  </a:ext>
                </a:extLst>
              </p:cNvPr>
              <p:cNvSpPr txBox="1"/>
              <p:nvPr/>
            </p:nvSpPr>
            <p:spPr>
              <a:xfrm>
                <a:off x="10011163" y="2278141"/>
                <a:ext cx="856325" cy="246221"/>
              </a:xfrm>
              <a:prstGeom prst="rect">
                <a:avLst/>
              </a:prstGeom>
              <a:noFill/>
              <a:ln>
                <a:noFill/>
              </a:ln>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6 hours ago</a:t>
                </a:r>
              </a:p>
            </p:txBody>
          </p:sp>
          <p:sp>
            <p:nvSpPr>
              <p:cNvPr id="12" name="TextBox 11">
                <a:extLst>
                  <a:ext uri="{FF2B5EF4-FFF2-40B4-BE49-F238E27FC236}">
                    <a16:creationId xmlns:a16="http://schemas.microsoft.com/office/drawing/2014/main" id="{882CF199-002E-485A-7602-3897FB1520DB}"/>
                  </a:ext>
                </a:extLst>
              </p:cNvPr>
              <p:cNvSpPr txBox="1"/>
              <p:nvPr/>
            </p:nvSpPr>
            <p:spPr>
              <a:xfrm>
                <a:off x="9911777" y="2617587"/>
                <a:ext cx="955711" cy="246221"/>
              </a:xfrm>
              <a:prstGeom prst="rect">
                <a:avLst/>
              </a:prstGeom>
              <a:noFill/>
              <a:ln>
                <a:noFill/>
              </a:ln>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3 months ago</a:t>
                </a:r>
              </a:p>
            </p:txBody>
          </p:sp>
          <p:sp>
            <p:nvSpPr>
              <p:cNvPr id="14" name="TextBox 13">
                <a:extLst>
                  <a:ext uri="{FF2B5EF4-FFF2-40B4-BE49-F238E27FC236}">
                    <a16:creationId xmlns:a16="http://schemas.microsoft.com/office/drawing/2014/main" id="{38FD5AF4-98A0-98E7-E223-DC9EC5CFB19B}"/>
                  </a:ext>
                </a:extLst>
              </p:cNvPr>
              <p:cNvSpPr txBox="1"/>
              <p:nvPr/>
            </p:nvSpPr>
            <p:spPr>
              <a:xfrm>
                <a:off x="9990325" y="2948149"/>
                <a:ext cx="877163" cy="246221"/>
              </a:xfrm>
              <a:prstGeom prst="rect">
                <a:avLst/>
              </a:prstGeom>
              <a:noFill/>
              <a:ln>
                <a:noFill/>
              </a:ln>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15 days ago</a:t>
                </a:r>
              </a:p>
            </p:txBody>
          </p:sp>
          <p:sp>
            <p:nvSpPr>
              <p:cNvPr id="15" name="Oval 14">
                <a:extLst>
                  <a:ext uri="{FF2B5EF4-FFF2-40B4-BE49-F238E27FC236}">
                    <a16:creationId xmlns:a16="http://schemas.microsoft.com/office/drawing/2014/main" id="{B21039B1-7D52-76E2-0FA0-98973DEBB543}"/>
                  </a:ext>
                </a:extLst>
              </p:cNvPr>
              <p:cNvSpPr/>
              <p:nvPr/>
            </p:nvSpPr>
            <p:spPr>
              <a:xfrm>
                <a:off x="8167557" y="1966659"/>
                <a:ext cx="171450" cy="171450"/>
              </a:xfrm>
              <a:prstGeom prst="ellipse">
                <a:avLst/>
              </a:prstGeom>
              <a:solidFill>
                <a:srgbClr val="FF0000"/>
              </a:solidFill>
              <a:ln>
                <a:solidFill>
                  <a:srgbClr val="153C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Oval 15">
                <a:extLst>
                  <a:ext uri="{FF2B5EF4-FFF2-40B4-BE49-F238E27FC236}">
                    <a16:creationId xmlns:a16="http://schemas.microsoft.com/office/drawing/2014/main" id="{6DC79490-A842-4C2C-EB3C-834C66E430A0}"/>
                  </a:ext>
                </a:extLst>
              </p:cNvPr>
              <p:cNvSpPr/>
              <p:nvPr/>
            </p:nvSpPr>
            <p:spPr>
              <a:xfrm>
                <a:off x="8167557" y="2299948"/>
                <a:ext cx="171450" cy="171450"/>
              </a:xfrm>
              <a:prstGeom prst="ellipse">
                <a:avLst/>
              </a:prstGeom>
              <a:solidFill>
                <a:srgbClr val="FF0000"/>
              </a:solidFill>
              <a:ln>
                <a:solidFill>
                  <a:srgbClr val="153C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Oval 16">
                <a:extLst>
                  <a:ext uri="{FF2B5EF4-FFF2-40B4-BE49-F238E27FC236}">
                    <a16:creationId xmlns:a16="http://schemas.microsoft.com/office/drawing/2014/main" id="{61B50A88-9730-F8D3-6642-DA7F34CFBE58}"/>
                  </a:ext>
                </a:extLst>
              </p:cNvPr>
              <p:cNvSpPr/>
              <p:nvPr/>
            </p:nvSpPr>
            <p:spPr>
              <a:xfrm>
                <a:off x="8167557" y="2617958"/>
                <a:ext cx="171450" cy="171450"/>
              </a:xfrm>
              <a:prstGeom prst="ellipse">
                <a:avLst/>
              </a:prstGeom>
              <a:solidFill>
                <a:srgbClr val="FF0000"/>
              </a:solidFill>
              <a:ln>
                <a:solidFill>
                  <a:srgbClr val="153C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Oval 17">
                <a:extLst>
                  <a:ext uri="{FF2B5EF4-FFF2-40B4-BE49-F238E27FC236}">
                    <a16:creationId xmlns:a16="http://schemas.microsoft.com/office/drawing/2014/main" id="{3D2358A6-963E-346C-1412-0C2882E710EC}"/>
                  </a:ext>
                </a:extLst>
              </p:cNvPr>
              <p:cNvSpPr/>
              <p:nvPr/>
            </p:nvSpPr>
            <p:spPr>
              <a:xfrm>
                <a:off x="8167557" y="2956682"/>
                <a:ext cx="171450" cy="171450"/>
              </a:xfrm>
              <a:prstGeom prst="ellipse">
                <a:avLst/>
              </a:prstGeom>
              <a:solidFill>
                <a:srgbClr val="FF0000"/>
              </a:solidFill>
              <a:ln>
                <a:solidFill>
                  <a:srgbClr val="153C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id="{91DB8E19-F33C-1CE5-AE07-59536FBF6C6A}"/>
                  </a:ext>
                </a:extLst>
              </p:cNvPr>
              <p:cNvSpPr txBox="1"/>
              <p:nvPr/>
            </p:nvSpPr>
            <p:spPr>
              <a:xfrm>
                <a:off x="8886261" y="3235136"/>
                <a:ext cx="125547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+22 Protections</a:t>
                </a:r>
              </a:p>
            </p:txBody>
          </p:sp>
          <p:sp>
            <p:nvSpPr>
              <p:cNvPr id="20" name="Block Arc 19">
                <a:extLst>
                  <a:ext uri="{FF2B5EF4-FFF2-40B4-BE49-F238E27FC236}">
                    <a16:creationId xmlns:a16="http://schemas.microsoft.com/office/drawing/2014/main" id="{52176FDF-55F1-E01E-D9EC-988D0B1FBD3F}"/>
                  </a:ext>
                </a:extLst>
              </p:cNvPr>
              <p:cNvSpPr/>
              <p:nvPr/>
            </p:nvSpPr>
            <p:spPr>
              <a:xfrm>
                <a:off x="6210718" y="2045365"/>
                <a:ext cx="1652451" cy="1652451"/>
              </a:xfrm>
              <a:prstGeom prst="blockArc">
                <a:avLst>
                  <a:gd name="adj1" fmla="val 10796733"/>
                  <a:gd name="adj2" fmla="val 14046"/>
                  <a:gd name="adj3" fmla="val 10374"/>
                </a:avLst>
              </a:prstGeom>
              <a:solidFill>
                <a:srgbClr val="D1D3D3"/>
              </a:solidFill>
              <a:ln>
                <a:solidFill>
                  <a:srgbClr val="153C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Block Arc 20">
                <a:extLst>
                  <a:ext uri="{FF2B5EF4-FFF2-40B4-BE49-F238E27FC236}">
                    <a16:creationId xmlns:a16="http://schemas.microsoft.com/office/drawing/2014/main" id="{C6F9F15B-A8C4-ADEB-152C-AF8E14AE50A2}"/>
                  </a:ext>
                </a:extLst>
              </p:cNvPr>
              <p:cNvSpPr/>
              <p:nvPr/>
            </p:nvSpPr>
            <p:spPr>
              <a:xfrm>
                <a:off x="6210718" y="2045365"/>
                <a:ext cx="1652451" cy="1652451"/>
              </a:xfrm>
              <a:prstGeom prst="blockArc">
                <a:avLst>
                  <a:gd name="adj1" fmla="val 10796733"/>
                  <a:gd name="adj2" fmla="val 15957518"/>
                  <a:gd name="adj3" fmla="val 10290"/>
                </a:avLst>
              </a:prstGeom>
              <a:solidFill>
                <a:schemeClr val="accent6"/>
              </a:solidFill>
              <a:ln>
                <a:solidFill>
                  <a:srgbClr val="153C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TextBox 21">
                <a:extLst>
                  <a:ext uri="{FF2B5EF4-FFF2-40B4-BE49-F238E27FC236}">
                    <a16:creationId xmlns:a16="http://schemas.microsoft.com/office/drawing/2014/main" id="{A8DEBE58-6234-066B-A3FA-8ADD63D9FB7C}"/>
                  </a:ext>
                </a:extLst>
              </p:cNvPr>
              <p:cNvSpPr txBox="1"/>
              <p:nvPr/>
            </p:nvSpPr>
            <p:spPr>
              <a:xfrm>
                <a:off x="6740802" y="2509865"/>
                <a:ext cx="595035" cy="338554"/>
              </a:xfrm>
              <a:prstGeom prst="rect">
                <a:avLst/>
              </a:prstGeom>
              <a:noFill/>
              <a:ln>
                <a:noFill/>
              </a:ln>
            </p:spPr>
            <p:txBody>
              <a:bodyPr wrap="none" rtlCol="0">
                <a:spAutoFit/>
              </a:bodyPr>
              <a:lstStyle>
                <a:defPPr>
                  <a:defRPr lang="en-US"/>
                </a:defPPr>
                <a:lvl1pPr>
                  <a:defRPr sz="2800" b="1">
                    <a:solidFill>
                      <a:srgbClr val="646464"/>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48%</a:t>
                </a:r>
              </a:p>
            </p:txBody>
          </p:sp>
        </p:grpSp>
        <p:sp>
          <p:nvSpPr>
            <p:cNvPr id="4" name="Rectangle: Rounded Corners 3">
              <a:extLst>
                <a:ext uri="{FF2B5EF4-FFF2-40B4-BE49-F238E27FC236}">
                  <a16:creationId xmlns:a16="http://schemas.microsoft.com/office/drawing/2014/main" id="{A21CAA87-53AA-69EF-B6C7-4A47F40504FF}"/>
                </a:ext>
              </a:extLst>
            </p:cNvPr>
            <p:cNvSpPr/>
            <p:nvPr/>
          </p:nvSpPr>
          <p:spPr>
            <a:xfrm>
              <a:off x="874020" y="3789573"/>
              <a:ext cx="1967994" cy="2084445"/>
            </a:xfrm>
            <a:prstGeom prst="roundRect">
              <a:avLst>
                <a:gd name="adj" fmla="val 4814"/>
              </a:avLst>
            </a:prstGeom>
            <a:noFill/>
            <a:ln>
              <a:solidFill>
                <a:srgbClr val="153C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25" name="Rectangle: Rounded Corners 24">
            <a:extLst>
              <a:ext uri="{FF2B5EF4-FFF2-40B4-BE49-F238E27FC236}">
                <a16:creationId xmlns:a16="http://schemas.microsoft.com/office/drawing/2014/main" id="{7F2352A1-FF2F-56BE-A956-DC750F7E35A6}"/>
              </a:ext>
            </a:extLst>
          </p:cNvPr>
          <p:cNvSpPr/>
          <p:nvPr/>
        </p:nvSpPr>
        <p:spPr>
          <a:xfrm>
            <a:off x="874337" y="1503481"/>
            <a:ext cx="4891957" cy="2084445"/>
          </a:xfrm>
          <a:prstGeom prst="roundRect">
            <a:avLst>
              <a:gd name="adj" fmla="val 4360"/>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a:ea typeface="+mn-ea"/>
                <a:cs typeface="+mn-cs"/>
              </a:rPr>
              <a:t>Risk</a:t>
            </a:r>
          </a:p>
        </p:txBody>
      </p:sp>
      <p:sp>
        <p:nvSpPr>
          <p:cNvPr id="26" name="Rectangle: Rounded Corners 25">
            <a:extLst>
              <a:ext uri="{FF2B5EF4-FFF2-40B4-BE49-F238E27FC236}">
                <a16:creationId xmlns:a16="http://schemas.microsoft.com/office/drawing/2014/main" id="{62E764DD-86BD-9C7F-2064-FE7C3FC69A85}"/>
              </a:ext>
            </a:extLst>
          </p:cNvPr>
          <p:cNvSpPr/>
          <p:nvPr/>
        </p:nvSpPr>
        <p:spPr>
          <a:xfrm>
            <a:off x="6047294" y="1506908"/>
            <a:ext cx="4888477" cy="2084445"/>
          </a:xfrm>
          <a:prstGeom prst="roundRect">
            <a:avLst>
              <a:gd name="adj" fmla="val 4360"/>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a:ea typeface="+mn-ea"/>
                <a:cs typeface="+mn-cs"/>
              </a:rPr>
              <a:t>Monitor</a:t>
            </a:r>
            <a:endParaRPr kumimoji="0" lang="en-US" sz="1400" b="1" i="0" u="none" strike="noStrike" kern="1200" cap="none" spc="0" normalizeH="0" baseline="0" noProof="0" dirty="0">
              <a:ln>
                <a:noFill/>
              </a:ln>
              <a:solidFill>
                <a:schemeClr val="tx1"/>
              </a:solidFill>
              <a:effectLst/>
              <a:uLnTx/>
              <a:uFillTx/>
              <a:latin typeface="Arial"/>
              <a:ea typeface="+mn-ea"/>
              <a:cs typeface="+mn-cs"/>
            </a:endParaRPr>
          </a:p>
        </p:txBody>
      </p:sp>
      <p:sp>
        <p:nvSpPr>
          <p:cNvPr id="27" name="Rectangle: Rounded Corners 26">
            <a:extLst>
              <a:ext uri="{FF2B5EF4-FFF2-40B4-BE49-F238E27FC236}">
                <a16:creationId xmlns:a16="http://schemas.microsoft.com/office/drawing/2014/main" id="{53D72878-61A0-C12B-2761-334459797F5B}"/>
              </a:ext>
            </a:extLst>
          </p:cNvPr>
          <p:cNvSpPr/>
          <p:nvPr/>
        </p:nvSpPr>
        <p:spPr>
          <a:xfrm>
            <a:off x="6047294" y="3791041"/>
            <a:ext cx="4891958" cy="2084445"/>
          </a:xfrm>
          <a:prstGeom prst="roundRect">
            <a:avLst>
              <a:gd name="adj" fmla="val 4360"/>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a:ea typeface="+mn-ea"/>
                <a:cs typeface="+mn-cs"/>
              </a:rPr>
              <a:t>Act</a:t>
            </a:r>
          </a:p>
        </p:txBody>
      </p:sp>
      <p:sp>
        <p:nvSpPr>
          <p:cNvPr id="28" name="Oval 27">
            <a:extLst>
              <a:ext uri="{FF2B5EF4-FFF2-40B4-BE49-F238E27FC236}">
                <a16:creationId xmlns:a16="http://schemas.microsoft.com/office/drawing/2014/main" id="{68CE620D-1651-3A5F-890F-AEBCD3DBE1B1}"/>
              </a:ext>
            </a:extLst>
          </p:cNvPr>
          <p:cNvSpPr/>
          <p:nvPr/>
        </p:nvSpPr>
        <p:spPr>
          <a:xfrm>
            <a:off x="5553883" y="3383601"/>
            <a:ext cx="626680" cy="626680"/>
          </a:xfrm>
          <a:prstGeom prst="ellipse">
            <a:avLst/>
          </a:prstGeom>
          <a:solidFill>
            <a:schemeClr val="bg1">
              <a:lumMod val="85000"/>
            </a:schemeClr>
          </a:solidFill>
          <a:ln>
            <a:noFill/>
          </a:ln>
          <a:effectLst>
            <a:outerShdw blurRad="63500" sx="99000" sy="99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9" name="Picture 28" descr="A blue green and black triangle&#10;&#10;Description automatically generated">
            <a:extLst>
              <a:ext uri="{FF2B5EF4-FFF2-40B4-BE49-F238E27FC236}">
                <a16:creationId xmlns:a16="http://schemas.microsoft.com/office/drawing/2014/main" id="{4300CC89-24A7-2E0D-B717-74A59CF7BE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3312" y="3466895"/>
            <a:ext cx="409874" cy="473970"/>
          </a:xfrm>
          <a:prstGeom prst="rect">
            <a:avLst/>
          </a:prstGeom>
        </p:spPr>
      </p:pic>
      <p:grpSp>
        <p:nvGrpSpPr>
          <p:cNvPr id="39" name="Group 38">
            <a:extLst>
              <a:ext uri="{FF2B5EF4-FFF2-40B4-BE49-F238E27FC236}">
                <a16:creationId xmlns:a16="http://schemas.microsoft.com/office/drawing/2014/main" id="{2A6248B4-7141-9694-E1F6-2E48291D58A3}"/>
              </a:ext>
            </a:extLst>
          </p:cNvPr>
          <p:cNvGrpSpPr/>
          <p:nvPr/>
        </p:nvGrpSpPr>
        <p:grpSpPr>
          <a:xfrm>
            <a:off x="491705" y="6118697"/>
            <a:ext cx="9843814" cy="310449"/>
            <a:chOff x="1498132" y="5761355"/>
            <a:chExt cx="9843814" cy="731520"/>
          </a:xfrm>
        </p:grpSpPr>
        <p:sp>
          <p:nvSpPr>
            <p:cNvPr id="40" name="Pentagon 3">
              <a:extLst>
                <a:ext uri="{FF2B5EF4-FFF2-40B4-BE49-F238E27FC236}">
                  <a16:creationId xmlns:a16="http://schemas.microsoft.com/office/drawing/2014/main" id="{8B96543D-4994-FBE0-44AC-CA7C40FBD45D}"/>
                </a:ext>
              </a:extLst>
            </p:cNvPr>
            <p:cNvSpPr/>
            <p:nvPr/>
          </p:nvSpPr>
          <p:spPr>
            <a:xfrm>
              <a:off x="1498132" y="5761355"/>
              <a:ext cx="2468880" cy="731520"/>
            </a:xfrm>
            <a:prstGeom prst="homePlate">
              <a:avLst/>
            </a:prstGeom>
            <a:solidFill>
              <a:schemeClr val="tx1">
                <a:lumMod val="50000"/>
                <a:lumOff val="50000"/>
              </a:schemeClr>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sym typeface="Calibri"/>
              </a:endParaRPr>
            </a:p>
          </p:txBody>
        </p:sp>
        <p:sp>
          <p:nvSpPr>
            <p:cNvPr id="41" name="TextBox 40">
              <a:extLst>
                <a:ext uri="{FF2B5EF4-FFF2-40B4-BE49-F238E27FC236}">
                  <a16:creationId xmlns:a16="http://schemas.microsoft.com/office/drawing/2014/main" id="{19507A81-29CF-D636-943B-1E8FB7A82441}"/>
                </a:ext>
              </a:extLst>
            </p:cNvPr>
            <p:cNvSpPr txBox="1"/>
            <p:nvPr/>
          </p:nvSpPr>
          <p:spPr>
            <a:xfrm>
              <a:off x="1526119" y="5817205"/>
              <a:ext cx="2072692" cy="598310"/>
            </a:xfrm>
            <a:prstGeom prst="rect">
              <a:avLst/>
            </a:prstGeom>
            <a:noFill/>
          </p:spPr>
          <p:txBody>
            <a:bodyPr wrap="square" rtlCol="0" anchor="ctr" anchorCtr="0">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a:ea typeface="League Spartan" charset="0"/>
                  <a:cs typeface="Poppins" pitchFamily="2" charset="77"/>
                  <a:sym typeface="Calibri"/>
                </a:rPr>
                <a:t>Assess Risk: PLAN</a:t>
              </a:r>
            </a:p>
          </p:txBody>
        </p:sp>
        <p:sp>
          <p:nvSpPr>
            <p:cNvPr id="42" name="Chevron 4">
              <a:extLst>
                <a:ext uri="{FF2B5EF4-FFF2-40B4-BE49-F238E27FC236}">
                  <a16:creationId xmlns:a16="http://schemas.microsoft.com/office/drawing/2014/main" id="{8980A31C-F28D-8455-1E70-506FD87DB153}"/>
                </a:ext>
              </a:extLst>
            </p:cNvPr>
            <p:cNvSpPr/>
            <p:nvPr/>
          </p:nvSpPr>
          <p:spPr>
            <a:xfrm>
              <a:off x="3954571" y="5761355"/>
              <a:ext cx="2468880" cy="731520"/>
            </a:xfrm>
            <a:prstGeom prst="chevron">
              <a:avLst/>
            </a:prstGeom>
            <a:solidFill>
              <a:schemeClr val="accent1"/>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sym typeface="Calibri"/>
              </a:endParaRPr>
            </a:p>
          </p:txBody>
        </p:sp>
        <p:sp>
          <p:nvSpPr>
            <p:cNvPr id="43" name="TextBox 42">
              <a:extLst>
                <a:ext uri="{FF2B5EF4-FFF2-40B4-BE49-F238E27FC236}">
                  <a16:creationId xmlns:a16="http://schemas.microsoft.com/office/drawing/2014/main" id="{43AC0F7A-6318-8908-4FAF-57634570BA5C}"/>
                </a:ext>
              </a:extLst>
            </p:cNvPr>
            <p:cNvSpPr txBox="1"/>
            <p:nvPr/>
          </p:nvSpPr>
          <p:spPr>
            <a:xfrm>
              <a:off x="4322772" y="5812139"/>
              <a:ext cx="1732478" cy="598310"/>
            </a:xfrm>
            <a:prstGeom prst="rect">
              <a:avLst/>
            </a:prstGeom>
            <a:noFill/>
          </p:spPr>
          <p:txBody>
            <a:bodyPr wrap="square" rtlCol="0" anchor="ctr" anchorCtr="0">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League Spartan" charset="0"/>
                  <a:cs typeface="Poppins" pitchFamily="2" charset="77"/>
                  <a:sym typeface="Calibri"/>
                </a:rPr>
                <a:t>Protect Assets: DO</a:t>
              </a:r>
            </a:p>
          </p:txBody>
        </p:sp>
        <p:sp>
          <p:nvSpPr>
            <p:cNvPr id="44" name="Chevron 5">
              <a:extLst>
                <a:ext uri="{FF2B5EF4-FFF2-40B4-BE49-F238E27FC236}">
                  <a16:creationId xmlns:a16="http://schemas.microsoft.com/office/drawing/2014/main" id="{B2303DA4-3B92-2070-DC34-BFDA80269104}"/>
                </a:ext>
              </a:extLst>
            </p:cNvPr>
            <p:cNvSpPr/>
            <p:nvPr/>
          </p:nvSpPr>
          <p:spPr>
            <a:xfrm>
              <a:off x="6428679" y="5761355"/>
              <a:ext cx="2435030" cy="731520"/>
            </a:xfrm>
            <a:prstGeom prst="chevron">
              <a:avLst/>
            </a:prstGeom>
            <a:solidFill>
              <a:schemeClr val="tx1">
                <a:lumMod val="50000"/>
                <a:lumOff val="50000"/>
              </a:schemeClr>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sym typeface="Calibri"/>
              </a:endParaRPr>
            </a:p>
          </p:txBody>
        </p:sp>
        <p:sp>
          <p:nvSpPr>
            <p:cNvPr id="45" name="TextBox 44">
              <a:extLst>
                <a:ext uri="{FF2B5EF4-FFF2-40B4-BE49-F238E27FC236}">
                  <a16:creationId xmlns:a16="http://schemas.microsoft.com/office/drawing/2014/main" id="{EC7674F2-D7D3-6037-8137-4F3E892D44CA}"/>
                </a:ext>
              </a:extLst>
            </p:cNvPr>
            <p:cNvSpPr txBox="1"/>
            <p:nvPr/>
          </p:nvSpPr>
          <p:spPr>
            <a:xfrm>
              <a:off x="6796880" y="5837007"/>
              <a:ext cx="1716409" cy="598310"/>
            </a:xfrm>
            <a:prstGeom prst="rect">
              <a:avLst/>
            </a:prstGeom>
            <a:noFill/>
          </p:spPr>
          <p:txBody>
            <a:bodyPr wrap="square" rtlCol="0" anchor="ctr" anchorCtr="0">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a:ea typeface="League Spartan" charset="0"/>
                  <a:cs typeface="Poppins" pitchFamily="2" charset="77"/>
                  <a:sym typeface="Calibri"/>
                </a:rPr>
                <a:t>Monitor Twin: CHECK</a:t>
              </a:r>
            </a:p>
          </p:txBody>
        </p:sp>
        <p:sp>
          <p:nvSpPr>
            <p:cNvPr id="46" name="Chevron 5">
              <a:extLst>
                <a:ext uri="{FF2B5EF4-FFF2-40B4-BE49-F238E27FC236}">
                  <a16:creationId xmlns:a16="http://schemas.microsoft.com/office/drawing/2014/main" id="{B42E130D-D3C5-02E3-51BD-8057705E7F53}"/>
                </a:ext>
              </a:extLst>
            </p:cNvPr>
            <p:cNvSpPr/>
            <p:nvPr/>
          </p:nvSpPr>
          <p:spPr>
            <a:xfrm>
              <a:off x="8873066" y="5761355"/>
              <a:ext cx="2468880" cy="731520"/>
            </a:xfrm>
            <a:prstGeom prst="chevron">
              <a:avLst/>
            </a:prstGeom>
            <a:solidFill>
              <a:schemeClr val="tx1">
                <a:lumMod val="50000"/>
                <a:lumOff val="50000"/>
              </a:schemeClr>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sym typeface="Calibri"/>
              </a:endParaRPr>
            </a:p>
          </p:txBody>
        </p:sp>
        <p:sp>
          <p:nvSpPr>
            <p:cNvPr id="47" name="TextBox 46">
              <a:extLst>
                <a:ext uri="{FF2B5EF4-FFF2-40B4-BE49-F238E27FC236}">
                  <a16:creationId xmlns:a16="http://schemas.microsoft.com/office/drawing/2014/main" id="{FF332F11-837C-8F80-FA24-26FF1FD5C4AD}"/>
                </a:ext>
              </a:extLst>
            </p:cNvPr>
            <p:cNvSpPr txBox="1"/>
            <p:nvPr/>
          </p:nvSpPr>
          <p:spPr>
            <a:xfrm>
              <a:off x="9237280" y="5823279"/>
              <a:ext cx="1720396" cy="598310"/>
            </a:xfrm>
            <a:prstGeom prst="rect">
              <a:avLst/>
            </a:prstGeom>
            <a:noFill/>
          </p:spPr>
          <p:txBody>
            <a:bodyPr wrap="square" rtlCol="0" anchor="ctr" anchorCtr="0">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a:ea typeface="League Spartan" charset="0"/>
                  <a:cs typeface="Poppins" pitchFamily="2" charset="77"/>
                  <a:sym typeface="Calibri"/>
                </a:rPr>
                <a:t>Acton on Threats: ACT</a:t>
              </a:r>
            </a:p>
          </p:txBody>
        </p:sp>
      </p:grpSp>
    </p:spTree>
    <p:extLst>
      <p:ext uri="{BB962C8B-B14F-4D97-AF65-F5344CB8AC3E}">
        <p14:creationId xmlns:p14="http://schemas.microsoft.com/office/powerpoint/2010/main" val="2158945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F663C-7423-9110-B97F-4D87CA12B626}"/>
            </a:ext>
          </a:extLst>
        </p:cNvPr>
        <p:cNvGrpSpPr/>
        <p:nvPr/>
      </p:nvGrpSpPr>
      <p:grpSpPr>
        <a:xfrm>
          <a:off x="0" y="0"/>
          <a:ext cx="0" cy="0"/>
          <a:chOff x="0" y="0"/>
          <a:chExt cx="0" cy="0"/>
        </a:xfrm>
      </p:grpSpPr>
      <p:sp>
        <p:nvSpPr>
          <p:cNvPr id="33" name="Title 1">
            <a:extLst>
              <a:ext uri="{FF2B5EF4-FFF2-40B4-BE49-F238E27FC236}">
                <a16:creationId xmlns:a16="http://schemas.microsoft.com/office/drawing/2014/main" id="{27BCCA3F-85A7-A4BC-E824-14FE591A7163}"/>
              </a:ext>
            </a:extLst>
          </p:cNvPr>
          <p:cNvSpPr>
            <a:spLocks noGrp="1"/>
          </p:cNvSpPr>
          <p:nvPr>
            <p:ph type="title"/>
          </p:nvPr>
        </p:nvSpPr>
        <p:spPr>
          <a:xfrm>
            <a:off x="622793" y="371112"/>
            <a:ext cx="9383486" cy="1325563"/>
          </a:xfrm>
        </p:spPr>
        <p:txBody>
          <a:bodyPr anchor="b">
            <a:normAutofit/>
          </a:bodyPr>
          <a:lstStyle/>
          <a:p>
            <a:r>
              <a:rPr lang="en-US" dirty="0">
                <a:cs typeface="Arial" panose="020B0604020202020204" pitchFamily="34" charset="0"/>
              </a:rPr>
              <a:t>Outline</a:t>
            </a:r>
            <a:endParaRPr lang="en-US" sz="4800" b="1" dirty="0">
              <a:latin typeface="Arial Nova" panose="020B05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99E83E62-DA74-C791-8EA4-99F4AAD7F375}"/>
              </a:ext>
            </a:extLst>
          </p:cNvPr>
          <p:cNvSpPr txBox="1"/>
          <p:nvPr/>
        </p:nvSpPr>
        <p:spPr>
          <a:xfrm>
            <a:off x="2594919" y="2397171"/>
            <a:ext cx="3949700" cy="615552"/>
          </a:xfrm>
          <a:prstGeom prst="rect">
            <a:avLst/>
          </a:prstGeom>
          <a:noFill/>
        </p:spPr>
        <p:txBody>
          <a:bodyPr wrap="square" lIns="182880" tIns="91440" rIns="182880" bIns="91440" rtlCol="0" anchor="ctr">
            <a:noAutofit/>
          </a:bodyPr>
          <a:lstStyle/>
          <a:p>
            <a:r>
              <a:rPr lang="en-US" sz="2000" dirty="0">
                <a:latin typeface="Arial Nova Light" panose="020B0304020202020204" pitchFamily="34" charset="0"/>
                <a:cs typeface="Arial Nova Cond" panose="020F0502020204030204" pitchFamily="34" charset="0"/>
              </a:rPr>
              <a:t>Removing Barriers</a:t>
            </a:r>
          </a:p>
        </p:txBody>
      </p:sp>
      <p:sp>
        <p:nvSpPr>
          <p:cNvPr id="35" name="TextBox 34">
            <a:extLst>
              <a:ext uri="{FF2B5EF4-FFF2-40B4-BE49-F238E27FC236}">
                <a16:creationId xmlns:a16="http://schemas.microsoft.com/office/drawing/2014/main" id="{8D72F6E9-4766-D907-7B24-095D88AE33FD}"/>
              </a:ext>
            </a:extLst>
          </p:cNvPr>
          <p:cNvSpPr txBox="1"/>
          <p:nvPr/>
        </p:nvSpPr>
        <p:spPr>
          <a:xfrm>
            <a:off x="982019" y="2397170"/>
            <a:ext cx="1663700" cy="615553"/>
          </a:xfrm>
          <a:prstGeom prst="rect">
            <a:avLst/>
          </a:prstGeom>
          <a:noFill/>
        </p:spPr>
        <p:txBody>
          <a:bodyPr wrap="square" lIns="182880" tIns="182880" rIns="182880" bIns="182880" rtlCol="0">
            <a:noAutofit/>
          </a:bodyPr>
          <a:lstStyle/>
          <a:p>
            <a:r>
              <a:rPr lang="en-US" sz="1400" b="1" dirty="0">
                <a:latin typeface="Arial Nova Light" panose="020B0304020202020204" pitchFamily="34" charset="0"/>
                <a:cs typeface="Arial Nova Cond" panose="020F0502020204030204" pitchFamily="34" charset="0"/>
              </a:rPr>
              <a:t>SECTION 1</a:t>
            </a:r>
          </a:p>
        </p:txBody>
      </p:sp>
      <p:sp>
        <p:nvSpPr>
          <p:cNvPr id="36" name="TextBox 35">
            <a:extLst>
              <a:ext uri="{FF2B5EF4-FFF2-40B4-BE49-F238E27FC236}">
                <a16:creationId xmlns:a16="http://schemas.microsoft.com/office/drawing/2014/main" id="{1BCEC0B8-35CD-13B6-D596-07103E7823C2}"/>
              </a:ext>
            </a:extLst>
          </p:cNvPr>
          <p:cNvSpPr txBox="1"/>
          <p:nvPr/>
        </p:nvSpPr>
        <p:spPr>
          <a:xfrm>
            <a:off x="2594919" y="3107181"/>
            <a:ext cx="5616752" cy="615552"/>
          </a:xfrm>
          <a:prstGeom prst="rect">
            <a:avLst/>
          </a:prstGeom>
          <a:noFill/>
        </p:spPr>
        <p:txBody>
          <a:bodyPr wrap="square" lIns="182880" tIns="91440" rIns="182880" bIns="91440" rtlCol="0" anchor="ctr">
            <a:noAutofit/>
          </a:bodyPr>
          <a:lstStyle/>
          <a:p>
            <a:r>
              <a:rPr lang="en-US" sz="2000" dirty="0">
                <a:latin typeface="Arial Nova Light" panose="020B0304020202020204" pitchFamily="34" charset="0"/>
                <a:cs typeface="Arial Nova Cond" panose="020F0502020204030204" pitchFamily="34" charset="0"/>
              </a:rPr>
              <a:t>HxGN EAM &amp; HxGN APM Together</a:t>
            </a:r>
          </a:p>
        </p:txBody>
      </p:sp>
      <p:sp>
        <p:nvSpPr>
          <p:cNvPr id="37" name="TextBox 36">
            <a:extLst>
              <a:ext uri="{FF2B5EF4-FFF2-40B4-BE49-F238E27FC236}">
                <a16:creationId xmlns:a16="http://schemas.microsoft.com/office/drawing/2014/main" id="{4C69F2F3-85A8-92D3-52D0-BABE85971490}"/>
              </a:ext>
            </a:extLst>
          </p:cNvPr>
          <p:cNvSpPr txBox="1"/>
          <p:nvPr/>
        </p:nvSpPr>
        <p:spPr>
          <a:xfrm>
            <a:off x="982019" y="3107180"/>
            <a:ext cx="1663700" cy="615553"/>
          </a:xfrm>
          <a:prstGeom prst="rect">
            <a:avLst/>
          </a:prstGeom>
          <a:noFill/>
        </p:spPr>
        <p:txBody>
          <a:bodyPr wrap="square" lIns="182880" tIns="182880" rIns="182880" bIns="182880" rtlCol="0">
            <a:noAutofit/>
          </a:bodyPr>
          <a:lstStyle/>
          <a:p>
            <a:r>
              <a:rPr lang="en-US" sz="1400" b="1" dirty="0">
                <a:latin typeface="Arial Nova Light" panose="020B0304020202020204" pitchFamily="34" charset="0"/>
                <a:cs typeface="Arial Nova Cond" panose="020F0502020204030204" pitchFamily="34" charset="0"/>
              </a:rPr>
              <a:t>SECTION 2</a:t>
            </a:r>
          </a:p>
        </p:txBody>
      </p:sp>
      <p:sp>
        <p:nvSpPr>
          <p:cNvPr id="38" name="TextBox 37">
            <a:extLst>
              <a:ext uri="{FF2B5EF4-FFF2-40B4-BE49-F238E27FC236}">
                <a16:creationId xmlns:a16="http://schemas.microsoft.com/office/drawing/2014/main" id="{62CF5F95-8F72-A67A-FD10-51E10FFB6FF0}"/>
              </a:ext>
            </a:extLst>
          </p:cNvPr>
          <p:cNvSpPr txBox="1"/>
          <p:nvPr/>
        </p:nvSpPr>
        <p:spPr>
          <a:xfrm>
            <a:off x="2594919" y="3817190"/>
            <a:ext cx="3949700" cy="615552"/>
          </a:xfrm>
          <a:prstGeom prst="rect">
            <a:avLst/>
          </a:prstGeom>
          <a:noFill/>
        </p:spPr>
        <p:txBody>
          <a:bodyPr wrap="square" lIns="182880" tIns="91440" rIns="182880" bIns="91440" rtlCol="0" anchor="ctr">
            <a:noAutofit/>
          </a:bodyPr>
          <a:lstStyle/>
          <a:p>
            <a:r>
              <a:rPr lang="en-US" sz="2000" dirty="0">
                <a:latin typeface="Arial Nova Light" panose="020B0304020202020204" pitchFamily="34" charset="0"/>
                <a:cs typeface="Arial Nova Cond" panose="020F0502020204030204" pitchFamily="34" charset="0"/>
              </a:rPr>
              <a:t>Operationalize Faster </a:t>
            </a:r>
          </a:p>
        </p:txBody>
      </p:sp>
      <p:sp>
        <p:nvSpPr>
          <p:cNvPr id="39" name="TextBox 38">
            <a:extLst>
              <a:ext uri="{FF2B5EF4-FFF2-40B4-BE49-F238E27FC236}">
                <a16:creationId xmlns:a16="http://schemas.microsoft.com/office/drawing/2014/main" id="{C2228BE5-79BE-DCE8-9E45-F00930CC6CC8}"/>
              </a:ext>
            </a:extLst>
          </p:cNvPr>
          <p:cNvSpPr txBox="1"/>
          <p:nvPr/>
        </p:nvSpPr>
        <p:spPr>
          <a:xfrm>
            <a:off x="982019" y="3817189"/>
            <a:ext cx="1663700" cy="615553"/>
          </a:xfrm>
          <a:prstGeom prst="rect">
            <a:avLst/>
          </a:prstGeom>
          <a:noFill/>
        </p:spPr>
        <p:txBody>
          <a:bodyPr wrap="square" lIns="182880" tIns="182880" rIns="182880" bIns="182880" rtlCol="0">
            <a:noAutofit/>
          </a:bodyPr>
          <a:lstStyle/>
          <a:p>
            <a:r>
              <a:rPr lang="en-US" sz="1400" b="1" dirty="0">
                <a:latin typeface="Arial Nova Light" panose="020B0304020202020204" pitchFamily="34" charset="0"/>
                <a:cs typeface="Arial Nova Cond" panose="020F0502020204030204" pitchFamily="34" charset="0"/>
              </a:rPr>
              <a:t>SECTION 3</a:t>
            </a:r>
          </a:p>
        </p:txBody>
      </p:sp>
      <p:cxnSp>
        <p:nvCxnSpPr>
          <p:cNvPr id="44" name="Straight Connector 43">
            <a:extLst>
              <a:ext uri="{FF2B5EF4-FFF2-40B4-BE49-F238E27FC236}">
                <a16:creationId xmlns:a16="http://schemas.microsoft.com/office/drawing/2014/main" id="{864D9495-581B-61CD-AF0A-5FFB1956C570}"/>
              </a:ext>
            </a:extLst>
          </p:cNvPr>
          <p:cNvCxnSpPr>
            <a:cxnSpLocks/>
          </p:cNvCxnSpPr>
          <p:nvPr/>
        </p:nvCxnSpPr>
        <p:spPr>
          <a:xfrm flipV="1">
            <a:off x="1123520" y="3012723"/>
            <a:ext cx="726948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A071DCC-2521-D341-687C-B894AD08613A}"/>
              </a:ext>
            </a:extLst>
          </p:cNvPr>
          <p:cNvCxnSpPr>
            <a:cxnSpLocks/>
          </p:cNvCxnSpPr>
          <p:nvPr/>
        </p:nvCxnSpPr>
        <p:spPr>
          <a:xfrm>
            <a:off x="1123520" y="3722732"/>
            <a:ext cx="726948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10D32A6-FAB3-31AB-C994-E8F7DDBF0D6E}"/>
              </a:ext>
            </a:extLst>
          </p:cNvPr>
          <p:cNvCxnSpPr>
            <a:cxnSpLocks/>
          </p:cNvCxnSpPr>
          <p:nvPr/>
        </p:nvCxnSpPr>
        <p:spPr>
          <a:xfrm>
            <a:off x="1123520" y="4432741"/>
            <a:ext cx="726948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4702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3633C-6F2C-0271-DC6E-18F0031577B2}"/>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8D73BE88-3A7E-C727-3514-516BC1A8AE2A}"/>
              </a:ext>
            </a:extLst>
          </p:cNvPr>
          <p:cNvGrpSpPr/>
          <p:nvPr/>
        </p:nvGrpSpPr>
        <p:grpSpPr>
          <a:xfrm>
            <a:off x="1480168" y="2459227"/>
            <a:ext cx="491953" cy="491953"/>
            <a:chOff x="2494972" y="1085353"/>
            <a:chExt cx="580109" cy="580109"/>
          </a:xfrm>
        </p:grpSpPr>
        <p:sp>
          <p:nvSpPr>
            <p:cNvPr id="3" name="Rectangle: Rounded Corners 2">
              <a:extLst>
                <a:ext uri="{FF2B5EF4-FFF2-40B4-BE49-F238E27FC236}">
                  <a16:creationId xmlns:a16="http://schemas.microsoft.com/office/drawing/2014/main" id="{3D7F0310-6BD2-FFB9-0639-4A7C0DEA52E2}"/>
                </a:ext>
              </a:extLst>
            </p:cNvPr>
            <p:cNvSpPr/>
            <p:nvPr/>
          </p:nvSpPr>
          <p:spPr>
            <a:xfrm rot="2700000">
              <a:off x="2494972" y="1085353"/>
              <a:ext cx="580109" cy="580109"/>
            </a:xfrm>
            <a:prstGeom prst="roundRect">
              <a:avLst>
                <a:gd name="adj" fmla="val 629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Freeform: Shape 3">
              <a:extLst>
                <a:ext uri="{FF2B5EF4-FFF2-40B4-BE49-F238E27FC236}">
                  <a16:creationId xmlns:a16="http://schemas.microsoft.com/office/drawing/2014/main" id="{0A604F56-BBB8-3081-FE8E-A2C7A396284E}"/>
                </a:ext>
              </a:extLst>
            </p:cNvPr>
            <p:cNvSpPr/>
            <p:nvPr/>
          </p:nvSpPr>
          <p:spPr>
            <a:xfrm rot="5400000">
              <a:off x="2675175" y="1166439"/>
              <a:ext cx="314880" cy="424046"/>
            </a:xfrm>
            <a:custGeom>
              <a:avLst/>
              <a:gdLst>
                <a:gd name="connsiteX0" fmla="*/ 0 w 314880"/>
                <a:gd name="connsiteY0" fmla="*/ 196689 h 424046"/>
                <a:gd name="connsiteX1" fmla="*/ 113411 w 314880"/>
                <a:gd name="connsiteY1" fmla="*/ 1153 h 424046"/>
                <a:gd name="connsiteX2" fmla="*/ 120504 w 314880"/>
                <a:gd name="connsiteY2" fmla="*/ 0 h 424046"/>
                <a:gd name="connsiteX3" fmla="*/ 137208 w 314880"/>
                <a:gd name="connsiteY3" fmla="*/ 3793 h 424046"/>
                <a:gd name="connsiteX4" fmla="*/ 254416 w 314880"/>
                <a:gd name="connsiteY4" fmla="*/ 205875 h 424046"/>
                <a:gd name="connsiteX5" fmla="*/ 254321 w 314880"/>
                <a:gd name="connsiteY5" fmla="*/ 208762 h 424046"/>
                <a:gd name="connsiteX6" fmla="*/ 244918 w 314880"/>
                <a:gd name="connsiteY6" fmla="*/ 217568 h 424046"/>
                <a:gd name="connsiteX7" fmla="*/ 168144 w 314880"/>
                <a:gd name="connsiteY7" fmla="*/ 217568 h 424046"/>
                <a:gd name="connsiteX8" fmla="*/ 168144 w 314880"/>
                <a:gd name="connsiteY8" fmla="*/ 303675 h 424046"/>
                <a:gd name="connsiteX9" fmla="*/ 202132 w 314880"/>
                <a:gd name="connsiteY9" fmla="*/ 337663 h 424046"/>
                <a:gd name="connsiteX10" fmla="*/ 280431 w 314880"/>
                <a:gd name="connsiteY10" fmla="*/ 337663 h 424046"/>
                <a:gd name="connsiteX11" fmla="*/ 292973 w 314880"/>
                <a:gd name="connsiteY11" fmla="*/ 344038 h 424046"/>
                <a:gd name="connsiteX12" fmla="*/ 314880 w 314880"/>
                <a:gd name="connsiteY12" fmla="*/ 383910 h 424046"/>
                <a:gd name="connsiteX13" fmla="*/ 292973 w 314880"/>
                <a:gd name="connsiteY13" fmla="*/ 423783 h 424046"/>
                <a:gd name="connsiteX14" fmla="*/ 292455 w 314880"/>
                <a:gd name="connsiteY14" fmla="*/ 424046 h 424046"/>
                <a:gd name="connsiteX15" fmla="*/ 183795 w 314880"/>
                <a:gd name="connsiteY15" fmla="*/ 424046 h 424046"/>
                <a:gd name="connsiteX16" fmla="*/ 80276 w 314880"/>
                <a:gd name="connsiteY16" fmla="*/ 320527 h 424046"/>
                <a:gd name="connsiteX17" fmla="*/ 80276 w 314880"/>
                <a:gd name="connsiteY17" fmla="*/ 217568 h 424046"/>
                <a:gd name="connsiteX18" fmla="*/ 9800 w 314880"/>
                <a:gd name="connsiteY18" fmla="*/ 217568 h 424046"/>
                <a:gd name="connsiteX19" fmla="*/ 396 w 314880"/>
                <a:gd name="connsiteY19" fmla="*/ 208762 h 42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4880" h="424046">
                  <a:moveTo>
                    <a:pt x="0" y="196689"/>
                  </a:moveTo>
                  <a:lnTo>
                    <a:pt x="113411" y="1153"/>
                  </a:lnTo>
                  <a:lnTo>
                    <a:pt x="120504" y="0"/>
                  </a:lnTo>
                  <a:lnTo>
                    <a:pt x="137208" y="3793"/>
                  </a:lnTo>
                  <a:lnTo>
                    <a:pt x="254416" y="205875"/>
                  </a:lnTo>
                  <a:lnTo>
                    <a:pt x="254321" y="208762"/>
                  </a:lnTo>
                  <a:lnTo>
                    <a:pt x="244918" y="217568"/>
                  </a:lnTo>
                  <a:lnTo>
                    <a:pt x="168144" y="217568"/>
                  </a:lnTo>
                  <a:lnTo>
                    <a:pt x="168144" y="303675"/>
                  </a:lnTo>
                  <a:cubicBezTo>
                    <a:pt x="168144" y="322446"/>
                    <a:pt x="183361" y="337663"/>
                    <a:pt x="202132" y="337663"/>
                  </a:cubicBezTo>
                  <a:lnTo>
                    <a:pt x="280431" y="337663"/>
                  </a:lnTo>
                  <a:lnTo>
                    <a:pt x="292973" y="344038"/>
                  </a:lnTo>
                  <a:cubicBezTo>
                    <a:pt x="306508" y="354242"/>
                    <a:pt x="314880" y="368339"/>
                    <a:pt x="314880" y="383910"/>
                  </a:cubicBezTo>
                  <a:cubicBezTo>
                    <a:pt x="314880" y="399481"/>
                    <a:pt x="306508" y="413578"/>
                    <a:pt x="292973" y="423783"/>
                  </a:cubicBezTo>
                  <a:lnTo>
                    <a:pt x="292455" y="424046"/>
                  </a:lnTo>
                  <a:lnTo>
                    <a:pt x="183795" y="424046"/>
                  </a:lnTo>
                  <a:cubicBezTo>
                    <a:pt x="126623" y="424046"/>
                    <a:pt x="80276" y="377699"/>
                    <a:pt x="80276" y="320527"/>
                  </a:cubicBezTo>
                  <a:lnTo>
                    <a:pt x="80276" y="217568"/>
                  </a:lnTo>
                  <a:lnTo>
                    <a:pt x="9800" y="217568"/>
                  </a:lnTo>
                  <a:lnTo>
                    <a:pt x="396" y="208762"/>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5" name="TextBox 4">
            <a:extLst>
              <a:ext uri="{FF2B5EF4-FFF2-40B4-BE49-F238E27FC236}">
                <a16:creationId xmlns:a16="http://schemas.microsoft.com/office/drawing/2014/main" id="{43A8FEED-D5FF-14B6-4851-DE980DEDBA28}"/>
              </a:ext>
            </a:extLst>
          </p:cNvPr>
          <p:cNvSpPr txBox="1"/>
          <p:nvPr/>
        </p:nvSpPr>
        <p:spPr>
          <a:xfrm>
            <a:off x="2172640" y="2469927"/>
            <a:ext cx="222208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Activity Protection</a:t>
            </a:r>
          </a:p>
        </p:txBody>
      </p:sp>
      <p:sp>
        <p:nvSpPr>
          <p:cNvPr id="6" name="TextBox 5">
            <a:extLst>
              <a:ext uri="{FF2B5EF4-FFF2-40B4-BE49-F238E27FC236}">
                <a16:creationId xmlns:a16="http://schemas.microsoft.com/office/drawing/2014/main" id="{D438E718-A989-6642-9B45-0650F333A6FF}"/>
              </a:ext>
            </a:extLst>
          </p:cNvPr>
          <p:cNvSpPr txBox="1"/>
          <p:nvPr/>
        </p:nvSpPr>
        <p:spPr>
          <a:xfrm>
            <a:off x="1919523" y="3759966"/>
            <a:ext cx="26228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Condition Protections</a:t>
            </a:r>
          </a:p>
        </p:txBody>
      </p:sp>
      <p:sp>
        <p:nvSpPr>
          <p:cNvPr id="7" name="TextBox 6">
            <a:extLst>
              <a:ext uri="{FF2B5EF4-FFF2-40B4-BE49-F238E27FC236}">
                <a16:creationId xmlns:a16="http://schemas.microsoft.com/office/drawing/2014/main" id="{4C47913C-EF75-4E98-48DF-54F33F1B414C}"/>
              </a:ext>
            </a:extLst>
          </p:cNvPr>
          <p:cNvSpPr txBox="1"/>
          <p:nvPr/>
        </p:nvSpPr>
        <p:spPr>
          <a:xfrm>
            <a:off x="2151959" y="5089761"/>
            <a:ext cx="223490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Pattern Protection</a:t>
            </a:r>
          </a:p>
        </p:txBody>
      </p:sp>
      <p:grpSp>
        <p:nvGrpSpPr>
          <p:cNvPr id="8" name="Group 7">
            <a:extLst>
              <a:ext uri="{FF2B5EF4-FFF2-40B4-BE49-F238E27FC236}">
                <a16:creationId xmlns:a16="http://schemas.microsoft.com/office/drawing/2014/main" id="{E762995E-E41B-54D6-6257-F385B673FC49}"/>
              </a:ext>
            </a:extLst>
          </p:cNvPr>
          <p:cNvGrpSpPr/>
          <p:nvPr/>
        </p:nvGrpSpPr>
        <p:grpSpPr>
          <a:xfrm>
            <a:off x="1422471" y="3666515"/>
            <a:ext cx="446352" cy="391509"/>
            <a:chOff x="2400307" y="2874292"/>
            <a:chExt cx="784169" cy="687818"/>
          </a:xfrm>
        </p:grpSpPr>
        <p:sp>
          <p:nvSpPr>
            <p:cNvPr id="9" name="Freeform: Shape 8">
              <a:extLst>
                <a:ext uri="{FF2B5EF4-FFF2-40B4-BE49-F238E27FC236}">
                  <a16:creationId xmlns:a16="http://schemas.microsoft.com/office/drawing/2014/main" id="{511D209C-5BCE-9A20-83C4-322C3A9B61DD}"/>
                </a:ext>
              </a:extLst>
            </p:cNvPr>
            <p:cNvSpPr/>
            <p:nvPr/>
          </p:nvSpPr>
          <p:spPr>
            <a:xfrm>
              <a:off x="2400307" y="2874292"/>
              <a:ext cx="784169" cy="687818"/>
            </a:xfrm>
            <a:custGeom>
              <a:avLst/>
              <a:gdLst>
                <a:gd name="connsiteX0" fmla="*/ 46459 w 784169"/>
                <a:gd name="connsiteY0" fmla="*/ 0 h 687818"/>
                <a:gd name="connsiteX1" fmla="*/ 72288 w 784169"/>
                <a:gd name="connsiteY1" fmla="*/ 5215 h 687818"/>
                <a:gd name="connsiteX2" fmla="*/ 93174 w 784169"/>
                <a:gd name="connsiteY2" fmla="*/ 19297 h 687818"/>
                <a:gd name="connsiteX3" fmla="*/ 93174 w 784169"/>
                <a:gd name="connsiteY3" fmla="*/ 580366 h 687818"/>
                <a:gd name="connsiteX4" fmla="*/ 106369 w 784169"/>
                <a:gd name="connsiteY4" fmla="*/ 593561 h 687818"/>
                <a:gd name="connsiteX5" fmla="*/ 760348 w 784169"/>
                <a:gd name="connsiteY5" fmla="*/ 593561 h 687818"/>
                <a:gd name="connsiteX6" fmla="*/ 764733 w 784169"/>
                <a:gd name="connsiteY6" fmla="*/ 596518 h 687818"/>
                <a:gd name="connsiteX7" fmla="*/ 784169 w 784169"/>
                <a:gd name="connsiteY7" fmla="*/ 643439 h 687818"/>
                <a:gd name="connsiteX8" fmla="*/ 778954 w 784169"/>
                <a:gd name="connsiteY8" fmla="*/ 669267 h 687818"/>
                <a:gd name="connsiteX9" fmla="*/ 766447 w 784169"/>
                <a:gd name="connsiteY9" fmla="*/ 687818 h 687818"/>
                <a:gd name="connsiteX10" fmla="*/ 130205 w 784169"/>
                <a:gd name="connsiteY10" fmla="*/ 687818 h 687818"/>
                <a:gd name="connsiteX11" fmla="*/ 0 w 784169"/>
                <a:gd name="connsiteY11" fmla="*/ 557613 h 687818"/>
                <a:gd name="connsiteX12" fmla="*/ 0 w 784169"/>
                <a:gd name="connsiteY12" fmla="*/ 36809 h 687818"/>
                <a:gd name="connsiteX13" fmla="*/ 4133 w 784169"/>
                <a:gd name="connsiteY13" fmla="*/ 16338 h 687818"/>
                <a:gd name="connsiteX14" fmla="*/ 20631 w 784169"/>
                <a:gd name="connsiteY14" fmla="*/ 5215 h 687818"/>
                <a:gd name="connsiteX15" fmla="*/ 46459 w 784169"/>
                <a:gd name="connsiteY15" fmla="*/ 0 h 68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4169" h="687818">
                  <a:moveTo>
                    <a:pt x="46459" y="0"/>
                  </a:moveTo>
                  <a:cubicBezTo>
                    <a:pt x="55621" y="0"/>
                    <a:pt x="64349" y="1857"/>
                    <a:pt x="72288" y="5215"/>
                  </a:cubicBezTo>
                  <a:lnTo>
                    <a:pt x="93174" y="19297"/>
                  </a:lnTo>
                  <a:lnTo>
                    <a:pt x="93174" y="580366"/>
                  </a:lnTo>
                  <a:cubicBezTo>
                    <a:pt x="93174" y="587653"/>
                    <a:pt x="99082" y="593561"/>
                    <a:pt x="106369" y="593561"/>
                  </a:cubicBezTo>
                  <a:lnTo>
                    <a:pt x="760348" y="593561"/>
                  </a:lnTo>
                  <a:lnTo>
                    <a:pt x="764733" y="596518"/>
                  </a:lnTo>
                  <a:cubicBezTo>
                    <a:pt x="776741" y="608526"/>
                    <a:pt x="784169" y="625115"/>
                    <a:pt x="784169" y="643439"/>
                  </a:cubicBezTo>
                  <a:cubicBezTo>
                    <a:pt x="784169" y="652600"/>
                    <a:pt x="782312" y="661329"/>
                    <a:pt x="778954" y="669267"/>
                  </a:cubicBezTo>
                  <a:lnTo>
                    <a:pt x="766447" y="687818"/>
                  </a:lnTo>
                  <a:lnTo>
                    <a:pt x="130205" y="687818"/>
                  </a:lnTo>
                  <a:cubicBezTo>
                    <a:pt x="58295" y="687818"/>
                    <a:pt x="0" y="629523"/>
                    <a:pt x="0" y="557613"/>
                  </a:cubicBezTo>
                  <a:lnTo>
                    <a:pt x="0" y="36809"/>
                  </a:lnTo>
                  <a:lnTo>
                    <a:pt x="4133" y="16338"/>
                  </a:lnTo>
                  <a:lnTo>
                    <a:pt x="20631" y="5215"/>
                  </a:lnTo>
                  <a:cubicBezTo>
                    <a:pt x="28569" y="1857"/>
                    <a:pt x="37297" y="0"/>
                    <a:pt x="46459"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291F75CA-4B87-B916-36CD-55508D9A65F1}"/>
                </a:ext>
              </a:extLst>
            </p:cNvPr>
            <p:cNvSpPr/>
            <p:nvPr/>
          </p:nvSpPr>
          <p:spPr>
            <a:xfrm>
              <a:off x="2554784" y="2973664"/>
              <a:ext cx="582375" cy="338349"/>
            </a:xfrm>
            <a:custGeom>
              <a:avLst/>
              <a:gdLst>
                <a:gd name="connsiteX0" fmla="*/ 524939 w 582375"/>
                <a:gd name="connsiteY0" fmla="*/ 0 h 338349"/>
                <a:gd name="connsiteX1" fmla="*/ 545295 w 582375"/>
                <a:gd name="connsiteY1" fmla="*/ 3678 h 338349"/>
                <a:gd name="connsiteX2" fmla="*/ 567440 w 582375"/>
                <a:gd name="connsiteY2" fmla="*/ 17957 h 338349"/>
                <a:gd name="connsiteX3" fmla="*/ 582375 w 582375"/>
                <a:gd name="connsiteY3" fmla="*/ 52686 h 338349"/>
                <a:gd name="connsiteX4" fmla="*/ 352458 w 582375"/>
                <a:gd name="connsiteY4" fmla="*/ 287809 h 338349"/>
                <a:gd name="connsiteX5" fmla="*/ 324485 w 582375"/>
                <a:gd name="connsiteY5" fmla="*/ 287809 h 338349"/>
                <a:gd name="connsiteX6" fmla="*/ 236155 w 582375"/>
                <a:gd name="connsiteY6" fmla="*/ 201435 h 338349"/>
                <a:gd name="connsiteX7" fmla="*/ 188681 w 582375"/>
                <a:gd name="connsiteY7" fmla="*/ 201966 h 338349"/>
                <a:gd name="connsiteX8" fmla="*/ 55319 w 582375"/>
                <a:gd name="connsiteY8" fmla="*/ 338349 h 338349"/>
                <a:gd name="connsiteX9" fmla="*/ 42209 w 582375"/>
                <a:gd name="connsiteY9" fmla="*/ 335980 h 338349"/>
                <a:gd name="connsiteX10" fmla="*/ 20064 w 582375"/>
                <a:gd name="connsiteY10" fmla="*/ 321700 h 338349"/>
                <a:gd name="connsiteX11" fmla="*/ 0 w 582375"/>
                <a:gd name="connsiteY11" fmla="*/ 275045 h 338349"/>
                <a:gd name="connsiteX12" fmla="*/ 542 w 582375"/>
                <a:gd name="connsiteY12" fmla="*/ 273685 h 338349"/>
                <a:gd name="connsiteX13" fmla="*/ 187323 w 582375"/>
                <a:gd name="connsiteY13" fmla="*/ 82675 h 338349"/>
                <a:gd name="connsiteX14" fmla="*/ 224128 w 582375"/>
                <a:gd name="connsiteY14" fmla="*/ 82675 h 338349"/>
                <a:gd name="connsiteX15" fmla="*/ 312571 w 582375"/>
                <a:gd name="connsiteY15" fmla="*/ 169159 h 338349"/>
                <a:gd name="connsiteX16" fmla="*/ 360045 w 582375"/>
                <a:gd name="connsiteY16" fmla="*/ 168628 h 33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2375" h="338349">
                  <a:moveTo>
                    <a:pt x="524939" y="0"/>
                  </a:moveTo>
                  <a:lnTo>
                    <a:pt x="545295" y="3678"/>
                  </a:lnTo>
                  <a:cubicBezTo>
                    <a:pt x="553326" y="6809"/>
                    <a:pt x="560875" y="11567"/>
                    <a:pt x="567440" y="17957"/>
                  </a:cubicBezTo>
                  <a:lnTo>
                    <a:pt x="582375" y="52686"/>
                  </a:lnTo>
                  <a:lnTo>
                    <a:pt x="352458" y="287809"/>
                  </a:lnTo>
                  <a:lnTo>
                    <a:pt x="324485" y="287809"/>
                  </a:lnTo>
                  <a:lnTo>
                    <a:pt x="236155" y="201435"/>
                  </a:lnTo>
                  <a:cubicBezTo>
                    <a:pt x="222899" y="188472"/>
                    <a:pt x="201644" y="188710"/>
                    <a:pt x="188681" y="201966"/>
                  </a:cubicBezTo>
                  <a:lnTo>
                    <a:pt x="55319" y="338349"/>
                  </a:lnTo>
                  <a:lnTo>
                    <a:pt x="42209" y="335980"/>
                  </a:lnTo>
                  <a:cubicBezTo>
                    <a:pt x="34178" y="332848"/>
                    <a:pt x="26629" y="328091"/>
                    <a:pt x="20064" y="321700"/>
                  </a:cubicBezTo>
                  <a:cubicBezTo>
                    <a:pt x="6935" y="308919"/>
                    <a:pt x="229" y="292025"/>
                    <a:pt x="0" y="275045"/>
                  </a:cubicBezTo>
                  <a:lnTo>
                    <a:pt x="542" y="273685"/>
                  </a:lnTo>
                  <a:lnTo>
                    <a:pt x="187323" y="82675"/>
                  </a:lnTo>
                  <a:lnTo>
                    <a:pt x="224128" y="82675"/>
                  </a:lnTo>
                  <a:lnTo>
                    <a:pt x="312571" y="169159"/>
                  </a:lnTo>
                  <a:cubicBezTo>
                    <a:pt x="325828" y="182122"/>
                    <a:pt x="347082" y="181884"/>
                    <a:pt x="360045" y="168628"/>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1" name="Group 10">
            <a:extLst>
              <a:ext uri="{FF2B5EF4-FFF2-40B4-BE49-F238E27FC236}">
                <a16:creationId xmlns:a16="http://schemas.microsoft.com/office/drawing/2014/main" id="{5C65972F-5A15-457E-012E-66A825F9C493}"/>
              </a:ext>
            </a:extLst>
          </p:cNvPr>
          <p:cNvGrpSpPr/>
          <p:nvPr/>
        </p:nvGrpSpPr>
        <p:grpSpPr>
          <a:xfrm>
            <a:off x="1510400" y="5062730"/>
            <a:ext cx="536708" cy="427141"/>
            <a:chOff x="2398974" y="4670660"/>
            <a:chExt cx="985500" cy="784313"/>
          </a:xfrm>
        </p:grpSpPr>
        <p:sp>
          <p:nvSpPr>
            <p:cNvPr id="12" name="Rectangle: Rounded Corners 11">
              <a:extLst>
                <a:ext uri="{FF2B5EF4-FFF2-40B4-BE49-F238E27FC236}">
                  <a16:creationId xmlns:a16="http://schemas.microsoft.com/office/drawing/2014/main" id="{F344395A-A8AE-1903-31AB-9B05DC880EC9}"/>
                </a:ext>
              </a:extLst>
            </p:cNvPr>
            <p:cNvSpPr/>
            <p:nvPr/>
          </p:nvSpPr>
          <p:spPr>
            <a:xfrm>
              <a:off x="2845905" y="4670660"/>
              <a:ext cx="91572" cy="784313"/>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Oval 12">
              <a:extLst>
                <a:ext uri="{FF2B5EF4-FFF2-40B4-BE49-F238E27FC236}">
                  <a16:creationId xmlns:a16="http://schemas.microsoft.com/office/drawing/2014/main" id="{CD3EB3FE-0A77-098E-57DF-8481D5841F7D}"/>
                </a:ext>
              </a:extLst>
            </p:cNvPr>
            <p:cNvSpPr/>
            <p:nvPr/>
          </p:nvSpPr>
          <p:spPr>
            <a:xfrm>
              <a:off x="2398974" y="5017096"/>
              <a:ext cx="91440" cy="9144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Rounded Corners 13">
              <a:extLst>
                <a:ext uri="{FF2B5EF4-FFF2-40B4-BE49-F238E27FC236}">
                  <a16:creationId xmlns:a16="http://schemas.microsoft.com/office/drawing/2014/main" id="{E75662BB-228F-59D7-DAED-209D4CD478F6}"/>
                </a:ext>
              </a:extLst>
            </p:cNvPr>
            <p:cNvSpPr/>
            <p:nvPr/>
          </p:nvSpPr>
          <p:spPr>
            <a:xfrm>
              <a:off x="2994992" y="4868340"/>
              <a:ext cx="91572" cy="388951"/>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Rectangle: Rounded Corners 14">
              <a:extLst>
                <a:ext uri="{FF2B5EF4-FFF2-40B4-BE49-F238E27FC236}">
                  <a16:creationId xmlns:a16="http://schemas.microsoft.com/office/drawing/2014/main" id="{9F0EEE71-9B51-61EF-53A3-6DCC3854A639}"/>
                </a:ext>
              </a:extLst>
            </p:cNvPr>
            <p:cNvSpPr/>
            <p:nvPr/>
          </p:nvSpPr>
          <p:spPr>
            <a:xfrm>
              <a:off x="3144013" y="4767979"/>
              <a:ext cx="91572" cy="589674"/>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Rounded Corners 15">
              <a:extLst>
                <a:ext uri="{FF2B5EF4-FFF2-40B4-BE49-F238E27FC236}">
                  <a16:creationId xmlns:a16="http://schemas.microsoft.com/office/drawing/2014/main" id="{8C812EA0-FBD9-54D1-237B-7AFEC05E3A84}"/>
                </a:ext>
              </a:extLst>
            </p:cNvPr>
            <p:cNvSpPr/>
            <p:nvPr/>
          </p:nvSpPr>
          <p:spPr>
            <a:xfrm>
              <a:off x="2696950" y="4818159"/>
              <a:ext cx="91572" cy="489312"/>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Rounded Corners 16">
              <a:extLst>
                <a:ext uri="{FF2B5EF4-FFF2-40B4-BE49-F238E27FC236}">
                  <a16:creationId xmlns:a16="http://schemas.microsoft.com/office/drawing/2014/main" id="{C2AAAD01-5E9C-082A-2D82-43BB6CE4B79A}"/>
                </a:ext>
              </a:extLst>
            </p:cNvPr>
            <p:cNvSpPr/>
            <p:nvPr/>
          </p:nvSpPr>
          <p:spPr>
            <a:xfrm>
              <a:off x="2547797" y="4967179"/>
              <a:ext cx="91572" cy="191271"/>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Oval 17">
              <a:extLst>
                <a:ext uri="{FF2B5EF4-FFF2-40B4-BE49-F238E27FC236}">
                  <a16:creationId xmlns:a16="http://schemas.microsoft.com/office/drawing/2014/main" id="{1418FC1C-7368-9F48-25BB-6C21DDD9802E}"/>
                </a:ext>
              </a:extLst>
            </p:cNvPr>
            <p:cNvSpPr/>
            <p:nvPr/>
          </p:nvSpPr>
          <p:spPr>
            <a:xfrm>
              <a:off x="3293034" y="5017096"/>
              <a:ext cx="91440" cy="9144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9" name="TextBox 18">
            <a:extLst>
              <a:ext uri="{FF2B5EF4-FFF2-40B4-BE49-F238E27FC236}">
                <a16:creationId xmlns:a16="http://schemas.microsoft.com/office/drawing/2014/main" id="{80A77DB4-E15C-DB59-1B91-0F80133521E1}"/>
              </a:ext>
            </a:extLst>
          </p:cNvPr>
          <p:cNvSpPr txBox="1"/>
          <p:nvPr/>
        </p:nvSpPr>
        <p:spPr>
          <a:xfrm>
            <a:off x="609599" y="1614823"/>
            <a:ext cx="114294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Active monitoring of data with initiation of prescriptive actions that mitigate emerging threats.</a:t>
            </a:r>
          </a:p>
        </p:txBody>
      </p:sp>
      <p:sp>
        <p:nvSpPr>
          <p:cNvPr id="20" name="TextBox 19">
            <a:extLst>
              <a:ext uri="{FF2B5EF4-FFF2-40B4-BE49-F238E27FC236}">
                <a16:creationId xmlns:a16="http://schemas.microsoft.com/office/drawing/2014/main" id="{A2EEF02D-E1C3-15DA-8928-0128D31CBCDA}"/>
              </a:ext>
            </a:extLst>
          </p:cNvPr>
          <p:cNvSpPr txBox="1"/>
          <p:nvPr/>
        </p:nvSpPr>
        <p:spPr>
          <a:xfrm>
            <a:off x="4642030" y="2459432"/>
            <a:ext cx="67050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Arial"/>
                <a:ea typeface="+mn-ea"/>
                <a:cs typeface="+mn-cs"/>
              </a:rPr>
              <a:t>Monitoring maintenance actions for target assets, providing discrepancies, average completion times, and forecast for next interval.</a:t>
            </a:r>
            <a:endPar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9C000C38-19C5-FB59-C31B-5CE09BA5FA7B}"/>
              </a:ext>
            </a:extLst>
          </p:cNvPr>
          <p:cNvSpPr txBox="1"/>
          <p:nvPr/>
        </p:nvSpPr>
        <p:spPr>
          <a:xfrm>
            <a:off x="4642030" y="3681166"/>
            <a:ext cx="61767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Arial"/>
                <a:ea typeface="+mn-ea"/>
                <a:cs typeface="+mn-cs"/>
              </a:rPr>
              <a:t>Condition monitoring on one or more sensor feeds with logging of excursion events for follow-up action.</a:t>
            </a:r>
            <a:endPar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9C4CBC00-6F53-AB14-A6BB-64551C834AF2}"/>
              </a:ext>
            </a:extLst>
          </p:cNvPr>
          <p:cNvSpPr txBox="1"/>
          <p:nvPr/>
        </p:nvSpPr>
        <p:spPr>
          <a:xfrm>
            <a:off x="4642030" y="4983911"/>
            <a:ext cx="61767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Arial"/>
                <a:ea typeface="+mn-ea"/>
                <a:cs typeface="+mn-cs"/>
              </a:rPr>
              <a:t>AI/ML model for monitoring chosen sensor feeds and their behavior. Train the model on what looks good.</a:t>
            </a:r>
            <a:endPar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32" name="Rectangle: Diagonal Corners Rounded 31">
            <a:extLst>
              <a:ext uri="{FF2B5EF4-FFF2-40B4-BE49-F238E27FC236}">
                <a16:creationId xmlns:a16="http://schemas.microsoft.com/office/drawing/2014/main" id="{91844953-86CB-7C13-5488-07B6C1DEBD30}"/>
              </a:ext>
            </a:extLst>
          </p:cNvPr>
          <p:cNvSpPr/>
          <p:nvPr/>
        </p:nvSpPr>
        <p:spPr>
          <a:xfrm flipH="1">
            <a:off x="4642029" y="3569163"/>
            <a:ext cx="6590387" cy="820399"/>
          </a:xfrm>
          <a:prstGeom prst="round2Diag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3" name="Rectangle: Diagonal Corners Rounded 32">
            <a:extLst>
              <a:ext uri="{FF2B5EF4-FFF2-40B4-BE49-F238E27FC236}">
                <a16:creationId xmlns:a16="http://schemas.microsoft.com/office/drawing/2014/main" id="{61A08A2C-292C-43CB-598B-095B7F3900DF}"/>
              </a:ext>
            </a:extLst>
          </p:cNvPr>
          <p:cNvSpPr/>
          <p:nvPr/>
        </p:nvSpPr>
        <p:spPr>
          <a:xfrm flipH="1">
            <a:off x="4642029" y="2342113"/>
            <a:ext cx="6590387" cy="820399"/>
          </a:xfrm>
          <a:prstGeom prst="round2Diag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4" name="Rectangle: Diagonal Corners Rounded 33">
            <a:extLst>
              <a:ext uri="{FF2B5EF4-FFF2-40B4-BE49-F238E27FC236}">
                <a16:creationId xmlns:a16="http://schemas.microsoft.com/office/drawing/2014/main" id="{83654A7B-A49F-62E6-79B5-68802DA3CD2A}"/>
              </a:ext>
            </a:extLst>
          </p:cNvPr>
          <p:cNvSpPr/>
          <p:nvPr/>
        </p:nvSpPr>
        <p:spPr>
          <a:xfrm flipH="1">
            <a:off x="4642029" y="4846645"/>
            <a:ext cx="6590387" cy="820399"/>
          </a:xfrm>
          <a:prstGeom prst="round2Diag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5" name="Title 2">
            <a:extLst>
              <a:ext uri="{FF2B5EF4-FFF2-40B4-BE49-F238E27FC236}">
                <a16:creationId xmlns:a16="http://schemas.microsoft.com/office/drawing/2014/main" id="{E7D11B59-EAA8-897F-4E73-73A6DAF35662}"/>
              </a:ext>
            </a:extLst>
          </p:cNvPr>
          <p:cNvSpPr>
            <a:spLocks noGrp="1"/>
          </p:cNvSpPr>
          <p:nvPr>
            <p:ph type="title"/>
          </p:nvPr>
        </p:nvSpPr>
        <p:spPr>
          <a:xfrm>
            <a:off x="609600" y="609600"/>
            <a:ext cx="10972800" cy="410233"/>
          </a:xfrm>
        </p:spPr>
        <p:txBody>
          <a:bodyPr>
            <a:normAutofit fontScale="90000"/>
          </a:bodyPr>
          <a:lstStyle/>
          <a:p>
            <a:r>
              <a:rPr lang="en-US" dirty="0"/>
              <a:t>Protections</a:t>
            </a:r>
          </a:p>
        </p:txBody>
      </p:sp>
      <p:grpSp>
        <p:nvGrpSpPr>
          <p:cNvPr id="36" name="Group 35">
            <a:extLst>
              <a:ext uri="{FF2B5EF4-FFF2-40B4-BE49-F238E27FC236}">
                <a16:creationId xmlns:a16="http://schemas.microsoft.com/office/drawing/2014/main" id="{C14C5A91-A98A-42D9-BBDA-9DDCD2AD0D14}"/>
              </a:ext>
            </a:extLst>
          </p:cNvPr>
          <p:cNvGrpSpPr/>
          <p:nvPr/>
        </p:nvGrpSpPr>
        <p:grpSpPr>
          <a:xfrm>
            <a:off x="491705" y="6118697"/>
            <a:ext cx="9843814" cy="310449"/>
            <a:chOff x="1498132" y="5761355"/>
            <a:chExt cx="9843814" cy="731520"/>
          </a:xfrm>
        </p:grpSpPr>
        <p:sp>
          <p:nvSpPr>
            <p:cNvPr id="37" name="Pentagon 3">
              <a:extLst>
                <a:ext uri="{FF2B5EF4-FFF2-40B4-BE49-F238E27FC236}">
                  <a16:creationId xmlns:a16="http://schemas.microsoft.com/office/drawing/2014/main" id="{C362D363-66AF-F4EA-3311-283CA3A86F47}"/>
                </a:ext>
              </a:extLst>
            </p:cNvPr>
            <p:cNvSpPr/>
            <p:nvPr/>
          </p:nvSpPr>
          <p:spPr>
            <a:xfrm>
              <a:off x="1498132" y="5761355"/>
              <a:ext cx="2468880" cy="731520"/>
            </a:xfrm>
            <a:prstGeom prst="homePlate">
              <a:avLst/>
            </a:prstGeom>
            <a:solidFill>
              <a:schemeClr val="tx1">
                <a:lumMod val="50000"/>
                <a:lumOff val="50000"/>
              </a:schemeClr>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sym typeface="Calibri"/>
              </a:endParaRPr>
            </a:p>
          </p:txBody>
        </p:sp>
        <p:sp>
          <p:nvSpPr>
            <p:cNvPr id="38" name="TextBox 37">
              <a:extLst>
                <a:ext uri="{FF2B5EF4-FFF2-40B4-BE49-F238E27FC236}">
                  <a16:creationId xmlns:a16="http://schemas.microsoft.com/office/drawing/2014/main" id="{84D149C6-0C62-238F-4644-D1743D4AF4AC}"/>
                </a:ext>
              </a:extLst>
            </p:cNvPr>
            <p:cNvSpPr txBox="1"/>
            <p:nvPr/>
          </p:nvSpPr>
          <p:spPr>
            <a:xfrm>
              <a:off x="1526119" y="5817205"/>
              <a:ext cx="2072692" cy="598310"/>
            </a:xfrm>
            <a:prstGeom prst="rect">
              <a:avLst/>
            </a:prstGeom>
            <a:noFill/>
          </p:spPr>
          <p:txBody>
            <a:bodyPr wrap="square" rtlCol="0" anchor="ctr" anchorCtr="0">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a:ea typeface="League Spartan" charset="0"/>
                  <a:cs typeface="Poppins" pitchFamily="2" charset="77"/>
                  <a:sym typeface="Calibri"/>
                </a:rPr>
                <a:t>Assess Risk: PLAN</a:t>
              </a:r>
            </a:p>
          </p:txBody>
        </p:sp>
        <p:sp>
          <p:nvSpPr>
            <p:cNvPr id="39" name="Chevron 4">
              <a:extLst>
                <a:ext uri="{FF2B5EF4-FFF2-40B4-BE49-F238E27FC236}">
                  <a16:creationId xmlns:a16="http://schemas.microsoft.com/office/drawing/2014/main" id="{9549C88D-DFC6-9D40-44A9-9BAE080ED003}"/>
                </a:ext>
              </a:extLst>
            </p:cNvPr>
            <p:cNvSpPr/>
            <p:nvPr/>
          </p:nvSpPr>
          <p:spPr>
            <a:xfrm>
              <a:off x="3954571" y="5761355"/>
              <a:ext cx="2468880" cy="731520"/>
            </a:xfrm>
            <a:prstGeom prst="chevron">
              <a:avLst/>
            </a:prstGeom>
            <a:solidFill>
              <a:schemeClr val="accent1"/>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sym typeface="Calibri"/>
              </a:endParaRPr>
            </a:p>
          </p:txBody>
        </p:sp>
        <p:sp>
          <p:nvSpPr>
            <p:cNvPr id="40" name="TextBox 39">
              <a:extLst>
                <a:ext uri="{FF2B5EF4-FFF2-40B4-BE49-F238E27FC236}">
                  <a16:creationId xmlns:a16="http://schemas.microsoft.com/office/drawing/2014/main" id="{C916E25C-B511-F249-51B7-5A94753AEAAC}"/>
                </a:ext>
              </a:extLst>
            </p:cNvPr>
            <p:cNvSpPr txBox="1"/>
            <p:nvPr/>
          </p:nvSpPr>
          <p:spPr>
            <a:xfrm>
              <a:off x="4322772" y="5812139"/>
              <a:ext cx="1732478" cy="598310"/>
            </a:xfrm>
            <a:prstGeom prst="rect">
              <a:avLst/>
            </a:prstGeom>
            <a:noFill/>
          </p:spPr>
          <p:txBody>
            <a:bodyPr wrap="square" rtlCol="0" anchor="ctr" anchorCtr="0">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League Spartan" charset="0"/>
                  <a:cs typeface="Poppins" pitchFamily="2" charset="77"/>
                  <a:sym typeface="Calibri"/>
                </a:rPr>
                <a:t>Protect Assets: DO</a:t>
              </a:r>
            </a:p>
          </p:txBody>
        </p:sp>
        <p:sp>
          <p:nvSpPr>
            <p:cNvPr id="41" name="Chevron 5">
              <a:extLst>
                <a:ext uri="{FF2B5EF4-FFF2-40B4-BE49-F238E27FC236}">
                  <a16:creationId xmlns:a16="http://schemas.microsoft.com/office/drawing/2014/main" id="{2348FE00-F1A8-B49C-8C23-7AB41F1BC81D}"/>
                </a:ext>
              </a:extLst>
            </p:cNvPr>
            <p:cNvSpPr/>
            <p:nvPr/>
          </p:nvSpPr>
          <p:spPr>
            <a:xfrm>
              <a:off x="6428679" y="5761355"/>
              <a:ext cx="2435030" cy="731520"/>
            </a:xfrm>
            <a:prstGeom prst="chevron">
              <a:avLst/>
            </a:prstGeom>
            <a:solidFill>
              <a:schemeClr val="tx1">
                <a:lumMod val="50000"/>
                <a:lumOff val="50000"/>
              </a:schemeClr>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sym typeface="Calibri"/>
              </a:endParaRPr>
            </a:p>
          </p:txBody>
        </p:sp>
        <p:sp>
          <p:nvSpPr>
            <p:cNvPr id="42" name="TextBox 41">
              <a:extLst>
                <a:ext uri="{FF2B5EF4-FFF2-40B4-BE49-F238E27FC236}">
                  <a16:creationId xmlns:a16="http://schemas.microsoft.com/office/drawing/2014/main" id="{3489F83C-7F21-D91D-C21A-04E46B7E0432}"/>
                </a:ext>
              </a:extLst>
            </p:cNvPr>
            <p:cNvSpPr txBox="1"/>
            <p:nvPr/>
          </p:nvSpPr>
          <p:spPr>
            <a:xfrm>
              <a:off x="6796880" y="5837007"/>
              <a:ext cx="1716409" cy="598310"/>
            </a:xfrm>
            <a:prstGeom prst="rect">
              <a:avLst/>
            </a:prstGeom>
            <a:noFill/>
          </p:spPr>
          <p:txBody>
            <a:bodyPr wrap="square" rtlCol="0" anchor="ctr" anchorCtr="0">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a:ea typeface="League Spartan" charset="0"/>
                  <a:cs typeface="Poppins" pitchFamily="2" charset="77"/>
                  <a:sym typeface="Calibri"/>
                </a:rPr>
                <a:t>Monitor Twin: CHECK</a:t>
              </a:r>
            </a:p>
          </p:txBody>
        </p:sp>
        <p:sp>
          <p:nvSpPr>
            <p:cNvPr id="43" name="Chevron 5">
              <a:extLst>
                <a:ext uri="{FF2B5EF4-FFF2-40B4-BE49-F238E27FC236}">
                  <a16:creationId xmlns:a16="http://schemas.microsoft.com/office/drawing/2014/main" id="{9AC10F25-FB02-3872-64B7-6FF041E4F4BD}"/>
                </a:ext>
              </a:extLst>
            </p:cNvPr>
            <p:cNvSpPr/>
            <p:nvPr/>
          </p:nvSpPr>
          <p:spPr>
            <a:xfrm>
              <a:off x="8873066" y="5761355"/>
              <a:ext cx="2468880" cy="731520"/>
            </a:xfrm>
            <a:prstGeom prst="chevron">
              <a:avLst/>
            </a:prstGeom>
            <a:solidFill>
              <a:schemeClr val="tx1">
                <a:lumMod val="50000"/>
                <a:lumOff val="50000"/>
              </a:schemeClr>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sym typeface="Calibri"/>
              </a:endParaRPr>
            </a:p>
          </p:txBody>
        </p:sp>
        <p:sp>
          <p:nvSpPr>
            <p:cNvPr id="44" name="TextBox 43">
              <a:extLst>
                <a:ext uri="{FF2B5EF4-FFF2-40B4-BE49-F238E27FC236}">
                  <a16:creationId xmlns:a16="http://schemas.microsoft.com/office/drawing/2014/main" id="{3E35DE9D-652D-D968-BB6A-DDFE6E3FEF11}"/>
                </a:ext>
              </a:extLst>
            </p:cNvPr>
            <p:cNvSpPr txBox="1"/>
            <p:nvPr/>
          </p:nvSpPr>
          <p:spPr>
            <a:xfrm>
              <a:off x="9237280" y="5823279"/>
              <a:ext cx="1720396" cy="598310"/>
            </a:xfrm>
            <a:prstGeom prst="rect">
              <a:avLst/>
            </a:prstGeom>
            <a:noFill/>
          </p:spPr>
          <p:txBody>
            <a:bodyPr wrap="square" rtlCol="0" anchor="ctr" anchorCtr="0">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a:ea typeface="League Spartan" charset="0"/>
                  <a:cs typeface="Poppins" pitchFamily="2" charset="77"/>
                  <a:sym typeface="Calibri"/>
                </a:rPr>
                <a:t>Acton on Threats: ACT</a:t>
              </a:r>
            </a:p>
          </p:txBody>
        </p:sp>
      </p:grpSp>
    </p:spTree>
    <p:extLst>
      <p:ext uri="{BB962C8B-B14F-4D97-AF65-F5344CB8AC3E}">
        <p14:creationId xmlns:p14="http://schemas.microsoft.com/office/powerpoint/2010/main" val="3123786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1673B-F9FB-E69E-6695-D11D90F67422}"/>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F744674C-6DA3-C9DF-1277-A60C48406751}"/>
              </a:ext>
            </a:extLst>
          </p:cNvPr>
          <p:cNvGrpSpPr/>
          <p:nvPr/>
        </p:nvGrpSpPr>
        <p:grpSpPr>
          <a:xfrm>
            <a:off x="6047295" y="1508153"/>
            <a:ext cx="4891957" cy="2086084"/>
            <a:chOff x="6047295" y="1508153"/>
            <a:chExt cx="4891957" cy="2086084"/>
          </a:xfrm>
        </p:grpSpPr>
        <p:grpSp>
          <p:nvGrpSpPr>
            <p:cNvPr id="3" name="Group 2">
              <a:extLst>
                <a:ext uri="{FF2B5EF4-FFF2-40B4-BE49-F238E27FC236}">
                  <a16:creationId xmlns:a16="http://schemas.microsoft.com/office/drawing/2014/main" id="{25B6FCA4-46FD-3FBE-6D08-96F1BD50469E}"/>
                </a:ext>
              </a:extLst>
            </p:cNvPr>
            <p:cNvGrpSpPr/>
            <p:nvPr/>
          </p:nvGrpSpPr>
          <p:grpSpPr>
            <a:xfrm>
              <a:off x="6047295" y="1509792"/>
              <a:ext cx="4820194" cy="2084445"/>
              <a:chOff x="874337" y="3791041"/>
              <a:chExt cx="4820194" cy="2084445"/>
            </a:xfrm>
          </p:grpSpPr>
          <p:sp>
            <p:nvSpPr>
              <p:cNvPr id="5" name="Rectangle: Rounded Corners 4">
                <a:extLst>
                  <a:ext uri="{FF2B5EF4-FFF2-40B4-BE49-F238E27FC236}">
                    <a16:creationId xmlns:a16="http://schemas.microsoft.com/office/drawing/2014/main" id="{3E2B1603-68D2-B739-AF40-EA39A322AC10}"/>
                  </a:ext>
                </a:extLst>
              </p:cNvPr>
              <p:cNvSpPr/>
              <p:nvPr/>
            </p:nvSpPr>
            <p:spPr>
              <a:xfrm>
                <a:off x="874337" y="3791041"/>
                <a:ext cx="1363467" cy="2084445"/>
              </a:xfrm>
              <a:prstGeom prst="roundRect">
                <a:avLst>
                  <a:gd name="adj" fmla="val 4360"/>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Arial"/>
                    <a:ea typeface="+mn-ea"/>
                    <a:cs typeface="+mn-cs"/>
                  </a:rPr>
                  <a:t>Coverage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Arial"/>
                  <a:ea typeface="+mn-ea"/>
                  <a:cs typeface="+mn-cs"/>
                </a:endParaRPr>
              </a:p>
            </p:txBody>
          </p:sp>
          <p:sp>
            <p:nvSpPr>
              <p:cNvPr id="6" name="Rectangle: Rounded Corners 5">
                <a:extLst>
                  <a:ext uri="{FF2B5EF4-FFF2-40B4-BE49-F238E27FC236}">
                    <a16:creationId xmlns:a16="http://schemas.microsoft.com/office/drawing/2014/main" id="{9C74418B-C166-8A32-1914-47AA9926700B}"/>
                  </a:ext>
                </a:extLst>
              </p:cNvPr>
              <p:cNvSpPr/>
              <p:nvPr/>
            </p:nvSpPr>
            <p:spPr>
              <a:xfrm>
                <a:off x="2320288" y="3791041"/>
                <a:ext cx="1410965" cy="2084445"/>
              </a:xfrm>
              <a:prstGeom prst="roundRect">
                <a:avLst>
                  <a:gd name="adj" fmla="val 4360"/>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Arial"/>
                    <a:ea typeface="+mn-ea"/>
                    <a:cs typeface="+mn-cs"/>
                  </a:rPr>
                  <a:t>Impact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Arial"/>
                  <a:ea typeface="+mn-ea"/>
                  <a:cs typeface="+mn-cs"/>
                </a:endParaRPr>
              </a:p>
            </p:txBody>
          </p:sp>
          <p:sp>
            <p:nvSpPr>
              <p:cNvPr id="7" name="TextBox 6">
                <a:extLst>
                  <a:ext uri="{FF2B5EF4-FFF2-40B4-BE49-F238E27FC236}">
                    <a16:creationId xmlns:a16="http://schemas.microsoft.com/office/drawing/2014/main" id="{833C2334-3BA6-7ECB-E8AE-C4B77321AD1F}"/>
                  </a:ext>
                </a:extLst>
              </p:cNvPr>
              <p:cNvSpPr txBox="1"/>
              <p:nvPr/>
            </p:nvSpPr>
            <p:spPr>
              <a:xfrm>
                <a:off x="935766" y="5348701"/>
                <a:ext cx="1334020" cy="2616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16 of 17 Protected</a:t>
                </a:r>
              </a:p>
            </p:txBody>
          </p:sp>
          <p:sp>
            <p:nvSpPr>
              <p:cNvPr id="8" name="TextBox 7">
                <a:extLst>
                  <a:ext uri="{FF2B5EF4-FFF2-40B4-BE49-F238E27FC236}">
                    <a16:creationId xmlns:a16="http://schemas.microsoft.com/office/drawing/2014/main" id="{B20B9FE0-B2A4-84EF-AFDF-21B4ECE2FB8C}"/>
                  </a:ext>
                </a:extLst>
              </p:cNvPr>
              <p:cNvSpPr txBox="1"/>
              <p:nvPr/>
            </p:nvSpPr>
            <p:spPr>
              <a:xfrm>
                <a:off x="1018094" y="4553748"/>
                <a:ext cx="904415"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94%</a:t>
                </a:r>
              </a:p>
            </p:txBody>
          </p:sp>
          <p:sp>
            <p:nvSpPr>
              <p:cNvPr id="9" name="TextBox 8">
                <a:extLst>
                  <a:ext uri="{FF2B5EF4-FFF2-40B4-BE49-F238E27FC236}">
                    <a16:creationId xmlns:a16="http://schemas.microsoft.com/office/drawing/2014/main" id="{DEBF1590-DDC5-4AA6-77D3-A1BFAEAFBCD3}"/>
                  </a:ext>
                </a:extLst>
              </p:cNvPr>
              <p:cNvSpPr txBox="1"/>
              <p:nvPr/>
            </p:nvSpPr>
            <p:spPr>
              <a:xfrm>
                <a:off x="2320289" y="5348701"/>
                <a:ext cx="1367682" cy="2616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No Wins or Losses</a:t>
                </a:r>
              </a:p>
            </p:txBody>
          </p:sp>
          <p:sp>
            <p:nvSpPr>
              <p:cNvPr id="10" name="TextBox 9">
                <a:extLst>
                  <a:ext uri="{FF2B5EF4-FFF2-40B4-BE49-F238E27FC236}">
                    <a16:creationId xmlns:a16="http://schemas.microsoft.com/office/drawing/2014/main" id="{38392AE1-A28B-FB90-D9A5-F3C94E52493B}"/>
                  </a:ext>
                </a:extLst>
              </p:cNvPr>
              <p:cNvSpPr txBox="1"/>
              <p:nvPr/>
            </p:nvSpPr>
            <p:spPr>
              <a:xfrm>
                <a:off x="3813737" y="4226255"/>
                <a:ext cx="1050288" cy="246221"/>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Bearing Failure</a:t>
                </a:r>
              </a:p>
            </p:txBody>
          </p:sp>
          <p:sp>
            <p:nvSpPr>
              <p:cNvPr id="11" name="TextBox 10">
                <a:extLst>
                  <a:ext uri="{FF2B5EF4-FFF2-40B4-BE49-F238E27FC236}">
                    <a16:creationId xmlns:a16="http://schemas.microsoft.com/office/drawing/2014/main" id="{E3F6E40F-3AA7-4724-6872-AFA65AAA2722}"/>
                  </a:ext>
                </a:extLst>
              </p:cNvPr>
              <p:cNvSpPr txBox="1"/>
              <p:nvPr/>
            </p:nvSpPr>
            <p:spPr>
              <a:xfrm>
                <a:off x="3813737" y="4565701"/>
                <a:ext cx="881973" cy="246221"/>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NML Failure</a:t>
                </a:r>
              </a:p>
            </p:txBody>
          </p:sp>
          <p:sp>
            <p:nvSpPr>
              <p:cNvPr id="12" name="TextBox 11">
                <a:extLst>
                  <a:ext uri="{FF2B5EF4-FFF2-40B4-BE49-F238E27FC236}">
                    <a16:creationId xmlns:a16="http://schemas.microsoft.com/office/drawing/2014/main" id="{5E2DEC5E-532D-8A59-070F-3876286BC09F}"/>
                  </a:ext>
                </a:extLst>
              </p:cNvPr>
              <p:cNvSpPr txBox="1"/>
              <p:nvPr/>
            </p:nvSpPr>
            <p:spPr>
              <a:xfrm>
                <a:off x="3813737" y="4905147"/>
                <a:ext cx="894797" cy="246221"/>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Fuse Failure</a:t>
                </a:r>
              </a:p>
            </p:txBody>
          </p:sp>
          <p:sp>
            <p:nvSpPr>
              <p:cNvPr id="13" name="TextBox 12">
                <a:extLst>
                  <a:ext uri="{FF2B5EF4-FFF2-40B4-BE49-F238E27FC236}">
                    <a16:creationId xmlns:a16="http://schemas.microsoft.com/office/drawing/2014/main" id="{1085DF9B-183E-A699-5C52-07563183F9D3}"/>
                  </a:ext>
                </a:extLst>
              </p:cNvPr>
              <p:cNvSpPr txBox="1"/>
              <p:nvPr/>
            </p:nvSpPr>
            <p:spPr>
              <a:xfrm>
                <a:off x="5051405" y="4226255"/>
                <a:ext cx="643126" cy="246221"/>
              </a:xfrm>
              <a:prstGeom prst="rect">
                <a:avLst/>
              </a:prstGeom>
              <a:noFill/>
              <a:ln>
                <a:noFill/>
              </a:ln>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$99,000</a:t>
                </a:r>
              </a:p>
            </p:txBody>
          </p:sp>
          <p:sp>
            <p:nvSpPr>
              <p:cNvPr id="14" name="TextBox 13">
                <a:extLst>
                  <a:ext uri="{FF2B5EF4-FFF2-40B4-BE49-F238E27FC236}">
                    <a16:creationId xmlns:a16="http://schemas.microsoft.com/office/drawing/2014/main" id="{45CEF4FD-05E4-7E30-7966-88199BA1720B}"/>
                  </a:ext>
                </a:extLst>
              </p:cNvPr>
              <p:cNvSpPr txBox="1"/>
              <p:nvPr/>
            </p:nvSpPr>
            <p:spPr>
              <a:xfrm>
                <a:off x="5051405" y="4565701"/>
                <a:ext cx="643126" cy="246221"/>
              </a:xfrm>
              <a:prstGeom prst="rect">
                <a:avLst/>
              </a:prstGeom>
              <a:noFill/>
              <a:ln>
                <a:noFill/>
              </a:ln>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$15,499</a:t>
                </a:r>
              </a:p>
            </p:txBody>
          </p:sp>
          <p:sp>
            <p:nvSpPr>
              <p:cNvPr id="15" name="TextBox 14">
                <a:extLst>
                  <a:ext uri="{FF2B5EF4-FFF2-40B4-BE49-F238E27FC236}">
                    <a16:creationId xmlns:a16="http://schemas.microsoft.com/office/drawing/2014/main" id="{E6F13B61-1B2F-021B-EC71-909E903E8A94}"/>
                  </a:ext>
                </a:extLst>
              </p:cNvPr>
              <p:cNvSpPr txBox="1"/>
              <p:nvPr/>
            </p:nvSpPr>
            <p:spPr>
              <a:xfrm>
                <a:off x="5298268" y="4905147"/>
                <a:ext cx="396263" cy="246221"/>
              </a:xfrm>
              <a:prstGeom prst="rect">
                <a:avLst/>
              </a:prstGeom>
              <a:noFill/>
              <a:ln>
                <a:noFill/>
              </a:ln>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$49</a:t>
                </a:r>
              </a:p>
            </p:txBody>
          </p:sp>
          <p:sp>
            <p:nvSpPr>
              <p:cNvPr id="16" name="TextBox 15">
                <a:extLst>
                  <a:ext uri="{FF2B5EF4-FFF2-40B4-BE49-F238E27FC236}">
                    <a16:creationId xmlns:a16="http://schemas.microsoft.com/office/drawing/2014/main" id="{362B428D-019B-7FAC-D57D-1AB6CCEC2AA5}"/>
                  </a:ext>
                </a:extLst>
              </p:cNvPr>
              <p:cNvSpPr txBox="1"/>
              <p:nvPr/>
            </p:nvSpPr>
            <p:spPr>
              <a:xfrm>
                <a:off x="2603128" y="4553748"/>
                <a:ext cx="585417"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$0</a:t>
                </a:r>
              </a:p>
            </p:txBody>
          </p:sp>
          <p:sp>
            <p:nvSpPr>
              <p:cNvPr id="17" name="TextBox 16">
                <a:extLst>
                  <a:ext uri="{FF2B5EF4-FFF2-40B4-BE49-F238E27FC236}">
                    <a16:creationId xmlns:a16="http://schemas.microsoft.com/office/drawing/2014/main" id="{FC0C155F-225C-F44F-32F6-77DCC9AA2AC9}"/>
                  </a:ext>
                </a:extLst>
              </p:cNvPr>
              <p:cNvSpPr txBox="1"/>
              <p:nvPr/>
            </p:nvSpPr>
            <p:spPr>
              <a:xfrm>
                <a:off x="4087569" y="5348701"/>
                <a:ext cx="1426994" cy="2616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+14 Failures Modes</a:t>
                </a:r>
              </a:p>
            </p:txBody>
          </p:sp>
          <p:cxnSp>
            <p:nvCxnSpPr>
              <p:cNvPr id="18" name="Straight Connector 17">
                <a:extLst>
                  <a:ext uri="{FF2B5EF4-FFF2-40B4-BE49-F238E27FC236}">
                    <a16:creationId xmlns:a16="http://schemas.microsoft.com/office/drawing/2014/main" id="{1099F93C-3680-B9BA-2EBA-2AC826329C87}"/>
                  </a:ext>
                </a:extLst>
              </p:cNvPr>
              <p:cNvCxnSpPr>
                <a:cxnSpLocks/>
              </p:cNvCxnSpPr>
              <p:nvPr/>
            </p:nvCxnSpPr>
            <p:spPr>
              <a:xfrm>
                <a:off x="3865318" y="4195765"/>
                <a:ext cx="0" cy="274320"/>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FE5E89D-E0EF-A822-74D8-1F9390240CC5}"/>
                  </a:ext>
                </a:extLst>
              </p:cNvPr>
              <p:cNvCxnSpPr>
                <a:cxnSpLocks/>
              </p:cNvCxnSpPr>
              <p:nvPr/>
            </p:nvCxnSpPr>
            <p:spPr>
              <a:xfrm>
                <a:off x="3865318" y="4533707"/>
                <a:ext cx="0" cy="27432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A505BF9-CD53-B7D7-D32E-A0C8C8576DAB}"/>
                  </a:ext>
                </a:extLst>
              </p:cNvPr>
              <p:cNvCxnSpPr>
                <a:cxnSpLocks/>
              </p:cNvCxnSpPr>
              <p:nvPr/>
            </p:nvCxnSpPr>
            <p:spPr>
              <a:xfrm>
                <a:off x="3865318" y="4877048"/>
                <a:ext cx="0" cy="274320"/>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sp>
          <p:nvSpPr>
            <p:cNvPr id="4" name="Rectangle: Rounded Corners 3">
              <a:extLst>
                <a:ext uri="{FF2B5EF4-FFF2-40B4-BE49-F238E27FC236}">
                  <a16:creationId xmlns:a16="http://schemas.microsoft.com/office/drawing/2014/main" id="{80EF8C02-CD14-28F8-888F-3662CF631566}"/>
                </a:ext>
              </a:extLst>
            </p:cNvPr>
            <p:cNvSpPr/>
            <p:nvPr/>
          </p:nvSpPr>
          <p:spPr>
            <a:xfrm>
              <a:off x="8986695" y="1508153"/>
              <a:ext cx="1952557" cy="2075100"/>
            </a:xfrm>
            <a:prstGeom prst="roundRect">
              <a:avLst>
                <a:gd name="adj" fmla="val 4720"/>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21" name="Rectangle: Rounded Corners 20">
            <a:extLst>
              <a:ext uri="{FF2B5EF4-FFF2-40B4-BE49-F238E27FC236}">
                <a16:creationId xmlns:a16="http://schemas.microsoft.com/office/drawing/2014/main" id="{CE5327DB-E02A-CBD6-5552-462E0D161348}"/>
              </a:ext>
            </a:extLst>
          </p:cNvPr>
          <p:cNvSpPr/>
          <p:nvPr/>
        </p:nvSpPr>
        <p:spPr>
          <a:xfrm>
            <a:off x="874337" y="1503481"/>
            <a:ext cx="4891957" cy="2084445"/>
          </a:xfrm>
          <a:prstGeom prst="roundRect">
            <a:avLst>
              <a:gd name="adj" fmla="val 4360"/>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a:ea typeface="+mn-ea"/>
                <a:cs typeface="+mn-cs"/>
              </a:rPr>
              <a:t>Risk</a:t>
            </a:r>
          </a:p>
        </p:txBody>
      </p:sp>
      <p:sp>
        <p:nvSpPr>
          <p:cNvPr id="22" name="Rectangle: Rounded Corners 21">
            <a:extLst>
              <a:ext uri="{FF2B5EF4-FFF2-40B4-BE49-F238E27FC236}">
                <a16:creationId xmlns:a16="http://schemas.microsoft.com/office/drawing/2014/main" id="{C53372DE-13A8-BA81-A1B6-BA29A1A482A8}"/>
              </a:ext>
            </a:extLst>
          </p:cNvPr>
          <p:cNvSpPr/>
          <p:nvPr/>
        </p:nvSpPr>
        <p:spPr>
          <a:xfrm>
            <a:off x="870366" y="3791040"/>
            <a:ext cx="4891958" cy="2084445"/>
          </a:xfrm>
          <a:prstGeom prst="roundRect">
            <a:avLst>
              <a:gd name="adj" fmla="val 4360"/>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a:ea typeface="+mn-ea"/>
                <a:cs typeface="+mn-cs"/>
              </a:rPr>
              <a:t>Protect</a:t>
            </a:r>
          </a:p>
        </p:txBody>
      </p:sp>
      <p:sp>
        <p:nvSpPr>
          <p:cNvPr id="23" name="Rectangle: Rounded Corners 22">
            <a:extLst>
              <a:ext uri="{FF2B5EF4-FFF2-40B4-BE49-F238E27FC236}">
                <a16:creationId xmlns:a16="http://schemas.microsoft.com/office/drawing/2014/main" id="{67969E13-4823-1DB6-957F-D85669FE9D08}"/>
              </a:ext>
            </a:extLst>
          </p:cNvPr>
          <p:cNvSpPr/>
          <p:nvPr/>
        </p:nvSpPr>
        <p:spPr>
          <a:xfrm>
            <a:off x="6047294" y="3791041"/>
            <a:ext cx="4891958" cy="2084445"/>
          </a:xfrm>
          <a:prstGeom prst="roundRect">
            <a:avLst>
              <a:gd name="adj" fmla="val 4360"/>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a:ea typeface="+mn-ea"/>
                <a:cs typeface="+mn-cs"/>
              </a:rPr>
              <a:t>Act</a:t>
            </a:r>
          </a:p>
        </p:txBody>
      </p:sp>
      <p:sp>
        <p:nvSpPr>
          <p:cNvPr id="24" name="Oval 23">
            <a:extLst>
              <a:ext uri="{FF2B5EF4-FFF2-40B4-BE49-F238E27FC236}">
                <a16:creationId xmlns:a16="http://schemas.microsoft.com/office/drawing/2014/main" id="{1B818654-709E-4563-8EDF-D2C2BE6D9C7B}"/>
              </a:ext>
            </a:extLst>
          </p:cNvPr>
          <p:cNvSpPr/>
          <p:nvPr/>
        </p:nvSpPr>
        <p:spPr>
          <a:xfrm>
            <a:off x="5553883" y="3383601"/>
            <a:ext cx="626680" cy="626680"/>
          </a:xfrm>
          <a:prstGeom prst="ellipse">
            <a:avLst/>
          </a:prstGeom>
          <a:solidFill>
            <a:schemeClr val="bg1">
              <a:lumMod val="85000"/>
            </a:schemeClr>
          </a:solidFill>
          <a:ln>
            <a:noFill/>
          </a:ln>
          <a:effectLst>
            <a:outerShdw blurRad="63500" sx="99000" sy="99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5" name="Picture 24" descr="A blue green and black triangle&#10;&#10;Description automatically generated">
            <a:extLst>
              <a:ext uri="{FF2B5EF4-FFF2-40B4-BE49-F238E27FC236}">
                <a16:creationId xmlns:a16="http://schemas.microsoft.com/office/drawing/2014/main" id="{8849773C-E939-D074-0C17-EA9A90EC20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3312" y="3466895"/>
            <a:ext cx="409874" cy="473970"/>
          </a:xfrm>
          <a:prstGeom prst="rect">
            <a:avLst/>
          </a:prstGeom>
        </p:spPr>
      </p:pic>
      <p:grpSp>
        <p:nvGrpSpPr>
          <p:cNvPr id="35" name="Group 34">
            <a:extLst>
              <a:ext uri="{FF2B5EF4-FFF2-40B4-BE49-F238E27FC236}">
                <a16:creationId xmlns:a16="http://schemas.microsoft.com/office/drawing/2014/main" id="{D21533BF-3357-CBBB-728F-5255F726D616}"/>
              </a:ext>
            </a:extLst>
          </p:cNvPr>
          <p:cNvGrpSpPr/>
          <p:nvPr/>
        </p:nvGrpSpPr>
        <p:grpSpPr>
          <a:xfrm>
            <a:off x="491705" y="6118697"/>
            <a:ext cx="9843814" cy="310449"/>
            <a:chOff x="1498132" y="5761355"/>
            <a:chExt cx="9843814" cy="731520"/>
          </a:xfrm>
        </p:grpSpPr>
        <p:sp>
          <p:nvSpPr>
            <p:cNvPr id="36" name="Pentagon 3">
              <a:extLst>
                <a:ext uri="{FF2B5EF4-FFF2-40B4-BE49-F238E27FC236}">
                  <a16:creationId xmlns:a16="http://schemas.microsoft.com/office/drawing/2014/main" id="{EBB63A5F-5647-1BD3-6119-79BD90B7018B}"/>
                </a:ext>
              </a:extLst>
            </p:cNvPr>
            <p:cNvSpPr/>
            <p:nvPr/>
          </p:nvSpPr>
          <p:spPr>
            <a:xfrm>
              <a:off x="1498132" y="5761355"/>
              <a:ext cx="2468880" cy="731520"/>
            </a:xfrm>
            <a:prstGeom prst="homePlate">
              <a:avLst/>
            </a:prstGeom>
            <a:solidFill>
              <a:schemeClr val="tx1">
                <a:lumMod val="50000"/>
                <a:lumOff val="50000"/>
              </a:schemeClr>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sym typeface="Calibri"/>
              </a:endParaRPr>
            </a:p>
          </p:txBody>
        </p:sp>
        <p:sp>
          <p:nvSpPr>
            <p:cNvPr id="37" name="TextBox 36">
              <a:extLst>
                <a:ext uri="{FF2B5EF4-FFF2-40B4-BE49-F238E27FC236}">
                  <a16:creationId xmlns:a16="http://schemas.microsoft.com/office/drawing/2014/main" id="{C2833249-CD0D-6C1F-26E4-BB47F67563E8}"/>
                </a:ext>
              </a:extLst>
            </p:cNvPr>
            <p:cNvSpPr txBox="1"/>
            <p:nvPr/>
          </p:nvSpPr>
          <p:spPr>
            <a:xfrm>
              <a:off x="1526119" y="5817205"/>
              <a:ext cx="2072692" cy="598310"/>
            </a:xfrm>
            <a:prstGeom prst="rect">
              <a:avLst/>
            </a:prstGeom>
            <a:noFill/>
          </p:spPr>
          <p:txBody>
            <a:bodyPr wrap="square" rtlCol="0" anchor="ctr" anchorCtr="0">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a:ea typeface="League Spartan" charset="0"/>
                  <a:cs typeface="Poppins" pitchFamily="2" charset="77"/>
                  <a:sym typeface="Calibri"/>
                </a:rPr>
                <a:t>Assess Risk: PLAN</a:t>
              </a:r>
            </a:p>
          </p:txBody>
        </p:sp>
        <p:sp>
          <p:nvSpPr>
            <p:cNvPr id="38" name="Chevron 4">
              <a:extLst>
                <a:ext uri="{FF2B5EF4-FFF2-40B4-BE49-F238E27FC236}">
                  <a16:creationId xmlns:a16="http://schemas.microsoft.com/office/drawing/2014/main" id="{29F6175A-B861-84EC-A75C-B0B4276482E6}"/>
                </a:ext>
              </a:extLst>
            </p:cNvPr>
            <p:cNvSpPr/>
            <p:nvPr/>
          </p:nvSpPr>
          <p:spPr>
            <a:xfrm>
              <a:off x="3954571" y="5761355"/>
              <a:ext cx="2468880" cy="731520"/>
            </a:xfrm>
            <a:prstGeom prst="chevron">
              <a:avLst/>
            </a:prstGeom>
            <a:solidFill>
              <a:schemeClr val="tx1">
                <a:lumMod val="50000"/>
                <a:lumOff val="50000"/>
              </a:schemeClr>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sym typeface="Calibri"/>
              </a:endParaRPr>
            </a:p>
          </p:txBody>
        </p:sp>
        <p:sp>
          <p:nvSpPr>
            <p:cNvPr id="39" name="TextBox 38">
              <a:extLst>
                <a:ext uri="{FF2B5EF4-FFF2-40B4-BE49-F238E27FC236}">
                  <a16:creationId xmlns:a16="http://schemas.microsoft.com/office/drawing/2014/main" id="{C64AEE78-08FD-9649-14D1-A7BA303356E5}"/>
                </a:ext>
              </a:extLst>
            </p:cNvPr>
            <p:cNvSpPr txBox="1"/>
            <p:nvPr/>
          </p:nvSpPr>
          <p:spPr>
            <a:xfrm>
              <a:off x="4322772" y="5812139"/>
              <a:ext cx="1732478" cy="598310"/>
            </a:xfrm>
            <a:prstGeom prst="rect">
              <a:avLst/>
            </a:prstGeom>
            <a:noFill/>
          </p:spPr>
          <p:txBody>
            <a:bodyPr wrap="square" rtlCol="0" anchor="ctr" anchorCtr="0">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League Spartan" charset="0"/>
                  <a:cs typeface="Poppins" pitchFamily="2" charset="77"/>
                  <a:sym typeface="Calibri"/>
                </a:rPr>
                <a:t>Protect Assets: DO</a:t>
              </a:r>
            </a:p>
          </p:txBody>
        </p:sp>
        <p:sp>
          <p:nvSpPr>
            <p:cNvPr id="40" name="Chevron 5">
              <a:extLst>
                <a:ext uri="{FF2B5EF4-FFF2-40B4-BE49-F238E27FC236}">
                  <a16:creationId xmlns:a16="http://schemas.microsoft.com/office/drawing/2014/main" id="{940F7284-E92B-E6E0-88E1-DFA69A7B9AA3}"/>
                </a:ext>
              </a:extLst>
            </p:cNvPr>
            <p:cNvSpPr/>
            <p:nvPr/>
          </p:nvSpPr>
          <p:spPr>
            <a:xfrm>
              <a:off x="6428679" y="5761355"/>
              <a:ext cx="2435030" cy="731520"/>
            </a:xfrm>
            <a:prstGeom prst="chevron">
              <a:avLst/>
            </a:prstGeom>
            <a:solidFill>
              <a:srgbClr val="153C15"/>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sym typeface="Calibri"/>
              </a:endParaRPr>
            </a:p>
          </p:txBody>
        </p:sp>
        <p:sp>
          <p:nvSpPr>
            <p:cNvPr id="41" name="TextBox 40">
              <a:extLst>
                <a:ext uri="{FF2B5EF4-FFF2-40B4-BE49-F238E27FC236}">
                  <a16:creationId xmlns:a16="http://schemas.microsoft.com/office/drawing/2014/main" id="{C1C7AEFD-7DFC-D421-EF87-2F9DA8640F72}"/>
                </a:ext>
              </a:extLst>
            </p:cNvPr>
            <p:cNvSpPr txBox="1"/>
            <p:nvPr/>
          </p:nvSpPr>
          <p:spPr>
            <a:xfrm>
              <a:off x="6796880" y="5837007"/>
              <a:ext cx="1716409" cy="598310"/>
            </a:xfrm>
            <a:prstGeom prst="rect">
              <a:avLst/>
            </a:prstGeom>
            <a:noFill/>
          </p:spPr>
          <p:txBody>
            <a:bodyPr wrap="square" rtlCol="0" anchor="ctr" anchorCtr="0">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a:ea typeface="League Spartan" charset="0"/>
                  <a:cs typeface="Poppins" pitchFamily="2" charset="77"/>
                  <a:sym typeface="Calibri"/>
                </a:rPr>
                <a:t>Monitor Twin: CHECK</a:t>
              </a:r>
            </a:p>
          </p:txBody>
        </p:sp>
        <p:sp>
          <p:nvSpPr>
            <p:cNvPr id="42" name="Chevron 5">
              <a:extLst>
                <a:ext uri="{FF2B5EF4-FFF2-40B4-BE49-F238E27FC236}">
                  <a16:creationId xmlns:a16="http://schemas.microsoft.com/office/drawing/2014/main" id="{A65D658B-58D5-71F8-5004-C8DD1D58AA4A}"/>
                </a:ext>
              </a:extLst>
            </p:cNvPr>
            <p:cNvSpPr/>
            <p:nvPr/>
          </p:nvSpPr>
          <p:spPr>
            <a:xfrm>
              <a:off x="8873066" y="5761355"/>
              <a:ext cx="2468880" cy="731520"/>
            </a:xfrm>
            <a:prstGeom prst="chevron">
              <a:avLst/>
            </a:prstGeom>
            <a:solidFill>
              <a:schemeClr val="tx1">
                <a:lumMod val="50000"/>
                <a:lumOff val="50000"/>
              </a:schemeClr>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sym typeface="Calibri"/>
              </a:endParaRPr>
            </a:p>
          </p:txBody>
        </p:sp>
        <p:sp>
          <p:nvSpPr>
            <p:cNvPr id="43" name="TextBox 42">
              <a:extLst>
                <a:ext uri="{FF2B5EF4-FFF2-40B4-BE49-F238E27FC236}">
                  <a16:creationId xmlns:a16="http://schemas.microsoft.com/office/drawing/2014/main" id="{7F9B29B9-1029-7CC5-19E7-0ABB96543CD2}"/>
                </a:ext>
              </a:extLst>
            </p:cNvPr>
            <p:cNvSpPr txBox="1"/>
            <p:nvPr/>
          </p:nvSpPr>
          <p:spPr>
            <a:xfrm>
              <a:off x="9237280" y="5823279"/>
              <a:ext cx="1720396" cy="598310"/>
            </a:xfrm>
            <a:prstGeom prst="rect">
              <a:avLst/>
            </a:prstGeom>
            <a:noFill/>
          </p:spPr>
          <p:txBody>
            <a:bodyPr wrap="square" rtlCol="0" anchor="ctr" anchorCtr="0">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a:ea typeface="League Spartan" charset="0"/>
                  <a:cs typeface="Poppins" pitchFamily="2" charset="77"/>
                  <a:sym typeface="Calibri"/>
                </a:rPr>
                <a:t>Acton on Threats: ACT</a:t>
              </a:r>
            </a:p>
          </p:txBody>
        </p:sp>
      </p:grpSp>
    </p:spTree>
    <p:extLst>
      <p:ext uri="{BB962C8B-B14F-4D97-AF65-F5344CB8AC3E}">
        <p14:creationId xmlns:p14="http://schemas.microsoft.com/office/powerpoint/2010/main" val="17140099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A1FA7-3CF3-8DF7-7612-8B0A8ED15B3B}"/>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E68419F-F6B4-3249-8394-A6A9A61F4966}"/>
              </a:ext>
            </a:extLst>
          </p:cNvPr>
          <p:cNvSpPr/>
          <p:nvPr/>
        </p:nvSpPr>
        <p:spPr>
          <a:xfrm>
            <a:off x="874337" y="1503481"/>
            <a:ext cx="4891957" cy="2084445"/>
          </a:xfrm>
          <a:prstGeom prst="roundRect">
            <a:avLst>
              <a:gd name="adj" fmla="val 4360"/>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a:ea typeface="+mn-ea"/>
                <a:cs typeface="+mn-cs"/>
              </a:rPr>
              <a:t>Risk</a:t>
            </a:r>
          </a:p>
        </p:txBody>
      </p:sp>
      <p:sp>
        <p:nvSpPr>
          <p:cNvPr id="3" name="Rectangle: Rounded Corners 2">
            <a:extLst>
              <a:ext uri="{FF2B5EF4-FFF2-40B4-BE49-F238E27FC236}">
                <a16:creationId xmlns:a16="http://schemas.microsoft.com/office/drawing/2014/main" id="{8BAB75B5-D89B-61CA-4320-27436FEE8D5C}"/>
              </a:ext>
            </a:extLst>
          </p:cNvPr>
          <p:cNvSpPr/>
          <p:nvPr/>
        </p:nvSpPr>
        <p:spPr>
          <a:xfrm>
            <a:off x="870856" y="3811089"/>
            <a:ext cx="4891958" cy="2084445"/>
          </a:xfrm>
          <a:prstGeom prst="roundRect">
            <a:avLst>
              <a:gd name="adj" fmla="val 4360"/>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a:ea typeface="+mn-ea"/>
                <a:cs typeface="+mn-cs"/>
              </a:rPr>
              <a:t>Protect</a:t>
            </a:r>
          </a:p>
        </p:txBody>
      </p:sp>
      <p:sp>
        <p:nvSpPr>
          <p:cNvPr id="4" name="Rectangle: Rounded Corners 3">
            <a:extLst>
              <a:ext uri="{FF2B5EF4-FFF2-40B4-BE49-F238E27FC236}">
                <a16:creationId xmlns:a16="http://schemas.microsoft.com/office/drawing/2014/main" id="{9124E940-000C-DCB4-4CDA-6427B0F3C919}"/>
              </a:ext>
            </a:extLst>
          </p:cNvPr>
          <p:cNvSpPr/>
          <p:nvPr/>
        </p:nvSpPr>
        <p:spPr>
          <a:xfrm>
            <a:off x="6050775" y="1503586"/>
            <a:ext cx="4888477" cy="2084445"/>
          </a:xfrm>
          <a:prstGeom prst="roundRect">
            <a:avLst>
              <a:gd name="adj" fmla="val 4360"/>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a:ea typeface="+mn-ea"/>
                <a:cs typeface="+mn-cs"/>
              </a:rPr>
              <a:t>Monitor</a:t>
            </a:r>
            <a:endParaRPr kumimoji="0" lang="en-US" sz="1400" b="1" i="0" u="none" strike="noStrike" kern="1200" cap="none" spc="0" normalizeH="0" baseline="0" noProof="0" dirty="0">
              <a:ln>
                <a:noFill/>
              </a:ln>
              <a:solidFill>
                <a:schemeClr val="tx1"/>
              </a:solidFill>
              <a:effectLst/>
              <a:uLnTx/>
              <a:uFillTx/>
              <a:latin typeface="Arial"/>
              <a:ea typeface="+mn-ea"/>
              <a:cs typeface="+mn-cs"/>
            </a:endParaRPr>
          </a:p>
        </p:txBody>
      </p:sp>
      <p:sp>
        <p:nvSpPr>
          <p:cNvPr id="5" name="Oval 4">
            <a:extLst>
              <a:ext uri="{FF2B5EF4-FFF2-40B4-BE49-F238E27FC236}">
                <a16:creationId xmlns:a16="http://schemas.microsoft.com/office/drawing/2014/main" id="{2F88DEE7-6ECF-DC3D-05EE-2CDEDEF41BBD}"/>
              </a:ext>
            </a:extLst>
          </p:cNvPr>
          <p:cNvSpPr/>
          <p:nvPr/>
        </p:nvSpPr>
        <p:spPr>
          <a:xfrm>
            <a:off x="5553883" y="3383601"/>
            <a:ext cx="626680" cy="626680"/>
          </a:xfrm>
          <a:prstGeom prst="ellipse">
            <a:avLst/>
          </a:prstGeom>
          <a:solidFill>
            <a:schemeClr val="bg1">
              <a:lumMod val="85000"/>
            </a:schemeClr>
          </a:solidFill>
          <a:ln>
            <a:noFill/>
          </a:ln>
          <a:effectLst>
            <a:outerShdw blurRad="63500" sx="99000" sy="99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6" name="Picture 5" descr="A blue green and black triangle&#10;&#10;Description automatically generated">
            <a:extLst>
              <a:ext uri="{FF2B5EF4-FFF2-40B4-BE49-F238E27FC236}">
                <a16:creationId xmlns:a16="http://schemas.microsoft.com/office/drawing/2014/main" id="{C048CDFC-ADA0-8F25-311F-C806882D5A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3312" y="3466895"/>
            <a:ext cx="409874" cy="473970"/>
          </a:xfrm>
          <a:prstGeom prst="rect">
            <a:avLst/>
          </a:prstGeom>
        </p:spPr>
      </p:pic>
      <p:sp>
        <p:nvSpPr>
          <p:cNvPr id="16" name="Freeform: Shape 15">
            <a:extLst>
              <a:ext uri="{FF2B5EF4-FFF2-40B4-BE49-F238E27FC236}">
                <a16:creationId xmlns:a16="http://schemas.microsoft.com/office/drawing/2014/main" id="{5A62F63A-DB2D-4C78-E6CD-B6F23691F2E4}"/>
              </a:ext>
            </a:extLst>
          </p:cNvPr>
          <p:cNvSpPr/>
          <p:nvPr/>
        </p:nvSpPr>
        <p:spPr>
          <a:xfrm>
            <a:off x="6047294" y="3791041"/>
            <a:ext cx="1967994" cy="2084445"/>
          </a:xfrm>
          <a:custGeom>
            <a:avLst/>
            <a:gdLst>
              <a:gd name="connsiteX0" fmla="*/ 114265 w 1967994"/>
              <a:gd name="connsiteY0" fmla="*/ 0 h 2084445"/>
              <a:gd name="connsiteX1" fmla="*/ 1882189 w 1967994"/>
              <a:gd name="connsiteY1" fmla="*/ 0 h 2084445"/>
              <a:gd name="connsiteX2" fmla="*/ 1967994 w 1967994"/>
              <a:gd name="connsiteY2" fmla="*/ 85805 h 2084445"/>
              <a:gd name="connsiteX3" fmla="*/ 1967994 w 1967994"/>
              <a:gd name="connsiteY3" fmla="*/ 1998640 h 2084445"/>
              <a:gd name="connsiteX4" fmla="*/ 1882189 w 1967994"/>
              <a:gd name="connsiteY4" fmla="*/ 2084445 h 2084445"/>
              <a:gd name="connsiteX5" fmla="*/ 85805 w 1967994"/>
              <a:gd name="connsiteY5" fmla="*/ 2084445 h 2084445"/>
              <a:gd name="connsiteX6" fmla="*/ 0 w 1967994"/>
              <a:gd name="connsiteY6" fmla="*/ 1998640 h 2084445"/>
              <a:gd name="connsiteX7" fmla="*/ 0 w 1967994"/>
              <a:gd name="connsiteY7" fmla="*/ 159200 h 2084445"/>
              <a:gd name="connsiteX8" fmla="*/ 38463 w 1967994"/>
              <a:gd name="connsiteY8" fmla="*/ 127465 h 2084445"/>
              <a:gd name="connsiteX9" fmla="*/ 105614 w 1967994"/>
              <a:gd name="connsiteY9" fmla="*/ 27866 h 208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7994" h="2084445">
                <a:moveTo>
                  <a:pt x="114265" y="0"/>
                </a:moveTo>
                <a:lnTo>
                  <a:pt x="1882189" y="0"/>
                </a:lnTo>
                <a:cubicBezTo>
                  <a:pt x="1929578" y="0"/>
                  <a:pt x="1967994" y="38416"/>
                  <a:pt x="1967994" y="85805"/>
                </a:cubicBezTo>
                <a:lnTo>
                  <a:pt x="1967994" y="1998640"/>
                </a:lnTo>
                <a:cubicBezTo>
                  <a:pt x="1967994" y="2046029"/>
                  <a:pt x="1929578" y="2084445"/>
                  <a:pt x="1882189" y="2084445"/>
                </a:cubicBezTo>
                <a:lnTo>
                  <a:pt x="85805" y="2084445"/>
                </a:lnTo>
                <a:cubicBezTo>
                  <a:pt x="38416" y="2084445"/>
                  <a:pt x="0" y="2046029"/>
                  <a:pt x="0" y="1998640"/>
                </a:cubicBezTo>
                <a:lnTo>
                  <a:pt x="0" y="159200"/>
                </a:lnTo>
                <a:lnTo>
                  <a:pt x="38463" y="127465"/>
                </a:lnTo>
                <a:cubicBezTo>
                  <a:pt x="66815" y="99113"/>
                  <a:pt x="89759" y="65354"/>
                  <a:pt x="105614" y="27866"/>
                </a:cubicBezTo>
                <a:close/>
              </a:path>
            </a:pathLst>
          </a:cu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Arial"/>
                <a:ea typeface="+mn-ea"/>
                <a:cs typeface="+mn-cs"/>
              </a:rPr>
              <a:t>Response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Rectangle: Rounded Corners 16">
            <a:extLst>
              <a:ext uri="{FF2B5EF4-FFF2-40B4-BE49-F238E27FC236}">
                <a16:creationId xmlns:a16="http://schemas.microsoft.com/office/drawing/2014/main" id="{54860580-7D51-F4E2-7FFF-C15DC4B92A24}"/>
              </a:ext>
            </a:extLst>
          </p:cNvPr>
          <p:cNvSpPr/>
          <p:nvPr/>
        </p:nvSpPr>
        <p:spPr>
          <a:xfrm>
            <a:off x="8113186" y="3791041"/>
            <a:ext cx="2826066" cy="2084445"/>
          </a:xfrm>
          <a:prstGeom prst="roundRect">
            <a:avLst>
              <a:gd name="adj" fmla="val 4360"/>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Arial"/>
                <a:ea typeface="+mn-ea"/>
                <a:cs typeface="+mn-cs"/>
              </a:rPr>
              <a:t>To Act 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18" name="TextBox 17">
            <a:extLst>
              <a:ext uri="{FF2B5EF4-FFF2-40B4-BE49-F238E27FC236}">
                <a16:creationId xmlns:a16="http://schemas.microsoft.com/office/drawing/2014/main" id="{F0CFD516-DDA7-CC04-C52F-A0F07B65ABED}"/>
              </a:ext>
            </a:extLst>
          </p:cNvPr>
          <p:cNvSpPr txBox="1"/>
          <p:nvPr/>
        </p:nvSpPr>
        <p:spPr>
          <a:xfrm>
            <a:off x="8339007" y="4226255"/>
            <a:ext cx="113364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Visual inspection</a:t>
            </a:r>
          </a:p>
        </p:txBody>
      </p:sp>
      <p:sp>
        <p:nvSpPr>
          <p:cNvPr id="19" name="TextBox 18">
            <a:extLst>
              <a:ext uri="{FF2B5EF4-FFF2-40B4-BE49-F238E27FC236}">
                <a16:creationId xmlns:a16="http://schemas.microsoft.com/office/drawing/2014/main" id="{C185F17B-7E10-23E5-AE49-7A8B20086BF5}"/>
              </a:ext>
            </a:extLst>
          </p:cNvPr>
          <p:cNvSpPr txBox="1"/>
          <p:nvPr/>
        </p:nvSpPr>
        <p:spPr>
          <a:xfrm>
            <a:off x="8339007" y="4639013"/>
            <a:ext cx="1319592" cy="230832"/>
          </a:xfrm>
          <a:prstGeom prst="rect">
            <a:avLst/>
          </a:prstGeom>
          <a:noFill/>
        </p:spPr>
        <p:txBody>
          <a:bodyPr wrap="none" rtlCol="0">
            <a:spAutoFit/>
          </a:bodyPr>
          <a:lstStyle>
            <a:defPPr>
              <a:defRPr lang="en-US"/>
            </a:defPPr>
            <a:lvl1pPr>
              <a:defRPr sz="900">
                <a:solidFill>
                  <a:schemeClr val="tx1">
                    <a:lumMod val="95000"/>
                    <a:lumOff val="5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Check Operational…</a:t>
            </a:r>
          </a:p>
        </p:txBody>
      </p:sp>
      <p:sp>
        <p:nvSpPr>
          <p:cNvPr id="20" name="TextBox 19">
            <a:extLst>
              <a:ext uri="{FF2B5EF4-FFF2-40B4-BE49-F238E27FC236}">
                <a16:creationId xmlns:a16="http://schemas.microsoft.com/office/drawing/2014/main" id="{509F5DA1-9819-A61F-F90A-F32DF763C0EB}"/>
              </a:ext>
            </a:extLst>
          </p:cNvPr>
          <p:cNvSpPr txBox="1"/>
          <p:nvPr/>
        </p:nvSpPr>
        <p:spPr>
          <a:xfrm>
            <a:off x="8339007" y="5053077"/>
            <a:ext cx="104387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PMP-250-HOUR</a:t>
            </a:r>
          </a:p>
        </p:txBody>
      </p:sp>
      <p:sp>
        <p:nvSpPr>
          <p:cNvPr id="21" name="TextBox 20">
            <a:extLst>
              <a:ext uri="{FF2B5EF4-FFF2-40B4-BE49-F238E27FC236}">
                <a16:creationId xmlns:a16="http://schemas.microsoft.com/office/drawing/2014/main" id="{6D953379-2C94-C5FD-29AF-89A2187BED51}"/>
              </a:ext>
            </a:extLst>
          </p:cNvPr>
          <p:cNvSpPr txBox="1"/>
          <p:nvPr/>
        </p:nvSpPr>
        <p:spPr>
          <a:xfrm>
            <a:off x="10032003" y="4226255"/>
            <a:ext cx="835485" cy="246221"/>
          </a:xfrm>
          <a:prstGeom prst="rect">
            <a:avLst/>
          </a:prstGeom>
          <a:noFill/>
        </p:spPr>
        <p:txBody>
          <a:bodyPr wrap="none" rtlCol="0">
            <a:spAutoFit/>
          </a:bodyPr>
          <a:lstStyle>
            <a:defPPr>
              <a:defRPr lang="en-US"/>
            </a:defPPr>
            <a:lvl1pPr algn="r">
              <a:defRPr sz="1000">
                <a:solidFill>
                  <a:schemeClr val="tx1">
                    <a:lumMod val="95000"/>
                    <a:lumOff val="5000"/>
                  </a:schemeClr>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2024-10-05</a:t>
            </a:r>
          </a:p>
        </p:txBody>
      </p:sp>
      <p:sp>
        <p:nvSpPr>
          <p:cNvPr id="22" name="TextBox 21">
            <a:extLst>
              <a:ext uri="{FF2B5EF4-FFF2-40B4-BE49-F238E27FC236}">
                <a16:creationId xmlns:a16="http://schemas.microsoft.com/office/drawing/2014/main" id="{F5188D1F-8AA0-E624-439D-4B6F3BBDDC97}"/>
              </a:ext>
            </a:extLst>
          </p:cNvPr>
          <p:cNvSpPr txBox="1"/>
          <p:nvPr/>
        </p:nvSpPr>
        <p:spPr>
          <a:xfrm>
            <a:off x="10032003" y="4639013"/>
            <a:ext cx="835485" cy="246221"/>
          </a:xfrm>
          <a:prstGeom prst="rect">
            <a:avLst/>
          </a:prstGeom>
          <a:noFill/>
        </p:spPr>
        <p:txBody>
          <a:bodyPr wrap="none" rtlCol="0">
            <a:spAutoFit/>
          </a:bodyPr>
          <a:lstStyle>
            <a:defPPr>
              <a:defRPr lang="en-US"/>
            </a:defPPr>
            <a:lvl1pPr algn="r">
              <a:defRPr sz="1000">
                <a:solidFill>
                  <a:schemeClr val="tx1">
                    <a:lumMod val="95000"/>
                    <a:lumOff val="5000"/>
                  </a:schemeClr>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2024-10-01</a:t>
            </a:r>
          </a:p>
        </p:txBody>
      </p:sp>
      <p:sp>
        <p:nvSpPr>
          <p:cNvPr id="23" name="TextBox 22">
            <a:extLst>
              <a:ext uri="{FF2B5EF4-FFF2-40B4-BE49-F238E27FC236}">
                <a16:creationId xmlns:a16="http://schemas.microsoft.com/office/drawing/2014/main" id="{07B3841D-C2ED-A4D8-01C1-C0281650608E}"/>
              </a:ext>
            </a:extLst>
          </p:cNvPr>
          <p:cNvSpPr txBox="1"/>
          <p:nvPr/>
        </p:nvSpPr>
        <p:spPr>
          <a:xfrm>
            <a:off x="10032003" y="5053077"/>
            <a:ext cx="835485"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2024-10-05</a:t>
            </a:r>
          </a:p>
        </p:txBody>
      </p:sp>
      <p:sp>
        <p:nvSpPr>
          <p:cNvPr id="24" name="TextBox 23">
            <a:extLst>
              <a:ext uri="{FF2B5EF4-FFF2-40B4-BE49-F238E27FC236}">
                <a16:creationId xmlns:a16="http://schemas.microsoft.com/office/drawing/2014/main" id="{3813C3E5-3D12-CE5B-88DA-F4F975DECD2D}"/>
              </a:ext>
            </a:extLst>
          </p:cNvPr>
          <p:cNvSpPr txBox="1"/>
          <p:nvPr/>
        </p:nvSpPr>
        <p:spPr>
          <a:xfrm>
            <a:off x="8886261" y="5522696"/>
            <a:ext cx="155433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+7 Active Advisories</a:t>
            </a:r>
          </a:p>
        </p:txBody>
      </p:sp>
      <p:sp>
        <p:nvSpPr>
          <p:cNvPr id="25" name="Block Arc 24">
            <a:extLst>
              <a:ext uri="{FF2B5EF4-FFF2-40B4-BE49-F238E27FC236}">
                <a16:creationId xmlns:a16="http://schemas.microsoft.com/office/drawing/2014/main" id="{A5079598-CB24-9067-D60B-C0987A927574}"/>
              </a:ext>
            </a:extLst>
          </p:cNvPr>
          <p:cNvSpPr/>
          <p:nvPr/>
        </p:nvSpPr>
        <p:spPr>
          <a:xfrm>
            <a:off x="6454295" y="4443903"/>
            <a:ext cx="1097280" cy="1097280"/>
          </a:xfrm>
          <a:prstGeom prst="blockArc">
            <a:avLst>
              <a:gd name="adj1" fmla="val 7749622"/>
              <a:gd name="adj2" fmla="val 16207568"/>
              <a:gd name="adj3" fmla="val 18537"/>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 name="TextBox 25">
            <a:extLst>
              <a:ext uri="{FF2B5EF4-FFF2-40B4-BE49-F238E27FC236}">
                <a16:creationId xmlns:a16="http://schemas.microsoft.com/office/drawing/2014/main" id="{E08304EB-EB2C-E68B-33AB-14BB252F8DC2}"/>
              </a:ext>
            </a:extLst>
          </p:cNvPr>
          <p:cNvSpPr txBox="1"/>
          <p:nvPr/>
        </p:nvSpPr>
        <p:spPr>
          <a:xfrm>
            <a:off x="6429971" y="4052426"/>
            <a:ext cx="122341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10 Active Advisories</a:t>
            </a:r>
          </a:p>
        </p:txBody>
      </p:sp>
      <p:sp>
        <p:nvSpPr>
          <p:cNvPr id="27" name="Rectangle: Rounded Corners 26">
            <a:extLst>
              <a:ext uri="{FF2B5EF4-FFF2-40B4-BE49-F238E27FC236}">
                <a16:creationId xmlns:a16="http://schemas.microsoft.com/office/drawing/2014/main" id="{FFC1C974-BE45-55F4-A110-C522A221801B}"/>
              </a:ext>
            </a:extLst>
          </p:cNvPr>
          <p:cNvSpPr/>
          <p:nvPr/>
        </p:nvSpPr>
        <p:spPr>
          <a:xfrm>
            <a:off x="6491510" y="5661195"/>
            <a:ext cx="100383" cy="162056"/>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Rectangle: Rounded Corners 27">
            <a:extLst>
              <a:ext uri="{FF2B5EF4-FFF2-40B4-BE49-F238E27FC236}">
                <a16:creationId xmlns:a16="http://schemas.microsoft.com/office/drawing/2014/main" id="{6921493B-8EA6-70E1-83E5-7E7A1D3D55DE}"/>
              </a:ext>
            </a:extLst>
          </p:cNvPr>
          <p:cNvSpPr/>
          <p:nvPr/>
        </p:nvSpPr>
        <p:spPr>
          <a:xfrm>
            <a:off x="7141189" y="5661195"/>
            <a:ext cx="100383" cy="162056"/>
          </a:xfrm>
          <a:prstGeom prst="roundRect">
            <a:avLst/>
          </a:prstGeom>
          <a:solidFill>
            <a:srgbClr val="D1D3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TextBox 28">
            <a:extLst>
              <a:ext uri="{FF2B5EF4-FFF2-40B4-BE49-F238E27FC236}">
                <a16:creationId xmlns:a16="http://schemas.microsoft.com/office/drawing/2014/main" id="{FA4972DA-2EA0-4FE7-D94B-A7C68BB177B7}"/>
              </a:ext>
            </a:extLst>
          </p:cNvPr>
          <p:cNvSpPr txBox="1"/>
          <p:nvPr/>
        </p:nvSpPr>
        <p:spPr>
          <a:xfrm>
            <a:off x="6539369" y="5607953"/>
            <a:ext cx="44755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High</a:t>
            </a:r>
          </a:p>
        </p:txBody>
      </p:sp>
      <p:sp>
        <p:nvSpPr>
          <p:cNvPr id="30" name="TextBox 29">
            <a:extLst>
              <a:ext uri="{FF2B5EF4-FFF2-40B4-BE49-F238E27FC236}">
                <a16:creationId xmlns:a16="http://schemas.microsoft.com/office/drawing/2014/main" id="{677A9681-F8A3-87BE-CC05-E5D5E4FADBB0}"/>
              </a:ext>
            </a:extLst>
          </p:cNvPr>
          <p:cNvSpPr txBox="1"/>
          <p:nvPr/>
        </p:nvSpPr>
        <p:spPr>
          <a:xfrm>
            <a:off x="7241572" y="5607953"/>
            <a:ext cx="4892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None</a:t>
            </a:r>
          </a:p>
        </p:txBody>
      </p:sp>
      <p:sp>
        <p:nvSpPr>
          <p:cNvPr id="31" name="Block Arc 30">
            <a:extLst>
              <a:ext uri="{FF2B5EF4-FFF2-40B4-BE49-F238E27FC236}">
                <a16:creationId xmlns:a16="http://schemas.microsoft.com/office/drawing/2014/main" id="{D36DC12B-EAAA-7C12-C8B5-9E451A1C47B7}"/>
              </a:ext>
            </a:extLst>
          </p:cNvPr>
          <p:cNvSpPr/>
          <p:nvPr/>
        </p:nvSpPr>
        <p:spPr>
          <a:xfrm>
            <a:off x="6449759" y="4443903"/>
            <a:ext cx="1097280" cy="1097280"/>
          </a:xfrm>
          <a:prstGeom prst="blockArc">
            <a:avLst>
              <a:gd name="adj1" fmla="val 16230511"/>
              <a:gd name="adj2" fmla="val 7746701"/>
              <a:gd name="adj3" fmla="val 18782"/>
            </a:avLst>
          </a:prstGeom>
          <a:solidFill>
            <a:srgbClr val="0097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32" name="Straight Connector 31">
            <a:extLst>
              <a:ext uri="{FF2B5EF4-FFF2-40B4-BE49-F238E27FC236}">
                <a16:creationId xmlns:a16="http://schemas.microsoft.com/office/drawing/2014/main" id="{D9BD6F3A-78C0-10DC-4497-BD7DC7145414}"/>
              </a:ext>
            </a:extLst>
          </p:cNvPr>
          <p:cNvCxnSpPr>
            <a:cxnSpLocks/>
          </p:cNvCxnSpPr>
          <p:nvPr/>
        </p:nvCxnSpPr>
        <p:spPr>
          <a:xfrm>
            <a:off x="8336015" y="4195765"/>
            <a:ext cx="0" cy="36576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4CE0570-BF4B-354F-28E8-089DCFF75061}"/>
              </a:ext>
            </a:extLst>
          </p:cNvPr>
          <p:cNvCxnSpPr>
            <a:cxnSpLocks/>
          </p:cNvCxnSpPr>
          <p:nvPr/>
        </p:nvCxnSpPr>
        <p:spPr>
          <a:xfrm>
            <a:off x="8336015" y="4607019"/>
            <a:ext cx="0" cy="36576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F75438E-D8B5-1BD4-B669-8405B529485F}"/>
              </a:ext>
            </a:extLst>
          </p:cNvPr>
          <p:cNvCxnSpPr>
            <a:cxnSpLocks/>
          </p:cNvCxnSpPr>
          <p:nvPr/>
        </p:nvCxnSpPr>
        <p:spPr>
          <a:xfrm>
            <a:off x="8336015" y="5024978"/>
            <a:ext cx="0" cy="36576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1EB78A7-258F-7F77-9ECB-E7F7ABF86847}"/>
              </a:ext>
            </a:extLst>
          </p:cNvPr>
          <p:cNvSpPr txBox="1"/>
          <p:nvPr/>
        </p:nvSpPr>
        <p:spPr>
          <a:xfrm>
            <a:off x="8339007" y="5180219"/>
            <a:ext cx="257634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250 running hours inspection is overdue by a..</a:t>
            </a:r>
          </a:p>
        </p:txBody>
      </p:sp>
      <p:sp>
        <p:nvSpPr>
          <p:cNvPr id="36" name="TextBox 35">
            <a:extLst>
              <a:ext uri="{FF2B5EF4-FFF2-40B4-BE49-F238E27FC236}">
                <a16:creationId xmlns:a16="http://schemas.microsoft.com/office/drawing/2014/main" id="{E78FCE17-1813-46C1-EAAE-396E996B2278}"/>
              </a:ext>
            </a:extLst>
          </p:cNvPr>
          <p:cNvSpPr txBox="1"/>
          <p:nvPr/>
        </p:nvSpPr>
        <p:spPr>
          <a:xfrm>
            <a:off x="8339007" y="4763385"/>
            <a:ext cx="256352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Dead head condition has been detected. Che..</a:t>
            </a:r>
          </a:p>
        </p:txBody>
      </p:sp>
      <p:sp>
        <p:nvSpPr>
          <p:cNvPr id="37" name="TextBox 36">
            <a:extLst>
              <a:ext uri="{FF2B5EF4-FFF2-40B4-BE49-F238E27FC236}">
                <a16:creationId xmlns:a16="http://schemas.microsoft.com/office/drawing/2014/main" id="{7C285DCE-39CD-5058-5FAA-AF7988F12A66}"/>
              </a:ext>
            </a:extLst>
          </p:cNvPr>
          <p:cNvSpPr txBox="1"/>
          <p:nvPr/>
        </p:nvSpPr>
        <p:spPr>
          <a:xfrm>
            <a:off x="8339007" y="4355928"/>
            <a:ext cx="253146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Bearing temperature are outside of expected..</a:t>
            </a:r>
          </a:p>
        </p:txBody>
      </p:sp>
      <p:grpSp>
        <p:nvGrpSpPr>
          <p:cNvPr id="38" name="Group 37">
            <a:extLst>
              <a:ext uri="{FF2B5EF4-FFF2-40B4-BE49-F238E27FC236}">
                <a16:creationId xmlns:a16="http://schemas.microsoft.com/office/drawing/2014/main" id="{CE3409EF-0E6C-E2AB-68DC-10FECF65E209}"/>
              </a:ext>
            </a:extLst>
          </p:cNvPr>
          <p:cNvGrpSpPr/>
          <p:nvPr/>
        </p:nvGrpSpPr>
        <p:grpSpPr>
          <a:xfrm>
            <a:off x="491705" y="6118697"/>
            <a:ext cx="9843814" cy="310449"/>
            <a:chOff x="1498132" y="5761355"/>
            <a:chExt cx="9843814" cy="731520"/>
          </a:xfrm>
        </p:grpSpPr>
        <p:sp>
          <p:nvSpPr>
            <p:cNvPr id="39" name="Pentagon 3">
              <a:extLst>
                <a:ext uri="{FF2B5EF4-FFF2-40B4-BE49-F238E27FC236}">
                  <a16:creationId xmlns:a16="http://schemas.microsoft.com/office/drawing/2014/main" id="{1C585FBB-4F95-4467-242F-1EC71309FD12}"/>
                </a:ext>
              </a:extLst>
            </p:cNvPr>
            <p:cNvSpPr/>
            <p:nvPr/>
          </p:nvSpPr>
          <p:spPr>
            <a:xfrm>
              <a:off x="1498132" y="5761355"/>
              <a:ext cx="2468880" cy="731520"/>
            </a:xfrm>
            <a:prstGeom prst="homePlate">
              <a:avLst/>
            </a:prstGeom>
            <a:solidFill>
              <a:schemeClr val="tx1">
                <a:lumMod val="50000"/>
                <a:lumOff val="50000"/>
              </a:schemeClr>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sym typeface="Calibri"/>
              </a:endParaRPr>
            </a:p>
          </p:txBody>
        </p:sp>
        <p:sp>
          <p:nvSpPr>
            <p:cNvPr id="40" name="TextBox 39">
              <a:extLst>
                <a:ext uri="{FF2B5EF4-FFF2-40B4-BE49-F238E27FC236}">
                  <a16:creationId xmlns:a16="http://schemas.microsoft.com/office/drawing/2014/main" id="{9E98A003-20BC-9D24-8FB7-6BB1A4792D9E}"/>
                </a:ext>
              </a:extLst>
            </p:cNvPr>
            <p:cNvSpPr txBox="1"/>
            <p:nvPr/>
          </p:nvSpPr>
          <p:spPr>
            <a:xfrm>
              <a:off x="1526119" y="5817205"/>
              <a:ext cx="2072692" cy="598310"/>
            </a:xfrm>
            <a:prstGeom prst="rect">
              <a:avLst/>
            </a:prstGeom>
            <a:noFill/>
          </p:spPr>
          <p:txBody>
            <a:bodyPr wrap="square" rtlCol="0" anchor="ctr" anchorCtr="0">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a:ea typeface="League Spartan" charset="0"/>
                  <a:cs typeface="Poppins" pitchFamily="2" charset="77"/>
                  <a:sym typeface="Calibri"/>
                </a:rPr>
                <a:t>Assess Risk: PLAN</a:t>
              </a:r>
            </a:p>
          </p:txBody>
        </p:sp>
        <p:sp>
          <p:nvSpPr>
            <p:cNvPr id="41" name="Chevron 4">
              <a:extLst>
                <a:ext uri="{FF2B5EF4-FFF2-40B4-BE49-F238E27FC236}">
                  <a16:creationId xmlns:a16="http://schemas.microsoft.com/office/drawing/2014/main" id="{40E7BB3B-0F40-9B66-637D-8234465A80A0}"/>
                </a:ext>
              </a:extLst>
            </p:cNvPr>
            <p:cNvSpPr/>
            <p:nvPr/>
          </p:nvSpPr>
          <p:spPr>
            <a:xfrm>
              <a:off x="3954571" y="5761355"/>
              <a:ext cx="2468880" cy="731520"/>
            </a:xfrm>
            <a:prstGeom prst="chevron">
              <a:avLst/>
            </a:prstGeom>
            <a:solidFill>
              <a:schemeClr val="tx1">
                <a:lumMod val="50000"/>
                <a:lumOff val="50000"/>
              </a:schemeClr>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sym typeface="Calibri"/>
              </a:endParaRPr>
            </a:p>
          </p:txBody>
        </p:sp>
        <p:sp>
          <p:nvSpPr>
            <p:cNvPr id="42" name="TextBox 41">
              <a:extLst>
                <a:ext uri="{FF2B5EF4-FFF2-40B4-BE49-F238E27FC236}">
                  <a16:creationId xmlns:a16="http://schemas.microsoft.com/office/drawing/2014/main" id="{A7A3E9AC-E427-119D-36D5-BBCC10029D41}"/>
                </a:ext>
              </a:extLst>
            </p:cNvPr>
            <p:cNvSpPr txBox="1"/>
            <p:nvPr/>
          </p:nvSpPr>
          <p:spPr>
            <a:xfrm>
              <a:off x="4322772" y="5812139"/>
              <a:ext cx="1732478" cy="598310"/>
            </a:xfrm>
            <a:prstGeom prst="rect">
              <a:avLst/>
            </a:prstGeom>
            <a:noFill/>
          </p:spPr>
          <p:txBody>
            <a:bodyPr wrap="square" rtlCol="0" anchor="ctr" anchorCtr="0">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League Spartan" charset="0"/>
                  <a:cs typeface="Poppins" pitchFamily="2" charset="77"/>
                  <a:sym typeface="Calibri"/>
                </a:rPr>
                <a:t>Protect Assets: DO</a:t>
              </a:r>
            </a:p>
          </p:txBody>
        </p:sp>
        <p:sp>
          <p:nvSpPr>
            <p:cNvPr id="43" name="Chevron 5">
              <a:extLst>
                <a:ext uri="{FF2B5EF4-FFF2-40B4-BE49-F238E27FC236}">
                  <a16:creationId xmlns:a16="http://schemas.microsoft.com/office/drawing/2014/main" id="{016F4E35-B657-19BA-DB85-178EF98C8C08}"/>
                </a:ext>
              </a:extLst>
            </p:cNvPr>
            <p:cNvSpPr/>
            <p:nvPr/>
          </p:nvSpPr>
          <p:spPr>
            <a:xfrm>
              <a:off x="6428679" y="5761355"/>
              <a:ext cx="2435030" cy="731520"/>
            </a:xfrm>
            <a:prstGeom prst="chevron">
              <a:avLst/>
            </a:prstGeom>
            <a:solidFill>
              <a:schemeClr val="tx1">
                <a:lumMod val="50000"/>
                <a:lumOff val="50000"/>
              </a:schemeClr>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sym typeface="Calibri"/>
              </a:endParaRPr>
            </a:p>
          </p:txBody>
        </p:sp>
        <p:sp>
          <p:nvSpPr>
            <p:cNvPr id="44" name="TextBox 43">
              <a:extLst>
                <a:ext uri="{FF2B5EF4-FFF2-40B4-BE49-F238E27FC236}">
                  <a16:creationId xmlns:a16="http://schemas.microsoft.com/office/drawing/2014/main" id="{B1A49675-1D26-63CD-ACB4-54192982ABD3}"/>
                </a:ext>
              </a:extLst>
            </p:cNvPr>
            <p:cNvSpPr txBox="1"/>
            <p:nvPr/>
          </p:nvSpPr>
          <p:spPr>
            <a:xfrm>
              <a:off x="6796880" y="5837007"/>
              <a:ext cx="1716409" cy="598310"/>
            </a:xfrm>
            <a:prstGeom prst="rect">
              <a:avLst/>
            </a:prstGeom>
            <a:noFill/>
          </p:spPr>
          <p:txBody>
            <a:bodyPr wrap="square" rtlCol="0" anchor="ctr" anchorCtr="0">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a:ea typeface="League Spartan" charset="0"/>
                  <a:cs typeface="Poppins" pitchFamily="2" charset="77"/>
                  <a:sym typeface="Calibri"/>
                </a:rPr>
                <a:t>Monitor Twin: CHECK</a:t>
              </a:r>
            </a:p>
          </p:txBody>
        </p:sp>
        <p:sp>
          <p:nvSpPr>
            <p:cNvPr id="45" name="Chevron 5">
              <a:extLst>
                <a:ext uri="{FF2B5EF4-FFF2-40B4-BE49-F238E27FC236}">
                  <a16:creationId xmlns:a16="http://schemas.microsoft.com/office/drawing/2014/main" id="{0680369B-1134-A0D5-27CA-705ECBD60617}"/>
                </a:ext>
              </a:extLst>
            </p:cNvPr>
            <p:cNvSpPr/>
            <p:nvPr/>
          </p:nvSpPr>
          <p:spPr>
            <a:xfrm>
              <a:off x="8873066" y="5761355"/>
              <a:ext cx="2468880" cy="731520"/>
            </a:xfrm>
            <a:prstGeom prst="chevron">
              <a:avLst/>
            </a:prstGeom>
            <a:solidFill>
              <a:srgbClr val="153C15"/>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sym typeface="Calibri"/>
              </a:endParaRPr>
            </a:p>
          </p:txBody>
        </p:sp>
        <p:sp>
          <p:nvSpPr>
            <p:cNvPr id="46" name="TextBox 45">
              <a:extLst>
                <a:ext uri="{FF2B5EF4-FFF2-40B4-BE49-F238E27FC236}">
                  <a16:creationId xmlns:a16="http://schemas.microsoft.com/office/drawing/2014/main" id="{3F5CBC81-20E3-7B99-5304-92FD19D0F10D}"/>
                </a:ext>
              </a:extLst>
            </p:cNvPr>
            <p:cNvSpPr txBox="1"/>
            <p:nvPr/>
          </p:nvSpPr>
          <p:spPr>
            <a:xfrm>
              <a:off x="9237280" y="5823279"/>
              <a:ext cx="1720396" cy="598310"/>
            </a:xfrm>
            <a:prstGeom prst="rect">
              <a:avLst/>
            </a:prstGeom>
            <a:noFill/>
          </p:spPr>
          <p:txBody>
            <a:bodyPr wrap="square" rtlCol="0" anchor="ctr" anchorCtr="0">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a:ea typeface="League Spartan" charset="0"/>
                  <a:cs typeface="Poppins" pitchFamily="2" charset="77"/>
                  <a:sym typeface="Calibri"/>
                </a:rPr>
                <a:t>Acton on Threats: ACT</a:t>
              </a:r>
            </a:p>
          </p:txBody>
        </p:sp>
      </p:grpSp>
    </p:spTree>
    <p:extLst>
      <p:ext uri="{BB962C8B-B14F-4D97-AF65-F5344CB8AC3E}">
        <p14:creationId xmlns:p14="http://schemas.microsoft.com/office/powerpoint/2010/main" val="26140101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E13CF-C625-6B97-FCDF-1F00F9D2AC47}"/>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1EE7CAED-97F1-3685-35AD-21B600D12CD7}"/>
              </a:ext>
            </a:extLst>
          </p:cNvPr>
          <p:cNvSpPr/>
          <p:nvPr/>
        </p:nvSpPr>
        <p:spPr>
          <a:xfrm>
            <a:off x="1146273" y="2015508"/>
            <a:ext cx="334780" cy="33478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DAC7AE00-892B-0FE8-E8F7-3F9D29013CD2}"/>
              </a:ext>
            </a:extLst>
          </p:cNvPr>
          <p:cNvSpPr txBox="1"/>
          <p:nvPr/>
        </p:nvSpPr>
        <p:spPr>
          <a:xfrm>
            <a:off x="8110893" y="2076134"/>
            <a:ext cx="1637490" cy="400110"/>
          </a:xfrm>
          <a:prstGeom prst="rect">
            <a:avLst/>
          </a:prstGeom>
          <a:noFill/>
          <a:ln>
            <a:solidFill>
              <a:srgbClr val="153C1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Reviewers</a:t>
            </a:r>
          </a:p>
        </p:txBody>
      </p:sp>
      <p:sp>
        <p:nvSpPr>
          <p:cNvPr id="13" name="Right Triangle 12">
            <a:extLst>
              <a:ext uri="{FF2B5EF4-FFF2-40B4-BE49-F238E27FC236}">
                <a16:creationId xmlns:a16="http://schemas.microsoft.com/office/drawing/2014/main" id="{D7059896-E340-9375-15DD-6640AC92F936}"/>
              </a:ext>
            </a:extLst>
          </p:cNvPr>
          <p:cNvSpPr/>
          <p:nvPr/>
        </p:nvSpPr>
        <p:spPr>
          <a:xfrm rot="5400000">
            <a:off x="1263216" y="2182988"/>
            <a:ext cx="139331" cy="139331"/>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Rounded Corners 13">
            <a:extLst>
              <a:ext uri="{FF2B5EF4-FFF2-40B4-BE49-F238E27FC236}">
                <a16:creationId xmlns:a16="http://schemas.microsoft.com/office/drawing/2014/main" id="{46404E1E-AA0A-BFDE-8A3A-724DB75C6A8D}"/>
              </a:ext>
            </a:extLst>
          </p:cNvPr>
          <p:cNvSpPr/>
          <p:nvPr/>
        </p:nvSpPr>
        <p:spPr>
          <a:xfrm>
            <a:off x="1206510" y="2096726"/>
            <a:ext cx="214307" cy="167832"/>
          </a:xfrm>
          <a:prstGeom prst="roundRect">
            <a:avLst>
              <a:gd name="adj" fmla="val 799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49439355-1AB2-E440-DAB0-F5D9743BA131}"/>
              </a:ext>
            </a:extLst>
          </p:cNvPr>
          <p:cNvGrpSpPr/>
          <p:nvPr/>
        </p:nvGrpSpPr>
        <p:grpSpPr>
          <a:xfrm>
            <a:off x="1263216" y="2119828"/>
            <a:ext cx="119740" cy="119740"/>
            <a:chOff x="2004659" y="2010449"/>
            <a:chExt cx="136376" cy="136376"/>
          </a:xfrm>
          <a:solidFill>
            <a:schemeClr val="accent1"/>
          </a:solidFill>
        </p:grpSpPr>
        <p:sp>
          <p:nvSpPr>
            <p:cNvPr id="16" name="Rectangle 15">
              <a:extLst>
                <a:ext uri="{FF2B5EF4-FFF2-40B4-BE49-F238E27FC236}">
                  <a16:creationId xmlns:a16="http://schemas.microsoft.com/office/drawing/2014/main" id="{1F88DD94-1C13-4A26-A5F3-9507DAA0FE41}"/>
                </a:ext>
              </a:extLst>
            </p:cNvPr>
            <p:cNvSpPr/>
            <p:nvPr/>
          </p:nvSpPr>
          <p:spPr>
            <a:xfrm rot="5400000">
              <a:off x="2004659" y="2068664"/>
              <a:ext cx="136376" cy="1994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B46EACCE-D2B6-8C07-9CEA-1EAB61E191B8}"/>
                </a:ext>
              </a:extLst>
            </p:cNvPr>
            <p:cNvSpPr/>
            <p:nvPr/>
          </p:nvSpPr>
          <p:spPr>
            <a:xfrm>
              <a:off x="2004659" y="2068577"/>
              <a:ext cx="136376" cy="1994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8" name="Freeform: Shape 17">
            <a:extLst>
              <a:ext uri="{FF2B5EF4-FFF2-40B4-BE49-F238E27FC236}">
                <a16:creationId xmlns:a16="http://schemas.microsoft.com/office/drawing/2014/main" id="{F6C551C8-FD74-96D1-1ED3-0A4A47E1A821}"/>
              </a:ext>
            </a:extLst>
          </p:cNvPr>
          <p:cNvSpPr/>
          <p:nvPr/>
        </p:nvSpPr>
        <p:spPr>
          <a:xfrm>
            <a:off x="1588873" y="2096726"/>
            <a:ext cx="5501414" cy="410233"/>
          </a:xfrm>
          <a:custGeom>
            <a:avLst/>
            <a:gdLst>
              <a:gd name="connsiteX0" fmla="*/ 146762 w 5501414"/>
              <a:gd name="connsiteY0" fmla="*/ 0 h 410233"/>
              <a:gd name="connsiteX1" fmla="*/ 167390 w 5501414"/>
              <a:gd name="connsiteY1" fmla="*/ 0 h 410233"/>
              <a:gd name="connsiteX2" fmla="*/ 5433040 w 5501414"/>
              <a:gd name="connsiteY2" fmla="*/ 0 h 410233"/>
              <a:gd name="connsiteX3" fmla="*/ 5501414 w 5501414"/>
              <a:gd name="connsiteY3" fmla="*/ 68374 h 410233"/>
              <a:gd name="connsiteX4" fmla="*/ 5501414 w 5501414"/>
              <a:gd name="connsiteY4" fmla="*/ 341859 h 410233"/>
              <a:gd name="connsiteX5" fmla="*/ 5433040 w 5501414"/>
              <a:gd name="connsiteY5" fmla="*/ 410233 h 410233"/>
              <a:gd name="connsiteX6" fmla="*/ 146762 w 5501414"/>
              <a:gd name="connsiteY6" fmla="*/ 410233 h 410233"/>
              <a:gd name="connsiteX7" fmla="*/ 78388 w 5501414"/>
              <a:gd name="connsiteY7" fmla="*/ 341859 h 410233"/>
              <a:gd name="connsiteX8" fmla="*/ 78388 w 5501414"/>
              <a:gd name="connsiteY8" fmla="*/ 245778 h 410233"/>
              <a:gd name="connsiteX9" fmla="*/ 0 w 5501414"/>
              <a:gd name="connsiteY9" fmla="*/ 167390 h 410233"/>
              <a:gd name="connsiteX10" fmla="*/ 78388 w 5501414"/>
              <a:gd name="connsiteY10" fmla="*/ 89002 h 410233"/>
              <a:gd name="connsiteX11" fmla="*/ 78388 w 5501414"/>
              <a:gd name="connsiteY11" fmla="*/ 68374 h 410233"/>
              <a:gd name="connsiteX12" fmla="*/ 146762 w 5501414"/>
              <a:gd name="connsiteY12" fmla="*/ 0 h 41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01414" h="410233">
                <a:moveTo>
                  <a:pt x="146762" y="0"/>
                </a:moveTo>
                <a:lnTo>
                  <a:pt x="167390" y="0"/>
                </a:lnTo>
                <a:lnTo>
                  <a:pt x="5433040" y="0"/>
                </a:lnTo>
                <a:cubicBezTo>
                  <a:pt x="5470802" y="0"/>
                  <a:pt x="5501414" y="30612"/>
                  <a:pt x="5501414" y="68374"/>
                </a:cubicBezTo>
                <a:lnTo>
                  <a:pt x="5501414" y="341859"/>
                </a:lnTo>
                <a:cubicBezTo>
                  <a:pt x="5501414" y="379621"/>
                  <a:pt x="5470802" y="410233"/>
                  <a:pt x="5433040" y="410233"/>
                </a:cubicBezTo>
                <a:lnTo>
                  <a:pt x="146762" y="410233"/>
                </a:lnTo>
                <a:cubicBezTo>
                  <a:pt x="109000" y="410233"/>
                  <a:pt x="78388" y="379621"/>
                  <a:pt x="78388" y="341859"/>
                </a:cubicBezTo>
                <a:lnTo>
                  <a:pt x="78388" y="245778"/>
                </a:lnTo>
                <a:lnTo>
                  <a:pt x="0" y="167390"/>
                </a:lnTo>
                <a:lnTo>
                  <a:pt x="78388" y="89002"/>
                </a:lnTo>
                <a:lnTo>
                  <a:pt x="78388" y="68374"/>
                </a:lnTo>
                <a:cubicBezTo>
                  <a:pt x="78388" y="30612"/>
                  <a:pt x="109000" y="0"/>
                  <a:pt x="146762" y="0"/>
                </a:cubicBezTo>
                <a:close/>
              </a:path>
            </a:pathLst>
          </a:custGeom>
          <a:noFill/>
          <a:ln>
            <a:solidFill>
              <a:srgbClr val="153C15"/>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Arial"/>
                <a:ea typeface="+mn-ea"/>
                <a:cs typeface="+mn-cs"/>
              </a:rPr>
              <a:t>Collaboration</a:t>
            </a:r>
          </a:p>
        </p:txBody>
      </p:sp>
      <p:cxnSp>
        <p:nvCxnSpPr>
          <p:cNvPr id="19" name="Straight Connector 18">
            <a:extLst>
              <a:ext uri="{FF2B5EF4-FFF2-40B4-BE49-F238E27FC236}">
                <a16:creationId xmlns:a16="http://schemas.microsoft.com/office/drawing/2014/main" id="{575DD94B-ECBE-93AC-D579-3C9E305C0969}"/>
              </a:ext>
            </a:extLst>
          </p:cNvPr>
          <p:cNvCxnSpPr>
            <a:stCxn id="2" idx="4"/>
          </p:cNvCxnSpPr>
          <p:nvPr/>
        </p:nvCxnSpPr>
        <p:spPr>
          <a:xfrm>
            <a:off x="1313663" y="2350288"/>
            <a:ext cx="0" cy="321247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20" name="Graphic 19" descr="Thumbs up sign outline">
            <a:extLst>
              <a:ext uri="{FF2B5EF4-FFF2-40B4-BE49-F238E27FC236}">
                <a16:creationId xmlns:a16="http://schemas.microsoft.com/office/drawing/2014/main" id="{5ED397D0-6126-BE6C-15BC-D86E4E5D09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73988" y="2589868"/>
            <a:ext cx="334780" cy="334780"/>
          </a:xfrm>
          <a:prstGeom prst="rect">
            <a:avLst/>
          </a:prstGeom>
        </p:spPr>
      </p:pic>
      <p:pic>
        <p:nvPicPr>
          <p:cNvPr id="21" name="Graphic 20" descr="Thumbs Down outline">
            <a:extLst>
              <a:ext uri="{FF2B5EF4-FFF2-40B4-BE49-F238E27FC236}">
                <a16:creationId xmlns:a16="http://schemas.microsoft.com/office/drawing/2014/main" id="{1E46B25C-02ED-AF1F-6A78-00F944315AA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94858" y="2589868"/>
            <a:ext cx="334780" cy="334780"/>
          </a:xfrm>
          <a:prstGeom prst="rect">
            <a:avLst/>
          </a:prstGeom>
        </p:spPr>
      </p:pic>
      <p:sp>
        <p:nvSpPr>
          <p:cNvPr id="22" name="TextBox 21">
            <a:extLst>
              <a:ext uri="{FF2B5EF4-FFF2-40B4-BE49-F238E27FC236}">
                <a16:creationId xmlns:a16="http://schemas.microsoft.com/office/drawing/2014/main" id="{DF1DD59E-A198-BB28-9620-A71C9C19CDF6}"/>
              </a:ext>
            </a:extLst>
          </p:cNvPr>
          <p:cNvSpPr txBox="1"/>
          <p:nvPr/>
        </p:nvSpPr>
        <p:spPr>
          <a:xfrm>
            <a:off x="8124888" y="3066013"/>
            <a:ext cx="1902252"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Asset Teams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Reliability Team</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Operations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Individuals</a:t>
            </a:r>
          </a:p>
        </p:txBody>
      </p:sp>
      <p:sp>
        <p:nvSpPr>
          <p:cNvPr id="23" name="Oval 22">
            <a:extLst>
              <a:ext uri="{FF2B5EF4-FFF2-40B4-BE49-F238E27FC236}">
                <a16:creationId xmlns:a16="http://schemas.microsoft.com/office/drawing/2014/main" id="{C089C7DD-8566-ACA1-54F1-D93FEA9D23E2}"/>
              </a:ext>
            </a:extLst>
          </p:cNvPr>
          <p:cNvSpPr/>
          <p:nvPr/>
        </p:nvSpPr>
        <p:spPr>
          <a:xfrm>
            <a:off x="1158438" y="3969109"/>
            <a:ext cx="310449" cy="310449"/>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3</a:t>
            </a:r>
          </a:p>
        </p:txBody>
      </p:sp>
      <p:sp>
        <p:nvSpPr>
          <p:cNvPr id="24" name="Freeform: Shape 23">
            <a:extLst>
              <a:ext uri="{FF2B5EF4-FFF2-40B4-BE49-F238E27FC236}">
                <a16:creationId xmlns:a16="http://schemas.microsoft.com/office/drawing/2014/main" id="{02DFE8FA-0703-0DC9-D191-27FA5A04C078}"/>
              </a:ext>
            </a:extLst>
          </p:cNvPr>
          <p:cNvSpPr/>
          <p:nvPr/>
        </p:nvSpPr>
        <p:spPr>
          <a:xfrm>
            <a:off x="1588873" y="3969109"/>
            <a:ext cx="5501414" cy="410233"/>
          </a:xfrm>
          <a:custGeom>
            <a:avLst/>
            <a:gdLst>
              <a:gd name="connsiteX0" fmla="*/ 146762 w 5501414"/>
              <a:gd name="connsiteY0" fmla="*/ 0 h 410233"/>
              <a:gd name="connsiteX1" fmla="*/ 167390 w 5501414"/>
              <a:gd name="connsiteY1" fmla="*/ 0 h 410233"/>
              <a:gd name="connsiteX2" fmla="*/ 5433040 w 5501414"/>
              <a:gd name="connsiteY2" fmla="*/ 0 h 410233"/>
              <a:gd name="connsiteX3" fmla="*/ 5501414 w 5501414"/>
              <a:gd name="connsiteY3" fmla="*/ 68374 h 410233"/>
              <a:gd name="connsiteX4" fmla="*/ 5501414 w 5501414"/>
              <a:gd name="connsiteY4" fmla="*/ 341859 h 410233"/>
              <a:gd name="connsiteX5" fmla="*/ 5433040 w 5501414"/>
              <a:gd name="connsiteY5" fmla="*/ 410233 h 410233"/>
              <a:gd name="connsiteX6" fmla="*/ 146762 w 5501414"/>
              <a:gd name="connsiteY6" fmla="*/ 410233 h 410233"/>
              <a:gd name="connsiteX7" fmla="*/ 78388 w 5501414"/>
              <a:gd name="connsiteY7" fmla="*/ 341859 h 410233"/>
              <a:gd name="connsiteX8" fmla="*/ 78388 w 5501414"/>
              <a:gd name="connsiteY8" fmla="*/ 245778 h 410233"/>
              <a:gd name="connsiteX9" fmla="*/ 0 w 5501414"/>
              <a:gd name="connsiteY9" fmla="*/ 167390 h 410233"/>
              <a:gd name="connsiteX10" fmla="*/ 78388 w 5501414"/>
              <a:gd name="connsiteY10" fmla="*/ 89002 h 410233"/>
              <a:gd name="connsiteX11" fmla="*/ 78388 w 5501414"/>
              <a:gd name="connsiteY11" fmla="*/ 68374 h 410233"/>
              <a:gd name="connsiteX12" fmla="*/ 146762 w 5501414"/>
              <a:gd name="connsiteY12" fmla="*/ 0 h 41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01414" h="410233">
                <a:moveTo>
                  <a:pt x="146762" y="0"/>
                </a:moveTo>
                <a:lnTo>
                  <a:pt x="167390" y="0"/>
                </a:lnTo>
                <a:lnTo>
                  <a:pt x="5433040" y="0"/>
                </a:lnTo>
                <a:cubicBezTo>
                  <a:pt x="5470802" y="0"/>
                  <a:pt x="5501414" y="30612"/>
                  <a:pt x="5501414" y="68374"/>
                </a:cubicBezTo>
                <a:lnTo>
                  <a:pt x="5501414" y="341859"/>
                </a:lnTo>
                <a:cubicBezTo>
                  <a:pt x="5501414" y="379621"/>
                  <a:pt x="5470802" y="410233"/>
                  <a:pt x="5433040" y="410233"/>
                </a:cubicBezTo>
                <a:lnTo>
                  <a:pt x="146762" y="410233"/>
                </a:lnTo>
                <a:cubicBezTo>
                  <a:pt x="109000" y="410233"/>
                  <a:pt x="78388" y="379621"/>
                  <a:pt x="78388" y="341859"/>
                </a:cubicBezTo>
                <a:lnTo>
                  <a:pt x="78388" y="245778"/>
                </a:lnTo>
                <a:lnTo>
                  <a:pt x="0" y="167390"/>
                </a:lnTo>
                <a:lnTo>
                  <a:pt x="78388" y="89002"/>
                </a:lnTo>
                <a:lnTo>
                  <a:pt x="78388" y="68374"/>
                </a:lnTo>
                <a:cubicBezTo>
                  <a:pt x="78388" y="30612"/>
                  <a:pt x="109000" y="0"/>
                  <a:pt x="146762" y="0"/>
                </a:cubicBezTo>
                <a:close/>
              </a:path>
            </a:pathLst>
          </a:custGeom>
          <a:noFill/>
          <a:ln>
            <a:solidFill>
              <a:srgbClr val="153C15"/>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Arial"/>
                <a:ea typeface="+mn-ea"/>
                <a:cs typeface="+mn-cs"/>
              </a:rPr>
              <a:t>Evidence and troubleshooting history</a:t>
            </a:r>
          </a:p>
        </p:txBody>
      </p:sp>
      <p:sp>
        <p:nvSpPr>
          <p:cNvPr id="25" name="TextBox 24">
            <a:extLst>
              <a:ext uri="{FF2B5EF4-FFF2-40B4-BE49-F238E27FC236}">
                <a16:creationId xmlns:a16="http://schemas.microsoft.com/office/drawing/2014/main" id="{A9446BF2-5E33-34A2-8A33-CE2C2D8F81B6}"/>
              </a:ext>
            </a:extLst>
          </p:cNvPr>
          <p:cNvSpPr txBox="1"/>
          <p:nvPr/>
        </p:nvSpPr>
        <p:spPr>
          <a:xfrm>
            <a:off x="1986639" y="4474043"/>
            <a:ext cx="2017284" cy="58477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Trigger date/time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Trigger logic</a:t>
            </a:r>
          </a:p>
        </p:txBody>
      </p:sp>
      <p:sp>
        <p:nvSpPr>
          <p:cNvPr id="26" name="TextBox 25">
            <a:extLst>
              <a:ext uri="{FF2B5EF4-FFF2-40B4-BE49-F238E27FC236}">
                <a16:creationId xmlns:a16="http://schemas.microsoft.com/office/drawing/2014/main" id="{78068F7F-F119-EBE0-9419-38860CECCDB4}"/>
              </a:ext>
            </a:extLst>
          </p:cNvPr>
          <p:cNvSpPr txBox="1"/>
          <p:nvPr/>
        </p:nvSpPr>
        <p:spPr>
          <a:xfrm>
            <a:off x="4226578" y="4474043"/>
            <a:ext cx="1771639" cy="58477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Failure modes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Priority </a:t>
            </a:r>
          </a:p>
        </p:txBody>
      </p:sp>
      <p:sp>
        <p:nvSpPr>
          <p:cNvPr id="27" name="Oval 26">
            <a:extLst>
              <a:ext uri="{FF2B5EF4-FFF2-40B4-BE49-F238E27FC236}">
                <a16:creationId xmlns:a16="http://schemas.microsoft.com/office/drawing/2014/main" id="{6B725A8C-3B47-B6B1-6147-98B905A1973E}"/>
              </a:ext>
            </a:extLst>
          </p:cNvPr>
          <p:cNvSpPr/>
          <p:nvPr/>
        </p:nvSpPr>
        <p:spPr>
          <a:xfrm>
            <a:off x="1206510" y="5494479"/>
            <a:ext cx="199176" cy="19917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TextBox 27">
            <a:extLst>
              <a:ext uri="{FF2B5EF4-FFF2-40B4-BE49-F238E27FC236}">
                <a16:creationId xmlns:a16="http://schemas.microsoft.com/office/drawing/2014/main" id="{35CA8278-D2A9-F22A-2700-FC9F05D2FD6D}"/>
              </a:ext>
            </a:extLst>
          </p:cNvPr>
          <p:cNvSpPr txBox="1"/>
          <p:nvPr/>
        </p:nvSpPr>
        <p:spPr>
          <a:xfrm>
            <a:off x="1495393" y="5408957"/>
            <a:ext cx="215636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Originating Protection</a:t>
            </a:r>
          </a:p>
        </p:txBody>
      </p:sp>
      <p:sp>
        <p:nvSpPr>
          <p:cNvPr id="29" name="Oval 28">
            <a:extLst>
              <a:ext uri="{FF2B5EF4-FFF2-40B4-BE49-F238E27FC236}">
                <a16:creationId xmlns:a16="http://schemas.microsoft.com/office/drawing/2014/main" id="{EFBD8EAA-95E0-CF90-4182-FB711BFD463F}"/>
              </a:ext>
            </a:extLst>
          </p:cNvPr>
          <p:cNvSpPr/>
          <p:nvPr/>
        </p:nvSpPr>
        <p:spPr>
          <a:xfrm>
            <a:off x="1381465" y="1468977"/>
            <a:ext cx="199176" cy="199176"/>
          </a:xfrm>
          <a:prstGeom prst="ellipse">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0" name="TextBox 29">
            <a:extLst>
              <a:ext uri="{FF2B5EF4-FFF2-40B4-BE49-F238E27FC236}">
                <a16:creationId xmlns:a16="http://schemas.microsoft.com/office/drawing/2014/main" id="{B339EC31-A8F5-1C59-B2E8-232129AAC03B}"/>
              </a:ext>
            </a:extLst>
          </p:cNvPr>
          <p:cNvSpPr txBox="1"/>
          <p:nvPr/>
        </p:nvSpPr>
        <p:spPr>
          <a:xfrm>
            <a:off x="1580641" y="1399288"/>
            <a:ext cx="177003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State: Completed</a:t>
            </a:r>
          </a:p>
        </p:txBody>
      </p:sp>
      <p:sp>
        <p:nvSpPr>
          <p:cNvPr id="31" name="TextBox 30">
            <a:extLst>
              <a:ext uri="{FF2B5EF4-FFF2-40B4-BE49-F238E27FC236}">
                <a16:creationId xmlns:a16="http://schemas.microsoft.com/office/drawing/2014/main" id="{B013B54F-DF3A-540D-2F15-4357EB60B578}"/>
              </a:ext>
            </a:extLst>
          </p:cNvPr>
          <p:cNvSpPr txBox="1"/>
          <p:nvPr/>
        </p:nvSpPr>
        <p:spPr>
          <a:xfrm>
            <a:off x="4419890" y="1399288"/>
            <a:ext cx="145661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Actions Taken</a:t>
            </a:r>
          </a:p>
        </p:txBody>
      </p:sp>
      <p:sp>
        <p:nvSpPr>
          <p:cNvPr id="32" name="Freeform: Shape 31">
            <a:extLst>
              <a:ext uri="{FF2B5EF4-FFF2-40B4-BE49-F238E27FC236}">
                <a16:creationId xmlns:a16="http://schemas.microsoft.com/office/drawing/2014/main" id="{0CAACE64-757B-EA17-7484-B8D9195547F7}"/>
              </a:ext>
            </a:extLst>
          </p:cNvPr>
          <p:cNvSpPr/>
          <p:nvPr/>
        </p:nvSpPr>
        <p:spPr>
          <a:xfrm>
            <a:off x="4003923" y="2631074"/>
            <a:ext cx="3086364" cy="410233"/>
          </a:xfrm>
          <a:custGeom>
            <a:avLst/>
            <a:gdLst>
              <a:gd name="connsiteX0" fmla="*/ 146762 w 5501414"/>
              <a:gd name="connsiteY0" fmla="*/ 0 h 410233"/>
              <a:gd name="connsiteX1" fmla="*/ 167390 w 5501414"/>
              <a:gd name="connsiteY1" fmla="*/ 0 h 410233"/>
              <a:gd name="connsiteX2" fmla="*/ 5433040 w 5501414"/>
              <a:gd name="connsiteY2" fmla="*/ 0 h 410233"/>
              <a:gd name="connsiteX3" fmla="*/ 5501414 w 5501414"/>
              <a:gd name="connsiteY3" fmla="*/ 68374 h 410233"/>
              <a:gd name="connsiteX4" fmla="*/ 5501414 w 5501414"/>
              <a:gd name="connsiteY4" fmla="*/ 341859 h 410233"/>
              <a:gd name="connsiteX5" fmla="*/ 5433040 w 5501414"/>
              <a:gd name="connsiteY5" fmla="*/ 410233 h 410233"/>
              <a:gd name="connsiteX6" fmla="*/ 146762 w 5501414"/>
              <a:gd name="connsiteY6" fmla="*/ 410233 h 410233"/>
              <a:gd name="connsiteX7" fmla="*/ 78388 w 5501414"/>
              <a:gd name="connsiteY7" fmla="*/ 341859 h 410233"/>
              <a:gd name="connsiteX8" fmla="*/ 78388 w 5501414"/>
              <a:gd name="connsiteY8" fmla="*/ 245778 h 410233"/>
              <a:gd name="connsiteX9" fmla="*/ 0 w 5501414"/>
              <a:gd name="connsiteY9" fmla="*/ 167390 h 410233"/>
              <a:gd name="connsiteX10" fmla="*/ 78388 w 5501414"/>
              <a:gd name="connsiteY10" fmla="*/ 89002 h 410233"/>
              <a:gd name="connsiteX11" fmla="*/ 78388 w 5501414"/>
              <a:gd name="connsiteY11" fmla="*/ 68374 h 410233"/>
              <a:gd name="connsiteX12" fmla="*/ 146762 w 5501414"/>
              <a:gd name="connsiteY12" fmla="*/ 0 h 41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01414" h="410233">
                <a:moveTo>
                  <a:pt x="146762" y="0"/>
                </a:moveTo>
                <a:lnTo>
                  <a:pt x="167390" y="0"/>
                </a:lnTo>
                <a:lnTo>
                  <a:pt x="5433040" y="0"/>
                </a:lnTo>
                <a:cubicBezTo>
                  <a:pt x="5470802" y="0"/>
                  <a:pt x="5501414" y="30612"/>
                  <a:pt x="5501414" y="68374"/>
                </a:cubicBezTo>
                <a:lnTo>
                  <a:pt x="5501414" y="341859"/>
                </a:lnTo>
                <a:cubicBezTo>
                  <a:pt x="5501414" y="379621"/>
                  <a:pt x="5470802" y="410233"/>
                  <a:pt x="5433040" y="410233"/>
                </a:cubicBezTo>
                <a:lnTo>
                  <a:pt x="146762" y="410233"/>
                </a:lnTo>
                <a:cubicBezTo>
                  <a:pt x="109000" y="410233"/>
                  <a:pt x="78388" y="379621"/>
                  <a:pt x="78388" y="341859"/>
                </a:cubicBezTo>
                <a:lnTo>
                  <a:pt x="78388" y="245778"/>
                </a:lnTo>
                <a:lnTo>
                  <a:pt x="0" y="167390"/>
                </a:lnTo>
                <a:lnTo>
                  <a:pt x="78388" y="89002"/>
                </a:lnTo>
                <a:lnTo>
                  <a:pt x="78388" y="68374"/>
                </a:lnTo>
                <a:cubicBezTo>
                  <a:pt x="78388" y="30612"/>
                  <a:pt x="109000" y="0"/>
                  <a:pt x="146762" y="0"/>
                </a:cubicBezTo>
                <a:close/>
              </a:path>
            </a:pathLst>
          </a:custGeom>
          <a:noFill/>
          <a:ln>
            <a:solidFill>
              <a:srgbClr val="153C15"/>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a:ea typeface="+mn-ea"/>
                <a:cs typeface="+mn-cs"/>
              </a:rPr>
              <a:t>Review operating parameters</a:t>
            </a:r>
          </a:p>
        </p:txBody>
      </p:sp>
      <p:sp>
        <p:nvSpPr>
          <p:cNvPr id="33" name="Freeform: Shape 32">
            <a:extLst>
              <a:ext uri="{FF2B5EF4-FFF2-40B4-BE49-F238E27FC236}">
                <a16:creationId xmlns:a16="http://schemas.microsoft.com/office/drawing/2014/main" id="{1F8453E1-2E66-84DF-0F65-F4733E05F337}"/>
              </a:ext>
            </a:extLst>
          </p:cNvPr>
          <p:cNvSpPr/>
          <p:nvPr/>
        </p:nvSpPr>
        <p:spPr>
          <a:xfrm>
            <a:off x="4003923" y="3144858"/>
            <a:ext cx="3086364" cy="410233"/>
          </a:xfrm>
          <a:custGeom>
            <a:avLst/>
            <a:gdLst>
              <a:gd name="connsiteX0" fmla="*/ 146762 w 5501414"/>
              <a:gd name="connsiteY0" fmla="*/ 0 h 410233"/>
              <a:gd name="connsiteX1" fmla="*/ 167390 w 5501414"/>
              <a:gd name="connsiteY1" fmla="*/ 0 h 410233"/>
              <a:gd name="connsiteX2" fmla="*/ 5433040 w 5501414"/>
              <a:gd name="connsiteY2" fmla="*/ 0 h 410233"/>
              <a:gd name="connsiteX3" fmla="*/ 5501414 w 5501414"/>
              <a:gd name="connsiteY3" fmla="*/ 68374 h 410233"/>
              <a:gd name="connsiteX4" fmla="*/ 5501414 w 5501414"/>
              <a:gd name="connsiteY4" fmla="*/ 341859 h 410233"/>
              <a:gd name="connsiteX5" fmla="*/ 5433040 w 5501414"/>
              <a:gd name="connsiteY5" fmla="*/ 410233 h 410233"/>
              <a:gd name="connsiteX6" fmla="*/ 146762 w 5501414"/>
              <a:gd name="connsiteY6" fmla="*/ 410233 h 410233"/>
              <a:gd name="connsiteX7" fmla="*/ 78388 w 5501414"/>
              <a:gd name="connsiteY7" fmla="*/ 341859 h 410233"/>
              <a:gd name="connsiteX8" fmla="*/ 78388 w 5501414"/>
              <a:gd name="connsiteY8" fmla="*/ 245778 h 410233"/>
              <a:gd name="connsiteX9" fmla="*/ 0 w 5501414"/>
              <a:gd name="connsiteY9" fmla="*/ 167390 h 410233"/>
              <a:gd name="connsiteX10" fmla="*/ 78388 w 5501414"/>
              <a:gd name="connsiteY10" fmla="*/ 89002 h 410233"/>
              <a:gd name="connsiteX11" fmla="*/ 78388 w 5501414"/>
              <a:gd name="connsiteY11" fmla="*/ 68374 h 410233"/>
              <a:gd name="connsiteX12" fmla="*/ 146762 w 5501414"/>
              <a:gd name="connsiteY12" fmla="*/ 0 h 41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01414" h="410233">
                <a:moveTo>
                  <a:pt x="146762" y="0"/>
                </a:moveTo>
                <a:lnTo>
                  <a:pt x="167390" y="0"/>
                </a:lnTo>
                <a:lnTo>
                  <a:pt x="5433040" y="0"/>
                </a:lnTo>
                <a:cubicBezTo>
                  <a:pt x="5470802" y="0"/>
                  <a:pt x="5501414" y="30612"/>
                  <a:pt x="5501414" y="68374"/>
                </a:cubicBezTo>
                <a:lnTo>
                  <a:pt x="5501414" y="341859"/>
                </a:lnTo>
                <a:cubicBezTo>
                  <a:pt x="5501414" y="379621"/>
                  <a:pt x="5470802" y="410233"/>
                  <a:pt x="5433040" y="410233"/>
                </a:cubicBezTo>
                <a:lnTo>
                  <a:pt x="146762" y="410233"/>
                </a:lnTo>
                <a:cubicBezTo>
                  <a:pt x="109000" y="410233"/>
                  <a:pt x="78388" y="379621"/>
                  <a:pt x="78388" y="341859"/>
                </a:cubicBezTo>
                <a:lnTo>
                  <a:pt x="78388" y="245778"/>
                </a:lnTo>
                <a:lnTo>
                  <a:pt x="0" y="167390"/>
                </a:lnTo>
                <a:lnTo>
                  <a:pt x="78388" y="89002"/>
                </a:lnTo>
                <a:lnTo>
                  <a:pt x="78388" y="68374"/>
                </a:lnTo>
                <a:cubicBezTo>
                  <a:pt x="78388" y="30612"/>
                  <a:pt x="109000" y="0"/>
                  <a:pt x="146762" y="0"/>
                </a:cubicBezTo>
                <a:close/>
              </a:path>
            </a:pathLst>
          </a:custGeom>
          <a:noFill/>
          <a:ln>
            <a:solidFill>
              <a:srgbClr val="153C15"/>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Arial"/>
                <a:ea typeface="+mn-ea"/>
                <a:cs typeface="+mn-cs"/>
              </a:rPr>
              <a:t>Ensure designs</a:t>
            </a:r>
          </a:p>
        </p:txBody>
      </p:sp>
      <p:sp>
        <p:nvSpPr>
          <p:cNvPr id="34" name="TextBox 33">
            <a:extLst>
              <a:ext uri="{FF2B5EF4-FFF2-40B4-BE49-F238E27FC236}">
                <a16:creationId xmlns:a16="http://schemas.microsoft.com/office/drawing/2014/main" id="{B64712AE-7AF9-1ED8-E596-65F7EDB009CF}"/>
              </a:ext>
            </a:extLst>
          </p:cNvPr>
          <p:cNvSpPr txBox="1"/>
          <p:nvPr/>
        </p:nvSpPr>
        <p:spPr>
          <a:xfrm>
            <a:off x="7336045" y="1399288"/>
            <a:ext cx="247856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Impact: Wins and Losses</a:t>
            </a:r>
          </a:p>
        </p:txBody>
      </p:sp>
      <p:grpSp>
        <p:nvGrpSpPr>
          <p:cNvPr id="35" name="Group 34">
            <a:extLst>
              <a:ext uri="{FF2B5EF4-FFF2-40B4-BE49-F238E27FC236}">
                <a16:creationId xmlns:a16="http://schemas.microsoft.com/office/drawing/2014/main" id="{03984162-6CCF-2D17-F0E0-59B289D74667}"/>
              </a:ext>
            </a:extLst>
          </p:cNvPr>
          <p:cNvGrpSpPr/>
          <p:nvPr/>
        </p:nvGrpSpPr>
        <p:grpSpPr>
          <a:xfrm>
            <a:off x="6994447" y="1285096"/>
            <a:ext cx="385274" cy="478233"/>
            <a:chOff x="2884328" y="2219700"/>
            <a:chExt cx="1158400" cy="1437900"/>
          </a:xfrm>
          <a:solidFill>
            <a:schemeClr val="bg2">
              <a:lumMod val="25000"/>
            </a:schemeClr>
          </a:solidFill>
        </p:grpSpPr>
        <p:sp>
          <p:nvSpPr>
            <p:cNvPr id="36" name="Freeform: Shape 35">
              <a:extLst>
                <a:ext uri="{FF2B5EF4-FFF2-40B4-BE49-F238E27FC236}">
                  <a16:creationId xmlns:a16="http://schemas.microsoft.com/office/drawing/2014/main" id="{AE806449-03BD-9075-D087-1A83C9DF52BB}"/>
                </a:ext>
              </a:extLst>
            </p:cNvPr>
            <p:cNvSpPr/>
            <p:nvPr/>
          </p:nvSpPr>
          <p:spPr>
            <a:xfrm>
              <a:off x="3014804" y="2743200"/>
              <a:ext cx="914400" cy="914400"/>
            </a:xfrm>
            <a:custGeom>
              <a:avLst/>
              <a:gdLst>
                <a:gd name="connsiteX0" fmla="*/ 457200 w 914400"/>
                <a:gd name="connsiteY0" fmla="*/ 195649 h 914400"/>
                <a:gd name="connsiteX1" fmla="*/ 395457 w 914400"/>
                <a:gd name="connsiteY1" fmla="*/ 395457 h 914400"/>
                <a:gd name="connsiteX2" fmla="*/ 195650 w 914400"/>
                <a:gd name="connsiteY2" fmla="*/ 395455 h 914400"/>
                <a:gd name="connsiteX3" fmla="*/ 357298 w 914400"/>
                <a:gd name="connsiteY3" fmla="*/ 518942 h 914400"/>
                <a:gd name="connsiteX4" fmla="*/ 295553 w 914400"/>
                <a:gd name="connsiteY4" fmla="*/ 718749 h 914400"/>
                <a:gd name="connsiteX5" fmla="*/ 457200 w 914400"/>
                <a:gd name="connsiteY5" fmla="*/ 595260 h 914400"/>
                <a:gd name="connsiteX6" fmla="*/ 618846 w 914400"/>
                <a:gd name="connsiteY6" fmla="*/ 718749 h 914400"/>
                <a:gd name="connsiteX7" fmla="*/ 557101 w 914400"/>
                <a:gd name="connsiteY7" fmla="*/ 518942 h 914400"/>
                <a:gd name="connsiteX8" fmla="*/ 718749 w 914400"/>
                <a:gd name="connsiteY8" fmla="*/ 395455 h 914400"/>
                <a:gd name="connsiteX9" fmla="*/ 518942 w 914400"/>
                <a:gd name="connsiteY9" fmla="*/ 395457 h 914400"/>
                <a:gd name="connsiteX10" fmla="*/ 457200 w 914400"/>
                <a:gd name="connsiteY10" fmla="*/ 0 h 914400"/>
                <a:gd name="connsiteX11" fmla="*/ 914400 w 914400"/>
                <a:gd name="connsiteY11" fmla="*/ 457200 h 914400"/>
                <a:gd name="connsiteX12" fmla="*/ 457200 w 914400"/>
                <a:gd name="connsiteY12" fmla="*/ 914400 h 914400"/>
                <a:gd name="connsiteX13" fmla="*/ 0 w 914400"/>
                <a:gd name="connsiteY13" fmla="*/ 457200 h 914400"/>
                <a:gd name="connsiteX14" fmla="*/ 457200 w 914400"/>
                <a:gd name="connsiteY14"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400" h="914400">
                  <a:moveTo>
                    <a:pt x="457200" y="195649"/>
                  </a:moveTo>
                  <a:lnTo>
                    <a:pt x="395457" y="395457"/>
                  </a:lnTo>
                  <a:lnTo>
                    <a:pt x="195650" y="395455"/>
                  </a:lnTo>
                  <a:lnTo>
                    <a:pt x="357298" y="518942"/>
                  </a:lnTo>
                  <a:lnTo>
                    <a:pt x="295553" y="718749"/>
                  </a:lnTo>
                  <a:lnTo>
                    <a:pt x="457200" y="595260"/>
                  </a:lnTo>
                  <a:lnTo>
                    <a:pt x="618846" y="718749"/>
                  </a:lnTo>
                  <a:lnTo>
                    <a:pt x="557101" y="518942"/>
                  </a:lnTo>
                  <a:lnTo>
                    <a:pt x="718749" y="395455"/>
                  </a:lnTo>
                  <a:lnTo>
                    <a:pt x="518942" y="395457"/>
                  </a:lnTo>
                  <a:close/>
                  <a:moveTo>
                    <a:pt x="457200" y="0"/>
                  </a:moveTo>
                  <a:cubicBezTo>
                    <a:pt x="709705" y="0"/>
                    <a:pt x="914400" y="204695"/>
                    <a:pt x="914400" y="457200"/>
                  </a:cubicBezTo>
                  <a:cubicBezTo>
                    <a:pt x="914400" y="709705"/>
                    <a:pt x="709705" y="914400"/>
                    <a:pt x="457200" y="914400"/>
                  </a:cubicBezTo>
                  <a:cubicBezTo>
                    <a:pt x="204695" y="914400"/>
                    <a:pt x="0" y="709705"/>
                    <a:pt x="0" y="457200"/>
                  </a:cubicBezTo>
                  <a:cubicBezTo>
                    <a:pt x="0" y="204695"/>
                    <a:pt x="204695" y="0"/>
                    <a:pt x="457200" y="0"/>
                  </a:cubicBezTo>
                  <a:close/>
                </a:path>
              </a:pathLst>
            </a:custGeom>
            <a:grp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7" name="Freeform: Shape 36">
              <a:extLst>
                <a:ext uri="{FF2B5EF4-FFF2-40B4-BE49-F238E27FC236}">
                  <a16:creationId xmlns:a16="http://schemas.microsoft.com/office/drawing/2014/main" id="{11D70BC7-0231-AFEF-14EB-B020721D1810}"/>
                </a:ext>
              </a:extLst>
            </p:cNvPr>
            <p:cNvSpPr/>
            <p:nvPr/>
          </p:nvSpPr>
          <p:spPr>
            <a:xfrm rot="3479037">
              <a:off x="2711284" y="2392744"/>
              <a:ext cx="635799" cy="289711"/>
            </a:xfrm>
            <a:custGeom>
              <a:avLst/>
              <a:gdLst>
                <a:gd name="connsiteX0" fmla="*/ 0 w 635799"/>
                <a:gd name="connsiteY0" fmla="*/ 289711 h 289711"/>
                <a:gd name="connsiteX1" fmla="*/ 181144 w 635799"/>
                <a:gd name="connsiteY1" fmla="*/ 0 h 289711"/>
                <a:gd name="connsiteX2" fmla="*/ 623392 w 635799"/>
                <a:gd name="connsiteY2" fmla="*/ 0 h 289711"/>
                <a:gd name="connsiteX3" fmla="*/ 611852 w 635799"/>
                <a:gd name="connsiteY3" fmla="*/ 43766 h 289711"/>
                <a:gd name="connsiteX4" fmla="*/ 618542 w 635799"/>
                <a:gd name="connsiteY4" fmla="*/ 238012 h 289711"/>
                <a:gd name="connsiteX5" fmla="*/ 635799 w 635799"/>
                <a:gd name="connsiteY5" fmla="*/ 289711 h 28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799" h="289711">
                  <a:moveTo>
                    <a:pt x="0" y="289711"/>
                  </a:moveTo>
                  <a:lnTo>
                    <a:pt x="181144" y="0"/>
                  </a:lnTo>
                  <a:lnTo>
                    <a:pt x="623392" y="0"/>
                  </a:lnTo>
                  <a:lnTo>
                    <a:pt x="611852" y="43766"/>
                  </a:lnTo>
                  <a:cubicBezTo>
                    <a:pt x="601448" y="108798"/>
                    <a:pt x="603966" y="174795"/>
                    <a:pt x="618542" y="238012"/>
                  </a:cubicBezTo>
                  <a:lnTo>
                    <a:pt x="635799" y="289711"/>
                  </a:lnTo>
                  <a:close/>
                </a:path>
              </a:pathLst>
            </a:custGeom>
            <a:grp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8" name="Freeform: Shape 37">
              <a:extLst>
                <a:ext uri="{FF2B5EF4-FFF2-40B4-BE49-F238E27FC236}">
                  <a16:creationId xmlns:a16="http://schemas.microsoft.com/office/drawing/2014/main" id="{8082A2A6-264F-3435-32EB-1D42139E6DE6}"/>
                </a:ext>
              </a:extLst>
            </p:cNvPr>
            <p:cNvSpPr/>
            <p:nvPr/>
          </p:nvSpPr>
          <p:spPr>
            <a:xfrm rot="18120963" flipH="1">
              <a:off x="3586727" y="2387017"/>
              <a:ext cx="622292" cy="289711"/>
            </a:xfrm>
            <a:custGeom>
              <a:avLst/>
              <a:gdLst>
                <a:gd name="connsiteX0" fmla="*/ 181144 w 622292"/>
                <a:gd name="connsiteY0" fmla="*/ 0 h 289711"/>
                <a:gd name="connsiteX1" fmla="*/ 0 w 622292"/>
                <a:gd name="connsiteY1" fmla="*/ 289711 h 289711"/>
                <a:gd name="connsiteX2" fmla="*/ 622292 w 622292"/>
                <a:gd name="connsiteY2" fmla="*/ 289711 h 289711"/>
                <a:gd name="connsiteX3" fmla="*/ 609736 w 622292"/>
                <a:gd name="connsiteY3" fmla="*/ 252095 h 289711"/>
                <a:gd name="connsiteX4" fmla="*/ 603046 w 622292"/>
                <a:gd name="connsiteY4" fmla="*/ 57850 h 289711"/>
                <a:gd name="connsiteX5" fmla="*/ 618299 w 622292"/>
                <a:gd name="connsiteY5" fmla="*/ 0 h 28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2292" h="289711">
                  <a:moveTo>
                    <a:pt x="181144" y="0"/>
                  </a:moveTo>
                  <a:lnTo>
                    <a:pt x="0" y="289711"/>
                  </a:lnTo>
                  <a:lnTo>
                    <a:pt x="622292" y="289711"/>
                  </a:lnTo>
                  <a:lnTo>
                    <a:pt x="609736" y="252095"/>
                  </a:lnTo>
                  <a:cubicBezTo>
                    <a:pt x="595160" y="188879"/>
                    <a:pt x="592642" y="122881"/>
                    <a:pt x="603046" y="57850"/>
                  </a:cubicBezTo>
                  <a:lnTo>
                    <a:pt x="618299" y="0"/>
                  </a:lnTo>
                  <a:close/>
                </a:path>
              </a:pathLst>
            </a:custGeom>
            <a:grp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39" name="Rectangle 38">
            <a:extLst>
              <a:ext uri="{FF2B5EF4-FFF2-40B4-BE49-F238E27FC236}">
                <a16:creationId xmlns:a16="http://schemas.microsoft.com/office/drawing/2014/main" id="{309D8DC8-E2EB-C605-A714-EAC8EE1F293A}"/>
              </a:ext>
            </a:extLst>
          </p:cNvPr>
          <p:cNvSpPr/>
          <p:nvPr/>
        </p:nvSpPr>
        <p:spPr>
          <a:xfrm>
            <a:off x="7680457" y="1885206"/>
            <a:ext cx="2655059" cy="4071974"/>
          </a:xfrm>
          <a:prstGeom prst="rect">
            <a:avLst/>
          </a:prstGeom>
          <a:noFill/>
          <a:ln>
            <a:solidFill>
              <a:srgbClr val="153C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7D252CC7-60EE-9B3E-41C6-149AF6255752}"/>
              </a:ext>
            </a:extLst>
          </p:cNvPr>
          <p:cNvSpPr/>
          <p:nvPr/>
        </p:nvSpPr>
        <p:spPr>
          <a:xfrm>
            <a:off x="823865" y="1885206"/>
            <a:ext cx="6847855" cy="4071974"/>
          </a:xfrm>
          <a:prstGeom prst="rect">
            <a:avLst/>
          </a:prstGeom>
          <a:noFill/>
          <a:ln>
            <a:solidFill>
              <a:srgbClr val="153C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1" name="Rectangle 40">
            <a:extLst>
              <a:ext uri="{FF2B5EF4-FFF2-40B4-BE49-F238E27FC236}">
                <a16:creationId xmlns:a16="http://schemas.microsoft.com/office/drawing/2014/main" id="{74D16504-43CC-0CFD-38BC-4F0F5EEA3B04}"/>
              </a:ext>
            </a:extLst>
          </p:cNvPr>
          <p:cNvSpPr/>
          <p:nvPr/>
        </p:nvSpPr>
        <p:spPr>
          <a:xfrm>
            <a:off x="823865" y="1247332"/>
            <a:ext cx="9511651" cy="644061"/>
          </a:xfrm>
          <a:prstGeom prst="rect">
            <a:avLst/>
          </a:prstGeom>
          <a:noFill/>
          <a:ln>
            <a:solidFill>
              <a:srgbClr val="153C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51" name="Group 50">
            <a:extLst>
              <a:ext uri="{FF2B5EF4-FFF2-40B4-BE49-F238E27FC236}">
                <a16:creationId xmlns:a16="http://schemas.microsoft.com/office/drawing/2014/main" id="{7631E873-1C2D-E77D-9A4C-CA9828F30FA4}"/>
              </a:ext>
            </a:extLst>
          </p:cNvPr>
          <p:cNvGrpSpPr/>
          <p:nvPr/>
        </p:nvGrpSpPr>
        <p:grpSpPr>
          <a:xfrm>
            <a:off x="491705" y="6118697"/>
            <a:ext cx="9843814" cy="310449"/>
            <a:chOff x="1498132" y="5761355"/>
            <a:chExt cx="9843814" cy="731520"/>
          </a:xfrm>
        </p:grpSpPr>
        <p:sp>
          <p:nvSpPr>
            <p:cNvPr id="52" name="Pentagon 3">
              <a:extLst>
                <a:ext uri="{FF2B5EF4-FFF2-40B4-BE49-F238E27FC236}">
                  <a16:creationId xmlns:a16="http://schemas.microsoft.com/office/drawing/2014/main" id="{43D88827-B27B-11FD-77F5-7F8ABA645A77}"/>
                </a:ext>
              </a:extLst>
            </p:cNvPr>
            <p:cNvSpPr/>
            <p:nvPr/>
          </p:nvSpPr>
          <p:spPr>
            <a:xfrm>
              <a:off x="1498132" y="5761355"/>
              <a:ext cx="2468880" cy="731520"/>
            </a:xfrm>
            <a:prstGeom prst="homePlate">
              <a:avLst/>
            </a:prstGeom>
            <a:solidFill>
              <a:schemeClr val="tx1">
                <a:lumMod val="50000"/>
                <a:lumOff val="50000"/>
              </a:schemeClr>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sym typeface="Calibri"/>
              </a:endParaRPr>
            </a:p>
          </p:txBody>
        </p:sp>
        <p:sp>
          <p:nvSpPr>
            <p:cNvPr id="53" name="TextBox 52">
              <a:extLst>
                <a:ext uri="{FF2B5EF4-FFF2-40B4-BE49-F238E27FC236}">
                  <a16:creationId xmlns:a16="http://schemas.microsoft.com/office/drawing/2014/main" id="{8E4AB0FC-47D5-C985-6967-3DB83B8484DC}"/>
                </a:ext>
              </a:extLst>
            </p:cNvPr>
            <p:cNvSpPr txBox="1"/>
            <p:nvPr/>
          </p:nvSpPr>
          <p:spPr>
            <a:xfrm>
              <a:off x="1526119" y="5817205"/>
              <a:ext cx="2072692" cy="598310"/>
            </a:xfrm>
            <a:prstGeom prst="rect">
              <a:avLst/>
            </a:prstGeom>
            <a:noFill/>
          </p:spPr>
          <p:txBody>
            <a:bodyPr wrap="square" rtlCol="0" anchor="ctr" anchorCtr="0">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a:ea typeface="League Spartan" charset="0"/>
                  <a:cs typeface="Poppins" pitchFamily="2" charset="77"/>
                  <a:sym typeface="Calibri"/>
                </a:rPr>
                <a:t>Assess Risk: PLAN</a:t>
              </a:r>
            </a:p>
          </p:txBody>
        </p:sp>
        <p:sp>
          <p:nvSpPr>
            <p:cNvPr id="54" name="Chevron 4">
              <a:extLst>
                <a:ext uri="{FF2B5EF4-FFF2-40B4-BE49-F238E27FC236}">
                  <a16:creationId xmlns:a16="http://schemas.microsoft.com/office/drawing/2014/main" id="{283C9851-A096-4825-FF5D-293FD4B42012}"/>
                </a:ext>
              </a:extLst>
            </p:cNvPr>
            <p:cNvSpPr/>
            <p:nvPr/>
          </p:nvSpPr>
          <p:spPr>
            <a:xfrm>
              <a:off x="3954571" y="5761355"/>
              <a:ext cx="2468880" cy="731520"/>
            </a:xfrm>
            <a:prstGeom prst="chevron">
              <a:avLst/>
            </a:prstGeom>
            <a:solidFill>
              <a:schemeClr val="tx1">
                <a:lumMod val="50000"/>
                <a:lumOff val="50000"/>
              </a:schemeClr>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sym typeface="Calibri"/>
              </a:endParaRPr>
            </a:p>
          </p:txBody>
        </p:sp>
        <p:sp>
          <p:nvSpPr>
            <p:cNvPr id="55" name="TextBox 54">
              <a:extLst>
                <a:ext uri="{FF2B5EF4-FFF2-40B4-BE49-F238E27FC236}">
                  <a16:creationId xmlns:a16="http://schemas.microsoft.com/office/drawing/2014/main" id="{A3A5A1C2-5504-8FEF-EEAD-2723330C1983}"/>
                </a:ext>
              </a:extLst>
            </p:cNvPr>
            <p:cNvSpPr txBox="1"/>
            <p:nvPr/>
          </p:nvSpPr>
          <p:spPr>
            <a:xfrm>
              <a:off x="4322772" y="5812139"/>
              <a:ext cx="1732478" cy="598310"/>
            </a:xfrm>
            <a:prstGeom prst="rect">
              <a:avLst/>
            </a:prstGeom>
            <a:noFill/>
          </p:spPr>
          <p:txBody>
            <a:bodyPr wrap="square" rtlCol="0" anchor="ctr" anchorCtr="0">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League Spartan" charset="0"/>
                  <a:cs typeface="Poppins" pitchFamily="2" charset="77"/>
                  <a:sym typeface="Calibri"/>
                </a:rPr>
                <a:t>Protect Assets: DO</a:t>
              </a:r>
            </a:p>
          </p:txBody>
        </p:sp>
        <p:sp>
          <p:nvSpPr>
            <p:cNvPr id="56" name="Chevron 5">
              <a:extLst>
                <a:ext uri="{FF2B5EF4-FFF2-40B4-BE49-F238E27FC236}">
                  <a16:creationId xmlns:a16="http://schemas.microsoft.com/office/drawing/2014/main" id="{69A438E8-8AD4-9B1F-2E97-61911763A3C9}"/>
                </a:ext>
              </a:extLst>
            </p:cNvPr>
            <p:cNvSpPr/>
            <p:nvPr/>
          </p:nvSpPr>
          <p:spPr>
            <a:xfrm>
              <a:off x="6428679" y="5761355"/>
              <a:ext cx="2435030" cy="731520"/>
            </a:xfrm>
            <a:prstGeom prst="chevron">
              <a:avLst/>
            </a:prstGeom>
            <a:solidFill>
              <a:schemeClr val="tx1">
                <a:lumMod val="50000"/>
                <a:lumOff val="50000"/>
              </a:schemeClr>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sym typeface="Calibri"/>
              </a:endParaRPr>
            </a:p>
          </p:txBody>
        </p:sp>
        <p:sp>
          <p:nvSpPr>
            <p:cNvPr id="57" name="TextBox 56">
              <a:extLst>
                <a:ext uri="{FF2B5EF4-FFF2-40B4-BE49-F238E27FC236}">
                  <a16:creationId xmlns:a16="http://schemas.microsoft.com/office/drawing/2014/main" id="{CA11F835-6776-3C4D-930B-DADFA45DFE2D}"/>
                </a:ext>
              </a:extLst>
            </p:cNvPr>
            <p:cNvSpPr txBox="1"/>
            <p:nvPr/>
          </p:nvSpPr>
          <p:spPr>
            <a:xfrm>
              <a:off x="6796880" y="5837007"/>
              <a:ext cx="1716409" cy="598310"/>
            </a:xfrm>
            <a:prstGeom prst="rect">
              <a:avLst/>
            </a:prstGeom>
            <a:noFill/>
          </p:spPr>
          <p:txBody>
            <a:bodyPr wrap="square" rtlCol="0" anchor="ctr" anchorCtr="0">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a:ea typeface="League Spartan" charset="0"/>
                  <a:cs typeface="Poppins" pitchFamily="2" charset="77"/>
                  <a:sym typeface="Calibri"/>
                </a:rPr>
                <a:t>Monitor Twin: CHECK</a:t>
              </a:r>
            </a:p>
          </p:txBody>
        </p:sp>
        <p:sp>
          <p:nvSpPr>
            <p:cNvPr id="58" name="Chevron 5">
              <a:extLst>
                <a:ext uri="{FF2B5EF4-FFF2-40B4-BE49-F238E27FC236}">
                  <a16:creationId xmlns:a16="http://schemas.microsoft.com/office/drawing/2014/main" id="{C17E248F-89B1-C194-3BBD-EF69D8CD5E14}"/>
                </a:ext>
              </a:extLst>
            </p:cNvPr>
            <p:cNvSpPr/>
            <p:nvPr/>
          </p:nvSpPr>
          <p:spPr>
            <a:xfrm>
              <a:off x="8873066" y="5761355"/>
              <a:ext cx="2468880" cy="731520"/>
            </a:xfrm>
            <a:prstGeom prst="chevron">
              <a:avLst/>
            </a:prstGeom>
            <a:solidFill>
              <a:srgbClr val="153C15"/>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sym typeface="Calibri"/>
              </a:endParaRPr>
            </a:p>
          </p:txBody>
        </p:sp>
        <p:sp>
          <p:nvSpPr>
            <p:cNvPr id="59" name="TextBox 58">
              <a:extLst>
                <a:ext uri="{FF2B5EF4-FFF2-40B4-BE49-F238E27FC236}">
                  <a16:creationId xmlns:a16="http://schemas.microsoft.com/office/drawing/2014/main" id="{A16D9278-9175-63FF-6532-8496C90723A3}"/>
                </a:ext>
              </a:extLst>
            </p:cNvPr>
            <p:cNvSpPr txBox="1"/>
            <p:nvPr/>
          </p:nvSpPr>
          <p:spPr>
            <a:xfrm>
              <a:off x="9237280" y="5823279"/>
              <a:ext cx="1720396" cy="598310"/>
            </a:xfrm>
            <a:prstGeom prst="rect">
              <a:avLst/>
            </a:prstGeom>
            <a:noFill/>
          </p:spPr>
          <p:txBody>
            <a:bodyPr wrap="square" rtlCol="0" anchor="ctr" anchorCtr="0">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a:ea typeface="League Spartan" charset="0"/>
                  <a:cs typeface="Poppins" pitchFamily="2" charset="77"/>
                  <a:sym typeface="Calibri"/>
                </a:rPr>
                <a:t>Acton on Threats: ACT</a:t>
              </a:r>
            </a:p>
          </p:txBody>
        </p:sp>
      </p:grpSp>
      <p:sp>
        <p:nvSpPr>
          <p:cNvPr id="60" name="Title 3">
            <a:extLst>
              <a:ext uri="{FF2B5EF4-FFF2-40B4-BE49-F238E27FC236}">
                <a16:creationId xmlns:a16="http://schemas.microsoft.com/office/drawing/2014/main" id="{B4CE6519-2331-0AD2-A901-704A3379FEE5}"/>
              </a:ext>
            </a:extLst>
          </p:cNvPr>
          <p:cNvSpPr>
            <a:spLocks noGrp="1"/>
          </p:cNvSpPr>
          <p:nvPr>
            <p:ph type="title"/>
          </p:nvPr>
        </p:nvSpPr>
        <p:spPr>
          <a:xfrm>
            <a:off x="491705" y="508991"/>
            <a:ext cx="10972800" cy="410233"/>
          </a:xfrm>
        </p:spPr>
        <p:txBody>
          <a:bodyPr>
            <a:normAutofit fontScale="90000"/>
          </a:bodyPr>
          <a:lstStyle/>
          <a:p>
            <a:r>
              <a:rPr lang="de-DE"/>
              <a:t>Advisories</a:t>
            </a:r>
            <a:endParaRPr lang="en-US"/>
          </a:p>
        </p:txBody>
      </p:sp>
    </p:spTree>
    <p:extLst>
      <p:ext uri="{BB962C8B-B14F-4D97-AF65-F5344CB8AC3E}">
        <p14:creationId xmlns:p14="http://schemas.microsoft.com/office/powerpoint/2010/main" val="3209657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C0ED7-E8F1-E962-23C4-7ED872E0ECCB}"/>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C881A4B-5CDB-FD16-2B6D-F0E343572E57}"/>
              </a:ext>
            </a:extLst>
          </p:cNvPr>
          <p:cNvSpPr/>
          <p:nvPr/>
        </p:nvSpPr>
        <p:spPr>
          <a:xfrm>
            <a:off x="874337" y="1503481"/>
            <a:ext cx="1363467" cy="2084445"/>
          </a:xfrm>
          <a:prstGeom prst="roundRect">
            <a:avLst>
              <a:gd name="adj" fmla="val 4360"/>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Arial"/>
                <a:ea typeface="+mn-ea"/>
                <a:cs typeface="+mn-cs"/>
              </a:rPr>
              <a:t>Risk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5AFFFE52-CF41-0517-9403-DED4DBE9AAD5}"/>
              </a:ext>
            </a:extLst>
          </p:cNvPr>
          <p:cNvSpPr/>
          <p:nvPr/>
        </p:nvSpPr>
        <p:spPr>
          <a:xfrm>
            <a:off x="2320288" y="1503481"/>
            <a:ext cx="1410965" cy="2084445"/>
          </a:xfrm>
          <a:prstGeom prst="roundRect">
            <a:avLst>
              <a:gd name="adj" fmla="val 4360"/>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Arial"/>
                <a:ea typeface="+mn-ea"/>
                <a:cs typeface="+mn-cs"/>
              </a:rPr>
              <a:t>Exposure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Freeform: Shape 3">
            <a:extLst>
              <a:ext uri="{FF2B5EF4-FFF2-40B4-BE49-F238E27FC236}">
                <a16:creationId xmlns:a16="http://schemas.microsoft.com/office/drawing/2014/main" id="{8BEE1A52-E66C-B104-D1E2-6BC1F482FFDE}"/>
              </a:ext>
            </a:extLst>
          </p:cNvPr>
          <p:cNvSpPr/>
          <p:nvPr/>
        </p:nvSpPr>
        <p:spPr>
          <a:xfrm>
            <a:off x="3813737" y="1503481"/>
            <a:ext cx="1952557" cy="2084445"/>
          </a:xfrm>
          <a:custGeom>
            <a:avLst/>
            <a:gdLst>
              <a:gd name="connsiteX0" fmla="*/ 85131 w 1952557"/>
              <a:gd name="connsiteY0" fmla="*/ 0 h 2084445"/>
              <a:gd name="connsiteX1" fmla="*/ 1867426 w 1952557"/>
              <a:gd name="connsiteY1" fmla="*/ 0 h 2084445"/>
              <a:gd name="connsiteX2" fmla="*/ 1952557 w 1952557"/>
              <a:gd name="connsiteY2" fmla="*/ 85131 h 2084445"/>
              <a:gd name="connsiteX3" fmla="*/ 1952557 w 1952557"/>
              <a:gd name="connsiteY3" fmla="*/ 1898398 h 2084445"/>
              <a:gd name="connsiteX4" fmla="*/ 1932114 w 1952557"/>
              <a:gd name="connsiteY4" fmla="*/ 1904744 h 2084445"/>
              <a:gd name="connsiteX5" fmla="*/ 1765364 w 1952557"/>
              <a:gd name="connsiteY5" fmla="*/ 2071494 h 2084445"/>
              <a:gd name="connsiteX6" fmla="*/ 1761344 w 1952557"/>
              <a:gd name="connsiteY6" fmla="*/ 2084445 h 2084445"/>
              <a:gd name="connsiteX7" fmla="*/ 85131 w 1952557"/>
              <a:gd name="connsiteY7" fmla="*/ 2084445 h 2084445"/>
              <a:gd name="connsiteX8" fmla="*/ 0 w 1952557"/>
              <a:gd name="connsiteY8" fmla="*/ 1999314 h 2084445"/>
              <a:gd name="connsiteX9" fmla="*/ 0 w 1952557"/>
              <a:gd name="connsiteY9" fmla="*/ 85131 h 2084445"/>
              <a:gd name="connsiteX10" fmla="*/ 85131 w 1952557"/>
              <a:gd name="connsiteY10" fmla="*/ 0 h 208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52557" h="2084445">
                <a:moveTo>
                  <a:pt x="85131" y="0"/>
                </a:moveTo>
                <a:lnTo>
                  <a:pt x="1867426" y="0"/>
                </a:lnTo>
                <a:cubicBezTo>
                  <a:pt x="1914443" y="0"/>
                  <a:pt x="1952557" y="38114"/>
                  <a:pt x="1952557" y="85131"/>
                </a:cubicBezTo>
                <a:lnTo>
                  <a:pt x="1952557" y="1898398"/>
                </a:lnTo>
                <a:lnTo>
                  <a:pt x="1932114" y="1904744"/>
                </a:lnTo>
                <a:cubicBezTo>
                  <a:pt x="1857139" y="1936456"/>
                  <a:pt x="1797076" y="1996519"/>
                  <a:pt x="1765364" y="2071494"/>
                </a:cubicBezTo>
                <a:lnTo>
                  <a:pt x="1761344" y="2084445"/>
                </a:lnTo>
                <a:lnTo>
                  <a:pt x="85131" y="2084445"/>
                </a:lnTo>
                <a:cubicBezTo>
                  <a:pt x="38114" y="2084445"/>
                  <a:pt x="0" y="2046331"/>
                  <a:pt x="0" y="1999314"/>
                </a:cubicBezTo>
                <a:lnTo>
                  <a:pt x="0" y="85131"/>
                </a:lnTo>
                <a:cubicBezTo>
                  <a:pt x="0" y="38114"/>
                  <a:pt x="38114" y="0"/>
                  <a:pt x="85131" y="0"/>
                </a:cubicBezTo>
                <a:close/>
              </a:path>
            </a:pathLst>
          </a:cu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Arial"/>
                <a:ea typeface="+mn-ea"/>
                <a:cs typeface="+mn-cs"/>
              </a:rPr>
              <a:t>Status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extBox 4">
            <a:extLst>
              <a:ext uri="{FF2B5EF4-FFF2-40B4-BE49-F238E27FC236}">
                <a16:creationId xmlns:a16="http://schemas.microsoft.com/office/drawing/2014/main" id="{389373EC-D806-C4EB-12BE-1D53F8E3D035}"/>
              </a:ext>
            </a:extLst>
          </p:cNvPr>
          <p:cNvSpPr txBox="1"/>
          <p:nvPr/>
        </p:nvSpPr>
        <p:spPr>
          <a:xfrm>
            <a:off x="935766" y="3061141"/>
            <a:ext cx="126945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At Mission Time</a:t>
            </a:r>
          </a:p>
        </p:txBody>
      </p:sp>
      <p:sp>
        <p:nvSpPr>
          <p:cNvPr id="6" name="TextBox 5">
            <a:extLst>
              <a:ext uri="{FF2B5EF4-FFF2-40B4-BE49-F238E27FC236}">
                <a16:creationId xmlns:a16="http://schemas.microsoft.com/office/drawing/2014/main" id="{78FED29C-73FE-ED6B-2AB0-A0A059B0E009}"/>
              </a:ext>
            </a:extLst>
          </p:cNvPr>
          <p:cNvSpPr txBox="1"/>
          <p:nvPr/>
        </p:nvSpPr>
        <p:spPr>
          <a:xfrm>
            <a:off x="1018094" y="2266188"/>
            <a:ext cx="118654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$137k</a:t>
            </a:r>
          </a:p>
        </p:txBody>
      </p:sp>
      <p:sp>
        <p:nvSpPr>
          <p:cNvPr id="7" name="Block Arc 6">
            <a:extLst>
              <a:ext uri="{FF2B5EF4-FFF2-40B4-BE49-F238E27FC236}">
                <a16:creationId xmlns:a16="http://schemas.microsoft.com/office/drawing/2014/main" id="{8C2492CC-E1BC-ABEF-2EAB-86FB3A27AAAE}"/>
              </a:ext>
            </a:extLst>
          </p:cNvPr>
          <p:cNvSpPr/>
          <p:nvPr/>
        </p:nvSpPr>
        <p:spPr>
          <a:xfrm>
            <a:off x="2508936" y="1942374"/>
            <a:ext cx="1045598" cy="1045598"/>
          </a:xfrm>
          <a:prstGeom prst="blockArc">
            <a:avLst>
              <a:gd name="adj1" fmla="val 11724"/>
              <a:gd name="adj2" fmla="val 21589026"/>
              <a:gd name="adj3" fmla="val 13618"/>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Block Arc 7">
            <a:extLst>
              <a:ext uri="{FF2B5EF4-FFF2-40B4-BE49-F238E27FC236}">
                <a16:creationId xmlns:a16="http://schemas.microsoft.com/office/drawing/2014/main" id="{8DA2C001-4155-016D-8D7A-BC928C635751}"/>
              </a:ext>
            </a:extLst>
          </p:cNvPr>
          <p:cNvSpPr/>
          <p:nvPr/>
        </p:nvSpPr>
        <p:spPr>
          <a:xfrm>
            <a:off x="2508936" y="1942374"/>
            <a:ext cx="1045598" cy="1045598"/>
          </a:xfrm>
          <a:prstGeom prst="blockArc">
            <a:avLst>
              <a:gd name="adj1" fmla="val 16252643"/>
              <a:gd name="adj2" fmla="val 21589026"/>
              <a:gd name="adj3" fmla="val 13618"/>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567D3183-9A7E-201D-4149-869A88E9B8A2}"/>
              </a:ext>
            </a:extLst>
          </p:cNvPr>
          <p:cNvSpPr txBox="1"/>
          <p:nvPr/>
        </p:nvSpPr>
        <p:spPr>
          <a:xfrm>
            <a:off x="2761306" y="2295896"/>
            <a:ext cx="595035" cy="338554"/>
          </a:xfrm>
          <a:prstGeom prst="rect">
            <a:avLst/>
          </a:prstGeom>
          <a:noFill/>
        </p:spPr>
        <p:txBody>
          <a:bodyPr wrap="none" rtlCol="0">
            <a:spAutoFit/>
          </a:bodyPr>
          <a:lstStyle>
            <a:defPPr>
              <a:defRPr lang="en-US"/>
            </a:defPPr>
            <a:lvl1pPr>
              <a:defRPr sz="2800" b="1">
                <a:solidFill>
                  <a:srgbClr val="646464"/>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25%</a:t>
            </a:r>
          </a:p>
        </p:txBody>
      </p:sp>
      <p:sp>
        <p:nvSpPr>
          <p:cNvPr id="10" name="TextBox 9">
            <a:extLst>
              <a:ext uri="{FF2B5EF4-FFF2-40B4-BE49-F238E27FC236}">
                <a16:creationId xmlns:a16="http://schemas.microsoft.com/office/drawing/2014/main" id="{BDD3B34F-4385-62D3-8086-87D2CEFFF14F}"/>
              </a:ext>
            </a:extLst>
          </p:cNvPr>
          <p:cNvSpPr txBox="1"/>
          <p:nvPr/>
        </p:nvSpPr>
        <p:spPr>
          <a:xfrm>
            <a:off x="2320289" y="3061141"/>
            <a:ext cx="141096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Failure Probability</a:t>
            </a:r>
          </a:p>
        </p:txBody>
      </p:sp>
      <p:sp>
        <p:nvSpPr>
          <p:cNvPr id="11" name="TextBox 10">
            <a:extLst>
              <a:ext uri="{FF2B5EF4-FFF2-40B4-BE49-F238E27FC236}">
                <a16:creationId xmlns:a16="http://schemas.microsoft.com/office/drawing/2014/main" id="{749246CE-E006-8F58-C2C0-57CBB113CB15}"/>
              </a:ext>
            </a:extLst>
          </p:cNvPr>
          <p:cNvSpPr txBox="1"/>
          <p:nvPr/>
        </p:nvSpPr>
        <p:spPr>
          <a:xfrm>
            <a:off x="3813737" y="1938695"/>
            <a:ext cx="76014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Twin Start</a:t>
            </a:r>
          </a:p>
        </p:txBody>
      </p:sp>
      <p:sp>
        <p:nvSpPr>
          <p:cNvPr id="12" name="TextBox 11">
            <a:extLst>
              <a:ext uri="{FF2B5EF4-FFF2-40B4-BE49-F238E27FC236}">
                <a16:creationId xmlns:a16="http://schemas.microsoft.com/office/drawing/2014/main" id="{B5981455-632B-BA51-FC68-1E71ADE7E439}"/>
              </a:ext>
            </a:extLst>
          </p:cNvPr>
          <p:cNvSpPr txBox="1"/>
          <p:nvPr/>
        </p:nvSpPr>
        <p:spPr>
          <a:xfrm>
            <a:off x="3813737" y="2278141"/>
            <a:ext cx="108074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Mission Expires</a:t>
            </a:r>
          </a:p>
        </p:txBody>
      </p:sp>
      <p:sp>
        <p:nvSpPr>
          <p:cNvPr id="13" name="TextBox 12">
            <a:extLst>
              <a:ext uri="{FF2B5EF4-FFF2-40B4-BE49-F238E27FC236}">
                <a16:creationId xmlns:a16="http://schemas.microsoft.com/office/drawing/2014/main" id="{F97255FE-D96A-3104-D009-E155D923D976}"/>
              </a:ext>
            </a:extLst>
          </p:cNvPr>
          <p:cNvSpPr txBox="1"/>
          <p:nvPr/>
        </p:nvSpPr>
        <p:spPr>
          <a:xfrm>
            <a:off x="3813737" y="2617587"/>
            <a:ext cx="102624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Last Evaluated</a:t>
            </a:r>
          </a:p>
        </p:txBody>
      </p:sp>
      <p:sp>
        <p:nvSpPr>
          <p:cNvPr id="14" name="TextBox 13">
            <a:extLst>
              <a:ext uri="{FF2B5EF4-FFF2-40B4-BE49-F238E27FC236}">
                <a16:creationId xmlns:a16="http://schemas.microsoft.com/office/drawing/2014/main" id="{18F01203-7051-FC9C-FFD1-B780D9C3C3B2}"/>
              </a:ext>
            </a:extLst>
          </p:cNvPr>
          <p:cNvSpPr txBox="1"/>
          <p:nvPr/>
        </p:nvSpPr>
        <p:spPr>
          <a:xfrm>
            <a:off x="3813737" y="2957033"/>
            <a:ext cx="76014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Twin Start</a:t>
            </a:r>
          </a:p>
        </p:txBody>
      </p:sp>
      <p:sp>
        <p:nvSpPr>
          <p:cNvPr id="15" name="TextBox 14">
            <a:extLst>
              <a:ext uri="{FF2B5EF4-FFF2-40B4-BE49-F238E27FC236}">
                <a16:creationId xmlns:a16="http://schemas.microsoft.com/office/drawing/2014/main" id="{569E701D-7194-091B-2857-024013FB5986}"/>
              </a:ext>
            </a:extLst>
          </p:cNvPr>
          <p:cNvSpPr txBox="1"/>
          <p:nvPr/>
        </p:nvSpPr>
        <p:spPr>
          <a:xfrm>
            <a:off x="4859046" y="1938695"/>
            <a:ext cx="835485"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2019-06-04</a:t>
            </a:r>
          </a:p>
        </p:txBody>
      </p:sp>
      <p:sp>
        <p:nvSpPr>
          <p:cNvPr id="16" name="TextBox 15">
            <a:extLst>
              <a:ext uri="{FF2B5EF4-FFF2-40B4-BE49-F238E27FC236}">
                <a16:creationId xmlns:a16="http://schemas.microsoft.com/office/drawing/2014/main" id="{A5854F8D-3DA9-D0C0-B3B1-B445F4C8E7C1}"/>
              </a:ext>
            </a:extLst>
          </p:cNvPr>
          <p:cNvSpPr txBox="1"/>
          <p:nvPr/>
        </p:nvSpPr>
        <p:spPr>
          <a:xfrm>
            <a:off x="4859046" y="2278141"/>
            <a:ext cx="835485"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2028-06-04</a:t>
            </a:r>
          </a:p>
        </p:txBody>
      </p:sp>
      <p:sp>
        <p:nvSpPr>
          <p:cNvPr id="17" name="TextBox 16">
            <a:extLst>
              <a:ext uri="{FF2B5EF4-FFF2-40B4-BE49-F238E27FC236}">
                <a16:creationId xmlns:a16="http://schemas.microsoft.com/office/drawing/2014/main" id="{FCCEDE4A-019C-7CEF-07EE-C3102C8221EE}"/>
              </a:ext>
            </a:extLst>
          </p:cNvPr>
          <p:cNvSpPr txBox="1"/>
          <p:nvPr/>
        </p:nvSpPr>
        <p:spPr>
          <a:xfrm>
            <a:off x="4838206" y="2617587"/>
            <a:ext cx="856325"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6 hours ago</a:t>
            </a:r>
          </a:p>
        </p:txBody>
      </p:sp>
      <p:sp>
        <p:nvSpPr>
          <p:cNvPr id="18" name="Freeform: Shape 17">
            <a:extLst>
              <a:ext uri="{FF2B5EF4-FFF2-40B4-BE49-F238E27FC236}">
                <a16:creationId xmlns:a16="http://schemas.microsoft.com/office/drawing/2014/main" id="{DF89C29B-BDF3-5355-F676-FF8950D71D17}"/>
              </a:ext>
            </a:extLst>
          </p:cNvPr>
          <p:cNvSpPr/>
          <p:nvPr/>
        </p:nvSpPr>
        <p:spPr>
          <a:xfrm flipH="1">
            <a:off x="5130468" y="2966133"/>
            <a:ext cx="208984" cy="219418"/>
          </a:xfrm>
          <a:custGeom>
            <a:avLst/>
            <a:gdLst>
              <a:gd name="connsiteX0" fmla="*/ 654738 w 1295160"/>
              <a:gd name="connsiteY0" fmla="*/ 0 h 1359823"/>
              <a:gd name="connsiteX1" fmla="*/ 0 w 1295160"/>
              <a:gd name="connsiteY1" fmla="*/ 280698 h 1359823"/>
              <a:gd name="connsiteX2" fmla="*/ 5852 w 1295160"/>
              <a:gd name="connsiteY2" fmla="*/ 373465 h 1359823"/>
              <a:gd name="connsiteX3" fmla="*/ 612808 w 1295160"/>
              <a:gd name="connsiteY3" fmla="*/ 1357610 h 1359823"/>
              <a:gd name="connsiteX4" fmla="*/ 616451 w 1295160"/>
              <a:gd name="connsiteY4" fmla="*/ 1359823 h 1359823"/>
              <a:gd name="connsiteX5" fmla="*/ 678322 w 1295160"/>
              <a:gd name="connsiteY5" fmla="*/ 1359823 h 1359823"/>
              <a:gd name="connsiteX6" fmla="*/ 681966 w 1295160"/>
              <a:gd name="connsiteY6" fmla="*/ 1357610 h 1359823"/>
              <a:gd name="connsiteX7" fmla="*/ 1288921 w 1295160"/>
              <a:gd name="connsiteY7" fmla="*/ 373465 h 1359823"/>
              <a:gd name="connsiteX8" fmla="*/ 1295160 w 1295160"/>
              <a:gd name="connsiteY8" fmla="*/ 274561 h 135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160" h="1359823">
                <a:moveTo>
                  <a:pt x="654738" y="0"/>
                </a:moveTo>
                <a:lnTo>
                  <a:pt x="0" y="280698"/>
                </a:lnTo>
                <a:lnTo>
                  <a:pt x="5852" y="373465"/>
                </a:lnTo>
                <a:cubicBezTo>
                  <a:pt x="57890" y="782841"/>
                  <a:pt x="286441" y="1137121"/>
                  <a:pt x="612808" y="1357610"/>
                </a:cubicBezTo>
                <a:lnTo>
                  <a:pt x="616451" y="1359823"/>
                </a:lnTo>
                <a:lnTo>
                  <a:pt x="678322" y="1359823"/>
                </a:lnTo>
                <a:lnTo>
                  <a:pt x="681966" y="1357610"/>
                </a:lnTo>
                <a:cubicBezTo>
                  <a:pt x="1008333" y="1137121"/>
                  <a:pt x="1236883" y="782841"/>
                  <a:pt x="1288921" y="373465"/>
                </a:cubicBezTo>
                <a:lnTo>
                  <a:pt x="1295160" y="274561"/>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19" name="Group 18">
            <a:extLst>
              <a:ext uri="{FF2B5EF4-FFF2-40B4-BE49-F238E27FC236}">
                <a16:creationId xmlns:a16="http://schemas.microsoft.com/office/drawing/2014/main" id="{4E233FEC-272C-D6D5-2AF9-D85782E546F4}"/>
              </a:ext>
            </a:extLst>
          </p:cNvPr>
          <p:cNvGrpSpPr>
            <a:grpSpLocks noChangeAspect="1"/>
          </p:cNvGrpSpPr>
          <p:nvPr/>
        </p:nvGrpSpPr>
        <p:grpSpPr>
          <a:xfrm rot="2580189">
            <a:off x="5213674" y="3006276"/>
            <a:ext cx="58453" cy="109728"/>
            <a:chOff x="4016523" y="2147131"/>
            <a:chExt cx="487111" cy="914401"/>
          </a:xfrm>
          <a:solidFill>
            <a:schemeClr val="bg1"/>
          </a:solidFill>
        </p:grpSpPr>
        <p:sp>
          <p:nvSpPr>
            <p:cNvPr id="20" name="Rectangle 19">
              <a:extLst>
                <a:ext uri="{FF2B5EF4-FFF2-40B4-BE49-F238E27FC236}">
                  <a16:creationId xmlns:a16="http://schemas.microsoft.com/office/drawing/2014/main" id="{3B1554D6-5644-EC99-2796-3F8532666039}"/>
                </a:ext>
              </a:extLst>
            </p:cNvPr>
            <p:cNvSpPr/>
            <p:nvPr/>
          </p:nvSpPr>
          <p:spPr>
            <a:xfrm>
              <a:off x="4289989" y="2147131"/>
              <a:ext cx="213645"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A51D1349-461C-620B-416B-C2A1B18000AB}"/>
                </a:ext>
              </a:extLst>
            </p:cNvPr>
            <p:cNvSpPr/>
            <p:nvPr/>
          </p:nvSpPr>
          <p:spPr>
            <a:xfrm rot="5400000">
              <a:off x="4149339" y="2715071"/>
              <a:ext cx="213645" cy="4792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22" name="Freeform: Shape 21">
            <a:extLst>
              <a:ext uri="{FF2B5EF4-FFF2-40B4-BE49-F238E27FC236}">
                <a16:creationId xmlns:a16="http://schemas.microsoft.com/office/drawing/2014/main" id="{2372851B-E7A5-83E0-427B-BF252AEDFC82}"/>
              </a:ext>
            </a:extLst>
          </p:cNvPr>
          <p:cNvSpPr/>
          <p:nvPr/>
        </p:nvSpPr>
        <p:spPr>
          <a:xfrm>
            <a:off x="6047294" y="1503481"/>
            <a:ext cx="1967994" cy="2084445"/>
          </a:xfrm>
          <a:custGeom>
            <a:avLst/>
            <a:gdLst>
              <a:gd name="connsiteX0" fmla="*/ 85805 w 1967994"/>
              <a:gd name="connsiteY0" fmla="*/ 0 h 2084445"/>
              <a:gd name="connsiteX1" fmla="*/ 1882189 w 1967994"/>
              <a:gd name="connsiteY1" fmla="*/ 0 h 2084445"/>
              <a:gd name="connsiteX2" fmla="*/ 1967994 w 1967994"/>
              <a:gd name="connsiteY2" fmla="*/ 85805 h 2084445"/>
              <a:gd name="connsiteX3" fmla="*/ 1967994 w 1967994"/>
              <a:gd name="connsiteY3" fmla="*/ 1998640 h 2084445"/>
              <a:gd name="connsiteX4" fmla="*/ 1882189 w 1967994"/>
              <a:gd name="connsiteY4" fmla="*/ 2084445 h 2084445"/>
              <a:gd name="connsiteX5" fmla="*/ 112666 w 1967994"/>
              <a:gd name="connsiteY5" fmla="*/ 2084445 h 2084445"/>
              <a:gd name="connsiteX6" fmla="*/ 108645 w 1967994"/>
              <a:gd name="connsiteY6" fmla="*/ 2071494 h 2084445"/>
              <a:gd name="connsiteX7" fmla="*/ 41494 w 1967994"/>
              <a:gd name="connsiteY7" fmla="*/ 1971895 h 2084445"/>
              <a:gd name="connsiteX8" fmla="*/ 0 w 1967994"/>
              <a:gd name="connsiteY8" fmla="*/ 1937660 h 2084445"/>
              <a:gd name="connsiteX9" fmla="*/ 0 w 1967994"/>
              <a:gd name="connsiteY9" fmla="*/ 85805 h 2084445"/>
              <a:gd name="connsiteX10" fmla="*/ 85805 w 1967994"/>
              <a:gd name="connsiteY10" fmla="*/ 0 h 208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7994" h="2084445">
                <a:moveTo>
                  <a:pt x="85805" y="0"/>
                </a:moveTo>
                <a:lnTo>
                  <a:pt x="1882189" y="0"/>
                </a:lnTo>
                <a:cubicBezTo>
                  <a:pt x="1929578" y="0"/>
                  <a:pt x="1967994" y="38416"/>
                  <a:pt x="1967994" y="85805"/>
                </a:cubicBezTo>
                <a:lnTo>
                  <a:pt x="1967994" y="1998640"/>
                </a:lnTo>
                <a:cubicBezTo>
                  <a:pt x="1967994" y="2046029"/>
                  <a:pt x="1929578" y="2084445"/>
                  <a:pt x="1882189" y="2084445"/>
                </a:cubicBezTo>
                <a:lnTo>
                  <a:pt x="112666" y="2084445"/>
                </a:lnTo>
                <a:lnTo>
                  <a:pt x="108645" y="2071494"/>
                </a:lnTo>
                <a:cubicBezTo>
                  <a:pt x="92790" y="2034007"/>
                  <a:pt x="69846" y="2000247"/>
                  <a:pt x="41494" y="1971895"/>
                </a:cubicBezTo>
                <a:lnTo>
                  <a:pt x="0" y="1937660"/>
                </a:lnTo>
                <a:lnTo>
                  <a:pt x="0" y="85805"/>
                </a:lnTo>
                <a:cubicBezTo>
                  <a:pt x="0" y="38416"/>
                  <a:pt x="38416" y="0"/>
                  <a:pt x="85805" y="0"/>
                </a:cubicBezTo>
                <a:close/>
              </a:path>
            </a:pathLst>
          </a:cu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Arial"/>
                <a:ea typeface="+mn-ea"/>
                <a:cs typeface="+mn-cs"/>
              </a:rPr>
              <a:t>Protection Index</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Rectangle: Rounded Corners 22">
            <a:extLst>
              <a:ext uri="{FF2B5EF4-FFF2-40B4-BE49-F238E27FC236}">
                <a16:creationId xmlns:a16="http://schemas.microsoft.com/office/drawing/2014/main" id="{B922D87F-3FF1-7C7F-3E80-173AC0369E5C}"/>
              </a:ext>
            </a:extLst>
          </p:cNvPr>
          <p:cNvSpPr/>
          <p:nvPr/>
        </p:nvSpPr>
        <p:spPr>
          <a:xfrm>
            <a:off x="8113186" y="1503481"/>
            <a:ext cx="2826066" cy="2084445"/>
          </a:xfrm>
          <a:prstGeom prst="roundRect">
            <a:avLst>
              <a:gd name="adj" fmla="val 4360"/>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Arial"/>
                <a:ea typeface="+mn-ea"/>
                <a:cs typeface="+mn-cs"/>
              </a:rPr>
              <a:t>Protections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24" name="TextBox 23">
            <a:extLst>
              <a:ext uri="{FF2B5EF4-FFF2-40B4-BE49-F238E27FC236}">
                <a16:creationId xmlns:a16="http://schemas.microsoft.com/office/drawing/2014/main" id="{2B230055-8090-ABD5-3816-9BCC1F4CEDDD}"/>
              </a:ext>
            </a:extLst>
          </p:cNvPr>
          <p:cNvSpPr txBox="1"/>
          <p:nvPr/>
        </p:nvSpPr>
        <p:spPr>
          <a:xfrm>
            <a:off x="8339007" y="1938695"/>
            <a:ext cx="16930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Measure bearing temps @ …</a:t>
            </a:r>
          </a:p>
        </p:txBody>
      </p:sp>
      <p:sp>
        <p:nvSpPr>
          <p:cNvPr id="25" name="TextBox 24">
            <a:extLst>
              <a:ext uri="{FF2B5EF4-FFF2-40B4-BE49-F238E27FC236}">
                <a16:creationId xmlns:a16="http://schemas.microsoft.com/office/drawing/2014/main" id="{0A97F183-A8B6-FA0E-0C7C-27B9073AEFD0}"/>
              </a:ext>
            </a:extLst>
          </p:cNvPr>
          <p:cNvSpPr txBox="1"/>
          <p:nvPr/>
        </p:nvSpPr>
        <p:spPr>
          <a:xfrm>
            <a:off x="8339007" y="2278141"/>
            <a:ext cx="159050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Measure motor circuit @ …</a:t>
            </a:r>
          </a:p>
        </p:txBody>
      </p:sp>
      <p:sp>
        <p:nvSpPr>
          <p:cNvPr id="26" name="TextBox 25">
            <a:extLst>
              <a:ext uri="{FF2B5EF4-FFF2-40B4-BE49-F238E27FC236}">
                <a16:creationId xmlns:a16="http://schemas.microsoft.com/office/drawing/2014/main" id="{F57CC53E-DEED-4940-9560-FA5F4A5CCAA6}"/>
              </a:ext>
            </a:extLst>
          </p:cNvPr>
          <p:cNvSpPr txBox="1"/>
          <p:nvPr/>
        </p:nvSpPr>
        <p:spPr>
          <a:xfrm>
            <a:off x="8339007" y="2617587"/>
            <a:ext cx="119135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Perform oil analysis</a:t>
            </a:r>
          </a:p>
        </p:txBody>
      </p:sp>
      <p:sp>
        <p:nvSpPr>
          <p:cNvPr id="27" name="TextBox 26">
            <a:extLst>
              <a:ext uri="{FF2B5EF4-FFF2-40B4-BE49-F238E27FC236}">
                <a16:creationId xmlns:a16="http://schemas.microsoft.com/office/drawing/2014/main" id="{8A584111-6726-C293-2A1C-88AD587F0DBB}"/>
              </a:ext>
            </a:extLst>
          </p:cNvPr>
          <p:cNvSpPr txBox="1"/>
          <p:nvPr/>
        </p:nvSpPr>
        <p:spPr>
          <a:xfrm>
            <a:off x="8339007" y="2957033"/>
            <a:ext cx="1467068"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Measure insulation index</a:t>
            </a:r>
          </a:p>
        </p:txBody>
      </p:sp>
      <p:sp>
        <p:nvSpPr>
          <p:cNvPr id="28" name="TextBox 27">
            <a:extLst>
              <a:ext uri="{FF2B5EF4-FFF2-40B4-BE49-F238E27FC236}">
                <a16:creationId xmlns:a16="http://schemas.microsoft.com/office/drawing/2014/main" id="{DE7226B4-51AA-E4F4-1A28-5536D1E61737}"/>
              </a:ext>
            </a:extLst>
          </p:cNvPr>
          <p:cNvSpPr txBox="1"/>
          <p:nvPr/>
        </p:nvSpPr>
        <p:spPr>
          <a:xfrm>
            <a:off x="10011163" y="1938695"/>
            <a:ext cx="856325"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6 hours ago</a:t>
            </a:r>
          </a:p>
        </p:txBody>
      </p:sp>
      <p:sp>
        <p:nvSpPr>
          <p:cNvPr id="29" name="TextBox 28">
            <a:extLst>
              <a:ext uri="{FF2B5EF4-FFF2-40B4-BE49-F238E27FC236}">
                <a16:creationId xmlns:a16="http://schemas.microsoft.com/office/drawing/2014/main" id="{D14388D9-9D25-639F-F200-3DD50562E923}"/>
              </a:ext>
            </a:extLst>
          </p:cNvPr>
          <p:cNvSpPr txBox="1"/>
          <p:nvPr/>
        </p:nvSpPr>
        <p:spPr>
          <a:xfrm>
            <a:off x="10011163" y="2278141"/>
            <a:ext cx="856325"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6 hours ago</a:t>
            </a:r>
          </a:p>
        </p:txBody>
      </p:sp>
      <p:sp>
        <p:nvSpPr>
          <p:cNvPr id="30" name="TextBox 29">
            <a:extLst>
              <a:ext uri="{FF2B5EF4-FFF2-40B4-BE49-F238E27FC236}">
                <a16:creationId xmlns:a16="http://schemas.microsoft.com/office/drawing/2014/main" id="{618A691C-F222-95C3-BCC8-00FBBAA09C47}"/>
              </a:ext>
            </a:extLst>
          </p:cNvPr>
          <p:cNvSpPr txBox="1"/>
          <p:nvPr/>
        </p:nvSpPr>
        <p:spPr>
          <a:xfrm>
            <a:off x="9911777" y="2617587"/>
            <a:ext cx="955711"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3 months ago</a:t>
            </a:r>
          </a:p>
        </p:txBody>
      </p:sp>
      <p:grpSp>
        <p:nvGrpSpPr>
          <p:cNvPr id="31" name="Group 30">
            <a:extLst>
              <a:ext uri="{FF2B5EF4-FFF2-40B4-BE49-F238E27FC236}">
                <a16:creationId xmlns:a16="http://schemas.microsoft.com/office/drawing/2014/main" id="{C770A231-365F-B504-1F5C-C6A5CE653618}"/>
              </a:ext>
            </a:extLst>
          </p:cNvPr>
          <p:cNvGrpSpPr>
            <a:grpSpLocks noChangeAspect="1"/>
          </p:cNvGrpSpPr>
          <p:nvPr/>
        </p:nvGrpSpPr>
        <p:grpSpPr>
          <a:xfrm rot="2580189">
            <a:off x="10386631" y="3006276"/>
            <a:ext cx="58453" cy="109728"/>
            <a:chOff x="4016523" y="2147131"/>
            <a:chExt cx="487111" cy="914401"/>
          </a:xfrm>
          <a:solidFill>
            <a:schemeClr val="bg1"/>
          </a:solidFill>
        </p:grpSpPr>
        <p:sp>
          <p:nvSpPr>
            <p:cNvPr id="32" name="Rectangle 31">
              <a:extLst>
                <a:ext uri="{FF2B5EF4-FFF2-40B4-BE49-F238E27FC236}">
                  <a16:creationId xmlns:a16="http://schemas.microsoft.com/office/drawing/2014/main" id="{105765AC-0A4C-6176-3446-48F6D23E84EC}"/>
                </a:ext>
              </a:extLst>
            </p:cNvPr>
            <p:cNvSpPr/>
            <p:nvPr/>
          </p:nvSpPr>
          <p:spPr>
            <a:xfrm>
              <a:off x="4289989" y="2147131"/>
              <a:ext cx="213645"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11F52CCC-6A8B-DF67-317E-416C3D501FC3}"/>
                </a:ext>
              </a:extLst>
            </p:cNvPr>
            <p:cNvSpPr/>
            <p:nvPr/>
          </p:nvSpPr>
          <p:spPr>
            <a:xfrm rot="5400000">
              <a:off x="4149339" y="2715071"/>
              <a:ext cx="213645" cy="4792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34" name="TextBox 33">
            <a:extLst>
              <a:ext uri="{FF2B5EF4-FFF2-40B4-BE49-F238E27FC236}">
                <a16:creationId xmlns:a16="http://schemas.microsoft.com/office/drawing/2014/main" id="{649ECB1E-7009-EF4F-C409-0848A86A79EA}"/>
              </a:ext>
            </a:extLst>
          </p:cNvPr>
          <p:cNvSpPr txBox="1"/>
          <p:nvPr/>
        </p:nvSpPr>
        <p:spPr>
          <a:xfrm>
            <a:off x="9990325" y="2948149"/>
            <a:ext cx="877163"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15 days ago</a:t>
            </a:r>
          </a:p>
        </p:txBody>
      </p:sp>
      <p:sp>
        <p:nvSpPr>
          <p:cNvPr id="35" name="Oval 34">
            <a:extLst>
              <a:ext uri="{FF2B5EF4-FFF2-40B4-BE49-F238E27FC236}">
                <a16:creationId xmlns:a16="http://schemas.microsoft.com/office/drawing/2014/main" id="{642317F6-1C95-D262-AB08-D8D9904D3678}"/>
              </a:ext>
            </a:extLst>
          </p:cNvPr>
          <p:cNvSpPr/>
          <p:nvPr/>
        </p:nvSpPr>
        <p:spPr>
          <a:xfrm>
            <a:off x="8167557" y="1966659"/>
            <a:ext cx="171450" cy="17145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Oval 35">
            <a:extLst>
              <a:ext uri="{FF2B5EF4-FFF2-40B4-BE49-F238E27FC236}">
                <a16:creationId xmlns:a16="http://schemas.microsoft.com/office/drawing/2014/main" id="{FEC5AE87-9366-379B-0432-A9D4A8A0B675}"/>
              </a:ext>
            </a:extLst>
          </p:cNvPr>
          <p:cNvSpPr/>
          <p:nvPr/>
        </p:nvSpPr>
        <p:spPr>
          <a:xfrm>
            <a:off x="8167557" y="2299948"/>
            <a:ext cx="171450" cy="17145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7" name="Oval 36">
            <a:extLst>
              <a:ext uri="{FF2B5EF4-FFF2-40B4-BE49-F238E27FC236}">
                <a16:creationId xmlns:a16="http://schemas.microsoft.com/office/drawing/2014/main" id="{A93F1B96-9E16-0472-7A6B-194B5F420FE0}"/>
              </a:ext>
            </a:extLst>
          </p:cNvPr>
          <p:cNvSpPr/>
          <p:nvPr/>
        </p:nvSpPr>
        <p:spPr>
          <a:xfrm>
            <a:off x="8167557" y="2617958"/>
            <a:ext cx="171450" cy="17145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8" name="Oval 37">
            <a:extLst>
              <a:ext uri="{FF2B5EF4-FFF2-40B4-BE49-F238E27FC236}">
                <a16:creationId xmlns:a16="http://schemas.microsoft.com/office/drawing/2014/main" id="{9BE5D0DB-0B09-2627-A06D-3B345467EED4}"/>
              </a:ext>
            </a:extLst>
          </p:cNvPr>
          <p:cNvSpPr/>
          <p:nvPr/>
        </p:nvSpPr>
        <p:spPr>
          <a:xfrm>
            <a:off x="8167557" y="2956682"/>
            <a:ext cx="171450" cy="17145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9" name="TextBox 38">
            <a:extLst>
              <a:ext uri="{FF2B5EF4-FFF2-40B4-BE49-F238E27FC236}">
                <a16:creationId xmlns:a16="http://schemas.microsoft.com/office/drawing/2014/main" id="{7FCF9E1B-D80B-7BC1-AF36-AA61AAEB5739}"/>
              </a:ext>
            </a:extLst>
          </p:cNvPr>
          <p:cNvSpPr txBox="1"/>
          <p:nvPr/>
        </p:nvSpPr>
        <p:spPr>
          <a:xfrm>
            <a:off x="8886261" y="3235136"/>
            <a:ext cx="125547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+22 Protections</a:t>
            </a:r>
          </a:p>
        </p:txBody>
      </p:sp>
      <p:sp>
        <p:nvSpPr>
          <p:cNvPr id="40" name="Block Arc 39">
            <a:extLst>
              <a:ext uri="{FF2B5EF4-FFF2-40B4-BE49-F238E27FC236}">
                <a16:creationId xmlns:a16="http://schemas.microsoft.com/office/drawing/2014/main" id="{8F5A3FE2-F861-3DB4-FE5D-400EE075FF72}"/>
              </a:ext>
            </a:extLst>
          </p:cNvPr>
          <p:cNvSpPr/>
          <p:nvPr/>
        </p:nvSpPr>
        <p:spPr>
          <a:xfrm>
            <a:off x="6210718" y="2045365"/>
            <a:ext cx="1652451" cy="1652451"/>
          </a:xfrm>
          <a:prstGeom prst="blockArc">
            <a:avLst>
              <a:gd name="adj1" fmla="val 10796733"/>
              <a:gd name="adj2" fmla="val 14046"/>
              <a:gd name="adj3" fmla="val 10374"/>
            </a:avLst>
          </a:prstGeom>
          <a:solidFill>
            <a:srgbClr val="D1D3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1" name="Block Arc 40">
            <a:extLst>
              <a:ext uri="{FF2B5EF4-FFF2-40B4-BE49-F238E27FC236}">
                <a16:creationId xmlns:a16="http://schemas.microsoft.com/office/drawing/2014/main" id="{85956888-F800-EEB9-FA59-682C206E2308}"/>
              </a:ext>
            </a:extLst>
          </p:cNvPr>
          <p:cNvSpPr/>
          <p:nvPr/>
        </p:nvSpPr>
        <p:spPr>
          <a:xfrm>
            <a:off x="6210718" y="2045365"/>
            <a:ext cx="1652451" cy="1652451"/>
          </a:xfrm>
          <a:prstGeom prst="blockArc">
            <a:avLst>
              <a:gd name="adj1" fmla="val 10796733"/>
              <a:gd name="adj2" fmla="val 15957518"/>
              <a:gd name="adj3" fmla="val 1029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2" name="TextBox 41">
            <a:extLst>
              <a:ext uri="{FF2B5EF4-FFF2-40B4-BE49-F238E27FC236}">
                <a16:creationId xmlns:a16="http://schemas.microsoft.com/office/drawing/2014/main" id="{C2F865EC-F715-229E-AB9D-F9E64A9D6AED}"/>
              </a:ext>
            </a:extLst>
          </p:cNvPr>
          <p:cNvSpPr txBox="1"/>
          <p:nvPr/>
        </p:nvSpPr>
        <p:spPr>
          <a:xfrm>
            <a:off x="6740802" y="2509865"/>
            <a:ext cx="595035" cy="338554"/>
          </a:xfrm>
          <a:prstGeom prst="rect">
            <a:avLst/>
          </a:prstGeom>
          <a:noFill/>
        </p:spPr>
        <p:txBody>
          <a:bodyPr wrap="none" rtlCol="0">
            <a:spAutoFit/>
          </a:bodyPr>
          <a:lstStyle>
            <a:defPPr>
              <a:defRPr lang="en-US"/>
            </a:defPPr>
            <a:lvl1pPr>
              <a:defRPr sz="2800" b="1">
                <a:solidFill>
                  <a:srgbClr val="646464"/>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48%</a:t>
            </a:r>
          </a:p>
        </p:txBody>
      </p:sp>
      <p:sp>
        <p:nvSpPr>
          <p:cNvPr id="43" name="Rectangle: Rounded Corners 42">
            <a:extLst>
              <a:ext uri="{FF2B5EF4-FFF2-40B4-BE49-F238E27FC236}">
                <a16:creationId xmlns:a16="http://schemas.microsoft.com/office/drawing/2014/main" id="{F5229C70-9A10-1526-06F2-3BDC93699971}"/>
              </a:ext>
            </a:extLst>
          </p:cNvPr>
          <p:cNvSpPr/>
          <p:nvPr/>
        </p:nvSpPr>
        <p:spPr>
          <a:xfrm>
            <a:off x="874337" y="3791041"/>
            <a:ext cx="1363467" cy="2084445"/>
          </a:xfrm>
          <a:prstGeom prst="roundRect">
            <a:avLst>
              <a:gd name="adj" fmla="val 4360"/>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Arial"/>
                <a:ea typeface="+mn-ea"/>
                <a:cs typeface="+mn-cs"/>
              </a:rPr>
              <a:t>Coverage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44" name="Rectangle: Rounded Corners 43">
            <a:extLst>
              <a:ext uri="{FF2B5EF4-FFF2-40B4-BE49-F238E27FC236}">
                <a16:creationId xmlns:a16="http://schemas.microsoft.com/office/drawing/2014/main" id="{BD185E61-F1B1-4887-26FE-D20787736459}"/>
              </a:ext>
            </a:extLst>
          </p:cNvPr>
          <p:cNvSpPr/>
          <p:nvPr/>
        </p:nvSpPr>
        <p:spPr>
          <a:xfrm>
            <a:off x="2320288" y="3791041"/>
            <a:ext cx="1410965" cy="2084445"/>
          </a:xfrm>
          <a:prstGeom prst="roundRect">
            <a:avLst>
              <a:gd name="adj" fmla="val 4360"/>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Arial"/>
                <a:ea typeface="+mn-ea"/>
                <a:cs typeface="+mn-cs"/>
              </a:rPr>
              <a:t>Impact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45" name="Freeform: Shape 44">
            <a:extLst>
              <a:ext uri="{FF2B5EF4-FFF2-40B4-BE49-F238E27FC236}">
                <a16:creationId xmlns:a16="http://schemas.microsoft.com/office/drawing/2014/main" id="{CCEFD793-9A76-E313-3B74-1A4487EC0CD5}"/>
              </a:ext>
            </a:extLst>
          </p:cNvPr>
          <p:cNvSpPr/>
          <p:nvPr/>
        </p:nvSpPr>
        <p:spPr>
          <a:xfrm>
            <a:off x="3813737" y="3791041"/>
            <a:ext cx="1952557" cy="2084445"/>
          </a:xfrm>
          <a:custGeom>
            <a:avLst/>
            <a:gdLst>
              <a:gd name="connsiteX0" fmla="*/ 85131 w 1952557"/>
              <a:gd name="connsiteY0" fmla="*/ 0 h 2084445"/>
              <a:gd name="connsiteX1" fmla="*/ 1756120 w 1952557"/>
              <a:gd name="connsiteY1" fmla="*/ 0 h 2084445"/>
              <a:gd name="connsiteX2" fmla="*/ 1764770 w 1952557"/>
              <a:gd name="connsiteY2" fmla="*/ 27866 h 2084445"/>
              <a:gd name="connsiteX3" fmla="*/ 1931520 w 1952557"/>
              <a:gd name="connsiteY3" fmla="*/ 194616 h 2084445"/>
              <a:gd name="connsiteX4" fmla="*/ 1952557 w 1952557"/>
              <a:gd name="connsiteY4" fmla="*/ 201147 h 2084445"/>
              <a:gd name="connsiteX5" fmla="*/ 1952557 w 1952557"/>
              <a:gd name="connsiteY5" fmla="*/ 1999314 h 2084445"/>
              <a:gd name="connsiteX6" fmla="*/ 1867426 w 1952557"/>
              <a:gd name="connsiteY6" fmla="*/ 2084445 h 2084445"/>
              <a:gd name="connsiteX7" fmla="*/ 85131 w 1952557"/>
              <a:gd name="connsiteY7" fmla="*/ 2084445 h 2084445"/>
              <a:gd name="connsiteX8" fmla="*/ 0 w 1952557"/>
              <a:gd name="connsiteY8" fmla="*/ 1999314 h 2084445"/>
              <a:gd name="connsiteX9" fmla="*/ 0 w 1952557"/>
              <a:gd name="connsiteY9" fmla="*/ 85131 h 2084445"/>
              <a:gd name="connsiteX10" fmla="*/ 85131 w 1952557"/>
              <a:gd name="connsiteY10" fmla="*/ 0 h 208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52557" h="2084445">
                <a:moveTo>
                  <a:pt x="85131" y="0"/>
                </a:moveTo>
                <a:lnTo>
                  <a:pt x="1756120" y="0"/>
                </a:lnTo>
                <a:lnTo>
                  <a:pt x="1764770" y="27866"/>
                </a:lnTo>
                <a:cubicBezTo>
                  <a:pt x="1796482" y="102841"/>
                  <a:pt x="1856545" y="162905"/>
                  <a:pt x="1931520" y="194616"/>
                </a:cubicBezTo>
                <a:lnTo>
                  <a:pt x="1952557" y="201147"/>
                </a:lnTo>
                <a:lnTo>
                  <a:pt x="1952557" y="1999314"/>
                </a:lnTo>
                <a:cubicBezTo>
                  <a:pt x="1952557" y="2046331"/>
                  <a:pt x="1914443" y="2084445"/>
                  <a:pt x="1867426" y="2084445"/>
                </a:cubicBezTo>
                <a:lnTo>
                  <a:pt x="85131" y="2084445"/>
                </a:lnTo>
                <a:cubicBezTo>
                  <a:pt x="38114" y="2084445"/>
                  <a:pt x="0" y="2046331"/>
                  <a:pt x="0" y="1999314"/>
                </a:cubicBezTo>
                <a:lnTo>
                  <a:pt x="0" y="85131"/>
                </a:lnTo>
                <a:cubicBezTo>
                  <a:pt x="0" y="38114"/>
                  <a:pt x="38114" y="0"/>
                  <a:pt x="85131" y="0"/>
                </a:cubicBezTo>
                <a:close/>
              </a:path>
            </a:pathLst>
          </a:cu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Arial"/>
                <a:ea typeface="+mn-ea"/>
                <a:cs typeface="+mn-cs"/>
              </a:rPr>
              <a:t>Failure Modes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46" name="TextBox 45">
            <a:extLst>
              <a:ext uri="{FF2B5EF4-FFF2-40B4-BE49-F238E27FC236}">
                <a16:creationId xmlns:a16="http://schemas.microsoft.com/office/drawing/2014/main" id="{4E9B0884-B865-0F05-75C9-72E39ECE3E06}"/>
              </a:ext>
            </a:extLst>
          </p:cNvPr>
          <p:cNvSpPr txBox="1"/>
          <p:nvPr/>
        </p:nvSpPr>
        <p:spPr>
          <a:xfrm>
            <a:off x="935766" y="5348701"/>
            <a:ext cx="133402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16 of 17 Protected</a:t>
            </a:r>
          </a:p>
        </p:txBody>
      </p:sp>
      <p:sp>
        <p:nvSpPr>
          <p:cNvPr id="47" name="TextBox 46">
            <a:extLst>
              <a:ext uri="{FF2B5EF4-FFF2-40B4-BE49-F238E27FC236}">
                <a16:creationId xmlns:a16="http://schemas.microsoft.com/office/drawing/2014/main" id="{866E16B0-D2D1-0A12-F4D0-B8784DFD7846}"/>
              </a:ext>
            </a:extLst>
          </p:cNvPr>
          <p:cNvSpPr txBox="1"/>
          <p:nvPr/>
        </p:nvSpPr>
        <p:spPr>
          <a:xfrm>
            <a:off x="1018094" y="4553748"/>
            <a:ext cx="9044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94%</a:t>
            </a:r>
          </a:p>
        </p:txBody>
      </p:sp>
      <p:sp>
        <p:nvSpPr>
          <p:cNvPr id="48" name="TextBox 47">
            <a:extLst>
              <a:ext uri="{FF2B5EF4-FFF2-40B4-BE49-F238E27FC236}">
                <a16:creationId xmlns:a16="http://schemas.microsoft.com/office/drawing/2014/main" id="{6769F941-0729-3EA1-4A91-8C814F4A2907}"/>
              </a:ext>
            </a:extLst>
          </p:cNvPr>
          <p:cNvSpPr txBox="1"/>
          <p:nvPr/>
        </p:nvSpPr>
        <p:spPr>
          <a:xfrm>
            <a:off x="2320289" y="5348701"/>
            <a:ext cx="136768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No Wins or Losses</a:t>
            </a:r>
          </a:p>
        </p:txBody>
      </p:sp>
      <p:sp>
        <p:nvSpPr>
          <p:cNvPr id="49" name="TextBox 48">
            <a:extLst>
              <a:ext uri="{FF2B5EF4-FFF2-40B4-BE49-F238E27FC236}">
                <a16:creationId xmlns:a16="http://schemas.microsoft.com/office/drawing/2014/main" id="{052C000E-30CD-9326-B352-5FCF9DFA49AB}"/>
              </a:ext>
            </a:extLst>
          </p:cNvPr>
          <p:cNvSpPr txBox="1"/>
          <p:nvPr/>
        </p:nvSpPr>
        <p:spPr>
          <a:xfrm>
            <a:off x="3813737" y="4226255"/>
            <a:ext cx="105028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Bearing Failure</a:t>
            </a:r>
          </a:p>
        </p:txBody>
      </p:sp>
      <p:sp>
        <p:nvSpPr>
          <p:cNvPr id="50" name="TextBox 49">
            <a:extLst>
              <a:ext uri="{FF2B5EF4-FFF2-40B4-BE49-F238E27FC236}">
                <a16:creationId xmlns:a16="http://schemas.microsoft.com/office/drawing/2014/main" id="{73C11A87-4B49-E85C-EAE6-46FC7B912F0C}"/>
              </a:ext>
            </a:extLst>
          </p:cNvPr>
          <p:cNvSpPr txBox="1"/>
          <p:nvPr/>
        </p:nvSpPr>
        <p:spPr>
          <a:xfrm>
            <a:off x="3813737" y="4565701"/>
            <a:ext cx="8819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NML Failure</a:t>
            </a:r>
          </a:p>
        </p:txBody>
      </p:sp>
      <p:sp>
        <p:nvSpPr>
          <p:cNvPr id="51" name="TextBox 50">
            <a:extLst>
              <a:ext uri="{FF2B5EF4-FFF2-40B4-BE49-F238E27FC236}">
                <a16:creationId xmlns:a16="http://schemas.microsoft.com/office/drawing/2014/main" id="{8A14EC46-7687-F7F0-42C4-6C738029E5E4}"/>
              </a:ext>
            </a:extLst>
          </p:cNvPr>
          <p:cNvSpPr txBox="1"/>
          <p:nvPr/>
        </p:nvSpPr>
        <p:spPr>
          <a:xfrm>
            <a:off x="3813737" y="4905147"/>
            <a:ext cx="89479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Fuse Failure</a:t>
            </a:r>
          </a:p>
        </p:txBody>
      </p:sp>
      <p:sp>
        <p:nvSpPr>
          <p:cNvPr id="52" name="TextBox 51">
            <a:extLst>
              <a:ext uri="{FF2B5EF4-FFF2-40B4-BE49-F238E27FC236}">
                <a16:creationId xmlns:a16="http://schemas.microsoft.com/office/drawing/2014/main" id="{8A5311EF-5B61-CF5F-A3D1-3C47F13FD2CB}"/>
              </a:ext>
            </a:extLst>
          </p:cNvPr>
          <p:cNvSpPr txBox="1"/>
          <p:nvPr/>
        </p:nvSpPr>
        <p:spPr>
          <a:xfrm>
            <a:off x="5051405" y="4226255"/>
            <a:ext cx="643126"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$99,000</a:t>
            </a:r>
          </a:p>
        </p:txBody>
      </p:sp>
      <p:sp>
        <p:nvSpPr>
          <p:cNvPr id="53" name="TextBox 52">
            <a:extLst>
              <a:ext uri="{FF2B5EF4-FFF2-40B4-BE49-F238E27FC236}">
                <a16:creationId xmlns:a16="http://schemas.microsoft.com/office/drawing/2014/main" id="{621A8BF4-7E0B-79A4-592A-2F7193550FAF}"/>
              </a:ext>
            </a:extLst>
          </p:cNvPr>
          <p:cNvSpPr txBox="1"/>
          <p:nvPr/>
        </p:nvSpPr>
        <p:spPr>
          <a:xfrm>
            <a:off x="5051405" y="4565701"/>
            <a:ext cx="643126"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$15,499</a:t>
            </a:r>
          </a:p>
        </p:txBody>
      </p:sp>
      <p:sp>
        <p:nvSpPr>
          <p:cNvPr id="54" name="TextBox 53">
            <a:extLst>
              <a:ext uri="{FF2B5EF4-FFF2-40B4-BE49-F238E27FC236}">
                <a16:creationId xmlns:a16="http://schemas.microsoft.com/office/drawing/2014/main" id="{C2643747-6FC8-B0AF-D1E5-7B5F44BE6657}"/>
              </a:ext>
            </a:extLst>
          </p:cNvPr>
          <p:cNvSpPr txBox="1"/>
          <p:nvPr/>
        </p:nvSpPr>
        <p:spPr>
          <a:xfrm>
            <a:off x="5298268" y="4905147"/>
            <a:ext cx="396263"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$49</a:t>
            </a:r>
          </a:p>
        </p:txBody>
      </p:sp>
      <p:sp>
        <p:nvSpPr>
          <p:cNvPr id="55" name="Freeform: Shape 54">
            <a:extLst>
              <a:ext uri="{FF2B5EF4-FFF2-40B4-BE49-F238E27FC236}">
                <a16:creationId xmlns:a16="http://schemas.microsoft.com/office/drawing/2014/main" id="{7B8007B4-6F53-27D5-3708-35F08D6B49B0}"/>
              </a:ext>
            </a:extLst>
          </p:cNvPr>
          <p:cNvSpPr/>
          <p:nvPr/>
        </p:nvSpPr>
        <p:spPr>
          <a:xfrm>
            <a:off x="6047294" y="3791041"/>
            <a:ext cx="1967994" cy="2084445"/>
          </a:xfrm>
          <a:custGeom>
            <a:avLst/>
            <a:gdLst>
              <a:gd name="connsiteX0" fmla="*/ 114265 w 1967994"/>
              <a:gd name="connsiteY0" fmla="*/ 0 h 2084445"/>
              <a:gd name="connsiteX1" fmla="*/ 1882189 w 1967994"/>
              <a:gd name="connsiteY1" fmla="*/ 0 h 2084445"/>
              <a:gd name="connsiteX2" fmla="*/ 1967994 w 1967994"/>
              <a:gd name="connsiteY2" fmla="*/ 85805 h 2084445"/>
              <a:gd name="connsiteX3" fmla="*/ 1967994 w 1967994"/>
              <a:gd name="connsiteY3" fmla="*/ 1998640 h 2084445"/>
              <a:gd name="connsiteX4" fmla="*/ 1882189 w 1967994"/>
              <a:gd name="connsiteY4" fmla="*/ 2084445 h 2084445"/>
              <a:gd name="connsiteX5" fmla="*/ 85805 w 1967994"/>
              <a:gd name="connsiteY5" fmla="*/ 2084445 h 2084445"/>
              <a:gd name="connsiteX6" fmla="*/ 0 w 1967994"/>
              <a:gd name="connsiteY6" fmla="*/ 1998640 h 2084445"/>
              <a:gd name="connsiteX7" fmla="*/ 0 w 1967994"/>
              <a:gd name="connsiteY7" fmla="*/ 159200 h 2084445"/>
              <a:gd name="connsiteX8" fmla="*/ 38463 w 1967994"/>
              <a:gd name="connsiteY8" fmla="*/ 127465 h 2084445"/>
              <a:gd name="connsiteX9" fmla="*/ 105614 w 1967994"/>
              <a:gd name="connsiteY9" fmla="*/ 27866 h 208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7994" h="2084445">
                <a:moveTo>
                  <a:pt x="114265" y="0"/>
                </a:moveTo>
                <a:lnTo>
                  <a:pt x="1882189" y="0"/>
                </a:lnTo>
                <a:cubicBezTo>
                  <a:pt x="1929578" y="0"/>
                  <a:pt x="1967994" y="38416"/>
                  <a:pt x="1967994" y="85805"/>
                </a:cubicBezTo>
                <a:lnTo>
                  <a:pt x="1967994" y="1998640"/>
                </a:lnTo>
                <a:cubicBezTo>
                  <a:pt x="1967994" y="2046029"/>
                  <a:pt x="1929578" y="2084445"/>
                  <a:pt x="1882189" y="2084445"/>
                </a:cubicBezTo>
                <a:lnTo>
                  <a:pt x="85805" y="2084445"/>
                </a:lnTo>
                <a:cubicBezTo>
                  <a:pt x="38416" y="2084445"/>
                  <a:pt x="0" y="2046029"/>
                  <a:pt x="0" y="1998640"/>
                </a:cubicBezTo>
                <a:lnTo>
                  <a:pt x="0" y="159200"/>
                </a:lnTo>
                <a:lnTo>
                  <a:pt x="38463" y="127465"/>
                </a:lnTo>
                <a:cubicBezTo>
                  <a:pt x="66815" y="99113"/>
                  <a:pt x="89759" y="65354"/>
                  <a:pt x="105614" y="27866"/>
                </a:cubicBezTo>
                <a:close/>
              </a:path>
            </a:pathLst>
          </a:cu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Arial"/>
                <a:ea typeface="+mn-ea"/>
                <a:cs typeface="+mn-cs"/>
              </a:rPr>
              <a:t>Response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56" name="Rectangle: Rounded Corners 55">
            <a:extLst>
              <a:ext uri="{FF2B5EF4-FFF2-40B4-BE49-F238E27FC236}">
                <a16:creationId xmlns:a16="http://schemas.microsoft.com/office/drawing/2014/main" id="{FBF70749-5DE5-1AB5-B7BC-BAE7642F1615}"/>
              </a:ext>
            </a:extLst>
          </p:cNvPr>
          <p:cNvSpPr/>
          <p:nvPr/>
        </p:nvSpPr>
        <p:spPr>
          <a:xfrm>
            <a:off x="8113186" y="3791041"/>
            <a:ext cx="2826066" cy="2084445"/>
          </a:xfrm>
          <a:prstGeom prst="roundRect">
            <a:avLst>
              <a:gd name="adj" fmla="val 4360"/>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Arial"/>
                <a:ea typeface="+mn-ea"/>
                <a:cs typeface="+mn-cs"/>
              </a:rPr>
              <a:t>To Act 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57" name="TextBox 56">
            <a:extLst>
              <a:ext uri="{FF2B5EF4-FFF2-40B4-BE49-F238E27FC236}">
                <a16:creationId xmlns:a16="http://schemas.microsoft.com/office/drawing/2014/main" id="{9E2EB2F3-4253-7AE7-B783-6D5476A8946E}"/>
              </a:ext>
            </a:extLst>
          </p:cNvPr>
          <p:cNvSpPr txBox="1"/>
          <p:nvPr/>
        </p:nvSpPr>
        <p:spPr>
          <a:xfrm>
            <a:off x="8339007" y="4226255"/>
            <a:ext cx="113364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Visual inspection</a:t>
            </a:r>
          </a:p>
        </p:txBody>
      </p:sp>
      <p:sp>
        <p:nvSpPr>
          <p:cNvPr id="58" name="TextBox 57">
            <a:extLst>
              <a:ext uri="{FF2B5EF4-FFF2-40B4-BE49-F238E27FC236}">
                <a16:creationId xmlns:a16="http://schemas.microsoft.com/office/drawing/2014/main" id="{61BCB82F-8B25-799E-0600-0B02746AE5D8}"/>
              </a:ext>
            </a:extLst>
          </p:cNvPr>
          <p:cNvSpPr txBox="1"/>
          <p:nvPr/>
        </p:nvSpPr>
        <p:spPr>
          <a:xfrm>
            <a:off x="8339007" y="4639013"/>
            <a:ext cx="1319592" cy="230832"/>
          </a:xfrm>
          <a:prstGeom prst="rect">
            <a:avLst/>
          </a:prstGeom>
          <a:noFill/>
        </p:spPr>
        <p:txBody>
          <a:bodyPr wrap="none" rtlCol="0">
            <a:spAutoFit/>
          </a:bodyPr>
          <a:lstStyle>
            <a:defPPr>
              <a:defRPr lang="en-US"/>
            </a:defPPr>
            <a:lvl1pPr>
              <a:defRPr sz="900">
                <a:solidFill>
                  <a:schemeClr val="tx1">
                    <a:lumMod val="95000"/>
                    <a:lumOff val="5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Check Operational…</a:t>
            </a:r>
          </a:p>
        </p:txBody>
      </p:sp>
      <p:sp>
        <p:nvSpPr>
          <p:cNvPr id="59" name="TextBox 58">
            <a:extLst>
              <a:ext uri="{FF2B5EF4-FFF2-40B4-BE49-F238E27FC236}">
                <a16:creationId xmlns:a16="http://schemas.microsoft.com/office/drawing/2014/main" id="{AEC405EE-919D-CFED-2F24-ADC10841D21D}"/>
              </a:ext>
            </a:extLst>
          </p:cNvPr>
          <p:cNvSpPr txBox="1"/>
          <p:nvPr/>
        </p:nvSpPr>
        <p:spPr>
          <a:xfrm>
            <a:off x="8339007" y="5053077"/>
            <a:ext cx="104387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PMP-250-HOUR</a:t>
            </a:r>
          </a:p>
        </p:txBody>
      </p:sp>
      <p:sp>
        <p:nvSpPr>
          <p:cNvPr id="60" name="TextBox 59">
            <a:extLst>
              <a:ext uri="{FF2B5EF4-FFF2-40B4-BE49-F238E27FC236}">
                <a16:creationId xmlns:a16="http://schemas.microsoft.com/office/drawing/2014/main" id="{49D70CA4-84CB-6E82-3118-8B0315EA519C}"/>
              </a:ext>
            </a:extLst>
          </p:cNvPr>
          <p:cNvSpPr txBox="1"/>
          <p:nvPr/>
        </p:nvSpPr>
        <p:spPr>
          <a:xfrm>
            <a:off x="10032003" y="4226255"/>
            <a:ext cx="835485" cy="246221"/>
          </a:xfrm>
          <a:prstGeom prst="rect">
            <a:avLst/>
          </a:prstGeom>
          <a:noFill/>
        </p:spPr>
        <p:txBody>
          <a:bodyPr wrap="none" rtlCol="0">
            <a:spAutoFit/>
          </a:bodyPr>
          <a:lstStyle>
            <a:defPPr>
              <a:defRPr lang="en-US"/>
            </a:defPPr>
            <a:lvl1pPr algn="r">
              <a:defRPr sz="1000">
                <a:solidFill>
                  <a:schemeClr val="tx1">
                    <a:lumMod val="95000"/>
                    <a:lumOff val="5000"/>
                  </a:schemeClr>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2024-10-05</a:t>
            </a:r>
          </a:p>
        </p:txBody>
      </p:sp>
      <p:sp>
        <p:nvSpPr>
          <p:cNvPr id="61" name="TextBox 60">
            <a:extLst>
              <a:ext uri="{FF2B5EF4-FFF2-40B4-BE49-F238E27FC236}">
                <a16:creationId xmlns:a16="http://schemas.microsoft.com/office/drawing/2014/main" id="{38C665A7-968F-01B9-7841-ADE9C5F350DF}"/>
              </a:ext>
            </a:extLst>
          </p:cNvPr>
          <p:cNvSpPr txBox="1"/>
          <p:nvPr/>
        </p:nvSpPr>
        <p:spPr>
          <a:xfrm>
            <a:off x="10032003" y="4639013"/>
            <a:ext cx="835485" cy="246221"/>
          </a:xfrm>
          <a:prstGeom prst="rect">
            <a:avLst/>
          </a:prstGeom>
          <a:noFill/>
        </p:spPr>
        <p:txBody>
          <a:bodyPr wrap="none" rtlCol="0">
            <a:spAutoFit/>
          </a:bodyPr>
          <a:lstStyle>
            <a:defPPr>
              <a:defRPr lang="en-US"/>
            </a:defPPr>
            <a:lvl1pPr algn="r">
              <a:defRPr sz="1000">
                <a:solidFill>
                  <a:schemeClr val="tx1">
                    <a:lumMod val="95000"/>
                    <a:lumOff val="5000"/>
                  </a:schemeClr>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2024-10-01</a:t>
            </a:r>
          </a:p>
        </p:txBody>
      </p:sp>
      <p:sp>
        <p:nvSpPr>
          <p:cNvPr id="62" name="TextBox 61">
            <a:extLst>
              <a:ext uri="{FF2B5EF4-FFF2-40B4-BE49-F238E27FC236}">
                <a16:creationId xmlns:a16="http://schemas.microsoft.com/office/drawing/2014/main" id="{E0AA4FDD-CEB1-8C3C-27EC-A2600AAA6006}"/>
              </a:ext>
            </a:extLst>
          </p:cNvPr>
          <p:cNvSpPr txBox="1"/>
          <p:nvPr/>
        </p:nvSpPr>
        <p:spPr>
          <a:xfrm>
            <a:off x="10032003" y="5053077"/>
            <a:ext cx="835485"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2024-10-05</a:t>
            </a:r>
          </a:p>
        </p:txBody>
      </p:sp>
      <p:sp>
        <p:nvSpPr>
          <p:cNvPr id="63" name="TextBox 62">
            <a:extLst>
              <a:ext uri="{FF2B5EF4-FFF2-40B4-BE49-F238E27FC236}">
                <a16:creationId xmlns:a16="http://schemas.microsoft.com/office/drawing/2014/main" id="{1B29FEA8-AB97-FBBB-612F-FBB44290F282}"/>
              </a:ext>
            </a:extLst>
          </p:cNvPr>
          <p:cNvSpPr txBox="1"/>
          <p:nvPr/>
        </p:nvSpPr>
        <p:spPr>
          <a:xfrm>
            <a:off x="8886261" y="5522696"/>
            <a:ext cx="155433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+7 Active Advisories</a:t>
            </a:r>
          </a:p>
        </p:txBody>
      </p:sp>
      <p:sp>
        <p:nvSpPr>
          <p:cNvPr id="64" name="TextBox 63">
            <a:extLst>
              <a:ext uri="{FF2B5EF4-FFF2-40B4-BE49-F238E27FC236}">
                <a16:creationId xmlns:a16="http://schemas.microsoft.com/office/drawing/2014/main" id="{F01EA861-1A7A-7346-18E6-B9623956336A}"/>
              </a:ext>
            </a:extLst>
          </p:cNvPr>
          <p:cNvSpPr txBox="1"/>
          <p:nvPr/>
        </p:nvSpPr>
        <p:spPr>
          <a:xfrm>
            <a:off x="2603128" y="4553748"/>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$0</a:t>
            </a:r>
          </a:p>
        </p:txBody>
      </p:sp>
      <p:sp>
        <p:nvSpPr>
          <p:cNvPr id="65" name="TextBox 64">
            <a:extLst>
              <a:ext uri="{FF2B5EF4-FFF2-40B4-BE49-F238E27FC236}">
                <a16:creationId xmlns:a16="http://schemas.microsoft.com/office/drawing/2014/main" id="{850F9AF6-9723-1A36-037C-94EDD25B944A}"/>
              </a:ext>
            </a:extLst>
          </p:cNvPr>
          <p:cNvSpPr txBox="1"/>
          <p:nvPr/>
        </p:nvSpPr>
        <p:spPr>
          <a:xfrm>
            <a:off x="4087569" y="5348701"/>
            <a:ext cx="142699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+14 Failures Modes</a:t>
            </a:r>
          </a:p>
        </p:txBody>
      </p:sp>
      <p:cxnSp>
        <p:nvCxnSpPr>
          <p:cNvPr id="66" name="Straight Connector 65">
            <a:extLst>
              <a:ext uri="{FF2B5EF4-FFF2-40B4-BE49-F238E27FC236}">
                <a16:creationId xmlns:a16="http://schemas.microsoft.com/office/drawing/2014/main" id="{84B42F8A-2E78-D498-942F-A81C44C073A1}"/>
              </a:ext>
            </a:extLst>
          </p:cNvPr>
          <p:cNvCxnSpPr>
            <a:cxnSpLocks/>
          </p:cNvCxnSpPr>
          <p:nvPr/>
        </p:nvCxnSpPr>
        <p:spPr>
          <a:xfrm>
            <a:off x="3865318" y="4195765"/>
            <a:ext cx="0" cy="27432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07B1A24-7EAE-ABE3-2624-46214F973E8A}"/>
              </a:ext>
            </a:extLst>
          </p:cNvPr>
          <p:cNvCxnSpPr>
            <a:cxnSpLocks/>
          </p:cNvCxnSpPr>
          <p:nvPr/>
        </p:nvCxnSpPr>
        <p:spPr>
          <a:xfrm>
            <a:off x="3865318" y="4533707"/>
            <a:ext cx="0" cy="27432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5A5C44C4-07FD-191F-F3B0-8093A3C48A69}"/>
              </a:ext>
            </a:extLst>
          </p:cNvPr>
          <p:cNvCxnSpPr>
            <a:cxnSpLocks/>
          </p:cNvCxnSpPr>
          <p:nvPr/>
        </p:nvCxnSpPr>
        <p:spPr>
          <a:xfrm>
            <a:off x="3865318" y="4877048"/>
            <a:ext cx="0" cy="27432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69" name="Block Arc 68">
            <a:extLst>
              <a:ext uri="{FF2B5EF4-FFF2-40B4-BE49-F238E27FC236}">
                <a16:creationId xmlns:a16="http://schemas.microsoft.com/office/drawing/2014/main" id="{70BF87B6-4FAB-EA3E-FB33-FB806FEE7CBC}"/>
              </a:ext>
            </a:extLst>
          </p:cNvPr>
          <p:cNvSpPr/>
          <p:nvPr/>
        </p:nvSpPr>
        <p:spPr>
          <a:xfrm>
            <a:off x="6454295" y="4443903"/>
            <a:ext cx="1097280" cy="1097280"/>
          </a:xfrm>
          <a:prstGeom prst="blockArc">
            <a:avLst>
              <a:gd name="adj1" fmla="val 7749622"/>
              <a:gd name="adj2" fmla="val 16207568"/>
              <a:gd name="adj3" fmla="val 18537"/>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0" name="TextBox 69">
            <a:extLst>
              <a:ext uri="{FF2B5EF4-FFF2-40B4-BE49-F238E27FC236}">
                <a16:creationId xmlns:a16="http://schemas.microsoft.com/office/drawing/2014/main" id="{15BA803F-4B1E-CC93-A9EA-8265CE8EAE6C}"/>
              </a:ext>
            </a:extLst>
          </p:cNvPr>
          <p:cNvSpPr txBox="1"/>
          <p:nvPr/>
        </p:nvSpPr>
        <p:spPr>
          <a:xfrm>
            <a:off x="6429971" y="4052426"/>
            <a:ext cx="122341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10 Active Advisories</a:t>
            </a:r>
          </a:p>
        </p:txBody>
      </p:sp>
      <p:sp>
        <p:nvSpPr>
          <p:cNvPr id="71" name="Rectangle: Rounded Corners 70">
            <a:extLst>
              <a:ext uri="{FF2B5EF4-FFF2-40B4-BE49-F238E27FC236}">
                <a16:creationId xmlns:a16="http://schemas.microsoft.com/office/drawing/2014/main" id="{3A8FF8BF-543B-6409-F982-DD6097692CF6}"/>
              </a:ext>
            </a:extLst>
          </p:cNvPr>
          <p:cNvSpPr/>
          <p:nvPr/>
        </p:nvSpPr>
        <p:spPr>
          <a:xfrm>
            <a:off x="6491510" y="5661195"/>
            <a:ext cx="100383" cy="162056"/>
          </a:xfrm>
          <a:prstGeom prst="roundRect">
            <a:avLst/>
          </a:prstGeom>
          <a:solidFill>
            <a:srgbClr val="0097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2" name="Rectangle: Rounded Corners 71">
            <a:extLst>
              <a:ext uri="{FF2B5EF4-FFF2-40B4-BE49-F238E27FC236}">
                <a16:creationId xmlns:a16="http://schemas.microsoft.com/office/drawing/2014/main" id="{C19E732C-DD66-DC07-9C0E-31D112DA213C}"/>
              </a:ext>
            </a:extLst>
          </p:cNvPr>
          <p:cNvSpPr/>
          <p:nvPr/>
        </p:nvSpPr>
        <p:spPr>
          <a:xfrm>
            <a:off x="7141189" y="5661195"/>
            <a:ext cx="100383" cy="162056"/>
          </a:xfrm>
          <a:prstGeom prst="roundRect">
            <a:avLst/>
          </a:prstGeom>
          <a:solidFill>
            <a:srgbClr val="D1D3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3" name="TextBox 72">
            <a:extLst>
              <a:ext uri="{FF2B5EF4-FFF2-40B4-BE49-F238E27FC236}">
                <a16:creationId xmlns:a16="http://schemas.microsoft.com/office/drawing/2014/main" id="{F2732956-CDEC-BE2B-D7BF-258102D9BAA4}"/>
              </a:ext>
            </a:extLst>
          </p:cNvPr>
          <p:cNvSpPr txBox="1"/>
          <p:nvPr/>
        </p:nvSpPr>
        <p:spPr>
          <a:xfrm>
            <a:off x="6539369" y="5607953"/>
            <a:ext cx="44755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High</a:t>
            </a:r>
          </a:p>
        </p:txBody>
      </p:sp>
      <p:sp>
        <p:nvSpPr>
          <p:cNvPr id="74" name="TextBox 73">
            <a:extLst>
              <a:ext uri="{FF2B5EF4-FFF2-40B4-BE49-F238E27FC236}">
                <a16:creationId xmlns:a16="http://schemas.microsoft.com/office/drawing/2014/main" id="{2DF8DD23-DC18-EE35-68B7-DEE8C2E72F9F}"/>
              </a:ext>
            </a:extLst>
          </p:cNvPr>
          <p:cNvSpPr txBox="1"/>
          <p:nvPr/>
        </p:nvSpPr>
        <p:spPr>
          <a:xfrm>
            <a:off x="7241572" y="5607953"/>
            <a:ext cx="4892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None</a:t>
            </a:r>
          </a:p>
        </p:txBody>
      </p:sp>
      <p:sp>
        <p:nvSpPr>
          <p:cNvPr id="75" name="Block Arc 74">
            <a:extLst>
              <a:ext uri="{FF2B5EF4-FFF2-40B4-BE49-F238E27FC236}">
                <a16:creationId xmlns:a16="http://schemas.microsoft.com/office/drawing/2014/main" id="{D9A78513-9E32-9E92-DFD3-B7F2E0B72C7B}"/>
              </a:ext>
            </a:extLst>
          </p:cNvPr>
          <p:cNvSpPr/>
          <p:nvPr/>
        </p:nvSpPr>
        <p:spPr>
          <a:xfrm>
            <a:off x="6449759" y="4443903"/>
            <a:ext cx="1097280" cy="1097280"/>
          </a:xfrm>
          <a:prstGeom prst="blockArc">
            <a:avLst>
              <a:gd name="adj1" fmla="val 16230511"/>
              <a:gd name="adj2" fmla="val 7746701"/>
              <a:gd name="adj3" fmla="val 18782"/>
            </a:avLst>
          </a:prstGeom>
          <a:solidFill>
            <a:srgbClr val="0097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76" name="Straight Connector 75">
            <a:extLst>
              <a:ext uri="{FF2B5EF4-FFF2-40B4-BE49-F238E27FC236}">
                <a16:creationId xmlns:a16="http://schemas.microsoft.com/office/drawing/2014/main" id="{477B9A84-4F2A-D0CC-F55E-6D7BB8CD2DA3}"/>
              </a:ext>
            </a:extLst>
          </p:cNvPr>
          <p:cNvCxnSpPr>
            <a:cxnSpLocks/>
          </p:cNvCxnSpPr>
          <p:nvPr/>
        </p:nvCxnSpPr>
        <p:spPr>
          <a:xfrm>
            <a:off x="8336015" y="4195765"/>
            <a:ext cx="0" cy="36576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DA2FA4-AD99-32DB-6FAC-F87EB98DB5E6}"/>
              </a:ext>
            </a:extLst>
          </p:cNvPr>
          <p:cNvCxnSpPr>
            <a:cxnSpLocks/>
          </p:cNvCxnSpPr>
          <p:nvPr/>
        </p:nvCxnSpPr>
        <p:spPr>
          <a:xfrm>
            <a:off x="8336015" y="4607019"/>
            <a:ext cx="0" cy="36576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26FD079-BE44-02E9-07F7-ED341EC206A1}"/>
              </a:ext>
            </a:extLst>
          </p:cNvPr>
          <p:cNvCxnSpPr>
            <a:cxnSpLocks/>
          </p:cNvCxnSpPr>
          <p:nvPr/>
        </p:nvCxnSpPr>
        <p:spPr>
          <a:xfrm>
            <a:off x="8336015" y="5024978"/>
            <a:ext cx="0" cy="36576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E3803E12-0FC2-258B-241E-70E22F65E453}"/>
              </a:ext>
            </a:extLst>
          </p:cNvPr>
          <p:cNvSpPr txBox="1"/>
          <p:nvPr/>
        </p:nvSpPr>
        <p:spPr>
          <a:xfrm>
            <a:off x="8339007" y="5180219"/>
            <a:ext cx="257634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250 running hours inspection is overdue by a..</a:t>
            </a:r>
          </a:p>
        </p:txBody>
      </p:sp>
      <p:sp>
        <p:nvSpPr>
          <p:cNvPr id="80" name="TextBox 79">
            <a:extLst>
              <a:ext uri="{FF2B5EF4-FFF2-40B4-BE49-F238E27FC236}">
                <a16:creationId xmlns:a16="http://schemas.microsoft.com/office/drawing/2014/main" id="{9FD4EBB4-02CA-A5B0-E40D-C81EBF38742F}"/>
              </a:ext>
            </a:extLst>
          </p:cNvPr>
          <p:cNvSpPr txBox="1"/>
          <p:nvPr/>
        </p:nvSpPr>
        <p:spPr>
          <a:xfrm>
            <a:off x="8339007" y="4763385"/>
            <a:ext cx="256352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Dead head condition has been detected. Che..</a:t>
            </a:r>
          </a:p>
        </p:txBody>
      </p:sp>
      <p:sp>
        <p:nvSpPr>
          <p:cNvPr id="81" name="TextBox 80">
            <a:extLst>
              <a:ext uri="{FF2B5EF4-FFF2-40B4-BE49-F238E27FC236}">
                <a16:creationId xmlns:a16="http://schemas.microsoft.com/office/drawing/2014/main" id="{0E0A1741-73B8-EB9D-3B88-C2FA16DBAA83}"/>
              </a:ext>
            </a:extLst>
          </p:cNvPr>
          <p:cNvSpPr txBox="1"/>
          <p:nvPr/>
        </p:nvSpPr>
        <p:spPr>
          <a:xfrm>
            <a:off x="8339007" y="4355928"/>
            <a:ext cx="253146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Bearing temperature are outside of expected..</a:t>
            </a:r>
          </a:p>
        </p:txBody>
      </p:sp>
      <p:sp>
        <p:nvSpPr>
          <p:cNvPr id="82" name="Oval 81">
            <a:extLst>
              <a:ext uri="{FF2B5EF4-FFF2-40B4-BE49-F238E27FC236}">
                <a16:creationId xmlns:a16="http://schemas.microsoft.com/office/drawing/2014/main" id="{9E91C6B9-32CE-E74B-7E09-3BB4A5C4445F}"/>
              </a:ext>
            </a:extLst>
          </p:cNvPr>
          <p:cNvSpPr/>
          <p:nvPr/>
        </p:nvSpPr>
        <p:spPr>
          <a:xfrm>
            <a:off x="5553883" y="3383601"/>
            <a:ext cx="626680" cy="626680"/>
          </a:xfrm>
          <a:prstGeom prst="ellipse">
            <a:avLst/>
          </a:prstGeom>
          <a:noFill/>
          <a:ln>
            <a:solidFill>
              <a:schemeClr val="bg1">
                <a:lumMod val="95000"/>
              </a:schemeClr>
            </a:solidFill>
          </a:ln>
          <a:effectLst>
            <a:outerShdw blurRad="63500" sx="99000" sy="99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83" name="Picture 82" descr="A blue green and black triangle&#10;&#10;Description automatically generated">
            <a:extLst>
              <a:ext uri="{FF2B5EF4-FFF2-40B4-BE49-F238E27FC236}">
                <a16:creationId xmlns:a16="http://schemas.microsoft.com/office/drawing/2014/main" id="{424D49F2-7E91-06F6-FAB1-C3FA8C835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3312" y="3466895"/>
            <a:ext cx="409874" cy="473970"/>
          </a:xfrm>
          <a:prstGeom prst="rect">
            <a:avLst/>
          </a:prstGeom>
        </p:spPr>
      </p:pic>
      <p:grpSp>
        <p:nvGrpSpPr>
          <p:cNvPr id="84" name="Group 83">
            <a:extLst>
              <a:ext uri="{FF2B5EF4-FFF2-40B4-BE49-F238E27FC236}">
                <a16:creationId xmlns:a16="http://schemas.microsoft.com/office/drawing/2014/main" id="{7FD6E72A-2B63-3138-42B8-392942E33F10}"/>
              </a:ext>
            </a:extLst>
          </p:cNvPr>
          <p:cNvGrpSpPr/>
          <p:nvPr/>
        </p:nvGrpSpPr>
        <p:grpSpPr>
          <a:xfrm>
            <a:off x="491705" y="6118697"/>
            <a:ext cx="9843814" cy="310449"/>
            <a:chOff x="1498132" y="5761355"/>
            <a:chExt cx="9843814" cy="731520"/>
          </a:xfrm>
        </p:grpSpPr>
        <p:sp>
          <p:nvSpPr>
            <p:cNvPr id="85" name="Pentagon 3">
              <a:extLst>
                <a:ext uri="{FF2B5EF4-FFF2-40B4-BE49-F238E27FC236}">
                  <a16:creationId xmlns:a16="http://schemas.microsoft.com/office/drawing/2014/main" id="{1BCD2C9A-CCD7-A405-317D-A8CBC08ED675}"/>
                </a:ext>
              </a:extLst>
            </p:cNvPr>
            <p:cNvSpPr/>
            <p:nvPr/>
          </p:nvSpPr>
          <p:spPr>
            <a:xfrm>
              <a:off x="1498132" y="5761355"/>
              <a:ext cx="2468880" cy="731520"/>
            </a:xfrm>
            <a:prstGeom prst="homePlate">
              <a:avLst/>
            </a:prstGeom>
            <a:solidFill>
              <a:srgbClr val="229DCE"/>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sym typeface="Calibri"/>
              </a:endParaRPr>
            </a:p>
          </p:txBody>
        </p:sp>
        <p:sp>
          <p:nvSpPr>
            <p:cNvPr id="86" name="TextBox 85">
              <a:extLst>
                <a:ext uri="{FF2B5EF4-FFF2-40B4-BE49-F238E27FC236}">
                  <a16:creationId xmlns:a16="http://schemas.microsoft.com/office/drawing/2014/main" id="{9CC0A646-2D47-BD7D-BF1F-06116EBC0976}"/>
                </a:ext>
              </a:extLst>
            </p:cNvPr>
            <p:cNvSpPr txBox="1"/>
            <p:nvPr/>
          </p:nvSpPr>
          <p:spPr>
            <a:xfrm>
              <a:off x="1526119" y="5943103"/>
              <a:ext cx="2072692" cy="346511"/>
            </a:xfrm>
            <a:prstGeom prst="rect">
              <a:avLst/>
            </a:prstGeom>
            <a:noFill/>
          </p:spPr>
          <p:txBody>
            <a:bodyPr wrap="square" rtlCol="0" anchor="ctr" anchorCtr="0">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FFFFFF"/>
                  </a:solidFill>
                  <a:effectLst/>
                  <a:uLnTx/>
                  <a:uFillTx/>
                  <a:latin typeface="Arial"/>
                  <a:ea typeface="League Spartan" charset="0"/>
                  <a:cs typeface="Poppins" pitchFamily="2" charset="77"/>
                  <a:sym typeface="Calibri"/>
                </a:rPr>
                <a:t>ASSESS RISK</a:t>
              </a:r>
            </a:p>
          </p:txBody>
        </p:sp>
        <p:sp>
          <p:nvSpPr>
            <p:cNvPr id="87" name="Chevron 4">
              <a:extLst>
                <a:ext uri="{FF2B5EF4-FFF2-40B4-BE49-F238E27FC236}">
                  <a16:creationId xmlns:a16="http://schemas.microsoft.com/office/drawing/2014/main" id="{91C65FFB-82B9-0A1B-1F8F-5F3AF0AC2537}"/>
                </a:ext>
              </a:extLst>
            </p:cNvPr>
            <p:cNvSpPr/>
            <p:nvPr/>
          </p:nvSpPr>
          <p:spPr>
            <a:xfrm>
              <a:off x="3954571" y="5761355"/>
              <a:ext cx="2468880" cy="731520"/>
            </a:xfrm>
            <a:prstGeom prst="chevron">
              <a:avLst/>
            </a:prstGeom>
            <a:solidFill>
              <a:srgbClr val="37A7B6"/>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sym typeface="Calibri"/>
              </a:endParaRPr>
            </a:p>
          </p:txBody>
        </p:sp>
        <p:sp>
          <p:nvSpPr>
            <p:cNvPr id="88" name="TextBox 87">
              <a:extLst>
                <a:ext uri="{FF2B5EF4-FFF2-40B4-BE49-F238E27FC236}">
                  <a16:creationId xmlns:a16="http://schemas.microsoft.com/office/drawing/2014/main" id="{E22E0869-4292-ACB1-941D-CAF4B118C789}"/>
                </a:ext>
              </a:extLst>
            </p:cNvPr>
            <p:cNvSpPr txBox="1"/>
            <p:nvPr/>
          </p:nvSpPr>
          <p:spPr>
            <a:xfrm>
              <a:off x="4322772" y="5932787"/>
              <a:ext cx="1732478" cy="357011"/>
            </a:xfrm>
            <a:prstGeom prst="rect">
              <a:avLst/>
            </a:prstGeom>
            <a:noFill/>
          </p:spPr>
          <p:txBody>
            <a:bodyPr wrap="square" rtlCol="0" anchor="ctr" anchorCtr="0">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Arial"/>
                  <a:ea typeface="League Spartan" charset="0"/>
                  <a:cs typeface="Poppins" pitchFamily="2" charset="77"/>
                  <a:sym typeface="Calibri"/>
                </a:rPr>
                <a:t>PROTECT ASSET</a:t>
              </a:r>
            </a:p>
          </p:txBody>
        </p:sp>
        <p:sp>
          <p:nvSpPr>
            <p:cNvPr id="89" name="Chevron 5">
              <a:extLst>
                <a:ext uri="{FF2B5EF4-FFF2-40B4-BE49-F238E27FC236}">
                  <a16:creationId xmlns:a16="http://schemas.microsoft.com/office/drawing/2014/main" id="{2027D928-6211-3D77-6F8C-A25B35F48D9C}"/>
                </a:ext>
              </a:extLst>
            </p:cNvPr>
            <p:cNvSpPr/>
            <p:nvPr/>
          </p:nvSpPr>
          <p:spPr>
            <a:xfrm>
              <a:off x="6428679" y="5761355"/>
              <a:ext cx="2435030" cy="731520"/>
            </a:xfrm>
            <a:prstGeom prst="chevron">
              <a:avLst/>
            </a:prstGeom>
            <a:solidFill>
              <a:schemeClr val="tx2">
                <a:lumMod val="50000"/>
                <a:lumOff val="50000"/>
              </a:schemeClr>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sym typeface="Calibri"/>
              </a:endParaRPr>
            </a:p>
          </p:txBody>
        </p:sp>
        <p:sp>
          <p:nvSpPr>
            <p:cNvPr id="90" name="TextBox 89">
              <a:extLst>
                <a:ext uri="{FF2B5EF4-FFF2-40B4-BE49-F238E27FC236}">
                  <a16:creationId xmlns:a16="http://schemas.microsoft.com/office/drawing/2014/main" id="{C2441886-22E2-024E-E321-01F7A62D1376}"/>
                </a:ext>
              </a:extLst>
            </p:cNvPr>
            <p:cNvSpPr txBox="1"/>
            <p:nvPr/>
          </p:nvSpPr>
          <p:spPr>
            <a:xfrm>
              <a:off x="6796880" y="5962907"/>
              <a:ext cx="1716409" cy="346511"/>
            </a:xfrm>
            <a:prstGeom prst="rect">
              <a:avLst/>
            </a:prstGeom>
            <a:noFill/>
          </p:spPr>
          <p:txBody>
            <a:bodyPr wrap="square" rtlCol="0" anchor="ctr" anchorCtr="0">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FFFFFF"/>
                  </a:solidFill>
                  <a:effectLst/>
                  <a:uLnTx/>
                  <a:uFillTx/>
                  <a:latin typeface="Arial"/>
                  <a:ea typeface="League Spartan" charset="0"/>
                  <a:cs typeface="Poppins" pitchFamily="2" charset="77"/>
                  <a:sym typeface="Calibri"/>
                </a:rPr>
                <a:t>MONITOR </a:t>
              </a:r>
              <a:r>
                <a:rPr kumimoji="0" lang="en-US" sz="1050" b="1" i="0" u="none" strike="noStrike" kern="1200" cap="none" spc="0" normalizeH="0" baseline="0" noProof="0">
                  <a:ln>
                    <a:noFill/>
                  </a:ln>
                  <a:solidFill>
                    <a:srgbClr val="FFFFFF"/>
                  </a:solidFill>
                  <a:effectLst/>
                  <a:uLnTx/>
                  <a:uFillTx/>
                  <a:latin typeface="Arial"/>
                  <a:ea typeface="League Spartan" charset="0"/>
                  <a:cs typeface="Poppins" pitchFamily="2" charset="77"/>
                  <a:sym typeface="Calibri"/>
                </a:rPr>
                <a:t>TWIN</a:t>
              </a:r>
              <a:endParaRPr kumimoji="0" lang="en-US" sz="1050" b="1" i="0" u="none" strike="noStrike" kern="0" cap="none" spc="0" normalizeH="0" baseline="0" noProof="0">
                <a:ln>
                  <a:noFill/>
                </a:ln>
                <a:solidFill>
                  <a:srgbClr val="FFFFFF"/>
                </a:solidFill>
                <a:effectLst/>
                <a:uLnTx/>
                <a:uFillTx/>
                <a:latin typeface="Arial"/>
                <a:ea typeface="League Spartan" charset="0"/>
                <a:cs typeface="Poppins" pitchFamily="2" charset="77"/>
                <a:sym typeface="Calibri"/>
              </a:endParaRPr>
            </a:p>
          </p:txBody>
        </p:sp>
        <p:sp>
          <p:nvSpPr>
            <p:cNvPr id="91" name="Chevron 5">
              <a:extLst>
                <a:ext uri="{FF2B5EF4-FFF2-40B4-BE49-F238E27FC236}">
                  <a16:creationId xmlns:a16="http://schemas.microsoft.com/office/drawing/2014/main" id="{E0880738-18A5-BB19-5B97-5CCBF639691E}"/>
                </a:ext>
              </a:extLst>
            </p:cNvPr>
            <p:cNvSpPr/>
            <p:nvPr/>
          </p:nvSpPr>
          <p:spPr>
            <a:xfrm>
              <a:off x="8873066" y="5761355"/>
              <a:ext cx="2468880" cy="731520"/>
            </a:xfrm>
            <a:prstGeom prst="chevron">
              <a:avLst/>
            </a:prstGeom>
            <a:solidFill>
              <a:schemeClr val="tx2">
                <a:lumMod val="75000"/>
                <a:lumOff val="25000"/>
              </a:schemeClr>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sym typeface="Calibri"/>
              </a:endParaRPr>
            </a:p>
          </p:txBody>
        </p:sp>
        <p:sp>
          <p:nvSpPr>
            <p:cNvPr id="92" name="TextBox 91">
              <a:extLst>
                <a:ext uri="{FF2B5EF4-FFF2-40B4-BE49-F238E27FC236}">
                  <a16:creationId xmlns:a16="http://schemas.microsoft.com/office/drawing/2014/main" id="{A28ABF2D-94E4-094F-DA2B-2245D96A7424}"/>
                </a:ext>
              </a:extLst>
            </p:cNvPr>
            <p:cNvSpPr txBox="1"/>
            <p:nvPr/>
          </p:nvSpPr>
          <p:spPr>
            <a:xfrm>
              <a:off x="9237280" y="5949179"/>
              <a:ext cx="1720396" cy="346511"/>
            </a:xfrm>
            <a:prstGeom prst="rect">
              <a:avLst/>
            </a:prstGeom>
            <a:noFill/>
          </p:spPr>
          <p:txBody>
            <a:bodyPr wrap="square" rtlCol="0" anchor="ctr" anchorCtr="0">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FFFFFF"/>
                  </a:solidFill>
                  <a:effectLst/>
                  <a:uLnTx/>
                  <a:uFillTx/>
                  <a:latin typeface="Arial"/>
                  <a:ea typeface="League Spartan" charset="0"/>
                  <a:cs typeface="Poppins" pitchFamily="2" charset="77"/>
                  <a:sym typeface="Calibri"/>
                </a:rPr>
                <a:t>ACT ON THREATS</a:t>
              </a:r>
            </a:p>
          </p:txBody>
        </p:sp>
      </p:grpSp>
      <p:sp>
        <p:nvSpPr>
          <p:cNvPr id="93" name="Title 2">
            <a:extLst>
              <a:ext uri="{FF2B5EF4-FFF2-40B4-BE49-F238E27FC236}">
                <a16:creationId xmlns:a16="http://schemas.microsoft.com/office/drawing/2014/main" id="{049A1B51-7BAC-AE15-A4D5-19A9677B4EF4}"/>
              </a:ext>
            </a:extLst>
          </p:cNvPr>
          <p:cNvSpPr>
            <a:spLocks noGrp="1"/>
          </p:cNvSpPr>
          <p:nvPr>
            <p:ph type="title"/>
          </p:nvPr>
        </p:nvSpPr>
        <p:spPr>
          <a:xfrm>
            <a:off x="609600" y="609600"/>
            <a:ext cx="10972800" cy="410233"/>
          </a:xfrm>
        </p:spPr>
        <p:txBody>
          <a:bodyPr>
            <a:normAutofit fontScale="90000"/>
          </a:bodyPr>
          <a:lstStyle/>
          <a:p>
            <a:r>
              <a:rPr lang="en-US"/>
              <a:t>Asset Twin</a:t>
            </a:r>
          </a:p>
        </p:txBody>
      </p:sp>
    </p:spTree>
    <p:extLst>
      <p:ext uri="{BB962C8B-B14F-4D97-AF65-F5344CB8AC3E}">
        <p14:creationId xmlns:p14="http://schemas.microsoft.com/office/powerpoint/2010/main" val="37314801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ADCB5-A5BA-2DD5-B149-4FC79FBB23FB}"/>
            </a:ext>
          </a:extLst>
        </p:cNvPr>
        <p:cNvGrpSpPr/>
        <p:nvPr/>
      </p:nvGrpSpPr>
      <p:grpSpPr>
        <a:xfrm>
          <a:off x="0" y="0"/>
          <a:ext cx="0" cy="0"/>
          <a:chOff x="0" y="0"/>
          <a:chExt cx="0" cy="0"/>
        </a:xfrm>
      </p:grpSpPr>
      <p:sp>
        <p:nvSpPr>
          <p:cNvPr id="33" name="Title 1">
            <a:extLst>
              <a:ext uri="{FF2B5EF4-FFF2-40B4-BE49-F238E27FC236}">
                <a16:creationId xmlns:a16="http://schemas.microsoft.com/office/drawing/2014/main" id="{B3CF66BF-4DF9-2DD7-6ECA-9773273443F2}"/>
              </a:ext>
            </a:extLst>
          </p:cNvPr>
          <p:cNvSpPr>
            <a:spLocks noGrp="1"/>
          </p:cNvSpPr>
          <p:nvPr>
            <p:ph type="title"/>
          </p:nvPr>
        </p:nvSpPr>
        <p:spPr>
          <a:xfrm>
            <a:off x="622793" y="371112"/>
            <a:ext cx="9383486" cy="1325563"/>
          </a:xfrm>
        </p:spPr>
        <p:txBody>
          <a:bodyPr anchor="b">
            <a:normAutofit/>
          </a:bodyPr>
          <a:lstStyle/>
          <a:p>
            <a:r>
              <a:rPr lang="en-US" dirty="0">
                <a:cs typeface="Arial" panose="020B0604020202020204" pitchFamily="34" charset="0"/>
              </a:rPr>
              <a:t>Outline</a:t>
            </a:r>
            <a:endParaRPr lang="en-US" sz="4800" b="1" dirty="0">
              <a:latin typeface="Arial Nova" panose="020B05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D9B8779C-90FA-7E5E-270F-AB4A78767868}"/>
              </a:ext>
            </a:extLst>
          </p:cNvPr>
          <p:cNvSpPr txBox="1"/>
          <p:nvPr/>
        </p:nvSpPr>
        <p:spPr>
          <a:xfrm>
            <a:off x="2594919" y="2397171"/>
            <a:ext cx="3949700" cy="615552"/>
          </a:xfrm>
          <a:prstGeom prst="rect">
            <a:avLst/>
          </a:prstGeom>
          <a:noFill/>
        </p:spPr>
        <p:txBody>
          <a:bodyPr wrap="square" lIns="182880" tIns="91440" rIns="182880" bIns="91440" rtlCol="0" anchor="ctr">
            <a:noAutofit/>
          </a:bodyPr>
          <a:lstStyle/>
          <a:p>
            <a:r>
              <a:rPr lang="en-US" sz="2000" dirty="0">
                <a:latin typeface="Arial Nova Light" panose="020B0304020202020204" pitchFamily="34" charset="0"/>
                <a:cs typeface="Arial Nova Cond" panose="020F0502020204030204" pitchFamily="34" charset="0"/>
              </a:rPr>
              <a:t>Removing Barriers</a:t>
            </a:r>
          </a:p>
        </p:txBody>
      </p:sp>
      <p:sp>
        <p:nvSpPr>
          <p:cNvPr id="35" name="TextBox 34">
            <a:extLst>
              <a:ext uri="{FF2B5EF4-FFF2-40B4-BE49-F238E27FC236}">
                <a16:creationId xmlns:a16="http://schemas.microsoft.com/office/drawing/2014/main" id="{E30643CF-9CC7-E004-E452-6219DD195178}"/>
              </a:ext>
            </a:extLst>
          </p:cNvPr>
          <p:cNvSpPr txBox="1"/>
          <p:nvPr/>
        </p:nvSpPr>
        <p:spPr>
          <a:xfrm>
            <a:off x="982019" y="2397170"/>
            <a:ext cx="1663700" cy="615553"/>
          </a:xfrm>
          <a:prstGeom prst="rect">
            <a:avLst/>
          </a:prstGeom>
          <a:noFill/>
        </p:spPr>
        <p:txBody>
          <a:bodyPr wrap="square" lIns="182880" tIns="182880" rIns="182880" bIns="182880" rtlCol="0">
            <a:noAutofit/>
          </a:bodyPr>
          <a:lstStyle/>
          <a:p>
            <a:r>
              <a:rPr lang="en-US" sz="1400" b="1" dirty="0">
                <a:latin typeface="Arial Nova Light" panose="020B0304020202020204" pitchFamily="34" charset="0"/>
                <a:cs typeface="Arial Nova Cond" panose="020F0502020204030204" pitchFamily="34" charset="0"/>
              </a:rPr>
              <a:t>SECTION 1</a:t>
            </a:r>
          </a:p>
        </p:txBody>
      </p:sp>
      <p:sp>
        <p:nvSpPr>
          <p:cNvPr id="36" name="TextBox 35">
            <a:extLst>
              <a:ext uri="{FF2B5EF4-FFF2-40B4-BE49-F238E27FC236}">
                <a16:creationId xmlns:a16="http://schemas.microsoft.com/office/drawing/2014/main" id="{C4D978F3-DB31-61CA-A5C0-AA9012D7C0AC}"/>
              </a:ext>
            </a:extLst>
          </p:cNvPr>
          <p:cNvSpPr txBox="1"/>
          <p:nvPr/>
        </p:nvSpPr>
        <p:spPr>
          <a:xfrm>
            <a:off x="2594919" y="3107181"/>
            <a:ext cx="5616752" cy="615552"/>
          </a:xfrm>
          <a:prstGeom prst="rect">
            <a:avLst/>
          </a:prstGeom>
          <a:noFill/>
        </p:spPr>
        <p:txBody>
          <a:bodyPr wrap="square" lIns="182880" tIns="91440" rIns="182880" bIns="91440" rtlCol="0" anchor="ctr">
            <a:noAutofit/>
          </a:bodyPr>
          <a:lstStyle/>
          <a:p>
            <a:r>
              <a:rPr lang="en-US" sz="2000" b="1" dirty="0">
                <a:latin typeface="Arial Nova Light" panose="020B0304020202020204" pitchFamily="34" charset="0"/>
                <a:cs typeface="Arial Nova Cond" panose="020F0502020204030204" pitchFamily="34" charset="0"/>
              </a:rPr>
              <a:t>HxGN EAM &amp; HxGN APM Together</a:t>
            </a:r>
          </a:p>
        </p:txBody>
      </p:sp>
      <p:sp>
        <p:nvSpPr>
          <p:cNvPr id="37" name="TextBox 36">
            <a:extLst>
              <a:ext uri="{FF2B5EF4-FFF2-40B4-BE49-F238E27FC236}">
                <a16:creationId xmlns:a16="http://schemas.microsoft.com/office/drawing/2014/main" id="{69668D60-72A3-ED4E-AFFC-311B3E8AF0A1}"/>
              </a:ext>
            </a:extLst>
          </p:cNvPr>
          <p:cNvSpPr txBox="1"/>
          <p:nvPr/>
        </p:nvSpPr>
        <p:spPr>
          <a:xfrm>
            <a:off x="982019" y="3107180"/>
            <a:ext cx="1663700" cy="615553"/>
          </a:xfrm>
          <a:prstGeom prst="rect">
            <a:avLst/>
          </a:prstGeom>
          <a:noFill/>
        </p:spPr>
        <p:txBody>
          <a:bodyPr wrap="square" lIns="182880" tIns="182880" rIns="182880" bIns="182880" rtlCol="0">
            <a:noAutofit/>
          </a:bodyPr>
          <a:lstStyle/>
          <a:p>
            <a:r>
              <a:rPr lang="en-US" sz="1400" b="1" dirty="0">
                <a:latin typeface="Arial Nova Light" panose="020B0304020202020204" pitchFamily="34" charset="0"/>
                <a:cs typeface="Arial Nova Cond" panose="020F0502020204030204" pitchFamily="34" charset="0"/>
              </a:rPr>
              <a:t>SECTION 2</a:t>
            </a:r>
          </a:p>
        </p:txBody>
      </p:sp>
      <p:sp>
        <p:nvSpPr>
          <p:cNvPr id="38" name="TextBox 37">
            <a:extLst>
              <a:ext uri="{FF2B5EF4-FFF2-40B4-BE49-F238E27FC236}">
                <a16:creationId xmlns:a16="http://schemas.microsoft.com/office/drawing/2014/main" id="{7E9C1998-E313-4846-A999-6B6E3BDB437D}"/>
              </a:ext>
            </a:extLst>
          </p:cNvPr>
          <p:cNvSpPr txBox="1"/>
          <p:nvPr/>
        </p:nvSpPr>
        <p:spPr>
          <a:xfrm>
            <a:off x="2594919" y="3817190"/>
            <a:ext cx="3949700" cy="615552"/>
          </a:xfrm>
          <a:prstGeom prst="rect">
            <a:avLst/>
          </a:prstGeom>
          <a:noFill/>
        </p:spPr>
        <p:txBody>
          <a:bodyPr wrap="square" lIns="182880" tIns="91440" rIns="182880" bIns="91440" rtlCol="0" anchor="ctr">
            <a:noAutofit/>
          </a:bodyPr>
          <a:lstStyle/>
          <a:p>
            <a:r>
              <a:rPr lang="en-US" sz="2000" dirty="0">
                <a:latin typeface="Arial Nova Light" panose="020B0304020202020204" pitchFamily="34" charset="0"/>
                <a:cs typeface="Arial Nova Cond" panose="020F0502020204030204" pitchFamily="34" charset="0"/>
              </a:rPr>
              <a:t>Operationalize Faster </a:t>
            </a:r>
          </a:p>
        </p:txBody>
      </p:sp>
      <p:sp>
        <p:nvSpPr>
          <p:cNvPr id="39" name="TextBox 38">
            <a:extLst>
              <a:ext uri="{FF2B5EF4-FFF2-40B4-BE49-F238E27FC236}">
                <a16:creationId xmlns:a16="http://schemas.microsoft.com/office/drawing/2014/main" id="{0FCBDA48-7334-95F6-37AA-A7C315EF5FF6}"/>
              </a:ext>
            </a:extLst>
          </p:cNvPr>
          <p:cNvSpPr txBox="1"/>
          <p:nvPr/>
        </p:nvSpPr>
        <p:spPr>
          <a:xfrm>
            <a:off x="982019" y="3817189"/>
            <a:ext cx="1663700" cy="615553"/>
          </a:xfrm>
          <a:prstGeom prst="rect">
            <a:avLst/>
          </a:prstGeom>
          <a:noFill/>
        </p:spPr>
        <p:txBody>
          <a:bodyPr wrap="square" lIns="182880" tIns="182880" rIns="182880" bIns="182880" rtlCol="0">
            <a:noAutofit/>
          </a:bodyPr>
          <a:lstStyle/>
          <a:p>
            <a:r>
              <a:rPr lang="en-US" sz="1400" b="1" dirty="0">
                <a:latin typeface="Arial Nova Light" panose="020B0304020202020204" pitchFamily="34" charset="0"/>
                <a:cs typeface="Arial Nova Cond" panose="020F0502020204030204" pitchFamily="34" charset="0"/>
              </a:rPr>
              <a:t>SECTION 3</a:t>
            </a:r>
          </a:p>
        </p:txBody>
      </p:sp>
      <p:cxnSp>
        <p:nvCxnSpPr>
          <p:cNvPr id="44" name="Straight Connector 43">
            <a:extLst>
              <a:ext uri="{FF2B5EF4-FFF2-40B4-BE49-F238E27FC236}">
                <a16:creationId xmlns:a16="http://schemas.microsoft.com/office/drawing/2014/main" id="{EAE2CC4F-7444-09F2-481B-B67ABA168A50}"/>
              </a:ext>
            </a:extLst>
          </p:cNvPr>
          <p:cNvCxnSpPr>
            <a:cxnSpLocks/>
          </p:cNvCxnSpPr>
          <p:nvPr/>
        </p:nvCxnSpPr>
        <p:spPr>
          <a:xfrm flipV="1">
            <a:off x="1123520" y="3012723"/>
            <a:ext cx="726948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D6AD949-D261-3306-03D2-60862A3513DE}"/>
              </a:ext>
            </a:extLst>
          </p:cNvPr>
          <p:cNvCxnSpPr>
            <a:cxnSpLocks/>
          </p:cNvCxnSpPr>
          <p:nvPr/>
        </p:nvCxnSpPr>
        <p:spPr>
          <a:xfrm>
            <a:off x="1123520" y="3722732"/>
            <a:ext cx="726948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B79945B-C7E5-C742-8478-AF532538D988}"/>
              </a:ext>
            </a:extLst>
          </p:cNvPr>
          <p:cNvCxnSpPr>
            <a:cxnSpLocks/>
          </p:cNvCxnSpPr>
          <p:nvPr/>
        </p:nvCxnSpPr>
        <p:spPr>
          <a:xfrm>
            <a:off x="1123520" y="4432741"/>
            <a:ext cx="726948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4369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62365-9366-A175-7A5F-3DBD0AE5C0D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1A0668C-D3DF-C9EE-74FA-BD6E6704DE75}"/>
              </a:ext>
            </a:extLst>
          </p:cNvPr>
          <p:cNvSpPr>
            <a:spLocks noGrp="1"/>
          </p:cNvSpPr>
          <p:nvPr>
            <p:ph type="title"/>
          </p:nvPr>
        </p:nvSpPr>
        <p:spPr>
          <a:xfrm>
            <a:off x="646770" y="242351"/>
            <a:ext cx="10890806" cy="716873"/>
          </a:xfrm>
        </p:spPr>
        <p:txBody>
          <a:bodyPr>
            <a:normAutofit fontScale="90000"/>
          </a:bodyPr>
          <a:lstStyle/>
          <a:p>
            <a:r>
              <a:rPr lang="en-US" dirty="0"/>
              <a:t>APM Twin / EAM Asset</a:t>
            </a:r>
          </a:p>
        </p:txBody>
      </p:sp>
      <p:pic>
        <p:nvPicPr>
          <p:cNvPr id="10" name="Picture 9">
            <a:extLst>
              <a:ext uri="{FF2B5EF4-FFF2-40B4-BE49-F238E27FC236}">
                <a16:creationId xmlns:a16="http://schemas.microsoft.com/office/drawing/2014/main" id="{777CEF2C-BFED-A155-2C0B-71D7B4CA294B}"/>
              </a:ext>
            </a:extLst>
          </p:cNvPr>
          <p:cNvPicPr>
            <a:picLocks noChangeAspect="1"/>
          </p:cNvPicPr>
          <p:nvPr/>
        </p:nvPicPr>
        <p:blipFill>
          <a:blip r:embed="rId2"/>
          <a:stretch>
            <a:fillRect/>
          </a:stretch>
        </p:blipFill>
        <p:spPr>
          <a:xfrm>
            <a:off x="134470" y="1019833"/>
            <a:ext cx="7339704" cy="3782711"/>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2D6350CB-3EA4-6C29-0630-CFEA5E2C8D09}"/>
              </a:ext>
            </a:extLst>
          </p:cNvPr>
          <p:cNvPicPr>
            <a:picLocks noChangeAspect="1"/>
          </p:cNvPicPr>
          <p:nvPr/>
        </p:nvPicPr>
        <p:blipFill>
          <a:blip r:embed="rId3"/>
          <a:stretch>
            <a:fillRect/>
          </a:stretch>
        </p:blipFill>
        <p:spPr>
          <a:xfrm>
            <a:off x="5177430" y="1952767"/>
            <a:ext cx="6761793" cy="41765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857665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811890A-2FB1-9E28-107E-C3A7C9BAA4BD}"/>
              </a:ext>
            </a:extLst>
          </p:cNvPr>
          <p:cNvPicPr>
            <a:picLocks noChangeAspect="1"/>
          </p:cNvPicPr>
          <p:nvPr/>
        </p:nvPicPr>
        <p:blipFill>
          <a:blip r:embed="rId2"/>
          <a:stretch>
            <a:fillRect/>
          </a:stretch>
        </p:blipFill>
        <p:spPr>
          <a:xfrm>
            <a:off x="0" y="536575"/>
            <a:ext cx="12192000" cy="5784850"/>
          </a:xfrm>
          <a:prstGeom prst="rect">
            <a:avLst/>
          </a:prstGeom>
        </p:spPr>
      </p:pic>
    </p:spTree>
    <p:extLst>
      <p:ext uri="{BB962C8B-B14F-4D97-AF65-F5344CB8AC3E}">
        <p14:creationId xmlns:p14="http://schemas.microsoft.com/office/powerpoint/2010/main" val="29606794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704C1-66F5-2C4C-3C64-879BF29EF27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BF012A6-48A8-7475-B60B-82E209D0E9EC}"/>
              </a:ext>
            </a:extLst>
          </p:cNvPr>
          <p:cNvPicPr>
            <a:picLocks noChangeAspect="1"/>
          </p:cNvPicPr>
          <p:nvPr/>
        </p:nvPicPr>
        <p:blipFill>
          <a:blip r:embed="rId2"/>
          <a:stretch>
            <a:fillRect/>
          </a:stretch>
        </p:blipFill>
        <p:spPr>
          <a:xfrm>
            <a:off x="0" y="536575"/>
            <a:ext cx="12192000" cy="5784850"/>
          </a:xfrm>
          <a:prstGeom prst="rect">
            <a:avLst/>
          </a:prstGeom>
        </p:spPr>
      </p:pic>
    </p:spTree>
    <p:extLst>
      <p:ext uri="{BB962C8B-B14F-4D97-AF65-F5344CB8AC3E}">
        <p14:creationId xmlns:p14="http://schemas.microsoft.com/office/powerpoint/2010/main" val="40882568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638EB-77B4-6832-56E0-723A892C6A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BBBF5C-5FB2-1127-C9D2-85BA7F154DF5}"/>
              </a:ext>
            </a:extLst>
          </p:cNvPr>
          <p:cNvSpPr>
            <a:spLocks noGrp="1"/>
          </p:cNvSpPr>
          <p:nvPr>
            <p:ph type="title"/>
          </p:nvPr>
        </p:nvSpPr>
        <p:spPr>
          <a:xfrm>
            <a:off x="646770" y="242351"/>
            <a:ext cx="8040030" cy="835951"/>
          </a:xfrm>
        </p:spPr>
        <p:txBody>
          <a:bodyPr>
            <a:normAutofit/>
          </a:bodyPr>
          <a:lstStyle/>
          <a:p>
            <a:r>
              <a:rPr lang="en-US" sz="3600" dirty="0"/>
              <a:t>HxGN APM Embedded Twin Library </a:t>
            </a:r>
          </a:p>
        </p:txBody>
      </p:sp>
      <p:pic>
        <p:nvPicPr>
          <p:cNvPr id="5" name="Picture 4" descr="A screenshot of a computer&#10;&#10;AI-generated content may be incorrect.">
            <a:extLst>
              <a:ext uri="{FF2B5EF4-FFF2-40B4-BE49-F238E27FC236}">
                <a16:creationId xmlns:a16="http://schemas.microsoft.com/office/drawing/2014/main" id="{296E0F1D-70F7-D805-5D0A-B94F959BE299}"/>
              </a:ext>
            </a:extLst>
          </p:cNvPr>
          <p:cNvPicPr>
            <a:picLocks noGrp="1" noRot="1" noChangeAspect="1" noMove="1" noResize="1" noEditPoints="1" noAdjustHandles="1" noChangeArrowheads="1" noChangeShapeType="1" noCrop="1"/>
          </p:cNvPicPr>
          <p:nvPr/>
        </p:nvPicPr>
        <p:blipFill>
          <a:blip r:embed="rId2"/>
          <a:stretch>
            <a:fillRect/>
          </a:stretch>
        </p:blipFill>
        <p:spPr>
          <a:xfrm>
            <a:off x="0" y="1169747"/>
            <a:ext cx="12192000" cy="5688253"/>
          </a:xfrm>
          <a:prstGeom prst="rect">
            <a:avLst/>
          </a:prstGeom>
          <a:ln w="38100">
            <a:noFill/>
          </a:ln>
        </p:spPr>
      </p:pic>
      <p:sp>
        <p:nvSpPr>
          <p:cNvPr id="8" name="TextBox 7">
            <a:extLst>
              <a:ext uri="{FF2B5EF4-FFF2-40B4-BE49-F238E27FC236}">
                <a16:creationId xmlns:a16="http://schemas.microsoft.com/office/drawing/2014/main" id="{D7535C41-A6FA-FACF-431F-F981CBFA32CC}"/>
              </a:ext>
            </a:extLst>
          </p:cNvPr>
          <p:cNvSpPr txBox="1"/>
          <p:nvPr/>
        </p:nvSpPr>
        <p:spPr>
          <a:xfrm>
            <a:off x="7263442" y="1983089"/>
            <a:ext cx="1311216" cy="584775"/>
          </a:xfrm>
          <a:prstGeom prst="rect">
            <a:avLst/>
          </a:prstGeom>
          <a:noFill/>
          <a:ln>
            <a:solidFill>
              <a:schemeClr val="bg2">
                <a:lumMod val="25000"/>
              </a:schemeClr>
            </a:solidFill>
          </a:ln>
        </p:spPr>
        <p:txBody>
          <a:bodyPr wrap="square" rtlCol="0">
            <a:spAutoFit/>
          </a:bodyPr>
          <a:lstStyle/>
          <a:p>
            <a:r>
              <a:rPr lang="en-US" sz="3200" b="1" dirty="0">
                <a:solidFill>
                  <a:schemeClr val="bg2">
                    <a:lumMod val="25000"/>
                  </a:schemeClr>
                </a:solidFill>
              </a:rPr>
              <a:t>Asset</a:t>
            </a:r>
            <a:endParaRPr lang="en-US" sz="2000" b="1" dirty="0">
              <a:solidFill>
                <a:schemeClr val="bg2">
                  <a:lumMod val="25000"/>
                </a:schemeClr>
              </a:solidFill>
            </a:endParaRPr>
          </a:p>
        </p:txBody>
      </p:sp>
      <p:sp>
        <p:nvSpPr>
          <p:cNvPr id="9" name="TextBox 8">
            <a:extLst>
              <a:ext uri="{FF2B5EF4-FFF2-40B4-BE49-F238E27FC236}">
                <a16:creationId xmlns:a16="http://schemas.microsoft.com/office/drawing/2014/main" id="{DA19FFF9-5AC6-E8C6-DDAF-2D228F5D7915}"/>
              </a:ext>
            </a:extLst>
          </p:cNvPr>
          <p:cNvSpPr txBox="1"/>
          <p:nvPr/>
        </p:nvSpPr>
        <p:spPr>
          <a:xfrm>
            <a:off x="7707701" y="2965579"/>
            <a:ext cx="2713007" cy="584775"/>
          </a:xfrm>
          <a:prstGeom prst="rect">
            <a:avLst/>
          </a:prstGeom>
          <a:noFill/>
          <a:ln>
            <a:solidFill>
              <a:srgbClr val="0097BA"/>
            </a:solidFill>
          </a:ln>
        </p:spPr>
        <p:txBody>
          <a:bodyPr wrap="square" rtlCol="0">
            <a:spAutoFit/>
          </a:bodyPr>
          <a:lstStyle/>
          <a:p>
            <a:r>
              <a:rPr lang="en-US" sz="3200" b="1" dirty="0">
                <a:solidFill>
                  <a:srgbClr val="0097BA"/>
                </a:solidFill>
              </a:rPr>
              <a:t>Failure Mode</a:t>
            </a:r>
          </a:p>
        </p:txBody>
      </p:sp>
      <p:sp>
        <p:nvSpPr>
          <p:cNvPr id="10" name="TextBox 9">
            <a:extLst>
              <a:ext uri="{FF2B5EF4-FFF2-40B4-BE49-F238E27FC236}">
                <a16:creationId xmlns:a16="http://schemas.microsoft.com/office/drawing/2014/main" id="{48ECC35A-E1BC-665A-BDE0-8A6619315F85}"/>
              </a:ext>
            </a:extLst>
          </p:cNvPr>
          <p:cNvSpPr txBox="1"/>
          <p:nvPr/>
        </p:nvSpPr>
        <p:spPr>
          <a:xfrm>
            <a:off x="7891014" y="4946077"/>
            <a:ext cx="2417552" cy="584775"/>
          </a:xfrm>
          <a:prstGeom prst="rect">
            <a:avLst/>
          </a:prstGeom>
          <a:noFill/>
          <a:ln>
            <a:solidFill>
              <a:srgbClr val="3BA40F"/>
            </a:solidFill>
          </a:ln>
        </p:spPr>
        <p:txBody>
          <a:bodyPr wrap="square" rtlCol="0">
            <a:spAutoFit/>
          </a:bodyPr>
          <a:lstStyle/>
          <a:p>
            <a:r>
              <a:rPr lang="en-US" sz="3200" b="1" dirty="0">
                <a:solidFill>
                  <a:srgbClr val="3BA40F"/>
                </a:solidFill>
              </a:rPr>
              <a:t>Protections</a:t>
            </a:r>
          </a:p>
        </p:txBody>
      </p:sp>
      <p:cxnSp>
        <p:nvCxnSpPr>
          <p:cNvPr id="12" name="Straight Arrow Connector 11">
            <a:extLst>
              <a:ext uri="{FF2B5EF4-FFF2-40B4-BE49-F238E27FC236}">
                <a16:creationId xmlns:a16="http://schemas.microsoft.com/office/drawing/2014/main" id="{60466CDD-BCBB-60D6-50C4-F0B686B06835}"/>
              </a:ext>
            </a:extLst>
          </p:cNvPr>
          <p:cNvCxnSpPr>
            <a:cxnSpLocks/>
            <a:stCxn id="8" idx="1"/>
          </p:cNvCxnSpPr>
          <p:nvPr/>
        </p:nvCxnSpPr>
        <p:spPr>
          <a:xfrm flipH="1">
            <a:off x="3881887" y="2275477"/>
            <a:ext cx="3381555" cy="1950480"/>
          </a:xfrm>
          <a:prstGeom prst="straightConnector1">
            <a:avLst/>
          </a:prstGeom>
          <a:ln w="38100">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7350941-94CE-A7D5-1929-28BC914F4728}"/>
              </a:ext>
            </a:extLst>
          </p:cNvPr>
          <p:cNvCxnSpPr>
            <a:cxnSpLocks/>
            <a:stCxn id="9" idx="1"/>
          </p:cNvCxnSpPr>
          <p:nvPr/>
        </p:nvCxnSpPr>
        <p:spPr>
          <a:xfrm flipH="1">
            <a:off x="4326146" y="3257967"/>
            <a:ext cx="3381555" cy="2323324"/>
          </a:xfrm>
          <a:prstGeom prst="straightConnector1">
            <a:avLst/>
          </a:prstGeom>
          <a:ln w="38100">
            <a:solidFill>
              <a:srgbClr val="0097BA"/>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AB1F2F5-3CD2-53F1-EC8C-86728D9A9E8F}"/>
              </a:ext>
            </a:extLst>
          </p:cNvPr>
          <p:cNvCxnSpPr>
            <a:cxnSpLocks/>
            <a:stCxn id="10" idx="1"/>
          </p:cNvCxnSpPr>
          <p:nvPr/>
        </p:nvCxnSpPr>
        <p:spPr>
          <a:xfrm flipH="1" flipV="1">
            <a:off x="6788989" y="4468483"/>
            <a:ext cx="1102025" cy="769982"/>
          </a:xfrm>
          <a:prstGeom prst="straightConnector1">
            <a:avLst/>
          </a:prstGeom>
          <a:ln w="38100">
            <a:solidFill>
              <a:srgbClr val="3BA40F"/>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0AF4A68-017A-7724-53B8-A0D6A667ADEA}"/>
              </a:ext>
            </a:extLst>
          </p:cNvPr>
          <p:cNvCxnSpPr>
            <a:cxnSpLocks/>
          </p:cNvCxnSpPr>
          <p:nvPr/>
        </p:nvCxnSpPr>
        <p:spPr>
          <a:xfrm flipH="1">
            <a:off x="4735902" y="3269411"/>
            <a:ext cx="2958860" cy="1328468"/>
          </a:xfrm>
          <a:prstGeom prst="straightConnector1">
            <a:avLst/>
          </a:prstGeom>
          <a:ln w="38100">
            <a:solidFill>
              <a:srgbClr val="0097BA"/>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077063A-7B98-EFD0-E7F7-09799C1C8E47}"/>
              </a:ext>
            </a:extLst>
          </p:cNvPr>
          <p:cNvCxnSpPr>
            <a:stCxn id="9" idx="1"/>
          </p:cNvCxnSpPr>
          <p:nvPr/>
        </p:nvCxnSpPr>
        <p:spPr>
          <a:xfrm flipH="1">
            <a:off x="5296619" y="3257967"/>
            <a:ext cx="2411082" cy="292387"/>
          </a:xfrm>
          <a:prstGeom prst="straightConnector1">
            <a:avLst/>
          </a:prstGeom>
          <a:ln w="38100">
            <a:solidFill>
              <a:srgbClr val="0097BA"/>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741C953-780F-B4EC-08F8-C14476D11407}"/>
              </a:ext>
            </a:extLst>
          </p:cNvPr>
          <p:cNvCxnSpPr>
            <a:stCxn id="10" idx="1"/>
          </p:cNvCxnSpPr>
          <p:nvPr/>
        </p:nvCxnSpPr>
        <p:spPr>
          <a:xfrm flipH="1" flipV="1">
            <a:off x="6607834" y="4946077"/>
            <a:ext cx="1283180" cy="292388"/>
          </a:xfrm>
          <a:prstGeom prst="straightConnector1">
            <a:avLst/>
          </a:prstGeom>
          <a:ln w="38100">
            <a:solidFill>
              <a:srgbClr val="3BA40F"/>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1826767-221E-FC14-1DB3-D57FFF051172}"/>
              </a:ext>
            </a:extLst>
          </p:cNvPr>
          <p:cNvCxnSpPr/>
          <p:nvPr/>
        </p:nvCxnSpPr>
        <p:spPr>
          <a:xfrm flipH="1">
            <a:off x="6357668" y="5238465"/>
            <a:ext cx="1533346" cy="449788"/>
          </a:xfrm>
          <a:prstGeom prst="straightConnector1">
            <a:avLst/>
          </a:prstGeom>
          <a:ln w="38100">
            <a:solidFill>
              <a:srgbClr val="3BA40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0324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8635E-394B-CDBE-0A5D-04D5044CECE0}"/>
            </a:ext>
          </a:extLst>
        </p:cNvPr>
        <p:cNvGrpSpPr/>
        <p:nvPr/>
      </p:nvGrpSpPr>
      <p:grpSpPr>
        <a:xfrm>
          <a:off x="0" y="0"/>
          <a:ext cx="0" cy="0"/>
          <a:chOff x="0" y="0"/>
          <a:chExt cx="0" cy="0"/>
        </a:xfrm>
      </p:grpSpPr>
      <p:sp>
        <p:nvSpPr>
          <p:cNvPr id="33" name="Title 1">
            <a:extLst>
              <a:ext uri="{FF2B5EF4-FFF2-40B4-BE49-F238E27FC236}">
                <a16:creationId xmlns:a16="http://schemas.microsoft.com/office/drawing/2014/main" id="{55FCBDB4-E05A-ECD4-0FE6-EA6621953B9B}"/>
              </a:ext>
            </a:extLst>
          </p:cNvPr>
          <p:cNvSpPr>
            <a:spLocks noGrp="1"/>
          </p:cNvSpPr>
          <p:nvPr>
            <p:ph type="title"/>
          </p:nvPr>
        </p:nvSpPr>
        <p:spPr>
          <a:xfrm>
            <a:off x="622793" y="371112"/>
            <a:ext cx="9383486" cy="1325563"/>
          </a:xfrm>
        </p:spPr>
        <p:txBody>
          <a:bodyPr anchor="b">
            <a:normAutofit/>
          </a:bodyPr>
          <a:lstStyle/>
          <a:p>
            <a:r>
              <a:rPr lang="en-US" dirty="0">
                <a:cs typeface="Arial" panose="020B0604020202020204" pitchFamily="34" charset="0"/>
              </a:rPr>
              <a:t>Outline</a:t>
            </a:r>
            <a:endParaRPr lang="en-US" sz="4800" b="1" dirty="0">
              <a:latin typeface="Arial Nova" panose="020B05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EA63B206-654C-9486-0A69-45FB320174DD}"/>
              </a:ext>
            </a:extLst>
          </p:cNvPr>
          <p:cNvSpPr txBox="1"/>
          <p:nvPr/>
        </p:nvSpPr>
        <p:spPr>
          <a:xfrm>
            <a:off x="2594919" y="2397171"/>
            <a:ext cx="3949700" cy="615552"/>
          </a:xfrm>
          <a:prstGeom prst="rect">
            <a:avLst/>
          </a:prstGeom>
          <a:noFill/>
        </p:spPr>
        <p:txBody>
          <a:bodyPr wrap="square" lIns="182880" tIns="91440" rIns="182880" bIns="91440" rtlCol="0" anchor="ctr">
            <a:noAutofit/>
          </a:bodyPr>
          <a:lstStyle/>
          <a:p>
            <a:r>
              <a:rPr lang="en-US" sz="2000" b="1" dirty="0">
                <a:latin typeface="Arial Nova Light" panose="020B0304020202020204" pitchFamily="34" charset="0"/>
                <a:cs typeface="Arial Nova Cond" panose="020F0502020204030204" pitchFamily="34" charset="0"/>
              </a:rPr>
              <a:t>Removing Barriers</a:t>
            </a:r>
          </a:p>
        </p:txBody>
      </p:sp>
      <p:sp>
        <p:nvSpPr>
          <p:cNvPr id="35" name="TextBox 34">
            <a:extLst>
              <a:ext uri="{FF2B5EF4-FFF2-40B4-BE49-F238E27FC236}">
                <a16:creationId xmlns:a16="http://schemas.microsoft.com/office/drawing/2014/main" id="{12FFCBE4-4615-DA57-A3B3-D6B0DB0396DB}"/>
              </a:ext>
            </a:extLst>
          </p:cNvPr>
          <p:cNvSpPr txBox="1"/>
          <p:nvPr/>
        </p:nvSpPr>
        <p:spPr>
          <a:xfrm>
            <a:off x="982019" y="2397170"/>
            <a:ext cx="1663700" cy="615553"/>
          </a:xfrm>
          <a:prstGeom prst="rect">
            <a:avLst/>
          </a:prstGeom>
          <a:noFill/>
        </p:spPr>
        <p:txBody>
          <a:bodyPr wrap="square" lIns="182880" tIns="182880" rIns="182880" bIns="182880" rtlCol="0">
            <a:noAutofit/>
          </a:bodyPr>
          <a:lstStyle/>
          <a:p>
            <a:r>
              <a:rPr lang="en-US" sz="1400" b="1" dirty="0">
                <a:latin typeface="Arial Nova Light" panose="020B0304020202020204" pitchFamily="34" charset="0"/>
                <a:cs typeface="Arial Nova Cond" panose="020F0502020204030204" pitchFamily="34" charset="0"/>
              </a:rPr>
              <a:t>SECTION 1</a:t>
            </a:r>
          </a:p>
        </p:txBody>
      </p:sp>
      <p:sp>
        <p:nvSpPr>
          <p:cNvPr id="36" name="TextBox 35">
            <a:extLst>
              <a:ext uri="{FF2B5EF4-FFF2-40B4-BE49-F238E27FC236}">
                <a16:creationId xmlns:a16="http://schemas.microsoft.com/office/drawing/2014/main" id="{AA98EC88-0B4E-14E7-0A9E-E5770BE111B9}"/>
              </a:ext>
            </a:extLst>
          </p:cNvPr>
          <p:cNvSpPr txBox="1"/>
          <p:nvPr/>
        </p:nvSpPr>
        <p:spPr>
          <a:xfrm>
            <a:off x="2594919" y="3107181"/>
            <a:ext cx="5616752" cy="615552"/>
          </a:xfrm>
          <a:prstGeom prst="rect">
            <a:avLst/>
          </a:prstGeom>
          <a:noFill/>
        </p:spPr>
        <p:txBody>
          <a:bodyPr wrap="square" lIns="182880" tIns="91440" rIns="182880" bIns="91440" rtlCol="0" anchor="ctr">
            <a:noAutofit/>
          </a:bodyPr>
          <a:lstStyle/>
          <a:p>
            <a:r>
              <a:rPr lang="en-US" sz="2000" dirty="0">
                <a:latin typeface="Arial Nova Light" panose="020B0304020202020204" pitchFamily="34" charset="0"/>
                <a:cs typeface="Arial Nova Cond" panose="020F0502020204030204" pitchFamily="34" charset="0"/>
              </a:rPr>
              <a:t>HxGN EAM &amp; HxGN APM Together</a:t>
            </a:r>
          </a:p>
        </p:txBody>
      </p:sp>
      <p:sp>
        <p:nvSpPr>
          <p:cNvPr id="37" name="TextBox 36">
            <a:extLst>
              <a:ext uri="{FF2B5EF4-FFF2-40B4-BE49-F238E27FC236}">
                <a16:creationId xmlns:a16="http://schemas.microsoft.com/office/drawing/2014/main" id="{24D5F509-B4AE-FC2E-331F-4997E61CD711}"/>
              </a:ext>
            </a:extLst>
          </p:cNvPr>
          <p:cNvSpPr txBox="1"/>
          <p:nvPr/>
        </p:nvSpPr>
        <p:spPr>
          <a:xfrm>
            <a:off x="982019" y="3107180"/>
            <a:ext cx="1663700" cy="615553"/>
          </a:xfrm>
          <a:prstGeom prst="rect">
            <a:avLst/>
          </a:prstGeom>
          <a:noFill/>
        </p:spPr>
        <p:txBody>
          <a:bodyPr wrap="square" lIns="182880" tIns="182880" rIns="182880" bIns="182880" rtlCol="0">
            <a:noAutofit/>
          </a:bodyPr>
          <a:lstStyle/>
          <a:p>
            <a:r>
              <a:rPr lang="en-US" sz="1400" b="1" dirty="0">
                <a:latin typeface="Arial Nova Light" panose="020B0304020202020204" pitchFamily="34" charset="0"/>
                <a:cs typeface="Arial Nova Cond" panose="020F0502020204030204" pitchFamily="34" charset="0"/>
              </a:rPr>
              <a:t>SECTION 2</a:t>
            </a:r>
          </a:p>
        </p:txBody>
      </p:sp>
      <p:sp>
        <p:nvSpPr>
          <p:cNvPr id="38" name="TextBox 37">
            <a:extLst>
              <a:ext uri="{FF2B5EF4-FFF2-40B4-BE49-F238E27FC236}">
                <a16:creationId xmlns:a16="http://schemas.microsoft.com/office/drawing/2014/main" id="{FE4BE886-4998-883C-F087-C1701640E60B}"/>
              </a:ext>
            </a:extLst>
          </p:cNvPr>
          <p:cNvSpPr txBox="1"/>
          <p:nvPr/>
        </p:nvSpPr>
        <p:spPr>
          <a:xfrm>
            <a:off x="2594919" y="3817190"/>
            <a:ext cx="3949700" cy="615552"/>
          </a:xfrm>
          <a:prstGeom prst="rect">
            <a:avLst/>
          </a:prstGeom>
          <a:noFill/>
        </p:spPr>
        <p:txBody>
          <a:bodyPr wrap="square" lIns="182880" tIns="91440" rIns="182880" bIns="91440" rtlCol="0" anchor="ctr">
            <a:noAutofit/>
          </a:bodyPr>
          <a:lstStyle/>
          <a:p>
            <a:r>
              <a:rPr lang="en-US" sz="2000" dirty="0">
                <a:latin typeface="Arial Nova Light" panose="020B0304020202020204" pitchFamily="34" charset="0"/>
                <a:cs typeface="Arial Nova Cond" panose="020F0502020204030204" pitchFamily="34" charset="0"/>
              </a:rPr>
              <a:t>Operationalize Faster </a:t>
            </a:r>
          </a:p>
        </p:txBody>
      </p:sp>
      <p:sp>
        <p:nvSpPr>
          <p:cNvPr id="39" name="TextBox 38">
            <a:extLst>
              <a:ext uri="{FF2B5EF4-FFF2-40B4-BE49-F238E27FC236}">
                <a16:creationId xmlns:a16="http://schemas.microsoft.com/office/drawing/2014/main" id="{CC1320A1-72C3-AE88-AE78-B15F5F7C8CD3}"/>
              </a:ext>
            </a:extLst>
          </p:cNvPr>
          <p:cNvSpPr txBox="1"/>
          <p:nvPr/>
        </p:nvSpPr>
        <p:spPr>
          <a:xfrm>
            <a:off x="982019" y="3817189"/>
            <a:ext cx="1663700" cy="615553"/>
          </a:xfrm>
          <a:prstGeom prst="rect">
            <a:avLst/>
          </a:prstGeom>
          <a:noFill/>
        </p:spPr>
        <p:txBody>
          <a:bodyPr wrap="square" lIns="182880" tIns="182880" rIns="182880" bIns="182880" rtlCol="0">
            <a:noAutofit/>
          </a:bodyPr>
          <a:lstStyle/>
          <a:p>
            <a:r>
              <a:rPr lang="en-US" sz="1400" b="1" dirty="0">
                <a:latin typeface="Arial Nova Light" panose="020B0304020202020204" pitchFamily="34" charset="0"/>
                <a:cs typeface="Arial Nova Cond" panose="020F0502020204030204" pitchFamily="34" charset="0"/>
              </a:rPr>
              <a:t>SECTION 3</a:t>
            </a:r>
          </a:p>
        </p:txBody>
      </p:sp>
      <p:cxnSp>
        <p:nvCxnSpPr>
          <p:cNvPr id="44" name="Straight Connector 43">
            <a:extLst>
              <a:ext uri="{FF2B5EF4-FFF2-40B4-BE49-F238E27FC236}">
                <a16:creationId xmlns:a16="http://schemas.microsoft.com/office/drawing/2014/main" id="{C86A468A-1E5B-D4D1-66A0-F5E0EF6D722D}"/>
              </a:ext>
            </a:extLst>
          </p:cNvPr>
          <p:cNvCxnSpPr>
            <a:cxnSpLocks/>
          </p:cNvCxnSpPr>
          <p:nvPr/>
        </p:nvCxnSpPr>
        <p:spPr>
          <a:xfrm flipV="1">
            <a:off x="1123520" y="3012723"/>
            <a:ext cx="726948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1B2F782-3968-7AF0-F830-D5028BBEE419}"/>
              </a:ext>
            </a:extLst>
          </p:cNvPr>
          <p:cNvCxnSpPr>
            <a:cxnSpLocks/>
          </p:cNvCxnSpPr>
          <p:nvPr/>
        </p:nvCxnSpPr>
        <p:spPr>
          <a:xfrm>
            <a:off x="1123520" y="3722732"/>
            <a:ext cx="726948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9AF322C-E1D6-4E0A-61F1-787795625961}"/>
              </a:ext>
            </a:extLst>
          </p:cNvPr>
          <p:cNvCxnSpPr>
            <a:cxnSpLocks/>
          </p:cNvCxnSpPr>
          <p:nvPr/>
        </p:nvCxnSpPr>
        <p:spPr>
          <a:xfrm>
            <a:off x="1123520" y="4432741"/>
            <a:ext cx="726948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5897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0E06E-64BB-CC65-18E2-AAA380EC612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B041F81-3F4F-5CD4-A82E-36751947B1BA}"/>
              </a:ext>
            </a:extLst>
          </p:cNvPr>
          <p:cNvSpPr>
            <a:spLocks noGrp="1"/>
          </p:cNvSpPr>
          <p:nvPr>
            <p:ph type="title"/>
          </p:nvPr>
        </p:nvSpPr>
        <p:spPr>
          <a:xfrm>
            <a:off x="646770" y="242352"/>
            <a:ext cx="10890806" cy="761696"/>
          </a:xfrm>
        </p:spPr>
        <p:txBody>
          <a:bodyPr/>
          <a:lstStyle/>
          <a:p>
            <a:r>
              <a:rPr lang="en-US" dirty="0"/>
              <a:t>APM Twin / EAM RCM Template</a:t>
            </a:r>
          </a:p>
        </p:txBody>
      </p:sp>
      <p:pic>
        <p:nvPicPr>
          <p:cNvPr id="6" name="Picture 5">
            <a:extLst>
              <a:ext uri="{FF2B5EF4-FFF2-40B4-BE49-F238E27FC236}">
                <a16:creationId xmlns:a16="http://schemas.microsoft.com/office/drawing/2014/main" id="{33EB0AF7-6C3B-007F-B317-7B6BF2B95D00}"/>
              </a:ext>
            </a:extLst>
          </p:cNvPr>
          <p:cNvPicPr>
            <a:picLocks noChangeAspect="1"/>
          </p:cNvPicPr>
          <p:nvPr/>
        </p:nvPicPr>
        <p:blipFill>
          <a:blip r:embed="rId2"/>
          <a:stretch>
            <a:fillRect/>
          </a:stretch>
        </p:blipFill>
        <p:spPr>
          <a:xfrm>
            <a:off x="564776" y="1502310"/>
            <a:ext cx="8125223" cy="400236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EE7FF4C1-E86B-8B7C-DFE4-FB31BCDC4FC2}"/>
              </a:ext>
            </a:extLst>
          </p:cNvPr>
          <p:cNvPicPr>
            <a:picLocks noChangeAspect="1"/>
          </p:cNvPicPr>
          <p:nvPr/>
        </p:nvPicPr>
        <p:blipFill>
          <a:blip r:embed="rId3"/>
          <a:stretch>
            <a:fillRect/>
          </a:stretch>
        </p:blipFill>
        <p:spPr>
          <a:xfrm>
            <a:off x="6519973" y="1159176"/>
            <a:ext cx="5554375" cy="5456472"/>
          </a:xfrm>
          <a:prstGeom prst="rect">
            <a:avLst/>
          </a:prstGeom>
          <a:ln>
            <a:noFill/>
          </a:ln>
          <a:effectLst>
            <a:outerShdw blurRad="292100" dist="139700" dir="2700000" algn="tl" rotWithShape="0">
              <a:srgbClr val="333333">
                <a:alpha val="65000"/>
              </a:srgbClr>
            </a:outerShdw>
          </a:effectLst>
        </p:spPr>
      </p:pic>
      <p:cxnSp>
        <p:nvCxnSpPr>
          <p:cNvPr id="8" name="Straight Arrow Connector 7">
            <a:extLst>
              <a:ext uri="{FF2B5EF4-FFF2-40B4-BE49-F238E27FC236}">
                <a16:creationId xmlns:a16="http://schemas.microsoft.com/office/drawing/2014/main" id="{6FB1A9C6-D9C2-A432-F338-98DF01529DD7}"/>
              </a:ext>
            </a:extLst>
          </p:cNvPr>
          <p:cNvCxnSpPr>
            <a:cxnSpLocks/>
          </p:cNvCxnSpPr>
          <p:nvPr/>
        </p:nvCxnSpPr>
        <p:spPr>
          <a:xfrm flipV="1">
            <a:off x="4948517" y="5121484"/>
            <a:ext cx="4186518" cy="16094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0DBC663-7620-4345-6EF2-8D3D560DC3B7}"/>
              </a:ext>
            </a:extLst>
          </p:cNvPr>
          <p:cNvCxnSpPr>
            <a:cxnSpLocks/>
          </p:cNvCxnSpPr>
          <p:nvPr/>
        </p:nvCxnSpPr>
        <p:spPr>
          <a:xfrm flipV="1">
            <a:off x="2850776" y="3857695"/>
            <a:ext cx="6526306" cy="50384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0218313-1E13-F38C-1E51-0D177F9AD7F6}"/>
              </a:ext>
            </a:extLst>
          </p:cNvPr>
          <p:cNvCxnSpPr>
            <a:cxnSpLocks/>
          </p:cNvCxnSpPr>
          <p:nvPr/>
        </p:nvCxnSpPr>
        <p:spPr>
          <a:xfrm>
            <a:off x="5809129" y="2505119"/>
            <a:ext cx="3567953" cy="151328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EFFC68E-7EE0-51C9-0CEA-A92EAF2F3E34}"/>
              </a:ext>
            </a:extLst>
          </p:cNvPr>
          <p:cNvCxnSpPr>
            <a:cxnSpLocks/>
          </p:cNvCxnSpPr>
          <p:nvPr/>
        </p:nvCxnSpPr>
        <p:spPr>
          <a:xfrm flipV="1">
            <a:off x="4150658" y="4591821"/>
            <a:ext cx="5146502" cy="18468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80166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07B24-F458-67B0-6A17-70E067932A3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E843F17-ED7C-FC93-75B0-D09B153F702B}"/>
              </a:ext>
            </a:extLst>
          </p:cNvPr>
          <p:cNvPicPr>
            <a:picLocks noChangeAspect="1"/>
          </p:cNvPicPr>
          <p:nvPr/>
        </p:nvPicPr>
        <p:blipFill>
          <a:blip r:embed="rId2"/>
          <a:stretch>
            <a:fillRect/>
          </a:stretch>
        </p:blipFill>
        <p:spPr>
          <a:xfrm>
            <a:off x="3301755" y="2183479"/>
            <a:ext cx="8764740" cy="3945859"/>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29578419-A1B6-AAE4-8552-5339663B181E}"/>
              </a:ext>
            </a:extLst>
          </p:cNvPr>
          <p:cNvPicPr>
            <a:picLocks noChangeAspect="1"/>
          </p:cNvPicPr>
          <p:nvPr/>
        </p:nvPicPr>
        <p:blipFill>
          <a:blip r:embed="rId3"/>
          <a:stretch>
            <a:fillRect/>
          </a:stretch>
        </p:blipFill>
        <p:spPr>
          <a:xfrm>
            <a:off x="245334" y="1019833"/>
            <a:ext cx="3938847" cy="4493084"/>
          </a:xfrm>
          <a:prstGeom prst="rect">
            <a:avLst/>
          </a:prstGeom>
          <a:ln>
            <a:noFill/>
          </a:ln>
          <a:effectLst>
            <a:outerShdw blurRad="292100" dist="139700" dir="2700000" algn="tl" rotWithShape="0">
              <a:srgbClr val="333333">
                <a:alpha val="65000"/>
              </a:srgbClr>
            </a:outerShdw>
          </a:effectLst>
        </p:spPr>
      </p:pic>
      <p:cxnSp>
        <p:nvCxnSpPr>
          <p:cNvPr id="8" name="Straight Arrow Connector 7">
            <a:extLst>
              <a:ext uri="{FF2B5EF4-FFF2-40B4-BE49-F238E27FC236}">
                <a16:creationId xmlns:a16="http://schemas.microsoft.com/office/drawing/2014/main" id="{EBC7AEE1-C4B2-8276-D8C8-5E7457C19F7D}"/>
              </a:ext>
            </a:extLst>
          </p:cNvPr>
          <p:cNvCxnSpPr>
            <a:cxnSpLocks/>
          </p:cNvCxnSpPr>
          <p:nvPr/>
        </p:nvCxnSpPr>
        <p:spPr>
          <a:xfrm>
            <a:off x="1084729" y="2958353"/>
            <a:ext cx="6950690" cy="14283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C0DC3DD-14F7-FDE1-6D55-7013EFFBF9D3}"/>
              </a:ext>
            </a:extLst>
          </p:cNvPr>
          <p:cNvCxnSpPr>
            <a:cxnSpLocks/>
          </p:cNvCxnSpPr>
          <p:nvPr/>
        </p:nvCxnSpPr>
        <p:spPr>
          <a:xfrm>
            <a:off x="2734235" y="3971365"/>
            <a:ext cx="4489525" cy="60063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482AEE8-039E-CAED-FAA5-C924232E2016}"/>
              </a:ext>
            </a:extLst>
          </p:cNvPr>
          <p:cNvCxnSpPr>
            <a:cxnSpLocks/>
          </p:cNvCxnSpPr>
          <p:nvPr/>
        </p:nvCxnSpPr>
        <p:spPr>
          <a:xfrm>
            <a:off x="2506938" y="5037600"/>
            <a:ext cx="4733664" cy="1383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itle 3">
            <a:extLst>
              <a:ext uri="{FF2B5EF4-FFF2-40B4-BE49-F238E27FC236}">
                <a16:creationId xmlns:a16="http://schemas.microsoft.com/office/drawing/2014/main" id="{7AD48CB0-4B30-E778-392F-36C2C239D16A}"/>
              </a:ext>
            </a:extLst>
          </p:cNvPr>
          <p:cNvSpPr>
            <a:spLocks noGrp="1"/>
          </p:cNvSpPr>
          <p:nvPr>
            <p:ph type="title"/>
          </p:nvPr>
        </p:nvSpPr>
        <p:spPr>
          <a:xfrm>
            <a:off x="646770" y="242352"/>
            <a:ext cx="10890806" cy="761696"/>
          </a:xfrm>
        </p:spPr>
        <p:txBody>
          <a:bodyPr/>
          <a:lstStyle/>
          <a:p>
            <a:r>
              <a:rPr lang="en-US" dirty="0"/>
              <a:t>APM Twin / EAM RCM Template</a:t>
            </a:r>
          </a:p>
        </p:txBody>
      </p:sp>
    </p:spTree>
    <p:extLst>
      <p:ext uri="{BB962C8B-B14F-4D97-AF65-F5344CB8AC3E}">
        <p14:creationId xmlns:p14="http://schemas.microsoft.com/office/powerpoint/2010/main" val="34648736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6B16E-1E1F-D141-ECD8-CCD1255FC03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76B8F0B-831E-366B-8047-4ECC923AE66E}"/>
              </a:ext>
            </a:extLst>
          </p:cNvPr>
          <p:cNvSpPr>
            <a:spLocks noGrp="1"/>
          </p:cNvSpPr>
          <p:nvPr>
            <p:ph type="title"/>
          </p:nvPr>
        </p:nvSpPr>
        <p:spPr>
          <a:xfrm>
            <a:off x="646770" y="242351"/>
            <a:ext cx="10890806" cy="591367"/>
          </a:xfrm>
        </p:spPr>
        <p:txBody>
          <a:bodyPr>
            <a:normAutofit fontScale="90000"/>
          </a:bodyPr>
          <a:lstStyle/>
          <a:p>
            <a:r>
              <a:rPr lang="en-US" dirty="0">
                <a:solidFill>
                  <a:schemeClr val="bg2">
                    <a:lumMod val="25000"/>
                  </a:schemeClr>
                </a:solidFill>
              </a:rPr>
              <a:t>HxGN EAM </a:t>
            </a:r>
            <a:r>
              <a:rPr lang="en-US" dirty="0"/>
              <a:t>+ </a:t>
            </a:r>
            <a:r>
              <a:rPr lang="en-US" dirty="0">
                <a:solidFill>
                  <a:srgbClr val="3BA40F"/>
                </a:solidFill>
              </a:rPr>
              <a:t>HxGN APM</a:t>
            </a:r>
          </a:p>
        </p:txBody>
      </p:sp>
      <p:sp>
        <p:nvSpPr>
          <p:cNvPr id="6" name="Organigramme : Décision 4">
            <a:extLst>
              <a:ext uri="{FF2B5EF4-FFF2-40B4-BE49-F238E27FC236}">
                <a16:creationId xmlns:a16="http://schemas.microsoft.com/office/drawing/2014/main" id="{BC2C247E-A4D6-09D1-D876-6D06AB0FF8D8}"/>
              </a:ext>
            </a:extLst>
          </p:cNvPr>
          <p:cNvSpPr/>
          <p:nvPr/>
        </p:nvSpPr>
        <p:spPr>
          <a:xfrm>
            <a:off x="5386582" y="2055972"/>
            <a:ext cx="2286507" cy="980799"/>
          </a:xfrm>
          <a:prstGeom prst="flowChartDecision">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Significant risk level</a:t>
            </a:r>
          </a:p>
        </p:txBody>
      </p:sp>
      <p:cxnSp>
        <p:nvCxnSpPr>
          <p:cNvPr id="7" name="Connecteur droit avec flèche 10">
            <a:extLst>
              <a:ext uri="{FF2B5EF4-FFF2-40B4-BE49-F238E27FC236}">
                <a16:creationId xmlns:a16="http://schemas.microsoft.com/office/drawing/2014/main" id="{EFECC3B7-5332-7042-4925-3B83E3230427}"/>
              </a:ext>
            </a:extLst>
          </p:cNvPr>
          <p:cNvCxnSpPr>
            <a:cxnSpLocks/>
            <a:stCxn id="22" idx="2"/>
            <a:endCxn id="6" idx="0"/>
          </p:cNvCxnSpPr>
          <p:nvPr/>
        </p:nvCxnSpPr>
        <p:spPr>
          <a:xfrm flipH="1">
            <a:off x="6529836" y="1633278"/>
            <a:ext cx="451" cy="422694"/>
          </a:xfrm>
          <a:prstGeom prst="straightConnector1">
            <a:avLst/>
          </a:prstGeom>
          <a:ln w="1905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 en angle 17">
            <a:extLst>
              <a:ext uri="{FF2B5EF4-FFF2-40B4-BE49-F238E27FC236}">
                <a16:creationId xmlns:a16="http://schemas.microsoft.com/office/drawing/2014/main" id="{81013805-50C8-C8CA-9EC5-DADFC318CBAB}"/>
              </a:ext>
            </a:extLst>
          </p:cNvPr>
          <p:cNvCxnSpPr>
            <a:cxnSpLocks/>
            <a:stCxn id="6" idx="1"/>
            <a:endCxn id="11" idx="0"/>
          </p:cNvCxnSpPr>
          <p:nvPr/>
        </p:nvCxnSpPr>
        <p:spPr>
          <a:xfrm rot="10800000" flipV="1">
            <a:off x="4288768" y="2546372"/>
            <a:ext cx="1097814" cy="900922"/>
          </a:xfrm>
          <a:prstGeom prst="bentConnector2">
            <a:avLst/>
          </a:prstGeom>
          <a:ln w="19050">
            <a:solidFill>
              <a:schemeClr val="bg2">
                <a:lumMod val="2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 name="Connecteur : en angle 46">
            <a:extLst>
              <a:ext uri="{FF2B5EF4-FFF2-40B4-BE49-F238E27FC236}">
                <a16:creationId xmlns:a16="http://schemas.microsoft.com/office/drawing/2014/main" id="{76E86985-015E-22CF-34EE-F56585B418E5}"/>
              </a:ext>
            </a:extLst>
          </p:cNvPr>
          <p:cNvCxnSpPr>
            <a:cxnSpLocks/>
            <a:stCxn id="11" idx="3"/>
            <a:endCxn id="15" idx="1"/>
          </p:cNvCxnSpPr>
          <p:nvPr/>
        </p:nvCxnSpPr>
        <p:spPr>
          <a:xfrm>
            <a:off x="5203211" y="3753328"/>
            <a:ext cx="594905" cy="1000234"/>
          </a:xfrm>
          <a:prstGeom prst="bentConnector3">
            <a:avLst>
              <a:gd name="adj1" fmla="val 50000"/>
            </a:avLst>
          </a:prstGeom>
          <a:ln w="1905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 en angle 52">
            <a:extLst>
              <a:ext uri="{FF2B5EF4-FFF2-40B4-BE49-F238E27FC236}">
                <a16:creationId xmlns:a16="http://schemas.microsoft.com/office/drawing/2014/main" id="{C1B5CE04-F606-9227-FB30-78F795BE67CC}"/>
              </a:ext>
            </a:extLst>
          </p:cNvPr>
          <p:cNvCxnSpPr>
            <a:cxnSpLocks/>
            <a:stCxn id="14" idx="2"/>
            <a:endCxn id="31" idx="1"/>
          </p:cNvCxnSpPr>
          <p:nvPr/>
        </p:nvCxnSpPr>
        <p:spPr>
          <a:xfrm rot="16200000" flipH="1">
            <a:off x="4916812" y="5055566"/>
            <a:ext cx="69774" cy="1325863"/>
          </a:xfrm>
          <a:prstGeom prst="bentConnector2">
            <a:avLst/>
          </a:prstGeom>
          <a:ln w="1905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0536BC8-6AD8-64F8-5E5B-4C47CB7D14D1}"/>
              </a:ext>
            </a:extLst>
          </p:cNvPr>
          <p:cNvSpPr/>
          <p:nvPr/>
        </p:nvSpPr>
        <p:spPr>
          <a:xfrm>
            <a:off x="3374325" y="3447294"/>
            <a:ext cx="1828886" cy="61206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Failure risks analysis</a:t>
            </a:r>
          </a:p>
        </p:txBody>
      </p:sp>
      <p:cxnSp>
        <p:nvCxnSpPr>
          <p:cNvPr id="13" name="Connecteur droit avec flèche 98">
            <a:extLst>
              <a:ext uri="{FF2B5EF4-FFF2-40B4-BE49-F238E27FC236}">
                <a16:creationId xmlns:a16="http://schemas.microsoft.com/office/drawing/2014/main" id="{E3DBA8CB-D85E-A877-B71B-1836AB57267E}"/>
              </a:ext>
            </a:extLst>
          </p:cNvPr>
          <p:cNvCxnSpPr>
            <a:cxnSpLocks/>
            <a:stCxn id="11" idx="2"/>
            <a:endCxn id="14" idx="0"/>
          </p:cNvCxnSpPr>
          <p:nvPr/>
        </p:nvCxnSpPr>
        <p:spPr>
          <a:xfrm>
            <a:off x="4288768" y="4059362"/>
            <a:ext cx="0" cy="319817"/>
          </a:xfrm>
          <a:prstGeom prst="straightConnector1">
            <a:avLst/>
          </a:prstGeom>
          <a:ln w="19050">
            <a:solidFill>
              <a:srgbClr val="0097BA"/>
            </a:solidFill>
            <a:tailEnd type="triangle"/>
          </a:ln>
        </p:spPr>
        <p:style>
          <a:lnRef idx="1">
            <a:schemeClr val="accent1"/>
          </a:lnRef>
          <a:fillRef idx="0">
            <a:schemeClr val="accent1"/>
          </a:fillRef>
          <a:effectRef idx="0">
            <a:schemeClr val="accent1"/>
          </a:effectRef>
          <a:fontRef idx="minor">
            <a:schemeClr val="tx1"/>
          </a:fontRef>
        </p:style>
      </p:cxnSp>
      <p:sp>
        <p:nvSpPr>
          <p:cNvPr id="14" name="Organigramme : Décision 95">
            <a:extLst>
              <a:ext uri="{FF2B5EF4-FFF2-40B4-BE49-F238E27FC236}">
                <a16:creationId xmlns:a16="http://schemas.microsoft.com/office/drawing/2014/main" id="{05B9C115-7E79-D31B-4771-0A3710692A18}"/>
              </a:ext>
            </a:extLst>
          </p:cNvPr>
          <p:cNvSpPr/>
          <p:nvPr/>
        </p:nvSpPr>
        <p:spPr>
          <a:xfrm>
            <a:off x="3165890" y="4379179"/>
            <a:ext cx="2245756" cy="1304432"/>
          </a:xfrm>
          <a:prstGeom prst="flowChartDecision">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Significant</a:t>
            </a:r>
          </a:p>
          <a:p>
            <a:pPr algn="ctr"/>
            <a:r>
              <a:rPr lang="en-US" sz="1600"/>
              <a:t>Failure risk level</a:t>
            </a:r>
          </a:p>
        </p:txBody>
      </p:sp>
      <p:sp>
        <p:nvSpPr>
          <p:cNvPr id="15" name="Rectangle 14">
            <a:extLst>
              <a:ext uri="{FF2B5EF4-FFF2-40B4-BE49-F238E27FC236}">
                <a16:creationId xmlns:a16="http://schemas.microsoft.com/office/drawing/2014/main" id="{2CAD40A2-C7F3-789A-6642-949AF919690E}"/>
              </a:ext>
            </a:extLst>
          </p:cNvPr>
          <p:cNvSpPr/>
          <p:nvPr/>
        </p:nvSpPr>
        <p:spPr>
          <a:xfrm>
            <a:off x="5798116" y="4476297"/>
            <a:ext cx="1476164" cy="55452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Failure Mitigation</a:t>
            </a:r>
          </a:p>
        </p:txBody>
      </p:sp>
      <p:sp>
        <p:nvSpPr>
          <p:cNvPr id="16" name="Rectangle 15">
            <a:extLst>
              <a:ext uri="{FF2B5EF4-FFF2-40B4-BE49-F238E27FC236}">
                <a16:creationId xmlns:a16="http://schemas.microsoft.com/office/drawing/2014/main" id="{A2534B88-DE18-C616-2428-35FC45BCFC2F}"/>
              </a:ext>
            </a:extLst>
          </p:cNvPr>
          <p:cNvSpPr/>
          <p:nvPr/>
        </p:nvSpPr>
        <p:spPr>
          <a:xfrm>
            <a:off x="7868823" y="2240338"/>
            <a:ext cx="1565677" cy="61206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Performance calculation</a:t>
            </a:r>
          </a:p>
        </p:txBody>
      </p:sp>
      <p:sp>
        <p:nvSpPr>
          <p:cNvPr id="17" name="Rectangle 16">
            <a:extLst>
              <a:ext uri="{FF2B5EF4-FFF2-40B4-BE49-F238E27FC236}">
                <a16:creationId xmlns:a16="http://schemas.microsoft.com/office/drawing/2014/main" id="{FADE363F-6261-B3DE-8710-DA306A34609A}"/>
              </a:ext>
            </a:extLst>
          </p:cNvPr>
          <p:cNvSpPr/>
          <p:nvPr/>
        </p:nvSpPr>
        <p:spPr>
          <a:xfrm>
            <a:off x="7873171" y="3447294"/>
            <a:ext cx="1561558" cy="61206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Work Orders</a:t>
            </a:r>
          </a:p>
        </p:txBody>
      </p:sp>
      <p:cxnSp>
        <p:nvCxnSpPr>
          <p:cNvPr id="18" name="Connecteur : en angle 61">
            <a:extLst>
              <a:ext uri="{FF2B5EF4-FFF2-40B4-BE49-F238E27FC236}">
                <a16:creationId xmlns:a16="http://schemas.microsoft.com/office/drawing/2014/main" id="{38F42D76-0B5B-BF40-53E0-DA885007C7F7}"/>
              </a:ext>
            </a:extLst>
          </p:cNvPr>
          <p:cNvCxnSpPr>
            <a:cxnSpLocks/>
            <a:stCxn id="17" idx="3"/>
            <a:endCxn id="20" idx="3"/>
          </p:cNvCxnSpPr>
          <p:nvPr/>
        </p:nvCxnSpPr>
        <p:spPr>
          <a:xfrm flipH="1" flipV="1">
            <a:off x="9387682" y="1326064"/>
            <a:ext cx="47047" cy="2427264"/>
          </a:xfrm>
          <a:prstGeom prst="bentConnector3">
            <a:avLst>
              <a:gd name="adj1" fmla="val -485897"/>
            </a:avLst>
          </a:prstGeom>
          <a:ln w="19050">
            <a:solidFill>
              <a:schemeClr val="bg2">
                <a:lumMod val="2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9" name="Connecteur : en angle 67">
            <a:extLst>
              <a:ext uri="{FF2B5EF4-FFF2-40B4-BE49-F238E27FC236}">
                <a16:creationId xmlns:a16="http://schemas.microsoft.com/office/drawing/2014/main" id="{E31668F0-FA6C-5E67-2C13-A523A859826B}"/>
              </a:ext>
            </a:extLst>
          </p:cNvPr>
          <p:cNvCxnSpPr>
            <a:cxnSpLocks/>
            <a:stCxn id="17" idx="0"/>
            <a:endCxn id="16" idx="2"/>
          </p:cNvCxnSpPr>
          <p:nvPr/>
        </p:nvCxnSpPr>
        <p:spPr>
          <a:xfrm flipH="1" flipV="1">
            <a:off x="8651662" y="2852406"/>
            <a:ext cx="2288" cy="594888"/>
          </a:xfrm>
          <a:prstGeom prst="straightConnector1">
            <a:avLst/>
          </a:prstGeom>
          <a:ln w="19050">
            <a:solidFill>
              <a:schemeClr val="bg2">
                <a:lumMod val="2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14199D7-D153-6BA8-A6FB-3BAF243E063E}"/>
              </a:ext>
            </a:extLst>
          </p:cNvPr>
          <p:cNvSpPr/>
          <p:nvPr/>
        </p:nvSpPr>
        <p:spPr>
          <a:xfrm>
            <a:off x="7911518" y="1020030"/>
            <a:ext cx="1476164" cy="61206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Condition survey</a:t>
            </a:r>
          </a:p>
        </p:txBody>
      </p:sp>
      <p:cxnSp>
        <p:nvCxnSpPr>
          <p:cNvPr id="21" name="Connecteur droit avec flèche 36">
            <a:extLst>
              <a:ext uri="{FF2B5EF4-FFF2-40B4-BE49-F238E27FC236}">
                <a16:creationId xmlns:a16="http://schemas.microsoft.com/office/drawing/2014/main" id="{241A7DAA-FF9E-600F-AD20-84AA7CAAF625}"/>
              </a:ext>
            </a:extLst>
          </p:cNvPr>
          <p:cNvCxnSpPr>
            <a:stCxn id="20" idx="1"/>
            <a:endCxn id="22" idx="3"/>
          </p:cNvCxnSpPr>
          <p:nvPr/>
        </p:nvCxnSpPr>
        <p:spPr>
          <a:xfrm flipH="1">
            <a:off x="7268369" y="1326064"/>
            <a:ext cx="643149" cy="1180"/>
          </a:xfrm>
          <a:prstGeom prst="straightConnector1">
            <a:avLst/>
          </a:prstGeom>
          <a:ln w="19050">
            <a:solidFill>
              <a:schemeClr val="bg2">
                <a:lumMod val="2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2634E77F-AF66-8DC9-697E-AEA45CB5E126}"/>
              </a:ext>
            </a:extLst>
          </p:cNvPr>
          <p:cNvSpPr/>
          <p:nvPr/>
        </p:nvSpPr>
        <p:spPr>
          <a:xfrm>
            <a:off x="5792205" y="1021210"/>
            <a:ext cx="1476164" cy="61206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Equipment Ranking</a:t>
            </a:r>
          </a:p>
        </p:txBody>
      </p:sp>
      <p:cxnSp>
        <p:nvCxnSpPr>
          <p:cNvPr id="23" name="Connecteur droit avec flèche 70">
            <a:extLst>
              <a:ext uri="{FF2B5EF4-FFF2-40B4-BE49-F238E27FC236}">
                <a16:creationId xmlns:a16="http://schemas.microsoft.com/office/drawing/2014/main" id="{EB2360E5-5DEB-E726-851A-49184553CAF6}"/>
              </a:ext>
            </a:extLst>
          </p:cNvPr>
          <p:cNvCxnSpPr>
            <a:cxnSpLocks/>
            <a:stCxn id="15" idx="2"/>
            <a:endCxn id="31" idx="0"/>
          </p:cNvCxnSpPr>
          <p:nvPr/>
        </p:nvCxnSpPr>
        <p:spPr>
          <a:xfrm flipH="1">
            <a:off x="6530287" y="5030826"/>
            <a:ext cx="5911" cy="413729"/>
          </a:xfrm>
          <a:prstGeom prst="straightConnector1">
            <a:avLst/>
          </a:prstGeom>
          <a:ln w="19050">
            <a:solidFill>
              <a:srgbClr val="0097BA"/>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 en angle 73">
            <a:extLst>
              <a:ext uri="{FF2B5EF4-FFF2-40B4-BE49-F238E27FC236}">
                <a16:creationId xmlns:a16="http://schemas.microsoft.com/office/drawing/2014/main" id="{1E7147DD-E0E2-54FC-49DF-16027F89A7C4}"/>
              </a:ext>
            </a:extLst>
          </p:cNvPr>
          <p:cNvCxnSpPr>
            <a:cxnSpLocks/>
            <a:stCxn id="16" idx="0"/>
            <a:endCxn id="20" idx="2"/>
          </p:cNvCxnSpPr>
          <p:nvPr/>
        </p:nvCxnSpPr>
        <p:spPr>
          <a:xfrm flipH="1" flipV="1">
            <a:off x="8649600" y="1632098"/>
            <a:ext cx="2062" cy="608240"/>
          </a:xfrm>
          <a:prstGeom prst="straightConnector1">
            <a:avLst/>
          </a:prstGeom>
          <a:ln w="19050">
            <a:solidFill>
              <a:schemeClr val="bg2">
                <a:lumMod val="2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0ABFA34D-9B8A-ED49-41F3-0F660DC4697E}"/>
              </a:ext>
            </a:extLst>
          </p:cNvPr>
          <p:cNvSpPr/>
          <p:nvPr/>
        </p:nvSpPr>
        <p:spPr>
          <a:xfrm>
            <a:off x="5800109" y="3447294"/>
            <a:ext cx="1476164" cy="61206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Root Causes Analysis</a:t>
            </a:r>
          </a:p>
        </p:txBody>
      </p:sp>
      <p:cxnSp>
        <p:nvCxnSpPr>
          <p:cNvPr id="26" name="Connecteur : en angle 52">
            <a:extLst>
              <a:ext uri="{FF2B5EF4-FFF2-40B4-BE49-F238E27FC236}">
                <a16:creationId xmlns:a16="http://schemas.microsoft.com/office/drawing/2014/main" id="{D37A5544-BF7A-1F48-0E09-94FDF8E6954D}"/>
              </a:ext>
            </a:extLst>
          </p:cNvPr>
          <p:cNvCxnSpPr>
            <a:cxnSpLocks/>
            <a:stCxn id="25" idx="1"/>
            <a:endCxn id="11" idx="3"/>
          </p:cNvCxnSpPr>
          <p:nvPr/>
        </p:nvCxnSpPr>
        <p:spPr>
          <a:xfrm flipH="1">
            <a:off x="5203211" y="3753328"/>
            <a:ext cx="596898" cy="0"/>
          </a:xfrm>
          <a:prstGeom prst="straightConnector1">
            <a:avLst/>
          </a:prstGeom>
          <a:ln w="1905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33D92E8E-F6CC-C53D-4A2D-5B79DE171FE6}"/>
              </a:ext>
            </a:extLst>
          </p:cNvPr>
          <p:cNvSpPr/>
          <p:nvPr/>
        </p:nvSpPr>
        <p:spPr>
          <a:xfrm>
            <a:off x="7873171" y="5444555"/>
            <a:ext cx="1561329" cy="617659"/>
          </a:xfrm>
          <a:prstGeom prst="roundRect">
            <a:avLst/>
          </a:prstGeom>
          <a:solidFill>
            <a:srgbClr val="3BA4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Monitor Twin</a:t>
            </a:r>
          </a:p>
        </p:txBody>
      </p:sp>
      <p:sp>
        <p:nvSpPr>
          <p:cNvPr id="28" name="Rectangle: Rounded Corners 27">
            <a:extLst>
              <a:ext uri="{FF2B5EF4-FFF2-40B4-BE49-F238E27FC236}">
                <a16:creationId xmlns:a16="http://schemas.microsoft.com/office/drawing/2014/main" id="{626C1937-F2EF-F72E-58CB-9EB06E785CBF}"/>
              </a:ext>
            </a:extLst>
          </p:cNvPr>
          <p:cNvSpPr/>
          <p:nvPr/>
        </p:nvSpPr>
        <p:spPr>
          <a:xfrm>
            <a:off x="10031626" y="3415856"/>
            <a:ext cx="1488583" cy="674945"/>
          </a:xfrm>
          <a:prstGeom prst="roundRect">
            <a:avLst/>
          </a:prstGeom>
          <a:solidFill>
            <a:srgbClr val="3BA4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Act </a:t>
            </a:r>
            <a:r>
              <a:rPr lang="en-US" sz="1200"/>
              <a:t>(Advisories)</a:t>
            </a:r>
            <a:endParaRPr lang="en-US" sz="1600"/>
          </a:p>
        </p:txBody>
      </p:sp>
      <p:cxnSp>
        <p:nvCxnSpPr>
          <p:cNvPr id="29" name="Connector: Elbow 99">
            <a:extLst>
              <a:ext uri="{FF2B5EF4-FFF2-40B4-BE49-F238E27FC236}">
                <a16:creationId xmlns:a16="http://schemas.microsoft.com/office/drawing/2014/main" id="{981E011F-C2C5-6060-CDA3-A077D945249A}"/>
              </a:ext>
            </a:extLst>
          </p:cNvPr>
          <p:cNvCxnSpPr>
            <a:cxnSpLocks/>
            <a:stCxn id="32" idx="2"/>
            <a:endCxn id="34" idx="0"/>
          </p:cNvCxnSpPr>
          <p:nvPr/>
        </p:nvCxnSpPr>
        <p:spPr>
          <a:xfrm flipH="1">
            <a:off x="2032946" y="1632098"/>
            <a:ext cx="4072" cy="415856"/>
          </a:xfrm>
          <a:prstGeom prst="straightConnector1">
            <a:avLst/>
          </a:prstGeom>
          <a:ln w="19050">
            <a:solidFill>
              <a:srgbClr val="3BA40F"/>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89A5EDF-2FF2-EFF8-B205-BC8A322F020B}"/>
              </a:ext>
            </a:extLst>
          </p:cNvPr>
          <p:cNvSpPr txBox="1"/>
          <p:nvPr/>
        </p:nvSpPr>
        <p:spPr>
          <a:xfrm>
            <a:off x="3282644" y="4016866"/>
            <a:ext cx="813043" cy="307777"/>
          </a:xfrm>
          <a:prstGeom prst="rect">
            <a:avLst/>
          </a:prstGeom>
          <a:noFill/>
        </p:spPr>
        <p:txBody>
          <a:bodyPr wrap="none" rtlCol="0">
            <a:spAutoFit/>
          </a:bodyPr>
          <a:lstStyle/>
          <a:p>
            <a:pPr algn="l"/>
            <a:r>
              <a:rPr lang="fr-FR" sz="1400" dirty="0">
                <a:solidFill>
                  <a:schemeClr val="accent1"/>
                </a:solidFill>
                <a:latin typeface="Arial" panose="020B0604020202020204" pitchFamily="34" charset="0"/>
                <a:cs typeface="Arial" panose="020B0604020202020204" pitchFamily="34" charset="0"/>
              </a:rPr>
              <a:t>FMECA</a:t>
            </a:r>
          </a:p>
        </p:txBody>
      </p:sp>
      <p:sp>
        <p:nvSpPr>
          <p:cNvPr id="31" name="Rectangle: Rounded Corners 30">
            <a:extLst>
              <a:ext uri="{FF2B5EF4-FFF2-40B4-BE49-F238E27FC236}">
                <a16:creationId xmlns:a16="http://schemas.microsoft.com/office/drawing/2014/main" id="{75095A1F-A91C-ABD5-430E-E0383D4F04E0}"/>
              </a:ext>
            </a:extLst>
          </p:cNvPr>
          <p:cNvSpPr/>
          <p:nvPr/>
        </p:nvSpPr>
        <p:spPr>
          <a:xfrm>
            <a:off x="5614631" y="5444555"/>
            <a:ext cx="1831312" cy="617659"/>
          </a:xfrm>
          <a:prstGeom prst="roundRect">
            <a:avLst/>
          </a:prstGeom>
          <a:solidFill>
            <a:srgbClr val="3BA4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Asset Strategies</a:t>
            </a:r>
          </a:p>
        </p:txBody>
      </p:sp>
      <p:sp>
        <p:nvSpPr>
          <p:cNvPr id="32" name="Rectangle: Rounded Corners 31">
            <a:extLst>
              <a:ext uri="{FF2B5EF4-FFF2-40B4-BE49-F238E27FC236}">
                <a16:creationId xmlns:a16="http://schemas.microsoft.com/office/drawing/2014/main" id="{6826B731-9807-7D28-4F5C-BBA818E5D5DA}"/>
              </a:ext>
            </a:extLst>
          </p:cNvPr>
          <p:cNvSpPr/>
          <p:nvPr/>
        </p:nvSpPr>
        <p:spPr>
          <a:xfrm>
            <a:off x="1296607" y="1021210"/>
            <a:ext cx="1480821" cy="610888"/>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Risk Analysis</a:t>
            </a:r>
          </a:p>
        </p:txBody>
      </p:sp>
      <p:sp>
        <p:nvSpPr>
          <p:cNvPr id="33" name="Rectangle: Rounded Corners 32">
            <a:extLst>
              <a:ext uri="{FF2B5EF4-FFF2-40B4-BE49-F238E27FC236}">
                <a16:creationId xmlns:a16="http://schemas.microsoft.com/office/drawing/2014/main" id="{CFCE5D96-E220-E80F-6DB1-C42811C1CD85}"/>
              </a:ext>
            </a:extLst>
          </p:cNvPr>
          <p:cNvSpPr/>
          <p:nvPr/>
        </p:nvSpPr>
        <p:spPr>
          <a:xfrm>
            <a:off x="1296606" y="3443526"/>
            <a:ext cx="1480821" cy="61960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Assess Risk</a:t>
            </a:r>
          </a:p>
        </p:txBody>
      </p:sp>
      <p:sp>
        <p:nvSpPr>
          <p:cNvPr id="34" name="Organigramme : Décision 4">
            <a:extLst>
              <a:ext uri="{FF2B5EF4-FFF2-40B4-BE49-F238E27FC236}">
                <a16:creationId xmlns:a16="http://schemas.microsoft.com/office/drawing/2014/main" id="{79D75C16-0F5C-7886-3DA3-941013CF1BE2}"/>
              </a:ext>
            </a:extLst>
          </p:cNvPr>
          <p:cNvSpPr/>
          <p:nvPr/>
        </p:nvSpPr>
        <p:spPr>
          <a:xfrm>
            <a:off x="889692" y="2047954"/>
            <a:ext cx="2286507" cy="996835"/>
          </a:xfrm>
          <a:prstGeom prst="flowChartDecisi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Significant risk level</a:t>
            </a:r>
          </a:p>
        </p:txBody>
      </p:sp>
      <p:cxnSp>
        <p:nvCxnSpPr>
          <p:cNvPr id="35" name="Connector: Elbow 99">
            <a:extLst>
              <a:ext uri="{FF2B5EF4-FFF2-40B4-BE49-F238E27FC236}">
                <a16:creationId xmlns:a16="http://schemas.microsoft.com/office/drawing/2014/main" id="{54A9DD22-13C5-327F-D570-4A01C43C4A2E}"/>
              </a:ext>
            </a:extLst>
          </p:cNvPr>
          <p:cNvCxnSpPr>
            <a:cxnSpLocks/>
            <a:stCxn id="34" idx="2"/>
            <a:endCxn id="33" idx="0"/>
          </p:cNvCxnSpPr>
          <p:nvPr/>
        </p:nvCxnSpPr>
        <p:spPr>
          <a:xfrm>
            <a:off x="2032946" y="3044789"/>
            <a:ext cx="4071" cy="398737"/>
          </a:xfrm>
          <a:prstGeom prst="straightConnector1">
            <a:avLst/>
          </a:prstGeom>
          <a:ln w="19050">
            <a:solidFill>
              <a:srgbClr val="3BA40F"/>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99">
            <a:extLst>
              <a:ext uri="{FF2B5EF4-FFF2-40B4-BE49-F238E27FC236}">
                <a16:creationId xmlns:a16="http://schemas.microsoft.com/office/drawing/2014/main" id="{4D1B522A-E6DA-274D-87F7-5AA36B66C382}"/>
              </a:ext>
            </a:extLst>
          </p:cNvPr>
          <p:cNvCxnSpPr>
            <a:cxnSpLocks/>
            <a:stCxn id="33" idx="2"/>
          </p:cNvCxnSpPr>
          <p:nvPr/>
        </p:nvCxnSpPr>
        <p:spPr>
          <a:xfrm rot="16200000" flipH="1">
            <a:off x="2910717" y="3189431"/>
            <a:ext cx="1830216" cy="3577616"/>
          </a:xfrm>
          <a:prstGeom prst="bentConnector2">
            <a:avLst/>
          </a:prstGeom>
          <a:ln w="19050">
            <a:solidFill>
              <a:srgbClr val="3BA40F"/>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F1512E1-E42F-E101-A6CC-CEDD430886EB}"/>
              </a:ext>
            </a:extLst>
          </p:cNvPr>
          <p:cNvSpPr txBox="1"/>
          <p:nvPr/>
        </p:nvSpPr>
        <p:spPr>
          <a:xfrm>
            <a:off x="2777428" y="6337443"/>
            <a:ext cx="3014778" cy="276999"/>
          </a:xfrm>
          <a:prstGeom prst="rect">
            <a:avLst/>
          </a:prstGeom>
          <a:noFill/>
        </p:spPr>
        <p:txBody>
          <a:bodyPr wrap="square" rtlCol="0">
            <a:spAutoFit/>
          </a:bodyPr>
          <a:lstStyle/>
          <a:p>
            <a:pPr algn="l"/>
            <a:r>
              <a:rPr lang="en-US" sz="1200" dirty="0">
                <a:solidFill>
                  <a:srgbClr val="3BA40F"/>
                </a:solidFill>
                <a:cs typeface="Arial" panose="020B0604020202020204" pitchFamily="34" charset="0"/>
              </a:rPr>
              <a:t>Protections (Custom or from the library)</a:t>
            </a:r>
            <a:endParaRPr lang="en-US" sz="1200" dirty="0">
              <a:solidFill>
                <a:srgbClr val="3BA40F"/>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FF4915C7-8FC2-29D0-81FB-CE6FF9A48462}"/>
              </a:ext>
            </a:extLst>
          </p:cNvPr>
          <p:cNvSpPr txBox="1"/>
          <p:nvPr/>
        </p:nvSpPr>
        <p:spPr>
          <a:xfrm>
            <a:off x="55301" y="3599440"/>
            <a:ext cx="1317990" cy="307777"/>
          </a:xfrm>
          <a:prstGeom prst="rect">
            <a:avLst/>
          </a:prstGeom>
          <a:noFill/>
          <a:ln>
            <a:solidFill>
              <a:srgbClr val="3BA40F"/>
            </a:solidFill>
          </a:ln>
        </p:spPr>
        <p:txBody>
          <a:bodyPr wrap="none" rtlCol="0">
            <a:spAutoFit/>
          </a:bodyPr>
          <a:lstStyle/>
          <a:p>
            <a:pPr algn="l"/>
            <a:r>
              <a:rPr lang="en-US" sz="1400" dirty="0">
                <a:latin typeface="Arial" panose="020B0604020202020204" pitchFamily="34" charset="0"/>
                <a:cs typeface="Arial" panose="020B0604020202020204" pitchFamily="34" charset="0"/>
              </a:rPr>
              <a:t>Failure modes</a:t>
            </a:r>
          </a:p>
        </p:txBody>
      </p:sp>
      <p:cxnSp>
        <p:nvCxnSpPr>
          <p:cNvPr id="40" name="Connecteur : en angle 61">
            <a:extLst>
              <a:ext uri="{FF2B5EF4-FFF2-40B4-BE49-F238E27FC236}">
                <a16:creationId xmlns:a16="http://schemas.microsoft.com/office/drawing/2014/main" id="{1F32FD51-485B-D160-A7DE-AF9163F72B80}"/>
              </a:ext>
            </a:extLst>
          </p:cNvPr>
          <p:cNvCxnSpPr>
            <a:cxnSpLocks/>
            <a:stCxn id="17" idx="1"/>
            <a:endCxn id="25" idx="3"/>
          </p:cNvCxnSpPr>
          <p:nvPr/>
        </p:nvCxnSpPr>
        <p:spPr>
          <a:xfrm flipH="1">
            <a:off x="7276273" y="3753328"/>
            <a:ext cx="596898" cy="0"/>
          </a:xfrm>
          <a:prstGeom prst="straightConnector1">
            <a:avLst/>
          </a:prstGeom>
          <a:ln w="19050">
            <a:solidFill>
              <a:schemeClr val="bg2">
                <a:lumMod val="2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1" name="Connector: Elbow 99">
            <a:extLst>
              <a:ext uri="{FF2B5EF4-FFF2-40B4-BE49-F238E27FC236}">
                <a16:creationId xmlns:a16="http://schemas.microsoft.com/office/drawing/2014/main" id="{7D7BB957-24F4-3A1C-35FA-229CEC71B7D3}"/>
              </a:ext>
            </a:extLst>
          </p:cNvPr>
          <p:cNvCxnSpPr>
            <a:cxnSpLocks/>
            <a:stCxn id="28" idx="1"/>
            <a:endCxn id="17" idx="3"/>
          </p:cNvCxnSpPr>
          <p:nvPr/>
        </p:nvCxnSpPr>
        <p:spPr>
          <a:xfrm flipH="1" flipV="1">
            <a:off x="9434729" y="3753328"/>
            <a:ext cx="596897" cy="1"/>
          </a:xfrm>
          <a:prstGeom prst="straightConnector1">
            <a:avLst/>
          </a:prstGeom>
          <a:ln w="19050">
            <a:solidFill>
              <a:srgbClr val="3BA40F"/>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or: Elbow 99">
            <a:extLst>
              <a:ext uri="{FF2B5EF4-FFF2-40B4-BE49-F238E27FC236}">
                <a16:creationId xmlns:a16="http://schemas.microsoft.com/office/drawing/2014/main" id="{16BB2360-2C59-337D-36BE-AB278BA1380E}"/>
              </a:ext>
            </a:extLst>
          </p:cNvPr>
          <p:cNvCxnSpPr>
            <a:cxnSpLocks/>
            <a:stCxn id="43" idx="1"/>
            <a:endCxn id="27" idx="3"/>
          </p:cNvCxnSpPr>
          <p:nvPr/>
        </p:nvCxnSpPr>
        <p:spPr>
          <a:xfrm flipH="1">
            <a:off x="9434500" y="5753384"/>
            <a:ext cx="597127" cy="1"/>
          </a:xfrm>
          <a:prstGeom prst="straightConnector1">
            <a:avLst/>
          </a:prstGeom>
          <a:ln w="19050">
            <a:solidFill>
              <a:srgbClr val="3BA40F"/>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Rounded Corners 42">
            <a:extLst>
              <a:ext uri="{FF2B5EF4-FFF2-40B4-BE49-F238E27FC236}">
                <a16:creationId xmlns:a16="http://schemas.microsoft.com/office/drawing/2014/main" id="{358D0BDF-F7CA-CB0F-F192-B3D7813CF050}"/>
              </a:ext>
            </a:extLst>
          </p:cNvPr>
          <p:cNvSpPr/>
          <p:nvPr/>
        </p:nvSpPr>
        <p:spPr>
          <a:xfrm>
            <a:off x="10031627" y="5444554"/>
            <a:ext cx="1488583" cy="617660"/>
          </a:xfrm>
          <a:prstGeom prst="roundRect">
            <a:avLst/>
          </a:prstGeom>
          <a:solidFill>
            <a:srgbClr val="3BA4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External data </a:t>
            </a:r>
            <a:r>
              <a:rPr lang="en-US" sz="1200"/>
              <a:t>Sensors / IoT/ SCADA</a:t>
            </a:r>
            <a:endParaRPr lang="en-US" sz="1600"/>
          </a:p>
        </p:txBody>
      </p:sp>
      <p:cxnSp>
        <p:nvCxnSpPr>
          <p:cNvPr id="44" name="Connector: Elbow 99">
            <a:extLst>
              <a:ext uri="{FF2B5EF4-FFF2-40B4-BE49-F238E27FC236}">
                <a16:creationId xmlns:a16="http://schemas.microsoft.com/office/drawing/2014/main" id="{AE0C4AE9-01D9-FD08-6EBC-D2B5C2256F58}"/>
              </a:ext>
            </a:extLst>
          </p:cNvPr>
          <p:cNvCxnSpPr>
            <a:cxnSpLocks/>
            <a:endCxn id="27" idx="1"/>
          </p:cNvCxnSpPr>
          <p:nvPr/>
        </p:nvCxnSpPr>
        <p:spPr>
          <a:xfrm>
            <a:off x="7445943" y="5753384"/>
            <a:ext cx="427228" cy="1"/>
          </a:xfrm>
          <a:prstGeom prst="straightConnector1">
            <a:avLst/>
          </a:prstGeom>
          <a:ln w="19050">
            <a:solidFill>
              <a:srgbClr val="3BA40F"/>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or: Elbow 99">
            <a:extLst>
              <a:ext uri="{FF2B5EF4-FFF2-40B4-BE49-F238E27FC236}">
                <a16:creationId xmlns:a16="http://schemas.microsoft.com/office/drawing/2014/main" id="{27D1C0BD-BC64-8536-7AEA-D0E4D78A0755}"/>
              </a:ext>
            </a:extLst>
          </p:cNvPr>
          <p:cNvCxnSpPr>
            <a:cxnSpLocks/>
            <a:stCxn id="27" idx="0"/>
            <a:endCxn id="28" idx="2"/>
          </p:cNvCxnSpPr>
          <p:nvPr/>
        </p:nvCxnSpPr>
        <p:spPr>
          <a:xfrm rot="5400000" flipH="1" flipV="1">
            <a:off x="9038000" y="3706637"/>
            <a:ext cx="1353754" cy="2122082"/>
          </a:xfrm>
          <a:prstGeom prst="bentConnector3">
            <a:avLst>
              <a:gd name="adj1" fmla="val 50000"/>
            </a:avLst>
          </a:prstGeom>
          <a:ln w="19050">
            <a:solidFill>
              <a:srgbClr val="3BA40F"/>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eur : en angle 67">
            <a:extLst>
              <a:ext uri="{FF2B5EF4-FFF2-40B4-BE49-F238E27FC236}">
                <a16:creationId xmlns:a16="http://schemas.microsoft.com/office/drawing/2014/main" id="{F83C8F0E-B91D-9E7C-CE18-1D8E105BD6A1}"/>
              </a:ext>
            </a:extLst>
          </p:cNvPr>
          <p:cNvCxnSpPr>
            <a:cxnSpLocks/>
          </p:cNvCxnSpPr>
          <p:nvPr/>
        </p:nvCxnSpPr>
        <p:spPr>
          <a:xfrm>
            <a:off x="8195804" y="4060549"/>
            <a:ext cx="0" cy="1384007"/>
          </a:xfrm>
          <a:prstGeom prst="straightConnector1">
            <a:avLst/>
          </a:prstGeom>
          <a:ln w="19050">
            <a:solidFill>
              <a:schemeClr val="bg2">
                <a:lumMod val="2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8" name="Connecteur : en angle 61">
            <a:extLst>
              <a:ext uri="{FF2B5EF4-FFF2-40B4-BE49-F238E27FC236}">
                <a16:creationId xmlns:a16="http://schemas.microsoft.com/office/drawing/2014/main" id="{93F3411E-D19F-BDC1-D455-371D11E6052A}"/>
              </a:ext>
            </a:extLst>
          </p:cNvPr>
          <p:cNvCxnSpPr>
            <a:cxnSpLocks/>
            <a:stCxn id="20" idx="0"/>
            <a:endCxn id="27" idx="2"/>
          </p:cNvCxnSpPr>
          <p:nvPr/>
        </p:nvCxnSpPr>
        <p:spPr>
          <a:xfrm rot="16200000" flipH="1">
            <a:off x="6130626" y="3539004"/>
            <a:ext cx="5042184" cy="4236"/>
          </a:xfrm>
          <a:prstGeom prst="bentConnector5">
            <a:avLst>
              <a:gd name="adj1" fmla="val -4534"/>
              <a:gd name="adj2" fmla="val 72026015"/>
              <a:gd name="adj3" fmla="val 107885"/>
            </a:avLst>
          </a:prstGeom>
          <a:ln w="19050">
            <a:solidFill>
              <a:schemeClr val="bg2">
                <a:lumMod val="2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9" name="Connector: Elbow 99">
            <a:extLst>
              <a:ext uri="{FF2B5EF4-FFF2-40B4-BE49-F238E27FC236}">
                <a16:creationId xmlns:a16="http://schemas.microsoft.com/office/drawing/2014/main" id="{48C0BD5B-14A2-69CD-8A66-F486558B5B8E}"/>
              </a:ext>
            </a:extLst>
          </p:cNvPr>
          <p:cNvCxnSpPr>
            <a:cxnSpLocks/>
            <a:endCxn id="50" idx="3"/>
          </p:cNvCxnSpPr>
          <p:nvPr/>
        </p:nvCxnSpPr>
        <p:spPr>
          <a:xfrm rot="10800000" flipV="1">
            <a:off x="7445943" y="6062213"/>
            <a:ext cx="915654" cy="413729"/>
          </a:xfrm>
          <a:prstGeom prst="bentConnector3">
            <a:avLst>
              <a:gd name="adj1" fmla="val 68"/>
            </a:avLst>
          </a:prstGeom>
          <a:ln w="19050">
            <a:solidFill>
              <a:srgbClr val="3BA40F"/>
            </a:solidFill>
            <a:tailEnd type="triangle"/>
          </a:ln>
        </p:spPr>
        <p:style>
          <a:lnRef idx="1">
            <a:schemeClr val="accent1"/>
          </a:lnRef>
          <a:fillRef idx="0">
            <a:schemeClr val="accent1"/>
          </a:fillRef>
          <a:effectRef idx="0">
            <a:schemeClr val="accent1"/>
          </a:effectRef>
          <a:fontRef idx="minor">
            <a:schemeClr val="tx1"/>
          </a:fontRef>
        </p:style>
      </p:cxnSp>
      <p:sp>
        <p:nvSpPr>
          <p:cNvPr id="50" name="Rectangle: Rounded Corners 49">
            <a:extLst>
              <a:ext uri="{FF2B5EF4-FFF2-40B4-BE49-F238E27FC236}">
                <a16:creationId xmlns:a16="http://schemas.microsoft.com/office/drawing/2014/main" id="{28744CFD-8B36-8755-E5AF-EA072EBEA096}"/>
              </a:ext>
            </a:extLst>
          </p:cNvPr>
          <p:cNvSpPr/>
          <p:nvPr/>
        </p:nvSpPr>
        <p:spPr>
          <a:xfrm>
            <a:off x="5614633" y="6298436"/>
            <a:ext cx="1831310" cy="355013"/>
          </a:xfrm>
          <a:prstGeom prst="roundRect">
            <a:avLst/>
          </a:prstGeom>
          <a:solidFill>
            <a:srgbClr val="3BA4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Twin</a:t>
            </a:r>
          </a:p>
        </p:txBody>
      </p:sp>
      <p:cxnSp>
        <p:nvCxnSpPr>
          <p:cNvPr id="51" name="Connector: Elbow 99">
            <a:extLst>
              <a:ext uri="{FF2B5EF4-FFF2-40B4-BE49-F238E27FC236}">
                <a16:creationId xmlns:a16="http://schemas.microsoft.com/office/drawing/2014/main" id="{81356DC7-3F10-B4BD-14DC-DCB1EB81A697}"/>
              </a:ext>
            </a:extLst>
          </p:cNvPr>
          <p:cNvCxnSpPr>
            <a:cxnSpLocks/>
            <a:stCxn id="50" idx="0"/>
            <a:endCxn id="31" idx="2"/>
          </p:cNvCxnSpPr>
          <p:nvPr/>
        </p:nvCxnSpPr>
        <p:spPr>
          <a:xfrm flipH="1" flipV="1">
            <a:off x="6530287" y="6062214"/>
            <a:ext cx="1" cy="236222"/>
          </a:xfrm>
          <a:prstGeom prst="straightConnector1">
            <a:avLst/>
          </a:prstGeom>
          <a:ln w="19050">
            <a:solidFill>
              <a:srgbClr val="3BA40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599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par>
                                <p:cTn id="46" presetID="10"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par>
                                <p:cTn id="49" presetID="10" presetClass="entr" presetSubtype="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fade">
                                      <p:cBhvr>
                                        <p:cTn id="59" dur="500"/>
                                        <p:tgtEl>
                                          <p:spTgt spid="4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500"/>
                                        <p:tgtEl>
                                          <p:spTgt spid="4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3"/>
                                        </p:tgtEl>
                                        <p:attrNameLst>
                                          <p:attrName>style.visibility</p:attrName>
                                        </p:attrNameLst>
                                      </p:cBhvr>
                                      <p:to>
                                        <p:strVal val="visible"/>
                                      </p:to>
                                    </p:set>
                                    <p:animEffect transition="in" filter="fade">
                                      <p:cBhvr>
                                        <p:cTn id="70" dur="500"/>
                                        <p:tgtEl>
                                          <p:spTgt spid="43"/>
                                        </p:tgtEl>
                                      </p:cBhvr>
                                    </p:animEffect>
                                  </p:childTnLst>
                                </p:cTn>
                              </p:par>
                              <p:par>
                                <p:cTn id="71" presetID="10" presetClass="entr" presetSubtype="0" fill="hold" nodeType="with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fade">
                                      <p:cBhvr>
                                        <p:cTn id="73" dur="500"/>
                                        <p:tgtEl>
                                          <p:spTgt spid="46"/>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fade">
                                      <p:cBhvr>
                                        <p:cTn id="76" dur="500"/>
                                        <p:tgtEl>
                                          <p:spTgt spid="17"/>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45"/>
                                        </p:tgtEl>
                                        <p:attrNameLst>
                                          <p:attrName>style.visibility</p:attrName>
                                        </p:attrNameLst>
                                      </p:cBhvr>
                                      <p:to>
                                        <p:strVal val="visible"/>
                                      </p:to>
                                    </p:set>
                                    <p:animEffect transition="in" filter="fade">
                                      <p:cBhvr>
                                        <p:cTn id="81" dur="500"/>
                                        <p:tgtEl>
                                          <p:spTgt spid="45"/>
                                        </p:tgtEl>
                                      </p:cBhvr>
                                    </p:animEffect>
                                  </p:childTnLst>
                                </p:cTn>
                              </p:par>
                              <p:par>
                                <p:cTn id="82" presetID="10" presetClass="entr" presetSubtype="0" fill="hold" nodeType="with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500"/>
                                        <p:tgtEl>
                                          <p:spTgt spid="41"/>
                                        </p:tgtEl>
                                      </p:cBhvr>
                                    </p:animEffect>
                                  </p:childTnLst>
                                </p:cTn>
                              </p:par>
                              <p:par>
                                <p:cTn id="85" presetID="10" presetClass="entr" presetSubtype="0" fill="hold" nodeType="with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500"/>
                                        <p:tgtEl>
                                          <p:spTgt spid="18"/>
                                        </p:tgtEl>
                                      </p:cBhvr>
                                    </p:animEffect>
                                  </p:childTnLst>
                                </p:cTn>
                              </p:par>
                              <p:par>
                                <p:cTn id="88" presetID="10" presetClass="entr" presetSubtype="0" fill="hold" nodeType="withEffect">
                                  <p:stCondLst>
                                    <p:cond delay="0"/>
                                  </p:stCondLst>
                                  <p:childTnLst>
                                    <p:set>
                                      <p:cBhvr>
                                        <p:cTn id="89" dur="1" fill="hold">
                                          <p:stCondLst>
                                            <p:cond delay="0"/>
                                          </p:stCondLst>
                                        </p:cTn>
                                        <p:tgtEl>
                                          <p:spTgt spid="19"/>
                                        </p:tgtEl>
                                        <p:attrNameLst>
                                          <p:attrName>style.visibility</p:attrName>
                                        </p:attrNameLst>
                                      </p:cBhvr>
                                      <p:to>
                                        <p:strVal val="visible"/>
                                      </p:to>
                                    </p:set>
                                    <p:animEffect transition="in" filter="fade">
                                      <p:cBhvr>
                                        <p:cTn id="90" dur="500"/>
                                        <p:tgtEl>
                                          <p:spTgt spid="19"/>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fade">
                                      <p:cBhvr>
                                        <p:cTn id="93" dur="500"/>
                                        <p:tgtEl>
                                          <p:spTgt spid="16"/>
                                        </p:tgtEl>
                                      </p:cBhvr>
                                    </p:animEffect>
                                  </p:childTnLst>
                                </p:cTn>
                              </p:par>
                              <p:par>
                                <p:cTn id="94" presetID="10" presetClass="entr" presetSubtype="0" fill="hold" nodeType="withEffect">
                                  <p:stCondLst>
                                    <p:cond delay="0"/>
                                  </p:stCondLst>
                                  <p:childTnLst>
                                    <p:set>
                                      <p:cBhvr>
                                        <p:cTn id="95" dur="1" fill="hold">
                                          <p:stCondLst>
                                            <p:cond delay="0"/>
                                          </p:stCondLst>
                                        </p:cTn>
                                        <p:tgtEl>
                                          <p:spTgt spid="24"/>
                                        </p:tgtEl>
                                        <p:attrNameLst>
                                          <p:attrName>style.visibility</p:attrName>
                                        </p:attrNameLst>
                                      </p:cBhvr>
                                      <p:to>
                                        <p:strVal val="visible"/>
                                      </p:to>
                                    </p:set>
                                    <p:animEffect transition="in" filter="fade">
                                      <p:cBhvr>
                                        <p:cTn id="96" dur="500"/>
                                        <p:tgtEl>
                                          <p:spTgt spid="24"/>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20"/>
                                        </p:tgtEl>
                                        <p:attrNameLst>
                                          <p:attrName>style.visibility</p:attrName>
                                        </p:attrNameLst>
                                      </p:cBhvr>
                                      <p:to>
                                        <p:strVal val="visible"/>
                                      </p:to>
                                    </p:set>
                                    <p:animEffect transition="in" filter="fade">
                                      <p:cBhvr>
                                        <p:cTn id="99" dur="500"/>
                                        <p:tgtEl>
                                          <p:spTgt spid="20"/>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28"/>
                                        </p:tgtEl>
                                        <p:attrNameLst>
                                          <p:attrName>style.visibility</p:attrName>
                                        </p:attrNameLst>
                                      </p:cBhvr>
                                      <p:to>
                                        <p:strVal val="visible"/>
                                      </p:to>
                                    </p:set>
                                    <p:animEffect transition="in" filter="fade">
                                      <p:cBhvr>
                                        <p:cTn id="102" dur="500"/>
                                        <p:tgtEl>
                                          <p:spTgt spid="28"/>
                                        </p:tgtEl>
                                      </p:cBhvr>
                                    </p:animEffect>
                                  </p:childTnLst>
                                </p:cTn>
                              </p:par>
                              <p:par>
                                <p:cTn id="103" presetID="10" presetClass="entr" presetSubtype="0" fill="hold" nodeType="withEffect">
                                  <p:stCondLst>
                                    <p:cond delay="0"/>
                                  </p:stCondLst>
                                  <p:childTnLst>
                                    <p:set>
                                      <p:cBhvr>
                                        <p:cTn id="104" dur="1" fill="hold">
                                          <p:stCondLst>
                                            <p:cond delay="0"/>
                                          </p:stCondLst>
                                        </p:cTn>
                                        <p:tgtEl>
                                          <p:spTgt spid="48"/>
                                        </p:tgtEl>
                                        <p:attrNameLst>
                                          <p:attrName>style.visibility</p:attrName>
                                        </p:attrNameLst>
                                      </p:cBhvr>
                                      <p:to>
                                        <p:strVal val="visible"/>
                                      </p:to>
                                    </p:set>
                                    <p:animEffect transition="in" filter="fade">
                                      <p:cBhvr>
                                        <p:cTn id="105" dur="500"/>
                                        <p:tgtEl>
                                          <p:spTgt spid="48"/>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21"/>
                                        </p:tgtEl>
                                        <p:attrNameLst>
                                          <p:attrName>style.visibility</p:attrName>
                                        </p:attrNameLst>
                                      </p:cBhvr>
                                      <p:to>
                                        <p:strVal val="visible"/>
                                      </p:to>
                                    </p:set>
                                    <p:animEffect transition="in" filter="fade">
                                      <p:cBhvr>
                                        <p:cTn id="110" dur="500"/>
                                        <p:tgtEl>
                                          <p:spTgt spid="21"/>
                                        </p:tgtEl>
                                      </p:cBhvr>
                                    </p:animEffect>
                                  </p:childTnLst>
                                </p:cTn>
                              </p:par>
                              <p:par>
                                <p:cTn id="111" presetID="10" presetClass="entr" presetSubtype="0" fill="hold" nodeType="withEffect">
                                  <p:stCondLst>
                                    <p:cond delay="0"/>
                                  </p:stCondLst>
                                  <p:childTnLst>
                                    <p:set>
                                      <p:cBhvr>
                                        <p:cTn id="112" dur="1" fill="hold">
                                          <p:stCondLst>
                                            <p:cond delay="0"/>
                                          </p:stCondLst>
                                        </p:cTn>
                                        <p:tgtEl>
                                          <p:spTgt spid="40"/>
                                        </p:tgtEl>
                                        <p:attrNameLst>
                                          <p:attrName>style.visibility</p:attrName>
                                        </p:attrNameLst>
                                      </p:cBhvr>
                                      <p:to>
                                        <p:strVal val="visible"/>
                                      </p:to>
                                    </p:set>
                                    <p:animEffect transition="in" filter="fade">
                                      <p:cBhvr>
                                        <p:cTn id="113" dur="500"/>
                                        <p:tgtEl>
                                          <p:spTgt spid="40"/>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25"/>
                                        </p:tgtEl>
                                        <p:attrNameLst>
                                          <p:attrName>style.visibility</p:attrName>
                                        </p:attrNameLst>
                                      </p:cBhvr>
                                      <p:to>
                                        <p:strVal val="visible"/>
                                      </p:to>
                                    </p:set>
                                    <p:animEffect transition="in" filter="fade">
                                      <p:cBhvr>
                                        <p:cTn id="116" dur="500"/>
                                        <p:tgtEl>
                                          <p:spTgt spid="25"/>
                                        </p:tgtEl>
                                      </p:cBhvr>
                                    </p:animEffect>
                                  </p:childTnLst>
                                </p:cTn>
                              </p:par>
                              <p:par>
                                <p:cTn id="117" presetID="10" presetClass="entr" presetSubtype="0" fill="hold" nodeType="withEffect">
                                  <p:stCondLst>
                                    <p:cond delay="0"/>
                                  </p:stCondLst>
                                  <p:childTnLst>
                                    <p:set>
                                      <p:cBhvr>
                                        <p:cTn id="118" dur="1" fill="hold">
                                          <p:stCondLst>
                                            <p:cond delay="0"/>
                                          </p:stCondLst>
                                        </p:cTn>
                                        <p:tgtEl>
                                          <p:spTgt spid="26"/>
                                        </p:tgtEl>
                                        <p:attrNameLst>
                                          <p:attrName>style.visibility</p:attrName>
                                        </p:attrNameLst>
                                      </p:cBhvr>
                                      <p:to>
                                        <p:strVal val="visible"/>
                                      </p:to>
                                    </p:set>
                                    <p:animEffect transition="in" filter="fade">
                                      <p:cBhvr>
                                        <p:cTn id="119" dur="500"/>
                                        <p:tgtEl>
                                          <p:spTgt spid="26"/>
                                        </p:tgtEl>
                                      </p:cBhvr>
                                    </p:animEffect>
                                  </p:childTnLst>
                                </p:cTn>
                              </p:par>
                              <p:par>
                                <p:cTn id="120" presetID="10" presetClass="entr" presetSubtype="0" fill="hold" nodeType="withEffect">
                                  <p:stCondLst>
                                    <p:cond delay="0"/>
                                  </p:stCondLst>
                                  <p:childTnLst>
                                    <p:set>
                                      <p:cBhvr>
                                        <p:cTn id="121" dur="1" fill="hold">
                                          <p:stCondLst>
                                            <p:cond delay="0"/>
                                          </p:stCondLst>
                                        </p:cTn>
                                        <p:tgtEl>
                                          <p:spTgt spid="9"/>
                                        </p:tgtEl>
                                        <p:attrNameLst>
                                          <p:attrName>style.visibility</p:attrName>
                                        </p:attrNameLst>
                                      </p:cBhvr>
                                      <p:to>
                                        <p:strVal val="visible"/>
                                      </p:to>
                                    </p:set>
                                    <p:animEffect transition="in" filter="fade">
                                      <p:cBhvr>
                                        <p:cTn id="122" dur="500"/>
                                        <p:tgtEl>
                                          <p:spTgt spid="9"/>
                                        </p:tgtEl>
                                      </p:cBhvr>
                                    </p:animEffect>
                                  </p:childTnLst>
                                </p:cTn>
                              </p:par>
                              <p:par>
                                <p:cTn id="123" presetID="10" presetClass="entr" presetSubtype="0" fill="hold" nodeType="withEffect">
                                  <p:stCondLst>
                                    <p:cond delay="0"/>
                                  </p:stCondLst>
                                  <p:childTnLst>
                                    <p:set>
                                      <p:cBhvr>
                                        <p:cTn id="124" dur="1" fill="hold">
                                          <p:stCondLst>
                                            <p:cond delay="0"/>
                                          </p:stCondLst>
                                        </p:cTn>
                                        <p:tgtEl>
                                          <p:spTgt spid="23"/>
                                        </p:tgtEl>
                                        <p:attrNameLst>
                                          <p:attrName>style.visibility</p:attrName>
                                        </p:attrNameLst>
                                      </p:cBhvr>
                                      <p:to>
                                        <p:strVal val="visible"/>
                                      </p:to>
                                    </p:set>
                                    <p:animEffect transition="in" filter="fade">
                                      <p:cBhvr>
                                        <p:cTn id="125" dur="500"/>
                                        <p:tgtEl>
                                          <p:spTgt spid="23"/>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15"/>
                                        </p:tgtEl>
                                        <p:attrNameLst>
                                          <p:attrName>style.visibility</p:attrName>
                                        </p:attrNameLst>
                                      </p:cBhvr>
                                      <p:to>
                                        <p:strVal val="visible"/>
                                      </p:to>
                                    </p:set>
                                    <p:animEffect transition="in" filter="fade">
                                      <p:cBhvr>
                                        <p:cTn id="128" dur="500"/>
                                        <p:tgtEl>
                                          <p:spTgt spid="15"/>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nodeType="clickEffect">
                                  <p:stCondLst>
                                    <p:cond delay="0"/>
                                  </p:stCondLst>
                                  <p:childTnLst>
                                    <p:set>
                                      <p:cBhvr>
                                        <p:cTn id="132" dur="1" fill="hold">
                                          <p:stCondLst>
                                            <p:cond delay="0"/>
                                          </p:stCondLst>
                                        </p:cTn>
                                        <p:tgtEl>
                                          <p:spTgt spid="49"/>
                                        </p:tgtEl>
                                        <p:attrNameLst>
                                          <p:attrName>style.visibility</p:attrName>
                                        </p:attrNameLst>
                                      </p:cBhvr>
                                      <p:to>
                                        <p:strVal val="visible"/>
                                      </p:to>
                                    </p:set>
                                    <p:animEffect transition="in" filter="fade">
                                      <p:cBhvr>
                                        <p:cTn id="133" dur="500"/>
                                        <p:tgtEl>
                                          <p:spTgt spid="49"/>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50"/>
                                        </p:tgtEl>
                                        <p:attrNameLst>
                                          <p:attrName>style.visibility</p:attrName>
                                        </p:attrNameLst>
                                      </p:cBhvr>
                                      <p:to>
                                        <p:strVal val="visible"/>
                                      </p:to>
                                    </p:set>
                                    <p:animEffect transition="in" filter="fade">
                                      <p:cBhvr>
                                        <p:cTn id="136" dur="500"/>
                                        <p:tgtEl>
                                          <p:spTgt spid="50"/>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30"/>
                                        </p:tgtEl>
                                        <p:attrNameLst>
                                          <p:attrName>style.visibility</p:attrName>
                                        </p:attrNameLst>
                                      </p:cBhvr>
                                      <p:to>
                                        <p:strVal val="visible"/>
                                      </p:to>
                                    </p:set>
                                    <p:animEffect transition="in" filter="fade">
                                      <p:cBhvr>
                                        <p:cTn id="139" dur="500"/>
                                        <p:tgtEl>
                                          <p:spTgt spid="30"/>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38"/>
                                        </p:tgtEl>
                                        <p:attrNameLst>
                                          <p:attrName>style.visibility</p:attrName>
                                        </p:attrNameLst>
                                      </p:cBhvr>
                                      <p:to>
                                        <p:strVal val="visible"/>
                                      </p:to>
                                    </p:set>
                                    <p:animEffect transition="in" filter="fade">
                                      <p:cBhvr>
                                        <p:cTn id="142" dur="500"/>
                                        <p:tgtEl>
                                          <p:spTgt spid="38"/>
                                        </p:tgtEl>
                                      </p:cBhvr>
                                    </p:animEffect>
                                  </p:childTnLst>
                                </p:cTn>
                              </p:par>
                              <p:par>
                                <p:cTn id="143" presetID="10" presetClass="entr" presetSubtype="0" fill="hold" nodeType="withEffect">
                                  <p:stCondLst>
                                    <p:cond delay="0"/>
                                  </p:stCondLst>
                                  <p:childTnLst>
                                    <p:set>
                                      <p:cBhvr>
                                        <p:cTn id="144" dur="1" fill="hold">
                                          <p:stCondLst>
                                            <p:cond delay="0"/>
                                          </p:stCondLst>
                                        </p:cTn>
                                        <p:tgtEl>
                                          <p:spTgt spid="51"/>
                                        </p:tgtEl>
                                        <p:attrNameLst>
                                          <p:attrName>style.visibility</p:attrName>
                                        </p:attrNameLst>
                                      </p:cBhvr>
                                      <p:to>
                                        <p:strVal val="visible"/>
                                      </p:to>
                                    </p:set>
                                    <p:animEffect transition="in" filter="fade">
                                      <p:cBhvr>
                                        <p:cTn id="14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4" grpId="0" animBg="1"/>
      <p:bldP spid="15" grpId="0" animBg="1"/>
      <p:bldP spid="16" grpId="0" animBg="1"/>
      <p:bldP spid="17" grpId="0" animBg="1"/>
      <p:bldP spid="20" grpId="0" animBg="1"/>
      <p:bldP spid="22" grpId="0" animBg="1"/>
      <p:bldP spid="25" grpId="0" animBg="1"/>
      <p:bldP spid="27" grpId="0" animBg="1"/>
      <p:bldP spid="28" grpId="0" animBg="1"/>
      <p:bldP spid="30" grpId="0"/>
      <p:bldP spid="31" grpId="0" animBg="1"/>
      <p:bldP spid="32" grpId="0" animBg="1"/>
      <p:bldP spid="33" grpId="0" animBg="1"/>
      <p:bldP spid="34" grpId="0" animBg="1"/>
      <p:bldP spid="38" grpId="0"/>
      <p:bldP spid="39" grpId="0" animBg="1"/>
      <p:bldP spid="43" grpId="0" animBg="1"/>
      <p:bldP spid="5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DE599-B619-71EC-586E-BEBAA842A710}"/>
            </a:ext>
          </a:extLst>
        </p:cNvPr>
        <p:cNvGrpSpPr/>
        <p:nvPr/>
      </p:nvGrpSpPr>
      <p:grpSpPr>
        <a:xfrm>
          <a:off x="0" y="0"/>
          <a:ext cx="0" cy="0"/>
          <a:chOff x="0" y="0"/>
          <a:chExt cx="0" cy="0"/>
        </a:xfrm>
      </p:grpSpPr>
      <p:sp>
        <p:nvSpPr>
          <p:cNvPr id="33" name="Title 1">
            <a:extLst>
              <a:ext uri="{FF2B5EF4-FFF2-40B4-BE49-F238E27FC236}">
                <a16:creationId xmlns:a16="http://schemas.microsoft.com/office/drawing/2014/main" id="{8283E3CF-6568-D73C-2919-14C9E36F47BD}"/>
              </a:ext>
            </a:extLst>
          </p:cNvPr>
          <p:cNvSpPr>
            <a:spLocks noGrp="1"/>
          </p:cNvSpPr>
          <p:nvPr>
            <p:ph type="title"/>
          </p:nvPr>
        </p:nvSpPr>
        <p:spPr>
          <a:xfrm>
            <a:off x="622793" y="371112"/>
            <a:ext cx="9383486" cy="1325563"/>
          </a:xfrm>
        </p:spPr>
        <p:txBody>
          <a:bodyPr anchor="b">
            <a:normAutofit/>
          </a:bodyPr>
          <a:lstStyle/>
          <a:p>
            <a:r>
              <a:rPr lang="en-US" dirty="0">
                <a:cs typeface="Arial" panose="020B0604020202020204" pitchFamily="34" charset="0"/>
              </a:rPr>
              <a:t>Outline</a:t>
            </a:r>
            <a:endParaRPr lang="en-US" sz="4800" b="1" dirty="0">
              <a:latin typeface="Arial Nova" panose="020B05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31F5E946-4089-F8AE-0AEC-B48913613D93}"/>
              </a:ext>
            </a:extLst>
          </p:cNvPr>
          <p:cNvSpPr txBox="1"/>
          <p:nvPr/>
        </p:nvSpPr>
        <p:spPr>
          <a:xfrm>
            <a:off x="2594919" y="2397171"/>
            <a:ext cx="3949700" cy="615552"/>
          </a:xfrm>
          <a:prstGeom prst="rect">
            <a:avLst/>
          </a:prstGeom>
          <a:noFill/>
        </p:spPr>
        <p:txBody>
          <a:bodyPr wrap="square" lIns="182880" tIns="91440" rIns="182880" bIns="91440" rtlCol="0" anchor="ctr">
            <a:noAutofit/>
          </a:bodyPr>
          <a:lstStyle/>
          <a:p>
            <a:r>
              <a:rPr lang="en-US" sz="2000" dirty="0">
                <a:latin typeface="Arial Nova Light" panose="020B0304020202020204" pitchFamily="34" charset="0"/>
                <a:cs typeface="Arial Nova Cond" panose="020F0502020204030204" pitchFamily="34" charset="0"/>
              </a:rPr>
              <a:t>Removing Barriers</a:t>
            </a:r>
          </a:p>
        </p:txBody>
      </p:sp>
      <p:sp>
        <p:nvSpPr>
          <p:cNvPr id="35" name="TextBox 34">
            <a:extLst>
              <a:ext uri="{FF2B5EF4-FFF2-40B4-BE49-F238E27FC236}">
                <a16:creationId xmlns:a16="http://schemas.microsoft.com/office/drawing/2014/main" id="{3764CB5F-0636-F870-633B-D6AD20E71BB5}"/>
              </a:ext>
            </a:extLst>
          </p:cNvPr>
          <p:cNvSpPr txBox="1"/>
          <p:nvPr/>
        </p:nvSpPr>
        <p:spPr>
          <a:xfrm>
            <a:off x="982019" y="2397170"/>
            <a:ext cx="1663700" cy="615553"/>
          </a:xfrm>
          <a:prstGeom prst="rect">
            <a:avLst/>
          </a:prstGeom>
          <a:noFill/>
        </p:spPr>
        <p:txBody>
          <a:bodyPr wrap="square" lIns="182880" tIns="182880" rIns="182880" bIns="182880" rtlCol="0">
            <a:noAutofit/>
          </a:bodyPr>
          <a:lstStyle/>
          <a:p>
            <a:r>
              <a:rPr lang="en-US" sz="1400" b="1" dirty="0">
                <a:latin typeface="Arial Nova Light" panose="020B0304020202020204" pitchFamily="34" charset="0"/>
                <a:cs typeface="Arial Nova Cond" panose="020F0502020204030204" pitchFamily="34" charset="0"/>
              </a:rPr>
              <a:t>SECTION 1</a:t>
            </a:r>
          </a:p>
        </p:txBody>
      </p:sp>
      <p:sp>
        <p:nvSpPr>
          <p:cNvPr id="36" name="TextBox 35">
            <a:extLst>
              <a:ext uri="{FF2B5EF4-FFF2-40B4-BE49-F238E27FC236}">
                <a16:creationId xmlns:a16="http://schemas.microsoft.com/office/drawing/2014/main" id="{B1C5870A-3A8A-C0A2-740E-2F79F396D6AF}"/>
              </a:ext>
            </a:extLst>
          </p:cNvPr>
          <p:cNvSpPr txBox="1"/>
          <p:nvPr/>
        </p:nvSpPr>
        <p:spPr>
          <a:xfrm>
            <a:off x="2594919" y="3107181"/>
            <a:ext cx="5616752" cy="615552"/>
          </a:xfrm>
          <a:prstGeom prst="rect">
            <a:avLst/>
          </a:prstGeom>
          <a:noFill/>
        </p:spPr>
        <p:txBody>
          <a:bodyPr wrap="square" lIns="182880" tIns="91440" rIns="182880" bIns="91440" rtlCol="0" anchor="ctr">
            <a:noAutofit/>
          </a:bodyPr>
          <a:lstStyle/>
          <a:p>
            <a:r>
              <a:rPr lang="en-US" sz="2000" dirty="0">
                <a:latin typeface="Arial Nova Light" panose="020B0304020202020204" pitchFamily="34" charset="0"/>
                <a:cs typeface="Arial Nova Cond" panose="020F0502020204030204" pitchFamily="34" charset="0"/>
              </a:rPr>
              <a:t>HxGN EAM &amp; HxGN APM Together</a:t>
            </a:r>
          </a:p>
        </p:txBody>
      </p:sp>
      <p:sp>
        <p:nvSpPr>
          <p:cNvPr id="37" name="TextBox 36">
            <a:extLst>
              <a:ext uri="{FF2B5EF4-FFF2-40B4-BE49-F238E27FC236}">
                <a16:creationId xmlns:a16="http://schemas.microsoft.com/office/drawing/2014/main" id="{CEED0336-7437-0BA1-51F9-F1BA8617CA90}"/>
              </a:ext>
            </a:extLst>
          </p:cNvPr>
          <p:cNvSpPr txBox="1"/>
          <p:nvPr/>
        </p:nvSpPr>
        <p:spPr>
          <a:xfrm>
            <a:off x="982019" y="3107180"/>
            <a:ext cx="1663700" cy="615553"/>
          </a:xfrm>
          <a:prstGeom prst="rect">
            <a:avLst/>
          </a:prstGeom>
          <a:noFill/>
        </p:spPr>
        <p:txBody>
          <a:bodyPr wrap="square" lIns="182880" tIns="182880" rIns="182880" bIns="182880" rtlCol="0">
            <a:noAutofit/>
          </a:bodyPr>
          <a:lstStyle/>
          <a:p>
            <a:r>
              <a:rPr lang="en-US" sz="1400" b="1" dirty="0">
                <a:latin typeface="Arial Nova Light" panose="020B0304020202020204" pitchFamily="34" charset="0"/>
                <a:cs typeface="Arial Nova Cond" panose="020F0502020204030204" pitchFamily="34" charset="0"/>
              </a:rPr>
              <a:t>SECTION 2</a:t>
            </a:r>
          </a:p>
        </p:txBody>
      </p:sp>
      <p:sp>
        <p:nvSpPr>
          <p:cNvPr id="38" name="TextBox 37">
            <a:extLst>
              <a:ext uri="{FF2B5EF4-FFF2-40B4-BE49-F238E27FC236}">
                <a16:creationId xmlns:a16="http://schemas.microsoft.com/office/drawing/2014/main" id="{6FFEDEBA-219C-4DEA-E188-2A144FA4823A}"/>
              </a:ext>
            </a:extLst>
          </p:cNvPr>
          <p:cNvSpPr txBox="1"/>
          <p:nvPr/>
        </p:nvSpPr>
        <p:spPr>
          <a:xfrm>
            <a:off x="2594919" y="3817190"/>
            <a:ext cx="3949700" cy="615552"/>
          </a:xfrm>
          <a:prstGeom prst="rect">
            <a:avLst/>
          </a:prstGeom>
          <a:noFill/>
        </p:spPr>
        <p:txBody>
          <a:bodyPr wrap="square" lIns="182880" tIns="91440" rIns="182880" bIns="91440" rtlCol="0" anchor="ctr">
            <a:noAutofit/>
          </a:bodyPr>
          <a:lstStyle/>
          <a:p>
            <a:r>
              <a:rPr lang="en-US" sz="2000" b="1" dirty="0">
                <a:latin typeface="Arial Nova Light" panose="020B0304020202020204" pitchFamily="34" charset="0"/>
                <a:cs typeface="Arial Nova Cond" panose="020F0502020204030204" pitchFamily="34" charset="0"/>
              </a:rPr>
              <a:t>Operationalize Faster </a:t>
            </a:r>
          </a:p>
        </p:txBody>
      </p:sp>
      <p:sp>
        <p:nvSpPr>
          <p:cNvPr id="39" name="TextBox 38">
            <a:extLst>
              <a:ext uri="{FF2B5EF4-FFF2-40B4-BE49-F238E27FC236}">
                <a16:creationId xmlns:a16="http://schemas.microsoft.com/office/drawing/2014/main" id="{B88393CB-6204-F2B2-3284-12B89DC0330B}"/>
              </a:ext>
            </a:extLst>
          </p:cNvPr>
          <p:cNvSpPr txBox="1"/>
          <p:nvPr/>
        </p:nvSpPr>
        <p:spPr>
          <a:xfrm>
            <a:off x="982019" y="3817189"/>
            <a:ext cx="1663700" cy="615553"/>
          </a:xfrm>
          <a:prstGeom prst="rect">
            <a:avLst/>
          </a:prstGeom>
          <a:noFill/>
        </p:spPr>
        <p:txBody>
          <a:bodyPr wrap="square" lIns="182880" tIns="182880" rIns="182880" bIns="182880" rtlCol="0">
            <a:noAutofit/>
          </a:bodyPr>
          <a:lstStyle/>
          <a:p>
            <a:r>
              <a:rPr lang="en-US" sz="1400" b="1" dirty="0">
                <a:latin typeface="Arial Nova Light" panose="020B0304020202020204" pitchFamily="34" charset="0"/>
                <a:cs typeface="Arial Nova Cond" panose="020F0502020204030204" pitchFamily="34" charset="0"/>
              </a:rPr>
              <a:t>SECTION 3</a:t>
            </a:r>
          </a:p>
        </p:txBody>
      </p:sp>
      <p:cxnSp>
        <p:nvCxnSpPr>
          <p:cNvPr id="44" name="Straight Connector 43">
            <a:extLst>
              <a:ext uri="{FF2B5EF4-FFF2-40B4-BE49-F238E27FC236}">
                <a16:creationId xmlns:a16="http://schemas.microsoft.com/office/drawing/2014/main" id="{5AAD269B-EE46-6641-4181-0CF84DA84EC9}"/>
              </a:ext>
            </a:extLst>
          </p:cNvPr>
          <p:cNvCxnSpPr>
            <a:cxnSpLocks/>
          </p:cNvCxnSpPr>
          <p:nvPr/>
        </p:nvCxnSpPr>
        <p:spPr>
          <a:xfrm flipV="1">
            <a:off x="1123520" y="3012723"/>
            <a:ext cx="726948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57D342C-9EE4-BE70-7036-5BD653B4831E}"/>
              </a:ext>
            </a:extLst>
          </p:cNvPr>
          <p:cNvCxnSpPr>
            <a:cxnSpLocks/>
          </p:cNvCxnSpPr>
          <p:nvPr/>
        </p:nvCxnSpPr>
        <p:spPr>
          <a:xfrm>
            <a:off x="1123520" y="3722732"/>
            <a:ext cx="726948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93DEE7E-1558-BA56-62EA-FC3DF1173BFD}"/>
              </a:ext>
            </a:extLst>
          </p:cNvPr>
          <p:cNvCxnSpPr>
            <a:cxnSpLocks/>
          </p:cNvCxnSpPr>
          <p:nvPr/>
        </p:nvCxnSpPr>
        <p:spPr>
          <a:xfrm>
            <a:off x="1123520" y="4432741"/>
            <a:ext cx="726948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10299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C0472-586E-DBBF-82E8-E2F7BCD26ED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04880BC-1B05-049D-94BC-19FAD9850910}"/>
              </a:ext>
            </a:extLst>
          </p:cNvPr>
          <p:cNvSpPr>
            <a:spLocks noGrp="1"/>
          </p:cNvSpPr>
          <p:nvPr>
            <p:ph type="title"/>
          </p:nvPr>
        </p:nvSpPr>
        <p:spPr>
          <a:xfrm>
            <a:off x="646770" y="242351"/>
            <a:ext cx="10890806" cy="725837"/>
          </a:xfrm>
        </p:spPr>
        <p:txBody>
          <a:bodyPr>
            <a:normAutofit fontScale="90000"/>
          </a:bodyPr>
          <a:lstStyle/>
          <a:p>
            <a:r>
              <a:rPr lang="en-US" dirty="0"/>
              <a:t>EAM + APM Integration</a:t>
            </a:r>
          </a:p>
        </p:txBody>
      </p:sp>
      <p:sp>
        <p:nvSpPr>
          <p:cNvPr id="6" name="Rectangle 5">
            <a:extLst>
              <a:ext uri="{FF2B5EF4-FFF2-40B4-BE49-F238E27FC236}">
                <a16:creationId xmlns:a16="http://schemas.microsoft.com/office/drawing/2014/main" id="{E3788691-D323-03BD-6FCE-638658771927}"/>
              </a:ext>
            </a:extLst>
          </p:cNvPr>
          <p:cNvSpPr/>
          <p:nvPr/>
        </p:nvSpPr>
        <p:spPr>
          <a:xfrm>
            <a:off x="7404806" y="1349146"/>
            <a:ext cx="2276184" cy="29000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1" tIns="137134" rIns="68561" bIns="34281" numCol="1" spcCol="0" rtlCol="0" fromWordArt="0" anchor="t" anchorCtr="0" forceAA="0" compatLnSpc="1">
            <a:prstTxWarp prst="textNoShape">
              <a:avLst/>
            </a:prstTxWarp>
            <a:noAutofit/>
          </a:bodyPr>
          <a:lstStyle/>
          <a:p>
            <a:pPr marL="0" marR="0" lvl="0" indent="0" algn="ctr" defTabSz="914112"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75" normalizeH="0" baseline="0" noProof="0">
                <a:ln>
                  <a:noFill/>
                </a:ln>
                <a:solidFill>
                  <a:srgbClr val="FFFFFF"/>
                </a:solidFill>
                <a:effectLst/>
                <a:uLnTx/>
                <a:uFillTx/>
                <a:latin typeface="Arial" panose="020B0604020202020204"/>
                <a:ea typeface="+mn-ea"/>
                <a:cs typeface="+mn-cs"/>
              </a:rPr>
              <a:t>HxGN APM</a:t>
            </a:r>
          </a:p>
        </p:txBody>
      </p:sp>
      <p:sp>
        <p:nvSpPr>
          <p:cNvPr id="8" name="Rectangle 7">
            <a:extLst>
              <a:ext uri="{FF2B5EF4-FFF2-40B4-BE49-F238E27FC236}">
                <a16:creationId xmlns:a16="http://schemas.microsoft.com/office/drawing/2014/main" id="{9A3FF7C4-2F72-EF9F-D6AB-8658D46257D1}"/>
              </a:ext>
            </a:extLst>
          </p:cNvPr>
          <p:cNvSpPr/>
          <p:nvPr/>
        </p:nvSpPr>
        <p:spPr>
          <a:xfrm>
            <a:off x="639837" y="2255080"/>
            <a:ext cx="1359017" cy="3468385"/>
          </a:xfrm>
          <a:prstGeom prst="rect">
            <a:avLst/>
          </a:prstGeom>
        </p:spPr>
        <p:txBody>
          <a:bodyPr wrap="square" lIns="0" tIns="0" rIns="0" bIns="0">
            <a:spAutoFit/>
          </a:bodyPr>
          <a:lstStyle/>
          <a:p>
            <a:pPr marL="0" marR="0" lvl="0" indent="0" algn="l" defTabSz="914112" rtl="0" eaLnBrk="0" fontAlgn="base" latinLnBrk="0" hangingPunct="0">
              <a:lnSpc>
                <a:spcPct val="95000"/>
              </a:lnSpc>
              <a:spcBef>
                <a:spcPts val="450"/>
              </a:spcBef>
              <a:spcAft>
                <a:spcPts val="450"/>
              </a:spcAft>
              <a:buClrTx/>
              <a:buSzTx/>
              <a:buFontTx/>
              <a:buNone/>
              <a:tabLst/>
              <a:defRPr/>
            </a:pPr>
            <a:r>
              <a:rPr kumimoji="0" lang="en-US" sz="1500" b="1" i="0" u="none" strike="noStrike" kern="1200" cap="none" spc="-37" normalizeH="0" baseline="0" noProof="0" dirty="0">
                <a:ln>
                  <a:noFill/>
                </a:ln>
                <a:solidFill>
                  <a:srgbClr val="1F600A"/>
                </a:solidFill>
                <a:effectLst/>
                <a:uLnTx/>
                <a:uFillTx/>
                <a:latin typeface="Arial" panose="020B0604020202020204"/>
                <a:ea typeface="+mn-ea"/>
                <a:cs typeface="+mn-cs"/>
              </a:rPr>
              <a:t>EAM is the system of record for:</a:t>
            </a:r>
          </a:p>
          <a:p>
            <a:pPr marL="171400" marR="0" lvl="0" indent="-171400" algn="l" defTabSz="914112" rtl="0" eaLnBrk="0" fontAlgn="base" latinLnBrk="0" hangingPunct="0">
              <a:lnSpc>
                <a:spcPct val="95000"/>
              </a:lnSpc>
              <a:spcBef>
                <a:spcPts val="450"/>
              </a:spcBef>
              <a:spcAft>
                <a:spcPct val="0"/>
              </a:spcAft>
              <a:buClr>
                <a:srgbClr val="36ACA0"/>
              </a:buClr>
              <a:buSzTx/>
              <a:buFont typeface="Arial" pitchFamily="34" charset="0"/>
              <a:buChar char="•"/>
              <a:tabLst/>
              <a:defRPr/>
            </a:pPr>
            <a:r>
              <a:rPr kumimoji="0" lang="en-US" sz="1200" b="0" i="0" u="none" strike="noStrike" kern="1200" cap="none" spc="-37" normalizeH="0" baseline="0" noProof="0" dirty="0">
                <a:ln>
                  <a:noFill/>
                </a:ln>
                <a:effectLst/>
                <a:uLnTx/>
                <a:uFillTx/>
                <a:latin typeface="Arial" panose="020B0604020202020204"/>
                <a:ea typeface="+mn-ea"/>
                <a:cs typeface="+mn-cs"/>
              </a:rPr>
              <a:t>Assets</a:t>
            </a:r>
          </a:p>
          <a:p>
            <a:pPr marL="171400" marR="0" lvl="0" indent="-171400" algn="l" defTabSz="914112" rtl="0" eaLnBrk="0" fontAlgn="base" latinLnBrk="0" hangingPunct="0">
              <a:lnSpc>
                <a:spcPct val="95000"/>
              </a:lnSpc>
              <a:spcBef>
                <a:spcPts val="450"/>
              </a:spcBef>
              <a:spcAft>
                <a:spcPct val="0"/>
              </a:spcAft>
              <a:buClr>
                <a:srgbClr val="36ACA0"/>
              </a:buClr>
              <a:buSzTx/>
              <a:buFont typeface="Arial" pitchFamily="34" charset="0"/>
              <a:buChar char="•"/>
              <a:tabLst/>
              <a:defRPr/>
            </a:pPr>
            <a:r>
              <a:rPr kumimoji="0" lang="en-US" sz="1200" b="0" i="0" u="none" strike="noStrike" kern="1200" cap="none" spc="-37" normalizeH="0" baseline="0" noProof="0" dirty="0">
                <a:ln>
                  <a:noFill/>
                </a:ln>
                <a:effectLst/>
                <a:uLnTx/>
                <a:uFillTx/>
                <a:latin typeface="Arial" panose="020B0604020202020204"/>
                <a:ea typeface="+mn-ea"/>
                <a:cs typeface="+mn-cs"/>
              </a:rPr>
              <a:t>Hierarchy</a:t>
            </a:r>
          </a:p>
          <a:p>
            <a:pPr marL="171400" marR="0" lvl="0" indent="-171400" algn="l" defTabSz="914112" rtl="0" eaLnBrk="0" fontAlgn="base" latinLnBrk="0" hangingPunct="0">
              <a:lnSpc>
                <a:spcPct val="95000"/>
              </a:lnSpc>
              <a:spcBef>
                <a:spcPts val="450"/>
              </a:spcBef>
              <a:spcAft>
                <a:spcPct val="0"/>
              </a:spcAft>
              <a:buClr>
                <a:srgbClr val="36ACA0"/>
              </a:buClr>
              <a:buSzTx/>
              <a:buFont typeface="Arial" pitchFamily="34" charset="0"/>
              <a:buChar char="•"/>
              <a:tabLst/>
              <a:defRPr/>
            </a:pPr>
            <a:r>
              <a:rPr kumimoji="0" lang="en-US" sz="1200" b="0" i="0" u="none" strike="noStrike" kern="1200" cap="none" spc="-37" normalizeH="0" baseline="0" noProof="0" dirty="0">
                <a:ln>
                  <a:noFill/>
                </a:ln>
                <a:effectLst/>
                <a:uLnTx/>
                <a:uFillTx/>
                <a:latin typeface="Arial" panose="020B0604020202020204"/>
                <a:ea typeface="+mn-ea"/>
                <a:cs typeface="+mn-cs"/>
              </a:rPr>
              <a:t>Work Orders</a:t>
            </a:r>
          </a:p>
          <a:p>
            <a:pPr marL="171400" marR="0" lvl="0" indent="-171400" algn="l" defTabSz="914112" rtl="0" eaLnBrk="0" fontAlgn="base" latinLnBrk="0" hangingPunct="0">
              <a:lnSpc>
                <a:spcPct val="95000"/>
              </a:lnSpc>
              <a:spcBef>
                <a:spcPts val="450"/>
              </a:spcBef>
              <a:spcAft>
                <a:spcPct val="0"/>
              </a:spcAft>
              <a:buClr>
                <a:srgbClr val="36ACA0"/>
              </a:buClr>
              <a:buSzTx/>
              <a:buFont typeface="Arial" pitchFamily="34" charset="0"/>
              <a:buChar char="•"/>
              <a:tabLst/>
              <a:defRPr/>
            </a:pPr>
            <a:endParaRPr kumimoji="0" lang="en-US" sz="1200" b="0" i="0" u="none" strike="noStrike" kern="1200" cap="none" spc="-37" normalizeH="0" baseline="0" noProof="0" dirty="0">
              <a:ln>
                <a:noFill/>
              </a:ln>
              <a:effectLst/>
              <a:uLnTx/>
              <a:uFillTx/>
              <a:latin typeface="Arial" panose="020B0604020202020204"/>
              <a:ea typeface="+mn-ea"/>
              <a:cs typeface="+mn-cs"/>
            </a:endParaRPr>
          </a:p>
          <a:p>
            <a:pPr marL="171400" marR="0" lvl="0" indent="-171400" algn="l" defTabSz="914112" rtl="0" eaLnBrk="0" fontAlgn="base" latinLnBrk="0" hangingPunct="0">
              <a:lnSpc>
                <a:spcPct val="95000"/>
              </a:lnSpc>
              <a:spcBef>
                <a:spcPts val="450"/>
              </a:spcBef>
              <a:spcAft>
                <a:spcPct val="0"/>
              </a:spcAft>
              <a:buClr>
                <a:srgbClr val="36ACA0"/>
              </a:buClr>
              <a:buSzTx/>
              <a:buFont typeface="Arial" pitchFamily="34" charset="0"/>
              <a:buChar char="•"/>
              <a:tabLst/>
              <a:defRPr/>
            </a:pPr>
            <a:endParaRPr lang="en-US" sz="1200" spc="-37" dirty="0">
              <a:latin typeface="Arial" panose="020B0604020202020204"/>
            </a:endParaRPr>
          </a:p>
          <a:p>
            <a:pPr marL="171400" marR="0" lvl="0" indent="-171400" algn="l" defTabSz="914112" rtl="0" eaLnBrk="0" fontAlgn="base" latinLnBrk="0" hangingPunct="0">
              <a:lnSpc>
                <a:spcPct val="95000"/>
              </a:lnSpc>
              <a:spcBef>
                <a:spcPts val="450"/>
              </a:spcBef>
              <a:spcAft>
                <a:spcPct val="0"/>
              </a:spcAft>
              <a:buClr>
                <a:srgbClr val="36ACA0"/>
              </a:buClr>
              <a:buSzTx/>
              <a:buFont typeface="Arial" pitchFamily="34" charset="0"/>
              <a:buChar char="•"/>
              <a:tabLst/>
              <a:defRPr/>
            </a:pPr>
            <a:endParaRPr kumimoji="0" lang="en-US" sz="1200" b="0" i="0" u="none" strike="noStrike" kern="1200" cap="none" spc="-37" normalizeH="0" baseline="0" noProof="0" dirty="0">
              <a:ln>
                <a:noFill/>
              </a:ln>
              <a:effectLst/>
              <a:uLnTx/>
              <a:uFillTx/>
              <a:latin typeface="Arial" panose="020B0604020202020204"/>
              <a:ea typeface="+mn-ea"/>
              <a:cs typeface="+mn-cs"/>
            </a:endParaRPr>
          </a:p>
          <a:p>
            <a:pPr marL="171400" marR="0" lvl="0" indent="-171400" algn="l" defTabSz="914112" rtl="0" eaLnBrk="0" fontAlgn="base" latinLnBrk="0" hangingPunct="0">
              <a:lnSpc>
                <a:spcPct val="95000"/>
              </a:lnSpc>
              <a:spcBef>
                <a:spcPts val="450"/>
              </a:spcBef>
              <a:spcAft>
                <a:spcPct val="0"/>
              </a:spcAft>
              <a:buClr>
                <a:srgbClr val="36ACA0"/>
              </a:buClr>
              <a:buSzTx/>
              <a:buFont typeface="Arial" pitchFamily="34" charset="0"/>
              <a:buChar char="•"/>
              <a:tabLst/>
              <a:defRPr/>
            </a:pPr>
            <a:endParaRPr lang="en-US" sz="1200" spc="-37" dirty="0">
              <a:latin typeface="Arial" panose="020B0604020202020204"/>
            </a:endParaRPr>
          </a:p>
          <a:p>
            <a:pPr marL="171400" marR="0" lvl="0" indent="-171400" algn="l" defTabSz="914112" rtl="0" eaLnBrk="0" fontAlgn="base" latinLnBrk="0" hangingPunct="0">
              <a:lnSpc>
                <a:spcPct val="95000"/>
              </a:lnSpc>
              <a:spcBef>
                <a:spcPts val="450"/>
              </a:spcBef>
              <a:spcAft>
                <a:spcPct val="0"/>
              </a:spcAft>
              <a:buClr>
                <a:srgbClr val="36ACA0"/>
              </a:buClr>
              <a:buSzTx/>
              <a:buFont typeface="Arial" pitchFamily="34" charset="0"/>
              <a:buChar char="•"/>
              <a:tabLst/>
              <a:defRPr/>
            </a:pPr>
            <a:endParaRPr kumimoji="0" lang="en-US" sz="1200" b="0" i="0" u="none" strike="noStrike" kern="1200" cap="none" spc="-37" normalizeH="0" baseline="0" noProof="0" dirty="0">
              <a:ln>
                <a:noFill/>
              </a:ln>
              <a:effectLst/>
              <a:uLnTx/>
              <a:uFillTx/>
              <a:latin typeface="Arial" panose="020B0604020202020204"/>
              <a:ea typeface="+mn-ea"/>
              <a:cs typeface="+mn-cs"/>
            </a:endParaRPr>
          </a:p>
          <a:p>
            <a:pPr marL="171400" marR="0" lvl="0" indent="-171400" algn="l" defTabSz="914112" rtl="0" eaLnBrk="0" fontAlgn="base" latinLnBrk="0" hangingPunct="0">
              <a:lnSpc>
                <a:spcPct val="95000"/>
              </a:lnSpc>
              <a:spcBef>
                <a:spcPts val="450"/>
              </a:spcBef>
              <a:spcAft>
                <a:spcPct val="0"/>
              </a:spcAft>
              <a:buClr>
                <a:srgbClr val="36ACA0"/>
              </a:buClr>
              <a:buSzTx/>
              <a:buFont typeface="Arial" pitchFamily="34" charset="0"/>
              <a:buChar char="•"/>
              <a:tabLst/>
              <a:defRPr/>
            </a:pPr>
            <a:endParaRPr kumimoji="0" lang="en-US" sz="1200" b="0" i="0" u="none" strike="noStrike" kern="1200" cap="none" spc="-37" normalizeH="0" baseline="0" noProof="0" dirty="0">
              <a:ln>
                <a:noFill/>
              </a:ln>
              <a:effectLst/>
              <a:uLnTx/>
              <a:uFillTx/>
              <a:latin typeface="Arial" panose="020B0604020202020204"/>
              <a:ea typeface="+mn-ea"/>
              <a:cs typeface="+mn-cs"/>
            </a:endParaRPr>
          </a:p>
          <a:p>
            <a:pPr marL="171400" marR="0" lvl="0" indent="-171400" algn="l" defTabSz="914112" rtl="0" eaLnBrk="0" fontAlgn="base" latinLnBrk="0" hangingPunct="0">
              <a:lnSpc>
                <a:spcPct val="95000"/>
              </a:lnSpc>
              <a:spcBef>
                <a:spcPts val="450"/>
              </a:spcBef>
              <a:spcAft>
                <a:spcPct val="0"/>
              </a:spcAft>
              <a:buClr>
                <a:srgbClr val="36ACA0"/>
              </a:buClr>
              <a:buSzTx/>
              <a:buFont typeface="Arial" pitchFamily="34" charset="0"/>
              <a:buChar char="•"/>
              <a:tabLst/>
              <a:defRPr/>
            </a:pPr>
            <a:r>
              <a:rPr kumimoji="0" lang="en-US" sz="1200" b="0" i="0" u="none" strike="noStrike" kern="1200" cap="none" spc="-37" normalizeH="0" baseline="0" noProof="0" dirty="0">
                <a:ln>
                  <a:noFill/>
                </a:ln>
                <a:effectLst/>
                <a:uLnTx/>
                <a:uFillTx/>
                <a:latin typeface="Arial" panose="020B0604020202020204"/>
                <a:ea typeface="+mn-ea"/>
                <a:cs typeface="+mn-cs"/>
              </a:rPr>
              <a:t>Top 200 assets determined by financial history</a:t>
            </a:r>
          </a:p>
        </p:txBody>
      </p:sp>
      <p:sp>
        <p:nvSpPr>
          <p:cNvPr id="9" name="Rectangle 8">
            <a:extLst>
              <a:ext uri="{FF2B5EF4-FFF2-40B4-BE49-F238E27FC236}">
                <a16:creationId xmlns:a16="http://schemas.microsoft.com/office/drawing/2014/main" id="{8CC77B4A-EC4B-7EB2-C8B8-0D69002E0F6A}"/>
              </a:ext>
            </a:extLst>
          </p:cNvPr>
          <p:cNvSpPr/>
          <p:nvPr/>
        </p:nvSpPr>
        <p:spPr>
          <a:xfrm>
            <a:off x="9973688" y="2255079"/>
            <a:ext cx="1904085" cy="1460913"/>
          </a:xfrm>
          <a:prstGeom prst="rect">
            <a:avLst/>
          </a:prstGeom>
        </p:spPr>
        <p:txBody>
          <a:bodyPr wrap="square" lIns="0" tIns="0" rIns="0" bIns="0">
            <a:spAutoFit/>
          </a:bodyPr>
          <a:lstStyle/>
          <a:p>
            <a:pPr marL="0" marR="0" lvl="0" indent="0" algn="l" defTabSz="914112" rtl="0" eaLnBrk="0" fontAlgn="base" latinLnBrk="0" hangingPunct="0">
              <a:lnSpc>
                <a:spcPct val="95000"/>
              </a:lnSpc>
              <a:spcBef>
                <a:spcPts val="450"/>
              </a:spcBef>
              <a:spcAft>
                <a:spcPts val="450"/>
              </a:spcAft>
              <a:buClrTx/>
              <a:buSzTx/>
              <a:buFontTx/>
              <a:buNone/>
              <a:tabLst/>
              <a:defRPr/>
            </a:pPr>
            <a:r>
              <a:rPr kumimoji="0" lang="en-US" sz="1500" b="1" i="0" u="none" strike="noStrike" kern="1200" cap="none" spc="-37" normalizeH="0" baseline="0" noProof="0" dirty="0">
                <a:ln>
                  <a:noFill/>
                </a:ln>
                <a:solidFill>
                  <a:srgbClr val="1F600A"/>
                </a:solidFill>
                <a:effectLst/>
                <a:uLnTx/>
                <a:uFillTx/>
                <a:latin typeface="Arial" panose="020B0604020202020204"/>
                <a:ea typeface="+mn-ea"/>
                <a:cs typeface="+mn-cs"/>
              </a:rPr>
              <a:t>APM is the system of record for:</a:t>
            </a:r>
          </a:p>
          <a:p>
            <a:pPr marL="171400" marR="0" lvl="0" indent="-171400" algn="l" defTabSz="914112" rtl="0" eaLnBrk="0" fontAlgn="base" latinLnBrk="0" hangingPunct="0">
              <a:lnSpc>
                <a:spcPct val="95000"/>
              </a:lnSpc>
              <a:spcBef>
                <a:spcPts val="450"/>
              </a:spcBef>
              <a:spcAft>
                <a:spcPct val="0"/>
              </a:spcAft>
              <a:buClr>
                <a:srgbClr val="36ACA0"/>
              </a:buClr>
              <a:buSzTx/>
              <a:buFont typeface="Arial" pitchFamily="34" charset="0"/>
              <a:buChar char="•"/>
              <a:tabLst/>
              <a:defRPr/>
            </a:pPr>
            <a:r>
              <a:rPr kumimoji="0" lang="en-US" sz="1200" b="0" i="0" u="none" strike="noStrike" kern="1200" cap="none" spc="-37" normalizeH="0" baseline="0" noProof="0" dirty="0">
                <a:ln>
                  <a:noFill/>
                </a:ln>
                <a:effectLst/>
                <a:uLnTx/>
                <a:uFillTx/>
                <a:latin typeface="Arial" panose="020B0604020202020204"/>
                <a:ea typeface="+mn-ea"/>
                <a:cs typeface="+mn-cs"/>
              </a:rPr>
              <a:t>Sensor data</a:t>
            </a:r>
          </a:p>
          <a:p>
            <a:pPr marL="171400" marR="0" lvl="0" indent="-171400" algn="l" defTabSz="914112" rtl="0" eaLnBrk="0" fontAlgn="base" latinLnBrk="0" hangingPunct="0">
              <a:lnSpc>
                <a:spcPct val="95000"/>
              </a:lnSpc>
              <a:spcBef>
                <a:spcPts val="450"/>
              </a:spcBef>
              <a:spcAft>
                <a:spcPct val="0"/>
              </a:spcAft>
              <a:buClr>
                <a:srgbClr val="36ACA0"/>
              </a:buClr>
              <a:buSzTx/>
              <a:buFont typeface="Arial" pitchFamily="34" charset="0"/>
              <a:buChar char="•"/>
              <a:tabLst/>
              <a:defRPr/>
            </a:pPr>
            <a:r>
              <a:rPr kumimoji="0" lang="en-US" sz="1200" b="0" i="0" u="none" strike="noStrike" kern="1200" cap="none" spc="-37" normalizeH="0" baseline="0" noProof="0" dirty="0">
                <a:ln>
                  <a:noFill/>
                </a:ln>
                <a:effectLst/>
                <a:uLnTx/>
                <a:uFillTx/>
                <a:latin typeface="Arial" panose="020B0604020202020204"/>
                <a:ea typeface="+mn-ea"/>
                <a:cs typeface="+mn-cs"/>
              </a:rPr>
              <a:t>Protections</a:t>
            </a:r>
          </a:p>
          <a:p>
            <a:pPr marL="171400" marR="0" lvl="0" indent="-171400" algn="l" defTabSz="914112" rtl="0" eaLnBrk="0" fontAlgn="base" latinLnBrk="0" hangingPunct="0">
              <a:lnSpc>
                <a:spcPct val="95000"/>
              </a:lnSpc>
              <a:spcBef>
                <a:spcPts val="450"/>
              </a:spcBef>
              <a:spcAft>
                <a:spcPct val="0"/>
              </a:spcAft>
              <a:buClr>
                <a:srgbClr val="36ACA0"/>
              </a:buClr>
              <a:buSzTx/>
              <a:buFont typeface="Arial" pitchFamily="34" charset="0"/>
              <a:buChar char="•"/>
              <a:tabLst/>
              <a:defRPr/>
            </a:pPr>
            <a:r>
              <a:rPr kumimoji="0" lang="en-US" sz="1200" b="0" i="0" u="none" strike="noStrike" kern="1200" cap="none" spc="-37" normalizeH="0" baseline="0" noProof="0" dirty="0">
                <a:ln>
                  <a:noFill/>
                </a:ln>
                <a:effectLst/>
                <a:uLnTx/>
                <a:uFillTx/>
                <a:latin typeface="Arial" panose="020B0604020202020204"/>
                <a:ea typeface="+mn-ea"/>
                <a:cs typeface="+mn-cs"/>
              </a:rPr>
              <a:t>Advisories</a:t>
            </a:r>
          </a:p>
          <a:p>
            <a:pPr marL="171400" marR="0" lvl="0" indent="-171400" algn="l" defTabSz="914112" rtl="0" eaLnBrk="0" fontAlgn="base" latinLnBrk="0" hangingPunct="0">
              <a:lnSpc>
                <a:spcPct val="95000"/>
              </a:lnSpc>
              <a:spcBef>
                <a:spcPts val="450"/>
              </a:spcBef>
              <a:spcAft>
                <a:spcPct val="0"/>
              </a:spcAft>
              <a:buClr>
                <a:srgbClr val="36ACA0"/>
              </a:buClr>
              <a:buSzTx/>
              <a:buFont typeface="Arial" pitchFamily="34" charset="0"/>
              <a:buChar char="•"/>
              <a:tabLst/>
              <a:defRPr/>
            </a:pPr>
            <a:endParaRPr kumimoji="0" lang="en-US" sz="1200" b="0" i="0" u="none" strike="noStrike" kern="1200" cap="none" spc="-37" normalizeH="0" baseline="0" noProof="0" dirty="0">
              <a:ln>
                <a:noFill/>
              </a:ln>
              <a:solidFill>
                <a:prstClr val="white"/>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7D23EA9A-9A08-BACA-89B6-68B859BF2CE8}"/>
              </a:ext>
            </a:extLst>
          </p:cNvPr>
          <p:cNvSpPr/>
          <p:nvPr/>
        </p:nvSpPr>
        <p:spPr>
          <a:xfrm>
            <a:off x="7404806" y="4355672"/>
            <a:ext cx="2276184" cy="19343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1" tIns="137134" rIns="68561" bIns="34281" numCol="1" spcCol="0" rtlCol="0" fromWordArt="0" anchor="t" anchorCtr="0" forceAA="0" compatLnSpc="1">
            <a:prstTxWarp prst="textNoShape">
              <a:avLst/>
            </a:prstTxWarp>
            <a:noAutofit/>
          </a:bodyPr>
          <a:lstStyle/>
          <a:p>
            <a:pPr marL="0" marR="0" lvl="0" indent="0" algn="ctr" defTabSz="914112"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75" normalizeH="0" baseline="0" noProof="0">
                <a:ln>
                  <a:noFill/>
                </a:ln>
                <a:solidFill>
                  <a:srgbClr val="FFFFFF"/>
                </a:solidFill>
                <a:effectLst/>
                <a:uLnTx/>
                <a:uFillTx/>
                <a:latin typeface="Arial" panose="020B0604020202020204"/>
                <a:ea typeface="+mn-ea"/>
                <a:cs typeface="+mn-cs"/>
              </a:rPr>
              <a:t>Asset Risk Analyzer</a:t>
            </a:r>
          </a:p>
        </p:txBody>
      </p:sp>
      <p:sp>
        <p:nvSpPr>
          <p:cNvPr id="11" name="Rectangle 10">
            <a:extLst>
              <a:ext uri="{FF2B5EF4-FFF2-40B4-BE49-F238E27FC236}">
                <a16:creationId xmlns:a16="http://schemas.microsoft.com/office/drawing/2014/main" id="{4879A585-30B2-DDE4-8F97-46790D7342C0}"/>
              </a:ext>
            </a:extLst>
          </p:cNvPr>
          <p:cNvSpPr/>
          <p:nvPr/>
        </p:nvSpPr>
        <p:spPr>
          <a:xfrm>
            <a:off x="2511012" y="1349147"/>
            <a:ext cx="2276184" cy="49569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1" tIns="137134" rIns="68561" bIns="34281" numCol="1" spcCol="0" rtlCol="0" fromWordArt="0" anchor="t" anchorCtr="0" forceAA="0" compatLnSpc="1">
            <a:prstTxWarp prst="textNoShape">
              <a:avLst/>
            </a:prstTxWarp>
            <a:noAutofit/>
          </a:bodyPr>
          <a:lstStyle/>
          <a:p>
            <a:pPr marL="0" marR="0" lvl="0" indent="0" algn="ctr" defTabSz="914112"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75" normalizeH="0" baseline="0" noProof="0">
                <a:ln>
                  <a:noFill/>
                </a:ln>
                <a:solidFill>
                  <a:srgbClr val="FFFFFF"/>
                </a:solidFill>
                <a:effectLst/>
                <a:uLnTx/>
                <a:uFillTx/>
                <a:latin typeface="Arial" panose="020B0604020202020204"/>
                <a:ea typeface="+mn-ea"/>
                <a:cs typeface="+mn-cs"/>
              </a:rPr>
              <a:t>HxGN EAM</a:t>
            </a:r>
          </a:p>
        </p:txBody>
      </p:sp>
      <p:sp>
        <p:nvSpPr>
          <p:cNvPr id="12" name="Rectangle 11">
            <a:extLst>
              <a:ext uri="{FF2B5EF4-FFF2-40B4-BE49-F238E27FC236}">
                <a16:creationId xmlns:a16="http://schemas.microsoft.com/office/drawing/2014/main" id="{638FBAB0-1FC6-FA5F-9457-4F5B4357C2C3}"/>
              </a:ext>
            </a:extLst>
          </p:cNvPr>
          <p:cNvSpPr/>
          <p:nvPr/>
        </p:nvSpPr>
        <p:spPr>
          <a:xfrm>
            <a:off x="2689171" y="5000458"/>
            <a:ext cx="1919865" cy="479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1" tIns="34281" rIns="68561" bIns="34281" numCol="1" spcCol="0" rtlCol="0" fromWordArt="0" anchor="ctr" anchorCtr="0" forceAA="0" compatLnSpc="1">
            <a:prstTxWarp prst="textNoShape">
              <a:avLst/>
            </a:prstTxWarp>
            <a:noAutofit/>
          </a:bodyPr>
          <a:lstStyle/>
          <a:p>
            <a:pPr marL="0" marR="0" lvl="0" indent="0" algn="ctr" defTabSz="914112"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37" normalizeH="0" baseline="0" noProof="0">
                <a:ln>
                  <a:noFill/>
                </a:ln>
                <a:solidFill>
                  <a:srgbClr val="000000"/>
                </a:solidFill>
                <a:effectLst/>
                <a:uLnTx/>
                <a:uFillTx/>
                <a:latin typeface="Arial" panose="020B0604020202020204"/>
                <a:ea typeface="+mn-ea"/>
                <a:cs typeface="+mn-cs"/>
              </a:rPr>
              <a:t>Top 200 assets</a:t>
            </a:r>
          </a:p>
        </p:txBody>
      </p:sp>
      <p:sp>
        <p:nvSpPr>
          <p:cNvPr id="13" name="Rectangle 12">
            <a:extLst>
              <a:ext uri="{FF2B5EF4-FFF2-40B4-BE49-F238E27FC236}">
                <a16:creationId xmlns:a16="http://schemas.microsoft.com/office/drawing/2014/main" id="{8E1B4F28-17BD-7008-8C00-CBB9B8F53C51}"/>
              </a:ext>
            </a:extLst>
          </p:cNvPr>
          <p:cNvSpPr/>
          <p:nvPr/>
        </p:nvSpPr>
        <p:spPr>
          <a:xfrm>
            <a:off x="2689171" y="5591647"/>
            <a:ext cx="1919865" cy="479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1" tIns="34281" rIns="68561" bIns="34281" numCol="1" spcCol="0" rtlCol="0" fromWordArt="0" anchor="ctr" anchorCtr="0" forceAA="0" compatLnSpc="1">
            <a:prstTxWarp prst="textNoShape">
              <a:avLst/>
            </a:prstTxWarp>
            <a:noAutofit/>
          </a:bodyPr>
          <a:lstStyle/>
          <a:p>
            <a:pPr marL="0" marR="0" lvl="0" indent="0" algn="ctr" defTabSz="914112"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37" normalizeH="0" baseline="0" noProof="0">
                <a:ln>
                  <a:noFill/>
                </a:ln>
                <a:solidFill>
                  <a:srgbClr val="000000"/>
                </a:solidFill>
                <a:effectLst/>
                <a:uLnTx/>
                <a:uFillTx/>
                <a:latin typeface="Arial" panose="020B0604020202020204"/>
                <a:ea typeface="+mn-ea"/>
                <a:cs typeface="+mn-cs"/>
              </a:rPr>
              <a:t>Top 200 asset’s work details</a:t>
            </a:r>
          </a:p>
        </p:txBody>
      </p:sp>
      <p:sp>
        <p:nvSpPr>
          <p:cNvPr id="14" name="Rectangle 13">
            <a:extLst>
              <a:ext uri="{FF2B5EF4-FFF2-40B4-BE49-F238E27FC236}">
                <a16:creationId xmlns:a16="http://schemas.microsoft.com/office/drawing/2014/main" id="{B41C39DD-3F06-ED72-3434-8BFADE07F500}"/>
              </a:ext>
            </a:extLst>
          </p:cNvPr>
          <p:cNvSpPr/>
          <p:nvPr/>
        </p:nvSpPr>
        <p:spPr>
          <a:xfrm>
            <a:off x="2689171" y="1866503"/>
            <a:ext cx="1919865" cy="479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1" tIns="34281" rIns="68561" bIns="34281" numCol="1" spcCol="0" rtlCol="0" fromWordArt="0" anchor="ctr" anchorCtr="0" forceAA="0" compatLnSpc="1">
            <a:prstTxWarp prst="textNoShape">
              <a:avLst/>
            </a:prstTxWarp>
            <a:noAutofit/>
          </a:bodyPr>
          <a:lstStyle/>
          <a:p>
            <a:pPr marL="0" marR="0" lvl="0" indent="0" algn="ctr" defTabSz="914112"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37" normalizeH="0" baseline="0" noProof="0">
                <a:ln>
                  <a:noFill/>
                </a:ln>
                <a:solidFill>
                  <a:srgbClr val="000000"/>
                </a:solidFill>
                <a:effectLst/>
                <a:uLnTx/>
                <a:uFillTx/>
                <a:latin typeface="Arial" panose="020B0604020202020204"/>
                <a:ea typeface="+mn-ea"/>
                <a:cs typeface="+mn-cs"/>
              </a:rPr>
              <a:t>Assets / Positions / Systems</a:t>
            </a:r>
          </a:p>
        </p:txBody>
      </p:sp>
      <p:sp>
        <p:nvSpPr>
          <p:cNvPr id="15" name="Rectangle 14">
            <a:extLst>
              <a:ext uri="{FF2B5EF4-FFF2-40B4-BE49-F238E27FC236}">
                <a16:creationId xmlns:a16="http://schemas.microsoft.com/office/drawing/2014/main" id="{597BCB0B-7B9F-FADF-789E-3C91CD4BD765}"/>
              </a:ext>
            </a:extLst>
          </p:cNvPr>
          <p:cNvSpPr/>
          <p:nvPr/>
        </p:nvSpPr>
        <p:spPr>
          <a:xfrm>
            <a:off x="2689171" y="2457692"/>
            <a:ext cx="1919865" cy="479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1" tIns="34281" rIns="68561" bIns="34281" numCol="1" spcCol="0" rtlCol="0" fromWordArt="0" anchor="ctr" anchorCtr="0" forceAA="0" compatLnSpc="1">
            <a:prstTxWarp prst="textNoShape">
              <a:avLst/>
            </a:prstTxWarp>
            <a:noAutofit/>
          </a:bodyPr>
          <a:lstStyle/>
          <a:p>
            <a:pPr marL="0" marR="0" lvl="0" indent="0" algn="ctr" defTabSz="914112"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37" normalizeH="0" baseline="0" noProof="0">
                <a:ln>
                  <a:noFill/>
                </a:ln>
                <a:solidFill>
                  <a:sysClr val="windowText" lastClr="000000"/>
                </a:solidFill>
                <a:effectLst/>
                <a:uLnTx/>
                <a:uFillTx/>
                <a:latin typeface="Arial" panose="020B0604020202020204"/>
                <a:ea typeface="+mn-ea"/>
                <a:cs typeface="+mn-cs"/>
              </a:rPr>
              <a:t>Structure</a:t>
            </a:r>
          </a:p>
        </p:txBody>
      </p:sp>
      <p:sp>
        <p:nvSpPr>
          <p:cNvPr id="16" name="Rectangle 15">
            <a:extLst>
              <a:ext uri="{FF2B5EF4-FFF2-40B4-BE49-F238E27FC236}">
                <a16:creationId xmlns:a16="http://schemas.microsoft.com/office/drawing/2014/main" id="{59AB2FAB-B76B-DD0E-69E2-E964AAC9CDC0}"/>
              </a:ext>
            </a:extLst>
          </p:cNvPr>
          <p:cNvSpPr/>
          <p:nvPr/>
        </p:nvSpPr>
        <p:spPr>
          <a:xfrm>
            <a:off x="7582965" y="5000458"/>
            <a:ext cx="1919865" cy="479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1" tIns="34281" rIns="68561" bIns="34281" numCol="1" spcCol="0" rtlCol="0" fromWordArt="0" anchor="ctr" anchorCtr="0" forceAA="0" compatLnSpc="1">
            <a:prstTxWarp prst="textNoShape">
              <a:avLst/>
            </a:prstTxWarp>
            <a:noAutofit/>
          </a:bodyPr>
          <a:lstStyle/>
          <a:p>
            <a:pPr marL="0" marR="0" lvl="0" indent="0" algn="ctr" defTabSz="914112"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37" normalizeH="0" baseline="0" noProof="0">
                <a:ln>
                  <a:noFill/>
                </a:ln>
                <a:solidFill>
                  <a:sysClr val="windowText" lastClr="000000"/>
                </a:solidFill>
                <a:effectLst/>
                <a:uLnTx/>
                <a:uFillTx/>
                <a:latin typeface="Arial" panose="020B0604020202020204"/>
                <a:ea typeface="+mn-ea"/>
                <a:cs typeface="+mn-cs"/>
              </a:rPr>
              <a:t>Excel Template</a:t>
            </a:r>
          </a:p>
        </p:txBody>
      </p:sp>
      <p:sp>
        <p:nvSpPr>
          <p:cNvPr id="17" name="Rectangle 16">
            <a:extLst>
              <a:ext uri="{FF2B5EF4-FFF2-40B4-BE49-F238E27FC236}">
                <a16:creationId xmlns:a16="http://schemas.microsoft.com/office/drawing/2014/main" id="{65E632D8-8A33-FFBA-72DC-3910BC2BFF31}"/>
              </a:ext>
            </a:extLst>
          </p:cNvPr>
          <p:cNvSpPr/>
          <p:nvPr/>
        </p:nvSpPr>
        <p:spPr>
          <a:xfrm>
            <a:off x="7582965" y="5734299"/>
            <a:ext cx="1919865" cy="479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1" tIns="34281" rIns="68561" bIns="34281" numCol="1" spcCol="0" rtlCol="0" fromWordArt="0" anchor="ctr" anchorCtr="0" forceAA="0" compatLnSpc="1">
            <a:prstTxWarp prst="textNoShape">
              <a:avLst/>
            </a:prstTxWarp>
            <a:noAutofit/>
          </a:bodyPr>
          <a:lstStyle/>
          <a:p>
            <a:pPr marL="0" marR="0" lvl="0" indent="0" algn="ctr" defTabSz="914112"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37" normalizeH="0" baseline="0" noProof="0">
                <a:ln>
                  <a:noFill/>
                </a:ln>
                <a:solidFill>
                  <a:sysClr val="windowText" lastClr="000000"/>
                </a:solidFill>
                <a:effectLst/>
                <a:uLnTx/>
                <a:uFillTx/>
                <a:latin typeface="Arial" panose="020B0604020202020204"/>
                <a:ea typeface="+mn-ea"/>
                <a:cs typeface="+mn-cs"/>
              </a:rPr>
              <a:t>Asset Risk</a:t>
            </a:r>
          </a:p>
        </p:txBody>
      </p:sp>
      <p:sp>
        <p:nvSpPr>
          <p:cNvPr id="18" name="Rectangle 17">
            <a:extLst>
              <a:ext uri="{FF2B5EF4-FFF2-40B4-BE49-F238E27FC236}">
                <a16:creationId xmlns:a16="http://schemas.microsoft.com/office/drawing/2014/main" id="{9215C028-33F5-80E8-07C2-82A648C137BB}"/>
              </a:ext>
            </a:extLst>
          </p:cNvPr>
          <p:cNvSpPr/>
          <p:nvPr/>
        </p:nvSpPr>
        <p:spPr>
          <a:xfrm>
            <a:off x="7582965" y="1866503"/>
            <a:ext cx="1919865" cy="479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1" tIns="34281" rIns="68561" bIns="34281" numCol="1" spcCol="0" rtlCol="0" fromWordArt="0" anchor="ctr" anchorCtr="0" forceAA="0" compatLnSpc="1">
            <a:prstTxWarp prst="textNoShape">
              <a:avLst/>
            </a:prstTxWarp>
            <a:noAutofit/>
          </a:bodyPr>
          <a:lstStyle/>
          <a:p>
            <a:pPr marL="0" marR="0" lvl="0" indent="0" algn="ctr" defTabSz="914112"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37" normalizeH="0" baseline="0" noProof="0">
                <a:ln>
                  <a:noFill/>
                </a:ln>
                <a:solidFill>
                  <a:sysClr val="windowText" lastClr="000000"/>
                </a:solidFill>
                <a:effectLst/>
                <a:uLnTx/>
                <a:uFillTx/>
                <a:latin typeface="Arial" panose="020B0604020202020204"/>
                <a:ea typeface="+mn-ea"/>
                <a:cs typeface="+mn-cs"/>
              </a:rPr>
              <a:t>Assets</a:t>
            </a:r>
          </a:p>
        </p:txBody>
      </p:sp>
      <p:sp>
        <p:nvSpPr>
          <p:cNvPr id="19" name="Rectangle 18">
            <a:extLst>
              <a:ext uri="{FF2B5EF4-FFF2-40B4-BE49-F238E27FC236}">
                <a16:creationId xmlns:a16="http://schemas.microsoft.com/office/drawing/2014/main" id="{E7893AED-C2BD-6384-D8DA-E38234166941}"/>
              </a:ext>
            </a:extLst>
          </p:cNvPr>
          <p:cNvSpPr/>
          <p:nvPr/>
        </p:nvSpPr>
        <p:spPr>
          <a:xfrm>
            <a:off x="7582965" y="2457692"/>
            <a:ext cx="1919865" cy="479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1" tIns="34281" rIns="68561" bIns="34281" numCol="1" spcCol="0" rtlCol="0" fromWordArt="0" anchor="ctr" anchorCtr="0" forceAA="0" compatLnSpc="1">
            <a:prstTxWarp prst="textNoShape">
              <a:avLst/>
            </a:prstTxWarp>
            <a:noAutofit/>
          </a:bodyPr>
          <a:lstStyle/>
          <a:p>
            <a:pPr marL="0" marR="0" lvl="0" indent="0" algn="ctr" defTabSz="914112"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37" normalizeH="0" baseline="0" noProof="0">
                <a:ln>
                  <a:noFill/>
                </a:ln>
                <a:solidFill>
                  <a:sysClr val="windowText" lastClr="000000"/>
                </a:solidFill>
                <a:effectLst/>
                <a:uLnTx/>
                <a:uFillTx/>
                <a:latin typeface="Arial" panose="020B0604020202020204"/>
                <a:ea typeface="+mn-ea"/>
                <a:cs typeface="+mn-cs"/>
              </a:rPr>
              <a:t>Structure</a:t>
            </a:r>
            <a:endParaRPr kumimoji="0" lang="en-US" sz="1200" b="0" i="0" u="none" strike="noStrike" kern="1200" cap="none" spc="-37" normalizeH="0" baseline="0" noProof="0">
              <a:ln>
                <a:noFill/>
              </a:ln>
              <a:solidFill>
                <a:sysClr val="windowText" lastClr="000000"/>
              </a:solidFill>
              <a:effectLst/>
              <a:highlight>
                <a:srgbClr val="FFFF00"/>
              </a:highligh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19E8AC1C-90EE-DA43-738B-8E4814EA782D}"/>
              </a:ext>
            </a:extLst>
          </p:cNvPr>
          <p:cNvSpPr/>
          <p:nvPr/>
        </p:nvSpPr>
        <p:spPr>
          <a:xfrm>
            <a:off x="7582965" y="3048881"/>
            <a:ext cx="1919865" cy="479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1" tIns="34281" rIns="68561" bIns="34281" numCol="1" spcCol="0" rtlCol="0" fromWordArt="0" anchor="ctr" anchorCtr="0" forceAA="0" compatLnSpc="1">
            <a:prstTxWarp prst="textNoShape">
              <a:avLst/>
            </a:prstTxWarp>
            <a:noAutofit/>
          </a:bodyPr>
          <a:lstStyle/>
          <a:p>
            <a:pPr marL="0" marR="0" lvl="0" indent="0" algn="ctr" defTabSz="914112"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37" normalizeH="0" baseline="0" noProof="0">
                <a:ln>
                  <a:noFill/>
                </a:ln>
                <a:solidFill>
                  <a:sysClr val="windowText" lastClr="000000"/>
                </a:solidFill>
                <a:effectLst/>
                <a:uLnTx/>
                <a:uFillTx/>
                <a:latin typeface="Arial" panose="020B0604020202020204"/>
                <a:ea typeface="+mn-ea"/>
                <a:cs typeface="+mn-cs"/>
              </a:rPr>
              <a:t>Work History </a:t>
            </a:r>
          </a:p>
        </p:txBody>
      </p:sp>
      <p:sp>
        <p:nvSpPr>
          <p:cNvPr id="21" name="Rectangle 20">
            <a:extLst>
              <a:ext uri="{FF2B5EF4-FFF2-40B4-BE49-F238E27FC236}">
                <a16:creationId xmlns:a16="http://schemas.microsoft.com/office/drawing/2014/main" id="{DB529CE4-AAE6-2985-D040-743075644F22}"/>
              </a:ext>
            </a:extLst>
          </p:cNvPr>
          <p:cNvSpPr/>
          <p:nvPr/>
        </p:nvSpPr>
        <p:spPr>
          <a:xfrm>
            <a:off x="2689171" y="3048881"/>
            <a:ext cx="1919865" cy="479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1" tIns="34281" rIns="68561" bIns="34281" numCol="1" spcCol="0" rtlCol="0" fromWordArt="0" anchor="ctr" anchorCtr="0" forceAA="0" compatLnSpc="1">
            <a:prstTxWarp prst="textNoShape">
              <a:avLst/>
            </a:prstTxWarp>
            <a:noAutofit/>
          </a:bodyPr>
          <a:lstStyle/>
          <a:p>
            <a:pPr marL="0" marR="0" lvl="0" indent="0" algn="ctr" defTabSz="914112"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37" normalizeH="0" baseline="0" noProof="0">
                <a:ln>
                  <a:noFill/>
                </a:ln>
                <a:solidFill>
                  <a:srgbClr val="000000"/>
                </a:solidFill>
                <a:effectLst/>
                <a:uLnTx/>
                <a:uFillTx/>
                <a:latin typeface="Arial" panose="020B0604020202020204"/>
                <a:ea typeface="+mn-ea"/>
                <a:cs typeface="+mn-cs"/>
              </a:rPr>
              <a:t>Work Orders</a:t>
            </a:r>
          </a:p>
        </p:txBody>
      </p:sp>
      <p:cxnSp>
        <p:nvCxnSpPr>
          <p:cNvPr id="22" name="Straight Arrow Connector 21">
            <a:extLst>
              <a:ext uri="{FF2B5EF4-FFF2-40B4-BE49-F238E27FC236}">
                <a16:creationId xmlns:a16="http://schemas.microsoft.com/office/drawing/2014/main" id="{474AB686-4C8F-83B3-EC99-49767C12C579}"/>
              </a:ext>
            </a:extLst>
          </p:cNvPr>
          <p:cNvCxnSpPr>
            <a:cxnSpLocks/>
          </p:cNvCxnSpPr>
          <p:nvPr/>
        </p:nvCxnSpPr>
        <p:spPr>
          <a:xfrm>
            <a:off x="4816933" y="5261131"/>
            <a:ext cx="2535046" cy="1"/>
          </a:xfrm>
          <a:prstGeom prst="straightConnector1">
            <a:avLst/>
          </a:prstGeom>
          <a:ln w="22225" cap="rnd">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E2B60C0-E2D4-834A-3DF1-5DB03B69548A}"/>
              </a:ext>
            </a:extLst>
          </p:cNvPr>
          <p:cNvCxnSpPr>
            <a:cxnSpLocks/>
          </p:cNvCxnSpPr>
          <p:nvPr/>
        </p:nvCxnSpPr>
        <p:spPr>
          <a:xfrm>
            <a:off x="4816933" y="2106487"/>
            <a:ext cx="2535046" cy="1"/>
          </a:xfrm>
          <a:prstGeom prst="straightConnector1">
            <a:avLst/>
          </a:prstGeom>
          <a:ln w="22225" cap="rnd">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DD3CCB6-25E0-D28A-E514-B6D8CAF2F034}"/>
              </a:ext>
            </a:extLst>
          </p:cNvPr>
          <p:cNvCxnSpPr>
            <a:cxnSpLocks/>
          </p:cNvCxnSpPr>
          <p:nvPr/>
        </p:nvCxnSpPr>
        <p:spPr>
          <a:xfrm>
            <a:off x="4816933" y="2694976"/>
            <a:ext cx="2535046" cy="0"/>
          </a:xfrm>
          <a:prstGeom prst="straightConnector1">
            <a:avLst/>
          </a:prstGeom>
          <a:ln w="22225" cap="rnd">
            <a:solidFill>
              <a:schemeClr val="tx1"/>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DA54577-578C-B1E9-1B8C-3E1AAD35A4DD}"/>
              </a:ext>
            </a:extLst>
          </p:cNvPr>
          <p:cNvCxnSpPr>
            <a:cxnSpLocks/>
          </p:cNvCxnSpPr>
          <p:nvPr/>
        </p:nvCxnSpPr>
        <p:spPr>
          <a:xfrm>
            <a:off x="4816933" y="3283465"/>
            <a:ext cx="2535046" cy="0"/>
          </a:xfrm>
          <a:prstGeom prst="straightConnector1">
            <a:avLst/>
          </a:prstGeom>
          <a:ln w="22225" cap="rnd">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2D320E6D-1705-2A78-0A72-F35FAD058CD8}"/>
              </a:ext>
            </a:extLst>
          </p:cNvPr>
          <p:cNvCxnSpPr>
            <a:cxnSpLocks/>
          </p:cNvCxnSpPr>
          <p:nvPr/>
        </p:nvCxnSpPr>
        <p:spPr>
          <a:xfrm flipV="1">
            <a:off x="4787196" y="5261131"/>
            <a:ext cx="2564783" cy="558959"/>
          </a:xfrm>
          <a:prstGeom prst="bentConnector3">
            <a:avLst/>
          </a:prstGeom>
          <a:ln w="22225" cap="rnd">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4BB13A5E-ED31-138F-0C33-500C6AB36AA5}"/>
              </a:ext>
            </a:extLst>
          </p:cNvPr>
          <p:cNvCxnSpPr/>
          <p:nvPr/>
        </p:nvCxnSpPr>
        <p:spPr>
          <a:xfrm flipH="1">
            <a:off x="4828477" y="3908356"/>
            <a:ext cx="2535046" cy="0"/>
          </a:xfrm>
          <a:prstGeom prst="straightConnector1">
            <a:avLst/>
          </a:prstGeom>
          <a:ln w="22225" cap="rnd">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C73B035B-ED36-923D-D213-504F3E147630}"/>
              </a:ext>
            </a:extLst>
          </p:cNvPr>
          <p:cNvSpPr/>
          <p:nvPr/>
        </p:nvSpPr>
        <p:spPr>
          <a:xfrm>
            <a:off x="7582965" y="3635349"/>
            <a:ext cx="1919865" cy="479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1" tIns="34281" rIns="68561" bIns="34281" numCol="1" spcCol="0" rtlCol="0" fromWordArt="0" anchor="ctr" anchorCtr="0" forceAA="0" compatLnSpc="1">
            <a:prstTxWarp prst="textNoShape">
              <a:avLst/>
            </a:prstTxWarp>
            <a:noAutofit/>
          </a:bodyPr>
          <a:lstStyle/>
          <a:p>
            <a:pPr marL="0" marR="0" lvl="0" indent="0" algn="ctr" defTabSz="914112"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37" normalizeH="0" baseline="0" noProof="0">
                <a:ln>
                  <a:noFill/>
                </a:ln>
                <a:solidFill>
                  <a:sysClr val="windowText" lastClr="000000"/>
                </a:solidFill>
                <a:effectLst/>
                <a:uLnTx/>
                <a:uFillTx/>
                <a:latin typeface="Arial" panose="020B0604020202020204"/>
                <a:ea typeface="+mn-ea"/>
                <a:cs typeface="+mn-cs"/>
              </a:rPr>
              <a:t>Advisory </a:t>
            </a:r>
          </a:p>
        </p:txBody>
      </p:sp>
      <p:sp>
        <p:nvSpPr>
          <p:cNvPr id="44" name="Rectangle 43">
            <a:extLst>
              <a:ext uri="{FF2B5EF4-FFF2-40B4-BE49-F238E27FC236}">
                <a16:creationId xmlns:a16="http://schemas.microsoft.com/office/drawing/2014/main" id="{44E55D14-2A17-93E4-8EB9-35C331AE9218}"/>
              </a:ext>
            </a:extLst>
          </p:cNvPr>
          <p:cNvSpPr/>
          <p:nvPr/>
        </p:nvSpPr>
        <p:spPr>
          <a:xfrm>
            <a:off x="2689171" y="3635349"/>
            <a:ext cx="1919865" cy="479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1" tIns="34281" rIns="68561" bIns="34281" numCol="1" spcCol="0" rtlCol="0" fromWordArt="0" anchor="ctr" anchorCtr="0" forceAA="0" compatLnSpc="1">
            <a:prstTxWarp prst="textNoShape">
              <a:avLst/>
            </a:prstTxWarp>
            <a:noAutofit/>
          </a:bodyPr>
          <a:lstStyle/>
          <a:p>
            <a:pPr marL="0" marR="0" lvl="0" indent="0" algn="ctr" defTabSz="914112"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37" normalizeH="0" baseline="0" noProof="0">
                <a:ln>
                  <a:noFill/>
                </a:ln>
                <a:solidFill>
                  <a:srgbClr val="000000"/>
                </a:solidFill>
                <a:effectLst/>
                <a:uLnTx/>
                <a:uFillTx/>
                <a:latin typeface="Arial" panose="020B0604020202020204"/>
                <a:ea typeface="+mn-ea"/>
                <a:cs typeface="+mn-cs"/>
              </a:rPr>
              <a:t>Work Order / Work Request</a:t>
            </a:r>
          </a:p>
        </p:txBody>
      </p:sp>
      <p:cxnSp>
        <p:nvCxnSpPr>
          <p:cNvPr id="45" name="Straight Arrow Connector 44">
            <a:extLst>
              <a:ext uri="{FF2B5EF4-FFF2-40B4-BE49-F238E27FC236}">
                <a16:creationId xmlns:a16="http://schemas.microsoft.com/office/drawing/2014/main" id="{41B77502-6A47-78F4-E80D-87858C1D070A}"/>
              </a:ext>
            </a:extLst>
          </p:cNvPr>
          <p:cNvCxnSpPr>
            <a:cxnSpLocks/>
            <a:stCxn id="16" idx="2"/>
            <a:endCxn id="17" idx="0"/>
          </p:cNvCxnSpPr>
          <p:nvPr/>
        </p:nvCxnSpPr>
        <p:spPr>
          <a:xfrm>
            <a:off x="8542898" y="5480425"/>
            <a:ext cx="0" cy="253874"/>
          </a:xfrm>
          <a:prstGeom prst="straightConnector1">
            <a:avLst/>
          </a:prstGeom>
          <a:ln w="22225" cap="rnd">
            <a:solidFill>
              <a:schemeClr val="bg1"/>
            </a:solidFill>
            <a:prstDash val="sysDot"/>
            <a:tailEnd type="arrow"/>
          </a:ln>
        </p:spPr>
        <p:style>
          <a:lnRef idx="1">
            <a:schemeClr val="accent1"/>
          </a:lnRef>
          <a:fillRef idx="0">
            <a:schemeClr val="accent1"/>
          </a:fillRef>
          <a:effectRef idx="0">
            <a:schemeClr val="accent1"/>
          </a:effectRef>
          <a:fontRef idx="minor">
            <a:schemeClr val="tx1"/>
          </a:fontRef>
        </p:style>
      </p:cxnSp>
      <p:pic>
        <p:nvPicPr>
          <p:cNvPr id="46" name="Picture 45" descr="Icon&#10;&#10;Description automatically generated">
            <a:extLst>
              <a:ext uri="{FF2B5EF4-FFF2-40B4-BE49-F238E27FC236}">
                <a16:creationId xmlns:a16="http://schemas.microsoft.com/office/drawing/2014/main" id="{E4B8770B-FF93-6899-D5C0-A2E05C8351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4677" y="5111465"/>
            <a:ext cx="321829" cy="299331"/>
          </a:xfrm>
          <a:prstGeom prst="rect">
            <a:avLst/>
          </a:prstGeom>
        </p:spPr>
      </p:pic>
    </p:spTree>
    <p:extLst>
      <p:ext uri="{BB962C8B-B14F-4D97-AF65-F5344CB8AC3E}">
        <p14:creationId xmlns:p14="http://schemas.microsoft.com/office/powerpoint/2010/main" val="2156544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429C40-A540-350F-7BF0-3C2AD818F65C}"/>
              </a:ext>
            </a:extLst>
          </p:cNvPr>
          <p:cNvSpPr>
            <a:spLocks noGrp="1"/>
          </p:cNvSpPr>
          <p:nvPr>
            <p:ph type="title"/>
          </p:nvPr>
        </p:nvSpPr>
        <p:spPr>
          <a:xfrm>
            <a:off x="646770" y="242351"/>
            <a:ext cx="10890806" cy="797555"/>
          </a:xfrm>
        </p:spPr>
        <p:txBody>
          <a:bodyPr>
            <a:normAutofit/>
          </a:bodyPr>
          <a:lstStyle/>
          <a:p>
            <a:r>
              <a:rPr lang="en-US" sz="3600" dirty="0"/>
              <a:t>APM Integration Model</a:t>
            </a:r>
          </a:p>
        </p:txBody>
      </p:sp>
      <p:grpSp>
        <p:nvGrpSpPr>
          <p:cNvPr id="6" name="Group 5">
            <a:extLst>
              <a:ext uri="{FF2B5EF4-FFF2-40B4-BE49-F238E27FC236}">
                <a16:creationId xmlns:a16="http://schemas.microsoft.com/office/drawing/2014/main" id="{F162AAAF-4917-D28A-60DD-28A47818C746}"/>
              </a:ext>
            </a:extLst>
          </p:cNvPr>
          <p:cNvGrpSpPr/>
          <p:nvPr/>
        </p:nvGrpSpPr>
        <p:grpSpPr>
          <a:xfrm>
            <a:off x="8160311" y="2953292"/>
            <a:ext cx="2887167" cy="1536631"/>
            <a:chOff x="1218593" y="4460202"/>
            <a:chExt cx="2887167" cy="1536631"/>
          </a:xfrm>
        </p:grpSpPr>
        <p:grpSp>
          <p:nvGrpSpPr>
            <p:cNvPr id="7" name="Group 6">
              <a:extLst>
                <a:ext uri="{FF2B5EF4-FFF2-40B4-BE49-F238E27FC236}">
                  <a16:creationId xmlns:a16="http://schemas.microsoft.com/office/drawing/2014/main" id="{826EB4D3-46FF-7771-20B9-A1F05FC6C530}"/>
                </a:ext>
              </a:extLst>
            </p:cNvPr>
            <p:cNvGrpSpPr/>
            <p:nvPr/>
          </p:nvGrpSpPr>
          <p:grpSpPr>
            <a:xfrm>
              <a:off x="1295959" y="4542034"/>
              <a:ext cx="2727239" cy="1372966"/>
              <a:chOff x="1808217" y="5245314"/>
              <a:chExt cx="2727239" cy="1372966"/>
            </a:xfrm>
          </p:grpSpPr>
          <p:grpSp>
            <p:nvGrpSpPr>
              <p:cNvPr id="9" name="Group 8">
                <a:extLst>
                  <a:ext uri="{FF2B5EF4-FFF2-40B4-BE49-F238E27FC236}">
                    <a16:creationId xmlns:a16="http://schemas.microsoft.com/office/drawing/2014/main" id="{0DA38806-767F-C8A7-A807-32813E3EEAA5}"/>
                  </a:ext>
                </a:extLst>
              </p:cNvPr>
              <p:cNvGrpSpPr/>
              <p:nvPr/>
            </p:nvGrpSpPr>
            <p:grpSpPr>
              <a:xfrm>
                <a:off x="2082537" y="5330960"/>
                <a:ext cx="731520" cy="728103"/>
                <a:chOff x="2082537" y="5330960"/>
                <a:chExt cx="731520" cy="728103"/>
              </a:xfrm>
            </p:grpSpPr>
            <p:grpSp>
              <p:nvGrpSpPr>
                <p:cNvPr id="12" name="Group 11">
                  <a:extLst>
                    <a:ext uri="{FF2B5EF4-FFF2-40B4-BE49-F238E27FC236}">
                      <a16:creationId xmlns:a16="http://schemas.microsoft.com/office/drawing/2014/main" id="{A9156D74-8664-7772-3132-0F8B413168AE}"/>
                    </a:ext>
                  </a:extLst>
                </p:cNvPr>
                <p:cNvGrpSpPr/>
                <p:nvPr/>
              </p:nvGrpSpPr>
              <p:grpSpPr>
                <a:xfrm>
                  <a:off x="2082537" y="5330960"/>
                  <a:ext cx="731520" cy="728103"/>
                  <a:chOff x="3242039" y="986972"/>
                  <a:chExt cx="4741378" cy="4741378"/>
                </a:xfrm>
              </p:grpSpPr>
              <p:sp>
                <p:nvSpPr>
                  <p:cNvPr id="14" name="Graphic 5">
                    <a:extLst>
                      <a:ext uri="{FF2B5EF4-FFF2-40B4-BE49-F238E27FC236}">
                        <a16:creationId xmlns:a16="http://schemas.microsoft.com/office/drawing/2014/main" id="{2B9B0BB2-735E-47E4-F961-EE784D932F32}"/>
                      </a:ext>
                    </a:extLst>
                  </p:cNvPr>
                  <p:cNvSpPr/>
                  <p:nvPr/>
                </p:nvSpPr>
                <p:spPr>
                  <a:xfrm>
                    <a:off x="3509766" y="1254828"/>
                    <a:ext cx="4262107" cy="4262104"/>
                  </a:xfrm>
                  <a:custGeom>
                    <a:avLst/>
                    <a:gdLst>
                      <a:gd name="connsiteX0" fmla="*/ 4914994 w 4914993"/>
                      <a:gd name="connsiteY0" fmla="*/ 2457497 h 4914993"/>
                      <a:gd name="connsiteX1" fmla="*/ 2457497 w 4914993"/>
                      <a:gd name="connsiteY1" fmla="*/ 4914994 h 4914993"/>
                      <a:gd name="connsiteX2" fmla="*/ 0 w 4914993"/>
                      <a:gd name="connsiteY2" fmla="*/ 2457497 h 4914993"/>
                      <a:gd name="connsiteX3" fmla="*/ 2457497 w 4914993"/>
                      <a:gd name="connsiteY3" fmla="*/ 0 h 4914993"/>
                      <a:gd name="connsiteX4" fmla="*/ 4914994 w 4914993"/>
                      <a:gd name="connsiteY4" fmla="*/ 2457497 h 4914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4993" h="4914993">
                        <a:moveTo>
                          <a:pt x="4914994" y="2457497"/>
                        </a:moveTo>
                        <a:cubicBezTo>
                          <a:pt x="4914994" y="3814735"/>
                          <a:pt x="3814735" y="4914994"/>
                          <a:pt x="2457497" y="4914994"/>
                        </a:cubicBezTo>
                        <a:cubicBezTo>
                          <a:pt x="1100259" y="4914994"/>
                          <a:pt x="0" y="3814735"/>
                          <a:pt x="0" y="2457497"/>
                        </a:cubicBezTo>
                        <a:cubicBezTo>
                          <a:pt x="0" y="1100259"/>
                          <a:pt x="1100259" y="0"/>
                          <a:pt x="2457497" y="0"/>
                        </a:cubicBezTo>
                        <a:cubicBezTo>
                          <a:pt x="3814735" y="0"/>
                          <a:pt x="4914994" y="1100259"/>
                          <a:pt x="4914994" y="2457497"/>
                        </a:cubicBezTo>
                        <a:close/>
                      </a:path>
                    </a:pathLst>
                  </a:custGeom>
                  <a:gradFill>
                    <a:gsLst>
                      <a:gs pos="99000">
                        <a:schemeClr val="accent4">
                          <a:alpha val="78246"/>
                        </a:schemeClr>
                      </a:gs>
                      <a:gs pos="68000">
                        <a:schemeClr val="accent1"/>
                      </a:gs>
                      <a:gs pos="15000">
                        <a:schemeClr val="accent3"/>
                      </a:gs>
                    </a:gsLst>
                    <a:lin ang="3000000" scaled="0"/>
                  </a:gradFill>
                  <a:ln w="44768"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Oval 14">
                    <a:extLst>
                      <a:ext uri="{FF2B5EF4-FFF2-40B4-BE49-F238E27FC236}">
                        <a16:creationId xmlns:a16="http://schemas.microsoft.com/office/drawing/2014/main" id="{98807F61-C9D6-317E-F6C0-D8F002F64E62}"/>
                      </a:ext>
                    </a:extLst>
                  </p:cNvPr>
                  <p:cNvSpPr/>
                  <p:nvPr/>
                </p:nvSpPr>
                <p:spPr>
                  <a:xfrm>
                    <a:off x="3242039" y="986972"/>
                    <a:ext cx="4741378" cy="4741378"/>
                  </a:xfrm>
                  <a:prstGeom prst="ellipse">
                    <a:avLst/>
                  </a:prstGeom>
                  <a:noFill/>
                  <a:ln>
                    <a:gradFill flip="none" rotWithShape="1">
                      <a:gsLst>
                        <a:gs pos="0">
                          <a:schemeClr val="accent1"/>
                        </a:gs>
                        <a:gs pos="100000">
                          <a:schemeClr val="accent3"/>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3" name="Freeform 133">
                  <a:extLst>
                    <a:ext uri="{FF2B5EF4-FFF2-40B4-BE49-F238E27FC236}">
                      <a16:creationId xmlns:a16="http://schemas.microsoft.com/office/drawing/2014/main" id="{C07C5498-5FAF-2388-63FA-D171BE7FA315}"/>
                    </a:ext>
                  </a:extLst>
                </p:cNvPr>
                <p:cNvSpPr>
                  <a:spLocks noChangeArrowheads="1"/>
                </p:cNvSpPr>
                <p:nvPr/>
              </p:nvSpPr>
              <p:spPr bwMode="auto">
                <a:xfrm>
                  <a:off x="2265417" y="5512131"/>
                  <a:ext cx="365760" cy="365760"/>
                </a:xfrm>
                <a:custGeom>
                  <a:avLst/>
                  <a:gdLst>
                    <a:gd name="connsiteX0" fmla="*/ 140317 w 867339"/>
                    <a:gd name="connsiteY0" fmla="*/ 570654 h 682265"/>
                    <a:gd name="connsiteX1" fmla="*/ 140317 w 867339"/>
                    <a:gd name="connsiteY1" fmla="*/ 587216 h 682265"/>
                    <a:gd name="connsiteX2" fmla="*/ 273438 w 867339"/>
                    <a:gd name="connsiteY2" fmla="*/ 587216 h 682265"/>
                    <a:gd name="connsiteX3" fmla="*/ 406199 w 867339"/>
                    <a:gd name="connsiteY3" fmla="*/ 587216 h 682265"/>
                    <a:gd name="connsiteX4" fmla="*/ 406199 w 867339"/>
                    <a:gd name="connsiteY4" fmla="*/ 570654 h 682265"/>
                    <a:gd name="connsiteX5" fmla="*/ 273438 w 867339"/>
                    <a:gd name="connsiteY5" fmla="*/ 570654 h 682265"/>
                    <a:gd name="connsiteX6" fmla="*/ 92465 w 867339"/>
                    <a:gd name="connsiteY6" fmla="*/ 554093 h 682265"/>
                    <a:gd name="connsiteX7" fmla="*/ 100740 w 867339"/>
                    <a:gd name="connsiteY7" fmla="*/ 554093 h 682265"/>
                    <a:gd name="connsiteX8" fmla="*/ 109015 w 867339"/>
                    <a:gd name="connsiteY8" fmla="*/ 554093 h 682265"/>
                    <a:gd name="connsiteX9" fmla="*/ 109015 w 867339"/>
                    <a:gd name="connsiteY9" fmla="*/ 570654 h 682265"/>
                    <a:gd name="connsiteX10" fmla="*/ 100740 w 867339"/>
                    <a:gd name="connsiteY10" fmla="*/ 570654 h 682265"/>
                    <a:gd name="connsiteX11" fmla="*/ 92465 w 867339"/>
                    <a:gd name="connsiteY11" fmla="*/ 570654 h 682265"/>
                    <a:gd name="connsiteX12" fmla="*/ 75915 w 867339"/>
                    <a:gd name="connsiteY12" fmla="*/ 537531 h 682265"/>
                    <a:gd name="connsiteX13" fmla="*/ 75915 w 867339"/>
                    <a:gd name="connsiteY13" fmla="*/ 545812 h 682265"/>
                    <a:gd name="connsiteX14" fmla="*/ 75915 w 867339"/>
                    <a:gd name="connsiteY14" fmla="*/ 578935 h 682265"/>
                    <a:gd name="connsiteX15" fmla="*/ 75915 w 867339"/>
                    <a:gd name="connsiteY15" fmla="*/ 587216 h 682265"/>
                    <a:gd name="connsiteX16" fmla="*/ 84190 w 867339"/>
                    <a:gd name="connsiteY16" fmla="*/ 587216 h 682265"/>
                    <a:gd name="connsiteX17" fmla="*/ 100740 w 867339"/>
                    <a:gd name="connsiteY17" fmla="*/ 587216 h 682265"/>
                    <a:gd name="connsiteX18" fmla="*/ 117290 w 867339"/>
                    <a:gd name="connsiteY18" fmla="*/ 587216 h 682265"/>
                    <a:gd name="connsiteX19" fmla="*/ 125565 w 867339"/>
                    <a:gd name="connsiteY19" fmla="*/ 587216 h 682265"/>
                    <a:gd name="connsiteX20" fmla="*/ 125565 w 867339"/>
                    <a:gd name="connsiteY20" fmla="*/ 578935 h 682265"/>
                    <a:gd name="connsiteX21" fmla="*/ 125565 w 867339"/>
                    <a:gd name="connsiteY21" fmla="*/ 545812 h 682265"/>
                    <a:gd name="connsiteX22" fmla="*/ 125565 w 867339"/>
                    <a:gd name="connsiteY22" fmla="*/ 537531 h 682265"/>
                    <a:gd name="connsiteX23" fmla="*/ 117290 w 867339"/>
                    <a:gd name="connsiteY23" fmla="*/ 537531 h 682265"/>
                    <a:gd name="connsiteX24" fmla="*/ 100740 w 867339"/>
                    <a:gd name="connsiteY24" fmla="*/ 537531 h 682265"/>
                    <a:gd name="connsiteX25" fmla="*/ 84190 w 867339"/>
                    <a:gd name="connsiteY25" fmla="*/ 537531 h 682265"/>
                    <a:gd name="connsiteX26" fmla="*/ 140317 w 867339"/>
                    <a:gd name="connsiteY26" fmla="*/ 463004 h 682265"/>
                    <a:gd name="connsiteX27" fmla="*/ 140317 w 867339"/>
                    <a:gd name="connsiteY27" fmla="*/ 479566 h 682265"/>
                    <a:gd name="connsiteX28" fmla="*/ 273438 w 867339"/>
                    <a:gd name="connsiteY28" fmla="*/ 479566 h 682265"/>
                    <a:gd name="connsiteX29" fmla="*/ 406199 w 867339"/>
                    <a:gd name="connsiteY29" fmla="*/ 479566 h 682265"/>
                    <a:gd name="connsiteX30" fmla="*/ 406199 w 867339"/>
                    <a:gd name="connsiteY30" fmla="*/ 463004 h 682265"/>
                    <a:gd name="connsiteX31" fmla="*/ 273438 w 867339"/>
                    <a:gd name="connsiteY31" fmla="*/ 463004 h 682265"/>
                    <a:gd name="connsiteX32" fmla="*/ 92465 w 867339"/>
                    <a:gd name="connsiteY32" fmla="*/ 446443 h 682265"/>
                    <a:gd name="connsiteX33" fmla="*/ 100740 w 867339"/>
                    <a:gd name="connsiteY33" fmla="*/ 446443 h 682265"/>
                    <a:gd name="connsiteX34" fmla="*/ 109015 w 867339"/>
                    <a:gd name="connsiteY34" fmla="*/ 446443 h 682265"/>
                    <a:gd name="connsiteX35" fmla="*/ 109015 w 867339"/>
                    <a:gd name="connsiteY35" fmla="*/ 463004 h 682265"/>
                    <a:gd name="connsiteX36" fmla="*/ 100740 w 867339"/>
                    <a:gd name="connsiteY36" fmla="*/ 463004 h 682265"/>
                    <a:gd name="connsiteX37" fmla="*/ 92465 w 867339"/>
                    <a:gd name="connsiteY37" fmla="*/ 463004 h 682265"/>
                    <a:gd name="connsiteX38" fmla="*/ 75915 w 867339"/>
                    <a:gd name="connsiteY38" fmla="*/ 430241 h 682265"/>
                    <a:gd name="connsiteX39" fmla="*/ 75915 w 867339"/>
                    <a:gd name="connsiteY39" fmla="*/ 438162 h 682265"/>
                    <a:gd name="connsiteX40" fmla="*/ 75915 w 867339"/>
                    <a:gd name="connsiteY40" fmla="*/ 471285 h 682265"/>
                    <a:gd name="connsiteX41" fmla="*/ 75915 w 867339"/>
                    <a:gd name="connsiteY41" fmla="*/ 479566 h 682265"/>
                    <a:gd name="connsiteX42" fmla="*/ 84190 w 867339"/>
                    <a:gd name="connsiteY42" fmla="*/ 479566 h 682265"/>
                    <a:gd name="connsiteX43" fmla="*/ 100740 w 867339"/>
                    <a:gd name="connsiteY43" fmla="*/ 479566 h 682265"/>
                    <a:gd name="connsiteX44" fmla="*/ 117290 w 867339"/>
                    <a:gd name="connsiteY44" fmla="*/ 479566 h 682265"/>
                    <a:gd name="connsiteX45" fmla="*/ 125565 w 867339"/>
                    <a:gd name="connsiteY45" fmla="*/ 479566 h 682265"/>
                    <a:gd name="connsiteX46" fmla="*/ 125565 w 867339"/>
                    <a:gd name="connsiteY46" fmla="*/ 471285 h 682265"/>
                    <a:gd name="connsiteX47" fmla="*/ 125565 w 867339"/>
                    <a:gd name="connsiteY47" fmla="*/ 438162 h 682265"/>
                    <a:gd name="connsiteX48" fmla="*/ 125565 w 867339"/>
                    <a:gd name="connsiteY48" fmla="*/ 430241 h 682265"/>
                    <a:gd name="connsiteX49" fmla="*/ 117290 w 867339"/>
                    <a:gd name="connsiteY49" fmla="*/ 430241 h 682265"/>
                    <a:gd name="connsiteX50" fmla="*/ 100740 w 867339"/>
                    <a:gd name="connsiteY50" fmla="*/ 430241 h 682265"/>
                    <a:gd name="connsiteX51" fmla="*/ 84190 w 867339"/>
                    <a:gd name="connsiteY51" fmla="*/ 430241 h 682265"/>
                    <a:gd name="connsiteX52" fmla="*/ 140317 w 867339"/>
                    <a:gd name="connsiteY52" fmla="*/ 355714 h 682265"/>
                    <a:gd name="connsiteX53" fmla="*/ 140317 w 867339"/>
                    <a:gd name="connsiteY53" fmla="*/ 372275 h 682265"/>
                    <a:gd name="connsiteX54" fmla="*/ 273438 w 867339"/>
                    <a:gd name="connsiteY54" fmla="*/ 372275 h 682265"/>
                    <a:gd name="connsiteX55" fmla="*/ 406199 w 867339"/>
                    <a:gd name="connsiteY55" fmla="*/ 372275 h 682265"/>
                    <a:gd name="connsiteX56" fmla="*/ 406199 w 867339"/>
                    <a:gd name="connsiteY56" fmla="*/ 355714 h 682265"/>
                    <a:gd name="connsiteX57" fmla="*/ 273438 w 867339"/>
                    <a:gd name="connsiteY57" fmla="*/ 355714 h 682265"/>
                    <a:gd name="connsiteX58" fmla="*/ 92465 w 867339"/>
                    <a:gd name="connsiteY58" fmla="*/ 338792 h 682265"/>
                    <a:gd name="connsiteX59" fmla="*/ 100740 w 867339"/>
                    <a:gd name="connsiteY59" fmla="*/ 338792 h 682265"/>
                    <a:gd name="connsiteX60" fmla="*/ 109015 w 867339"/>
                    <a:gd name="connsiteY60" fmla="*/ 338792 h 682265"/>
                    <a:gd name="connsiteX61" fmla="*/ 109015 w 867339"/>
                    <a:gd name="connsiteY61" fmla="*/ 355714 h 682265"/>
                    <a:gd name="connsiteX62" fmla="*/ 100740 w 867339"/>
                    <a:gd name="connsiteY62" fmla="*/ 355714 h 682265"/>
                    <a:gd name="connsiteX63" fmla="*/ 92465 w 867339"/>
                    <a:gd name="connsiteY63" fmla="*/ 355714 h 682265"/>
                    <a:gd name="connsiteX64" fmla="*/ 75915 w 867339"/>
                    <a:gd name="connsiteY64" fmla="*/ 322231 h 682265"/>
                    <a:gd name="connsiteX65" fmla="*/ 75915 w 867339"/>
                    <a:gd name="connsiteY65" fmla="*/ 330512 h 682265"/>
                    <a:gd name="connsiteX66" fmla="*/ 75915 w 867339"/>
                    <a:gd name="connsiteY66" fmla="*/ 363995 h 682265"/>
                    <a:gd name="connsiteX67" fmla="*/ 75915 w 867339"/>
                    <a:gd name="connsiteY67" fmla="*/ 372275 h 682265"/>
                    <a:gd name="connsiteX68" fmla="*/ 84190 w 867339"/>
                    <a:gd name="connsiteY68" fmla="*/ 372275 h 682265"/>
                    <a:gd name="connsiteX69" fmla="*/ 100740 w 867339"/>
                    <a:gd name="connsiteY69" fmla="*/ 372275 h 682265"/>
                    <a:gd name="connsiteX70" fmla="*/ 117290 w 867339"/>
                    <a:gd name="connsiteY70" fmla="*/ 372275 h 682265"/>
                    <a:gd name="connsiteX71" fmla="*/ 125565 w 867339"/>
                    <a:gd name="connsiteY71" fmla="*/ 372275 h 682265"/>
                    <a:gd name="connsiteX72" fmla="*/ 125565 w 867339"/>
                    <a:gd name="connsiteY72" fmla="*/ 363995 h 682265"/>
                    <a:gd name="connsiteX73" fmla="*/ 125565 w 867339"/>
                    <a:gd name="connsiteY73" fmla="*/ 330512 h 682265"/>
                    <a:gd name="connsiteX74" fmla="*/ 125565 w 867339"/>
                    <a:gd name="connsiteY74" fmla="*/ 322231 h 682265"/>
                    <a:gd name="connsiteX75" fmla="*/ 117290 w 867339"/>
                    <a:gd name="connsiteY75" fmla="*/ 322231 h 682265"/>
                    <a:gd name="connsiteX76" fmla="*/ 100740 w 867339"/>
                    <a:gd name="connsiteY76" fmla="*/ 322231 h 682265"/>
                    <a:gd name="connsiteX77" fmla="*/ 84190 w 867339"/>
                    <a:gd name="connsiteY77" fmla="*/ 322231 h 682265"/>
                    <a:gd name="connsiteX78" fmla="*/ 506413 w 867339"/>
                    <a:gd name="connsiteY78" fmla="*/ 303967 h 682265"/>
                    <a:gd name="connsiteX79" fmla="*/ 596811 w 867339"/>
                    <a:gd name="connsiteY79" fmla="*/ 336351 h 682265"/>
                    <a:gd name="connsiteX80" fmla="*/ 596811 w 867339"/>
                    <a:gd name="connsiteY80" fmla="*/ 630682 h 682265"/>
                    <a:gd name="connsiteX81" fmla="*/ 596811 w 867339"/>
                    <a:gd name="connsiteY81" fmla="*/ 632841 h 682265"/>
                    <a:gd name="connsiteX82" fmla="*/ 596811 w 867339"/>
                    <a:gd name="connsiteY82" fmla="*/ 633561 h 682265"/>
                    <a:gd name="connsiteX83" fmla="*/ 596811 w 867339"/>
                    <a:gd name="connsiteY83" fmla="*/ 634640 h 682265"/>
                    <a:gd name="connsiteX84" fmla="*/ 506413 w 867339"/>
                    <a:gd name="connsiteY84" fmla="*/ 602257 h 682265"/>
                    <a:gd name="connsiteX85" fmla="*/ 140317 w 867339"/>
                    <a:gd name="connsiteY85" fmla="*/ 248064 h 682265"/>
                    <a:gd name="connsiteX86" fmla="*/ 140317 w 867339"/>
                    <a:gd name="connsiteY86" fmla="*/ 264625 h 682265"/>
                    <a:gd name="connsiteX87" fmla="*/ 273438 w 867339"/>
                    <a:gd name="connsiteY87" fmla="*/ 264625 h 682265"/>
                    <a:gd name="connsiteX88" fmla="*/ 406199 w 867339"/>
                    <a:gd name="connsiteY88" fmla="*/ 264625 h 682265"/>
                    <a:gd name="connsiteX89" fmla="*/ 406199 w 867339"/>
                    <a:gd name="connsiteY89" fmla="*/ 248064 h 682265"/>
                    <a:gd name="connsiteX90" fmla="*/ 273438 w 867339"/>
                    <a:gd name="connsiteY90" fmla="*/ 248064 h 682265"/>
                    <a:gd name="connsiteX91" fmla="*/ 867283 w 867339"/>
                    <a:gd name="connsiteY91" fmla="*/ 243518 h 682265"/>
                    <a:gd name="connsiteX92" fmla="*/ 867283 w 867339"/>
                    <a:gd name="connsiteY92" fmla="*/ 537849 h 682265"/>
                    <a:gd name="connsiteX93" fmla="*/ 863681 w 867339"/>
                    <a:gd name="connsiteY93" fmla="*/ 542887 h 682265"/>
                    <a:gd name="connsiteX94" fmla="*/ 737629 w 867339"/>
                    <a:gd name="connsiteY94" fmla="*/ 588224 h 682265"/>
                    <a:gd name="connsiteX95" fmla="*/ 660197 w 867339"/>
                    <a:gd name="connsiteY95" fmla="*/ 615930 h 682265"/>
                    <a:gd name="connsiteX96" fmla="*/ 607975 w 867339"/>
                    <a:gd name="connsiteY96" fmla="*/ 634640 h 682265"/>
                    <a:gd name="connsiteX97" fmla="*/ 607975 w 867339"/>
                    <a:gd name="connsiteY97" fmla="*/ 336351 h 682265"/>
                    <a:gd name="connsiteX98" fmla="*/ 660197 w 867339"/>
                    <a:gd name="connsiteY98" fmla="*/ 317640 h 682265"/>
                    <a:gd name="connsiteX99" fmla="*/ 715300 w 867339"/>
                    <a:gd name="connsiteY99" fmla="*/ 297850 h 682265"/>
                    <a:gd name="connsiteX100" fmla="*/ 716380 w 867339"/>
                    <a:gd name="connsiteY100" fmla="*/ 367655 h 682265"/>
                    <a:gd name="connsiteX101" fmla="*/ 727905 w 867339"/>
                    <a:gd name="connsiteY101" fmla="*/ 374851 h 682265"/>
                    <a:gd name="connsiteX102" fmla="*/ 737629 w 867339"/>
                    <a:gd name="connsiteY102" fmla="*/ 371613 h 682265"/>
                    <a:gd name="connsiteX103" fmla="*/ 766801 w 867339"/>
                    <a:gd name="connsiteY103" fmla="*/ 361898 h 682265"/>
                    <a:gd name="connsiteX104" fmla="*/ 772563 w 867339"/>
                    <a:gd name="connsiteY104" fmla="*/ 353982 h 682265"/>
                    <a:gd name="connsiteX105" fmla="*/ 771123 w 867339"/>
                    <a:gd name="connsiteY105" fmla="*/ 278060 h 682265"/>
                    <a:gd name="connsiteX106" fmla="*/ 865482 w 867339"/>
                    <a:gd name="connsiteY106" fmla="*/ 243878 h 682265"/>
                    <a:gd name="connsiteX107" fmla="*/ 865482 w 867339"/>
                    <a:gd name="connsiteY107" fmla="*/ 244237 h 682265"/>
                    <a:gd name="connsiteX108" fmla="*/ 867283 w 867339"/>
                    <a:gd name="connsiteY108" fmla="*/ 243518 h 682265"/>
                    <a:gd name="connsiteX109" fmla="*/ 92465 w 867339"/>
                    <a:gd name="connsiteY109" fmla="*/ 231142 h 682265"/>
                    <a:gd name="connsiteX110" fmla="*/ 100740 w 867339"/>
                    <a:gd name="connsiteY110" fmla="*/ 231142 h 682265"/>
                    <a:gd name="connsiteX111" fmla="*/ 109015 w 867339"/>
                    <a:gd name="connsiteY111" fmla="*/ 231142 h 682265"/>
                    <a:gd name="connsiteX112" fmla="*/ 109015 w 867339"/>
                    <a:gd name="connsiteY112" fmla="*/ 248064 h 682265"/>
                    <a:gd name="connsiteX113" fmla="*/ 100740 w 867339"/>
                    <a:gd name="connsiteY113" fmla="*/ 248064 h 682265"/>
                    <a:gd name="connsiteX114" fmla="*/ 92465 w 867339"/>
                    <a:gd name="connsiteY114" fmla="*/ 248064 h 682265"/>
                    <a:gd name="connsiteX115" fmla="*/ 75915 w 867339"/>
                    <a:gd name="connsiteY115" fmla="*/ 214941 h 682265"/>
                    <a:gd name="connsiteX116" fmla="*/ 75915 w 867339"/>
                    <a:gd name="connsiteY116" fmla="*/ 222861 h 682265"/>
                    <a:gd name="connsiteX117" fmla="*/ 75915 w 867339"/>
                    <a:gd name="connsiteY117" fmla="*/ 256344 h 682265"/>
                    <a:gd name="connsiteX118" fmla="*/ 75915 w 867339"/>
                    <a:gd name="connsiteY118" fmla="*/ 264625 h 682265"/>
                    <a:gd name="connsiteX119" fmla="*/ 84190 w 867339"/>
                    <a:gd name="connsiteY119" fmla="*/ 264625 h 682265"/>
                    <a:gd name="connsiteX120" fmla="*/ 100740 w 867339"/>
                    <a:gd name="connsiteY120" fmla="*/ 264625 h 682265"/>
                    <a:gd name="connsiteX121" fmla="*/ 117290 w 867339"/>
                    <a:gd name="connsiteY121" fmla="*/ 264625 h 682265"/>
                    <a:gd name="connsiteX122" fmla="*/ 125565 w 867339"/>
                    <a:gd name="connsiteY122" fmla="*/ 264625 h 682265"/>
                    <a:gd name="connsiteX123" fmla="*/ 125565 w 867339"/>
                    <a:gd name="connsiteY123" fmla="*/ 256344 h 682265"/>
                    <a:gd name="connsiteX124" fmla="*/ 125565 w 867339"/>
                    <a:gd name="connsiteY124" fmla="*/ 222861 h 682265"/>
                    <a:gd name="connsiteX125" fmla="*/ 125565 w 867339"/>
                    <a:gd name="connsiteY125" fmla="*/ 214941 h 682265"/>
                    <a:gd name="connsiteX126" fmla="*/ 117290 w 867339"/>
                    <a:gd name="connsiteY126" fmla="*/ 214941 h 682265"/>
                    <a:gd name="connsiteX127" fmla="*/ 100740 w 867339"/>
                    <a:gd name="connsiteY127" fmla="*/ 214941 h 682265"/>
                    <a:gd name="connsiteX128" fmla="*/ 84190 w 867339"/>
                    <a:gd name="connsiteY128" fmla="*/ 214941 h 682265"/>
                    <a:gd name="connsiteX129" fmla="*/ 506413 w 867339"/>
                    <a:gd name="connsiteY129" fmla="*/ 202139 h 682265"/>
                    <a:gd name="connsiteX130" fmla="*/ 596811 w 867339"/>
                    <a:gd name="connsiteY130" fmla="*/ 240279 h 682265"/>
                    <a:gd name="connsiteX131" fmla="*/ 660197 w 867339"/>
                    <a:gd name="connsiteY131" fmla="*/ 266906 h 682265"/>
                    <a:gd name="connsiteX132" fmla="*/ 712058 w 867339"/>
                    <a:gd name="connsiteY132" fmla="*/ 288495 h 682265"/>
                    <a:gd name="connsiteX133" fmla="*/ 660197 w 867339"/>
                    <a:gd name="connsiteY133" fmla="*/ 307206 h 682265"/>
                    <a:gd name="connsiteX134" fmla="*/ 605094 w 867339"/>
                    <a:gd name="connsiteY134" fmla="*/ 326996 h 682265"/>
                    <a:gd name="connsiteX135" fmla="*/ 601132 w 867339"/>
                    <a:gd name="connsiteY135" fmla="*/ 327355 h 682265"/>
                    <a:gd name="connsiteX136" fmla="*/ 596811 w 867339"/>
                    <a:gd name="connsiteY136" fmla="*/ 325916 h 682265"/>
                    <a:gd name="connsiteX137" fmla="*/ 506413 w 867339"/>
                    <a:gd name="connsiteY137" fmla="*/ 293533 h 682265"/>
                    <a:gd name="connsiteX138" fmla="*/ 603653 w 867339"/>
                    <a:gd name="connsiteY138" fmla="*/ 130895 h 682265"/>
                    <a:gd name="connsiteX139" fmla="*/ 660197 w 867339"/>
                    <a:gd name="connsiteY139" fmla="*/ 150685 h 682265"/>
                    <a:gd name="connsiteX140" fmla="*/ 737629 w 867339"/>
                    <a:gd name="connsiteY140" fmla="*/ 178750 h 682265"/>
                    <a:gd name="connsiteX141" fmla="*/ 862601 w 867339"/>
                    <a:gd name="connsiteY141" fmla="*/ 223368 h 682265"/>
                    <a:gd name="connsiteX142" fmla="*/ 866923 w 867339"/>
                    <a:gd name="connsiteY142" fmla="*/ 227326 h 682265"/>
                    <a:gd name="connsiteX143" fmla="*/ 864401 w 867339"/>
                    <a:gd name="connsiteY143" fmla="*/ 234163 h 682265"/>
                    <a:gd name="connsiteX144" fmla="*/ 767881 w 867339"/>
                    <a:gd name="connsiteY144" fmla="*/ 268705 h 682265"/>
                    <a:gd name="connsiteX145" fmla="*/ 737629 w 867339"/>
                    <a:gd name="connsiteY145" fmla="*/ 256471 h 682265"/>
                    <a:gd name="connsiteX146" fmla="*/ 660197 w 867339"/>
                    <a:gd name="connsiteY146" fmla="*/ 225887 h 682265"/>
                    <a:gd name="connsiteX147" fmla="*/ 596811 w 867339"/>
                    <a:gd name="connsiteY147" fmla="*/ 200340 h 682265"/>
                    <a:gd name="connsiteX148" fmla="*/ 506413 w 867339"/>
                    <a:gd name="connsiteY148" fmla="*/ 164358 h 682265"/>
                    <a:gd name="connsiteX149" fmla="*/ 596811 w 867339"/>
                    <a:gd name="connsiteY149" fmla="*/ 131974 h 682265"/>
                    <a:gd name="connsiteX150" fmla="*/ 599692 w 867339"/>
                    <a:gd name="connsiteY150" fmla="*/ 131254 h 682265"/>
                    <a:gd name="connsiteX151" fmla="*/ 603653 w 867339"/>
                    <a:gd name="connsiteY151" fmla="*/ 130895 h 682265"/>
                    <a:gd name="connsiteX152" fmla="*/ 127669 w 867339"/>
                    <a:gd name="connsiteY152" fmla="*/ 40 h 682265"/>
                    <a:gd name="connsiteX153" fmla="*/ 139407 w 867339"/>
                    <a:gd name="connsiteY153" fmla="*/ 4920 h 682265"/>
                    <a:gd name="connsiteX154" fmla="*/ 144102 w 867339"/>
                    <a:gd name="connsiteY154" fmla="*/ 16488 h 682265"/>
                    <a:gd name="connsiteX155" fmla="*/ 144102 w 867339"/>
                    <a:gd name="connsiteY155" fmla="*/ 127834 h 682265"/>
                    <a:gd name="connsiteX156" fmla="*/ 127488 w 867339"/>
                    <a:gd name="connsiteY156" fmla="*/ 144102 h 682265"/>
                    <a:gd name="connsiteX157" fmla="*/ 16613 w 867339"/>
                    <a:gd name="connsiteY157" fmla="*/ 144102 h 682265"/>
                    <a:gd name="connsiteX158" fmla="*/ 0 w 867339"/>
                    <a:gd name="connsiteY158" fmla="*/ 127834 h 682265"/>
                    <a:gd name="connsiteX159" fmla="*/ 5056 w 867339"/>
                    <a:gd name="connsiteY159" fmla="*/ 115904 h 682265"/>
                    <a:gd name="connsiteX160" fmla="*/ 115931 w 867339"/>
                    <a:gd name="connsiteY160" fmla="*/ 4920 h 682265"/>
                    <a:gd name="connsiteX161" fmla="*/ 127669 w 867339"/>
                    <a:gd name="connsiteY161" fmla="*/ 40 h 682265"/>
                    <a:gd name="connsiteX162" fmla="*/ 161904 w 867339"/>
                    <a:gd name="connsiteY162" fmla="*/ 0 h 682265"/>
                    <a:gd name="connsiteX163" fmla="*/ 273438 w 867339"/>
                    <a:gd name="connsiteY163" fmla="*/ 0 h 682265"/>
                    <a:gd name="connsiteX164" fmla="*/ 472040 w 867339"/>
                    <a:gd name="connsiteY164" fmla="*/ 0 h 682265"/>
                    <a:gd name="connsiteX165" fmla="*/ 488590 w 867339"/>
                    <a:gd name="connsiteY165" fmla="*/ 16562 h 682265"/>
                    <a:gd name="connsiteX166" fmla="*/ 488590 w 867339"/>
                    <a:gd name="connsiteY166" fmla="*/ 665703 h 682265"/>
                    <a:gd name="connsiteX167" fmla="*/ 472040 w 867339"/>
                    <a:gd name="connsiteY167" fmla="*/ 682265 h 682265"/>
                    <a:gd name="connsiteX168" fmla="*/ 273438 w 867339"/>
                    <a:gd name="connsiteY168" fmla="*/ 682265 h 682265"/>
                    <a:gd name="connsiteX169" fmla="*/ 100740 w 867339"/>
                    <a:gd name="connsiteY169" fmla="*/ 682265 h 682265"/>
                    <a:gd name="connsiteX170" fmla="*/ 16550 w 867339"/>
                    <a:gd name="connsiteY170" fmla="*/ 682265 h 682265"/>
                    <a:gd name="connsiteX171" fmla="*/ 0 w 867339"/>
                    <a:gd name="connsiteY171" fmla="*/ 665703 h 682265"/>
                    <a:gd name="connsiteX172" fmla="*/ 0 w 867339"/>
                    <a:gd name="connsiteY172" fmla="*/ 162015 h 682265"/>
                    <a:gd name="connsiteX173" fmla="*/ 100740 w 867339"/>
                    <a:gd name="connsiteY173" fmla="*/ 162015 h 682265"/>
                    <a:gd name="connsiteX174" fmla="*/ 127005 w 867339"/>
                    <a:gd name="connsiteY174" fmla="*/ 162015 h 682265"/>
                    <a:gd name="connsiteX175" fmla="*/ 161904 w 867339"/>
                    <a:gd name="connsiteY175" fmla="*/ 127452 h 68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867339" h="682265">
                      <a:moveTo>
                        <a:pt x="140317" y="570654"/>
                      </a:moveTo>
                      <a:lnTo>
                        <a:pt x="140317" y="587216"/>
                      </a:lnTo>
                      <a:lnTo>
                        <a:pt x="273438" y="587216"/>
                      </a:lnTo>
                      <a:lnTo>
                        <a:pt x="406199" y="587216"/>
                      </a:lnTo>
                      <a:lnTo>
                        <a:pt x="406199" y="570654"/>
                      </a:lnTo>
                      <a:lnTo>
                        <a:pt x="273438" y="570654"/>
                      </a:lnTo>
                      <a:close/>
                      <a:moveTo>
                        <a:pt x="92465" y="554093"/>
                      </a:moveTo>
                      <a:lnTo>
                        <a:pt x="100740" y="554093"/>
                      </a:lnTo>
                      <a:lnTo>
                        <a:pt x="109015" y="554093"/>
                      </a:lnTo>
                      <a:lnTo>
                        <a:pt x="109015" y="570654"/>
                      </a:lnTo>
                      <a:lnTo>
                        <a:pt x="100740" y="570654"/>
                      </a:lnTo>
                      <a:lnTo>
                        <a:pt x="92465" y="570654"/>
                      </a:lnTo>
                      <a:close/>
                      <a:moveTo>
                        <a:pt x="75915" y="537531"/>
                      </a:moveTo>
                      <a:lnTo>
                        <a:pt x="75915" y="545812"/>
                      </a:lnTo>
                      <a:lnTo>
                        <a:pt x="75915" y="578935"/>
                      </a:lnTo>
                      <a:lnTo>
                        <a:pt x="75915" y="587216"/>
                      </a:lnTo>
                      <a:lnTo>
                        <a:pt x="84190" y="587216"/>
                      </a:lnTo>
                      <a:lnTo>
                        <a:pt x="100740" y="587216"/>
                      </a:lnTo>
                      <a:lnTo>
                        <a:pt x="117290" y="587216"/>
                      </a:lnTo>
                      <a:lnTo>
                        <a:pt x="125565" y="587216"/>
                      </a:lnTo>
                      <a:lnTo>
                        <a:pt x="125565" y="578935"/>
                      </a:lnTo>
                      <a:lnTo>
                        <a:pt x="125565" y="545812"/>
                      </a:lnTo>
                      <a:lnTo>
                        <a:pt x="125565" y="537531"/>
                      </a:lnTo>
                      <a:lnTo>
                        <a:pt x="117290" y="537531"/>
                      </a:lnTo>
                      <a:lnTo>
                        <a:pt x="100740" y="537531"/>
                      </a:lnTo>
                      <a:lnTo>
                        <a:pt x="84190" y="537531"/>
                      </a:lnTo>
                      <a:close/>
                      <a:moveTo>
                        <a:pt x="140317" y="463004"/>
                      </a:moveTo>
                      <a:lnTo>
                        <a:pt x="140317" y="479566"/>
                      </a:lnTo>
                      <a:lnTo>
                        <a:pt x="273438" y="479566"/>
                      </a:lnTo>
                      <a:lnTo>
                        <a:pt x="406199" y="479566"/>
                      </a:lnTo>
                      <a:lnTo>
                        <a:pt x="406199" y="463004"/>
                      </a:lnTo>
                      <a:lnTo>
                        <a:pt x="273438" y="463004"/>
                      </a:lnTo>
                      <a:close/>
                      <a:moveTo>
                        <a:pt x="92465" y="446443"/>
                      </a:moveTo>
                      <a:lnTo>
                        <a:pt x="100740" y="446443"/>
                      </a:lnTo>
                      <a:lnTo>
                        <a:pt x="109015" y="446443"/>
                      </a:lnTo>
                      <a:lnTo>
                        <a:pt x="109015" y="463004"/>
                      </a:lnTo>
                      <a:lnTo>
                        <a:pt x="100740" y="463004"/>
                      </a:lnTo>
                      <a:lnTo>
                        <a:pt x="92465" y="463004"/>
                      </a:lnTo>
                      <a:close/>
                      <a:moveTo>
                        <a:pt x="75915" y="430241"/>
                      </a:moveTo>
                      <a:lnTo>
                        <a:pt x="75915" y="438162"/>
                      </a:lnTo>
                      <a:lnTo>
                        <a:pt x="75915" y="471285"/>
                      </a:lnTo>
                      <a:lnTo>
                        <a:pt x="75915" y="479566"/>
                      </a:lnTo>
                      <a:lnTo>
                        <a:pt x="84190" y="479566"/>
                      </a:lnTo>
                      <a:lnTo>
                        <a:pt x="100740" y="479566"/>
                      </a:lnTo>
                      <a:lnTo>
                        <a:pt x="117290" y="479566"/>
                      </a:lnTo>
                      <a:lnTo>
                        <a:pt x="125565" y="479566"/>
                      </a:lnTo>
                      <a:lnTo>
                        <a:pt x="125565" y="471285"/>
                      </a:lnTo>
                      <a:lnTo>
                        <a:pt x="125565" y="438162"/>
                      </a:lnTo>
                      <a:lnTo>
                        <a:pt x="125565" y="430241"/>
                      </a:lnTo>
                      <a:lnTo>
                        <a:pt x="117290" y="430241"/>
                      </a:lnTo>
                      <a:lnTo>
                        <a:pt x="100740" y="430241"/>
                      </a:lnTo>
                      <a:lnTo>
                        <a:pt x="84190" y="430241"/>
                      </a:lnTo>
                      <a:close/>
                      <a:moveTo>
                        <a:pt x="140317" y="355714"/>
                      </a:moveTo>
                      <a:lnTo>
                        <a:pt x="140317" y="372275"/>
                      </a:lnTo>
                      <a:lnTo>
                        <a:pt x="273438" y="372275"/>
                      </a:lnTo>
                      <a:lnTo>
                        <a:pt x="406199" y="372275"/>
                      </a:lnTo>
                      <a:lnTo>
                        <a:pt x="406199" y="355714"/>
                      </a:lnTo>
                      <a:lnTo>
                        <a:pt x="273438" y="355714"/>
                      </a:lnTo>
                      <a:close/>
                      <a:moveTo>
                        <a:pt x="92465" y="338792"/>
                      </a:moveTo>
                      <a:lnTo>
                        <a:pt x="100740" y="338792"/>
                      </a:lnTo>
                      <a:lnTo>
                        <a:pt x="109015" y="338792"/>
                      </a:lnTo>
                      <a:lnTo>
                        <a:pt x="109015" y="355714"/>
                      </a:lnTo>
                      <a:lnTo>
                        <a:pt x="100740" y="355714"/>
                      </a:lnTo>
                      <a:lnTo>
                        <a:pt x="92465" y="355714"/>
                      </a:lnTo>
                      <a:close/>
                      <a:moveTo>
                        <a:pt x="75915" y="322231"/>
                      </a:moveTo>
                      <a:lnTo>
                        <a:pt x="75915" y="330512"/>
                      </a:lnTo>
                      <a:lnTo>
                        <a:pt x="75915" y="363995"/>
                      </a:lnTo>
                      <a:lnTo>
                        <a:pt x="75915" y="372275"/>
                      </a:lnTo>
                      <a:lnTo>
                        <a:pt x="84190" y="372275"/>
                      </a:lnTo>
                      <a:lnTo>
                        <a:pt x="100740" y="372275"/>
                      </a:lnTo>
                      <a:lnTo>
                        <a:pt x="117290" y="372275"/>
                      </a:lnTo>
                      <a:lnTo>
                        <a:pt x="125565" y="372275"/>
                      </a:lnTo>
                      <a:lnTo>
                        <a:pt x="125565" y="363995"/>
                      </a:lnTo>
                      <a:lnTo>
                        <a:pt x="125565" y="330512"/>
                      </a:lnTo>
                      <a:lnTo>
                        <a:pt x="125565" y="322231"/>
                      </a:lnTo>
                      <a:lnTo>
                        <a:pt x="117290" y="322231"/>
                      </a:lnTo>
                      <a:lnTo>
                        <a:pt x="100740" y="322231"/>
                      </a:lnTo>
                      <a:lnTo>
                        <a:pt x="84190" y="322231"/>
                      </a:lnTo>
                      <a:close/>
                      <a:moveTo>
                        <a:pt x="506413" y="303967"/>
                      </a:moveTo>
                      <a:lnTo>
                        <a:pt x="596811" y="336351"/>
                      </a:lnTo>
                      <a:lnTo>
                        <a:pt x="596811" y="630682"/>
                      </a:lnTo>
                      <a:lnTo>
                        <a:pt x="596811" y="632841"/>
                      </a:lnTo>
                      <a:cubicBezTo>
                        <a:pt x="596811" y="633201"/>
                        <a:pt x="596811" y="633561"/>
                        <a:pt x="596811" y="633561"/>
                      </a:cubicBezTo>
                      <a:lnTo>
                        <a:pt x="596811" y="634640"/>
                      </a:lnTo>
                      <a:lnTo>
                        <a:pt x="506413" y="602257"/>
                      </a:lnTo>
                      <a:close/>
                      <a:moveTo>
                        <a:pt x="140317" y="248064"/>
                      </a:moveTo>
                      <a:lnTo>
                        <a:pt x="140317" y="264625"/>
                      </a:lnTo>
                      <a:lnTo>
                        <a:pt x="273438" y="264625"/>
                      </a:lnTo>
                      <a:lnTo>
                        <a:pt x="406199" y="264625"/>
                      </a:lnTo>
                      <a:lnTo>
                        <a:pt x="406199" y="248064"/>
                      </a:lnTo>
                      <a:lnTo>
                        <a:pt x="273438" y="248064"/>
                      </a:lnTo>
                      <a:close/>
                      <a:moveTo>
                        <a:pt x="867283" y="243518"/>
                      </a:moveTo>
                      <a:lnTo>
                        <a:pt x="867283" y="537849"/>
                      </a:lnTo>
                      <a:cubicBezTo>
                        <a:pt x="867283" y="540008"/>
                        <a:pt x="866202" y="542167"/>
                        <a:pt x="863681" y="542887"/>
                      </a:cubicBezTo>
                      <a:lnTo>
                        <a:pt x="737629" y="588224"/>
                      </a:lnTo>
                      <a:lnTo>
                        <a:pt x="660197" y="615930"/>
                      </a:lnTo>
                      <a:lnTo>
                        <a:pt x="607975" y="634640"/>
                      </a:lnTo>
                      <a:lnTo>
                        <a:pt x="607975" y="336351"/>
                      </a:lnTo>
                      <a:lnTo>
                        <a:pt x="660197" y="317640"/>
                      </a:lnTo>
                      <a:lnTo>
                        <a:pt x="715300" y="297850"/>
                      </a:lnTo>
                      <a:lnTo>
                        <a:pt x="716380" y="367655"/>
                      </a:lnTo>
                      <a:cubicBezTo>
                        <a:pt x="716380" y="373412"/>
                        <a:pt x="722863" y="376291"/>
                        <a:pt x="727905" y="374851"/>
                      </a:cubicBezTo>
                      <a:lnTo>
                        <a:pt x="737629" y="371613"/>
                      </a:lnTo>
                      <a:lnTo>
                        <a:pt x="766801" y="361898"/>
                      </a:lnTo>
                      <a:cubicBezTo>
                        <a:pt x="770403" y="361178"/>
                        <a:pt x="772563" y="357580"/>
                        <a:pt x="772563" y="353982"/>
                      </a:cubicBezTo>
                      <a:lnTo>
                        <a:pt x="771123" y="278060"/>
                      </a:lnTo>
                      <a:lnTo>
                        <a:pt x="865482" y="243878"/>
                      </a:lnTo>
                      <a:lnTo>
                        <a:pt x="865482" y="244237"/>
                      </a:lnTo>
                      <a:cubicBezTo>
                        <a:pt x="866202" y="243878"/>
                        <a:pt x="866923" y="243518"/>
                        <a:pt x="867283" y="243518"/>
                      </a:cubicBezTo>
                      <a:close/>
                      <a:moveTo>
                        <a:pt x="92465" y="231142"/>
                      </a:moveTo>
                      <a:lnTo>
                        <a:pt x="100740" y="231142"/>
                      </a:lnTo>
                      <a:lnTo>
                        <a:pt x="109015" y="231142"/>
                      </a:lnTo>
                      <a:lnTo>
                        <a:pt x="109015" y="248064"/>
                      </a:lnTo>
                      <a:lnTo>
                        <a:pt x="100740" y="248064"/>
                      </a:lnTo>
                      <a:lnTo>
                        <a:pt x="92465" y="248064"/>
                      </a:lnTo>
                      <a:close/>
                      <a:moveTo>
                        <a:pt x="75915" y="214941"/>
                      </a:moveTo>
                      <a:lnTo>
                        <a:pt x="75915" y="222861"/>
                      </a:lnTo>
                      <a:lnTo>
                        <a:pt x="75915" y="256344"/>
                      </a:lnTo>
                      <a:lnTo>
                        <a:pt x="75915" y="264625"/>
                      </a:lnTo>
                      <a:lnTo>
                        <a:pt x="84190" y="264625"/>
                      </a:lnTo>
                      <a:lnTo>
                        <a:pt x="100740" y="264625"/>
                      </a:lnTo>
                      <a:lnTo>
                        <a:pt x="117290" y="264625"/>
                      </a:lnTo>
                      <a:lnTo>
                        <a:pt x="125565" y="264625"/>
                      </a:lnTo>
                      <a:lnTo>
                        <a:pt x="125565" y="256344"/>
                      </a:lnTo>
                      <a:lnTo>
                        <a:pt x="125565" y="222861"/>
                      </a:lnTo>
                      <a:lnTo>
                        <a:pt x="125565" y="214941"/>
                      </a:lnTo>
                      <a:lnTo>
                        <a:pt x="117290" y="214941"/>
                      </a:lnTo>
                      <a:lnTo>
                        <a:pt x="100740" y="214941"/>
                      </a:lnTo>
                      <a:lnTo>
                        <a:pt x="84190" y="214941"/>
                      </a:lnTo>
                      <a:close/>
                      <a:moveTo>
                        <a:pt x="506413" y="202139"/>
                      </a:moveTo>
                      <a:lnTo>
                        <a:pt x="596811" y="240279"/>
                      </a:lnTo>
                      <a:lnTo>
                        <a:pt x="660197" y="266906"/>
                      </a:lnTo>
                      <a:lnTo>
                        <a:pt x="712058" y="288495"/>
                      </a:lnTo>
                      <a:lnTo>
                        <a:pt x="660197" y="307206"/>
                      </a:lnTo>
                      <a:lnTo>
                        <a:pt x="605094" y="326996"/>
                      </a:lnTo>
                      <a:cubicBezTo>
                        <a:pt x="603653" y="327355"/>
                        <a:pt x="602213" y="327715"/>
                        <a:pt x="601132" y="327355"/>
                      </a:cubicBezTo>
                      <a:lnTo>
                        <a:pt x="596811" y="325916"/>
                      </a:lnTo>
                      <a:lnTo>
                        <a:pt x="506413" y="293533"/>
                      </a:lnTo>
                      <a:close/>
                      <a:moveTo>
                        <a:pt x="603653" y="130895"/>
                      </a:moveTo>
                      <a:lnTo>
                        <a:pt x="660197" y="150685"/>
                      </a:lnTo>
                      <a:lnTo>
                        <a:pt x="737629" y="178750"/>
                      </a:lnTo>
                      <a:lnTo>
                        <a:pt x="862601" y="223368"/>
                      </a:lnTo>
                      <a:cubicBezTo>
                        <a:pt x="864401" y="224088"/>
                        <a:pt x="866202" y="225527"/>
                        <a:pt x="866923" y="227326"/>
                      </a:cubicBezTo>
                      <a:cubicBezTo>
                        <a:pt x="868003" y="229845"/>
                        <a:pt x="866923" y="232723"/>
                        <a:pt x="864401" y="234163"/>
                      </a:cubicBezTo>
                      <a:lnTo>
                        <a:pt x="767881" y="268705"/>
                      </a:lnTo>
                      <a:lnTo>
                        <a:pt x="737629" y="256471"/>
                      </a:lnTo>
                      <a:lnTo>
                        <a:pt x="660197" y="225887"/>
                      </a:lnTo>
                      <a:lnTo>
                        <a:pt x="596811" y="200340"/>
                      </a:lnTo>
                      <a:lnTo>
                        <a:pt x="506413" y="164358"/>
                      </a:lnTo>
                      <a:lnTo>
                        <a:pt x="596811" y="131974"/>
                      </a:lnTo>
                      <a:lnTo>
                        <a:pt x="599692" y="131254"/>
                      </a:lnTo>
                      <a:cubicBezTo>
                        <a:pt x="600772" y="130895"/>
                        <a:pt x="602213" y="130175"/>
                        <a:pt x="603653" y="130895"/>
                      </a:cubicBezTo>
                      <a:close/>
                      <a:moveTo>
                        <a:pt x="127669" y="40"/>
                      </a:moveTo>
                      <a:cubicBezTo>
                        <a:pt x="131913" y="40"/>
                        <a:pt x="136156" y="1667"/>
                        <a:pt x="139407" y="4920"/>
                      </a:cubicBezTo>
                      <a:cubicBezTo>
                        <a:pt x="142296" y="8174"/>
                        <a:pt x="144102" y="12150"/>
                        <a:pt x="144102" y="16488"/>
                      </a:cubicBezTo>
                      <a:lnTo>
                        <a:pt x="144102" y="127834"/>
                      </a:lnTo>
                      <a:cubicBezTo>
                        <a:pt x="144102" y="136871"/>
                        <a:pt x="136879" y="144102"/>
                        <a:pt x="127488" y="144102"/>
                      </a:cubicBezTo>
                      <a:lnTo>
                        <a:pt x="16613" y="144102"/>
                      </a:lnTo>
                      <a:cubicBezTo>
                        <a:pt x="7584" y="144102"/>
                        <a:pt x="0" y="136871"/>
                        <a:pt x="0" y="127834"/>
                      </a:cubicBezTo>
                      <a:cubicBezTo>
                        <a:pt x="0" y="123134"/>
                        <a:pt x="2167" y="118796"/>
                        <a:pt x="5056" y="115904"/>
                      </a:cubicBezTo>
                      <a:lnTo>
                        <a:pt x="115931" y="4920"/>
                      </a:lnTo>
                      <a:cubicBezTo>
                        <a:pt x="119182" y="1667"/>
                        <a:pt x="123426" y="40"/>
                        <a:pt x="127669" y="40"/>
                      </a:cubicBezTo>
                      <a:close/>
                      <a:moveTo>
                        <a:pt x="161904" y="0"/>
                      </a:moveTo>
                      <a:lnTo>
                        <a:pt x="273438" y="0"/>
                      </a:lnTo>
                      <a:lnTo>
                        <a:pt x="472040" y="0"/>
                      </a:lnTo>
                      <a:cubicBezTo>
                        <a:pt x="481394" y="0"/>
                        <a:pt x="488590" y="7561"/>
                        <a:pt x="488590" y="16562"/>
                      </a:cubicBezTo>
                      <a:lnTo>
                        <a:pt x="488590" y="665703"/>
                      </a:lnTo>
                      <a:cubicBezTo>
                        <a:pt x="488590" y="674704"/>
                        <a:pt x="481394" y="682265"/>
                        <a:pt x="472040" y="682265"/>
                      </a:cubicBezTo>
                      <a:lnTo>
                        <a:pt x="273438" y="682265"/>
                      </a:lnTo>
                      <a:lnTo>
                        <a:pt x="100740" y="682265"/>
                      </a:lnTo>
                      <a:lnTo>
                        <a:pt x="16550" y="682265"/>
                      </a:lnTo>
                      <a:cubicBezTo>
                        <a:pt x="7555" y="682265"/>
                        <a:pt x="0" y="674704"/>
                        <a:pt x="0" y="665703"/>
                      </a:cubicBezTo>
                      <a:lnTo>
                        <a:pt x="0" y="162015"/>
                      </a:lnTo>
                      <a:lnTo>
                        <a:pt x="100740" y="162015"/>
                      </a:lnTo>
                      <a:lnTo>
                        <a:pt x="127005" y="162015"/>
                      </a:lnTo>
                      <a:cubicBezTo>
                        <a:pt x="146073" y="162015"/>
                        <a:pt x="161904" y="146534"/>
                        <a:pt x="161904" y="127452"/>
                      </a:cubicBezTo>
                      <a:close/>
                    </a:path>
                  </a:pathLst>
                </a:custGeom>
                <a:solidFill>
                  <a:srgbClr val="FFFFFF"/>
                </a:solidFill>
                <a:ln>
                  <a:solidFill>
                    <a:srgbClr val="76BFA4"/>
                  </a:solidFill>
                </a:ln>
                <a:effectLst/>
              </p:spPr>
              <p:txBody>
                <a:bodyPr wrap="square"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B3B3B3"/>
                    </a:solidFill>
                    <a:effectLst/>
                    <a:uLnTx/>
                    <a:uFillTx/>
                    <a:latin typeface="Lato Light" panose="020F0502020204030203" pitchFamily="34" charset="0"/>
                    <a:ea typeface="+mn-ea"/>
                    <a:cs typeface="+mn-cs"/>
                    <a:sym typeface="Calibri"/>
                  </a:endParaRPr>
                </a:p>
              </p:txBody>
            </p:sp>
          </p:grpSp>
          <p:sp>
            <p:nvSpPr>
              <p:cNvPr id="10" name="TextBox 9">
                <a:extLst>
                  <a:ext uri="{FF2B5EF4-FFF2-40B4-BE49-F238E27FC236}">
                    <a16:creationId xmlns:a16="http://schemas.microsoft.com/office/drawing/2014/main" id="{E20F0D4D-F0FD-1696-A8BA-DB6F1D8FCA8C}"/>
                  </a:ext>
                </a:extLst>
              </p:cNvPr>
              <p:cNvSpPr txBox="1"/>
              <p:nvPr/>
            </p:nvSpPr>
            <p:spPr>
              <a:xfrm>
                <a:off x="3072416" y="5245314"/>
                <a:ext cx="1463040" cy="1371600"/>
              </a:xfrm>
              <a:prstGeom prst="rect">
                <a:avLst/>
              </a:prstGeom>
              <a:noFill/>
            </p:spPr>
            <p:txBody>
              <a:bodyPr wrap="none" lIns="91440" tIns="0" rIns="0" bIns="0" rtlCol="0" anchor="ctr">
                <a:no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effectLst/>
                    <a:uLnTx/>
                    <a:uFillTx/>
                    <a:latin typeface="+mj-lt"/>
                    <a:ea typeface="+mn-ea"/>
                    <a:cs typeface="Poppins" pitchFamily="2" charset="77"/>
                  </a:rPr>
                  <a:t>Engineering Basis</a:t>
                </a:r>
              </a:p>
              <a:p>
                <a:pPr marL="0" marR="0" lvl="0" indent="0"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effectLst/>
                    <a:uLnTx/>
                    <a:uFillTx/>
                    <a:latin typeface="+mj-lt"/>
                    <a:ea typeface="+mn-ea"/>
                    <a:cs typeface="Poppins" pitchFamily="2" charset="77"/>
                  </a:rPr>
                  <a:t>3D Models</a:t>
                </a:r>
              </a:p>
              <a:p>
                <a:pPr marL="0" marR="0" lvl="0" indent="0"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effectLst/>
                    <a:uLnTx/>
                    <a:uFillTx/>
                    <a:latin typeface="+mj-lt"/>
                    <a:ea typeface="+mn-ea"/>
                    <a:cs typeface="Poppins" pitchFamily="2" charset="77"/>
                  </a:rPr>
                  <a:t>P&amp;IDs</a:t>
                </a:r>
              </a:p>
              <a:p>
                <a:pPr marL="0" marR="0" lvl="0" indent="0"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effectLst/>
                    <a:uLnTx/>
                    <a:uFillTx/>
                    <a:latin typeface="+mj-lt"/>
                    <a:ea typeface="+mn-ea"/>
                    <a:cs typeface="Poppins" pitchFamily="2" charset="77"/>
                  </a:rPr>
                  <a:t>Documents</a:t>
                </a:r>
              </a:p>
            </p:txBody>
          </p:sp>
          <p:sp>
            <p:nvSpPr>
              <p:cNvPr id="11" name="Rectangle 10">
                <a:extLst>
                  <a:ext uri="{FF2B5EF4-FFF2-40B4-BE49-F238E27FC236}">
                    <a16:creationId xmlns:a16="http://schemas.microsoft.com/office/drawing/2014/main" id="{535F87CE-5185-6DE0-89C7-97F7868CAECF}"/>
                  </a:ext>
                </a:extLst>
              </p:cNvPr>
              <p:cNvSpPr/>
              <p:nvPr/>
            </p:nvSpPr>
            <p:spPr>
              <a:xfrm>
                <a:off x="1808217" y="5246680"/>
                <a:ext cx="1280160" cy="137160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b">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Asset Lifecycle Information Management</a:t>
                </a:r>
                <a:endParaRPr kumimoji="0" lang="en-SE" sz="1000" b="1" i="0" u="none" strike="noStrike" kern="1200"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grpSp>
        <p:sp>
          <p:nvSpPr>
            <p:cNvPr id="8" name="Rectangle 7">
              <a:extLst>
                <a:ext uri="{FF2B5EF4-FFF2-40B4-BE49-F238E27FC236}">
                  <a16:creationId xmlns:a16="http://schemas.microsoft.com/office/drawing/2014/main" id="{07F7457C-BC16-6D7F-18B7-69B855F55A4A}"/>
                </a:ext>
              </a:extLst>
            </p:cNvPr>
            <p:cNvSpPr/>
            <p:nvPr/>
          </p:nvSpPr>
          <p:spPr>
            <a:xfrm>
              <a:off x="1218593" y="4460202"/>
              <a:ext cx="2887167" cy="1536631"/>
            </a:xfrm>
            <a:prstGeom prst="rect">
              <a:avLst/>
            </a:prstGeom>
            <a:noFill/>
            <a:ln w="12700">
              <a:solidFill>
                <a:schemeClr val="tx1"/>
              </a:solidFill>
            </a:ln>
          </p:spPr>
          <p:txBody>
            <a:bodyPr wrap="square" anchor="ctr">
              <a:noAutofit/>
            </a:body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sz="1000" b="0" i="0" u="none" strike="noStrike" kern="1200" cap="none" spc="0" normalizeH="0" baseline="0" noProof="0">
                <a:ln>
                  <a:noFill/>
                </a:ln>
                <a:solidFill>
                  <a:srgbClr val="FFFFFF"/>
                </a:solidFill>
                <a:effectLst/>
                <a:uLnTx/>
                <a:uFillTx/>
                <a:cs typeface="Arial" panose="020B0604020202020204" pitchFamily="34" charset="0"/>
                <a:sym typeface="Calibri"/>
              </a:endParaRPr>
            </a:p>
          </p:txBody>
        </p:sp>
      </p:grpSp>
      <p:grpSp>
        <p:nvGrpSpPr>
          <p:cNvPr id="16" name="Group 15">
            <a:extLst>
              <a:ext uri="{FF2B5EF4-FFF2-40B4-BE49-F238E27FC236}">
                <a16:creationId xmlns:a16="http://schemas.microsoft.com/office/drawing/2014/main" id="{76A837E4-F2E1-5B98-87E6-246F6709F9A3}"/>
              </a:ext>
            </a:extLst>
          </p:cNvPr>
          <p:cNvGrpSpPr/>
          <p:nvPr/>
        </p:nvGrpSpPr>
        <p:grpSpPr>
          <a:xfrm>
            <a:off x="1173928" y="2953292"/>
            <a:ext cx="2887167" cy="1536631"/>
            <a:chOff x="8203649" y="2672607"/>
            <a:chExt cx="2887167" cy="1536631"/>
          </a:xfrm>
        </p:grpSpPr>
        <p:sp>
          <p:nvSpPr>
            <p:cNvPr id="17" name="Rectangle 16">
              <a:extLst>
                <a:ext uri="{FF2B5EF4-FFF2-40B4-BE49-F238E27FC236}">
                  <a16:creationId xmlns:a16="http://schemas.microsoft.com/office/drawing/2014/main" id="{2328B7BE-8E6F-C36F-F6A6-8680E87774A9}"/>
                </a:ext>
              </a:extLst>
            </p:cNvPr>
            <p:cNvSpPr/>
            <p:nvPr/>
          </p:nvSpPr>
          <p:spPr>
            <a:xfrm>
              <a:off x="8203649" y="2672607"/>
              <a:ext cx="2887167" cy="1536631"/>
            </a:xfrm>
            <a:prstGeom prst="rect">
              <a:avLst/>
            </a:prstGeom>
            <a:noFill/>
            <a:ln w="12700">
              <a:solidFill>
                <a:schemeClr val="tx1"/>
              </a:solidFill>
            </a:ln>
          </p:spPr>
          <p:txBody>
            <a:bodyPr wrap="square" anchor="ctr">
              <a:noAutofit/>
            </a:body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sz="1000" b="0" i="0" u="none" strike="noStrike" kern="1200" cap="none" spc="0" normalizeH="0" baseline="0" noProof="0">
                <a:ln>
                  <a:noFill/>
                </a:ln>
                <a:solidFill>
                  <a:srgbClr val="FFFFFF"/>
                </a:solidFill>
                <a:effectLst/>
                <a:uLnTx/>
                <a:uFillTx/>
                <a:cs typeface="Arial" panose="020B0604020202020204" pitchFamily="34" charset="0"/>
                <a:sym typeface="Calibri"/>
              </a:endParaRPr>
            </a:p>
          </p:txBody>
        </p:sp>
        <p:sp>
          <p:nvSpPr>
            <p:cNvPr id="18" name="TextBox 17">
              <a:extLst>
                <a:ext uri="{FF2B5EF4-FFF2-40B4-BE49-F238E27FC236}">
                  <a16:creationId xmlns:a16="http://schemas.microsoft.com/office/drawing/2014/main" id="{F9A11FF3-616B-D2A1-68F1-12FE1DEC1635}"/>
                </a:ext>
              </a:extLst>
            </p:cNvPr>
            <p:cNvSpPr txBox="1"/>
            <p:nvPr/>
          </p:nvSpPr>
          <p:spPr>
            <a:xfrm>
              <a:off x="9571308" y="2745141"/>
              <a:ext cx="1463040" cy="1371600"/>
            </a:xfrm>
            <a:prstGeom prst="rect">
              <a:avLst/>
            </a:prstGeom>
            <a:noFill/>
          </p:spPr>
          <p:txBody>
            <a:bodyPr wrap="none" lIns="91440" tIns="0" rIns="0" bIns="0" rtlCol="0" anchor="ctr">
              <a:no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effectLst/>
                  <a:uLnTx/>
                  <a:uFillTx/>
                  <a:latin typeface="Roboto Regular"/>
                  <a:ea typeface="+mn-ea"/>
                  <a:cs typeface="Poppins" pitchFamily="2" charset="77"/>
                </a:rPr>
                <a:t>Maintenance Plans</a:t>
              </a:r>
            </a:p>
            <a:p>
              <a:pPr marL="0" marR="0" lvl="0" indent="0"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effectLst/>
                  <a:uLnTx/>
                  <a:uFillTx/>
                  <a:latin typeface="Roboto Regular"/>
                  <a:ea typeface="+mn-ea"/>
                  <a:cs typeface="Poppins" pitchFamily="2" charset="77"/>
                </a:rPr>
                <a:t>Work Requests</a:t>
              </a:r>
            </a:p>
            <a:p>
              <a:pPr marL="0" marR="0" lvl="0" indent="0"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effectLst/>
                  <a:uLnTx/>
                  <a:uFillTx/>
                  <a:latin typeface="Roboto Regular"/>
                  <a:ea typeface="+mn-ea"/>
                  <a:cs typeface="Poppins" pitchFamily="2" charset="77"/>
                </a:rPr>
                <a:t>Assets</a:t>
              </a:r>
            </a:p>
            <a:p>
              <a:pPr marL="0" marR="0" lvl="0" indent="0"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effectLst/>
                  <a:uLnTx/>
                  <a:uFillTx/>
                  <a:latin typeface="Roboto Regular"/>
                  <a:ea typeface="+mn-ea"/>
                  <a:cs typeface="Poppins" pitchFamily="2" charset="77"/>
                </a:rPr>
                <a:t>Work History</a:t>
              </a:r>
            </a:p>
            <a:p>
              <a:pPr marL="0" marR="0" lvl="0" indent="0"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effectLst/>
                  <a:uLnTx/>
                  <a:uFillTx/>
                  <a:latin typeface="Roboto Regular"/>
                  <a:ea typeface="+mn-ea"/>
                  <a:cs typeface="Poppins" pitchFamily="2" charset="77"/>
                </a:rPr>
                <a:t>Inspections</a:t>
              </a:r>
            </a:p>
          </p:txBody>
        </p:sp>
        <p:grpSp>
          <p:nvGrpSpPr>
            <p:cNvPr id="19" name="Group 18">
              <a:extLst>
                <a:ext uri="{FF2B5EF4-FFF2-40B4-BE49-F238E27FC236}">
                  <a16:creationId xmlns:a16="http://schemas.microsoft.com/office/drawing/2014/main" id="{5113733B-EE73-0BD5-7F31-2E9FD62551BF}"/>
                </a:ext>
              </a:extLst>
            </p:cNvPr>
            <p:cNvGrpSpPr/>
            <p:nvPr/>
          </p:nvGrpSpPr>
          <p:grpSpPr>
            <a:xfrm>
              <a:off x="8282987" y="2755122"/>
              <a:ext cx="1280160" cy="1371600"/>
              <a:chOff x="8282987" y="2745141"/>
              <a:chExt cx="1280160" cy="1371600"/>
            </a:xfrm>
          </p:grpSpPr>
          <p:sp>
            <p:nvSpPr>
              <p:cNvPr id="20" name="Rectangle 19">
                <a:extLst>
                  <a:ext uri="{FF2B5EF4-FFF2-40B4-BE49-F238E27FC236}">
                    <a16:creationId xmlns:a16="http://schemas.microsoft.com/office/drawing/2014/main" id="{6D59693A-E42D-4DB3-45B4-65F0C7F6EAEF}"/>
                  </a:ext>
                </a:extLst>
              </p:cNvPr>
              <p:cNvSpPr/>
              <p:nvPr/>
            </p:nvSpPr>
            <p:spPr>
              <a:xfrm>
                <a:off x="8282987" y="2745141"/>
                <a:ext cx="1280160" cy="13716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defRPr/>
                </a:pPr>
                <a:r>
                  <a:rPr lang="en-US" sz="1000" b="1" dirty="0">
                    <a:solidFill>
                      <a:schemeClr val="tx1"/>
                    </a:solidFill>
                    <a:latin typeface="Arial" panose="020B0604020202020204" pitchFamily="34" charset="0"/>
                    <a:cs typeface="Arial" panose="020B0604020202020204" pitchFamily="34" charset="0"/>
                  </a:rPr>
                  <a:t>Enterprise Asset Management</a:t>
                </a:r>
              </a:p>
            </p:txBody>
          </p:sp>
          <p:grpSp>
            <p:nvGrpSpPr>
              <p:cNvPr id="21" name="Group 20">
                <a:extLst>
                  <a:ext uri="{FF2B5EF4-FFF2-40B4-BE49-F238E27FC236}">
                    <a16:creationId xmlns:a16="http://schemas.microsoft.com/office/drawing/2014/main" id="{1C13BBB9-4BC5-00EC-FD06-C92B0ACA43B3}"/>
                  </a:ext>
                </a:extLst>
              </p:cNvPr>
              <p:cNvGrpSpPr/>
              <p:nvPr/>
            </p:nvGrpSpPr>
            <p:grpSpPr>
              <a:xfrm>
                <a:off x="8557307" y="2829380"/>
                <a:ext cx="731520" cy="728103"/>
                <a:chOff x="8557307" y="2829380"/>
                <a:chExt cx="731520" cy="728103"/>
              </a:xfrm>
            </p:grpSpPr>
            <p:grpSp>
              <p:nvGrpSpPr>
                <p:cNvPr id="22" name="Group 21">
                  <a:extLst>
                    <a:ext uri="{FF2B5EF4-FFF2-40B4-BE49-F238E27FC236}">
                      <a16:creationId xmlns:a16="http://schemas.microsoft.com/office/drawing/2014/main" id="{52B45585-1354-45BB-ACC8-B2D159975AA7}"/>
                    </a:ext>
                  </a:extLst>
                </p:cNvPr>
                <p:cNvGrpSpPr/>
                <p:nvPr/>
              </p:nvGrpSpPr>
              <p:grpSpPr>
                <a:xfrm>
                  <a:off x="8557307" y="2829380"/>
                  <a:ext cx="731520" cy="728103"/>
                  <a:chOff x="3242039" y="986972"/>
                  <a:chExt cx="4741378" cy="4741378"/>
                </a:xfrm>
              </p:grpSpPr>
              <p:sp>
                <p:nvSpPr>
                  <p:cNvPr id="24" name="Graphic 5">
                    <a:extLst>
                      <a:ext uri="{FF2B5EF4-FFF2-40B4-BE49-F238E27FC236}">
                        <a16:creationId xmlns:a16="http://schemas.microsoft.com/office/drawing/2014/main" id="{69A4F2F0-4668-0556-D558-1EB1F779B777}"/>
                      </a:ext>
                    </a:extLst>
                  </p:cNvPr>
                  <p:cNvSpPr/>
                  <p:nvPr/>
                </p:nvSpPr>
                <p:spPr>
                  <a:xfrm>
                    <a:off x="3453584" y="1226606"/>
                    <a:ext cx="4262107" cy="4262104"/>
                  </a:xfrm>
                  <a:custGeom>
                    <a:avLst/>
                    <a:gdLst>
                      <a:gd name="connsiteX0" fmla="*/ 4914994 w 4914993"/>
                      <a:gd name="connsiteY0" fmla="*/ 2457497 h 4914993"/>
                      <a:gd name="connsiteX1" fmla="*/ 2457497 w 4914993"/>
                      <a:gd name="connsiteY1" fmla="*/ 4914994 h 4914993"/>
                      <a:gd name="connsiteX2" fmla="*/ 0 w 4914993"/>
                      <a:gd name="connsiteY2" fmla="*/ 2457497 h 4914993"/>
                      <a:gd name="connsiteX3" fmla="*/ 2457497 w 4914993"/>
                      <a:gd name="connsiteY3" fmla="*/ 0 h 4914993"/>
                      <a:gd name="connsiteX4" fmla="*/ 4914994 w 4914993"/>
                      <a:gd name="connsiteY4" fmla="*/ 2457497 h 4914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4993" h="4914993">
                        <a:moveTo>
                          <a:pt x="4914994" y="2457497"/>
                        </a:moveTo>
                        <a:cubicBezTo>
                          <a:pt x="4914994" y="3814735"/>
                          <a:pt x="3814735" y="4914994"/>
                          <a:pt x="2457497" y="4914994"/>
                        </a:cubicBezTo>
                        <a:cubicBezTo>
                          <a:pt x="1100259" y="4914994"/>
                          <a:pt x="0" y="3814735"/>
                          <a:pt x="0" y="2457497"/>
                        </a:cubicBezTo>
                        <a:cubicBezTo>
                          <a:pt x="0" y="1100259"/>
                          <a:pt x="1100259" y="0"/>
                          <a:pt x="2457497" y="0"/>
                        </a:cubicBezTo>
                        <a:cubicBezTo>
                          <a:pt x="3814735" y="0"/>
                          <a:pt x="4914994" y="1100259"/>
                          <a:pt x="4914994" y="2457497"/>
                        </a:cubicBezTo>
                        <a:close/>
                      </a:path>
                    </a:pathLst>
                  </a:custGeom>
                  <a:gradFill>
                    <a:gsLst>
                      <a:gs pos="99000">
                        <a:schemeClr val="accent4">
                          <a:alpha val="78246"/>
                        </a:schemeClr>
                      </a:gs>
                      <a:gs pos="68000">
                        <a:schemeClr val="accent1"/>
                      </a:gs>
                      <a:gs pos="15000">
                        <a:schemeClr val="accent3"/>
                      </a:gs>
                    </a:gsLst>
                    <a:lin ang="3000000" scaled="0"/>
                  </a:gradFill>
                  <a:ln w="4476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 name="Oval 24">
                    <a:extLst>
                      <a:ext uri="{FF2B5EF4-FFF2-40B4-BE49-F238E27FC236}">
                        <a16:creationId xmlns:a16="http://schemas.microsoft.com/office/drawing/2014/main" id="{225D5821-FABC-CBC0-0674-E948F42736FC}"/>
                      </a:ext>
                    </a:extLst>
                  </p:cNvPr>
                  <p:cNvSpPr/>
                  <p:nvPr/>
                </p:nvSpPr>
                <p:spPr>
                  <a:xfrm>
                    <a:off x="3242039" y="986972"/>
                    <a:ext cx="4741378" cy="4741378"/>
                  </a:xfrm>
                  <a:prstGeom prst="ellipse">
                    <a:avLst/>
                  </a:prstGeom>
                  <a:noFill/>
                  <a:ln>
                    <a:gradFill flip="none" rotWithShape="1">
                      <a:gsLst>
                        <a:gs pos="0">
                          <a:schemeClr val="accent1"/>
                        </a:gs>
                        <a:gs pos="100000">
                          <a:schemeClr val="accent3"/>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23" name="Freeform 107">
                  <a:extLst>
                    <a:ext uri="{FF2B5EF4-FFF2-40B4-BE49-F238E27FC236}">
                      <a16:creationId xmlns:a16="http://schemas.microsoft.com/office/drawing/2014/main" id="{1AEC0318-CCAB-6D58-F08C-FA10F0CA5898}"/>
                    </a:ext>
                  </a:extLst>
                </p:cNvPr>
                <p:cNvSpPr>
                  <a:spLocks noChangeArrowheads="1"/>
                </p:cNvSpPr>
                <p:nvPr/>
              </p:nvSpPr>
              <p:spPr bwMode="auto">
                <a:xfrm>
                  <a:off x="8742290" y="3036403"/>
                  <a:ext cx="361555" cy="314057"/>
                </a:xfrm>
                <a:custGeom>
                  <a:avLst/>
                  <a:gdLst>
                    <a:gd name="T0" fmla="*/ 586882 w 745766"/>
                    <a:gd name="T1" fmla="*/ 20715 h 671152"/>
                    <a:gd name="T2" fmla="*/ 596947 w 745766"/>
                    <a:gd name="T3" fmla="*/ 37291 h 671152"/>
                    <a:gd name="T4" fmla="*/ 596947 w 745766"/>
                    <a:gd name="T5" fmla="*/ 111524 h 671152"/>
                    <a:gd name="T6" fmla="*/ 671716 w 745766"/>
                    <a:gd name="T7" fmla="*/ 111524 h 671152"/>
                    <a:gd name="T8" fmla="*/ 671716 w 745766"/>
                    <a:gd name="T9" fmla="*/ 37291 h 671152"/>
                    <a:gd name="T10" fmla="*/ 681781 w 745766"/>
                    <a:gd name="T11" fmla="*/ 20715 h 671152"/>
                    <a:gd name="T12" fmla="*/ 701552 w 745766"/>
                    <a:gd name="T13" fmla="*/ 22516 h 671152"/>
                    <a:gd name="T14" fmla="*/ 746125 w 745766"/>
                    <a:gd name="T15" fmla="*/ 111524 h 671152"/>
                    <a:gd name="T16" fmla="*/ 690408 w 745766"/>
                    <a:gd name="T17" fmla="*/ 208459 h 671152"/>
                    <a:gd name="T18" fmla="*/ 690408 w 745766"/>
                    <a:gd name="T19" fmla="*/ 616017 h 671152"/>
                    <a:gd name="T20" fmla="*/ 634332 w 745766"/>
                    <a:gd name="T21" fmla="*/ 671512 h 671152"/>
                    <a:gd name="T22" fmla="*/ 578615 w 745766"/>
                    <a:gd name="T23" fmla="*/ 616017 h 671152"/>
                    <a:gd name="T24" fmla="*/ 578615 w 745766"/>
                    <a:gd name="T25" fmla="*/ 208459 h 671152"/>
                    <a:gd name="T26" fmla="*/ 522538 w 745766"/>
                    <a:gd name="T27" fmla="*/ 111524 h 671152"/>
                    <a:gd name="T28" fmla="*/ 567472 w 745766"/>
                    <a:gd name="T29" fmla="*/ 22516 h 671152"/>
                    <a:gd name="T30" fmla="*/ 586882 w 745766"/>
                    <a:gd name="T31" fmla="*/ 20715 h 671152"/>
                    <a:gd name="T32" fmla="*/ 373483 w 745766"/>
                    <a:gd name="T33" fmla="*/ 0 h 671152"/>
                    <a:gd name="T34" fmla="*/ 411119 w 745766"/>
                    <a:gd name="T35" fmla="*/ 0 h 671152"/>
                    <a:gd name="T36" fmla="*/ 429575 w 745766"/>
                    <a:gd name="T37" fmla="*/ 15490 h 671152"/>
                    <a:gd name="T38" fmla="*/ 448031 w 745766"/>
                    <a:gd name="T39" fmla="*/ 127529 h 671152"/>
                    <a:gd name="T40" fmla="*/ 444050 w 745766"/>
                    <a:gd name="T41" fmla="*/ 142660 h 671152"/>
                    <a:gd name="T42" fmla="*/ 429575 w 745766"/>
                    <a:gd name="T43" fmla="*/ 149145 h 671152"/>
                    <a:gd name="T44" fmla="*/ 411119 w 745766"/>
                    <a:gd name="T45" fmla="*/ 149145 h 671152"/>
                    <a:gd name="T46" fmla="*/ 411119 w 745766"/>
                    <a:gd name="T47" fmla="*/ 335756 h 671152"/>
                    <a:gd name="T48" fmla="*/ 429575 w 745766"/>
                    <a:gd name="T49" fmla="*/ 335756 h 671152"/>
                    <a:gd name="T50" fmla="*/ 448393 w 745766"/>
                    <a:gd name="T51" fmla="*/ 354489 h 671152"/>
                    <a:gd name="T52" fmla="*/ 448393 w 745766"/>
                    <a:gd name="T53" fmla="*/ 616033 h 671152"/>
                    <a:gd name="T54" fmla="*/ 392301 w 745766"/>
                    <a:gd name="T55" fmla="*/ 671512 h 671152"/>
                    <a:gd name="T56" fmla="*/ 335847 w 745766"/>
                    <a:gd name="T57" fmla="*/ 616033 h 671152"/>
                    <a:gd name="T58" fmla="*/ 335847 w 745766"/>
                    <a:gd name="T59" fmla="*/ 354489 h 671152"/>
                    <a:gd name="T60" fmla="*/ 354665 w 745766"/>
                    <a:gd name="T61" fmla="*/ 335756 h 671152"/>
                    <a:gd name="T62" fmla="*/ 373483 w 745766"/>
                    <a:gd name="T63" fmla="*/ 335756 h 671152"/>
                    <a:gd name="T64" fmla="*/ 373483 w 745766"/>
                    <a:gd name="T65" fmla="*/ 149145 h 671152"/>
                    <a:gd name="T66" fmla="*/ 354665 w 745766"/>
                    <a:gd name="T67" fmla="*/ 149145 h 671152"/>
                    <a:gd name="T68" fmla="*/ 340551 w 745766"/>
                    <a:gd name="T69" fmla="*/ 142660 h 671152"/>
                    <a:gd name="T70" fmla="*/ 336209 w 745766"/>
                    <a:gd name="T71" fmla="*/ 127529 h 671152"/>
                    <a:gd name="T72" fmla="*/ 355027 w 745766"/>
                    <a:gd name="T73" fmla="*/ 15490 h 671152"/>
                    <a:gd name="T74" fmla="*/ 373483 w 745766"/>
                    <a:gd name="T75" fmla="*/ 0 h 671152"/>
                    <a:gd name="T76" fmla="*/ 19105 w 745766"/>
                    <a:gd name="T77" fmla="*/ 0 h 671152"/>
                    <a:gd name="T78" fmla="*/ 130851 w 745766"/>
                    <a:gd name="T79" fmla="*/ 0 h 671152"/>
                    <a:gd name="T80" fmla="*/ 261702 w 745766"/>
                    <a:gd name="T81" fmla="*/ 93306 h 671152"/>
                    <a:gd name="T82" fmla="*/ 242958 w 745766"/>
                    <a:gd name="T83" fmla="*/ 111679 h 671152"/>
                    <a:gd name="T84" fmla="*/ 168340 w 745766"/>
                    <a:gd name="T85" fmla="*/ 111679 h 671152"/>
                    <a:gd name="T86" fmla="*/ 168340 w 745766"/>
                    <a:gd name="T87" fmla="*/ 634406 h 671152"/>
                    <a:gd name="T88" fmla="*/ 130851 w 745766"/>
                    <a:gd name="T89" fmla="*/ 671512 h 671152"/>
                    <a:gd name="T90" fmla="*/ 93722 w 745766"/>
                    <a:gd name="T91" fmla="*/ 634406 h 671152"/>
                    <a:gd name="T92" fmla="*/ 93722 w 745766"/>
                    <a:gd name="T93" fmla="*/ 111679 h 671152"/>
                    <a:gd name="T94" fmla="*/ 19105 w 745766"/>
                    <a:gd name="T95" fmla="*/ 111679 h 671152"/>
                    <a:gd name="T96" fmla="*/ 0 w 745766"/>
                    <a:gd name="T97" fmla="*/ 93306 h 671152"/>
                    <a:gd name="T98" fmla="*/ 0 w 745766"/>
                    <a:gd name="T99" fmla="*/ 18373 h 671152"/>
                    <a:gd name="T100" fmla="*/ 19105 w 745766"/>
                    <a:gd name="T101" fmla="*/ 0 h 6711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45766" h="671152">
                      <a:moveTo>
                        <a:pt x="586600" y="20704"/>
                      </a:moveTo>
                      <a:cubicBezTo>
                        <a:pt x="592708" y="23945"/>
                        <a:pt x="596660" y="30428"/>
                        <a:pt x="596660" y="37271"/>
                      </a:cubicBezTo>
                      <a:lnTo>
                        <a:pt x="596660" y="111464"/>
                      </a:lnTo>
                      <a:lnTo>
                        <a:pt x="671393" y="111464"/>
                      </a:lnTo>
                      <a:lnTo>
                        <a:pt x="671393" y="37271"/>
                      </a:lnTo>
                      <a:cubicBezTo>
                        <a:pt x="671393" y="30428"/>
                        <a:pt x="675345" y="23945"/>
                        <a:pt x="681453" y="20704"/>
                      </a:cubicBezTo>
                      <a:cubicBezTo>
                        <a:pt x="687920" y="17462"/>
                        <a:pt x="695465" y="18182"/>
                        <a:pt x="701214" y="22504"/>
                      </a:cubicBezTo>
                      <a:cubicBezTo>
                        <a:pt x="729239" y="43754"/>
                        <a:pt x="745766" y="76528"/>
                        <a:pt x="745766" y="111464"/>
                      </a:cubicBezTo>
                      <a:cubicBezTo>
                        <a:pt x="745766" y="151802"/>
                        <a:pt x="724209" y="188538"/>
                        <a:pt x="690076" y="208347"/>
                      </a:cubicBezTo>
                      <a:lnTo>
                        <a:pt x="690076" y="615687"/>
                      </a:lnTo>
                      <a:cubicBezTo>
                        <a:pt x="690076" y="646301"/>
                        <a:pt x="664926" y="671152"/>
                        <a:pt x="634027" y="671152"/>
                      </a:cubicBezTo>
                      <a:cubicBezTo>
                        <a:pt x="603128" y="671152"/>
                        <a:pt x="578337" y="646301"/>
                        <a:pt x="578337" y="615687"/>
                      </a:cubicBezTo>
                      <a:lnTo>
                        <a:pt x="578337" y="208347"/>
                      </a:lnTo>
                      <a:cubicBezTo>
                        <a:pt x="543845" y="188538"/>
                        <a:pt x="522287" y="151802"/>
                        <a:pt x="522287" y="111464"/>
                      </a:cubicBezTo>
                      <a:cubicBezTo>
                        <a:pt x="522287" y="76528"/>
                        <a:pt x="538455" y="43754"/>
                        <a:pt x="567199" y="22504"/>
                      </a:cubicBezTo>
                      <a:cubicBezTo>
                        <a:pt x="572588" y="18182"/>
                        <a:pt x="580133" y="17462"/>
                        <a:pt x="586600" y="20704"/>
                      </a:cubicBezTo>
                      <a:close/>
                      <a:moveTo>
                        <a:pt x="373303" y="0"/>
                      </a:moveTo>
                      <a:lnTo>
                        <a:pt x="410921" y="0"/>
                      </a:lnTo>
                      <a:cubicBezTo>
                        <a:pt x="419963" y="0"/>
                        <a:pt x="427921" y="6481"/>
                        <a:pt x="429368" y="15482"/>
                      </a:cubicBezTo>
                      <a:lnTo>
                        <a:pt x="447815" y="127461"/>
                      </a:lnTo>
                      <a:cubicBezTo>
                        <a:pt x="448900" y="132502"/>
                        <a:pt x="447453" y="138263"/>
                        <a:pt x="443836" y="142584"/>
                      </a:cubicBezTo>
                      <a:cubicBezTo>
                        <a:pt x="440219" y="146545"/>
                        <a:pt x="435155" y="149065"/>
                        <a:pt x="429368" y="149065"/>
                      </a:cubicBezTo>
                      <a:lnTo>
                        <a:pt x="410921" y="149065"/>
                      </a:lnTo>
                      <a:lnTo>
                        <a:pt x="410921" y="335576"/>
                      </a:lnTo>
                      <a:lnTo>
                        <a:pt x="429368" y="335576"/>
                      </a:lnTo>
                      <a:cubicBezTo>
                        <a:pt x="439857" y="335576"/>
                        <a:pt x="448177" y="343857"/>
                        <a:pt x="448177" y="354299"/>
                      </a:cubicBezTo>
                      <a:lnTo>
                        <a:pt x="448177" y="615703"/>
                      </a:lnTo>
                      <a:cubicBezTo>
                        <a:pt x="448177" y="646308"/>
                        <a:pt x="423219" y="671152"/>
                        <a:pt x="392112" y="671152"/>
                      </a:cubicBezTo>
                      <a:cubicBezTo>
                        <a:pt x="361005" y="671152"/>
                        <a:pt x="335685" y="646308"/>
                        <a:pt x="335685" y="615703"/>
                      </a:cubicBezTo>
                      <a:lnTo>
                        <a:pt x="335685" y="354299"/>
                      </a:lnTo>
                      <a:cubicBezTo>
                        <a:pt x="335685" y="343857"/>
                        <a:pt x="344004" y="335576"/>
                        <a:pt x="354494" y="335576"/>
                      </a:cubicBezTo>
                      <a:lnTo>
                        <a:pt x="373303" y="335576"/>
                      </a:lnTo>
                      <a:lnTo>
                        <a:pt x="373303" y="149065"/>
                      </a:lnTo>
                      <a:lnTo>
                        <a:pt x="354494" y="149065"/>
                      </a:lnTo>
                      <a:cubicBezTo>
                        <a:pt x="349068" y="149065"/>
                        <a:pt x="344004" y="146545"/>
                        <a:pt x="340387" y="142584"/>
                      </a:cubicBezTo>
                      <a:cubicBezTo>
                        <a:pt x="336770" y="138263"/>
                        <a:pt x="334962" y="132502"/>
                        <a:pt x="336047" y="127461"/>
                      </a:cubicBezTo>
                      <a:lnTo>
                        <a:pt x="354856" y="15482"/>
                      </a:lnTo>
                      <a:cubicBezTo>
                        <a:pt x="356303" y="6481"/>
                        <a:pt x="363898" y="0"/>
                        <a:pt x="373303" y="0"/>
                      </a:cubicBezTo>
                      <a:close/>
                      <a:moveTo>
                        <a:pt x="19096" y="0"/>
                      </a:moveTo>
                      <a:lnTo>
                        <a:pt x="130788" y="0"/>
                      </a:lnTo>
                      <a:cubicBezTo>
                        <a:pt x="224466" y="0"/>
                        <a:pt x="261576" y="37086"/>
                        <a:pt x="261576" y="93256"/>
                      </a:cubicBezTo>
                      <a:cubicBezTo>
                        <a:pt x="261576" y="103337"/>
                        <a:pt x="253290" y="111619"/>
                        <a:pt x="242841" y="111619"/>
                      </a:cubicBezTo>
                      <a:lnTo>
                        <a:pt x="168259" y="111619"/>
                      </a:lnTo>
                      <a:lnTo>
                        <a:pt x="168259" y="634066"/>
                      </a:lnTo>
                      <a:cubicBezTo>
                        <a:pt x="168259" y="654589"/>
                        <a:pt x="151685" y="671152"/>
                        <a:pt x="130788" y="671152"/>
                      </a:cubicBezTo>
                      <a:cubicBezTo>
                        <a:pt x="110251" y="671152"/>
                        <a:pt x="93677" y="654589"/>
                        <a:pt x="93677" y="634066"/>
                      </a:cubicBezTo>
                      <a:lnTo>
                        <a:pt x="93677" y="111619"/>
                      </a:lnTo>
                      <a:lnTo>
                        <a:pt x="19096" y="111619"/>
                      </a:lnTo>
                      <a:cubicBezTo>
                        <a:pt x="8647" y="111619"/>
                        <a:pt x="0" y="103337"/>
                        <a:pt x="0" y="93256"/>
                      </a:cubicBezTo>
                      <a:lnTo>
                        <a:pt x="0" y="18363"/>
                      </a:lnTo>
                      <a:cubicBezTo>
                        <a:pt x="0" y="8281"/>
                        <a:pt x="8647" y="0"/>
                        <a:pt x="19096" y="0"/>
                      </a:cubicBezTo>
                      <a:close/>
                    </a:path>
                  </a:pathLst>
                </a:custGeom>
                <a:solidFill>
                  <a:srgbClr val="FFFFFF"/>
                </a:solidFill>
                <a:ln>
                  <a:noFill/>
                </a:ln>
                <a:effectLst/>
              </p:spPr>
              <p:txBody>
                <a:bodyPr anchor="ct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B3B3B3"/>
                    </a:solidFill>
                    <a:effectLst/>
                    <a:uLnTx/>
                    <a:uFillTx/>
                    <a:latin typeface="Lato Light" panose="020F0502020204030203" pitchFamily="34" charset="0"/>
                    <a:ea typeface="+mn-ea"/>
                    <a:cs typeface="+mn-cs"/>
                    <a:sym typeface="Calibri"/>
                  </a:endParaRPr>
                </a:p>
              </p:txBody>
            </p:sp>
          </p:grpSp>
        </p:grpSp>
      </p:grpSp>
      <p:grpSp>
        <p:nvGrpSpPr>
          <p:cNvPr id="26" name="Group 25">
            <a:extLst>
              <a:ext uri="{FF2B5EF4-FFF2-40B4-BE49-F238E27FC236}">
                <a16:creationId xmlns:a16="http://schemas.microsoft.com/office/drawing/2014/main" id="{2424CADE-A321-8C7C-27D9-58C9B2923502}"/>
              </a:ext>
            </a:extLst>
          </p:cNvPr>
          <p:cNvGrpSpPr/>
          <p:nvPr/>
        </p:nvGrpSpPr>
        <p:grpSpPr>
          <a:xfrm>
            <a:off x="1173928" y="1161885"/>
            <a:ext cx="2887167" cy="1536631"/>
            <a:chOff x="1211079" y="2672607"/>
            <a:chExt cx="2887167" cy="1536631"/>
          </a:xfrm>
        </p:grpSpPr>
        <p:grpSp>
          <p:nvGrpSpPr>
            <p:cNvPr id="27" name="Group 26">
              <a:extLst>
                <a:ext uri="{FF2B5EF4-FFF2-40B4-BE49-F238E27FC236}">
                  <a16:creationId xmlns:a16="http://schemas.microsoft.com/office/drawing/2014/main" id="{EC112003-1FEA-61F0-6E19-382C7AB1E54B}"/>
                </a:ext>
              </a:extLst>
            </p:cNvPr>
            <p:cNvGrpSpPr/>
            <p:nvPr/>
          </p:nvGrpSpPr>
          <p:grpSpPr>
            <a:xfrm>
              <a:off x="1301650" y="2754277"/>
              <a:ext cx="2715857" cy="1373290"/>
              <a:chOff x="1808217" y="3779086"/>
              <a:chExt cx="2715857" cy="1373290"/>
            </a:xfrm>
          </p:grpSpPr>
          <p:sp>
            <p:nvSpPr>
              <p:cNvPr id="29" name="TextBox 28">
                <a:extLst>
                  <a:ext uri="{FF2B5EF4-FFF2-40B4-BE49-F238E27FC236}">
                    <a16:creationId xmlns:a16="http://schemas.microsoft.com/office/drawing/2014/main" id="{542AEC97-7B45-3D13-EF8F-CB440AEA1C6F}"/>
                  </a:ext>
                </a:extLst>
              </p:cNvPr>
              <p:cNvSpPr txBox="1"/>
              <p:nvPr/>
            </p:nvSpPr>
            <p:spPr>
              <a:xfrm>
                <a:off x="3061034" y="3779086"/>
                <a:ext cx="1463040" cy="1371600"/>
              </a:xfrm>
              <a:prstGeom prst="rect">
                <a:avLst/>
              </a:prstGeom>
              <a:noFill/>
            </p:spPr>
            <p:txBody>
              <a:bodyPr wrap="none" lIns="91440" tIns="0" rIns="0" bIns="0" rtlCol="0" anchor="ctr">
                <a:no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effectLst/>
                    <a:uLnTx/>
                    <a:uFillTx/>
                    <a:latin typeface="+mj-lt"/>
                    <a:ea typeface="+mn-ea"/>
                    <a:cs typeface="Poppins" pitchFamily="2" charset="77"/>
                  </a:rPr>
                  <a:t>Operator Observations</a:t>
                </a:r>
              </a:p>
              <a:p>
                <a:pPr marL="0" marR="0" lvl="0" indent="0"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effectLst/>
                    <a:uLnTx/>
                    <a:uFillTx/>
                    <a:latin typeface="+mj-lt"/>
                    <a:ea typeface="+mn-ea"/>
                    <a:cs typeface="Poppins" pitchFamily="2" charset="77"/>
                  </a:rPr>
                  <a:t>Visual Inspections</a:t>
                </a:r>
              </a:p>
              <a:p>
                <a:pPr marL="0" marR="0" lvl="0" indent="0"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effectLst/>
                    <a:uLnTx/>
                    <a:uFillTx/>
                    <a:latin typeface="+mj-lt"/>
                    <a:ea typeface="+mn-ea"/>
                    <a:cs typeface="Poppins" pitchFamily="2" charset="77"/>
                  </a:rPr>
                  <a:t>Off-line Readings</a:t>
                </a:r>
              </a:p>
              <a:p>
                <a:pPr marL="0" marR="0" lvl="0" indent="0"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effectLst/>
                    <a:uLnTx/>
                    <a:uFillTx/>
                    <a:latin typeface="+mj-lt"/>
                    <a:ea typeface="+mn-ea"/>
                    <a:cs typeface="Poppins" pitchFamily="2" charset="77"/>
                  </a:rPr>
                  <a:t>Operator Interventions</a:t>
                </a:r>
              </a:p>
            </p:txBody>
          </p:sp>
          <p:sp>
            <p:nvSpPr>
              <p:cNvPr id="30" name="Rectangle 29">
                <a:extLst>
                  <a:ext uri="{FF2B5EF4-FFF2-40B4-BE49-F238E27FC236}">
                    <a16:creationId xmlns:a16="http://schemas.microsoft.com/office/drawing/2014/main" id="{EFC0CF07-1D20-8051-40B3-12AFD11CDE62}"/>
                  </a:ext>
                </a:extLst>
              </p:cNvPr>
              <p:cNvSpPr/>
              <p:nvPr/>
            </p:nvSpPr>
            <p:spPr>
              <a:xfrm>
                <a:off x="1808217" y="3780776"/>
                <a:ext cx="1280160" cy="13716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b">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Operations Management</a:t>
                </a:r>
                <a:endParaRPr kumimoji="0" lang="en-SE" sz="1000" b="1" i="0" u="none" strike="noStrike" kern="1200" cap="all"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grpSp>
            <p:nvGrpSpPr>
              <p:cNvPr id="31" name="Group 30">
                <a:extLst>
                  <a:ext uri="{FF2B5EF4-FFF2-40B4-BE49-F238E27FC236}">
                    <a16:creationId xmlns:a16="http://schemas.microsoft.com/office/drawing/2014/main" id="{7AE91F4F-1BF1-07BE-DA06-B8AE3B5C0680}"/>
                  </a:ext>
                </a:extLst>
              </p:cNvPr>
              <p:cNvGrpSpPr/>
              <p:nvPr/>
            </p:nvGrpSpPr>
            <p:grpSpPr>
              <a:xfrm>
                <a:off x="2082537" y="3865056"/>
                <a:ext cx="731520" cy="728103"/>
                <a:chOff x="2082537" y="3865056"/>
                <a:chExt cx="731520" cy="728103"/>
              </a:xfrm>
            </p:grpSpPr>
            <p:grpSp>
              <p:nvGrpSpPr>
                <p:cNvPr id="32" name="Group 31">
                  <a:extLst>
                    <a:ext uri="{FF2B5EF4-FFF2-40B4-BE49-F238E27FC236}">
                      <a16:creationId xmlns:a16="http://schemas.microsoft.com/office/drawing/2014/main" id="{939B3BE4-5E91-5A24-FAD5-2D4A6D4DBFC5}"/>
                    </a:ext>
                  </a:extLst>
                </p:cNvPr>
                <p:cNvGrpSpPr/>
                <p:nvPr/>
              </p:nvGrpSpPr>
              <p:grpSpPr>
                <a:xfrm>
                  <a:off x="2082537" y="3865056"/>
                  <a:ext cx="731520" cy="728103"/>
                  <a:chOff x="3242039" y="986972"/>
                  <a:chExt cx="4741378" cy="4741378"/>
                </a:xfrm>
              </p:grpSpPr>
              <p:sp>
                <p:nvSpPr>
                  <p:cNvPr id="34" name="Graphic 5">
                    <a:extLst>
                      <a:ext uri="{FF2B5EF4-FFF2-40B4-BE49-F238E27FC236}">
                        <a16:creationId xmlns:a16="http://schemas.microsoft.com/office/drawing/2014/main" id="{AE598BAD-4C3B-D6ED-33EC-DA1D66AC889E}"/>
                      </a:ext>
                    </a:extLst>
                  </p:cNvPr>
                  <p:cNvSpPr/>
                  <p:nvPr/>
                </p:nvSpPr>
                <p:spPr>
                  <a:xfrm>
                    <a:off x="3481674" y="1226607"/>
                    <a:ext cx="4262105" cy="4262105"/>
                  </a:xfrm>
                  <a:custGeom>
                    <a:avLst/>
                    <a:gdLst>
                      <a:gd name="connsiteX0" fmla="*/ 4914994 w 4914993"/>
                      <a:gd name="connsiteY0" fmla="*/ 2457497 h 4914993"/>
                      <a:gd name="connsiteX1" fmla="*/ 2457497 w 4914993"/>
                      <a:gd name="connsiteY1" fmla="*/ 4914994 h 4914993"/>
                      <a:gd name="connsiteX2" fmla="*/ 0 w 4914993"/>
                      <a:gd name="connsiteY2" fmla="*/ 2457497 h 4914993"/>
                      <a:gd name="connsiteX3" fmla="*/ 2457497 w 4914993"/>
                      <a:gd name="connsiteY3" fmla="*/ 0 h 4914993"/>
                      <a:gd name="connsiteX4" fmla="*/ 4914994 w 4914993"/>
                      <a:gd name="connsiteY4" fmla="*/ 2457497 h 4914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4993" h="4914993">
                        <a:moveTo>
                          <a:pt x="4914994" y="2457497"/>
                        </a:moveTo>
                        <a:cubicBezTo>
                          <a:pt x="4914994" y="3814735"/>
                          <a:pt x="3814735" y="4914994"/>
                          <a:pt x="2457497" y="4914994"/>
                        </a:cubicBezTo>
                        <a:cubicBezTo>
                          <a:pt x="1100259" y="4914994"/>
                          <a:pt x="0" y="3814735"/>
                          <a:pt x="0" y="2457497"/>
                        </a:cubicBezTo>
                        <a:cubicBezTo>
                          <a:pt x="0" y="1100259"/>
                          <a:pt x="1100259" y="0"/>
                          <a:pt x="2457497" y="0"/>
                        </a:cubicBezTo>
                        <a:cubicBezTo>
                          <a:pt x="3814735" y="0"/>
                          <a:pt x="4914994" y="1100259"/>
                          <a:pt x="4914994" y="2457497"/>
                        </a:cubicBezTo>
                        <a:close/>
                      </a:path>
                    </a:pathLst>
                  </a:custGeom>
                  <a:gradFill>
                    <a:gsLst>
                      <a:gs pos="99000">
                        <a:schemeClr val="accent4">
                          <a:alpha val="78246"/>
                        </a:schemeClr>
                      </a:gs>
                      <a:gs pos="68000">
                        <a:schemeClr val="accent1"/>
                      </a:gs>
                      <a:gs pos="15000">
                        <a:schemeClr val="accent3"/>
                      </a:gs>
                    </a:gsLst>
                    <a:lin ang="3000000" scaled="0"/>
                  </a:gradFill>
                  <a:ln w="44768"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5" name="Oval 34">
                    <a:extLst>
                      <a:ext uri="{FF2B5EF4-FFF2-40B4-BE49-F238E27FC236}">
                        <a16:creationId xmlns:a16="http://schemas.microsoft.com/office/drawing/2014/main" id="{53C094D5-941A-6DAB-5FDF-9F36911C3F48}"/>
                      </a:ext>
                    </a:extLst>
                  </p:cNvPr>
                  <p:cNvSpPr/>
                  <p:nvPr/>
                </p:nvSpPr>
                <p:spPr>
                  <a:xfrm>
                    <a:off x="3242039" y="986972"/>
                    <a:ext cx="4741378" cy="4741378"/>
                  </a:xfrm>
                  <a:prstGeom prst="ellipse">
                    <a:avLst/>
                  </a:prstGeom>
                  <a:noFill/>
                  <a:ln>
                    <a:gradFill flip="none" rotWithShape="1">
                      <a:gsLst>
                        <a:gs pos="0">
                          <a:schemeClr val="accent1"/>
                        </a:gs>
                        <a:gs pos="100000">
                          <a:schemeClr val="accent3"/>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panose="020B0604020202020204" pitchFamily="34" charset="0"/>
                      <a:ea typeface="+mn-ea"/>
                      <a:cs typeface="Arial" panose="020B0604020202020204" pitchFamily="34" charset="0"/>
                    </a:endParaRPr>
                  </a:p>
                </p:txBody>
              </p:sp>
            </p:grpSp>
            <p:pic>
              <p:nvPicPr>
                <p:cNvPr id="33" name="Graphic 32" descr="Construction worker">
                  <a:extLst>
                    <a:ext uri="{FF2B5EF4-FFF2-40B4-BE49-F238E27FC236}">
                      <a16:creationId xmlns:a16="http://schemas.microsoft.com/office/drawing/2014/main" id="{842894B0-D9A5-153C-F3A1-2FCC50FC3E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16829" y="3997639"/>
                  <a:ext cx="462937" cy="462937"/>
                </a:xfrm>
                <a:prstGeom prst="rect">
                  <a:avLst/>
                </a:prstGeom>
              </p:spPr>
            </p:pic>
          </p:grpSp>
        </p:grpSp>
        <p:sp>
          <p:nvSpPr>
            <p:cNvPr id="28" name="Rectangle 27">
              <a:extLst>
                <a:ext uri="{FF2B5EF4-FFF2-40B4-BE49-F238E27FC236}">
                  <a16:creationId xmlns:a16="http://schemas.microsoft.com/office/drawing/2014/main" id="{7C0C3199-269A-0ECF-0DBE-D845E581A81F}"/>
                </a:ext>
              </a:extLst>
            </p:cNvPr>
            <p:cNvSpPr/>
            <p:nvPr/>
          </p:nvSpPr>
          <p:spPr>
            <a:xfrm>
              <a:off x="1211079" y="2672607"/>
              <a:ext cx="2887167" cy="1536631"/>
            </a:xfrm>
            <a:prstGeom prst="rect">
              <a:avLst/>
            </a:prstGeom>
            <a:noFill/>
            <a:ln w="12700">
              <a:solidFill>
                <a:schemeClr val="tx1"/>
              </a:solidFill>
            </a:ln>
          </p:spPr>
          <p:txBody>
            <a:bodyPr wrap="square" anchor="ctr">
              <a:noAutofit/>
            </a:body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sz="1000" b="0" i="0" u="none" strike="noStrike" kern="1200" cap="none" spc="0" normalizeH="0" baseline="0" noProof="0">
                <a:ln>
                  <a:noFill/>
                </a:ln>
                <a:solidFill>
                  <a:srgbClr val="FFFFFF"/>
                </a:solidFill>
                <a:effectLst/>
                <a:uLnTx/>
                <a:uFillTx/>
                <a:cs typeface="Arial" panose="020B0604020202020204" pitchFamily="34" charset="0"/>
                <a:sym typeface="Calibri"/>
              </a:endParaRPr>
            </a:p>
          </p:txBody>
        </p:sp>
      </p:grpSp>
      <p:grpSp>
        <p:nvGrpSpPr>
          <p:cNvPr id="36" name="Group 35">
            <a:extLst>
              <a:ext uri="{FF2B5EF4-FFF2-40B4-BE49-F238E27FC236}">
                <a16:creationId xmlns:a16="http://schemas.microsoft.com/office/drawing/2014/main" id="{6475D53C-6B19-E8D0-6A8A-DECE1D22C1E6}"/>
              </a:ext>
            </a:extLst>
          </p:cNvPr>
          <p:cNvGrpSpPr/>
          <p:nvPr/>
        </p:nvGrpSpPr>
        <p:grpSpPr>
          <a:xfrm>
            <a:off x="1173928" y="4744844"/>
            <a:ext cx="2887167" cy="1536631"/>
            <a:chOff x="1216849" y="875367"/>
            <a:chExt cx="2887167" cy="1536631"/>
          </a:xfrm>
        </p:grpSpPr>
        <p:grpSp>
          <p:nvGrpSpPr>
            <p:cNvPr id="37" name="Group 36">
              <a:extLst>
                <a:ext uri="{FF2B5EF4-FFF2-40B4-BE49-F238E27FC236}">
                  <a16:creationId xmlns:a16="http://schemas.microsoft.com/office/drawing/2014/main" id="{59BF8879-94DA-EC06-9F87-FD54B1CA5622}"/>
                </a:ext>
              </a:extLst>
            </p:cNvPr>
            <p:cNvGrpSpPr/>
            <p:nvPr/>
          </p:nvGrpSpPr>
          <p:grpSpPr>
            <a:xfrm>
              <a:off x="1301776" y="950341"/>
              <a:ext cx="2715605" cy="1386683"/>
              <a:chOff x="1808217" y="2299790"/>
              <a:chExt cx="2715605" cy="1386683"/>
            </a:xfrm>
          </p:grpSpPr>
          <p:sp>
            <p:nvSpPr>
              <p:cNvPr id="39" name="TextBox 38">
                <a:extLst>
                  <a:ext uri="{FF2B5EF4-FFF2-40B4-BE49-F238E27FC236}">
                    <a16:creationId xmlns:a16="http://schemas.microsoft.com/office/drawing/2014/main" id="{481FE6B7-2D28-FBE4-CF4A-062D4D62842C}"/>
                  </a:ext>
                </a:extLst>
              </p:cNvPr>
              <p:cNvSpPr txBox="1"/>
              <p:nvPr/>
            </p:nvSpPr>
            <p:spPr>
              <a:xfrm>
                <a:off x="3060782" y="2299790"/>
                <a:ext cx="1463040" cy="1371600"/>
              </a:xfrm>
              <a:prstGeom prst="rect">
                <a:avLst/>
              </a:prstGeom>
              <a:noFill/>
            </p:spPr>
            <p:txBody>
              <a:bodyPr wrap="none" lIns="91440" tIns="0" rIns="0" bIns="0" rtlCol="0" anchor="ctr">
                <a:no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effectLst/>
                    <a:uLnTx/>
                    <a:uFillTx/>
                    <a:latin typeface="+mj-lt"/>
                    <a:ea typeface="+mn-ea"/>
                    <a:cs typeface="Poppins" pitchFamily="2" charset="77"/>
                  </a:rPr>
                  <a:t>Alarm Configuration</a:t>
                </a:r>
              </a:p>
              <a:p>
                <a:pPr marL="0" marR="0" lvl="0" indent="0"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effectLst/>
                    <a:uLnTx/>
                    <a:uFillTx/>
                    <a:latin typeface="+mj-lt"/>
                    <a:ea typeface="+mn-ea"/>
                    <a:cs typeface="Poppins" pitchFamily="2" charset="77"/>
                  </a:rPr>
                  <a:t>Alarm Events</a:t>
                </a:r>
              </a:p>
              <a:p>
                <a:pPr marL="0" marR="0" lvl="0" indent="0"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effectLst/>
                    <a:uLnTx/>
                    <a:uFillTx/>
                    <a:latin typeface="+mj-lt"/>
                    <a:ea typeface="+mn-ea"/>
                    <a:cs typeface="Poppins" pitchFamily="2" charset="77"/>
                  </a:rPr>
                  <a:t>Operator Change</a:t>
                </a:r>
              </a:p>
              <a:p>
                <a:pPr marL="0" marR="0" lvl="0" indent="0"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effectLst/>
                    <a:uLnTx/>
                    <a:uFillTx/>
                    <a:latin typeface="+mj-lt"/>
                    <a:ea typeface="+mn-ea"/>
                    <a:cs typeface="Poppins" pitchFamily="2" charset="77"/>
                  </a:rPr>
                  <a:t>Loop Performance</a:t>
                </a:r>
              </a:p>
            </p:txBody>
          </p:sp>
          <p:sp>
            <p:nvSpPr>
              <p:cNvPr id="40" name="Rectangle 39">
                <a:extLst>
                  <a:ext uri="{FF2B5EF4-FFF2-40B4-BE49-F238E27FC236}">
                    <a16:creationId xmlns:a16="http://schemas.microsoft.com/office/drawing/2014/main" id="{7745260F-5903-2E3D-FFCC-1A6A21AE6F65}"/>
                  </a:ext>
                </a:extLst>
              </p:cNvPr>
              <p:cNvSpPr/>
              <p:nvPr/>
            </p:nvSpPr>
            <p:spPr>
              <a:xfrm>
                <a:off x="1808217" y="2314873"/>
                <a:ext cx="1280160" cy="13716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b">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Alarm Management</a:t>
                </a:r>
                <a:endParaRPr kumimoji="0" lang="en-SE" sz="1000" b="1" i="0" u="none" strike="noStrike" kern="1200"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grpSp>
            <p:nvGrpSpPr>
              <p:cNvPr id="41" name="Group 40">
                <a:extLst>
                  <a:ext uri="{FF2B5EF4-FFF2-40B4-BE49-F238E27FC236}">
                    <a16:creationId xmlns:a16="http://schemas.microsoft.com/office/drawing/2014/main" id="{A40573F9-5B0E-460D-5959-6D1B9838866D}"/>
                  </a:ext>
                </a:extLst>
              </p:cNvPr>
              <p:cNvGrpSpPr/>
              <p:nvPr/>
            </p:nvGrpSpPr>
            <p:grpSpPr>
              <a:xfrm>
                <a:off x="2082537" y="2399153"/>
                <a:ext cx="731520" cy="728103"/>
                <a:chOff x="2082537" y="2399153"/>
                <a:chExt cx="731520" cy="728103"/>
              </a:xfrm>
            </p:grpSpPr>
            <p:sp>
              <p:nvSpPr>
                <p:cNvPr id="42" name="Graphic 5">
                  <a:extLst>
                    <a:ext uri="{FF2B5EF4-FFF2-40B4-BE49-F238E27FC236}">
                      <a16:creationId xmlns:a16="http://schemas.microsoft.com/office/drawing/2014/main" id="{82EB84BE-245D-069F-AEC5-C28DB993AB16}"/>
                    </a:ext>
                  </a:extLst>
                </p:cNvPr>
                <p:cNvSpPr/>
                <p:nvPr/>
              </p:nvSpPr>
              <p:spPr>
                <a:xfrm>
                  <a:off x="2119113" y="2440286"/>
                  <a:ext cx="658368" cy="654504"/>
                </a:xfrm>
                <a:custGeom>
                  <a:avLst/>
                  <a:gdLst>
                    <a:gd name="connsiteX0" fmla="*/ 4914994 w 4914993"/>
                    <a:gd name="connsiteY0" fmla="*/ 2457497 h 4914993"/>
                    <a:gd name="connsiteX1" fmla="*/ 2457497 w 4914993"/>
                    <a:gd name="connsiteY1" fmla="*/ 4914994 h 4914993"/>
                    <a:gd name="connsiteX2" fmla="*/ 0 w 4914993"/>
                    <a:gd name="connsiteY2" fmla="*/ 2457497 h 4914993"/>
                    <a:gd name="connsiteX3" fmla="*/ 2457497 w 4914993"/>
                    <a:gd name="connsiteY3" fmla="*/ 0 h 4914993"/>
                    <a:gd name="connsiteX4" fmla="*/ 4914994 w 4914993"/>
                    <a:gd name="connsiteY4" fmla="*/ 2457497 h 4914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4993" h="4914993">
                      <a:moveTo>
                        <a:pt x="4914994" y="2457497"/>
                      </a:moveTo>
                      <a:cubicBezTo>
                        <a:pt x="4914994" y="3814735"/>
                        <a:pt x="3814735" y="4914994"/>
                        <a:pt x="2457497" y="4914994"/>
                      </a:cubicBezTo>
                      <a:cubicBezTo>
                        <a:pt x="1100259" y="4914994"/>
                        <a:pt x="0" y="3814735"/>
                        <a:pt x="0" y="2457497"/>
                      </a:cubicBezTo>
                      <a:cubicBezTo>
                        <a:pt x="0" y="1100259"/>
                        <a:pt x="1100259" y="0"/>
                        <a:pt x="2457497" y="0"/>
                      </a:cubicBezTo>
                      <a:cubicBezTo>
                        <a:pt x="3814735" y="0"/>
                        <a:pt x="4914994" y="1100259"/>
                        <a:pt x="4914994" y="2457497"/>
                      </a:cubicBezTo>
                      <a:close/>
                    </a:path>
                  </a:pathLst>
                </a:custGeom>
                <a:gradFill>
                  <a:gsLst>
                    <a:gs pos="99000">
                      <a:schemeClr val="accent4">
                        <a:alpha val="78246"/>
                      </a:schemeClr>
                    </a:gs>
                    <a:gs pos="68000">
                      <a:schemeClr val="accent1"/>
                    </a:gs>
                    <a:gs pos="15000">
                      <a:schemeClr val="accent3"/>
                    </a:gs>
                  </a:gsLst>
                  <a:lin ang="3000000" scaled="0"/>
                </a:gradFill>
                <a:ln w="44768"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3" name="Oval 42">
                  <a:extLst>
                    <a:ext uri="{FF2B5EF4-FFF2-40B4-BE49-F238E27FC236}">
                      <a16:creationId xmlns:a16="http://schemas.microsoft.com/office/drawing/2014/main" id="{775D05C3-BD44-12F0-2612-D0E209964D1C}"/>
                    </a:ext>
                  </a:extLst>
                </p:cNvPr>
                <p:cNvSpPr/>
                <p:nvPr/>
              </p:nvSpPr>
              <p:spPr>
                <a:xfrm>
                  <a:off x="2082537" y="2399153"/>
                  <a:ext cx="731520" cy="728103"/>
                </a:xfrm>
                <a:prstGeom prst="ellipse">
                  <a:avLst/>
                </a:prstGeom>
                <a:noFill/>
                <a:ln>
                  <a:gradFill flip="none" rotWithShape="1">
                    <a:gsLst>
                      <a:gs pos="0">
                        <a:schemeClr val="accent1"/>
                      </a:gs>
                      <a:gs pos="100000">
                        <a:schemeClr val="accent3"/>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4" name="Freeform 82">
                  <a:extLst>
                    <a:ext uri="{FF2B5EF4-FFF2-40B4-BE49-F238E27FC236}">
                      <a16:creationId xmlns:a16="http://schemas.microsoft.com/office/drawing/2014/main" id="{85A1A222-7175-5F82-624E-73FF5635B6D1}"/>
                    </a:ext>
                  </a:extLst>
                </p:cNvPr>
                <p:cNvSpPr>
                  <a:spLocks noChangeArrowheads="1"/>
                </p:cNvSpPr>
                <p:nvPr/>
              </p:nvSpPr>
              <p:spPr bwMode="auto">
                <a:xfrm>
                  <a:off x="2275528" y="2615595"/>
                  <a:ext cx="345538" cy="295219"/>
                </a:xfrm>
                <a:custGeom>
                  <a:avLst/>
                  <a:gdLst/>
                  <a:ahLst/>
                  <a:cxnLst/>
                  <a:rect l="0" t="0" r="r" b="b"/>
                  <a:pathLst>
                    <a:path w="877527" h="877528">
                      <a:moveTo>
                        <a:pt x="583048" y="620713"/>
                      </a:moveTo>
                      <a:cubicBezTo>
                        <a:pt x="593429" y="620713"/>
                        <a:pt x="601304" y="628866"/>
                        <a:pt x="601304" y="638792"/>
                      </a:cubicBezTo>
                      <a:cubicBezTo>
                        <a:pt x="601304" y="648717"/>
                        <a:pt x="593429" y="656871"/>
                        <a:pt x="583048" y="656871"/>
                      </a:cubicBezTo>
                      <a:cubicBezTo>
                        <a:pt x="573025" y="656871"/>
                        <a:pt x="565150" y="648717"/>
                        <a:pt x="565150" y="638792"/>
                      </a:cubicBezTo>
                      <a:cubicBezTo>
                        <a:pt x="565150" y="628866"/>
                        <a:pt x="573025" y="620713"/>
                        <a:pt x="583048" y="620713"/>
                      </a:cubicBezTo>
                      <a:close/>
                      <a:moveTo>
                        <a:pt x="738800" y="547688"/>
                      </a:moveTo>
                      <a:cubicBezTo>
                        <a:pt x="754052" y="547688"/>
                        <a:pt x="766399" y="560035"/>
                        <a:pt x="766399" y="575288"/>
                      </a:cubicBezTo>
                      <a:cubicBezTo>
                        <a:pt x="766399" y="590540"/>
                        <a:pt x="754052" y="602887"/>
                        <a:pt x="738800" y="602887"/>
                      </a:cubicBezTo>
                      <a:cubicBezTo>
                        <a:pt x="723547" y="602887"/>
                        <a:pt x="711200" y="590540"/>
                        <a:pt x="711200" y="575288"/>
                      </a:cubicBezTo>
                      <a:cubicBezTo>
                        <a:pt x="711200" y="560035"/>
                        <a:pt x="723547" y="547688"/>
                        <a:pt x="738800" y="547688"/>
                      </a:cubicBezTo>
                      <a:close/>
                      <a:moveTo>
                        <a:pt x="283187" y="365125"/>
                      </a:moveTo>
                      <a:cubicBezTo>
                        <a:pt x="298439" y="365125"/>
                        <a:pt x="310787" y="377836"/>
                        <a:pt x="310787" y="392725"/>
                      </a:cubicBezTo>
                      <a:cubicBezTo>
                        <a:pt x="310787" y="408341"/>
                        <a:pt x="298439" y="420325"/>
                        <a:pt x="283187" y="420325"/>
                      </a:cubicBezTo>
                      <a:cubicBezTo>
                        <a:pt x="267934" y="420325"/>
                        <a:pt x="255587" y="408341"/>
                        <a:pt x="255587" y="392725"/>
                      </a:cubicBezTo>
                      <a:cubicBezTo>
                        <a:pt x="255587" y="377836"/>
                        <a:pt x="267934" y="365125"/>
                        <a:pt x="283187" y="365125"/>
                      </a:cubicBezTo>
                      <a:close/>
                      <a:moveTo>
                        <a:pt x="757851" y="217488"/>
                      </a:moveTo>
                      <a:cubicBezTo>
                        <a:pt x="775500" y="217488"/>
                        <a:pt x="791709" y="224712"/>
                        <a:pt x="802875" y="236270"/>
                      </a:cubicBezTo>
                      <a:cubicBezTo>
                        <a:pt x="814761" y="247829"/>
                        <a:pt x="821965" y="264083"/>
                        <a:pt x="821965" y="281781"/>
                      </a:cubicBezTo>
                      <a:cubicBezTo>
                        <a:pt x="821965" y="299480"/>
                        <a:pt x="814761" y="315373"/>
                        <a:pt x="802875" y="327293"/>
                      </a:cubicBezTo>
                      <a:cubicBezTo>
                        <a:pt x="791709" y="338490"/>
                        <a:pt x="775500" y="345714"/>
                        <a:pt x="757851" y="345714"/>
                      </a:cubicBezTo>
                      <a:cubicBezTo>
                        <a:pt x="749026" y="345714"/>
                        <a:pt x="740562" y="343908"/>
                        <a:pt x="732863" y="340702"/>
                      </a:cubicBezTo>
                      <a:lnTo>
                        <a:pt x="731478" y="339792"/>
                      </a:lnTo>
                      <a:lnTo>
                        <a:pt x="626206" y="422162"/>
                      </a:lnTo>
                      <a:lnTo>
                        <a:pt x="628040" y="424953"/>
                      </a:lnTo>
                      <a:cubicBezTo>
                        <a:pt x="631245" y="432629"/>
                        <a:pt x="633051" y="441027"/>
                        <a:pt x="633051" y="449695"/>
                      </a:cubicBezTo>
                      <a:cubicBezTo>
                        <a:pt x="633051" y="467755"/>
                        <a:pt x="625827" y="483648"/>
                        <a:pt x="614630" y="495207"/>
                      </a:cubicBezTo>
                      <a:cubicBezTo>
                        <a:pt x="602710" y="506765"/>
                        <a:pt x="586817" y="513989"/>
                        <a:pt x="569118" y="513989"/>
                      </a:cubicBezTo>
                      <a:lnTo>
                        <a:pt x="554147" y="510984"/>
                      </a:lnTo>
                      <a:lnTo>
                        <a:pt x="475755" y="641207"/>
                      </a:lnTo>
                      <a:lnTo>
                        <a:pt x="488294" y="659839"/>
                      </a:lnTo>
                      <a:cubicBezTo>
                        <a:pt x="491545" y="667538"/>
                        <a:pt x="493351" y="676002"/>
                        <a:pt x="493351" y="684827"/>
                      </a:cubicBezTo>
                      <a:cubicBezTo>
                        <a:pt x="493351" y="702476"/>
                        <a:pt x="486127" y="718324"/>
                        <a:pt x="474568" y="729850"/>
                      </a:cubicBezTo>
                      <a:cubicBezTo>
                        <a:pt x="462649" y="741736"/>
                        <a:pt x="446756" y="748940"/>
                        <a:pt x="429418" y="748940"/>
                      </a:cubicBezTo>
                      <a:cubicBezTo>
                        <a:pt x="411719" y="748940"/>
                        <a:pt x="395466" y="741736"/>
                        <a:pt x="383907" y="729850"/>
                      </a:cubicBezTo>
                      <a:cubicBezTo>
                        <a:pt x="372349" y="718324"/>
                        <a:pt x="365125" y="702476"/>
                        <a:pt x="365125" y="684827"/>
                      </a:cubicBezTo>
                      <a:lnTo>
                        <a:pt x="365505" y="682950"/>
                      </a:lnTo>
                      <a:lnTo>
                        <a:pt x="241215" y="649779"/>
                      </a:lnTo>
                      <a:lnTo>
                        <a:pt x="236137" y="657132"/>
                      </a:lnTo>
                      <a:cubicBezTo>
                        <a:pt x="224971" y="668690"/>
                        <a:pt x="208762" y="675914"/>
                        <a:pt x="191113" y="675914"/>
                      </a:cubicBezTo>
                      <a:cubicBezTo>
                        <a:pt x="173464" y="675914"/>
                        <a:pt x="157256" y="668690"/>
                        <a:pt x="146090" y="657132"/>
                      </a:cubicBezTo>
                      <a:cubicBezTo>
                        <a:pt x="134204" y="645573"/>
                        <a:pt x="127000" y="629680"/>
                        <a:pt x="127000" y="611982"/>
                      </a:cubicBezTo>
                      <a:cubicBezTo>
                        <a:pt x="127000" y="593922"/>
                        <a:pt x="134204" y="578390"/>
                        <a:pt x="146090" y="566470"/>
                      </a:cubicBezTo>
                      <a:cubicBezTo>
                        <a:pt x="157256" y="554912"/>
                        <a:pt x="173464" y="547688"/>
                        <a:pt x="191113" y="547688"/>
                      </a:cubicBezTo>
                      <a:cubicBezTo>
                        <a:pt x="208762" y="547688"/>
                        <a:pt x="224971" y="554912"/>
                        <a:pt x="236137" y="566470"/>
                      </a:cubicBezTo>
                      <a:cubicBezTo>
                        <a:pt x="248023" y="578390"/>
                        <a:pt x="255227" y="593922"/>
                        <a:pt x="255227" y="611982"/>
                      </a:cubicBezTo>
                      <a:lnTo>
                        <a:pt x="254488" y="615595"/>
                      </a:lnTo>
                      <a:lnTo>
                        <a:pt x="377808" y="648506"/>
                      </a:lnTo>
                      <a:lnTo>
                        <a:pt x="383907" y="639443"/>
                      </a:lnTo>
                      <a:cubicBezTo>
                        <a:pt x="395466" y="627917"/>
                        <a:pt x="411719" y="620713"/>
                        <a:pt x="429418" y="620713"/>
                      </a:cubicBezTo>
                      <a:lnTo>
                        <a:pt x="443643" y="623628"/>
                      </a:lnTo>
                      <a:lnTo>
                        <a:pt x="522103" y="492980"/>
                      </a:lnTo>
                      <a:lnTo>
                        <a:pt x="509882" y="474889"/>
                      </a:lnTo>
                      <a:cubicBezTo>
                        <a:pt x="506631" y="467214"/>
                        <a:pt x="504825" y="458725"/>
                        <a:pt x="504825" y="449695"/>
                      </a:cubicBezTo>
                      <a:cubicBezTo>
                        <a:pt x="504825" y="432358"/>
                        <a:pt x="512049" y="416104"/>
                        <a:pt x="523607" y="404545"/>
                      </a:cubicBezTo>
                      <a:cubicBezTo>
                        <a:pt x="535166" y="392626"/>
                        <a:pt x="551058" y="385763"/>
                        <a:pt x="569118" y="385763"/>
                      </a:cubicBezTo>
                      <a:cubicBezTo>
                        <a:pt x="577968" y="385763"/>
                        <a:pt x="586366" y="387479"/>
                        <a:pt x="594042" y="390684"/>
                      </a:cubicBezTo>
                      <a:lnTo>
                        <a:pt x="601326" y="395589"/>
                      </a:lnTo>
                      <a:lnTo>
                        <a:pt x="704196" y="314852"/>
                      </a:lnTo>
                      <a:lnTo>
                        <a:pt x="698780" y="306704"/>
                      </a:lnTo>
                      <a:cubicBezTo>
                        <a:pt x="695538" y="299029"/>
                        <a:pt x="693737" y="290631"/>
                        <a:pt x="693737" y="281781"/>
                      </a:cubicBezTo>
                      <a:cubicBezTo>
                        <a:pt x="693737" y="264083"/>
                        <a:pt x="700941" y="247829"/>
                        <a:pt x="712467" y="236270"/>
                      </a:cubicBezTo>
                      <a:cubicBezTo>
                        <a:pt x="723993" y="224712"/>
                        <a:pt x="740202" y="217488"/>
                        <a:pt x="757851" y="217488"/>
                      </a:cubicBezTo>
                      <a:close/>
                      <a:moveTo>
                        <a:pt x="327818" y="217488"/>
                      </a:moveTo>
                      <a:cubicBezTo>
                        <a:pt x="337841" y="217488"/>
                        <a:pt x="345717" y="225641"/>
                        <a:pt x="345717" y="235567"/>
                      </a:cubicBezTo>
                      <a:cubicBezTo>
                        <a:pt x="345717" y="245492"/>
                        <a:pt x="337841" y="253645"/>
                        <a:pt x="327818" y="253645"/>
                      </a:cubicBezTo>
                      <a:cubicBezTo>
                        <a:pt x="317795" y="253645"/>
                        <a:pt x="309562" y="245492"/>
                        <a:pt x="309562" y="235567"/>
                      </a:cubicBezTo>
                      <a:cubicBezTo>
                        <a:pt x="309562" y="225641"/>
                        <a:pt x="317795" y="217488"/>
                        <a:pt x="327818" y="217488"/>
                      </a:cubicBezTo>
                      <a:close/>
                      <a:moveTo>
                        <a:pt x="135370" y="180975"/>
                      </a:moveTo>
                      <a:cubicBezTo>
                        <a:pt x="150884" y="180975"/>
                        <a:pt x="163151" y="193242"/>
                        <a:pt x="163151" y="208756"/>
                      </a:cubicBezTo>
                      <a:cubicBezTo>
                        <a:pt x="163151" y="223910"/>
                        <a:pt x="150884" y="236177"/>
                        <a:pt x="135370" y="236177"/>
                      </a:cubicBezTo>
                      <a:cubicBezTo>
                        <a:pt x="120577" y="236177"/>
                        <a:pt x="107950" y="223910"/>
                        <a:pt x="107950" y="208756"/>
                      </a:cubicBezTo>
                      <a:cubicBezTo>
                        <a:pt x="107950" y="193242"/>
                        <a:pt x="120577" y="180975"/>
                        <a:pt x="135370" y="180975"/>
                      </a:cubicBezTo>
                      <a:close/>
                      <a:moveTo>
                        <a:pt x="0" y="0"/>
                      </a:moveTo>
                      <a:lnTo>
                        <a:pt x="71686" y="0"/>
                      </a:lnTo>
                      <a:lnTo>
                        <a:pt x="71686" y="805871"/>
                      </a:lnTo>
                      <a:lnTo>
                        <a:pt x="877527" y="805871"/>
                      </a:lnTo>
                      <a:lnTo>
                        <a:pt x="877527" y="877528"/>
                      </a:lnTo>
                      <a:lnTo>
                        <a:pt x="0" y="877528"/>
                      </a:lnTo>
                      <a:lnTo>
                        <a:pt x="0" y="0"/>
                      </a:lnTo>
                      <a:close/>
                    </a:path>
                  </a:pathLst>
                </a:custGeom>
                <a:solidFill>
                  <a:schemeClr val="bg1"/>
                </a:solidFill>
                <a:ln>
                  <a:noFill/>
                </a:ln>
                <a:effectLst/>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ato Light" panose="020F0502020204030203" pitchFamily="34" charset="0"/>
                    <a:ea typeface="+mn-ea"/>
                    <a:cs typeface="+mn-cs"/>
                  </a:endParaRPr>
                </a:p>
              </p:txBody>
            </p:sp>
          </p:grpSp>
        </p:grpSp>
        <p:sp>
          <p:nvSpPr>
            <p:cNvPr id="38" name="Rectangle 37">
              <a:extLst>
                <a:ext uri="{FF2B5EF4-FFF2-40B4-BE49-F238E27FC236}">
                  <a16:creationId xmlns:a16="http://schemas.microsoft.com/office/drawing/2014/main" id="{E26721D2-8E84-16E4-B2BA-E45DC9836DAA}"/>
                </a:ext>
              </a:extLst>
            </p:cNvPr>
            <p:cNvSpPr/>
            <p:nvPr/>
          </p:nvSpPr>
          <p:spPr>
            <a:xfrm>
              <a:off x="1216849" y="875367"/>
              <a:ext cx="2887167" cy="1536631"/>
            </a:xfrm>
            <a:prstGeom prst="rect">
              <a:avLst/>
            </a:prstGeom>
            <a:noFill/>
            <a:ln w="12700">
              <a:solidFill>
                <a:schemeClr val="tx1"/>
              </a:solidFill>
            </a:ln>
          </p:spPr>
          <p:txBody>
            <a:bodyPr wrap="square" anchor="ctr">
              <a:noAutofit/>
            </a:body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sz="1000" b="0" i="0" u="none" strike="noStrike" kern="1200" cap="none" spc="0" normalizeH="0" baseline="0" noProof="0">
                <a:ln>
                  <a:noFill/>
                </a:ln>
                <a:solidFill>
                  <a:srgbClr val="FFFFFF"/>
                </a:solidFill>
                <a:effectLst/>
                <a:uLnTx/>
                <a:uFillTx/>
                <a:cs typeface="Arial" panose="020B0604020202020204" pitchFamily="34" charset="0"/>
                <a:sym typeface="Calibri"/>
              </a:endParaRPr>
            </a:p>
          </p:txBody>
        </p:sp>
      </p:grpSp>
      <p:cxnSp>
        <p:nvCxnSpPr>
          <p:cNvPr id="45" name="Straight Arrow Connector 44">
            <a:extLst>
              <a:ext uri="{FF2B5EF4-FFF2-40B4-BE49-F238E27FC236}">
                <a16:creationId xmlns:a16="http://schemas.microsoft.com/office/drawing/2014/main" id="{7F1014E8-EB11-D6AA-9723-E776C49B01FA}"/>
              </a:ext>
            </a:extLst>
          </p:cNvPr>
          <p:cNvCxnSpPr>
            <a:cxnSpLocks/>
            <a:stCxn id="72" idx="3"/>
          </p:cNvCxnSpPr>
          <p:nvPr/>
        </p:nvCxnSpPr>
        <p:spPr>
          <a:xfrm flipV="1">
            <a:off x="7553071" y="3720742"/>
            <a:ext cx="607240" cy="866"/>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8225A2A-6F25-1BB6-E9A5-AF5E86DD5E27}"/>
              </a:ext>
            </a:extLst>
          </p:cNvPr>
          <p:cNvCxnSpPr>
            <a:cxnSpLocks/>
            <a:stCxn id="72" idx="1"/>
          </p:cNvCxnSpPr>
          <p:nvPr/>
        </p:nvCxnSpPr>
        <p:spPr>
          <a:xfrm flipH="1" flipV="1">
            <a:off x="4058665" y="3720742"/>
            <a:ext cx="607239" cy="866"/>
          </a:xfrm>
          <a:prstGeom prst="line">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Connector: Elbow 46">
            <a:extLst>
              <a:ext uri="{FF2B5EF4-FFF2-40B4-BE49-F238E27FC236}">
                <a16:creationId xmlns:a16="http://schemas.microsoft.com/office/drawing/2014/main" id="{786A8F81-B46D-227F-F0B1-E3B0CF98128B}"/>
              </a:ext>
            </a:extLst>
          </p:cNvPr>
          <p:cNvCxnSpPr>
            <a:cxnSpLocks/>
            <a:stCxn id="54" idx="1"/>
            <a:endCxn id="72" idx="0"/>
          </p:cNvCxnSpPr>
          <p:nvPr/>
        </p:nvCxnSpPr>
        <p:spPr>
          <a:xfrm rot="10800000" flipV="1">
            <a:off x="6788711" y="1930200"/>
            <a:ext cx="1371600" cy="1023091"/>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C2C14DC6-C754-51DD-DC28-D4BB8CDB4DE6}"/>
              </a:ext>
            </a:extLst>
          </p:cNvPr>
          <p:cNvCxnSpPr>
            <a:cxnSpLocks/>
            <a:stCxn id="64" idx="1"/>
            <a:endCxn id="72" idx="2"/>
          </p:cNvCxnSpPr>
          <p:nvPr/>
        </p:nvCxnSpPr>
        <p:spPr>
          <a:xfrm rot="10800000">
            <a:off x="6788711" y="4489924"/>
            <a:ext cx="1371600" cy="1023237"/>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or: Elbow 48">
            <a:extLst>
              <a:ext uri="{FF2B5EF4-FFF2-40B4-BE49-F238E27FC236}">
                <a16:creationId xmlns:a16="http://schemas.microsoft.com/office/drawing/2014/main" id="{E6EFA09D-80E0-4B8D-293B-34BD3581CAFA}"/>
              </a:ext>
            </a:extLst>
          </p:cNvPr>
          <p:cNvCxnSpPr>
            <a:cxnSpLocks/>
            <a:endCxn id="72" idx="0"/>
          </p:cNvCxnSpPr>
          <p:nvPr/>
        </p:nvCxnSpPr>
        <p:spPr>
          <a:xfrm>
            <a:off x="4058665" y="1928893"/>
            <a:ext cx="1371600" cy="1024399"/>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301C4AC0-0C70-8942-8912-8DF6595AE267}"/>
              </a:ext>
            </a:extLst>
          </p:cNvPr>
          <p:cNvCxnSpPr>
            <a:cxnSpLocks/>
            <a:stCxn id="38" idx="3"/>
            <a:endCxn id="72" idx="2"/>
          </p:cNvCxnSpPr>
          <p:nvPr/>
        </p:nvCxnSpPr>
        <p:spPr>
          <a:xfrm flipV="1">
            <a:off x="4061095" y="4489923"/>
            <a:ext cx="1371600" cy="1023237"/>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FE91653B-4E6D-9139-F3E0-BE42DDE3C1FB}"/>
              </a:ext>
            </a:extLst>
          </p:cNvPr>
          <p:cNvGrpSpPr/>
          <p:nvPr/>
        </p:nvGrpSpPr>
        <p:grpSpPr>
          <a:xfrm>
            <a:off x="8160311" y="1161885"/>
            <a:ext cx="2887167" cy="1536631"/>
            <a:chOff x="8203649" y="875367"/>
            <a:chExt cx="2887167" cy="1536631"/>
          </a:xfrm>
        </p:grpSpPr>
        <p:sp>
          <p:nvSpPr>
            <p:cNvPr id="52" name="TextBox 51">
              <a:extLst>
                <a:ext uri="{FF2B5EF4-FFF2-40B4-BE49-F238E27FC236}">
                  <a16:creationId xmlns:a16="http://schemas.microsoft.com/office/drawing/2014/main" id="{A41A6E35-084A-958C-2E49-BCB1B2055259}"/>
                </a:ext>
              </a:extLst>
            </p:cNvPr>
            <p:cNvSpPr txBox="1"/>
            <p:nvPr/>
          </p:nvSpPr>
          <p:spPr>
            <a:xfrm>
              <a:off x="9571308" y="957882"/>
              <a:ext cx="1463040" cy="1371600"/>
            </a:xfrm>
            <a:prstGeom prst="rect">
              <a:avLst/>
            </a:prstGeom>
            <a:noFill/>
          </p:spPr>
          <p:txBody>
            <a:bodyPr wrap="none" lIns="91440" tIns="0" rIns="0" bIns="0" rtlCol="0" anchor="ctr">
              <a:no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effectLst/>
                  <a:uLnTx/>
                  <a:uFillTx/>
                  <a:latin typeface="+mj-lt"/>
                  <a:ea typeface="+mn-ea"/>
                  <a:cs typeface="Poppins" pitchFamily="2" charset="77"/>
                </a:rPr>
                <a:t>Conditions</a:t>
              </a:r>
            </a:p>
            <a:p>
              <a:pPr marL="0" marR="0" lvl="0" indent="0"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effectLst/>
                  <a:uLnTx/>
                  <a:uFillTx/>
                  <a:latin typeface="+mj-lt"/>
                  <a:ea typeface="+mn-ea"/>
                  <a:cs typeface="Poppins" pitchFamily="2" charset="77"/>
                </a:rPr>
                <a:t>Faults</a:t>
              </a:r>
            </a:p>
            <a:p>
              <a:pPr marL="0" marR="0" lvl="0" indent="0"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effectLst/>
                  <a:uLnTx/>
                  <a:uFillTx/>
                  <a:latin typeface="+mj-lt"/>
                  <a:ea typeface="+mn-ea"/>
                  <a:cs typeface="Poppins" pitchFamily="2" charset="77"/>
                </a:rPr>
                <a:t>Production Events</a:t>
              </a:r>
            </a:p>
            <a:p>
              <a:pPr marL="0" marR="0" lvl="0" indent="0"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effectLst/>
                  <a:uLnTx/>
                  <a:uFillTx/>
                  <a:latin typeface="+mj-lt"/>
                  <a:ea typeface="+mn-ea"/>
                  <a:cs typeface="Poppins" pitchFamily="2" charset="77"/>
                </a:rPr>
                <a:t>Cycles</a:t>
              </a:r>
            </a:p>
            <a:p>
              <a:pPr marL="0" marR="0" lvl="0" indent="0"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effectLst/>
                  <a:uLnTx/>
                  <a:uFillTx/>
                  <a:latin typeface="+mj-lt"/>
                  <a:ea typeface="+mn-ea"/>
                  <a:cs typeface="Poppins" pitchFamily="2" charset="77"/>
                </a:rPr>
                <a:t>Yield</a:t>
              </a:r>
            </a:p>
          </p:txBody>
        </p:sp>
        <p:grpSp>
          <p:nvGrpSpPr>
            <p:cNvPr id="53" name="Group 52">
              <a:extLst>
                <a:ext uri="{FF2B5EF4-FFF2-40B4-BE49-F238E27FC236}">
                  <a16:creationId xmlns:a16="http://schemas.microsoft.com/office/drawing/2014/main" id="{63D9A58C-5A21-E389-34D0-D55267F123CB}"/>
                </a:ext>
              </a:extLst>
            </p:cNvPr>
            <p:cNvGrpSpPr/>
            <p:nvPr/>
          </p:nvGrpSpPr>
          <p:grpSpPr>
            <a:xfrm>
              <a:off x="8282987" y="957882"/>
              <a:ext cx="1280160" cy="1371600"/>
              <a:chOff x="8282987" y="957884"/>
              <a:chExt cx="1280160" cy="1371600"/>
            </a:xfrm>
          </p:grpSpPr>
          <p:grpSp>
            <p:nvGrpSpPr>
              <p:cNvPr id="55" name="Group 54">
                <a:extLst>
                  <a:ext uri="{FF2B5EF4-FFF2-40B4-BE49-F238E27FC236}">
                    <a16:creationId xmlns:a16="http://schemas.microsoft.com/office/drawing/2014/main" id="{7AADB3A8-097D-EA94-DD62-F3FEEDB6D6E4}"/>
                  </a:ext>
                </a:extLst>
              </p:cNvPr>
              <p:cNvGrpSpPr/>
              <p:nvPr/>
            </p:nvGrpSpPr>
            <p:grpSpPr>
              <a:xfrm>
                <a:off x="8557307" y="1042164"/>
                <a:ext cx="731520" cy="728103"/>
                <a:chOff x="2082537" y="919855"/>
                <a:chExt cx="731520" cy="728103"/>
              </a:xfrm>
            </p:grpSpPr>
            <p:grpSp>
              <p:nvGrpSpPr>
                <p:cNvPr id="57" name="Group 56">
                  <a:extLst>
                    <a:ext uri="{FF2B5EF4-FFF2-40B4-BE49-F238E27FC236}">
                      <a16:creationId xmlns:a16="http://schemas.microsoft.com/office/drawing/2014/main" id="{B74FB616-E1A3-F789-FE55-D481ECE0B6C9}"/>
                    </a:ext>
                  </a:extLst>
                </p:cNvPr>
                <p:cNvGrpSpPr/>
                <p:nvPr/>
              </p:nvGrpSpPr>
              <p:grpSpPr>
                <a:xfrm>
                  <a:off x="2082537" y="919855"/>
                  <a:ext cx="731520" cy="728103"/>
                  <a:chOff x="3242039" y="986972"/>
                  <a:chExt cx="4741378" cy="4741378"/>
                </a:xfrm>
              </p:grpSpPr>
              <p:sp>
                <p:nvSpPr>
                  <p:cNvPr id="59" name="Graphic 5">
                    <a:extLst>
                      <a:ext uri="{FF2B5EF4-FFF2-40B4-BE49-F238E27FC236}">
                        <a16:creationId xmlns:a16="http://schemas.microsoft.com/office/drawing/2014/main" id="{188B75E7-1948-45A2-690B-7CBE410DD15E}"/>
                      </a:ext>
                    </a:extLst>
                  </p:cNvPr>
                  <p:cNvSpPr/>
                  <p:nvPr/>
                </p:nvSpPr>
                <p:spPr>
                  <a:xfrm>
                    <a:off x="3481674" y="1226607"/>
                    <a:ext cx="4262105" cy="4262105"/>
                  </a:xfrm>
                  <a:custGeom>
                    <a:avLst/>
                    <a:gdLst>
                      <a:gd name="connsiteX0" fmla="*/ 4914994 w 4914993"/>
                      <a:gd name="connsiteY0" fmla="*/ 2457497 h 4914993"/>
                      <a:gd name="connsiteX1" fmla="*/ 2457497 w 4914993"/>
                      <a:gd name="connsiteY1" fmla="*/ 4914994 h 4914993"/>
                      <a:gd name="connsiteX2" fmla="*/ 0 w 4914993"/>
                      <a:gd name="connsiteY2" fmla="*/ 2457497 h 4914993"/>
                      <a:gd name="connsiteX3" fmla="*/ 2457497 w 4914993"/>
                      <a:gd name="connsiteY3" fmla="*/ 0 h 4914993"/>
                      <a:gd name="connsiteX4" fmla="*/ 4914994 w 4914993"/>
                      <a:gd name="connsiteY4" fmla="*/ 2457497 h 4914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4993" h="4914993">
                        <a:moveTo>
                          <a:pt x="4914994" y="2457497"/>
                        </a:moveTo>
                        <a:cubicBezTo>
                          <a:pt x="4914994" y="3814735"/>
                          <a:pt x="3814735" y="4914994"/>
                          <a:pt x="2457497" y="4914994"/>
                        </a:cubicBezTo>
                        <a:cubicBezTo>
                          <a:pt x="1100259" y="4914994"/>
                          <a:pt x="0" y="3814735"/>
                          <a:pt x="0" y="2457497"/>
                        </a:cubicBezTo>
                        <a:cubicBezTo>
                          <a:pt x="0" y="1100259"/>
                          <a:pt x="1100259" y="0"/>
                          <a:pt x="2457497" y="0"/>
                        </a:cubicBezTo>
                        <a:cubicBezTo>
                          <a:pt x="3814735" y="0"/>
                          <a:pt x="4914994" y="1100259"/>
                          <a:pt x="4914994" y="2457497"/>
                        </a:cubicBezTo>
                        <a:close/>
                      </a:path>
                    </a:pathLst>
                  </a:custGeom>
                  <a:gradFill>
                    <a:gsLst>
                      <a:gs pos="99000">
                        <a:schemeClr val="accent4">
                          <a:alpha val="78246"/>
                        </a:schemeClr>
                      </a:gs>
                      <a:gs pos="68000">
                        <a:schemeClr val="accent1"/>
                      </a:gs>
                      <a:gs pos="15000">
                        <a:schemeClr val="accent3"/>
                      </a:gs>
                    </a:gsLst>
                    <a:lin ang="3000000" scaled="0"/>
                  </a:gradFill>
                  <a:ln w="44768"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0" name="Oval 59">
                    <a:extLst>
                      <a:ext uri="{FF2B5EF4-FFF2-40B4-BE49-F238E27FC236}">
                        <a16:creationId xmlns:a16="http://schemas.microsoft.com/office/drawing/2014/main" id="{85E2AFBB-8445-F836-1CF7-15F922984055}"/>
                      </a:ext>
                    </a:extLst>
                  </p:cNvPr>
                  <p:cNvSpPr/>
                  <p:nvPr/>
                </p:nvSpPr>
                <p:spPr>
                  <a:xfrm>
                    <a:off x="3242039" y="986972"/>
                    <a:ext cx="4741378" cy="4741378"/>
                  </a:xfrm>
                  <a:prstGeom prst="ellipse">
                    <a:avLst/>
                  </a:prstGeom>
                  <a:noFill/>
                  <a:ln>
                    <a:gradFill flip="none" rotWithShape="1">
                      <a:gsLst>
                        <a:gs pos="0">
                          <a:schemeClr val="accent1"/>
                        </a:gs>
                        <a:gs pos="100000">
                          <a:schemeClr val="accent3"/>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58" name="Freeform 105">
                  <a:extLst>
                    <a:ext uri="{FF2B5EF4-FFF2-40B4-BE49-F238E27FC236}">
                      <a16:creationId xmlns:a16="http://schemas.microsoft.com/office/drawing/2014/main" id="{1BDC7F75-0463-9758-AD8E-97BF36AF7A45}"/>
                    </a:ext>
                  </a:extLst>
                </p:cNvPr>
                <p:cNvSpPr>
                  <a:spLocks noChangeArrowheads="1"/>
                </p:cNvSpPr>
                <p:nvPr/>
              </p:nvSpPr>
              <p:spPr bwMode="auto">
                <a:xfrm>
                  <a:off x="2265417" y="1101026"/>
                  <a:ext cx="365760" cy="365760"/>
                </a:xfrm>
                <a:custGeom>
                  <a:avLst/>
                  <a:gdLst>
                    <a:gd name="T0" fmla="*/ 634296 w 745766"/>
                    <a:gd name="T1" fmla="*/ 577670 h 745765"/>
                    <a:gd name="T2" fmla="*/ 690031 w 745766"/>
                    <a:gd name="T3" fmla="*/ 596427 h 745765"/>
                    <a:gd name="T4" fmla="*/ 690031 w 745766"/>
                    <a:gd name="T5" fmla="*/ 558913 h 745765"/>
                    <a:gd name="T6" fmla="*/ 187325 w 745766"/>
                    <a:gd name="T7" fmla="*/ 522288 h 745765"/>
                    <a:gd name="T8" fmla="*/ 372704 w 745766"/>
                    <a:gd name="T9" fmla="*/ 745765 h 745765"/>
                    <a:gd name="T10" fmla="*/ 187325 w 745766"/>
                    <a:gd name="T11" fmla="*/ 522288 h 745765"/>
                    <a:gd name="T12" fmla="*/ 634296 w 745766"/>
                    <a:gd name="T13" fmla="*/ 503001 h 745765"/>
                    <a:gd name="T14" fmla="*/ 690031 w 745766"/>
                    <a:gd name="T15" fmla="*/ 521759 h 745765"/>
                    <a:gd name="T16" fmla="*/ 690031 w 745766"/>
                    <a:gd name="T17" fmla="*/ 484244 h 745765"/>
                    <a:gd name="T18" fmla="*/ 596900 w 745766"/>
                    <a:gd name="T19" fmla="*/ 409575 h 745765"/>
                    <a:gd name="T20" fmla="*/ 745766 w 745766"/>
                    <a:gd name="T21" fmla="*/ 427972 h 745765"/>
                    <a:gd name="T22" fmla="*/ 727427 w 745766"/>
                    <a:gd name="T23" fmla="*/ 745765 h 745765"/>
                    <a:gd name="T24" fmla="*/ 596900 w 745766"/>
                    <a:gd name="T25" fmla="*/ 409575 h 745765"/>
                    <a:gd name="T26" fmla="*/ 541648 w 745766"/>
                    <a:gd name="T27" fmla="*/ 298450 h 745765"/>
                    <a:gd name="T28" fmla="*/ 560027 w 745766"/>
                    <a:gd name="T29" fmla="*/ 745765 h 745765"/>
                    <a:gd name="T30" fmla="*/ 410830 w 745766"/>
                    <a:gd name="T31" fmla="*/ 503575 h 745765"/>
                    <a:gd name="T32" fmla="*/ 168296 w 745766"/>
                    <a:gd name="T33" fmla="*/ 484862 h 745765"/>
                    <a:gd name="T34" fmla="*/ 149557 w 745766"/>
                    <a:gd name="T35" fmla="*/ 745765 h 745765"/>
                    <a:gd name="T36" fmla="*/ 0 w 745766"/>
                    <a:gd name="T37" fmla="*/ 727052 h 745765"/>
                    <a:gd name="T38" fmla="*/ 19100 w 745766"/>
                    <a:gd name="T39" fmla="*/ 298450 h 745765"/>
                    <a:gd name="T40" fmla="*/ 485415 w 745766"/>
                    <a:gd name="T41" fmla="*/ 130969 h 745765"/>
                    <a:gd name="T42" fmla="*/ 392112 w 745766"/>
                    <a:gd name="T43" fmla="*/ 261577 h 745765"/>
                    <a:gd name="T44" fmla="*/ 400398 w 745766"/>
                    <a:gd name="T45" fmla="*/ 152617 h 745765"/>
                    <a:gd name="T46" fmla="*/ 475328 w 745766"/>
                    <a:gd name="T47" fmla="*/ 114372 h 745765"/>
                    <a:gd name="T48" fmla="*/ 326665 w 745766"/>
                    <a:gd name="T49" fmla="*/ 130969 h 745765"/>
                    <a:gd name="T50" fmla="*/ 233362 w 745766"/>
                    <a:gd name="T51" fmla="*/ 261577 h 745765"/>
                    <a:gd name="T52" fmla="*/ 241648 w 745766"/>
                    <a:gd name="T53" fmla="*/ 152617 h 745765"/>
                    <a:gd name="T54" fmla="*/ 316938 w 745766"/>
                    <a:gd name="T55" fmla="*/ 114372 h 745765"/>
                    <a:gd name="T56" fmla="*/ 167915 w 745766"/>
                    <a:gd name="T57" fmla="*/ 130969 h 745765"/>
                    <a:gd name="T58" fmla="*/ 74612 w 745766"/>
                    <a:gd name="T59" fmla="*/ 261577 h 745765"/>
                    <a:gd name="T60" fmla="*/ 82898 w 745766"/>
                    <a:gd name="T61" fmla="*/ 152617 h 745765"/>
                    <a:gd name="T62" fmla="*/ 158188 w 745766"/>
                    <a:gd name="T63" fmla="*/ 114372 h 745765"/>
                    <a:gd name="T64" fmla="*/ 485415 w 745766"/>
                    <a:gd name="T65" fmla="*/ 18732 h 745765"/>
                    <a:gd name="T66" fmla="*/ 429217 w 745766"/>
                    <a:gd name="T67" fmla="*/ 74570 h 745765"/>
                    <a:gd name="T68" fmla="*/ 392112 w 745766"/>
                    <a:gd name="T69" fmla="*/ 74570 h 745765"/>
                    <a:gd name="T70" fmla="*/ 447950 w 745766"/>
                    <a:gd name="T71" fmla="*/ 18732 h 745765"/>
                    <a:gd name="T72" fmla="*/ 307932 w 745766"/>
                    <a:gd name="T73" fmla="*/ 0 h 745765"/>
                    <a:gd name="T74" fmla="*/ 285958 w 745766"/>
                    <a:gd name="T75" fmla="*/ 64483 h 745765"/>
                    <a:gd name="T76" fmla="*/ 252095 w 745766"/>
                    <a:gd name="T77" fmla="*/ 93303 h 745765"/>
                    <a:gd name="T78" fmla="*/ 274430 w 745766"/>
                    <a:gd name="T79" fmla="*/ 28819 h 745765"/>
                    <a:gd name="T80" fmla="*/ 307932 w 745766"/>
                    <a:gd name="T81" fmla="*/ 0 h 745765"/>
                    <a:gd name="T82" fmla="*/ 167915 w 745766"/>
                    <a:gd name="T83" fmla="*/ 18732 h 745765"/>
                    <a:gd name="T84" fmla="*/ 112077 w 745766"/>
                    <a:gd name="T85" fmla="*/ 74570 h 745765"/>
                    <a:gd name="T86" fmla="*/ 74612 w 745766"/>
                    <a:gd name="T87" fmla="*/ 74570 h 745765"/>
                    <a:gd name="T88" fmla="*/ 130450 w 745766"/>
                    <a:gd name="T89" fmla="*/ 18732 h 745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5766" h="745765">
                      <a:moveTo>
                        <a:pt x="652994" y="558913"/>
                      </a:moveTo>
                      <a:cubicBezTo>
                        <a:pt x="642567" y="558913"/>
                        <a:pt x="634296" y="567209"/>
                        <a:pt x="634296" y="577670"/>
                      </a:cubicBezTo>
                      <a:cubicBezTo>
                        <a:pt x="634296" y="587770"/>
                        <a:pt x="642567" y="596427"/>
                        <a:pt x="652994" y="596427"/>
                      </a:cubicBezTo>
                      <a:lnTo>
                        <a:pt x="690031" y="596427"/>
                      </a:lnTo>
                      <a:cubicBezTo>
                        <a:pt x="700459" y="596427"/>
                        <a:pt x="708729" y="587770"/>
                        <a:pt x="708729" y="577670"/>
                      </a:cubicBezTo>
                      <a:cubicBezTo>
                        <a:pt x="708729" y="567209"/>
                        <a:pt x="700459" y="558913"/>
                        <a:pt x="690031" y="558913"/>
                      </a:cubicBezTo>
                      <a:lnTo>
                        <a:pt x="652994" y="558913"/>
                      </a:lnTo>
                      <a:close/>
                      <a:moveTo>
                        <a:pt x="187325" y="522288"/>
                      </a:moveTo>
                      <a:lnTo>
                        <a:pt x="372704" y="522288"/>
                      </a:lnTo>
                      <a:lnTo>
                        <a:pt x="372704" y="745765"/>
                      </a:lnTo>
                      <a:lnTo>
                        <a:pt x="187325" y="745765"/>
                      </a:lnTo>
                      <a:lnTo>
                        <a:pt x="187325" y="522288"/>
                      </a:lnTo>
                      <a:close/>
                      <a:moveTo>
                        <a:pt x="652994" y="484244"/>
                      </a:moveTo>
                      <a:cubicBezTo>
                        <a:pt x="642567" y="484244"/>
                        <a:pt x="634296" y="492540"/>
                        <a:pt x="634296" y="503001"/>
                      </a:cubicBezTo>
                      <a:cubicBezTo>
                        <a:pt x="634296" y="513462"/>
                        <a:pt x="642567" y="521759"/>
                        <a:pt x="652994" y="521759"/>
                      </a:cubicBezTo>
                      <a:lnTo>
                        <a:pt x="690031" y="521759"/>
                      </a:lnTo>
                      <a:cubicBezTo>
                        <a:pt x="700459" y="521759"/>
                        <a:pt x="708729" y="513462"/>
                        <a:pt x="708729" y="503001"/>
                      </a:cubicBezTo>
                      <a:cubicBezTo>
                        <a:pt x="708729" y="492540"/>
                        <a:pt x="700459" y="484244"/>
                        <a:pt x="690031" y="484244"/>
                      </a:cubicBezTo>
                      <a:lnTo>
                        <a:pt x="652994" y="484244"/>
                      </a:lnTo>
                      <a:close/>
                      <a:moveTo>
                        <a:pt x="596900" y="409575"/>
                      </a:moveTo>
                      <a:lnTo>
                        <a:pt x="727427" y="409575"/>
                      </a:lnTo>
                      <a:cubicBezTo>
                        <a:pt x="737855" y="409575"/>
                        <a:pt x="745766" y="417872"/>
                        <a:pt x="745766" y="427972"/>
                      </a:cubicBezTo>
                      <a:lnTo>
                        <a:pt x="745766" y="727007"/>
                      </a:lnTo>
                      <a:cubicBezTo>
                        <a:pt x="745766" y="737468"/>
                        <a:pt x="737855" y="745765"/>
                        <a:pt x="727427" y="745765"/>
                      </a:cubicBezTo>
                      <a:lnTo>
                        <a:pt x="596900" y="745765"/>
                      </a:lnTo>
                      <a:lnTo>
                        <a:pt x="596900" y="409575"/>
                      </a:lnTo>
                      <a:close/>
                      <a:moveTo>
                        <a:pt x="19100" y="298450"/>
                      </a:moveTo>
                      <a:lnTo>
                        <a:pt x="541648" y="298450"/>
                      </a:lnTo>
                      <a:cubicBezTo>
                        <a:pt x="552098" y="298450"/>
                        <a:pt x="560027" y="306727"/>
                        <a:pt x="560027" y="317163"/>
                      </a:cubicBezTo>
                      <a:lnTo>
                        <a:pt x="560027" y="745765"/>
                      </a:lnTo>
                      <a:lnTo>
                        <a:pt x="410830" y="745765"/>
                      </a:lnTo>
                      <a:lnTo>
                        <a:pt x="410830" y="503575"/>
                      </a:lnTo>
                      <a:cubicBezTo>
                        <a:pt x="410830" y="493138"/>
                        <a:pt x="402542" y="484862"/>
                        <a:pt x="392451" y="484862"/>
                      </a:cubicBezTo>
                      <a:lnTo>
                        <a:pt x="168296" y="484862"/>
                      </a:lnTo>
                      <a:cubicBezTo>
                        <a:pt x="158206" y="484862"/>
                        <a:pt x="149557" y="493138"/>
                        <a:pt x="149557" y="503575"/>
                      </a:cubicBezTo>
                      <a:lnTo>
                        <a:pt x="149557" y="745765"/>
                      </a:lnTo>
                      <a:lnTo>
                        <a:pt x="19100" y="745765"/>
                      </a:lnTo>
                      <a:cubicBezTo>
                        <a:pt x="8649" y="745765"/>
                        <a:pt x="0" y="737488"/>
                        <a:pt x="0" y="727052"/>
                      </a:cubicBezTo>
                      <a:lnTo>
                        <a:pt x="0" y="317163"/>
                      </a:lnTo>
                      <a:cubicBezTo>
                        <a:pt x="0" y="306727"/>
                        <a:pt x="8649" y="298450"/>
                        <a:pt x="19100" y="298450"/>
                      </a:cubicBezTo>
                      <a:close/>
                      <a:moveTo>
                        <a:pt x="475328" y="114372"/>
                      </a:moveTo>
                      <a:cubicBezTo>
                        <a:pt x="481452" y="117619"/>
                        <a:pt x="485415" y="123753"/>
                        <a:pt x="485415" y="130969"/>
                      </a:cubicBezTo>
                      <a:lnTo>
                        <a:pt x="485415" y="261577"/>
                      </a:lnTo>
                      <a:lnTo>
                        <a:pt x="392112" y="261577"/>
                      </a:lnTo>
                      <a:lnTo>
                        <a:pt x="392112" y="168131"/>
                      </a:lnTo>
                      <a:cubicBezTo>
                        <a:pt x="392112" y="161997"/>
                        <a:pt x="394994" y="156225"/>
                        <a:pt x="400398" y="152617"/>
                      </a:cubicBezTo>
                      <a:lnTo>
                        <a:pt x="456235" y="115455"/>
                      </a:lnTo>
                      <a:cubicBezTo>
                        <a:pt x="461999" y="111486"/>
                        <a:pt x="469204" y="111125"/>
                        <a:pt x="475328" y="114372"/>
                      </a:cubicBezTo>
                      <a:close/>
                      <a:moveTo>
                        <a:pt x="316938" y="114372"/>
                      </a:moveTo>
                      <a:cubicBezTo>
                        <a:pt x="323062" y="117619"/>
                        <a:pt x="326665" y="123753"/>
                        <a:pt x="326665" y="130969"/>
                      </a:cubicBezTo>
                      <a:lnTo>
                        <a:pt x="326665" y="261577"/>
                      </a:lnTo>
                      <a:lnTo>
                        <a:pt x="233362" y="261577"/>
                      </a:lnTo>
                      <a:lnTo>
                        <a:pt x="233362" y="168131"/>
                      </a:lnTo>
                      <a:cubicBezTo>
                        <a:pt x="233362" y="161997"/>
                        <a:pt x="236604" y="156225"/>
                        <a:pt x="241648" y="152617"/>
                      </a:cubicBezTo>
                      <a:lnTo>
                        <a:pt x="297846" y="115455"/>
                      </a:lnTo>
                      <a:cubicBezTo>
                        <a:pt x="303609" y="111486"/>
                        <a:pt x="310814" y="111125"/>
                        <a:pt x="316938" y="114372"/>
                      </a:cubicBezTo>
                      <a:close/>
                      <a:moveTo>
                        <a:pt x="158188" y="114372"/>
                      </a:moveTo>
                      <a:cubicBezTo>
                        <a:pt x="163952" y="117619"/>
                        <a:pt x="167915" y="123753"/>
                        <a:pt x="167915" y="130969"/>
                      </a:cubicBezTo>
                      <a:lnTo>
                        <a:pt x="167915" y="261577"/>
                      </a:lnTo>
                      <a:lnTo>
                        <a:pt x="74612" y="261577"/>
                      </a:lnTo>
                      <a:lnTo>
                        <a:pt x="74612" y="168131"/>
                      </a:lnTo>
                      <a:cubicBezTo>
                        <a:pt x="74612" y="161997"/>
                        <a:pt x="77854" y="156225"/>
                        <a:pt x="82898" y="152617"/>
                      </a:cubicBezTo>
                      <a:lnTo>
                        <a:pt x="138735" y="115455"/>
                      </a:lnTo>
                      <a:cubicBezTo>
                        <a:pt x="144499" y="111486"/>
                        <a:pt x="152064" y="111125"/>
                        <a:pt x="158188" y="114372"/>
                      </a:cubicBezTo>
                      <a:close/>
                      <a:moveTo>
                        <a:pt x="466322" y="0"/>
                      </a:moveTo>
                      <a:cubicBezTo>
                        <a:pt x="476769" y="0"/>
                        <a:pt x="485415" y="8285"/>
                        <a:pt x="485415" y="18732"/>
                      </a:cubicBezTo>
                      <a:cubicBezTo>
                        <a:pt x="485415" y="50794"/>
                        <a:pt x="458757" y="59440"/>
                        <a:pt x="444347" y="64483"/>
                      </a:cubicBezTo>
                      <a:cubicBezTo>
                        <a:pt x="429217" y="69527"/>
                        <a:pt x="429217" y="70607"/>
                        <a:pt x="429217" y="74570"/>
                      </a:cubicBezTo>
                      <a:cubicBezTo>
                        <a:pt x="429217" y="85017"/>
                        <a:pt x="420932" y="93303"/>
                        <a:pt x="410484" y="93303"/>
                      </a:cubicBezTo>
                      <a:cubicBezTo>
                        <a:pt x="400398" y="93303"/>
                        <a:pt x="392112" y="85017"/>
                        <a:pt x="392112" y="74570"/>
                      </a:cubicBezTo>
                      <a:cubicBezTo>
                        <a:pt x="392112" y="42508"/>
                        <a:pt x="418410" y="33863"/>
                        <a:pt x="432459" y="28819"/>
                      </a:cubicBezTo>
                      <a:cubicBezTo>
                        <a:pt x="447950" y="23776"/>
                        <a:pt x="447950" y="22695"/>
                        <a:pt x="447950" y="18732"/>
                      </a:cubicBezTo>
                      <a:cubicBezTo>
                        <a:pt x="447950" y="8285"/>
                        <a:pt x="456235" y="0"/>
                        <a:pt x="466322" y="0"/>
                      </a:cubicBezTo>
                      <a:close/>
                      <a:moveTo>
                        <a:pt x="307932" y="0"/>
                      </a:moveTo>
                      <a:cubicBezTo>
                        <a:pt x="318379" y="0"/>
                        <a:pt x="326665" y="8285"/>
                        <a:pt x="326665" y="18732"/>
                      </a:cubicBezTo>
                      <a:cubicBezTo>
                        <a:pt x="326665" y="50794"/>
                        <a:pt x="300367" y="59440"/>
                        <a:pt x="285958" y="64483"/>
                      </a:cubicBezTo>
                      <a:cubicBezTo>
                        <a:pt x="270827" y="69527"/>
                        <a:pt x="270827" y="70607"/>
                        <a:pt x="270827" y="74570"/>
                      </a:cubicBezTo>
                      <a:cubicBezTo>
                        <a:pt x="270827" y="85017"/>
                        <a:pt x="262542" y="93303"/>
                        <a:pt x="252095" y="93303"/>
                      </a:cubicBezTo>
                      <a:cubicBezTo>
                        <a:pt x="241648" y="93303"/>
                        <a:pt x="233362" y="85017"/>
                        <a:pt x="233362" y="74570"/>
                      </a:cubicBezTo>
                      <a:cubicBezTo>
                        <a:pt x="233362" y="42508"/>
                        <a:pt x="260020" y="33863"/>
                        <a:pt x="274430" y="28819"/>
                      </a:cubicBezTo>
                      <a:cubicBezTo>
                        <a:pt x="289560" y="23776"/>
                        <a:pt x="289560" y="22695"/>
                        <a:pt x="289560" y="18732"/>
                      </a:cubicBezTo>
                      <a:cubicBezTo>
                        <a:pt x="289560" y="8285"/>
                        <a:pt x="297846" y="0"/>
                        <a:pt x="307932" y="0"/>
                      </a:cubicBezTo>
                      <a:close/>
                      <a:moveTo>
                        <a:pt x="149182" y="0"/>
                      </a:moveTo>
                      <a:cubicBezTo>
                        <a:pt x="159629" y="0"/>
                        <a:pt x="167915" y="8285"/>
                        <a:pt x="167915" y="18732"/>
                      </a:cubicBezTo>
                      <a:cubicBezTo>
                        <a:pt x="167915" y="50794"/>
                        <a:pt x="141257" y="59440"/>
                        <a:pt x="127208" y="64483"/>
                      </a:cubicBezTo>
                      <a:cubicBezTo>
                        <a:pt x="112077" y="69527"/>
                        <a:pt x="112077" y="70607"/>
                        <a:pt x="112077" y="74570"/>
                      </a:cubicBezTo>
                      <a:cubicBezTo>
                        <a:pt x="112077" y="85017"/>
                        <a:pt x="103432" y="93303"/>
                        <a:pt x="92984" y="93303"/>
                      </a:cubicBezTo>
                      <a:cubicBezTo>
                        <a:pt x="82898" y="93303"/>
                        <a:pt x="74612" y="85017"/>
                        <a:pt x="74612" y="74570"/>
                      </a:cubicBezTo>
                      <a:cubicBezTo>
                        <a:pt x="74612" y="42508"/>
                        <a:pt x="101270" y="33863"/>
                        <a:pt x="115320" y="28819"/>
                      </a:cubicBezTo>
                      <a:cubicBezTo>
                        <a:pt x="130450" y="23776"/>
                        <a:pt x="130450" y="22695"/>
                        <a:pt x="130450" y="18732"/>
                      </a:cubicBezTo>
                      <a:cubicBezTo>
                        <a:pt x="130450" y="8285"/>
                        <a:pt x="138735" y="0"/>
                        <a:pt x="149182" y="0"/>
                      </a:cubicBezTo>
                      <a:close/>
                    </a:path>
                  </a:pathLst>
                </a:custGeom>
                <a:solidFill>
                  <a:srgbClr val="FFFFFF"/>
                </a:solidFill>
                <a:ln>
                  <a:solidFill>
                    <a:srgbClr val="76BFA4"/>
                  </a:solidFill>
                </a:ln>
                <a:effectLst/>
              </p:spPr>
              <p:txBody>
                <a:bodyPr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B3B3B3"/>
                    </a:solidFill>
                    <a:effectLst/>
                    <a:uLnTx/>
                    <a:uFillTx/>
                    <a:latin typeface="Lato Light" panose="020F0502020204030203" pitchFamily="34" charset="0"/>
                    <a:ea typeface="+mn-ea"/>
                    <a:cs typeface="+mn-cs"/>
                    <a:sym typeface="Calibri"/>
                  </a:endParaRPr>
                </a:p>
              </p:txBody>
            </p:sp>
          </p:grpSp>
          <p:sp>
            <p:nvSpPr>
              <p:cNvPr id="56" name="Rectangle 55">
                <a:extLst>
                  <a:ext uri="{FF2B5EF4-FFF2-40B4-BE49-F238E27FC236}">
                    <a16:creationId xmlns:a16="http://schemas.microsoft.com/office/drawing/2014/main" id="{FD669505-A3B0-E3F4-03E0-2AFBBD413E16}"/>
                  </a:ext>
                </a:extLst>
              </p:cNvPr>
              <p:cNvSpPr/>
              <p:nvPr/>
            </p:nvSpPr>
            <p:spPr>
              <a:xfrm>
                <a:off x="8282987" y="957884"/>
                <a:ext cx="1280160" cy="13716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b">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Connected Equipment &amp; Historians</a:t>
                </a:r>
                <a:endParaRPr kumimoji="0" lang="en-SE" sz="1000" b="1" i="0" u="none" strike="noStrike" kern="1200"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grpSp>
        <p:sp>
          <p:nvSpPr>
            <p:cNvPr id="54" name="Rectangle 53">
              <a:extLst>
                <a:ext uri="{FF2B5EF4-FFF2-40B4-BE49-F238E27FC236}">
                  <a16:creationId xmlns:a16="http://schemas.microsoft.com/office/drawing/2014/main" id="{A4D01A82-B0DD-D34A-EEC1-4D6810FC374E}"/>
                </a:ext>
              </a:extLst>
            </p:cNvPr>
            <p:cNvSpPr/>
            <p:nvPr/>
          </p:nvSpPr>
          <p:spPr>
            <a:xfrm>
              <a:off x="8203649" y="875367"/>
              <a:ext cx="2887167" cy="1536631"/>
            </a:xfrm>
            <a:prstGeom prst="rect">
              <a:avLst/>
            </a:prstGeom>
            <a:noFill/>
            <a:ln w="12700">
              <a:solidFill>
                <a:schemeClr val="tx1"/>
              </a:solidFill>
            </a:ln>
          </p:spPr>
          <p:txBody>
            <a:bodyPr wrap="square" anchor="ctr">
              <a:noAutofit/>
            </a:body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sz="1000" b="0" i="0" u="none" strike="noStrike" kern="1200" cap="none" spc="0" normalizeH="0" baseline="0" noProof="0">
                <a:ln>
                  <a:noFill/>
                </a:ln>
                <a:solidFill>
                  <a:srgbClr val="FFFFFF"/>
                </a:solidFill>
                <a:effectLst/>
                <a:uLnTx/>
                <a:uFillTx/>
                <a:cs typeface="Arial" panose="020B0604020202020204" pitchFamily="34" charset="0"/>
                <a:sym typeface="Calibri"/>
              </a:endParaRPr>
            </a:p>
          </p:txBody>
        </p:sp>
      </p:grpSp>
      <p:grpSp>
        <p:nvGrpSpPr>
          <p:cNvPr id="61" name="Group 60">
            <a:extLst>
              <a:ext uri="{FF2B5EF4-FFF2-40B4-BE49-F238E27FC236}">
                <a16:creationId xmlns:a16="http://schemas.microsoft.com/office/drawing/2014/main" id="{5DBF2732-4ACE-85F7-0FA1-CFB47143D0D1}"/>
              </a:ext>
            </a:extLst>
          </p:cNvPr>
          <p:cNvGrpSpPr/>
          <p:nvPr/>
        </p:nvGrpSpPr>
        <p:grpSpPr>
          <a:xfrm>
            <a:off x="8160311" y="4744844"/>
            <a:ext cx="2887167" cy="1536631"/>
            <a:chOff x="8203649" y="4460202"/>
            <a:chExt cx="2887167" cy="1536631"/>
          </a:xfrm>
        </p:grpSpPr>
        <p:sp>
          <p:nvSpPr>
            <p:cNvPr id="62" name="TextBox 61">
              <a:extLst>
                <a:ext uri="{FF2B5EF4-FFF2-40B4-BE49-F238E27FC236}">
                  <a16:creationId xmlns:a16="http://schemas.microsoft.com/office/drawing/2014/main" id="{B555253A-836E-318F-3A65-B306099456D5}"/>
                </a:ext>
              </a:extLst>
            </p:cNvPr>
            <p:cNvSpPr txBox="1"/>
            <p:nvPr/>
          </p:nvSpPr>
          <p:spPr>
            <a:xfrm>
              <a:off x="9571308" y="4542717"/>
              <a:ext cx="1463040" cy="1371600"/>
            </a:xfrm>
            <a:prstGeom prst="rect">
              <a:avLst/>
            </a:prstGeom>
            <a:noFill/>
          </p:spPr>
          <p:txBody>
            <a:bodyPr wrap="none" lIns="91440" tIns="0" rIns="0" bIns="0" rtlCol="0" anchor="ctr">
              <a:no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effectLst/>
                  <a:uLnTx/>
                  <a:uFillTx/>
                  <a:latin typeface="+mj-lt"/>
                  <a:ea typeface="+mn-ea"/>
                  <a:cs typeface="Poppins" pitchFamily="2" charset="77"/>
                </a:rPr>
                <a:t>RCM</a:t>
              </a:r>
            </a:p>
            <a:p>
              <a:pPr marL="0" marR="0" lvl="0" indent="0" defTabSz="914400" rtl="0" eaLnBrk="0" fontAlgn="base" latinLnBrk="0" hangingPunct="0">
                <a:lnSpc>
                  <a:spcPct val="100000"/>
                </a:lnSpc>
                <a:spcBef>
                  <a:spcPct val="0"/>
                </a:spcBef>
                <a:spcAft>
                  <a:spcPct val="0"/>
                </a:spcAft>
                <a:buClrTx/>
                <a:buSzTx/>
                <a:buFontTx/>
                <a:buNone/>
                <a:tabLst/>
                <a:defRPr/>
              </a:pPr>
              <a:r>
                <a:rPr lang="en-US" sz="1000" dirty="0">
                  <a:latin typeface="+mj-lt"/>
                  <a:cs typeface="Poppins" pitchFamily="2" charset="77"/>
                </a:rPr>
                <a:t>FMEA</a:t>
              </a:r>
              <a:br>
                <a:rPr lang="en-US" sz="1000" dirty="0">
                  <a:latin typeface="+mj-lt"/>
                  <a:cs typeface="Poppins" pitchFamily="2" charset="77"/>
                </a:rPr>
              </a:br>
              <a:r>
                <a:rPr lang="en-US" sz="1000" dirty="0">
                  <a:latin typeface="+mj-lt"/>
                  <a:cs typeface="Poppins" pitchFamily="2" charset="77"/>
                </a:rPr>
                <a:t>RBI</a:t>
              </a:r>
            </a:p>
            <a:p>
              <a:pPr marL="0" marR="0" lvl="0" indent="0"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effectLst/>
                  <a:uLnTx/>
                  <a:uFillTx/>
                  <a:latin typeface="+mj-lt"/>
                  <a:ea typeface="+mn-ea"/>
                  <a:cs typeface="Poppins" pitchFamily="2" charset="77"/>
                </a:rPr>
                <a:t>HAZOP</a:t>
              </a:r>
            </a:p>
            <a:p>
              <a:pPr marL="0" marR="0" lvl="0" indent="0" defTabSz="914400" rtl="0" eaLnBrk="0" fontAlgn="base" latinLnBrk="0" hangingPunct="0">
                <a:lnSpc>
                  <a:spcPct val="100000"/>
                </a:lnSpc>
                <a:spcBef>
                  <a:spcPct val="0"/>
                </a:spcBef>
                <a:spcAft>
                  <a:spcPct val="0"/>
                </a:spcAft>
                <a:buClrTx/>
                <a:buSzTx/>
                <a:buFontTx/>
                <a:buNone/>
                <a:tabLst/>
                <a:defRPr/>
              </a:pPr>
              <a:r>
                <a:rPr lang="en-US" sz="1000" dirty="0">
                  <a:latin typeface="+mj-lt"/>
                  <a:cs typeface="Poppins" pitchFamily="2" charset="77"/>
                </a:rPr>
                <a:t>PM Plans</a:t>
              </a:r>
              <a:endParaRPr kumimoji="0" lang="en-US" sz="1000" b="0" i="0" u="none" strike="noStrike" kern="1200" cap="none" spc="0" normalizeH="0" baseline="0" noProof="0" dirty="0">
                <a:ln>
                  <a:noFill/>
                </a:ln>
                <a:effectLst/>
                <a:uLnTx/>
                <a:uFillTx/>
                <a:latin typeface="+mj-lt"/>
                <a:ea typeface="+mn-ea"/>
                <a:cs typeface="Poppins" pitchFamily="2" charset="77"/>
              </a:endParaRPr>
            </a:p>
          </p:txBody>
        </p:sp>
        <p:grpSp>
          <p:nvGrpSpPr>
            <p:cNvPr id="63" name="Group 62">
              <a:extLst>
                <a:ext uri="{FF2B5EF4-FFF2-40B4-BE49-F238E27FC236}">
                  <a16:creationId xmlns:a16="http://schemas.microsoft.com/office/drawing/2014/main" id="{604E7499-D030-1C1D-56CC-991758519795}"/>
                </a:ext>
              </a:extLst>
            </p:cNvPr>
            <p:cNvGrpSpPr/>
            <p:nvPr/>
          </p:nvGrpSpPr>
          <p:grpSpPr>
            <a:xfrm>
              <a:off x="8282987" y="4542717"/>
              <a:ext cx="1280160" cy="1371600"/>
              <a:chOff x="6701202" y="5043510"/>
              <a:chExt cx="1280160" cy="1371600"/>
            </a:xfrm>
          </p:grpSpPr>
          <p:grpSp>
            <p:nvGrpSpPr>
              <p:cNvPr id="65" name="Group 64">
                <a:extLst>
                  <a:ext uri="{FF2B5EF4-FFF2-40B4-BE49-F238E27FC236}">
                    <a16:creationId xmlns:a16="http://schemas.microsoft.com/office/drawing/2014/main" id="{947AF497-19BC-504E-7B96-644DCDFE52AB}"/>
                  </a:ext>
                </a:extLst>
              </p:cNvPr>
              <p:cNvGrpSpPr/>
              <p:nvPr/>
            </p:nvGrpSpPr>
            <p:grpSpPr>
              <a:xfrm>
                <a:off x="6975522" y="5127790"/>
                <a:ext cx="731520" cy="728103"/>
                <a:chOff x="3242039" y="986972"/>
                <a:chExt cx="4741378" cy="4741378"/>
              </a:xfrm>
            </p:grpSpPr>
            <p:sp>
              <p:nvSpPr>
                <p:cNvPr id="69" name="Graphic 5">
                  <a:extLst>
                    <a:ext uri="{FF2B5EF4-FFF2-40B4-BE49-F238E27FC236}">
                      <a16:creationId xmlns:a16="http://schemas.microsoft.com/office/drawing/2014/main" id="{8FA9B056-EF4F-A143-530D-3C4B0E6CD3FF}"/>
                    </a:ext>
                  </a:extLst>
                </p:cNvPr>
                <p:cNvSpPr/>
                <p:nvPr/>
              </p:nvSpPr>
              <p:spPr>
                <a:xfrm>
                  <a:off x="3481675" y="1254828"/>
                  <a:ext cx="4262107" cy="4262104"/>
                </a:xfrm>
                <a:custGeom>
                  <a:avLst/>
                  <a:gdLst>
                    <a:gd name="connsiteX0" fmla="*/ 4914994 w 4914993"/>
                    <a:gd name="connsiteY0" fmla="*/ 2457497 h 4914993"/>
                    <a:gd name="connsiteX1" fmla="*/ 2457497 w 4914993"/>
                    <a:gd name="connsiteY1" fmla="*/ 4914994 h 4914993"/>
                    <a:gd name="connsiteX2" fmla="*/ 0 w 4914993"/>
                    <a:gd name="connsiteY2" fmla="*/ 2457497 h 4914993"/>
                    <a:gd name="connsiteX3" fmla="*/ 2457497 w 4914993"/>
                    <a:gd name="connsiteY3" fmla="*/ 0 h 4914993"/>
                    <a:gd name="connsiteX4" fmla="*/ 4914994 w 4914993"/>
                    <a:gd name="connsiteY4" fmla="*/ 2457497 h 4914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4993" h="4914993">
                      <a:moveTo>
                        <a:pt x="4914994" y="2457497"/>
                      </a:moveTo>
                      <a:cubicBezTo>
                        <a:pt x="4914994" y="3814735"/>
                        <a:pt x="3814735" y="4914994"/>
                        <a:pt x="2457497" y="4914994"/>
                      </a:cubicBezTo>
                      <a:cubicBezTo>
                        <a:pt x="1100259" y="4914994"/>
                        <a:pt x="0" y="3814735"/>
                        <a:pt x="0" y="2457497"/>
                      </a:cubicBezTo>
                      <a:cubicBezTo>
                        <a:pt x="0" y="1100259"/>
                        <a:pt x="1100259" y="0"/>
                        <a:pt x="2457497" y="0"/>
                      </a:cubicBezTo>
                      <a:cubicBezTo>
                        <a:pt x="3814735" y="0"/>
                        <a:pt x="4914994" y="1100259"/>
                        <a:pt x="4914994" y="2457497"/>
                      </a:cubicBezTo>
                      <a:close/>
                    </a:path>
                  </a:pathLst>
                </a:custGeom>
                <a:gradFill>
                  <a:gsLst>
                    <a:gs pos="99000">
                      <a:schemeClr val="accent4">
                        <a:alpha val="78246"/>
                      </a:schemeClr>
                    </a:gs>
                    <a:gs pos="68000">
                      <a:schemeClr val="accent1"/>
                    </a:gs>
                    <a:gs pos="15000">
                      <a:schemeClr val="accent3"/>
                    </a:gs>
                  </a:gsLst>
                  <a:lin ang="3000000" scaled="0"/>
                </a:gradFill>
                <a:ln w="4476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0" name="Oval 69">
                  <a:extLst>
                    <a:ext uri="{FF2B5EF4-FFF2-40B4-BE49-F238E27FC236}">
                      <a16:creationId xmlns:a16="http://schemas.microsoft.com/office/drawing/2014/main" id="{0A47E927-9437-DE81-6D15-7BEDBF47E673}"/>
                    </a:ext>
                  </a:extLst>
                </p:cNvPr>
                <p:cNvSpPr/>
                <p:nvPr/>
              </p:nvSpPr>
              <p:spPr>
                <a:xfrm>
                  <a:off x="3242039" y="986972"/>
                  <a:ext cx="4741378" cy="4741378"/>
                </a:xfrm>
                <a:prstGeom prst="ellipse">
                  <a:avLst/>
                </a:prstGeom>
                <a:noFill/>
                <a:ln>
                  <a:gradFill flip="none" rotWithShape="1">
                    <a:gsLst>
                      <a:gs pos="0">
                        <a:schemeClr val="accent1"/>
                      </a:gs>
                      <a:gs pos="100000">
                        <a:schemeClr val="accent3"/>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66" name="Freeform 133">
                <a:extLst>
                  <a:ext uri="{FF2B5EF4-FFF2-40B4-BE49-F238E27FC236}">
                    <a16:creationId xmlns:a16="http://schemas.microsoft.com/office/drawing/2014/main" id="{64DB843E-13E4-3C3D-C3C0-B0991C51E3F0}"/>
                  </a:ext>
                </a:extLst>
              </p:cNvPr>
              <p:cNvSpPr>
                <a:spLocks noChangeArrowheads="1"/>
              </p:cNvSpPr>
              <p:nvPr/>
            </p:nvSpPr>
            <p:spPr bwMode="auto">
              <a:xfrm>
                <a:off x="7158402" y="5308961"/>
                <a:ext cx="365760" cy="365760"/>
              </a:xfrm>
              <a:custGeom>
                <a:avLst/>
                <a:gdLst>
                  <a:gd name="connsiteX0" fmla="*/ 140317 w 867339"/>
                  <a:gd name="connsiteY0" fmla="*/ 570654 h 682265"/>
                  <a:gd name="connsiteX1" fmla="*/ 140317 w 867339"/>
                  <a:gd name="connsiteY1" fmla="*/ 587216 h 682265"/>
                  <a:gd name="connsiteX2" fmla="*/ 273438 w 867339"/>
                  <a:gd name="connsiteY2" fmla="*/ 587216 h 682265"/>
                  <a:gd name="connsiteX3" fmla="*/ 406199 w 867339"/>
                  <a:gd name="connsiteY3" fmla="*/ 587216 h 682265"/>
                  <a:gd name="connsiteX4" fmla="*/ 406199 w 867339"/>
                  <a:gd name="connsiteY4" fmla="*/ 570654 h 682265"/>
                  <a:gd name="connsiteX5" fmla="*/ 273438 w 867339"/>
                  <a:gd name="connsiteY5" fmla="*/ 570654 h 682265"/>
                  <a:gd name="connsiteX6" fmla="*/ 92465 w 867339"/>
                  <a:gd name="connsiteY6" fmla="*/ 554093 h 682265"/>
                  <a:gd name="connsiteX7" fmla="*/ 100740 w 867339"/>
                  <a:gd name="connsiteY7" fmla="*/ 554093 h 682265"/>
                  <a:gd name="connsiteX8" fmla="*/ 109015 w 867339"/>
                  <a:gd name="connsiteY8" fmla="*/ 554093 h 682265"/>
                  <a:gd name="connsiteX9" fmla="*/ 109015 w 867339"/>
                  <a:gd name="connsiteY9" fmla="*/ 570654 h 682265"/>
                  <a:gd name="connsiteX10" fmla="*/ 100740 w 867339"/>
                  <a:gd name="connsiteY10" fmla="*/ 570654 h 682265"/>
                  <a:gd name="connsiteX11" fmla="*/ 92465 w 867339"/>
                  <a:gd name="connsiteY11" fmla="*/ 570654 h 682265"/>
                  <a:gd name="connsiteX12" fmla="*/ 75915 w 867339"/>
                  <a:gd name="connsiteY12" fmla="*/ 537531 h 682265"/>
                  <a:gd name="connsiteX13" fmla="*/ 75915 w 867339"/>
                  <a:gd name="connsiteY13" fmla="*/ 545812 h 682265"/>
                  <a:gd name="connsiteX14" fmla="*/ 75915 w 867339"/>
                  <a:gd name="connsiteY14" fmla="*/ 578935 h 682265"/>
                  <a:gd name="connsiteX15" fmla="*/ 75915 w 867339"/>
                  <a:gd name="connsiteY15" fmla="*/ 587216 h 682265"/>
                  <a:gd name="connsiteX16" fmla="*/ 84190 w 867339"/>
                  <a:gd name="connsiteY16" fmla="*/ 587216 h 682265"/>
                  <a:gd name="connsiteX17" fmla="*/ 100740 w 867339"/>
                  <a:gd name="connsiteY17" fmla="*/ 587216 h 682265"/>
                  <a:gd name="connsiteX18" fmla="*/ 117290 w 867339"/>
                  <a:gd name="connsiteY18" fmla="*/ 587216 h 682265"/>
                  <a:gd name="connsiteX19" fmla="*/ 125565 w 867339"/>
                  <a:gd name="connsiteY19" fmla="*/ 587216 h 682265"/>
                  <a:gd name="connsiteX20" fmla="*/ 125565 w 867339"/>
                  <a:gd name="connsiteY20" fmla="*/ 578935 h 682265"/>
                  <a:gd name="connsiteX21" fmla="*/ 125565 w 867339"/>
                  <a:gd name="connsiteY21" fmla="*/ 545812 h 682265"/>
                  <a:gd name="connsiteX22" fmla="*/ 125565 w 867339"/>
                  <a:gd name="connsiteY22" fmla="*/ 537531 h 682265"/>
                  <a:gd name="connsiteX23" fmla="*/ 117290 w 867339"/>
                  <a:gd name="connsiteY23" fmla="*/ 537531 h 682265"/>
                  <a:gd name="connsiteX24" fmla="*/ 100740 w 867339"/>
                  <a:gd name="connsiteY24" fmla="*/ 537531 h 682265"/>
                  <a:gd name="connsiteX25" fmla="*/ 84190 w 867339"/>
                  <a:gd name="connsiteY25" fmla="*/ 537531 h 682265"/>
                  <a:gd name="connsiteX26" fmla="*/ 140317 w 867339"/>
                  <a:gd name="connsiteY26" fmla="*/ 463004 h 682265"/>
                  <a:gd name="connsiteX27" fmla="*/ 140317 w 867339"/>
                  <a:gd name="connsiteY27" fmla="*/ 479566 h 682265"/>
                  <a:gd name="connsiteX28" fmla="*/ 273438 w 867339"/>
                  <a:gd name="connsiteY28" fmla="*/ 479566 h 682265"/>
                  <a:gd name="connsiteX29" fmla="*/ 406199 w 867339"/>
                  <a:gd name="connsiteY29" fmla="*/ 479566 h 682265"/>
                  <a:gd name="connsiteX30" fmla="*/ 406199 w 867339"/>
                  <a:gd name="connsiteY30" fmla="*/ 463004 h 682265"/>
                  <a:gd name="connsiteX31" fmla="*/ 273438 w 867339"/>
                  <a:gd name="connsiteY31" fmla="*/ 463004 h 682265"/>
                  <a:gd name="connsiteX32" fmla="*/ 92465 w 867339"/>
                  <a:gd name="connsiteY32" fmla="*/ 446443 h 682265"/>
                  <a:gd name="connsiteX33" fmla="*/ 100740 w 867339"/>
                  <a:gd name="connsiteY33" fmla="*/ 446443 h 682265"/>
                  <a:gd name="connsiteX34" fmla="*/ 109015 w 867339"/>
                  <a:gd name="connsiteY34" fmla="*/ 446443 h 682265"/>
                  <a:gd name="connsiteX35" fmla="*/ 109015 w 867339"/>
                  <a:gd name="connsiteY35" fmla="*/ 463004 h 682265"/>
                  <a:gd name="connsiteX36" fmla="*/ 100740 w 867339"/>
                  <a:gd name="connsiteY36" fmla="*/ 463004 h 682265"/>
                  <a:gd name="connsiteX37" fmla="*/ 92465 w 867339"/>
                  <a:gd name="connsiteY37" fmla="*/ 463004 h 682265"/>
                  <a:gd name="connsiteX38" fmla="*/ 75915 w 867339"/>
                  <a:gd name="connsiteY38" fmla="*/ 430241 h 682265"/>
                  <a:gd name="connsiteX39" fmla="*/ 75915 w 867339"/>
                  <a:gd name="connsiteY39" fmla="*/ 438162 h 682265"/>
                  <a:gd name="connsiteX40" fmla="*/ 75915 w 867339"/>
                  <a:gd name="connsiteY40" fmla="*/ 471285 h 682265"/>
                  <a:gd name="connsiteX41" fmla="*/ 75915 w 867339"/>
                  <a:gd name="connsiteY41" fmla="*/ 479566 h 682265"/>
                  <a:gd name="connsiteX42" fmla="*/ 84190 w 867339"/>
                  <a:gd name="connsiteY42" fmla="*/ 479566 h 682265"/>
                  <a:gd name="connsiteX43" fmla="*/ 100740 w 867339"/>
                  <a:gd name="connsiteY43" fmla="*/ 479566 h 682265"/>
                  <a:gd name="connsiteX44" fmla="*/ 117290 w 867339"/>
                  <a:gd name="connsiteY44" fmla="*/ 479566 h 682265"/>
                  <a:gd name="connsiteX45" fmla="*/ 125565 w 867339"/>
                  <a:gd name="connsiteY45" fmla="*/ 479566 h 682265"/>
                  <a:gd name="connsiteX46" fmla="*/ 125565 w 867339"/>
                  <a:gd name="connsiteY46" fmla="*/ 471285 h 682265"/>
                  <a:gd name="connsiteX47" fmla="*/ 125565 w 867339"/>
                  <a:gd name="connsiteY47" fmla="*/ 438162 h 682265"/>
                  <a:gd name="connsiteX48" fmla="*/ 125565 w 867339"/>
                  <a:gd name="connsiteY48" fmla="*/ 430241 h 682265"/>
                  <a:gd name="connsiteX49" fmla="*/ 117290 w 867339"/>
                  <a:gd name="connsiteY49" fmla="*/ 430241 h 682265"/>
                  <a:gd name="connsiteX50" fmla="*/ 100740 w 867339"/>
                  <a:gd name="connsiteY50" fmla="*/ 430241 h 682265"/>
                  <a:gd name="connsiteX51" fmla="*/ 84190 w 867339"/>
                  <a:gd name="connsiteY51" fmla="*/ 430241 h 682265"/>
                  <a:gd name="connsiteX52" fmla="*/ 140317 w 867339"/>
                  <a:gd name="connsiteY52" fmla="*/ 355714 h 682265"/>
                  <a:gd name="connsiteX53" fmla="*/ 140317 w 867339"/>
                  <a:gd name="connsiteY53" fmla="*/ 372275 h 682265"/>
                  <a:gd name="connsiteX54" fmla="*/ 273438 w 867339"/>
                  <a:gd name="connsiteY54" fmla="*/ 372275 h 682265"/>
                  <a:gd name="connsiteX55" fmla="*/ 406199 w 867339"/>
                  <a:gd name="connsiteY55" fmla="*/ 372275 h 682265"/>
                  <a:gd name="connsiteX56" fmla="*/ 406199 w 867339"/>
                  <a:gd name="connsiteY56" fmla="*/ 355714 h 682265"/>
                  <a:gd name="connsiteX57" fmla="*/ 273438 w 867339"/>
                  <a:gd name="connsiteY57" fmla="*/ 355714 h 682265"/>
                  <a:gd name="connsiteX58" fmla="*/ 92465 w 867339"/>
                  <a:gd name="connsiteY58" fmla="*/ 338792 h 682265"/>
                  <a:gd name="connsiteX59" fmla="*/ 100740 w 867339"/>
                  <a:gd name="connsiteY59" fmla="*/ 338792 h 682265"/>
                  <a:gd name="connsiteX60" fmla="*/ 109015 w 867339"/>
                  <a:gd name="connsiteY60" fmla="*/ 338792 h 682265"/>
                  <a:gd name="connsiteX61" fmla="*/ 109015 w 867339"/>
                  <a:gd name="connsiteY61" fmla="*/ 355714 h 682265"/>
                  <a:gd name="connsiteX62" fmla="*/ 100740 w 867339"/>
                  <a:gd name="connsiteY62" fmla="*/ 355714 h 682265"/>
                  <a:gd name="connsiteX63" fmla="*/ 92465 w 867339"/>
                  <a:gd name="connsiteY63" fmla="*/ 355714 h 682265"/>
                  <a:gd name="connsiteX64" fmla="*/ 75915 w 867339"/>
                  <a:gd name="connsiteY64" fmla="*/ 322231 h 682265"/>
                  <a:gd name="connsiteX65" fmla="*/ 75915 w 867339"/>
                  <a:gd name="connsiteY65" fmla="*/ 330512 h 682265"/>
                  <a:gd name="connsiteX66" fmla="*/ 75915 w 867339"/>
                  <a:gd name="connsiteY66" fmla="*/ 363995 h 682265"/>
                  <a:gd name="connsiteX67" fmla="*/ 75915 w 867339"/>
                  <a:gd name="connsiteY67" fmla="*/ 372275 h 682265"/>
                  <a:gd name="connsiteX68" fmla="*/ 84190 w 867339"/>
                  <a:gd name="connsiteY68" fmla="*/ 372275 h 682265"/>
                  <a:gd name="connsiteX69" fmla="*/ 100740 w 867339"/>
                  <a:gd name="connsiteY69" fmla="*/ 372275 h 682265"/>
                  <a:gd name="connsiteX70" fmla="*/ 117290 w 867339"/>
                  <a:gd name="connsiteY70" fmla="*/ 372275 h 682265"/>
                  <a:gd name="connsiteX71" fmla="*/ 125565 w 867339"/>
                  <a:gd name="connsiteY71" fmla="*/ 372275 h 682265"/>
                  <a:gd name="connsiteX72" fmla="*/ 125565 w 867339"/>
                  <a:gd name="connsiteY72" fmla="*/ 363995 h 682265"/>
                  <a:gd name="connsiteX73" fmla="*/ 125565 w 867339"/>
                  <a:gd name="connsiteY73" fmla="*/ 330512 h 682265"/>
                  <a:gd name="connsiteX74" fmla="*/ 125565 w 867339"/>
                  <a:gd name="connsiteY74" fmla="*/ 322231 h 682265"/>
                  <a:gd name="connsiteX75" fmla="*/ 117290 w 867339"/>
                  <a:gd name="connsiteY75" fmla="*/ 322231 h 682265"/>
                  <a:gd name="connsiteX76" fmla="*/ 100740 w 867339"/>
                  <a:gd name="connsiteY76" fmla="*/ 322231 h 682265"/>
                  <a:gd name="connsiteX77" fmla="*/ 84190 w 867339"/>
                  <a:gd name="connsiteY77" fmla="*/ 322231 h 682265"/>
                  <a:gd name="connsiteX78" fmla="*/ 506413 w 867339"/>
                  <a:gd name="connsiteY78" fmla="*/ 303967 h 682265"/>
                  <a:gd name="connsiteX79" fmla="*/ 596811 w 867339"/>
                  <a:gd name="connsiteY79" fmla="*/ 336351 h 682265"/>
                  <a:gd name="connsiteX80" fmla="*/ 596811 w 867339"/>
                  <a:gd name="connsiteY80" fmla="*/ 630682 h 682265"/>
                  <a:gd name="connsiteX81" fmla="*/ 596811 w 867339"/>
                  <a:gd name="connsiteY81" fmla="*/ 632841 h 682265"/>
                  <a:gd name="connsiteX82" fmla="*/ 596811 w 867339"/>
                  <a:gd name="connsiteY82" fmla="*/ 633561 h 682265"/>
                  <a:gd name="connsiteX83" fmla="*/ 596811 w 867339"/>
                  <a:gd name="connsiteY83" fmla="*/ 634640 h 682265"/>
                  <a:gd name="connsiteX84" fmla="*/ 506413 w 867339"/>
                  <a:gd name="connsiteY84" fmla="*/ 602257 h 682265"/>
                  <a:gd name="connsiteX85" fmla="*/ 140317 w 867339"/>
                  <a:gd name="connsiteY85" fmla="*/ 248064 h 682265"/>
                  <a:gd name="connsiteX86" fmla="*/ 140317 w 867339"/>
                  <a:gd name="connsiteY86" fmla="*/ 264625 h 682265"/>
                  <a:gd name="connsiteX87" fmla="*/ 273438 w 867339"/>
                  <a:gd name="connsiteY87" fmla="*/ 264625 h 682265"/>
                  <a:gd name="connsiteX88" fmla="*/ 406199 w 867339"/>
                  <a:gd name="connsiteY88" fmla="*/ 264625 h 682265"/>
                  <a:gd name="connsiteX89" fmla="*/ 406199 w 867339"/>
                  <a:gd name="connsiteY89" fmla="*/ 248064 h 682265"/>
                  <a:gd name="connsiteX90" fmla="*/ 273438 w 867339"/>
                  <a:gd name="connsiteY90" fmla="*/ 248064 h 682265"/>
                  <a:gd name="connsiteX91" fmla="*/ 867283 w 867339"/>
                  <a:gd name="connsiteY91" fmla="*/ 243518 h 682265"/>
                  <a:gd name="connsiteX92" fmla="*/ 867283 w 867339"/>
                  <a:gd name="connsiteY92" fmla="*/ 537849 h 682265"/>
                  <a:gd name="connsiteX93" fmla="*/ 863681 w 867339"/>
                  <a:gd name="connsiteY93" fmla="*/ 542887 h 682265"/>
                  <a:gd name="connsiteX94" fmla="*/ 737629 w 867339"/>
                  <a:gd name="connsiteY94" fmla="*/ 588224 h 682265"/>
                  <a:gd name="connsiteX95" fmla="*/ 660197 w 867339"/>
                  <a:gd name="connsiteY95" fmla="*/ 615930 h 682265"/>
                  <a:gd name="connsiteX96" fmla="*/ 607975 w 867339"/>
                  <a:gd name="connsiteY96" fmla="*/ 634640 h 682265"/>
                  <a:gd name="connsiteX97" fmla="*/ 607975 w 867339"/>
                  <a:gd name="connsiteY97" fmla="*/ 336351 h 682265"/>
                  <a:gd name="connsiteX98" fmla="*/ 660197 w 867339"/>
                  <a:gd name="connsiteY98" fmla="*/ 317640 h 682265"/>
                  <a:gd name="connsiteX99" fmla="*/ 715300 w 867339"/>
                  <a:gd name="connsiteY99" fmla="*/ 297850 h 682265"/>
                  <a:gd name="connsiteX100" fmla="*/ 716380 w 867339"/>
                  <a:gd name="connsiteY100" fmla="*/ 367655 h 682265"/>
                  <a:gd name="connsiteX101" fmla="*/ 727905 w 867339"/>
                  <a:gd name="connsiteY101" fmla="*/ 374851 h 682265"/>
                  <a:gd name="connsiteX102" fmla="*/ 737629 w 867339"/>
                  <a:gd name="connsiteY102" fmla="*/ 371613 h 682265"/>
                  <a:gd name="connsiteX103" fmla="*/ 766801 w 867339"/>
                  <a:gd name="connsiteY103" fmla="*/ 361898 h 682265"/>
                  <a:gd name="connsiteX104" fmla="*/ 772563 w 867339"/>
                  <a:gd name="connsiteY104" fmla="*/ 353982 h 682265"/>
                  <a:gd name="connsiteX105" fmla="*/ 771123 w 867339"/>
                  <a:gd name="connsiteY105" fmla="*/ 278060 h 682265"/>
                  <a:gd name="connsiteX106" fmla="*/ 865482 w 867339"/>
                  <a:gd name="connsiteY106" fmla="*/ 243878 h 682265"/>
                  <a:gd name="connsiteX107" fmla="*/ 865482 w 867339"/>
                  <a:gd name="connsiteY107" fmla="*/ 244237 h 682265"/>
                  <a:gd name="connsiteX108" fmla="*/ 867283 w 867339"/>
                  <a:gd name="connsiteY108" fmla="*/ 243518 h 682265"/>
                  <a:gd name="connsiteX109" fmla="*/ 92465 w 867339"/>
                  <a:gd name="connsiteY109" fmla="*/ 231142 h 682265"/>
                  <a:gd name="connsiteX110" fmla="*/ 100740 w 867339"/>
                  <a:gd name="connsiteY110" fmla="*/ 231142 h 682265"/>
                  <a:gd name="connsiteX111" fmla="*/ 109015 w 867339"/>
                  <a:gd name="connsiteY111" fmla="*/ 231142 h 682265"/>
                  <a:gd name="connsiteX112" fmla="*/ 109015 w 867339"/>
                  <a:gd name="connsiteY112" fmla="*/ 248064 h 682265"/>
                  <a:gd name="connsiteX113" fmla="*/ 100740 w 867339"/>
                  <a:gd name="connsiteY113" fmla="*/ 248064 h 682265"/>
                  <a:gd name="connsiteX114" fmla="*/ 92465 w 867339"/>
                  <a:gd name="connsiteY114" fmla="*/ 248064 h 682265"/>
                  <a:gd name="connsiteX115" fmla="*/ 75915 w 867339"/>
                  <a:gd name="connsiteY115" fmla="*/ 214941 h 682265"/>
                  <a:gd name="connsiteX116" fmla="*/ 75915 w 867339"/>
                  <a:gd name="connsiteY116" fmla="*/ 222861 h 682265"/>
                  <a:gd name="connsiteX117" fmla="*/ 75915 w 867339"/>
                  <a:gd name="connsiteY117" fmla="*/ 256344 h 682265"/>
                  <a:gd name="connsiteX118" fmla="*/ 75915 w 867339"/>
                  <a:gd name="connsiteY118" fmla="*/ 264625 h 682265"/>
                  <a:gd name="connsiteX119" fmla="*/ 84190 w 867339"/>
                  <a:gd name="connsiteY119" fmla="*/ 264625 h 682265"/>
                  <a:gd name="connsiteX120" fmla="*/ 100740 w 867339"/>
                  <a:gd name="connsiteY120" fmla="*/ 264625 h 682265"/>
                  <a:gd name="connsiteX121" fmla="*/ 117290 w 867339"/>
                  <a:gd name="connsiteY121" fmla="*/ 264625 h 682265"/>
                  <a:gd name="connsiteX122" fmla="*/ 125565 w 867339"/>
                  <a:gd name="connsiteY122" fmla="*/ 264625 h 682265"/>
                  <a:gd name="connsiteX123" fmla="*/ 125565 w 867339"/>
                  <a:gd name="connsiteY123" fmla="*/ 256344 h 682265"/>
                  <a:gd name="connsiteX124" fmla="*/ 125565 w 867339"/>
                  <a:gd name="connsiteY124" fmla="*/ 222861 h 682265"/>
                  <a:gd name="connsiteX125" fmla="*/ 125565 w 867339"/>
                  <a:gd name="connsiteY125" fmla="*/ 214941 h 682265"/>
                  <a:gd name="connsiteX126" fmla="*/ 117290 w 867339"/>
                  <a:gd name="connsiteY126" fmla="*/ 214941 h 682265"/>
                  <a:gd name="connsiteX127" fmla="*/ 100740 w 867339"/>
                  <a:gd name="connsiteY127" fmla="*/ 214941 h 682265"/>
                  <a:gd name="connsiteX128" fmla="*/ 84190 w 867339"/>
                  <a:gd name="connsiteY128" fmla="*/ 214941 h 682265"/>
                  <a:gd name="connsiteX129" fmla="*/ 506413 w 867339"/>
                  <a:gd name="connsiteY129" fmla="*/ 202139 h 682265"/>
                  <a:gd name="connsiteX130" fmla="*/ 596811 w 867339"/>
                  <a:gd name="connsiteY130" fmla="*/ 240279 h 682265"/>
                  <a:gd name="connsiteX131" fmla="*/ 660197 w 867339"/>
                  <a:gd name="connsiteY131" fmla="*/ 266906 h 682265"/>
                  <a:gd name="connsiteX132" fmla="*/ 712058 w 867339"/>
                  <a:gd name="connsiteY132" fmla="*/ 288495 h 682265"/>
                  <a:gd name="connsiteX133" fmla="*/ 660197 w 867339"/>
                  <a:gd name="connsiteY133" fmla="*/ 307206 h 682265"/>
                  <a:gd name="connsiteX134" fmla="*/ 605094 w 867339"/>
                  <a:gd name="connsiteY134" fmla="*/ 326996 h 682265"/>
                  <a:gd name="connsiteX135" fmla="*/ 601132 w 867339"/>
                  <a:gd name="connsiteY135" fmla="*/ 327355 h 682265"/>
                  <a:gd name="connsiteX136" fmla="*/ 596811 w 867339"/>
                  <a:gd name="connsiteY136" fmla="*/ 325916 h 682265"/>
                  <a:gd name="connsiteX137" fmla="*/ 506413 w 867339"/>
                  <a:gd name="connsiteY137" fmla="*/ 293533 h 682265"/>
                  <a:gd name="connsiteX138" fmla="*/ 603653 w 867339"/>
                  <a:gd name="connsiteY138" fmla="*/ 130895 h 682265"/>
                  <a:gd name="connsiteX139" fmla="*/ 660197 w 867339"/>
                  <a:gd name="connsiteY139" fmla="*/ 150685 h 682265"/>
                  <a:gd name="connsiteX140" fmla="*/ 737629 w 867339"/>
                  <a:gd name="connsiteY140" fmla="*/ 178750 h 682265"/>
                  <a:gd name="connsiteX141" fmla="*/ 862601 w 867339"/>
                  <a:gd name="connsiteY141" fmla="*/ 223368 h 682265"/>
                  <a:gd name="connsiteX142" fmla="*/ 866923 w 867339"/>
                  <a:gd name="connsiteY142" fmla="*/ 227326 h 682265"/>
                  <a:gd name="connsiteX143" fmla="*/ 864401 w 867339"/>
                  <a:gd name="connsiteY143" fmla="*/ 234163 h 682265"/>
                  <a:gd name="connsiteX144" fmla="*/ 767881 w 867339"/>
                  <a:gd name="connsiteY144" fmla="*/ 268705 h 682265"/>
                  <a:gd name="connsiteX145" fmla="*/ 737629 w 867339"/>
                  <a:gd name="connsiteY145" fmla="*/ 256471 h 682265"/>
                  <a:gd name="connsiteX146" fmla="*/ 660197 w 867339"/>
                  <a:gd name="connsiteY146" fmla="*/ 225887 h 682265"/>
                  <a:gd name="connsiteX147" fmla="*/ 596811 w 867339"/>
                  <a:gd name="connsiteY147" fmla="*/ 200340 h 682265"/>
                  <a:gd name="connsiteX148" fmla="*/ 506413 w 867339"/>
                  <a:gd name="connsiteY148" fmla="*/ 164358 h 682265"/>
                  <a:gd name="connsiteX149" fmla="*/ 596811 w 867339"/>
                  <a:gd name="connsiteY149" fmla="*/ 131974 h 682265"/>
                  <a:gd name="connsiteX150" fmla="*/ 599692 w 867339"/>
                  <a:gd name="connsiteY150" fmla="*/ 131254 h 682265"/>
                  <a:gd name="connsiteX151" fmla="*/ 603653 w 867339"/>
                  <a:gd name="connsiteY151" fmla="*/ 130895 h 682265"/>
                  <a:gd name="connsiteX152" fmla="*/ 127669 w 867339"/>
                  <a:gd name="connsiteY152" fmla="*/ 40 h 682265"/>
                  <a:gd name="connsiteX153" fmla="*/ 139407 w 867339"/>
                  <a:gd name="connsiteY153" fmla="*/ 4920 h 682265"/>
                  <a:gd name="connsiteX154" fmla="*/ 144102 w 867339"/>
                  <a:gd name="connsiteY154" fmla="*/ 16488 h 682265"/>
                  <a:gd name="connsiteX155" fmla="*/ 144102 w 867339"/>
                  <a:gd name="connsiteY155" fmla="*/ 127834 h 682265"/>
                  <a:gd name="connsiteX156" fmla="*/ 127488 w 867339"/>
                  <a:gd name="connsiteY156" fmla="*/ 144102 h 682265"/>
                  <a:gd name="connsiteX157" fmla="*/ 16613 w 867339"/>
                  <a:gd name="connsiteY157" fmla="*/ 144102 h 682265"/>
                  <a:gd name="connsiteX158" fmla="*/ 0 w 867339"/>
                  <a:gd name="connsiteY158" fmla="*/ 127834 h 682265"/>
                  <a:gd name="connsiteX159" fmla="*/ 5056 w 867339"/>
                  <a:gd name="connsiteY159" fmla="*/ 115904 h 682265"/>
                  <a:gd name="connsiteX160" fmla="*/ 115931 w 867339"/>
                  <a:gd name="connsiteY160" fmla="*/ 4920 h 682265"/>
                  <a:gd name="connsiteX161" fmla="*/ 127669 w 867339"/>
                  <a:gd name="connsiteY161" fmla="*/ 40 h 682265"/>
                  <a:gd name="connsiteX162" fmla="*/ 161904 w 867339"/>
                  <a:gd name="connsiteY162" fmla="*/ 0 h 682265"/>
                  <a:gd name="connsiteX163" fmla="*/ 273438 w 867339"/>
                  <a:gd name="connsiteY163" fmla="*/ 0 h 682265"/>
                  <a:gd name="connsiteX164" fmla="*/ 472040 w 867339"/>
                  <a:gd name="connsiteY164" fmla="*/ 0 h 682265"/>
                  <a:gd name="connsiteX165" fmla="*/ 488590 w 867339"/>
                  <a:gd name="connsiteY165" fmla="*/ 16562 h 682265"/>
                  <a:gd name="connsiteX166" fmla="*/ 488590 w 867339"/>
                  <a:gd name="connsiteY166" fmla="*/ 665703 h 682265"/>
                  <a:gd name="connsiteX167" fmla="*/ 472040 w 867339"/>
                  <a:gd name="connsiteY167" fmla="*/ 682265 h 682265"/>
                  <a:gd name="connsiteX168" fmla="*/ 273438 w 867339"/>
                  <a:gd name="connsiteY168" fmla="*/ 682265 h 682265"/>
                  <a:gd name="connsiteX169" fmla="*/ 100740 w 867339"/>
                  <a:gd name="connsiteY169" fmla="*/ 682265 h 682265"/>
                  <a:gd name="connsiteX170" fmla="*/ 16550 w 867339"/>
                  <a:gd name="connsiteY170" fmla="*/ 682265 h 682265"/>
                  <a:gd name="connsiteX171" fmla="*/ 0 w 867339"/>
                  <a:gd name="connsiteY171" fmla="*/ 665703 h 682265"/>
                  <a:gd name="connsiteX172" fmla="*/ 0 w 867339"/>
                  <a:gd name="connsiteY172" fmla="*/ 162015 h 682265"/>
                  <a:gd name="connsiteX173" fmla="*/ 100740 w 867339"/>
                  <a:gd name="connsiteY173" fmla="*/ 162015 h 682265"/>
                  <a:gd name="connsiteX174" fmla="*/ 127005 w 867339"/>
                  <a:gd name="connsiteY174" fmla="*/ 162015 h 682265"/>
                  <a:gd name="connsiteX175" fmla="*/ 161904 w 867339"/>
                  <a:gd name="connsiteY175" fmla="*/ 127452 h 68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867339" h="682265">
                    <a:moveTo>
                      <a:pt x="140317" y="570654"/>
                    </a:moveTo>
                    <a:lnTo>
                      <a:pt x="140317" y="587216"/>
                    </a:lnTo>
                    <a:lnTo>
                      <a:pt x="273438" y="587216"/>
                    </a:lnTo>
                    <a:lnTo>
                      <a:pt x="406199" y="587216"/>
                    </a:lnTo>
                    <a:lnTo>
                      <a:pt x="406199" y="570654"/>
                    </a:lnTo>
                    <a:lnTo>
                      <a:pt x="273438" y="570654"/>
                    </a:lnTo>
                    <a:close/>
                    <a:moveTo>
                      <a:pt x="92465" y="554093"/>
                    </a:moveTo>
                    <a:lnTo>
                      <a:pt x="100740" y="554093"/>
                    </a:lnTo>
                    <a:lnTo>
                      <a:pt x="109015" y="554093"/>
                    </a:lnTo>
                    <a:lnTo>
                      <a:pt x="109015" y="570654"/>
                    </a:lnTo>
                    <a:lnTo>
                      <a:pt x="100740" y="570654"/>
                    </a:lnTo>
                    <a:lnTo>
                      <a:pt x="92465" y="570654"/>
                    </a:lnTo>
                    <a:close/>
                    <a:moveTo>
                      <a:pt x="75915" y="537531"/>
                    </a:moveTo>
                    <a:lnTo>
                      <a:pt x="75915" y="545812"/>
                    </a:lnTo>
                    <a:lnTo>
                      <a:pt x="75915" y="578935"/>
                    </a:lnTo>
                    <a:lnTo>
                      <a:pt x="75915" y="587216"/>
                    </a:lnTo>
                    <a:lnTo>
                      <a:pt x="84190" y="587216"/>
                    </a:lnTo>
                    <a:lnTo>
                      <a:pt x="100740" y="587216"/>
                    </a:lnTo>
                    <a:lnTo>
                      <a:pt x="117290" y="587216"/>
                    </a:lnTo>
                    <a:lnTo>
                      <a:pt x="125565" y="587216"/>
                    </a:lnTo>
                    <a:lnTo>
                      <a:pt x="125565" y="578935"/>
                    </a:lnTo>
                    <a:lnTo>
                      <a:pt x="125565" y="545812"/>
                    </a:lnTo>
                    <a:lnTo>
                      <a:pt x="125565" y="537531"/>
                    </a:lnTo>
                    <a:lnTo>
                      <a:pt x="117290" y="537531"/>
                    </a:lnTo>
                    <a:lnTo>
                      <a:pt x="100740" y="537531"/>
                    </a:lnTo>
                    <a:lnTo>
                      <a:pt x="84190" y="537531"/>
                    </a:lnTo>
                    <a:close/>
                    <a:moveTo>
                      <a:pt x="140317" y="463004"/>
                    </a:moveTo>
                    <a:lnTo>
                      <a:pt x="140317" y="479566"/>
                    </a:lnTo>
                    <a:lnTo>
                      <a:pt x="273438" y="479566"/>
                    </a:lnTo>
                    <a:lnTo>
                      <a:pt x="406199" y="479566"/>
                    </a:lnTo>
                    <a:lnTo>
                      <a:pt x="406199" y="463004"/>
                    </a:lnTo>
                    <a:lnTo>
                      <a:pt x="273438" y="463004"/>
                    </a:lnTo>
                    <a:close/>
                    <a:moveTo>
                      <a:pt x="92465" y="446443"/>
                    </a:moveTo>
                    <a:lnTo>
                      <a:pt x="100740" y="446443"/>
                    </a:lnTo>
                    <a:lnTo>
                      <a:pt x="109015" y="446443"/>
                    </a:lnTo>
                    <a:lnTo>
                      <a:pt x="109015" y="463004"/>
                    </a:lnTo>
                    <a:lnTo>
                      <a:pt x="100740" y="463004"/>
                    </a:lnTo>
                    <a:lnTo>
                      <a:pt x="92465" y="463004"/>
                    </a:lnTo>
                    <a:close/>
                    <a:moveTo>
                      <a:pt x="75915" y="430241"/>
                    </a:moveTo>
                    <a:lnTo>
                      <a:pt x="75915" y="438162"/>
                    </a:lnTo>
                    <a:lnTo>
                      <a:pt x="75915" y="471285"/>
                    </a:lnTo>
                    <a:lnTo>
                      <a:pt x="75915" y="479566"/>
                    </a:lnTo>
                    <a:lnTo>
                      <a:pt x="84190" y="479566"/>
                    </a:lnTo>
                    <a:lnTo>
                      <a:pt x="100740" y="479566"/>
                    </a:lnTo>
                    <a:lnTo>
                      <a:pt x="117290" y="479566"/>
                    </a:lnTo>
                    <a:lnTo>
                      <a:pt x="125565" y="479566"/>
                    </a:lnTo>
                    <a:lnTo>
                      <a:pt x="125565" y="471285"/>
                    </a:lnTo>
                    <a:lnTo>
                      <a:pt x="125565" y="438162"/>
                    </a:lnTo>
                    <a:lnTo>
                      <a:pt x="125565" y="430241"/>
                    </a:lnTo>
                    <a:lnTo>
                      <a:pt x="117290" y="430241"/>
                    </a:lnTo>
                    <a:lnTo>
                      <a:pt x="100740" y="430241"/>
                    </a:lnTo>
                    <a:lnTo>
                      <a:pt x="84190" y="430241"/>
                    </a:lnTo>
                    <a:close/>
                    <a:moveTo>
                      <a:pt x="140317" y="355714"/>
                    </a:moveTo>
                    <a:lnTo>
                      <a:pt x="140317" y="372275"/>
                    </a:lnTo>
                    <a:lnTo>
                      <a:pt x="273438" y="372275"/>
                    </a:lnTo>
                    <a:lnTo>
                      <a:pt x="406199" y="372275"/>
                    </a:lnTo>
                    <a:lnTo>
                      <a:pt x="406199" y="355714"/>
                    </a:lnTo>
                    <a:lnTo>
                      <a:pt x="273438" y="355714"/>
                    </a:lnTo>
                    <a:close/>
                    <a:moveTo>
                      <a:pt x="92465" y="338792"/>
                    </a:moveTo>
                    <a:lnTo>
                      <a:pt x="100740" y="338792"/>
                    </a:lnTo>
                    <a:lnTo>
                      <a:pt x="109015" y="338792"/>
                    </a:lnTo>
                    <a:lnTo>
                      <a:pt x="109015" y="355714"/>
                    </a:lnTo>
                    <a:lnTo>
                      <a:pt x="100740" y="355714"/>
                    </a:lnTo>
                    <a:lnTo>
                      <a:pt x="92465" y="355714"/>
                    </a:lnTo>
                    <a:close/>
                    <a:moveTo>
                      <a:pt x="75915" y="322231"/>
                    </a:moveTo>
                    <a:lnTo>
                      <a:pt x="75915" y="330512"/>
                    </a:lnTo>
                    <a:lnTo>
                      <a:pt x="75915" y="363995"/>
                    </a:lnTo>
                    <a:lnTo>
                      <a:pt x="75915" y="372275"/>
                    </a:lnTo>
                    <a:lnTo>
                      <a:pt x="84190" y="372275"/>
                    </a:lnTo>
                    <a:lnTo>
                      <a:pt x="100740" y="372275"/>
                    </a:lnTo>
                    <a:lnTo>
                      <a:pt x="117290" y="372275"/>
                    </a:lnTo>
                    <a:lnTo>
                      <a:pt x="125565" y="372275"/>
                    </a:lnTo>
                    <a:lnTo>
                      <a:pt x="125565" y="363995"/>
                    </a:lnTo>
                    <a:lnTo>
                      <a:pt x="125565" y="330512"/>
                    </a:lnTo>
                    <a:lnTo>
                      <a:pt x="125565" y="322231"/>
                    </a:lnTo>
                    <a:lnTo>
                      <a:pt x="117290" y="322231"/>
                    </a:lnTo>
                    <a:lnTo>
                      <a:pt x="100740" y="322231"/>
                    </a:lnTo>
                    <a:lnTo>
                      <a:pt x="84190" y="322231"/>
                    </a:lnTo>
                    <a:close/>
                    <a:moveTo>
                      <a:pt x="506413" y="303967"/>
                    </a:moveTo>
                    <a:lnTo>
                      <a:pt x="596811" y="336351"/>
                    </a:lnTo>
                    <a:lnTo>
                      <a:pt x="596811" y="630682"/>
                    </a:lnTo>
                    <a:lnTo>
                      <a:pt x="596811" y="632841"/>
                    </a:lnTo>
                    <a:cubicBezTo>
                      <a:pt x="596811" y="633201"/>
                      <a:pt x="596811" y="633561"/>
                      <a:pt x="596811" y="633561"/>
                    </a:cubicBezTo>
                    <a:lnTo>
                      <a:pt x="596811" y="634640"/>
                    </a:lnTo>
                    <a:lnTo>
                      <a:pt x="506413" y="602257"/>
                    </a:lnTo>
                    <a:close/>
                    <a:moveTo>
                      <a:pt x="140317" y="248064"/>
                    </a:moveTo>
                    <a:lnTo>
                      <a:pt x="140317" y="264625"/>
                    </a:lnTo>
                    <a:lnTo>
                      <a:pt x="273438" y="264625"/>
                    </a:lnTo>
                    <a:lnTo>
                      <a:pt x="406199" y="264625"/>
                    </a:lnTo>
                    <a:lnTo>
                      <a:pt x="406199" y="248064"/>
                    </a:lnTo>
                    <a:lnTo>
                      <a:pt x="273438" y="248064"/>
                    </a:lnTo>
                    <a:close/>
                    <a:moveTo>
                      <a:pt x="867283" y="243518"/>
                    </a:moveTo>
                    <a:lnTo>
                      <a:pt x="867283" y="537849"/>
                    </a:lnTo>
                    <a:cubicBezTo>
                      <a:pt x="867283" y="540008"/>
                      <a:pt x="866202" y="542167"/>
                      <a:pt x="863681" y="542887"/>
                    </a:cubicBezTo>
                    <a:lnTo>
                      <a:pt x="737629" y="588224"/>
                    </a:lnTo>
                    <a:lnTo>
                      <a:pt x="660197" y="615930"/>
                    </a:lnTo>
                    <a:lnTo>
                      <a:pt x="607975" y="634640"/>
                    </a:lnTo>
                    <a:lnTo>
                      <a:pt x="607975" y="336351"/>
                    </a:lnTo>
                    <a:lnTo>
                      <a:pt x="660197" y="317640"/>
                    </a:lnTo>
                    <a:lnTo>
                      <a:pt x="715300" y="297850"/>
                    </a:lnTo>
                    <a:lnTo>
                      <a:pt x="716380" y="367655"/>
                    </a:lnTo>
                    <a:cubicBezTo>
                      <a:pt x="716380" y="373412"/>
                      <a:pt x="722863" y="376291"/>
                      <a:pt x="727905" y="374851"/>
                    </a:cubicBezTo>
                    <a:lnTo>
                      <a:pt x="737629" y="371613"/>
                    </a:lnTo>
                    <a:lnTo>
                      <a:pt x="766801" y="361898"/>
                    </a:lnTo>
                    <a:cubicBezTo>
                      <a:pt x="770403" y="361178"/>
                      <a:pt x="772563" y="357580"/>
                      <a:pt x="772563" y="353982"/>
                    </a:cubicBezTo>
                    <a:lnTo>
                      <a:pt x="771123" y="278060"/>
                    </a:lnTo>
                    <a:lnTo>
                      <a:pt x="865482" y="243878"/>
                    </a:lnTo>
                    <a:lnTo>
                      <a:pt x="865482" y="244237"/>
                    </a:lnTo>
                    <a:cubicBezTo>
                      <a:pt x="866202" y="243878"/>
                      <a:pt x="866923" y="243518"/>
                      <a:pt x="867283" y="243518"/>
                    </a:cubicBezTo>
                    <a:close/>
                    <a:moveTo>
                      <a:pt x="92465" y="231142"/>
                    </a:moveTo>
                    <a:lnTo>
                      <a:pt x="100740" y="231142"/>
                    </a:lnTo>
                    <a:lnTo>
                      <a:pt x="109015" y="231142"/>
                    </a:lnTo>
                    <a:lnTo>
                      <a:pt x="109015" y="248064"/>
                    </a:lnTo>
                    <a:lnTo>
                      <a:pt x="100740" y="248064"/>
                    </a:lnTo>
                    <a:lnTo>
                      <a:pt x="92465" y="248064"/>
                    </a:lnTo>
                    <a:close/>
                    <a:moveTo>
                      <a:pt x="75915" y="214941"/>
                    </a:moveTo>
                    <a:lnTo>
                      <a:pt x="75915" y="222861"/>
                    </a:lnTo>
                    <a:lnTo>
                      <a:pt x="75915" y="256344"/>
                    </a:lnTo>
                    <a:lnTo>
                      <a:pt x="75915" y="264625"/>
                    </a:lnTo>
                    <a:lnTo>
                      <a:pt x="84190" y="264625"/>
                    </a:lnTo>
                    <a:lnTo>
                      <a:pt x="100740" y="264625"/>
                    </a:lnTo>
                    <a:lnTo>
                      <a:pt x="117290" y="264625"/>
                    </a:lnTo>
                    <a:lnTo>
                      <a:pt x="125565" y="264625"/>
                    </a:lnTo>
                    <a:lnTo>
                      <a:pt x="125565" y="256344"/>
                    </a:lnTo>
                    <a:lnTo>
                      <a:pt x="125565" y="222861"/>
                    </a:lnTo>
                    <a:lnTo>
                      <a:pt x="125565" y="214941"/>
                    </a:lnTo>
                    <a:lnTo>
                      <a:pt x="117290" y="214941"/>
                    </a:lnTo>
                    <a:lnTo>
                      <a:pt x="100740" y="214941"/>
                    </a:lnTo>
                    <a:lnTo>
                      <a:pt x="84190" y="214941"/>
                    </a:lnTo>
                    <a:close/>
                    <a:moveTo>
                      <a:pt x="506413" y="202139"/>
                    </a:moveTo>
                    <a:lnTo>
                      <a:pt x="596811" y="240279"/>
                    </a:lnTo>
                    <a:lnTo>
                      <a:pt x="660197" y="266906"/>
                    </a:lnTo>
                    <a:lnTo>
                      <a:pt x="712058" y="288495"/>
                    </a:lnTo>
                    <a:lnTo>
                      <a:pt x="660197" y="307206"/>
                    </a:lnTo>
                    <a:lnTo>
                      <a:pt x="605094" y="326996"/>
                    </a:lnTo>
                    <a:cubicBezTo>
                      <a:pt x="603653" y="327355"/>
                      <a:pt x="602213" y="327715"/>
                      <a:pt x="601132" y="327355"/>
                    </a:cubicBezTo>
                    <a:lnTo>
                      <a:pt x="596811" y="325916"/>
                    </a:lnTo>
                    <a:lnTo>
                      <a:pt x="506413" y="293533"/>
                    </a:lnTo>
                    <a:close/>
                    <a:moveTo>
                      <a:pt x="603653" y="130895"/>
                    </a:moveTo>
                    <a:lnTo>
                      <a:pt x="660197" y="150685"/>
                    </a:lnTo>
                    <a:lnTo>
                      <a:pt x="737629" y="178750"/>
                    </a:lnTo>
                    <a:lnTo>
                      <a:pt x="862601" y="223368"/>
                    </a:lnTo>
                    <a:cubicBezTo>
                      <a:pt x="864401" y="224088"/>
                      <a:pt x="866202" y="225527"/>
                      <a:pt x="866923" y="227326"/>
                    </a:cubicBezTo>
                    <a:cubicBezTo>
                      <a:pt x="868003" y="229845"/>
                      <a:pt x="866923" y="232723"/>
                      <a:pt x="864401" y="234163"/>
                    </a:cubicBezTo>
                    <a:lnTo>
                      <a:pt x="767881" y="268705"/>
                    </a:lnTo>
                    <a:lnTo>
                      <a:pt x="737629" y="256471"/>
                    </a:lnTo>
                    <a:lnTo>
                      <a:pt x="660197" y="225887"/>
                    </a:lnTo>
                    <a:lnTo>
                      <a:pt x="596811" y="200340"/>
                    </a:lnTo>
                    <a:lnTo>
                      <a:pt x="506413" y="164358"/>
                    </a:lnTo>
                    <a:lnTo>
                      <a:pt x="596811" y="131974"/>
                    </a:lnTo>
                    <a:lnTo>
                      <a:pt x="599692" y="131254"/>
                    </a:lnTo>
                    <a:cubicBezTo>
                      <a:pt x="600772" y="130895"/>
                      <a:pt x="602213" y="130175"/>
                      <a:pt x="603653" y="130895"/>
                    </a:cubicBezTo>
                    <a:close/>
                    <a:moveTo>
                      <a:pt x="127669" y="40"/>
                    </a:moveTo>
                    <a:cubicBezTo>
                      <a:pt x="131913" y="40"/>
                      <a:pt x="136156" y="1667"/>
                      <a:pt x="139407" y="4920"/>
                    </a:cubicBezTo>
                    <a:cubicBezTo>
                      <a:pt x="142296" y="8174"/>
                      <a:pt x="144102" y="12150"/>
                      <a:pt x="144102" y="16488"/>
                    </a:cubicBezTo>
                    <a:lnTo>
                      <a:pt x="144102" y="127834"/>
                    </a:lnTo>
                    <a:cubicBezTo>
                      <a:pt x="144102" y="136871"/>
                      <a:pt x="136879" y="144102"/>
                      <a:pt x="127488" y="144102"/>
                    </a:cubicBezTo>
                    <a:lnTo>
                      <a:pt x="16613" y="144102"/>
                    </a:lnTo>
                    <a:cubicBezTo>
                      <a:pt x="7584" y="144102"/>
                      <a:pt x="0" y="136871"/>
                      <a:pt x="0" y="127834"/>
                    </a:cubicBezTo>
                    <a:cubicBezTo>
                      <a:pt x="0" y="123134"/>
                      <a:pt x="2167" y="118796"/>
                      <a:pt x="5056" y="115904"/>
                    </a:cubicBezTo>
                    <a:lnTo>
                      <a:pt x="115931" y="4920"/>
                    </a:lnTo>
                    <a:cubicBezTo>
                      <a:pt x="119182" y="1667"/>
                      <a:pt x="123426" y="40"/>
                      <a:pt x="127669" y="40"/>
                    </a:cubicBezTo>
                    <a:close/>
                    <a:moveTo>
                      <a:pt x="161904" y="0"/>
                    </a:moveTo>
                    <a:lnTo>
                      <a:pt x="273438" y="0"/>
                    </a:lnTo>
                    <a:lnTo>
                      <a:pt x="472040" y="0"/>
                    </a:lnTo>
                    <a:cubicBezTo>
                      <a:pt x="481394" y="0"/>
                      <a:pt x="488590" y="7561"/>
                      <a:pt x="488590" y="16562"/>
                    </a:cubicBezTo>
                    <a:lnTo>
                      <a:pt x="488590" y="665703"/>
                    </a:lnTo>
                    <a:cubicBezTo>
                      <a:pt x="488590" y="674704"/>
                      <a:pt x="481394" y="682265"/>
                      <a:pt x="472040" y="682265"/>
                    </a:cubicBezTo>
                    <a:lnTo>
                      <a:pt x="273438" y="682265"/>
                    </a:lnTo>
                    <a:lnTo>
                      <a:pt x="100740" y="682265"/>
                    </a:lnTo>
                    <a:lnTo>
                      <a:pt x="16550" y="682265"/>
                    </a:lnTo>
                    <a:cubicBezTo>
                      <a:pt x="7555" y="682265"/>
                      <a:pt x="0" y="674704"/>
                      <a:pt x="0" y="665703"/>
                    </a:cubicBezTo>
                    <a:lnTo>
                      <a:pt x="0" y="162015"/>
                    </a:lnTo>
                    <a:lnTo>
                      <a:pt x="100740" y="162015"/>
                    </a:lnTo>
                    <a:lnTo>
                      <a:pt x="127005" y="162015"/>
                    </a:lnTo>
                    <a:cubicBezTo>
                      <a:pt x="146073" y="162015"/>
                      <a:pt x="161904" y="146534"/>
                      <a:pt x="161904" y="127452"/>
                    </a:cubicBezTo>
                    <a:close/>
                  </a:path>
                </a:pathLst>
              </a:custGeom>
              <a:solidFill>
                <a:srgbClr val="FFFFFF"/>
              </a:solidFill>
              <a:ln>
                <a:solidFill>
                  <a:srgbClr val="76BFA4"/>
                </a:solidFill>
              </a:ln>
              <a:effectLst/>
            </p:spPr>
            <p:txBody>
              <a:bodyPr wrap="square"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B3B3B3"/>
                  </a:solidFill>
                  <a:effectLst/>
                  <a:uLnTx/>
                  <a:uFillTx/>
                  <a:latin typeface="Lato Light" panose="020F0502020204030203" pitchFamily="34" charset="0"/>
                  <a:ea typeface="+mn-ea"/>
                  <a:cs typeface="+mn-cs"/>
                  <a:sym typeface="Calibri"/>
                </a:endParaRPr>
              </a:p>
            </p:txBody>
          </p:sp>
          <p:sp>
            <p:nvSpPr>
              <p:cNvPr id="67" name="Rectangle 66">
                <a:extLst>
                  <a:ext uri="{FF2B5EF4-FFF2-40B4-BE49-F238E27FC236}">
                    <a16:creationId xmlns:a16="http://schemas.microsoft.com/office/drawing/2014/main" id="{66A44F44-F840-9CD2-9319-99968C246ACB}"/>
                  </a:ext>
                </a:extLst>
              </p:cNvPr>
              <p:cNvSpPr/>
              <p:nvPr/>
            </p:nvSpPr>
            <p:spPr>
              <a:xfrm>
                <a:off x="6823209" y="5982536"/>
                <a:ext cx="1036146" cy="3071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E" sz="1000" b="1" i="0" u="none" strike="noStrike" kern="1200"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8" name="Rectangle 67">
                <a:extLst>
                  <a:ext uri="{FF2B5EF4-FFF2-40B4-BE49-F238E27FC236}">
                    <a16:creationId xmlns:a16="http://schemas.microsoft.com/office/drawing/2014/main" id="{B10CDF4E-0909-6518-7E92-0A7752A32AC8}"/>
                  </a:ext>
                </a:extLst>
              </p:cNvPr>
              <p:cNvSpPr/>
              <p:nvPr/>
            </p:nvSpPr>
            <p:spPr>
              <a:xfrm>
                <a:off x="6701202" y="5043510"/>
                <a:ext cx="1280160" cy="13716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Existing Strategies</a:t>
                </a:r>
                <a:endParaRPr kumimoji="0" lang="en-SE" sz="1000" b="1" i="0" u="none" strike="noStrike" kern="1200"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grpSp>
        <p:sp>
          <p:nvSpPr>
            <p:cNvPr id="64" name="Rectangle 63">
              <a:extLst>
                <a:ext uri="{FF2B5EF4-FFF2-40B4-BE49-F238E27FC236}">
                  <a16:creationId xmlns:a16="http://schemas.microsoft.com/office/drawing/2014/main" id="{194CBFB5-7DC2-B649-915E-DA572AA87B92}"/>
                </a:ext>
              </a:extLst>
            </p:cNvPr>
            <p:cNvSpPr/>
            <p:nvPr/>
          </p:nvSpPr>
          <p:spPr>
            <a:xfrm>
              <a:off x="8203649" y="4460202"/>
              <a:ext cx="2887167" cy="1536631"/>
            </a:xfrm>
            <a:prstGeom prst="rect">
              <a:avLst/>
            </a:prstGeom>
            <a:noFill/>
            <a:ln w="12700">
              <a:solidFill>
                <a:schemeClr val="tx1"/>
              </a:solidFill>
            </a:ln>
          </p:spPr>
          <p:txBody>
            <a:bodyPr wrap="square" anchor="ctr">
              <a:noAutofit/>
            </a:body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sz="1000" b="0" i="0" u="none" strike="noStrike" kern="1200" cap="none" spc="0" normalizeH="0" baseline="0" noProof="0">
                <a:ln>
                  <a:noFill/>
                </a:ln>
                <a:solidFill>
                  <a:srgbClr val="FFFFFF"/>
                </a:solidFill>
                <a:effectLst/>
                <a:uLnTx/>
                <a:uFillTx/>
                <a:cs typeface="Arial" panose="020B0604020202020204" pitchFamily="34" charset="0"/>
                <a:sym typeface="Calibri"/>
              </a:endParaRPr>
            </a:p>
          </p:txBody>
        </p:sp>
      </p:grpSp>
      <p:grpSp>
        <p:nvGrpSpPr>
          <p:cNvPr id="71" name="Group 70">
            <a:extLst>
              <a:ext uri="{FF2B5EF4-FFF2-40B4-BE49-F238E27FC236}">
                <a16:creationId xmlns:a16="http://schemas.microsoft.com/office/drawing/2014/main" id="{2871ED2B-CCDF-6F58-43CB-73FA28C2B519}"/>
              </a:ext>
            </a:extLst>
          </p:cNvPr>
          <p:cNvGrpSpPr/>
          <p:nvPr/>
        </p:nvGrpSpPr>
        <p:grpSpPr>
          <a:xfrm>
            <a:off x="4665904" y="2953292"/>
            <a:ext cx="2887167" cy="1536631"/>
            <a:chOff x="4665904" y="2660684"/>
            <a:chExt cx="2887167" cy="1536631"/>
          </a:xfrm>
        </p:grpSpPr>
        <p:sp>
          <p:nvSpPr>
            <p:cNvPr id="72" name="Rectangle 71">
              <a:extLst>
                <a:ext uri="{FF2B5EF4-FFF2-40B4-BE49-F238E27FC236}">
                  <a16:creationId xmlns:a16="http://schemas.microsoft.com/office/drawing/2014/main" id="{CD3DB7D1-F310-9270-E5A0-DF7251A9E317}"/>
                </a:ext>
              </a:extLst>
            </p:cNvPr>
            <p:cNvSpPr/>
            <p:nvPr/>
          </p:nvSpPr>
          <p:spPr>
            <a:xfrm>
              <a:off x="4665904" y="2660684"/>
              <a:ext cx="2887167" cy="1536631"/>
            </a:xfrm>
            <a:prstGeom prst="rect">
              <a:avLst/>
            </a:prstGeom>
            <a:solidFill>
              <a:schemeClr val="accent5"/>
            </a:solidFill>
            <a:ln w="12700">
              <a:solidFill>
                <a:schemeClr val="accent5"/>
              </a:solidFill>
            </a:ln>
          </p:spPr>
          <p:txBody>
            <a:bodyPr wrap="square" anchor="ctr">
              <a:noAutofit/>
            </a:body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sz="1000" b="0" i="0" u="none" strike="noStrike" kern="1200" cap="none" spc="0" normalizeH="0" baseline="0" noProof="0">
                <a:ln>
                  <a:noFill/>
                </a:ln>
                <a:solidFill>
                  <a:srgbClr val="FFFFFF"/>
                </a:solidFill>
                <a:effectLst/>
                <a:uLnTx/>
                <a:uFillTx/>
                <a:cs typeface="Arial" panose="020B0604020202020204" pitchFamily="34" charset="0"/>
                <a:sym typeface="Calibri"/>
              </a:endParaRPr>
            </a:p>
          </p:txBody>
        </p:sp>
        <p:sp>
          <p:nvSpPr>
            <p:cNvPr id="73" name="Rectangle 72">
              <a:extLst>
                <a:ext uri="{FF2B5EF4-FFF2-40B4-BE49-F238E27FC236}">
                  <a16:creationId xmlns:a16="http://schemas.microsoft.com/office/drawing/2014/main" id="{93640D2D-4219-84D7-299C-51B3BBF39E47}"/>
                </a:ext>
              </a:extLst>
            </p:cNvPr>
            <p:cNvSpPr/>
            <p:nvPr/>
          </p:nvSpPr>
          <p:spPr>
            <a:xfrm>
              <a:off x="4738742" y="2735461"/>
              <a:ext cx="1280160" cy="1371600"/>
            </a:xfrm>
            <a:prstGeom prst="rect">
              <a:avLst/>
            </a:prstGeom>
            <a:solidFill>
              <a:srgbClr val="00263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b">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Asset Performance Management</a:t>
              </a:r>
              <a:endParaRPr kumimoji="0" lang="en-SE" sz="1000" b="1" i="0" u="none" strike="noStrike" kern="1200"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74" name="Group 73">
              <a:extLst>
                <a:ext uri="{FF2B5EF4-FFF2-40B4-BE49-F238E27FC236}">
                  <a16:creationId xmlns:a16="http://schemas.microsoft.com/office/drawing/2014/main" id="{13DBAAB3-F986-194C-7F60-3F19193BF379}"/>
                </a:ext>
              </a:extLst>
            </p:cNvPr>
            <p:cNvGrpSpPr/>
            <p:nvPr/>
          </p:nvGrpSpPr>
          <p:grpSpPr>
            <a:xfrm>
              <a:off x="5013062" y="2819741"/>
              <a:ext cx="731520" cy="728103"/>
              <a:chOff x="3242039" y="986972"/>
              <a:chExt cx="4741378" cy="4741378"/>
            </a:xfrm>
          </p:grpSpPr>
          <p:sp>
            <p:nvSpPr>
              <p:cNvPr id="82" name="Graphic 5">
                <a:extLst>
                  <a:ext uri="{FF2B5EF4-FFF2-40B4-BE49-F238E27FC236}">
                    <a16:creationId xmlns:a16="http://schemas.microsoft.com/office/drawing/2014/main" id="{0E97A947-CC4A-1ED4-20D9-632AE21E4B6B}"/>
                  </a:ext>
                </a:extLst>
              </p:cNvPr>
              <p:cNvSpPr/>
              <p:nvPr/>
            </p:nvSpPr>
            <p:spPr>
              <a:xfrm>
                <a:off x="3509766" y="1254828"/>
                <a:ext cx="4262107" cy="4262104"/>
              </a:xfrm>
              <a:custGeom>
                <a:avLst/>
                <a:gdLst>
                  <a:gd name="connsiteX0" fmla="*/ 4914994 w 4914993"/>
                  <a:gd name="connsiteY0" fmla="*/ 2457497 h 4914993"/>
                  <a:gd name="connsiteX1" fmla="*/ 2457497 w 4914993"/>
                  <a:gd name="connsiteY1" fmla="*/ 4914994 h 4914993"/>
                  <a:gd name="connsiteX2" fmla="*/ 0 w 4914993"/>
                  <a:gd name="connsiteY2" fmla="*/ 2457497 h 4914993"/>
                  <a:gd name="connsiteX3" fmla="*/ 2457497 w 4914993"/>
                  <a:gd name="connsiteY3" fmla="*/ 0 h 4914993"/>
                  <a:gd name="connsiteX4" fmla="*/ 4914994 w 4914993"/>
                  <a:gd name="connsiteY4" fmla="*/ 2457497 h 4914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4993" h="4914993">
                    <a:moveTo>
                      <a:pt x="4914994" y="2457497"/>
                    </a:moveTo>
                    <a:cubicBezTo>
                      <a:pt x="4914994" y="3814735"/>
                      <a:pt x="3814735" y="4914994"/>
                      <a:pt x="2457497" y="4914994"/>
                    </a:cubicBezTo>
                    <a:cubicBezTo>
                      <a:pt x="1100259" y="4914994"/>
                      <a:pt x="0" y="3814735"/>
                      <a:pt x="0" y="2457497"/>
                    </a:cubicBezTo>
                    <a:cubicBezTo>
                      <a:pt x="0" y="1100259"/>
                      <a:pt x="1100259" y="0"/>
                      <a:pt x="2457497" y="0"/>
                    </a:cubicBezTo>
                    <a:cubicBezTo>
                      <a:pt x="3814735" y="0"/>
                      <a:pt x="4914994" y="1100259"/>
                      <a:pt x="4914994" y="2457497"/>
                    </a:cubicBezTo>
                    <a:close/>
                  </a:path>
                </a:pathLst>
              </a:custGeom>
              <a:gradFill>
                <a:gsLst>
                  <a:gs pos="99000">
                    <a:schemeClr val="accent4">
                      <a:alpha val="78246"/>
                    </a:schemeClr>
                  </a:gs>
                  <a:gs pos="68000">
                    <a:schemeClr val="accent1"/>
                  </a:gs>
                  <a:gs pos="15000">
                    <a:schemeClr val="accent3"/>
                  </a:gs>
                </a:gsLst>
                <a:lin ang="3000000" scaled="0"/>
              </a:gradFill>
              <a:ln w="44768"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3" name="Oval 82">
                <a:extLst>
                  <a:ext uri="{FF2B5EF4-FFF2-40B4-BE49-F238E27FC236}">
                    <a16:creationId xmlns:a16="http://schemas.microsoft.com/office/drawing/2014/main" id="{65AED787-804A-A52F-5BF4-78D960BA4F32}"/>
                  </a:ext>
                </a:extLst>
              </p:cNvPr>
              <p:cNvSpPr/>
              <p:nvPr/>
            </p:nvSpPr>
            <p:spPr>
              <a:xfrm>
                <a:off x="3242039" y="986972"/>
                <a:ext cx="4741378" cy="4741378"/>
              </a:xfrm>
              <a:prstGeom prst="ellipse">
                <a:avLst/>
              </a:prstGeom>
              <a:noFill/>
              <a:ln>
                <a:gradFill flip="none" rotWithShape="1">
                  <a:gsLst>
                    <a:gs pos="0">
                      <a:schemeClr val="accent1"/>
                    </a:gs>
                    <a:gs pos="100000">
                      <a:schemeClr val="accent3"/>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75" name="TextBox 74">
              <a:extLst>
                <a:ext uri="{FF2B5EF4-FFF2-40B4-BE49-F238E27FC236}">
                  <a16:creationId xmlns:a16="http://schemas.microsoft.com/office/drawing/2014/main" id="{1E69A2DB-E433-A3D2-73C8-03D83403918E}"/>
                </a:ext>
              </a:extLst>
            </p:cNvPr>
            <p:cNvSpPr txBox="1"/>
            <p:nvPr/>
          </p:nvSpPr>
          <p:spPr>
            <a:xfrm>
              <a:off x="5999038" y="2735461"/>
              <a:ext cx="1463040" cy="1371600"/>
            </a:xfrm>
            <a:prstGeom prst="rect">
              <a:avLst/>
            </a:prstGeom>
            <a:noFill/>
          </p:spPr>
          <p:txBody>
            <a:bodyPr wrap="none" lIns="91440" tIns="0" rIns="0" bIns="0" rtlCol="0" anchor="ctr">
              <a:noAutofit/>
            </a:bodyPr>
            <a:lstStyle/>
            <a:p>
              <a:pPr marL="0" marR="0" lvl="0" indent="0" algn="l" defTabSz="914400" rtl="0" eaLnBrk="0" fontAlgn="base" latinLnBrk="0" hangingPunct="0">
                <a:lnSpc>
                  <a:spcPct val="100000"/>
                </a:lnSpc>
                <a:spcBef>
                  <a:spcPct val="0"/>
                </a:spcBef>
                <a:spcAft>
                  <a:spcPct val="0"/>
                </a:spcAft>
                <a:buClrTx/>
                <a:buSzTx/>
                <a:buFont typeface="Arial"/>
                <a:buNone/>
                <a:tabLst/>
                <a:defRPr/>
              </a:pPr>
              <a:r>
                <a:rPr kumimoji="0" lang="en-US" sz="1000" b="0" i="0" u="none" strike="noStrike" kern="1200" cap="none" spc="0" normalizeH="0" baseline="0" noProof="0" dirty="0">
                  <a:ln>
                    <a:noFill/>
                  </a:ln>
                  <a:effectLst/>
                  <a:uLnTx/>
                  <a:uFillTx/>
                  <a:cs typeface="Arial" panose="020B0604020202020204" pitchFamily="34" charset="0"/>
                  <a:sym typeface="Calibri"/>
                </a:rPr>
                <a:t>Asset Risk Assessment</a:t>
              </a:r>
            </a:p>
            <a:p>
              <a:pPr marL="0" marR="0" lvl="0" indent="0" algn="l" defTabSz="914400" rtl="0" eaLnBrk="0" fontAlgn="base" latinLnBrk="0" hangingPunct="0">
                <a:lnSpc>
                  <a:spcPct val="100000"/>
                </a:lnSpc>
                <a:spcBef>
                  <a:spcPct val="0"/>
                </a:spcBef>
                <a:spcAft>
                  <a:spcPct val="0"/>
                </a:spcAft>
                <a:buClrTx/>
                <a:buSzTx/>
                <a:buFont typeface="Arial"/>
                <a:buNone/>
                <a:tabLst/>
                <a:defRPr/>
              </a:pPr>
              <a:r>
                <a:rPr kumimoji="0" lang="en-US" sz="1000" b="0" i="0" u="none" strike="noStrike" kern="1200" cap="none" spc="0" normalizeH="0" baseline="0" noProof="0" dirty="0">
                  <a:ln>
                    <a:noFill/>
                  </a:ln>
                  <a:effectLst/>
                  <a:uLnTx/>
                  <a:uFillTx/>
                  <a:cs typeface="Arial" panose="020B0604020202020204" pitchFamily="34" charset="0"/>
                  <a:sym typeface="Calibri"/>
                </a:rPr>
                <a:t>Strategy Management</a:t>
              </a:r>
            </a:p>
            <a:p>
              <a:pPr marL="0" marR="0" lvl="0" indent="0" algn="l" defTabSz="914400" rtl="0" eaLnBrk="0" fontAlgn="base" latinLnBrk="0" hangingPunct="0">
                <a:lnSpc>
                  <a:spcPct val="100000"/>
                </a:lnSpc>
                <a:spcBef>
                  <a:spcPct val="0"/>
                </a:spcBef>
                <a:spcAft>
                  <a:spcPct val="0"/>
                </a:spcAft>
                <a:buClrTx/>
                <a:buSzTx/>
                <a:buFont typeface="Arial"/>
                <a:buNone/>
                <a:tabLst/>
                <a:defRPr/>
              </a:pPr>
              <a:r>
                <a:rPr lang="en-US" sz="1000" dirty="0">
                  <a:cs typeface="Arial" panose="020B0604020202020204" pitchFamily="34" charset="0"/>
                  <a:sym typeface="Calibri"/>
                </a:rPr>
                <a:t>Strategy </a:t>
              </a:r>
              <a:r>
                <a:rPr kumimoji="0" lang="en-US" sz="1000" b="0" i="0" u="none" strike="noStrike" kern="1200" cap="none" spc="0" normalizeH="0" baseline="0" noProof="0" dirty="0">
                  <a:ln>
                    <a:noFill/>
                  </a:ln>
                  <a:effectLst/>
                  <a:uLnTx/>
                  <a:uFillTx/>
                  <a:cs typeface="Arial" panose="020B0604020202020204" pitchFamily="34" charset="0"/>
                  <a:sym typeface="Calibri"/>
                </a:rPr>
                <a:t>Optimization</a:t>
              </a:r>
            </a:p>
            <a:p>
              <a:pPr marL="0" marR="0" lvl="0" indent="0" algn="l" defTabSz="914400" rtl="0" eaLnBrk="0" fontAlgn="base" latinLnBrk="0" hangingPunct="0">
                <a:lnSpc>
                  <a:spcPct val="100000"/>
                </a:lnSpc>
                <a:spcBef>
                  <a:spcPct val="0"/>
                </a:spcBef>
                <a:spcAft>
                  <a:spcPct val="0"/>
                </a:spcAft>
                <a:buClrTx/>
                <a:buSzTx/>
                <a:buFont typeface="Arial"/>
                <a:buNone/>
                <a:tabLst/>
                <a:defRPr/>
              </a:pPr>
              <a:r>
                <a:rPr kumimoji="0" lang="en-US" sz="1000" b="0" i="0" u="none" strike="noStrike" kern="1200" cap="none" spc="0" normalizeH="0" baseline="0" noProof="0" dirty="0">
                  <a:ln>
                    <a:noFill/>
                  </a:ln>
                  <a:effectLst/>
                  <a:uLnTx/>
                  <a:uFillTx/>
                  <a:cs typeface="Arial" panose="020B0604020202020204" pitchFamily="34" charset="0"/>
                  <a:sym typeface="Calibri"/>
                </a:rPr>
                <a:t>Asset Condition &amp; Health</a:t>
              </a:r>
            </a:p>
            <a:p>
              <a:pPr marL="0" marR="0" lvl="0" indent="0" algn="l" defTabSz="914400" rtl="0" eaLnBrk="0" fontAlgn="base" latinLnBrk="0" hangingPunct="0">
                <a:lnSpc>
                  <a:spcPct val="100000"/>
                </a:lnSpc>
                <a:spcBef>
                  <a:spcPct val="0"/>
                </a:spcBef>
                <a:spcAft>
                  <a:spcPct val="0"/>
                </a:spcAft>
                <a:buClrTx/>
                <a:buSzTx/>
                <a:buFont typeface="Arial"/>
                <a:buNone/>
                <a:tabLst/>
                <a:defRPr/>
              </a:pPr>
              <a:r>
                <a:rPr kumimoji="0" lang="en-US" sz="1000" b="0" i="0" u="none" strike="noStrike" kern="1200" cap="none" spc="0" normalizeH="0" baseline="0" noProof="0" dirty="0">
                  <a:ln>
                    <a:noFill/>
                  </a:ln>
                  <a:effectLst/>
                  <a:uLnTx/>
                  <a:uFillTx/>
                  <a:cs typeface="Arial" panose="020B0604020202020204" pitchFamily="34" charset="0"/>
                  <a:sym typeface="Calibri"/>
                </a:rPr>
                <a:t>Failure Prediction</a:t>
              </a:r>
            </a:p>
            <a:p>
              <a:pPr marL="0" marR="0" lvl="0" indent="0" algn="l" defTabSz="914400" rtl="0" eaLnBrk="0" fontAlgn="base" latinLnBrk="0" hangingPunct="0">
                <a:lnSpc>
                  <a:spcPct val="100000"/>
                </a:lnSpc>
                <a:spcBef>
                  <a:spcPct val="0"/>
                </a:spcBef>
                <a:spcAft>
                  <a:spcPct val="0"/>
                </a:spcAft>
                <a:buClrTx/>
                <a:buSzTx/>
                <a:buFont typeface="Arial"/>
                <a:buNone/>
                <a:tabLst/>
                <a:defRPr/>
              </a:pPr>
              <a:r>
                <a:rPr kumimoji="0" lang="en-US" sz="1000" b="0" i="0" u="none" strike="noStrike" kern="1200" cap="none" spc="0" normalizeH="0" baseline="0" noProof="0" dirty="0">
                  <a:ln>
                    <a:noFill/>
                  </a:ln>
                  <a:effectLst/>
                  <a:uLnTx/>
                  <a:uFillTx/>
                  <a:cs typeface="Arial" panose="020B0604020202020204" pitchFamily="34" charset="0"/>
                  <a:sym typeface="Calibri"/>
                </a:rPr>
                <a:t>Predictive Maintenance</a:t>
              </a:r>
            </a:p>
            <a:p>
              <a:pPr marL="0" marR="0" lvl="0" indent="0" algn="l" defTabSz="914400" rtl="0" eaLnBrk="0" fontAlgn="base" latinLnBrk="0" hangingPunct="0">
                <a:lnSpc>
                  <a:spcPct val="100000"/>
                </a:lnSpc>
                <a:spcBef>
                  <a:spcPct val="0"/>
                </a:spcBef>
                <a:spcAft>
                  <a:spcPct val="0"/>
                </a:spcAft>
                <a:buClrTx/>
                <a:buSzTx/>
                <a:buFont typeface="Arial"/>
                <a:buNone/>
                <a:tabLst/>
                <a:defRPr/>
              </a:pPr>
              <a:r>
                <a:rPr kumimoji="0" lang="en-US" sz="1000" b="0" i="0" u="none" strike="noStrike" kern="1200" cap="none" spc="0" normalizeH="0" baseline="0" noProof="0" dirty="0">
                  <a:ln>
                    <a:noFill/>
                  </a:ln>
                  <a:effectLst/>
                  <a:uLnTx/>
                  <a:uFillTx/>
                  <a:cs typeface="Arial" panose="020B0604020202020204" pitchFamily="34" charset="0"/>
                  <a:sym typeface="Calibri"/>
                </a:rPr>
                <a:t>Asset Twin Library</a:t>
              </a:r>
            </a:p>
          </p:txBody>
        </p:sp>
        <p:grpSp>
          <p:nvGrpSpPr>
            <p:cNvPr id="76" name="Group 75">
              <a:extLst>
                <a:ext uri="{FF2B5EF4-FFF2-40B4-BE49-F238E27FC236}">
                  <a16:creationId xmlns:a16="http://schemas.microsoft.com/office/drawing/2014/main" id="{19B9E3DE-5F18-ECD5-02B3-7FB6AC5E208B}"/>
                </a:ext>
              </a:extLst>
            </p:cNvPr>
            <p:cNvGrpSpPr>
              <a:grpSpLocks noChangeAspect="1"/>
            </p:cNvGrpSpPr>
            <p:nvPr/>
          </p:nvGrpSpPr>
          <p:grpSpPr>
            <a:xfrm>
              <a:off x="5183817" y="3000912"/>
              <a:ext cx="390010" cy="365760"/>
              <a:chOff x="5744582" y="627798"/>
              <a:chExt cx="598711" cy="561485"/>
            </a:xfrm>
            <a:solidFill>
              <a:schemeClr val="bg1"/>
            </a:solidFill>
          </p:grpSpPr>
          <p:sp>
            <p:nvSpPr>
              <p:cNvPr id="77" name="Graphic 1">
                <a:extLst>
                  <a:ext uri="{FF2B5EF4-FFF2-40B4-BE49-F238E27FC236}">
                    <a16:creationId xmlns:a16="http://schemas.microsoft.com/office/drawing/2014/main" id="{D006950A-F7C3-A118-A74D-6561D8F1762C}"/>
                  </a:ext>
                </a:extLst>
              </p:cNvPr>
              <p:cNvSpPr/>
              <p:nvPr/>
            </p:nvSpPr>
            <p:spPr>
              <a:xfrm>
                <a:off x="5744582" y="705924"/>
                <a:ext cx="444822" cy="483359"/>
              </a:xfrm>
              <a:custGeom>
                <a:avLst/>
                <a:gdLst>
                  <a:gd name="connsiteX0" fmla="*/ 1632128 w 6313096"/>
                  <a:gd name="connsiteY0" fmla="*/ 6860026 h 6860026"/>
                  <a:gd name="connsiteX1" fmla="*/ 1564997 w 6313096"/>
                  <a:gd name="connsiteY1" fmla="*/ 6848883 h 6860026"/>
                  <a:gd name="connsiteX2" fmla="*/ 1338964 w 6313096"/>
                  <a:gd name="connsiteY2" fmla="*/ 6762728 h 6860026"/>
                  <a:gd name="connsiteX3" fmla="*/ 1213309 w 6313096"/>
                  <a:gd name="connsiteY3" fmla="*/ 6572389 h 6860026"/>
                  <a:gd name="connsiteX4" fmla="*/ 1213038 w 6313096"/>
                  <a:gd name="connsiteY4" fmla="*/ 6447550 h 6860026"/>
                  <a:gd name="connsiteX5" fmla="*/ 1210411 w 6313096"/>
                  <a:gd name="connsiteY5" fmla="*/ 6048391 h 6860026"/>
                  <a:gd name="connsiteX6" fmla="*/ 956021 w 6313096"/>
                  <a:gd name="connsiteY6" fmla="*/ 5824532 h 6860026"/>
                  <a:gd name="connsiteX7" fmla="*/ 955296 w 6313096"/>
                  <a:gd name="connsiteY7" fmla="*/ 5823807 h 6860026"/>
                  <a:gd name="connsiteX8" fmla="*/ 924313 w 6313096"/>
                  <a:gd name="connsiteY8" fmla="*/ 5785576 h 6860026"/>
                  <a:gd name="connsiteX9" fmla="*/ 911721 w 6313096"/>
                  <a:gd name="connsiteY9" fmla="*/ 5769269 h 6860026"/>
                  <a:gd name="connsiteX10" fmla="*/ 609226 w 6313096"/>
                  <a:gd name="connsiteY10" fmla="*/ 5796629 h 6860026"/>
                  <a:gd name="connsiteX11" fmla="*/ 386907 w 6313096"/>
                  <a:gd name="connsiteY11" fmla="*/ 5817194 h 6860026"/>
                  <a:gd name="connsiteX12" fmla="*/ 186331 w 6313096"/>
                  <a:gd name="connsiteY12" fmla="*/ 5710655 h 6860026"/>
                  <a:gd name="connsiteX13" fmla="*/ 76440 w 6313096"/>
                  <a:gd name="connsiteY13" fmla="*/ 5476559 h 6860026"/>
                  <a:gd name="connsiteX14" fmla="*/ 118566 w 6313096"/>
                  <a:gd name="connsiteY14" fmla="*/ 5258407 h 6860026"/>
                  <a:gd name="connsiteX15" fmla="*/ 335449 w 6313096"/>
                  <a:gd name="connsiteY15" fmla="*/ 5035907 h 6860026"/>
                  <a:gd name="connsiteX16" fmla="*/ 495167 w 6313096"/>
                  <a:gd name="connsiteY16" fmla="*/ 4872384 h 6860026"/>
                  <a:gd name="connsiteX17" fmla="*/ 492178 w 6313096"/>
                  <a:gd name="connsiteY17" fmla="*/ 4858704 h 6860026"/>
                  <a:gd name="connsiteX18" fmla="*/ 482031 w 6313096"/>
                  <a:gd name="connsiteY18" fmla="*/ 4805435 h 6860026"/>
                  <a:gd name="connsiteX19" fmla="*/ 481850 w 6313096"/>
                  <a:gd name="connsiteY19" fmla="*/ 4804076 h 6860026"/>
                  <a:gd name="connsiteX20" fmla="*/ 470254 w 6313096"/>
                  <a:gd name="connsiteY20" fmla="*/ 4544976 h 6860026"/>
                  <a:gd name="connsiteX21" fmla="*/ 470344 w 6313096"/>
                  <a:gd name="connsiteY21" fmla="*/ 4543436 h 6860026"/>
                  <a:gd name="connsiteX22" fmla="*/ 475599 w 6313096"/>
                  <a:gd name="connsiteY22" fmla="*/ 4489351 h 6860026"/>
                  <a:gd name="connsiteX23" fmla="*/ 477139 w 6313096"/>
                  <a:gd name="connsiteY23" fmla="*/ 4476849 h 6860026"/>
                  <a:gd name="connsiteX24" fmla="*/ 71729 w 6313096"/>
                  <a:gd name="connsiteY24" fmla="*/ 4124889 h 6860026"/>
                  <a:gd name="connsiteX25" fmla="*/ 71729 w 6313096"/>
                  <a:gd name="connsiteY25" fmla="*/ 4124889 h 6860026"/>
                  <a:gd name="connsiteX26" fmla="*/ 9128 w 6313096"/>
                  <a:gd name="connsiteY26" fmla="*/ 3906466 h 6860026"/>
                  <a:gd name="connsiteX27" fmla="*/ 96552 w 6313096"/>
                  <a:gd name="connsiteY27" fmla="*/ 3666844 h 6860026"/>
                  <a:gd name="connsiteX28" fmla="*/ 284263 w 6313096"/>
                  <a:gd name="connsiteY28" fmla="*/ 3545538 h 6860026"/>
                  <a:gd name="connsiteX29" fmla="*/ 522527 w 6313096"/>
                  <a:gd name="connsiteY29" fmla="*/ 3546263 h 6860026"/>
                  <a:gd name="connsiteX30" fmla="*/ 810255 w 6313096"/>
                  <a:gd name="connsiteY30" fmla="*/ 3546263 h 6860026"/>
                  <a:gd name="connsiteX31" fmla="*/ 815147 w 6313096"/>
                  <a:gd name="connsiteY31" fmla="*/ 3539468 h 6860026"/>
                  <a:gd name="connsiteX32" fmla="*/ 1035563 w 6313096"/>
                  <a:gd name="connsiteY32" fmla="*/ 3288431 h 6860026"/>
                  <a:gd name="connsiteX33" fmla="*/ 1065822 w 6313096"/>
                  <a:gd name="connsiteY33" fmla="*/ 3262702 h 6860026"/>
                  <a:gd name="connsiteX34" fmla="*/ 1091551 w 6313096"/>
                  <a:gd name="connsiteY34" fmla="*/ 3241322 h 6860026"/>
                  <a:gd name="connsiteX35" fmla="*/ 1060567 w 6313096"/>
                  <a:gd name="connsiteY35" fmla="*/ 2909474 h 6860026"/>
                  <a:gd name="connsiteX36" fmla="*/ 1041633 w 6313096"/>
                  <a:gd name="connsiteY36" fmla="*/ 2717595 h 6860026"/>
                  <a:gd name="connsiteX37" fmla="*/ 1156144 w 6313096"/>
                  <a:gd name="connsiteY37" fmla="*/ 2514120 h 6860026"/>
                  <a:gd name="connsiteX38" fmla="*/ 1381634 w 6313096"/>
                  <a:gd name="connsiteY38" fmla="*/ 2411295 h 6860026"/>
                  <a:gd name="connsiteX39" fmla="*/ 1610204 w 6313096"/>
                  <a:gd name="connsiteY39" fmla="*/ 2455777 h 6860026"/>
                  <a:gd name="connsiteX40" fmla="*/ 1981732 w 6313096"/>
                  <a:gd name="connsiteY40" fmla="*/ 2823590 h 6860026"/>
                  <a:gd name="connsiteX41" fmla="*/ 2387504 w 6313096"/>
                  <a:gd name="connsiteY41" fmla="*/ 2805381 h 6860026"/>
                  <a:gd name="connsiteX42" fmla="*/ 2612813 w 6313096"/>
                  <a:gd name="connsiteY42" fmla="*/ 2540211 h 6860026"/>
                  <a:gd name="connsiteX43" fmla="*/ 2770084 w 6313096"/>
                  <a:gd name="connsiteY43" fmla="*/ 2353134 h 6860026"/>
                  <a:gd name="connsiteX44" fmla="*/ 2821542 w 6313096"/>
                  <a:gd name="connsiteY44" fmla="*/ 2319976 h 6860026"/>
                  <a:gd name="connsiteX45" fmla="*/ 2824985 w 6313096"/>
                  <a:gd name="connsiteY45" fmla="*/ 2318979 h 6860026"/>
                  <a:gd name="connsiteX46" fmla="*/ 2885683 w 6313096"/>
                  <a:gd name="connsiteY46" fmla="*/ 2319161 h 6860026"/>
                  <a:gd name="connsiteX47" fmla="*/ 3250688 w 6313096"/>
                  <a:gd name="connsiteY47" fmla="*/ 2453240 h 6860026"/>
                  <a:gd name="connsiteX48" fmla="*/ 3312202 w 6313096"/>
                  <a:gd name="connsiteY48" fmla="*/ 2547821 h 6860026"/>
                  <a:gd name="connsiteX49" fmla="*/ 3313742 w 6313096"/>
                  <a:gd name="connsiteY49" fmla="*/ 2902317 h 6860026"/>
                  <a:gd name="connsiteX50" fmla="*/ 3314285 w 6313096"/>
                  <a:gd name="connsiteY50" fmla="*/ 3145926 h 6860026"/>
                  <a:gd name="connsiteX51" fmla="*/ 3346447 w 6313096"/>
                  <a:gd name="connsiteY51" fmla="*/ 3168574 h 6860026"/>
                  <a:gd name="connsiteX52" fmla="*/ 3373534 w 6313096"/>
                  <a:gd name="connsiteY52" fmla="*/ 3187871 h 6860026"/>
                  <a:gd name="connsiteX53" fmla="*/ 3618683 w 6313096"/>
                  <a:gd name="connsiteY53" fmla="*/ 3418253 h 6860026"/>
                  <a:gd name="connsiteX54" fmla="*/ 3866006 w 6313096"/>
                  <a:gd name="connsiteY54" fmla="*/ 3397235 h 6860026"/>
                  <a:gd name="connsiteX55" fmla="*/ 4144674 w 6313096"/>
                  <a:gd name="connsiteY55" fmla="*/ 3373771 h 6860026"/>
                  <a:gd name="connsiteX56" fmla="*/ 4342986 w 6313096"/>
                  <a:gd name="connsiteY56" fmla="*/ 3481669 h 6860026"/>
                  <a:gd name="connsiteX57" fmla="*/ 4449887 w 6313096"/>
                  <a:gd name="connsiteY57" fmla="*/ 3710601 h 6860026"/>
                  <a:gd name="connsiteX58" fmla="*/ 4406220 w 6313096"/>
                  <a:gd name="connsiteY58" fmla="*/ 3935547 h 6860026"/>
                  <a:gd name="connsiteX59" fmla="*/ 4388102 w 6313096"/>
                  <a:gd name="connsiteY59" fmla="*/ 3953938 h 6860026"/>
                  <a:gd name="connsiteX60" fmla="*/ 4035327 w 6313096"/>
                  <a:gd name="connsiteY60" fmla="*/ 4313960 h 6860026"/>
                  <a:gd name="connsiteX61" fmla="*/ 4053445 w 6313096"/>
                  <a:gd name="connsiteY61" fmla="*/ 4718192 h 6860026"/>
                  <a:gd name="connsiteX62" fmla="*/ 4369983 w 6313096"/>
                  <a:gd name="connsiteY62" fmla="*/ 4987077 h 6860026"/>
                  <a:gd name="connsiteX63" fmla="*/ 4451971 w 6313096"/>
                  <a:gd name="connsiteY63" fmla="*/ 5054932 h 6860026"/>
                  <a:gd name="connsiteX64" fmla="*/ 4517561 w 6313096"/>
                  <a:gd name="connsiteY64" fmla="*/ 5274986 h 6860026"/>
                  <a:gd name="connsiteX65" fmla="*/ 4433127 w 6313096"/>
                  <a:gd name="connsiteY65" fmla="*/ 5516692 h 6860026"/>
                  <a:gd name="connsiteX66" fmla="*/ 4241701 w 6313096"/>
                  <a:gd name="connsiteY66" fmla="*/ 5644793 h 6860026"/>
                  <a:gd name="connsiteX67" fmla="*/ 4239346 w 6313096"/>
                  <a:gd name="connsiteY67" fmla="*/ 5644793 h 6860026"/>
                  <a:gd name="connsiteX68" fmla="*/ 4175567 w 6313096"/>
                  <a:gd name="connsiteY68" fmla="*/ 5644068 h 6860026"/>
                  <a:gd name="connsiteX69" fmla="*/ 3715528 w 6313096"/>
                  <a:gd name="connsiteY69" fmla="*/ 5644158 h 6860026"/>
                  <a:gd name="connsiteX70" fmla="*/ 3703298 w 6313096"/>
                  <a:gd name="connsiteY70" fmla="*/ 5663364 h 6860026"/>
                  <a:gd name="connsiteX71" fmla="*/ 3674217 w 6313096"/>
                  <a:gd name="connsiteY71" fmla="*/ 5706397 h 6860026"/>
                  <a:gd name="connsiteX72" fmla="*/ 3495474 w 6313096"/>
                  <a:gd name="connsiteY72" fmla="*/ 5902262 h 6860026"/>
                  <a:gd name="connsiteX73" fmla="*/ 3454526 w 6313096"/>
                  <a:gd name="connsiteY73" fmla="*/ 5935510 h 6860026"/>
                  <a:gd name="connsiteX74" fmla="*/ 3438853 w 6313096"/>
                  <a:gd name="connsiteY74" fmla="*/ 5947378 h 6860026"/>
                  <a:gd name="connsiteX75" fmla="*/ 3462136 w 6313096"/>
                  <a:gd name="connsiteY75" fmla="*/ 6216443 h 6860026"/>
                  <a:gd name="connsiteX76" fmla="*/ 3484965 w 6313096"/>
                  <a:gd name="connsiteY76" fmla="*/ 6475091 h 6860026"/>
                  <a:gd name="connsiteX77" fmla="*/ 3374621 w 6313096"/>
                  <a:gd name="connsiteY77" fmla="*/ 6676210 h 6860026"/>
                  <a:gd name="connsiteX78" fmla="*/ 3149404 w 6313096"/>
                  <a:gd name="connsiteY78" fmla="*/ 6781481 h 6860026"/>
                  <a:gd name="connsiteX79" fmla="*/ 2921921 w 6313096"/>
                  <a:gd name="connsiteY79" fmla="*/ 6736637 h 6860026"/>
                  <a:gd name="connsiteX80" fmla="*/ 2810308 w 6313096"/>
                  <a:gd name="connsiteY80" fmla="*/ 6622669 h 6860026"/>
                  <a:gd name="connsiteX81" fmla="*/ 2551299 w 6313096"/>
                  <a:gd name="connsiteY81" fmla="*/ 6365834 h 6860026"/>
                  <a:gd name="connsiteX82" fmla="*/ 2142627 w 6313096"/>
                  <a:gd name="connsiteY82" fmla="*/ 6383590 h 6860026"/>
                  <a:gd name="connsiteX83" fmla="*/ 1788494 w 6313096"/>
                  <a:gd name="connsiteY83" fmla="*/ 6788819 h 6860026"/>
                  <a:gd name="connsiteX84" fmla="*/ 1632128 w 6313096"/>
                  <a:gd name="connsiteY84" fmla="*/ 6860026 h 6860026"/>
                  <a:gd name="connsiteX85" fmla="*/ 1427475 w 6313096"/>
                  <a:gd name="connsiteY85" fmla="*/ 6567497 h 6860026"/>
                  <a:gd name="connsiteX86" fmla="*/ 1629863 w 6313096"/>
                  <a:gd name="connsiteY86" fmla="*/ 6644593 h 6860026"/>
                  <a:gd name="connsiteX87" fmla="*/ 2014799 w 6313096"/>
                  <a:gd name="connsiteY87" fmla="*/ 6204123 h 6860026"/>
                  <a:gd name="connsiteX88" fmla="*/ 2064444 w 6313096"/>
                  <a:gd name="connsiteY88" fmla="*/ 6172052 h 6860026"/>
                  <a:gd name="connsiteX89" fmla="*/ 2148607 w 6313096"/>
                  <a:gd name="connsiteY89" fmla="*/ 6168972 h 6860026"/>
                  <a:gd name="connsiteX90" fmla="*/ 2554470 w 6313096"/>
                  <a:gd name="connsiteY90" fmla="*/ 6147863 h 6860026"/>
                  <a:gd name="connsiteX91" fmla="*/ 2762837 w 6313096"/>
                  <a:gd name="connsiteY91" fmla="*/ 6270166 h 6860026"/>
                  <a:gd name="connsiteX92" fmla="*/ 2963775 w 6313096"/>
                  <a:gd name="connsiteY92" fmla="*/ 6473098 h 6860026"/>
                  <a:gd name="connsiteX93" fmla="*/ 3070496 w 6313096"/>
                  <a:gd name="connsiteY93" fmla="*/ 6582083 h 6860026"/>
                  <a:gd name="connsiteX94" fmla="*/ 3271162 w 6313096"/>
                  <a:gd name="connsiteY94" fmla="*/ 6488318 h 6860026"/>
                  <a:gd name="connsiteX95" fmla="*/ 3248876 w 6313096"/>
                  <a:gd name="connsiteY95" fmla="*/ 6235468 h 6860026"/>
                  <a:gd name="connsiteX96" fmla="*/ 3226409 w 6313096"/>
                  <a:gd name="connsiteY96" fmla="*/ 5886589 h 6860026"/>
                  <a:gd name="connsiteX97" fmla="*/ 3326425 w 6313096"/>
                  <a:gd name="connsiteY97" fmla="*/ 5763653 h 6860026"/>
                  <a:gd name="connsiteX98" fmla="*/ 3347715 w 6313096"/>
                  <a:gd name="connsiteY98" fmla="*/ 5747074 h 6860026"/>
                  <a:gd name="connsiteX99" fmla="*/ 3505712 w 6313096"/>
                  <a:gd name="connsiteY99" fmla="*/ 5574038 h 6860026"/>
                  <a:gd name="connsiteX100" fmla="*/ 3522018 w 6313096"/>
                  <a:gd name="connsiteY100" fmla="*/ 5549125 h 6860026"/>
                  <a:gd name="connsiteX101" fmla="*/ 3629464 w 6313096"/>
                  <a:gd name="connsiteY101" fmla="*/ 5441136 h 6860026"/>
                  <a:gd name="connsiteX102" fmla="*/ 4178194 w 6313096"/>
                  <a:gd name="connsiteY102" fmla="*/ 5429540 h 6860026"/>
                  <a:gd name="connsiteX103" fmla="*/ 4236990 w 6313096"/>
                  <a:gd name="connsiteY103" fmla="*/ 5430265 h 6860026"/>
                  <a:gd name="connsiteX104" fmla="*/ 4311459 w 6313096"/>
                  <a:gd name="connsiteY104" fmla="*/ 5216281 h 6860026"/>
                  <a:gd name="connsiteX105" fmla="*/ 4233547 w 6313096"/>
                  <a:gd name="connsiteY105" fmla="*/ 5151777 h 6860026"/>
                  <a:gd name="connsiteX106" fmla="*/ 3868905 w 6313096"/>
                  <a:gd name="connsiteY106" fmla="*/ 4839408 h 6860026"/>
                  <a:gd name="connsiteX107" fmla="*/ 3835203 w 6313096"/>
                  <a:gd name="connsiteY107" fmla="*/ 4746730 h 6860026"/>
                  <a:gd name="connsiteX108" fmla="*/ 3815182 w 6313096"/>
                  <a:gd name="connsiteY108" fmla="*/ 4301367 h 6860026"/>
                  <a:gd name="connsiteX109" fmla="*/ 3842270 w 6313096"/>
                  <a:gd name="connsiteY109" fmla="*/ 4205609 h 6860026"/>
                  <a:gd name="connsiteX110" fmla="*/ 4235903 w 6313096"/>
                  <a:gd name="connsiteY110" fmla="*/ 3802826 h 6860026"/>
                  <a:gd name="connsiteX111" fmla="*/ 4250489 w 6313096"/>
                  <a:gd name="connsiteY111" fmla="*/ 3788059 h 6860026"/>
                  <a:gd name="connsiteX112" fmla="*/ 4156904 w 6313096"/>
                  <a:gd name="connsiteY112" fmla="*/ 3587120 h 6860026"/>
                  <a:gd name="connsiteX113" fmla="*/ 3885121 w 6313096"/>
                  <a:gd name="connsiteY113" fmla="*/ 3610041 h 6860026"/>
                  <a:gd name="connsiteX114" fmla="*/ 3580180 w 6313096"/>
                  <a:gd name="connsiteY114" fmla="*/ 3635407 h 6860026"/>
                  <a:gd name="connsiteX115" fmla="*/ 3489767 w 6313096"/>
                  <a:gd name="connsiteY115" fmla="*/ 3596633 h 6860026"/>
                  <a:gd name="connsiteX116" fmla="*/ 3241991 w 6313096"/>
                  <a:gd name="connsiteY116" fmla="*/ 3356195 h 6860026"/>
                  <a:gd name="connsiteX117" fmla="*/ 3225050 w 6313096"/>
                  <a:gd name="connsiteY117" fmla="*/ 3344327 h 6860026"/>
                  <a:gd name="connsiteX118" fmla="*/ 3109180 w 6313096"/>
                  <a:gd name="connsiteY118" fmla="*/ 3230722 h 6860026"/>
                  <a:gd name="connsiteX119" fmla="*/ 3099577 w 6313096"/>
                  <a:gd name="connsiteY119" fmla="*/ 2901321 h 6860026"/>
                  <a:gd name="connsiteX120" fmla="*/ 3099124 w 6313096"/>
                  <a:gd name="connsiteY120" fmla="*/ 2619572 h 6860026"/>
                  <a:gd name="connsiteX121" fmla="*/ 2888854 w 6313096"/>
                  <a:gd name="connsiteY121" fmla="*/ 2543563 h 6860026"/>
                  <a:gd name="connsiteX122" fmla="*/ 2777513 w 6313096"/>
                  <a:gd name="connsiteY122" fmla="*/ 2676646 h 6860026"/>
                  <a:gd name="connsiteX123" fmla="*/ 2510350 w 6313096"/>
                  <a:gd name="connsiteY123" fmla="*/ 2988744 h 6860026"/>
                  <a:gd name="connsiteX124" fmla="*/ 2417038 w 6313096"/>
                  <a:gd name="connsiteY124" fmla="*/ 3023080 h 6860026"/>
                  <a:gd name="connsiteX125" fmla="*/ 1969048 w 6313096"/>
                  <a:gd name="connsiteY125" fmla="*/ 3043192 h 6860026"/>
                  <a:gd name="connsiteX126" fmla="*/ 1872294 w 6313096"/>
                  <a:gd name="connsiteY126" fmla="*/ 3015288 h 6860026"/>
                  <a:gd name="connsiteX127" fmla="*/ 1461629 w 6313096"/>
                  <a:gd name="connsiteY127" fmla="*/ 2609516 h 6860026"/>
                  <a:gd name="connsiteX128" fmla="*/ 1255436 w 6313096"/>
                  <a:gd name="connsiteY128" fmla="*/ 2703462 h 6860026"/>
                  <a:gd name="connsiteX129" fmla="*/ 1273645 w 6313096"/>
                  <a:gd name="connsiteY129" fmla="*/ 2887097 h 6860026"/>
                  <a:gd name="connsiteX130" fmla="*/ 1304176 w 6313096"/>
                  <a:gd name="connsiteY130" fmla="*/ 3295407 h 6860026"/>
                  <a:gd name="connsiteX131" fmla="*/ 1200989 w 6313096"/>
                  <a:gd name="connsiteY131" fmla="*/ 3428490 h 6860026"/>
                  <a:gd name="connsiteX132" fmla="*/ 1181783 w 6313096"/>
                  <a:gd name="connsiteY132" fmla="*/ 3444525 h 6860026"/>
                  <a:gd name="connsiteX133" fmla="*/ 988907 w 6313096"/>
                  <a:gd name="connsiteY133" fmla="*/ 3664307 h 6860026"/>
                  <a:gd name="connsiteX134" fmla="*/ 984196 w 6313096"/>
                  <a:gd name="connsiteY134" fmla="*/ 3670920 h 6860026"/>
                  <a:gd name="connsiteX135" fmla="*/ 895867 w 6313096"/>
                  <a:gd name="connsiteY135" fmla="*/ 3750734 h 6860026"/>
                  <a:gd name="connsiteX136" fmla="*/ 520987 w 6313096"/>
                  <a:gd name="connsiteY136" fmla="*/ 3760247 h 6860026"/>
                  <a:gd name="connsiteX137" fmla="*/ 289518 w 6313096"/>
                  <a:gd name="connsiteY137" fmla="*/ 3759431 h 6860026"/>
                  <a:gd name="connsiteX138" fmla="*/ 214868 w 6313096"/>
                  <a:gd name="connsiteY138" fmla="*/ 3965443 h 6860026"/>
                  <a:gd name="connsiteX139" fmla="*/ 654614 w 6313096"/>
                  <a:gd name="connsiteY139" fmla="*/ 4346936 h 6860026"/>
                  <a:gd name="connsiteX140" fmla="*/ 687862 w 6313096"/>
                  <a:gd name="connsiteY140" fmla="*/ 4400025 h 6860026"/>
                  <a:gd name="connsiteX141" fmla="*/ 688043 w 6313096"/>
                  <a:gd name="connsiteY141" fmla="*/ 4515714 h 6860026"/>
                  <a:gd name="connsiteX142" fmla="*/ 684329 w 6313096"/>
                  <a:gd name="connsiteY142" fmla="*/ 4551136 h 6860026"/>
                  <a:gd name="connsiteX143" fmla="*/ 694385 w 6313096"/>
                  <a:gd name="connsiteY143" fmla="*/ 4777532 h 6860026"/>
                  <a:gd name="connsiteX144" fmla="*/ 701270 w 6313096"/>
                  <a:gd name="connsiteY144" fmla="*/ 4812229 h 6860026"/>
                  <a:gd name="connsiteX145" fmla="*/ 712050 w 6313096"/>
                  <a:gd name="connsiteY145" fmla="*/ 4919765 h 6860026"/>
                  <a:gd name="connsiteX146" fmla="*/ 624174 w 6313096"/>
                  <a:gd name="connsiteY146" fmla="*/ 5047141 h 6860026"/>
                  <a:gd name="connsiteX147" fmla="*/ 487739 w 6313096"/>
                  <a:gd name="connsiteY147" fmla="*/ 5186203 h 6860026"/>
                  <a:gd name="connsiteX148" fmla="*/ 277469 w 6313096"/>
                  <a:gd name="connsiteY148" fmla="*/ 5401818 h 6860026"/>
                  <a:gd name="connsiteX149" fmla="*/ 371959 w 6313096"/>
                  <a:gd name="connsiteY149" fmla="*/ 5603210 h 6860026"/>
                  <a:gd name="connsiteX150" fmla="*/ 589386 w 6313096"/>
                  <a:gd name="connsiteY150" fmla="*/ 5583098 h 6860026"/>
                  <a:gd name="connsiteX151" fmla="*/ 968886 w 6313096"/>
                  <a:gd name="connsiteY151" fmla="*/ 5555013 h 6860026"/>
                  <a:gd name="connsiteX152" fmla="*/ 1094721 w 6313096"/>
                  <a:gd name="connsiteY152" fmla="*/ 5655483 h 6860026"/>
                  <a:gd name="connsiteX153" fmla="*/ 1112750 w 6313096"/>
                  <a:gd name="connsiteY153" fmla="*/ 5678312 h 6860026"/>
                  <a:gd name="connsiteX154" fmla="*/ 1381453 w 6313096"/>
                  <a:gd name="connsiteY154" fmla="*/ 5909328 h 6860026"/>
                  <a:gd name="connsiteX155" fmla="*/ 1423670 w 6313096"/>
                  <a:gd name="connsiteY155" fmla="*/ 5992404 h 6860026"/>
                  <a:gd name="connsiteX156" fmla="*/ 1427203 w 6313096"/>
                  <a:gd name="connsiteY156" fmla="*/ 6446916 h 6860026"/>
                  <a:gd name="connsiteX157" fmla="*/ 1427475 w 6313096"/>
                  <a:gd name="connsiteY157" fmla="*/ 6567497 h 6860026"/>
                  <a:gd name="connsiteX158" fmla="*/ 479585 w 6313096"/>
                  <a:gd name="connsiteY158" fmla="*/ 4447406 h 6860026"/>
                  <a:gd name="connsiteX159" fmla="*/ 479585 w 6313096"/>
                  <a:gd name="connsiteY159" fmla="*/ 4447406 h 6860026"/>
                  <a:gd name="connsiteX160" fmla="*/ 479585 w 6313096"/>
                  <a:gd name="connsiteY160" fmla="*/ 4447406 h 6860026"/>
                  <a:gd name="connsiteX161" fmla="*/ 4154096 w 6313096"/>
                  <a:gd name="connsiteY161" fmla="*/ 3582138 h 6860026"/>
                  <a:gd name="connsiteX162" fmla="*/ 4154096 w 6313096"/>
                  <a:gd name="connsiteY162" fmla="*/ 3582138 h 6860026"/>
                  <a:gd name="connsiteX163" fmla="*/ 4154096 w 6313096"/>
                  <a:gd name="connsiteY163" fmla="*/ 3582138 h 6860026"/>
                  <a:gd name="connsiteX164" fmla="*/ 3309937 w 6313096"/>
                  <a:gd name="connsiteY164" fmla="*/ 3156525 h 6860026"/>
                  <a:gd name="connsiteX165" fmla="*/ 3309937 w 6313096"/>
                  <a:gd name="connsiteY165" fmla="*/ 3156525 h 6860026"/>
                  <a:gd name="connsiteX166" fmla="*/ 3309937 w 6313096"/>
                  <a:gd name="connsiteY166" fmla="*/ 3156525 h 6860026"/>
                  <a:gd name="connsiteX167" fmla="*/ 3309937 w 6313096"/>
                  <a:gd name="connsiteY167" fmla="*/ 3156525 h 6860026"/>
                  <a:gd name="connsiteX168" fmla="*/ 2262393 w 6313096"/>
                  <a:gd name="connsiteY168" fmla="*/ 5466049 h 6860026"/>
                  <a:gd name="connsiteX169" fmla="*/ 1671355 w 6313096"/>
                  <a:gd name="connsiteY169" fmla="*/ 5236755 h 6860026"/>
                  <a:gd name="connsiteX170" fmla="*/ 1385348 w 6313096"/>
                  <a:gd name="connsiteY170" fmla="*/ 4627870 h 6860026"/>
                  <a:gd name="connsiteX171" fmla="*/ 1613646 w 6313096"/>
                  <a:gd name="connsiteY171" fmla="*/ 3995158 h 6860026"/>
                  <a:gd name="connsiteX172" fmla="*/ 2222532 w 6313096"/>
                  <a:gd name="connsiteY172" fmla="*/ 3709151 h 6860026"/>
                  <a:gd name="connsiteX173" fmla="*/ 2855243 w 6313096"/>
                  <a:gd name="connsiteY173" fmla="*/ 3937449 h 6860026"/>
                  <a:gd name="connsiteX174" fmla="*/ 3141250 w 6313096"/>
                  <a:gd name="connsiteY174" fmla="*/ 4546335 h 6860026"/>
                  <a:gd name="connsiteX175" fmla="*/ 2304067 w 6313096"/>
                  <a:gd name="connsiteY175" fmla="*/ 5465053 h 6860026"/>
                  <a:gd name="connsiteX176" fmla="*/ 2262393 w 6313096"/>
                  <a:gd name="connsiteY176" fmla="*/ 5466049 h 6860026"/>
                  <a:gd name="connsiteX177" fmla="*/ 2264115 w 6313096"/>
                  <a:gd name="connsiteY177" fmla="*/ 3922501 h 6860026"/>
                  <a:gd name="connsiteX178" fmla="*/ 2232588 w 6313096"/>
                  <a:gd name="connsiteY178" fmla="*/ 3923226 h 6860026"/>
                  <a:gd name="connsiteX179" fmla="*/ 1772096 w 6313096"/>
                  <a:gd name="connsiteY179" fmla="*/ 4139475 h 6860026"/>
                  <a:gd name="connsiteX180" fmla="*/ 1599423 w 6313096"/>
                  <a:gd name="connsiteY180" fmla="*/ 4617995 h 6860026"/>
                  <a:gd name="connsiteX181" fmla="*/ 1599423 w 6313096"/>
                  <a:gd name="connsiteY181" fmla="*/ 4617995 h 6860026"/>
                  <a:gd name="connsiteX182" fmla="*/ 1815672 w 6313096"/>
                  <a:gd name="connsiteY182" fmla="*/ 5078487 h 6860026"/>
                  <a:gd name="connsiteX183" fmla="*/ 2294192 w 6313096"/>
                  <a:gd name="connsiteY183" fmla="*/ 5251160 h 6860026"/>
                  <a:gd name="connsiteX184" fmla="*/ 2927357 w 6313096"/>
                  <a:gd name="connsiteY184" fmla="*/ 4556391 h 6860026"/>
                  <a:gd name="connsiteX185" fmla="*/ 2711108 w 6313096"/>
                  <a:gd name="connsiteY185" fmla="*/ 4095899 h 6860026"/>
                  <a:gd name="connsiteX186" fmla="*/ 2264115 w 6313096"/>
                  <a:gd name="connsiteY186" fmla="*/ 3922501 h 6860026"/>
                  <a:gd name="connsiteX187" fmla="*/ 4559597 w 6313096"/>
                  <a:gd name="connsiteY187" fmla="*/ 3253642 h 6860026"/>
                  <a:gd name="connsiteX188" fmla="*/ 4505784 w 6313096"/>
                  <a:gd name="connsiteY188" fmla="*/ 3244674 h 6860026"/>
                  <a:gd name="connsiteX189" fmla="*/ 4369167 w 6313096"/>
                  <a:gd name="connsiteY189" fmla="*/ 3192582 h 6860026"/>
                  <a:gd name="connsiteX190" fmla="*/ 4268336 w 6313096"/>
                  <a:gd name="connsiteY190" fmla="*/ 3040021 h 6860026"/>
                  <a:gd name="connsiteX191" fmla="*/ 4268155 w 6313096"/>
                  <a:gd name="connsiteY191" fmla="*/ 2965733 h 6860026"/>
                  <a:gd name="connsiteX192" fmla="*/ 4266886 w 6313096"/>
                  <a:gd name="connsiteY192" fmla="*/ 2752202 h 6860026"/>
                  <a:gd name="connsiteX193" fmla="*/ 4128186 w 6313096"/>
                  <a:gd name="connsiteY193" fmla="*/ 2628178 h 6860026"/>
                  <a:gd name="connsiteX194" fmla="*/ 4127461 w 6313096"/>
                  <a:gd name="connsiteY194" fmla="*/ 2627454 h 6860026"/>
                  <a:gd name="connsiteX195" fmla="*/ 4113872 w 6313096"/>
                  <a:gd name="connsiteY195" fmla="*/ 2611237 h 6860026"/>
                  <a:gd name="connsiteX196" fmla="*/ 3959137 w 6313096"/>
                  <a:gd name="connsiteY196" fmla="*/ 2625370 h 6860026"/>
                  <a:gd name="connsiteX197" fmla="*/ 3827956 w 6313096"/>
                  <a:gd name="connsiteY197" fmla="*/ 2637510 h 6860026"/>
                  <a:gd name="connsiteX198" fmla="*/ 3667060 w 6313096"/>
                  <a:gd name="connsiteY198" fmla="*/ 2551807 h 6860026"/>
                  <a:gd name="connsiteX199" fmla="*/ 3599930 w 6313096"/>
                  <a:gd name="connsiteY199" fmla="*/ 2408759 h 6860026"/>
                  <a:gd name="connsiteX200" fmla="*/ 3633540 w 6313096"/>
                  <a:gd name="connsiteY200" fmla="*/ 2233730 h 6860026"/>
                  <a:gd name="connsiteX201" fmla="*/ 3762275 w 6313096"/>
                  <a:gd name="connsiteY201" fmla="*/ 2101643 h 6860026"/>
                  <a:gd name="connsiteX202" fmla="*/ 3840186 w 6313096"/>
                  <a:gd name="connsiteY202" fmla="*/ 2022283 h 6860026"/>
                  <a:gd name="connsiteX203" fmla="*/ 3836744 w 6313096"/>
                  <a:gd name="connsiteY203" fmla="*/ 2001899 h 6860026"/>
                  <a:gd name="connsiteX204" fmla="*/ 3836562 w 6313096"/>
                  <a:gd name="connsiteY204" fmla="*/ 2000540 h 6860026"/>
                  <a:gd name="connsiteX205" fmla="*/ 3829406 w 6313096"/>
                  <a:gd name="connsiteY205" fmla="*/ 1841184 h 6860026"/>
                  <a:gd name="connsiteX206" fmla="*/ 3829496 w 6313096"/>
                  <a:gd name="connsiteY206" fmla="*/ 1839644 h 6860026"/>
                  <a:gd name="connsiteX207" fmla="*/ 3831036 w 6313096"/>
                  <a:gd name="connsiteY207" fmla="*/ 1819985 h 6860026"/>
                  <a:gd name="connsiteX208" fmla="*/ 3609080 w 6313096"/>
                  <a:gd name="connsiteY208" fmla="*/ 1627472 h 6860026"/>
                  <a:gd name="connsiteX209" fmla="*/ 3609080 w 6313096"/>
                  <a:gd name="connsiteY209" fmla="*/ 1627472 h 6860026"/>
                  <a:gd name="connsiteX210" fmla="*/ 3558981 w 6313096"/>
                  <a:gd name="connsiteY210" fmla="*/ 1452534 h 6860026"/>
                  <a:gd name="connsiteX211" fmla="*/ 3612794 w 6313096"/>
                  <a:gd name="connsiteY211" fmla="*/ 1305318 h 6860026"/>
                  <a:gd name="connsiteX212" fmla="*/ 3763090 w 6313096"/>
                  <a:gd name="connsiteY212" fmla="*/ 1208291 h 6860026"/>
                  <a:gd name="connsiteX213" fmla="*/ 3904599 w 6313096"/>
                  <a:gd name="connsiteY213" fmla="*/ 1208744 h 6860026"/>
                  <a:gd name="connsiteX214" fmla="*/ 4051452 w 6313096"/>
                  <a:gd name="connsiteY214" fmla="*/ 1209107 h 6860026"/>
                  <a:gd name="connsiteX215" fmla="*/ 4177288 w 6313096"/>
                  <a:gd name="connsiteY215" fmla="*/ 1068142 h 6860026"/>
                  <a:gd name="connsiteX216" fmla="*/ 4194954 w 6313096"/>
                  <a:gd name="connsiteY216" fmla="*/ 1053012 h 6860026"/>
                  <a:gd name="connsiteX217" fmla="*/ 4178285 w 6313096"/>
                  <a:gd name="connsiteY217" fmla="*/ 880702 h 6860026"/>
                  <a:gd name="connsiteX218" fmla="*/ 4167051 w 6313096"/>
                  <a:gd name="connsiteY218" fmla="*/ 766734 h 6860026"/>
                  <a:gd name="connsiteX219" fmla="*/ 4258914 w 6313096"/>
                  <a:gd name="connsiteY219" fmla="*/ 603573 h 6860026"/>
                  <a:gd name="connsiteX220" fmla="*/ 4394353 w 6313096"/>
                  <a:gd name="connsiteY220" fmla="*/ 541788 h 6860026"/>
                  <a:gd name="connsiteX221" fmla="*/ 4577716 w 6313096"/>
                  <a:gd name="connsiteY221" fmla="*/ 577392 h 6860026"/>
                  <a:gd name="connsiteX222" fmla="*/ 4781010 w 6313096"/>
                  <a:gd name="connsiteY222" fmla="*/ 778874 h 6860026"/>
                  <a:gd name="connsiteX223" fmla="*/ 4987112 w 6313096"/>
                  <a:gd name="connsiteY223" fmla="*/ 769633 h 6860026"/>
                  <a:gd name="connsiteX224" fmla="*/ 5105157 w 6313096"/>
                  <a:gd name="connsiteY224" fmla="*/ 630208 h 6860026"/>
                  <a:gd name="connsiteX225" fmla="*/ 5198469 w 6313096"/>
                  <a:gd name="connsiteY225" fmla="*/ 519139 h 6860026"/>
                  <a:gd name="connsiteX226" fmla="*/ 5249654 w 6313096"/>
                  <a:gd name="connsiteY226" fmla="*/ 486072 h 6860026"/>
                  <a:gd name="connsiteX227" fmla="*/ 5251829 w 6313096"/>
                  <a:gd name="connsiteY227" fmla="*/ 485438 h 6860026"/>
                  <a:gd name="connsiteX228" fmla="*/ 5312527 w 6313096"/>
                  <a:gd name="connsiteY228" fmla="*/ 485619 h 6860026"/>
                  <a:gd name="connsiteX229" fmla="*/ 5534212 w 6313096"/>
                  <a:gd name="connsiteY229" fmla="*/ 567154 h 6860026"/>
                  <a:gd name="connsiteX230" fmla="*/ 5595725 w 6313096"/>
                  <a:gd name="connsiteY230" fmla="*/ 661644 h 6860026"/>
                  <a:gd name="connsiteX231" fmla="*/ 5596632 w 6313096"/>
                  <a:gd name="connsiteY231" fmla="*/ 872277 h 6860026"/>
                  <a:gd name="connsiteX232" fmla="*/ 5596722 w 6313096"/>
                  <a:gd name="connsiteY232" fmla="*/ 992948 h 6860026"/>
                  <a:gd name="connsiteX233" fmla="*/ 5597085 w 6313096"/>
                  <a:gd name="connsiteY233" fmla="*/ 993220 h 6860026"/>
                  <a:gd name="connsiteX234" fmla="*/ 5615022 w 6313096"/>
                  <a:gd name="connsiteY234" fmla="*/ 1006085 h 6860026"/>
                  <a:gd name="connsiteX235" fmla="*/ 5615747 w 6313096"/>
                  <a:gd name="connsiteY235" fmla="*/ 1006628 h 6860026"/>
                  <a:gd name="connsiteX236" fmla="*/ 5751095 w 6313096"/>
                  <a:gd name="connsiteY236" fmla="*/ 1131377 h 6860026"/>
                  <a:gd name="connsiteX237" fmla="*/ 5875028 w 6313096"/>
                  <a:gd name="connsiteY237" fmla="*/ 1120687 h 6860026"/>
                  <a:gd name="connsiteX238" fmla="*/ 6040363 w 6313096"/>
                  <a:gd name="connsiteY238" fmla="*/ 1106735 h 6860026"/>
                  <a:gd name="connsiteX239" fmla="*/ 6199447 w 6313096"/>
                  <a:gd name="connsiteY239" fmla="*/ 1193524 h 6860026"/>
                  <a:gd name="connsiteX240" fmla="*/ 6264312 w 6313096"/>
                  <a:gd name="connsiteY240" fmla="*/ 1332406 h 6860026"/>
                  <a:gd name="connsiteX241" fmla="*/ 6229252 w 6313096"/>
                  <a:gd name="connsiteY241" fmla="*/ 1513051 h 6860026"/>
                  <a:gd name="connsiteX242" fmla="*/ 6217566 w 6313096"/>
                  <a:gd name="connsiteY242" fmla="*/ 1524828 h 6860026"/>
                  <a:gd name="connsiteX243" fmla="*/ 6025596 w 6313096"/>
                  <a:gd name="connsiteY243" fmla="*/ 1720512 h 6860026"/>
                  <a:gd name="connsiteX244" fmla="*/ 6034837 w 6313096"/>
                  <a:gd name="connsiteY244" fmla="*/ 1925981 h 6860026"/>
                  <a:gd name="connsiteX245" fmla="*/ 6204702 w 6313096"/>
                  <a:gd name="connsiteY245" fmla="*/ 2069573 h 6860026"/>
                  <a:gd name="connsiteX246" fmla="*/ 6253079 w 6313096"/>
                  <a:gd name="connsiteY246" fmla="*/ 2109616 h 6860026"/>
                  <a:gd name="connsiteX247" fmla="*/ 6305714 w 6313096"/>
                  <a:gd name="connsiteY247" fmla="*/ 2286184 h 6860026"/>
                  <a:gd name="connsiteX248" fmla="*/ 6254528 w 6313096"/>
                  <a:gd name="connsiteY248" fmla="*/ 2432766 h 6860026"/>
                  <a:gd name="connsiteX249" fmla="*/ 6100880 w 6313096"/>
                  <a:gd name="connsiteY249" fmla="*/ 2535591 h 6860026"/>
                  <a:gd name="connsiteX250" fmla="*/ 6098977 w 6313096"/>
                  <a:gd name="connsiteY250" fmla="*/ 2535591 h 6860026"/>
                  <a:gd name="connsiteX251" fmla="*/ 6061290 w 6313096"/>
                  <a:gd name="connsiteY251" fmla="*/ 2535138 h 6860026"/>
                  <a:gd name="connsiteX252" fmla="*/ 5814693 w 6313096"/>
                  <a:gd name="connsiteY252" fmla="*/ 2534322 h 6860026"/>
                  <a:gd name="connsiteX253" fmla="*/ 5800288 w 6313096"/>
                  <a:gd name="connsiteY253" fmla="*/ 2555069 h 6860026"/>
                  <a:gd name="connsiteX254" fmla="*/ 5690487 w 6313096"/>
                  <a:gd name="connsiteY254" fmla="*/ 2675468 h 6860026"/>
                  <a:gd name="connsiteX255" fmla="*/ 5672278 w 6313096"/>
                  <a:gd name="connsiteY255" fmla="*/ 2690960 h 6860026"/>
                  <a:gd name="connsiteX256" fmla="*/ 5684146 w 6313096"/>
                  <a:gd name="connsiteY256" fmla="*/ 2825312 h 6860026"/>
                  <a:gd name="connsiteX257" fmla="*/ 5697644 w 6313096"/>
                  <a:gd name="connsiteY257" fmla="*/ 2978598 h 6860026"/>
                  <a:gd name="connsiteX258" fmla="*/ 5608952 w 6313096"/>
                  <a:gd name="connsiteY258" fmla="*/ 3139856 h 6860026"/>
                  <a:gd name="connsiteX259" fmla="*/ 5472789 w 6313096"/>
                  <a:gd name="connsiteY259" fmla="*/ 3203544 h 6860026"/>
                  <a:gd name="connsiteX260" fmla="*/ 5290241 w 6313096"/>
                  <a:gd name="connsiteY260" fmla="*/ 3167578 h 6860026"/>
                  <a:gd name="connsiteX261" fmla="*/ 5223926 w 6313096"/>
                  <a:gd name="connsiteY261" fmla="*/ 3099904 h 6860026"/>
                  <a:gd name="connsiteX262" fmla="*/ 5088396 w 6313096"/>
                  <a:gd name="connsiteY262" fmla="*/ 2964103 h 6860026"/>
                  <a:gd name="connsiteX263" fmla="*/ 4879667 w 6313096"/>
                  <a:gd name="connsiteY263" fmla="*/ 2973343 h 6860026"/>
                  <a:gd name="connsiteX264" fmla="*/ 4684798 w 6313096"/>
                  <a:gd name="connsiteY264" fmla="*/ 3196387 h 6860026"/>
                  <a:gd name="connsiteX265" fmla="*/ 4559597 w 6313096"/>
                  <a:gd name="connsiteY265" fmla="*/ 3253642 h 6860026"/>
                  <a:gd name="connsiteX266" fmla="*/ 4482410 w 6313096"/>
                  <a:gd name="connsiteY266" fmla="*/ 3007588 h 6860026"/>
                  <a:gd name="connsiteX267" fmla="*/ 4544739 w 6313096"/>
                  <a:gd name="connsiteY267" fmla="*/ 3031323 h 6860026"/>
                  <a:gd name="connsiteX268" fmla="*/ 4752563 w 6313096"/>
                  <a:gd name="connsiteY268" fmla="*/ 2793513 h 6860026"/>
                  <a:gd name="connsiteX269" fmla="*/ 4802209 w 6313096"/>
                  <a:gd name="connsiteY269" fmla="*/ 2761443 h 6860026"/>
                  <a:gd name="connsiteX270" fmla="*/ 4867890 w 6313096"/>
                  <a:gd name="connsiteY270" fmla="*/ 2757909 h 6860026"/>
                  <a:gd name="connsiteX271" fmla="*/ 5096550 w 6313096"/>
                  <a:gd name="connsiteY271" fmla="*/ 2745951 h 6860026"/>
                  <a:gd name="connsiteX272" fmla="*/ 5257899 w 6313096"/>
                  <a:gd name="connsiteY272" fmla="*/ 2829842 h 6860026"/>
                  <a:gd name="connsiteX273" fmla="*/ 5377484 w 6313096"/>
                  <a:gd name="connsiteY273" fmla="*/ 2950604 h 6860026"/>
                  <a:gd name="connsiteX274" fmla="*/ 5419248 w 6313096"/>
                  <a:gd name="connsiteY274" fmla="*/ 2993455 h 6860026"/>
                  <a:gd name="connsiteX275" fmla="*/ 5481486 w 6313096"/>
                  <a:gd name="connsiteY275" fmla="*/ 2964465 h 6860026"/>
                  <a:gd name="connsiteX276" fmla="*/ 5470796 w 6313096"/>
                  <a:gd name="connsiteY276" fmla="*/ 2844790 h 6860026"/>
                  <a:gd name="connsiteX277" fmla="*/ 5458566 w 6313096"/>
                  <a:gd name="connsiteY277" fmla="*/ 2624554 h 6860026"/>
                  <a:gd name="connsiteX278" fmla="*/ 5534031 w 6313096"/>
                  <a:gd name="connsiteY278" fmla="*/ 2527075 h 6860026"/>
                  <a:gd name="connsiteX279" fmla="*/ 5543181 w 6313096"/>
                  <a:gd name="connsiteY279" fmla="*/ 2520099 h 6860026"/>
                  <a:gd name="connsiteX280" fmla="*/ 5631148 w 6313096"/>
                  <a:gd name="connsiteY280" fmla="*/ 2423797 h 6860026"/>
                  <a:gd name="connsiteX281" fmla="*/ 5638577 w 6313096"/>
                  <a:gd name="connsiteY281" fmla="*/ 2412201 h 6860026"/>
                  <a:gd name="connsiteX282" fmla="*/ 5724642 w 6313096"/>
                  <a:gd name="connsiteY282" fmla="*/ 2330394 h 6860026"/>
                  <a:gd name="connsiteX283" fmla="*/ 6063917 w 6313096"/>
                  <a:gd name="connsiteY283" fmla="*/ 2321063 h 6860026"/>
                  <a:gd name="connsiteX284" fmla="*/ 6068176 w 6313096"/>
                  <a:gd name="connsiteY284" fmla="*/ 2321154 h 6860026"/>
                  <a:gd name="connsiteX285" fmla="*/ 6091368 w 6313096"/>
                  <a:gd name="connsiteY285" fmla="*/ 2253842 h 6860026"/>
                  <a:gd name="connsiteX286" fmla="*/ 6068266 w 6313096"/>
                  <a:gd name="connsiteY286" fmla="*/ 2234727 h 6860026"/>
                  <a:gd name="connsiteX287" fmla="*/ 5851020 w 6313096"/>
                  <a:gd name="connsiteY287" fmla="*/ 2048646 h 6860026"/>
                  <a:gd name="connsiteX288" fmla="*/ 5817320 w 6313096"/>
                  <a:gd name="connsiteY288" fmla="*/ 1955967 h 6860026"/>
                  <a:gd name="connsiteX289" fmla="*/ 5806086 w 6313096"/>
                  <a:gd name="connsiteY289" fmla="*/ 1707648 h 6860026"/>
                  <a:gd name="connsiteX290" fmla="*/ 5833174 w 6313096"/>
                  <a:gd name="connsiteY290" fmla="*/ 1611890 h 6860026"/>
                  <a:gd name="connsiteX291" fmla="*/ 6054134 w 6313096"/>
                  <a:gd name="connsiteY291" fmla="*/ 1385585 h 6860026"/>
                  <a:gd name="connsiteX292" fmla="*/ 6025053 w 6313096"/>
                  <a:gd name="connsiteY292" fmla="*/ 1322712 h 6860026"/>
                  <a:gd name="connsiteX293" fmla="*/ 5894053 w 6313096"/>
                  <a:gd name="connsiteY293" fmla="*/ 1333946 h 6860026"/>
                  <a:gd name="connsiteX294" fmla="*/ 5713317 w 6313096"/>
                  <a:gd name="connsiteY294" fmla="*/ 1348985 h 6860026"/>
                  <a:gd name="connsiteX295" fmla="*/ 5622904 w 6313096"/>
                  <a:gd name="connsiteY295" fmla="*/ 1310210 h 6860026"/>
                  <a:gd name="connsiteX296" fmla="*/ 5483479 w 6313096"/>
                  <a:gd name="connsiteY296" fmla="*/ 1174953 h 6860026"/>
                  <a:gd name="connsiteX297" fmla="*/ 5475597 w 6313096"/>
                  <a:gd name="connsiteY297" fmla="*/ 1169517 h 6860026"/>
                  <a:gd name="connsiteX298" fmla="*/ 5390891 w 6313096"/>
                  <a:gd name="connsiteY298" fmla="*/ 1081640 h 6860026"/>
                  <a:gd name="connsiteX299" fmla="*/ 5382466 w 6313096"/>
                  <a:gd name="connsiteY299" fmla="*/ 871914 h 6860026"/>
                  <a:gd name="connsiteX300" fmla="*/ 5382376 w 6313096"/>
                  <a:gd name="connsiteY300" fmla="*/ 735026 h 6860026"/>
                  <a:gd name="connsiteX301" fmla="*/ 5316332 w 6313096"/>
                  <a:gd name="connsiteY301" fmla="*/ 711290 h 6860026"/>
                  <a:gd name="connsiteX302" fmla="*/ 5269676 w 6313096"/>
                  <a:gd name="connsiteY302" fmla="*/ 767187 h 6860026"/>
                  <a:gd name="connsiteX303" fmla="*/ 5110683 w 6313096"/>
                  <a:gd name="connsiteY303" fmla="*/ 952906 h 6860026"/>
                  <a:gd name="connsiteX304" fmla="*/ 5017371 w 6313096"/>
                  <a:gd name="connsiteY304" fmla="*/ 987241 h 6860026"/>
                  <a:gd name="connsiteX305" fmla="*/ 4767511 w 6313096"/>
                  <a:gd name="connsiteY305" fmla="*/ 998565 h 6860026"/>
                  <a:gd name="connsiteX306" fmla="*/ 4670756 w 6313096"/>
                  <a:gd name="connsiteY306" fmla="*/ 970662 h 6860026"/>
                  <a:gd name="connsiteX307" fmla="*/ 4448800 w 6313096"/>
                  <a:gd name="connsiteY307" fmla="*/ 751605 h 6860026"/>
                  <a:gd name="connsiteX308" fmla="*/ 4383481 w 6313096"/>
                  <a:gd name="connsiteY308" fmla="*/ 781229 h 6860026"/>
                  <a:gd name="connsiteX309" fmla="*/ 4391363 w 6313096"/>
                  <a:gd name="connsiteY309" fmla="*/ 858778 h 6860026"/>
                  <a:gd name="connsiteX310" fmla="*/ 4409029 w 6313096"/>
                  <a:gd name="connsiteY310" fmla="*/ 1112080 h 6860026"/>
                  <a:gd name="connsiteX311" fmla="*/ 4332567 w 6313096"/>
                  <a:gd name="connsiteY311" fmla="*/ 1217170 h 6860026"/>
                  <a:gd name="connsiteX312" fmla="*/ 4323236 w 6313096"/>
                  <a:gd name="connsiteY312" fmla="*/ 1224870 h 6860026"/>
                  <a:gd name="connsiteX313" fmla="*/ 4215247 w 6313096"/>
                  <a:gd name="connsiteY313" fmla="*/ 1347988 h 6860026"/>
                  <a:gd name="connsiteX314" fmla="*/ 4212620 w 6313096"/>
                  <a:gd name="connsiteY314" fmla="*/ 1351702 h 6860026"/>
                  <a:gd name="connsiteX315" fmla="*/ 4138967 w 6313096"/>
                  <a:gd name="connsiteY315" fmla="*/ 1414937 h 6860026"/>
                  <a:gd name="connsiteX316" fmla="*/ 3903059 w 6313096"/>
                  <a:gd name="connsiteY316" fmla="*/ 1422910 h 6860026"/>
                  <a:gd name="connsiteX317" fmla="*/ 3795433 w 6313096"/>
                  <a:gd name="connsiteY317" fmla="*/ 1422366 h 6860026"/>
                  <a:gd name="connsiteX318" fmla="*/ 3772874 w 6313096"/>
                  <a:gd name="connsiteY318" fmla="*/ 1485963 h 6860026"/>
                  <a:gd name="connsiteX319" fmla="*/ 4010957 w 6313096"/>
                  <a:gd name="connsiteY319" fmla="*/ 1692519 h 6860026"/>
                  <a:gd name="connsiteX320" fmla="*/ 4044205 w 6313096"/>
                  <a:gd name="connsiteY320" fmla="*/ 1745516 h 6860026"/>
                  <a:gd name="connsiteX321" fmla="*/ 4045473 w 6313096"/>
                  <a:gd name="connsiteY321" fmla="*/ 1830857 h 6860026"/>
                  <a:gd name="connsiteX322" fmla="*/ 4043571 w 6313096"/>
                  <a:gd name="connsiteY322" fmla="*/ 1847979 h 6860026"/>
                  <a:gd name="connsiteX323" fmla="*/ 4049188 w 6313096"/>
                  <a:gd name="connsiteY323" fmla="*/ 1974358 h 6860026"/>
                  <a:gd name="connsiteX324" fmla="*/ 4052539 w 6313096"/>
                  <a:gd name="connsiteY324" fmla="*/ 1991027 h 6860026"/>
                  <a:gd name="connsiteX325" fmla="*/ 4059606 w 6313096"/>
                  <a:gd name="connsiteY325" fmla="*/ 2069664 h 6860026"/>
                  <a:gd name="connsiteX326" fmla="*/ 3995828 w 6313096"/>
                  <a:gd name="connsiteY326" fmla="*/ 2169680 h 6860026"/>
                  <a:gd name="connsiteX327" fmla="*/ 3914655 w 6313096"/>
                  <a:gd name="connsiteY327" fmla="*/ 2252393 h 6860026"/>
                  <a:gd name="connsiteX328" fmla="*/ 3810834 w 6313096"/>
                  <a:gd name="connsiteY328" fmla="*/ 2358297 h 6860026"/>
                  <a:gd name="connsiteX329" fmla="*/ 3840458 w 6313096"/>
                  <a:gd name="connsiteY329" fmla="*/ 2421351 h 6860026"/>
                  <a:gd name="connsiteX330" fmla="*/ 3939206 w 6313096"/>
                  <a:gd name="connsiteY330" fmla="*/ 2412201 h 6860026"/>
                  <a:gd name="connsiteX331" fmla="*/ 4176473 w 6313096"/>
                  <a:gd name="connsiteY331" fmla="*/ 2396257 h 6860026"/>
                  <a:gd name="connsiteX332" fmla="*/ 4276942 w 6313096"/>
                  <a:gd name="connsiteY332" fmla="*/ 2471993 h 6860026"/>
                  <a:gd name="connsiteX333" fmla="*/ 4285186 w 6313096"/>
                  <a:gd name="connsiteY333" fmla="*/ 2482593 h 6860026"/>
                  <a:gd name="connsiteX334" fmla="*/ 4438019 w 6313096"/>
                  <a:gd name="connsiteY334" fmla="*/ 2613683 h 6860026"/>
                  <a:gd name="connsiteX335" fmla="*/ 4480236 w 6313096"/>
                  <a:gd name="connsiteY335" fmla="*/ 2696758 h 6860026"/>
                  <a:gd name="connsiteX336" fmla="*/ 4482320 w 6313096"/>
                  <a:gd name="connsiteY336" fmla="*/ 2965461 h 6860026"/>
                  <a:gd name="connsiteX337" fmla="*/ 4482410 w 6313096"/>
                  <a:gd name="connsiteY337" fmla="*/ 3007588 h 6860026"/>
                  <a:gd name="connsiteX338" fmla="*/ 4094938 w 6313096"/>
                  <a:gd name="connsiteY338" fmla="*/ 2586867 h 6860026"/>
                  <a:gd name="connsiteX339" fmla="*/ 4094938 w 6313096"/>
                  <a:gd name="connsiteY339" fmla="*/ 2586867 h 6860026"/>
                  <a:gd name="connsiteX340" fmla="*/ 4094938 w 6313096"/>
                  <a:gd name="connsiteY340" fmla="*/ 2586867 h 6860026"/>
                  <a:gd name="connsiteX341" fmla="*/ 5830727 w 6313096"/>
                  <a:gd name="connsiteY341" fmla="*/ 2509862 h 6860026"/>
                  <a:gd name="connsiteX342" fmla="*/ 5830727 w 6313096"/>
                  <a:gd name="connsiteY342" fmla="*/ 2509862 h 6860026"/>
                  <a:gd name="connsiteX343" fmla="*/ 5830727 w 6313096"/>
                  <a:gd name="connsiteY343" fmla="*/ 2509862 h 6860026"/>
                  <a:gd name="connsiteX344" fmla="*/ 3846800 w 6313096"/>
                  <a:gd name="connsiteY344" fmla="*/ 2053628 h 6860026"/>
                  <a:gd name="connsiteX345" fmla="*/ 3846800 w 6313096"/>
                  <a:gd name="connsiteY345" fmla="*/ 2053628 h 6860026"/>
                  <a:gd name="connsiteX346" fmla="*/ 3846800 w 6313096"/>
                  <a:gd name="connsiteY346" fmla="*/ 2053628 h 6860026"/>
                  <a:gd name="connsiteX347" fmla="*/ 3749501 w 6313096"/>
                  <a:gd name="connsiteY347" fmla="*/ 1465580 h 6860026"/>
                  <a:gd name="connsiteX348" fmla="*/ 3749501 w 6313096"/>
                  <a:gd name="connsiteY348" fmla="*/ 1465580 h 6860026"/>
                  <a:gd name="connsiteX349" fmla="*/ 3749501 w 6313096"/>
                  <a:gd name="connsiteY349" fmla="*/ 1465580 h 6860026"/>
                  <a:gd name="connsiteX350" fmla="*/ 3749501 w 6313096"/>
                  <a:gd name="connsiteY350" fmla="*/ 1465580 h 6860026"/>
                  <a:gd name="connsiteX351" fmla="*/ 4196857 w 6313096"/>
                  <a:gd name="connsiteY351" fmla="*/ 1086170 h 6860026"/>
                  <a:gd name="connsiteX352" fmla="*/ 4196857 w 6313096"/>
                  <a:gd name="connsiteY352" fmla="*/ 1086170 h 6860026"/>
                  <a:gd name="connsiteX353" fmla="*/ 4196857 w 6313096"/>
                  <a:gd name="connsiteY353" fmla="*/ 1086170 h 6860026"/>
                  <a:gd name="connsiteX354" fmla="*/ 5591830 w 6313096"/>
                  <a:gd name="connsiteY354" fmla="*/ 1007534 h 6860026"/>
                  <a:gd name="connsiteX355" fmla="*/ 5591921 w 6313096"/>
                  <a:gd name="connsiteY355" fmla="*/ 1007625 h 6860026"/>
                  <a:gd name="connsiteX356" fmla="*/ 5591830 w 6313096"/>
                  <a:gd name="connsiteY356" fmla="*/ 1007534 h 6860026"/>
                  <a:gd name="connsiteX357" fmla="*/ 4928316 w 6313096"/>
                  <a:gd name="connsiteY357" fmla="*/ 2454146 h 6860026"/>
                  <a:gd name="connsiteX358" fmla="*/ 4343439 w 6313096"/>
                  <a:gd name="connsiteY358" fmla="*/ 1895541 h 6860026"/>
                  <a:gd name="connsiteX359" fmla="*/ 4495637 w 6313096"/>
                  <a:gd name="connsiteY359" fmla="*/ 1473824 h 6860026"/>
                  <a:gd name="connsiteX360" fmla="*/ 4901410 w 6313096"/>
                  <a:gd name="connsiteY360" fmla="*/ 1283213 h 6860026"/>
                  <a:gd name="connsiteX361" fmla="*/ 5323127 w 6313096"/>
                  <a:gd name="connsiteY361" fmla="*/ 1435412 h 6860026"/>
                  <a:gd name="connsiteX362" fmla="*/ 5513738 w 6313096"/>
                  <a:gd name="connsiteY362" fmla="*/ 1841184 h 6860026"/>
                  <a:gd name="connsiteX363" fmla="*/ 4955767 w 6313096"/>
                  <a:gd name="connsiteY363" fmla="*/ 2453512 h 6860026"/>
                  <a:gd name="connsiteX364" fmla="*/ 4928316 w 6313096"/>
                  <a:gd name="connsiteY364" fmla="*/ 2454146 h 6860026"/>
                  <a:gd name="connsiteX365" fmla="*/ 4557423 w 6313096"/>
                  <a:gd name="connsiteY365" fmla="*/ 1885576 h 6860026"/>
                  <a:gd name="connsiteX366" fmla="*/ 4945892 w 6313096"/>
                  <a:gd name="connsiteY366" fmla="*/ 2239528 h 6860026"/>
                  <a:gd name="connsiteX367" fmla="*/ 5299844 w 6313096"/>
                  <a:gd name="connsiteY367" fmla="*/ 1851059 h 6860026"/>
                  <a:gd name="connsiteX368" fmla="*/ 5178900 w 6313096"/>
                  <a:gd name="connsiteY368" fmla="*/ 1593590 h 6860026"/>
                  <a:gd name="connsiteX369" fmla="*/ 4911375 w 6313096"/>
                  <a:gd name="connsiteY369" fmla="*/ 1497016 h 6860026"/>
                  <a:gd name="connsiteX370" fmla="*/ 4653906 w 6313096"/>
                  <a:gd name="connsiteY370" fmla="*/ 1617960 h 6860026"/>
                  <a:gd name="connsiteX371" fmla="*/ 4557423 w 6313096"/>
                  <a:gd name="connsiteY371" fmla="*/ 1885576 h 6860026"/>
                  <a:gd name="connsiteX372" fmla="*/ 2103219 w 6313096"/>
                  <a:gd name="connsiteY372" fmla="*/ 2329126 h 6860026"/>
                  <a:gd name="connsiteX373" fmla="*/ 2087637 w 6313096"/>
                  <a:gd name="connsiteY373" fmla="*/ 2328311 h 6860026"/>
                  <a:gd name="connsiteX374" fmla="*/ 1970679 w 6313096"/>
                  <a:gd name="connsiteY374" fmla="*/ 2312366 h 6860026"/>
                  <a:gd name="connsiteX375" fmla="*/ 1847561 w 6313096"/>
                  <a:gd name="connsiteY375" fmla="*/ 2195771 h 6860026"/>
                  <a:gd name="connsiteX376" fmla="*/ 1834244 w 6313096"/>
                  <a:gd name="connsiteY376" fmla="*/ 2139059 h 6860026"/>
                  <a:gd name="connsiteX377" fmla="*/ 1797100 w 6313096"/>
                  <a:gd name="connsiteY377" fmla="*/ 1983236 h 6860026"/>
                  <a:gd name="connsiteX378" fmla="*/ 1673711 w 6313096"/>
                  <a:gd name="connsiteY378" fmla="*/ 1914928 h 6860026"/>
                  <a:gd name="connsiteX379" fmla="*/ 1672805 w 6313096"/>
                  <a:gd name="connsiteY379" fmla="*/ 1914294 h 6860026"/>
                  <a:gd name="connsiteX380" fmla="*/ 1667459 w 6313096"/>
                  <a:gd name="connsiteY380" fmla="*/ 1910489 h 6860026"/>
                  <a:gd name="connsiteX381" fmla="*/ 1561373 w 6313096"/>
                  <a:gd name="connsiteY381" fmla="*/ 1945730 h 6860026"/>
                  <a:gd name="connsiteX382" fmla="*/ 1461538 w 6313096"/>
                  <a:gd name="connsiteY382" fmla="*/ 1978888 h 6860026"/>
                  <a:gd name="connsiteX383" fmla="*/ 1298197 w 6313096"/>
                  <a:gd name="connsiteY383" fmla="*/ 1935221 h 6860026"/>
                  <a:gd name="connsiteX384" fmla="*/ 1218745 w 6313096"/>
                  <a:gd name="connsiteY384" fmla="*/ 1834390 h 6860026"/>
                  <a:gd name="connsiteX385" fmla="*/ 1212313 w 6313096"/>
                  <a:gd name="connsiteY385" fmla="*/ 1669145 h 6860026"/>
                  <a:gd name="connsiteX386" fmla="*/ 1288684 w 6313096"/>
                  <a:gd name="connsiteY386" fmla="*/ 1542947 h 6860026"/>
                  <a:gd name="connsiteX387" fmla="*/ 1328817 w 6313096"/>
                  <a:gd name="connsiteY387" fmla="*/ 1477357 h 6860026"/>
                  <a:gd name="connsiteX388" fmla="*/ 1326553 w 6313096"/>
                  <a:gd name="connsiteY388" fmla="*/ 1471468 h 6860026"/>
                  <a:gd name="connsiteX389" fmla="*/ 1326100 w 6313096"/>
                  <a:gd name="connsiteY389" fmla="*/ 1470200 h 6860026"/>
                  <a:gd name="connsiteX390" fmla="*/ 1290949 w 6313096"/>
                  <a:gd name="connsiteY390" fmla="*/ 1344908 h 6860026"/>
                  <a:gd name="connsiteX391" fmla="*/ 1290677 w 6313096"/>
                  <a:gd name="connsiteY391" fmla="*/ 1343458 h 6860026"/>
                  <a:gd name="connsiteX392" fmla="*/ 1289681 w 6313096"/>
                  <a:gd name="connsiteY392" fmla="*/ 1337932 h 6860026"/>
                  <a:gd name="connsiteX393" fmla="*/ 1092728 w 6313096"/>
                  <a:gd name="connsiteY393" fmla="*/ 1233930 h 6860026"/>
                  <a:gd name="connsiteX394" fmla="*/ 1010650 w 6313096"/>
                  <a:gd name="connsiteY394" fmla="*/ 1086532 h 6860026"/>
                  <a:gd name="connsiteX395" fmla="*/ 1026232 w 6313096"/>
                  <a:gd name="connsiteY395" fmla="*/ 959700 h 6860026"/>
                  <a:gd name="connsiteX396" fmla="*/ 1141559 w 6313096"/>
                  <a:gd name="connsiteY396" fmla="*/ 840568 h 6860026"/>
                  <a:gd name="connsiteX397" fmla="*/ 1251722 w 6313096"/>
                  <a:gd name="connsiteY397" fmla="*/ 815293 h 6860026"/>
                  <a:gd name="connsiteX398" fmla="*/ 1354727 w 6313096"/>
                  <a:gd name="connsiteY398" fmla="*/ 791738 h 6860026"/>
                  <a:gd name="connsiteX399" fmla="*/ 1424395 w 6313096"/>
                  <a:gd name="connsiteY399" fmla="*/ 666174 h 6860026"/>
                  <a:gd name="connsiteX400" fmla="*/ 1429196 w 6313096"/>
                  <a:gd name="connsiteY400" fmla="*/ 659380 h 6860026"/>
                  <a:gd name="connsiteX401" fmla="*/ 1388791 w 6313096"/>
                  <a:gd name="connsiteY401" fmla="*/ 539976 h 6860026"/>
                  <a:gd name="connsiteX402" fmla="*/ 1359438 w 6313096"/>
                  <a:gd name="connsiteY402" fmla="*/ 453368 h 6860026"/>
                  <a:gd name="connsiteX403" fmla="*/ 1408088 w 6313096"/>
                  <a:gd name="connsiteY403" fmla="*/ 286674 h 6860026"/>
                  <a:gd name="connsiteX404" fmla="*/ 1502849 w 6313096"/>
                  <a:gd name="connsiteY404" fmla="*/ 213564 h 6860026"/>
                  <a:gd name="connsiteX405" fmla="*/ 1675975 w 6313096"/>
                  <a:gd name="connsiteY405" fmla="*/ 207223 h 6860026"/>
                  <a:gd name="connsiteX406" fmla="*/ 1860607 w 6313096"/>
                  <a:gd name="connsiteY406" fmla="*/ 321100 h 6860026"/>
                  <a:gd name="connsiteX407" fmla="*/ 2002206 w 6313096"/>
                  <a:gd name="connsiteY407" fmla="*/ 281329 h 6860026"/>
                  <a:gd name="connsiteX408" fmla="*/ 2063448 w 6313096"/>
                  <a:gd name="connsiteY408" fmla="*/ 161563 h 6860026"/>
                  <a:gd name="connsiteX409" fmla="*/ 2115902 w 6313096"/>
                  <a:gd name="connsiteY409" fmla="*/ 58467 h 6860026"/>
                  <a:gd name="connsiteX410" fmla="*/ 2158300 w 6313096"/>
                  <a:gd name="connsiteY410" fmla="*/ 14619 h 6860026"/>
                  <a:gd name="connsiteX411" fmla="*/ 2159478 w 6313096"/>
                  <a:gd name="connsiteY411" fmla="*/ 13985 h 6860026"/>
                  <a:gd name="connsiteX412" fmla="*/ 2218999 w 6313096"/>
                  <a:gd name="connsiteY412" fmla="*/ 214 h 6860026"/>
                  <a:gd name="connsiteX413" fmla="*/ 2408884 w 6313096"/>
                  <a:gd name="connsiteY413" fmla="*/ 23859 h 6860026"/>
                  <a:gd name="connsiteX414" fmla="*/ 2490238 w 6313096"/>
                  <a:gd name="connsiteY414" fmla="*/ 101952 h 6860026"/>
                  <a:gd name="connsiteX415" fmla="*/ 2529013 w 6313096"/>
                  <a:gd name="connsiteY415" fmla="*/ 265475 h 6860026"/>
                  <a:gd name="connsiteX416" fmla="*/ 2548219 w 6313096"/>
                  <a:gd name="connsiteY416" fmla="*/ 348006 h 6860026"/>
                  <a:gd name="connsiteX417" fmla="*/ 2555285 w 6313096"/>
                  <a:gd name="connsiteY417" fmla="*/ 351087 h 6860026"/>
                  <a:gd name="connsiteX418" fmla="*/ 2677678 w 6313096"/>
                  <a:gd name="connsiteY418" fmla="*/ 419485 h 6860026"/>
                  <a:gd name="connsiteX419" fmla="*/ 2761569 w 6313096"/>
                  <a:gd name="connsiteY419" fmla="*/ 392126 h 6860026"/>
                  <a:gd name="connsiteX420" fmla="*/ 2887495 w 6313096"/>
                  <a:gd name="connsiteY420" fmla="*/ 351449 h 6860026"/>
                  <a:gd name="connsiteX421" fmla="*/ 3049478 w 6313096"/>
                  <a:gd name="connsiteY421" fmla="*/ 396474 h 6860026"/>
                  <a:gd name="connsiteX422" fmla="*/ 3126121 w 6313096"/>
                  <a:gd name="connsiteY422" fmla="*/ 494045 h 6860026"/>
                  <a:gd name="connsiteX423" fmla="*/ 3132462 w 6313096"/>
                  <a:gd name="connsiteY423" fmla="*/ 664634 h 6860026"/>
                  <a:gd name="connsiteX424" fmla="*/ 3126574 w 6313096"/>
                  <a:gd name="connsiteY424" fmla="*/ 674237 h 6860026"/>
                  <a:gd name="connsiteX425" fmla="*/ 3017589 w 6313096"/>
                  <a:gd name="connsiteY425" fmla="*/ 852980 h 6860026"/>
                  <a:gd name="connsiteX426" fmla="*/ 3057269 w 6313096"/>
                  <a:gd name="connsiteY426" fmla="*/ 994217 h 6860026"/>
                  <a:gd name="connsiteX427" fmla="*/ 3204938 w 6313096"/>
                  <a:gd name="connsiteY427" fmla="*/ 1069591 h 6860026"/>
                  <a:gd name="connsiteX428" fmla="*/ 3249873 w 6313096"/>
                  <a:gd name="connsiteY428" fmla="*/ 1091968 h 6860026"/>
                  <a:gd name="connsiteX429" fmla="*/ 3334578 w 6313096"/>
                  <a:gd name="connsiteY429" fmla="*/ 1240362 h 6860026"/>
                  <a:gd name="connsiteX430" fmla="*/ 3321080 w 6313096"/>
                  <a:gd name="connsiteY430" fmla="*/ 1365292 h 6860026"/>
                  <a:gd name="connsiteX431" fmla="*/ 3202220 w 6313096"/>
                  <a:gd name="connsiteY431" fmla="*/ 1490946 h 6860026"/>
                  <a:gd name="connsiteX432" fmla="*/ 3173139 w 6313096"/>
                  <a:gd name="connsiteY432" fmla="*/ 1497378 h 6860026"/>
                  <a:gd name="connsiteX433" fmla="*/ 2993400 w 6313096"/>
                  <a:gd name="connsiteY433" fmla="*/ 1538327 h 6860026"/>
                  <a:gd name="connsiteX434" fmla="*/ 2989323 w 6313096"/>
                  <a:gd name="connsiteY434" fmla="*/ 1547839 h 6860026"/>
                  <a:gd name="connsiteX435" fmla="*/ 2924367 w 6313096"/>
                  <a:gd name="connsiteY435" fmla="*/ 1663710 h 6860026"/>
                  <a:gd name="connsiteX436" fmla="*/ 2919022 w 6313096"/>
                  <a:gd name="connsiteY436" fmla="*/ 1671320 h 6860026"/>
                  <a:gd name="connsiteX437" fmla="*/ 2948918 w 6313096"/>
                  <a:gd name="connsiteY437" fmla="*/ 1762367 h 6860026"/>
                  <a:gd name="connsiteX438" fmla="*/ 2987058 w 6313096"/>
                  <a:gd name="connsiteY438" fmla="*/ 1878781 h 6860026"/>
                  <a:gd name="connsiteX439" fmla="*/ 2940764 w 6313096"/>
                  <a:gd name="connsiteY439" fmla="*/ 2043119 h 6860026"/>
                  <a:gd name="connsiteX440" fmla="*/ 2845368 w 6313096"/>
                  <a:gd name="connsiteY440" fmla="*/ 2118132 h 6860026"/>
                  <a:gd name="connsiteX441" fmla="*/ 2672967 w 6313096"/>
                  <a:gd name="connsiteY441" fmla="*/ 2124020 h 6860026"/>
                  <a:gd name="connsiteX442" fmla="*/ 2609098 w 6313096"/>
                  <a:gd name="connsiteY442" fmla="*/ 2083343 h 6860026"/>
                  <a:gd name="connsiteX443" fmla="*/ 2489332 w 6313096"/>
                  <a:gd name="connsiteY443" fmla="*/ 2008240 h 6860026"/>
                  <a:gd name="connsiteX444" fmla="*/ 2345468 w 6313096"/>
                  <a:gd name="connsiteY444" fmla="*/ 2048646 h 6860026"/>
                  <a:gd name="connsiteX445" fmla="*/ 2239654 w 6313096"/>
                  <a:gd name="connsiteY445" fmla="*/ 2247319 h 6860026"/>
                  <a:gd name="connsiteX446" fmla="*/ 2103219 w 6313096"/>
                  <a:gd name="connsiteY446" fmla="*/ 2329126 h 6860026"/>
                  <a:gd name="connsiteX447" fmla="*/ 2046869 w 6313096"/>
                  <a:gd name="connsiteY447" fmla="*/ 2107532 h 6860026"/>
                  <a:gd name="connsiteX448" fmla="*/ 2069336 w 6313096"/>
                  <a:gd name="connsiteY448" fmla="*/ 2110612 h 6860026"/>
                  <a:gd name="connsiteX449" fmla="*/ 2180496 w 6313096"/>
                  <a:gd name="connsiteY449" fmla="*/ 1902064 h 6860026"/>
                  <a:gd name="connsiteX450" fmla="*/ 2221535 w 6313096"/>
                  <a:gd name="connsiteY450" fmla="*/ 1859575 h 6860026"/>
                  <a:gd name="connsiteX451" fmla="*/ 2279425 w 6313096"/>
                  <a:gd name="connsiteY451" fmla="*/ 1842271 h 6860026"/>
                  <a:gd name="connsiteX452" fmla="*/ 2449199 w 6313096"/>
                  <a:gd name="connsiteY452" fmla="*/ 1793260 h 6860026"/>
                  <a:gd name="connsiteX453" fmla="*/ 2609279 w 6313096"/>
                  <a:gd name="connsiteY453" fmla="*/ 1830494 h 6860026"/>
                  <a:gd name="connsiteX454" fmla="*/ 2724334 w 6313096"/>
                  <a:gd name="connsiteY454" fmla="*/ 1902879 h 6860026"/>
                  <a:gd name="connsiteX455" fmla="*/ 2751513 w 6313096"/>
                  <a:gd name="connsiteY455" fmla="*/ 1920273 h 6860026"/>
                  <a:gd name="connsiteX456" fmla="*/ 2770175 w 6313096"/>
                  <a:gd name="connsiteY456" fmla="*/ 1905597 h 6860026"/>
                  <a:gd name="connsiteX457" fmla="*/ 2745081 w 6313096"/>
                  <a:gd name="connsiteY457" fmla="*/ 1829316 h 6860026"/>
                  <a:gd name="connsiteX458" fmla="*/ 2694710 w 6313096"/>
                  <a:gd name="connsiteY458" fmla="*/ 1653654 h 6860026"/>
                  <a:gd name="connsiteX459" fmla="*/ 2740823 w 6313096"/>
                  <a:gd name="connsiteY459" fmla="*/ 1550557 h 6860026"/>
                  <a:gd name="connsiteX460" fmla="*/ 2745533 w 6313096"/>
                  <a:gd name="connsiteY460" fmla="*/ 1544850 h 6860026"/>
                  <a:gd name="connsiteX461" fmla="*/ 2794092 w 6313096"/>
                  <a:gd name="connsiteY461" fmla="*/ 1458332 h 6860026"/>
                  <a:gd name="connsiteX462" fmla="*/ 2797172 w 6313096"/>
                  <a:gd name="connsiteY462" fmla="*/ 1449544 h 6860026"/>
                  <a:gd name="connsiteX463" fmla="*/ 2857961 w 6313096"/>
                  <a:gd name="connsiteY463" fmla="*/ 1359312 h 6860026"/>
                  <a:gd name="connsiteX464" fmla="*/ 3114525 w 6313096"/>
                  <a:gd name="connsiteY464" fmla="*/ 1290551 h 6860026"/>
                  <a:gd name="connsiteX465" fmla="*/ 3117152 w 6313096"/>
                  <a:gd name="connsiteY465" fmla="*/ 1265094 h 6860026"/>
                  <a:gd name="connsiteX466" fmla="*/ 3108998 w 6313096"/>
                  <a:gd name="connsiteY466" fmla="*/ 1261017 h 6860026"/>
                  <a:gd name="connsiteX467" fmla="*/ 2906067 w 6313096"/>
                  <a:gd name="connsiteY467" fmla="*/ 1155475 h 6860026"/>
                  <a:gd name="connsiteX468" fmla="*/ 2852254 w 6313096"/>
                  <a:gd name="connsiteY468" fmla="*/ 1072853 h 6860026"/>
                  <a:gd name="connsiteX469" fmla="*/ 2800705 w 6313096"/>
                  <a:gd name="connsiteY469" fmla="*/ 889399 h 6860026"/>
                  <a:gd name="connsiteX470" fmla="*/ 2805326 w 6313096"/>
                  <a:gd name="connsiteY470" fmla="*/ 790017 h 6860026"/>
                  <a:gd name="connsiteX471" fmla="*/ 2928263 w 6313096"/>
                  <a:gd name="connsiteY471" fmla="*/ 586995 h 6860026"/>
                  <a:gd name="connsiteX472" fmla="*/ 2913133 w 6313096"/>
                  <a:gd name="connsiteY472" fmla="*/ 567607 h 6860026"/>
                  <a:gd name="connsiteX473" fmla="*/ 2828065 w 6313096"/>
                  <a:gd name="connsiteY473" fmla="*/ 595329 h 6860026"/>
                  <a:gd name="connsiteX474" fmla="*/ 2690271 w 6313096"/>
                  <a:gd name="connsiteY474" fmla="*/ 639721 h 6860026"/>
                  <a:gd name="connsiteX475" fmla="*/ 2593425 w 6313096"/>
                  <a:gd name="connsiteY475" fmla="*/ 622508 h 6860026"/>
                  <a:gd name="connsiteX476" fmla="*/ 2465687 w 6313096"/>
                  <a:gd name="connsiteY476" fmla="*/ 545593 h 6860026"/>
                  <a:gd name="connsiteX477" fmla="*/ 2459074 w 6313096"/>
                  <a:gd name="connsiteY477" fmla="*/ 542966 h 6860026"/>
                  <a:gd name="connsiteX478" fmla="*/ 2367573 w 6313096"/>
                  <a:gd name="connsiteY478" fmla="*/ 482086 h 6860026"/>
                  <a:gd name="connsiteX479" fmla="*/ 2319921 w 6313096"/>
                  <a:gd name="connsiteY479" fmla="*/ 313490 h 6860026"/>
                  <a:gd name="connsiteX480" fmla="*/ 2298631 w 6313096"/>
                  <a:gd name="connsiteY480" fmla="*/ 222171 h 6860026"/>
                  <a:gd name="connsiteX481" fmla="*/ 2273718 w 6313096"/>
                  <a:gd name="connsiteY481" fmla="*/ 219272 h 6860026"/>
                  <a:gd name="connsiteX482" fmla="*/ 2254512 w 6313096"/>
                  <a:gd name="connsiteY482" fmla="*/ 257503 h 6860026"/>
                  <a:gd name="connsiteX483" fmla="*/ 2164279 w 6313096"/>
                  <a:gd name="connsiteY483" fmla="*/ 431082 h 6860026"/>
                  <a:gd name="connsiteX484" fmla="*/ 2081204 w 6313096"/>
                  <a:gd name="connsiteY484" fmla="*/ 485710 h 6860026"/>
                  <a:gd name="connsiteX485" fmla="*/ 1896663 w 6313096"/>
                  <a:gd name="connsiteY485" fmla="*/ 537621 h 6860026"/>
                  <a:gd name="connsiteX486" fmla="*/ 1796104 w 6313096"/>
                  <a:gd name="connsiteY486" fmla="*/ 532366 h 6860026"/>
                  <a:gd name="connsiteX487" fmla="*/ 1596977 w 6313096"/>
                  <a:gd name="connsiteY487" fmla="*/ 410335 h 6860026"/>
                  <a:gd name="connsiteX488" fmla="*/ 1576140 w 6313096"/>
                  <a:gd name="connsiteY488" fmla="*/ 426280 h 6860026"/>
                  <a:gd name="connsiteX489" fmla="*/ 1591179 w 6313096"/>
                  <a:gd name="connsiteY489" fmla="*/ 470128 h 6860026"/>
                  <a:gd name="connsiteX490" fmla="*/ 1651696 w 6313096"/>
                  <a:gd name="connsiteY490" fmla="*/ 669254 h 6860026"/>
                  <a:gd name="connsiteX491" fmla="*/ 1606852 w 6313096"/>
                  <a:gd name="connsiteY491" fmla="*/ 779145 h 6860026"/>
                  <a:gd name="connsiteX492" fmla="*/ 1601779 w 6313096"/>
                  <a:gd name="connsiteY492" fmla="*/ 785849 h 6860026"/>
                  <a:gd name="connsiteX493" fmla="*/ 1542439 w 6313096"/>
                  <a:gd name="connsiteY493" fmla="*/ 896737 h 6860026"/>
                  <a:gd name="connsiteX494" fmla="*/ 1541080 w 6313096"/>
                  <a:gd name="connsiteY494" fmla="*/ 899908 h 6860026"/>
                  <a:gd name="connsiteX495" fmla="*/ 1486724 w 6313096"/>
                  <a:gd name="connsiteY495" fmla="*/ 972565 h 6860026"/>
                  <a:gd name="connsiteX496" fmla="*/ 1298650 w 6313096"/>
                  <a:gd name="connsiteY496" fmla="*/ 1024113 h 6860026"/>
                  <a:gd name="connsiteX497" fmla="*/ 1229798 w 6313096"/>
                  <a:gd name="connsiteY497" fmla="*/ 1039695 h 6860026"/>
                  <a:gd name="connsiteX498" fmla="*/ 1227261 w 6313096"/>
                  <a:gd name="connsiteY498" fmla="*/ 1062616 h 6860026"/>
                  <a:gd name="connsiteX499" fmla="*/ 1436262 w 6313096"/>
                  <a:gd name="connsiteY499" fmla="*/ 1172960 h 6860026"/>
                  <a:gd name="connsiteX500" fmla="*/ 1480654 w 6313096"/>
                  <a:gd name="connsiteY500" fmla="*/ 1217079 h 6860026"/>
                  <a:gd name="connsiteX501" fmla="*/ 1499497 w 6313096"/>
                  <a:gd name="connsiteY501" fmla="*/ 1291004 h 6860026"/>
                  <a:gd name="connsiteX502" fmla="*/ 1500856 w 6313096"/>
                  <a:gd name="connsiteY502" fmla="*/ 1302872 h 6860026"/>
                  <a:gd name="connsiteX503" fmla="*/ 1526948 w 6313096"/>
                  <a:gd name="connsiteY503" fmla="*/ 1396184 h 6860026"/>
                  <a:gd name="connsiteX504" fmla="*/ 1531840 w 6313096"/>
                  <a:gd name="connsiteY504" fmla="*/ 1406784 h 6860026"/>
                  <a:gd name="connsiteX505" fmla="*/ 1553492 w 6313096"/>
                  <a:gd name="connsiteY505" fmla="*/ 1473733 h 6860026"/>
                  <a:gd name="connsiteX506" fmla="*/ 1471051 w 6313096"/>
                  <a:gd name="connsiteY506" fmla="*/ 1655013 h 6860026"/>
                  <a:gd name="connsiteX507" fmla="*/ 1417238 w 6313096"/>
                  <a:gd name="connsiteY507" fmla="*/ 1743161 h 6860026"/>
                  <a:gd name="connsiteX508" fmla="*/ 1432639 w 6313096"/>
                  <a:gd name="connsiteY508" fmla="*/ 1762639 h 6860026"/>
                  <a:gd name="connsiteX509" fmla="*/ 1493518 w 6313096"/>
                  <a:gd name="connsiteY509" fmla="*/ 1742346 h 6860026"/>
                  <a:gd name="connsiteX510" fmla="*/ 1680777 w 6313096"/>
                  <a:gd name="connsiteY510" fmla="*/ 1686086 h 6860026"/>
                  <a:gd name="connsiteX511" fmla="*/ 1786863 w 6313096"/>
                  <a:gd name="connsiteY511" fmla="*/ 1731655 h 6860026"/>
                  <a:gd name="connsiteX512" fmla="*/ 1793839 w 6313096"/>
                  <a:gd name="connsiteY512" fmla="*/ 1737363 h 6860026"/>
                  <a:gd name="connsiteX513" fmla="*/ 1932267 w 6313096"/>
                  <a:gd name="connsiteY513" fmla="*/ 1809295 h 6860026"/>
                  <a:gd name="connsiteX514" fmla="*/ 1992241 w 6313096"/>
                  <a:gd name="connsiteY514" fmla="*/ 1880683 h 6860026"/>
                  <a:gd name="connsiteX515" fmla="*/ 2042702 w 6313096"/>
                  <a:gd name="connsiteY515" fmla="*/ 2089957 h 6860026"/>
                  <a:gd name="connsiteX516" fmla="*/ 2046869 w 6313096"/>
                  <a:gd name="connsiteY516" fmla="*/ 2107532 h 6860026"/>
                  <a:gd name="connsiteX517" fmla="*/ 2958249 w 6313096"/>
                  <a:gd name="connsiteY517" fmla="*/ 1547749 h 6860026"/>
                  <a:gd name="connsiteX518" fmla="*/ 2958249 w 6313096"/>
                  <a:gd name="connsiteY518" fmla="*/ 1547749 h 6860026"/>
                  <a:gd name="connsiteX519" fmla="*/ 2958249 w 6313096"/>
                  <a:gd name="connsiteY519" fmla="*/ 1547749 h 6860026"/>
                  <a:gd name="connsiteX520" fmla="*/ 1192654 w 6313096"/>
                  <a:gd name="connsiteY520" fmla="*/ 1044497 h 6860026"/>
                  <a:gd name="connsiteX521" fmla="*/ 1192654 w 6313096"/>
                  <a:gd name="connsiteY521" fmla="*/ 1044497 h 6860026"/>
                  <a:gd name="connsiteX522" fmla="*/ 1192654 w 6313096"/>
                  <a:gd name="connsiteY522" fmla="*/ 1044497 h 6860026"/>
                  <a:gd name="connsiteX523" fmla="*/ 2546045 w 6313096"/>
                  <a:gd name="connsiteY523" fmla="*/ 363589 h 6860026"/>
                  <a:gd name="connsiteX524" fmla="*/ 2546497 w 6313096"/>
                  <a:gd name="connsiteY524" fmla="*/ 364223 h 6860026"/>
                  <a:gd name="connsiteX525" fmla="*/ 2546316 w 6313096"/>
                  <a:gd name="connsiteY525" fmla="*/ 363951 h 6860026"/>
                  <a:gd name="connsiteX526" fmla="*/ 2546045 w 6313096"/>
                  <a:gd name="connsiteY526" fmla="*/ 363589 h 6860026"/>
                  <a:gd name="connsiteX527" fmla="*/ 2169534 w 6313096"/>
                  <a:gd name="connsiteY527" fmla="*/ 1651479 h 6860026"/>
                  <a:gd name="connsiteX528" fmla="*/ 1699621 w 6313096"/>
                  <a:gd name="connsiteY528" fmla="*/ 1295896 h 6860026"/>
                  <a:gd name="connsiteX529" fmla="*/ 2036813 w 6313096"/>
                  <a:gd name="connsiteY529" fmla="*/ 693534 h 6860026"/>
                  <a:gd name="connsiteX530" fmla="*/ 2639176 w 6313096"/>
                  <a:gd name="connsiteY530" fmla="*/ 1030726 h 6860026"/>
                  <a:gd name="connsiteX531" fmla="*/ 2595328 w 6313096"/>
                  <a:gd name="connsiteY531" fmla="*/ 1401711 h 6860026"/>
                  <a:gd name="connsiteX532" fmla="*/ 2301983 w 6313096"/>
                  <a:gd name="connsiteY532" fmla="*/ 1633089 h 6860026"/>
                  <a:gd name="connsiteX533" fmla="*/ 2169534 w 6313096"/>
                  <a:gd name="connsiteY533" fmla="*/ 1651479 h 6860026"/>
                  <a:gd name="connsiteX534" fmla="*/ 1905723 w 6313096"/>
                  <a:gd name="connsiteY534" fmla="*/ 1237735 h 6860026"/>
                  <a:gd name="connsiteX535" fmla="*/ 2035545 w 6313096"/>
                  <a:gd name="connsiteY535" fmla="*/ 1402345 h 6860026"/>
                  <a:gd name="connsiteX536" fmla="*/ 2243731 w 6313096"/>
                  <a:gd name="connsiteY536" fmla="*/ 1426986 h 6860026"/>
                  <a:gd name="connsiteX537" fmla="*/ 2408341 w 6313096"/>
                  <a:gd name="connsiteY537" fmla="*/ 1297165 h 6860026"/>
                  <a:gd name="connsiteX538" fmla="*/ 2432983 w 6313096"/>
                  <a:gd name="connsiteY538" fmla="*/ 1088978 h 6860026"/>
                  <a:gd name="connsiteX539" fmla="*/ 2094884 w 6313096"/>
                  <a:gd name="connsiteY539" fmla="*/ 899727 h 6860026"/>
                  <a:gd name="connsiteX540" fmla="*/ 1905723 w 6313096"/>
                  <a:gd name="connsiteY540" fmla="*/ 1237735 h 6860026"/>
                  <a:gd name="connsiteX541" fmla="*/ 1905723 w 6313096"/>
                  <a:gd name="connsiteY541" fmla="*/ 1237735 h 686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Lst>
                <a:rect l="l" t="t" r="r" b="b"/>
                <a:pathLst>
                  <a:path w="6313096" h="6860026">
                    <a:moveTo>
                      <a:pt x="1632128" y="6860026"/>
                    </a:moveTo>
                    <a:cubicBezTo>
                      <a:pt x="1609751" y="6860026"/>
                      <a:pt x="1587102" y="6856403"/>
                      <a:pt x="1564997" y="6848883"/>
                    </a:cubicBezTo>
                    <a:cubicBezTo>
                      <a:pt x="1506473" y="6828952"/>
                      <a:pt x="1410805" y="6793440"/>
                      <a:pt x="1338964" y="6762728"/>
                    </a:cubicBezTo>
                    <a:cubicBezTo>
                      <a:pt x="1262865" y="6730114"/>
                      <a:pt x="1213581" y="6655464"/>
                      <a:pt x="1213309" y="6572389"/>
                    </a:cubicBezTo>
                    <a:cubicBezTo>
                      <a:pt x="1213219" y="6530716"/>
                      <a:pt x="1213128" y="6489133"/>
                      <a:pt x="1213038" y="6447550"/>
                    </a:cubicBezTo>
                    <a:cubicBezTo>
                      <a:pt x="1212766" y="6317184"/>
                      <a:pt x="1212585" y="6182923"/>
                      <a:pt x="1210411" y="6048391"/>
                    </a:cubicBezTo>
                    <a:cubicBezTo>
                      <a:pt x="1129057" y="5985971"/>
                      <a:pt x="1040727" y="5914855"/>
                      <a:pt x="956021" y="5824532"/>
                    </a:cubicBezTo>
                    <a:cubicBezTo>
                      <a:pt x="955749" y="5824260"/>
                      <a:pt x="955568" y="5824079"/>
                      <a:pt x="955296" y="5823807"/>
                    </a:cubicBezTo>
                    <a:cubicBezTo>
                      <a:pt x="944516" y="5812120"/>
                      <a:pt x="934279" y="5798622"/>
                      <a:pt x="924313" y="5785576"/>
                    </a:cubicBezTo>
                    <a:cubicBezTo>
                      <a:pt x="920780" y="5780956"/>
                      <a:pt x="916250" y="5774977"/>
                      <a:pt x="911721" y="5769269"/>
                    </a:cubicBezTo>
                    <a:cubicBezTo>
                      <a:pt x="849573" y="5774071"/>
                      <a:pt x="718845" y="5786301"/>
                      <a:pt x="609226" y="5796629"/>
                    </a:cubicBezTo>
                    <a:cubicBezTo>
                      <a:pt x="530680" y="5803967"/>
                      <a:pt x="451591" y="5811396"/>
                      <a:pt x="386907" y="5817194"/>
                    </a:cubicBezTo>
                    <a:cubicBezTo>
                      <a:pt x="304285" y="5824532"/>
                      <a:pt x="225558" y="5782768"/>
                      <a:pt x="186331" y="5710655"/>
                    </a:cubicBezTo>
                    <a:cubicBezTo>
                      <a:pt x="144839" y="5634283"/>
                      <a:pt x="107876" y="5555557"/>
                      <a:pt x="76440" y="5476559"/>
                    </a:cubicBezTo>
                    <a:cubicBezTo>
                      <a:pt x="46997" y="5402543"/>
                      <a:pt x="63575" y="5316931"/>
                      <a:pt x="118566" y="5258407"/>
                    </a:cubicBezTo>
                    <a:cubicBezTo>
                      <a:pt x="179627" y="5193542"/>
                      <a:pt x="262430" y="5109832"/>
                      <a:pt x="335449" y="5035907"/>
                    </a:cubicBezTo>
                    <a:cubicBezTo>
                      <a:pt x="392433" y="4978289"/>
                      <a:pt x="460198" y="4909800"/>
                      <a:pt x="495167" y="4872384"/>
                    </a:cubicBezTo>
                    <a:cubicBezTo>
                      <a:pt x="494171" y="4867583"/>
                      <a:pt x="493084" y="4862781"/>
                      <a:pt x="492178" y="4858704"/>
                    </a:cubicBezTo>
                    <a:cubicBezTo>
                      <a:pt x="488554" y="4842398"/>
                      <a:pt x="484477" y="4823825"/>
                      <a:pt x="482031" y="4805435"/>
                    </a:cubicBezTo>
                    <a:cubicBezTo>
                      <a:pt x="481941" y="4804982"/>
                      <a:pt x="481941" y="4804529"/>
                      <a:pt x="481850" y="4804076"/>
                    </a:cubicBezTo>
                    <a:cubicBezTo>
                      <a:pt x="471250" y="4715022"/>
                      <a:pt x="467808" y="4637563"/>
                      <a:pt x="470254" y="4544976"/>
                    </a:cubicBezTo>
                    <a:cubicBezTo>
                      <a:pt x="470254" y="4544432"/>
                      <a:pt x="470254" y="4543979"/>
                      <a:pt x="470344" y="4543436"/>
                    </a:cubicBezTo>
                    <a:cubicBezTo>
                      <a:pt x="471069" y="4525407"/>
                      <a:pt x="473425" y="4507107"/>
                      <a:pt x="475599" y="4489351"/>
                    </a:cubicBezTo>
                    <a:cubicBezTo>
                      <a:pt x="476052" y="4485727"/>
                      <a:pt x="476595" y="4481379"/>
                      <a:pt x="477139" y="4476849"/>
                    </a:cubicBezTo>
                    <a:lnTo>
                      <a:pt x="71729" y="4124889"/>
                    </a:lnTo>
                    <a:lnTo>
                      <a:pt x="71729" y="4124889"/>
                    </a:lnTo>
                    <a:cubicBezTo>
                      <a:pt x="9581" y="4070985"/>
                      <a:pt x="-14970" y="3985283"/>
                      <a:pt x="9128" y="3906466"/>
                    </a:cubicBezTo>
                    <a:cubicBezTo>
                      <a:pt x="32954" y="3828464"/>
                      <a:pt x="60042" y="3745480"/>
                      <a:pt x="96552" y="3666844"/>
                    </a:cubicBezTo>
                    <a:cubicBezTo>
                      <a:pt x="130525" y="3593734"/>
                      <a:pt x="204178" y="3546081"/>
                      <a:pt x="284263" y="3545538"/>
                    </a:cubicBezTo>
                    <a:cubicBezTo>
                      <a:pt x="350669" y="3545085"/>
                      <a:pt x="438093" y="3545719"/>
                      <a:pt x="522527" y="3546263"/>
                    </a:cubicBezTo>
                    <a:cubicBezTo>
                      <a:pt x="621094" y="3546897"/>
                      <a:pt x="749104" y="3547803"/>
                      <a:pt x="810255" y="3546263"/>
                    </a:cubicBezTo>
                    <a:lnTo>
                      <a:pt x="815147" y="3539468"/>
                    </a:lnTo>
                    <a:cubicBezTo>
                      <a:pt x="886535" y="3439814"/>
                      <a:pt x="948411" y="3369422"/>
                      <a:pt x="1035563" y="3288431"/>
                    </a:cubicBezTo>
                    <a:cubicBezTo>
                      <a:pt x="1043898" y="3280640"/>
                      <a:pt x="1054044" y="3272305"/>
                      <a:pt x="1065822" y="3262702"/>
                    </a:cubicBezTo>
                    <a:cubicBezTo>
                      <a:pt x="1072616" y="3257176"/>
                      <a:pt x="1082944" y="3248750"/>
                      <a:pt x="1091551" y="3241322"/>
                    </a:cubicBezTo>
                    <a:cubicBezTo>
                      <a:pt x="1087746" y="3174282"/>
                      <a:pt x="1071167" y="3012299"/>
                      <a:pt x="1060567" y="2909474"/>
                    </a:cubicBezTo>
                    <a:cubicBezTo>
                      <a:pt x="1052776" y="2833556"/>
                      <a:pt x="1045438" y="2761805"/>
                      <a:pt x="1041633" y="2717595"/>
                    </a:cubicBezTo>
                    <a:cubicBezTo>
                      <a:pt x="1034385" y="2632074"/>
                      <a:pt x="1079320" y="2552170"/>
                      <a:pt x="1156144" y="2514120"/>
                    </a:cubicBezTo>
                    <a:cubicBezTo>
                      <a:pt x="1239038" y="2472990"/>
                      <a:pt x="1341501" y="2428508"/>
                      <a:pt x="1381634" y="2411295"/>
                    </a:cubicBezTo>
                    <a:cubicBezTo>
                      <a:pt x="1460179" y="2377685"/>
                      <a:pt x="1549868" y="2395079"/>
                      <a:pt x="1610204" y="2455777"/>
                    </a:cubicBezTo>
                    <a:cubicBezTo>
                      <a:pt x="1735949" y="2582247"/>
                      <a:pt x="1860788" y="2705727"/>
                      <a:pt x="1981732" y="2823590"/>
                    </a:cubicBezTo>
                    <a:cubicBezTo>
                      <a:pt x="2110829" y="2802301"/>
                      <a:pt x="2261940" y="2795506"/>
                      <a:pt x="2387504" y="2805381"/>
                    </a:cubicBezTo>
                    <a:cubicBezTo>
                      <a:pt x="2464419" y="2718592"/>
                      <a:pt x="2539703" y="2628088"/>
                      <a:pt x="2612813" y="2540211"/>
                    </a:cubicBezTo>
                    <a:cubicBezTo>
                      <a:pt x="2663998" y="2478697"/>
                      <a:pt x="2716906" y="2415100"/>
                      <a:pt x="2770084" y="2353134"/>
                    </a:cubicBezTo>
                    <a:cubicBezTo>
                      <a:pt x="2783674" y="2337370"/>
                      <a:pt x="2801521" y="2325774"/>
                      <a:pt x="2821542" y="2319976"/>
                    </a:cubicBezTo>
                    <a:lnTo>
                      <a:pt x="2824985" y="2318979"/>
                    </a:lnTo>
                    <a:cubicBezTo>
                      <a:pt x="2844825" y="2313181"/>
                      <a:pt x="2865934" y="2313272"/>
                      <a:pt x="2885683" y="2319161"/>
                    </a:cubicBezTo>
                    <a:cubicBezTo>
                      <a:pt x="3034711" y="2363643"/>
                      <a:pt x="3150672" y="2406222"/>
                      <a:pt x="3250688" y="2453240"/>
                    </a:cubicBezTo>
                    <a:cubicBezTo>
                      <a:pt x="3287470" y="2470544"/>
                      <a:pt x="3311296" y="2507144"/>
                      <a:pt x="3312202" y="2547821"/>
                    </a:cubicBezTo>
                    <a:cubicBezTo>
                      <a:pt x="3314104" y="2633976"/>
                      <a:pt x="3313923" y="2776482"/>
                      <a:pt x="3313742" y="2902317"/>
                    </a:cubicBezTo>
                    <a:cubicBezTo>
                      <a:pt x="3313651" y="2989107"/>
                      <a:pt x="3313470" y="3092294"/>
                      <a:pt x="3314285" y="3145926"/>
                    </a:cubicBezTo>
                    <a:cubicBezTo>
                      <a:pt x="3325791" y="3154351"/>
                      <a:pt x="3339018" y="3163410"/>
                      <a:pt x="3346447" y="3168574"/>
                    </a:cubicBezTo>
                    <a:cubicBezTo>
                      <a:pt x="3357771" y="3176365"/>
                      <a:pt x="3366649" y="3182526"/>
                      <a:pt x="3373534" y="3187871"/>
                    </a:cubicBezTo>
                    <a:cubicBezTo>
                      <a:pt x="3469564" y="3263880"/>
                      <a:pt x="3546751" y="3336264"/>
                      <a:pt x="3618683" y="3418253"/>
                    </a:cubicBezTo>
                    <a:cubicBezTo>
                      <a:pt x="3702030" y="3411820"/>
                      <a:pt x="3785105" y="3404392"/>
                      <a:pt x="3866006" y="3397235"/>
                    </a:cubicBezTo>
                    <a:cubicBezTo>
                      <a:pt x="3956781" y="3389172"/>
                      <a:pt x="4050637" y="3380837"/>
                      <a:pt x="4144674" y="3373771"/>
                    </a:cubicBezTo>
                    <a:cubicBezTo>
                      <a:pt x="4226844" y="3367520"/>
                      <a:pt x="4304755" y="3410008"/>
                      <a:pt x="4342986" y="3481669"/>
                    </a:cubicBezTo>
                    <a:cubicBezTo>
                      <a:pt x="4377321" y="3545900"/>
                      <a:pt x="4411294" y="3618647"/>
                      <a:pt x="4449887" y="3710601"/>
                    </a:cubicBezTo>
                    <a:cubicBezTo>
                      <a:pt x="4482320" y="3787697"/>
                      <a:pt x="4465107" y="3875936"/>
                      <a:pt x="4406220" y="3935547"/>
                    </a:cubicBezTo>
                    <a:lnTo>
                      <a:pt x="4388102" y="3953938"/>
                    </a:lnTo>
                    <a:cubicBezTo>
                      <a:pt x="4299591" y="4043445"/>
                      <a:pt x="4143134" y="4201623"/>
                      <a:pt x="4035327" y="4313960"/>
                    </a:cubicBezTo>
                    <a:cubicBezTo>
                      <a:pt x="4056979" y="4443691"/>
                      <a:pt x="4063592" y="4592266"/>
                      <a:pt x="4053445" y="4718192"/>
                    </a:cubicBezTo>
                    <a:cubicBezTo>
                      <a:pt x="4156270" y="4810508"/>
                      <a:pt x="4264712" y="4900106"/>
                      <a:pt x="4369983" y="4987077"/>
                    </a:cubicBezTo>
                    <a:cubicBezTo>
                      <a:pt x="4397342" y="5009635"/>
                      <a:pt x="4424702" y="5032283"/>
                      <a:pt x="4451971" y="5054932"/>
                    </a:cubicBezTo>
                    <a:cubicBezTo>
                      <a:pt x="4516474" y="5108473"/>
                      <a:pt x="4542203" y="5194900"/>
                      <a:pt x="4517561" y="5274986"/>
                    </a:cubicBezTo>
                    <a:cubicBezTo>
                      <a:pt x="4504334" y="5318018"/>
                      <a:pt x="4469727" y="5427728"/>
                      <a:pt x="4433127" y="5516692"/>
                    </a:cubicBezTo>
                    <a:cubicBezTo>
                      <a:pt x="4401056" y="5594784"/>
                      <a:pt x="4326135" y="5644793"/>
                      <a:pt x="4241701" y="5644793"/>
                    </a:cubicBezTo>
                    <a:cubicBezTo>
                      <a:pt x="4240886" y="5644793"/>
                      <a:pt x="4240070" y="5644793"/>
                      <a:pt x="4239346" y="5644793"/>
                    </a:cubicBezTo>
                    <a:lnTo>
                      <a:pt x="4175567" y="5644068"/>
                    </a:lnTo>
                    <a:cubicBezTo>
                      <a:pt x="4049641" y="5642528"/>
                      <a:pt x="3803133" y="5639538"/>
                      <a:pt x="3715528" y="5644158"/>
                    </a:cubicBezTo>
                    <a:cubicBezTo>
                      <a:pt x="3711180" y="5650772"/>
                      <a:pt x="3706741" y="5657928"/>
                      <a:pt x="3703298" y="5663364"/>
                    </a:cubicBezTo>
                    <a:cubicBezTo>
                      <a:pt x="3693514" y="5678856"/>
                      <a:pt x="3684364" y="5693532"/>
                      <a:pt x="3674217" y="5706397"/>
                    </a:cubicBezTo>
                    <a:cubicBezTo>
                      <a:pt x="3616871" y="5779325"/>
                      <a:pt x="3568493" y="5832323"/>
                      <a:pt x="3495474" y="5902262"/>
                    </a:cubicBezTo>
                    <a:cubicBezTo>
                      <a:pt x="3482700" y="5914401"/>
                      <a:pt x="3468387" y="5925092"/>
                      <a:pt x="3454526" y="5935510"/>
                    </a:cubicBezTo>
                    <a:cubicBezTo>
                      <a:pt x="3450086" y="5938862"/>
                      <a:pt x="3444288" y="5943120"/>
                      <a:pt x="3438853" y="5947378"/>
                    </a:cubicBezTo>
                    <a:cubicBezTo>
                      <a:pt x="3442748" y="6003456"/>
                      <a:pt x="3453348" y="6119326"/>
                      <a:pt x="3462136" y="6216443"/>
                    </a:cubicBezTo>
                    <a:cubicBezTo>
                      <a:pt x="3470289" y="6306676"/>
                      <a:pt x="3478805" y="6400079"/>
                      <a:pt x="3484965" y="6475091"/>
                    </a:cubicBezTo>
                    <a:cubicBezTo>
                      <a:pt x="3491851" y="6558890"/>
                      <a:pt x="3448546" y="6637889"/>
                      <a:pt x="3374621" y="6676210"/>
                    </a:cubicBezTo>
                    <a:cubicBezTo>
                      <a:pt x="3305226" y="6712176"/>
                      <a:pt x="3229489" y="6747599"/>
                      <a:pt x="3149404" y="6781481"/>
                    </a:cubicBezTo>
                    <a:cubicBezTo>
                      <a:pt x="3071221" y="6814548"/>
                      <a:pt x="2981894" y="6796973"/>
                      <a:pt x="2921921" y="6736637"/>
                    </a:cubicBezTo>
                    <a:cubicBezTo>
                      <a:pt x="2889216" y="6703751"/>
                      <a:pt x="2850895" y="6664342"/>
                      <a:pt x="2810308" y="6622669"/>
                    </a:cubicBezTo>
                    <a:cubicBezTo>
                      <a:pt x="2731673" y="6541859"/>
                      <a:pt x="2607105" y="6413849"/>
                      <a:pt x="2551299" y="6365834"/>
                    </a:cubicBezTo>
                    <a:cubicBezTo>
                      <a:pt x="2353169" y="6397360"/>
                      <a:pt x="2215737" y="6389026"/>
                      <a:pt x="2142627" y="6383590"/>
                    </a:cubicBezTo>
                    <a:lnTo>
                      <a:pt x="1788494" y="6788819"/>
                    </a:lnTo>
                    <a:cubicBezTo>
                      <a:pt x="1748089" y="6834841"/>
                      <a:pt x="1690923" y="6860026"/>
                      <a:pt x="1632128" y="6860026"/>
                    </a:cubicBezTo>
                    <a:close/>
                    <a:moveTo>
                      <a:pt x="1427475" y="6567497"/>
                    </a:moveTo>
                    <a:cubicBezTo>
                      <a:pt x="1489260" y="6593770"/>
                      <a:pt x="1574328" y="6625568"/>
                      <a:pt x="1629863" y="6644593"/>
                    </a:cubicBezTo>
                    <a:lnTo>
                      <a:pt x="2014799" y="6204123"/>
                    </a:lnTo>
                    <a:cubicBezTo>
                      <a:pt x="2028025" y="6188993"/>
                      <a:pt x="2045238" y="6177941"/>
                      <a:pt x="2064444" y="6172052"/>
                    </a:cubicBezTo>
                    <a:cubicBezTo>
                      <a:pt x="2089539" y="6164442"/>
                      <a:pt x="2111735" y="6166164"/>
                      <a:pt x="2148607" y="6168972"/>
                    </a:cubicBezTo>
                    <a:cubicBezTo>
                      <a:pt x="2214288" y="6174045"/>
                      <a:pt x="2350904" y="6184463"/>
                      <a:pt x="2554470" y="6147863"/>
                    </a:cubicBezTo>
                    <a:cubicBezTo>
                      <a:pt x="2617705" y="6136448"/>
                      <a:pt x="2661824" y="6172324"/>
                      <a:pt x="2762837" y="6270166"/>
                    </a:cubicBezTo>
                    <a:cubicBezTo>
                      <a:pt x="2822629" y="6328147"/>
                      <a:pt x="2894471" y="6401800"/>
                      <a:pt x="2963775" y="6473098"/>
                    </a:cubicBezTo>
                    <a:cubicBezTo>
                      <a:pt x="3002550" y="6512959"/>
                      <a:pt x="3039241" y="6550647"/>
                      <a:pt x="3070496" y="6582083"/>
                    </a:cubicBezTo>
                    <a:cubicBezTo>
                      <a:pt x="3141884" y="6551734"/>
                      <a:pt x="3209377" y="6520206"/>
                      <a:pt x="3271162" y="6488318"/>
                    </a:cubicBezTo>
                    <a:cubicBezTo>
                      <a:pt x="3265093" y="6414936"/>
                      <a:pt x="3256849" y="6323708"/>
                      <a:pt x="3248876" y="6235468"/>
                    </a:cubicBezTo>
                    <a:cubicBezTo>
                      <a:pt x="3220067" y="5917663"/>
                      <a:pt x="3220430" y="5910597"/>
                      <a:pt x="3226409" y="5886589"/>
                    </a:cubicBezTo>
                    <a:cubicBezTo>
                      <a:pt x="3239998" y="5828156"/>
                      <a:pt x="3287922" y="5792462"/>
                      <a:pt x="3326425" y="5763653"/>
                    </a:cubicBezTo>
                    <a:cubicBezTo>
                      <a:pt x="3333582" y="5758307"/>
                      <a:pt x="3344363" y="5750244"/>
                      <a:pt x="3347715" y="5747074"/>
                    </a:cubicBezTo>
                    <a:cubicBezTo>
                      <a:pt x="3413396" y="5684201"/>
                      <a:pt x="3454797" y="5638813"/>
                      <a:pt x="3505712" y="5574038"/>
                    </a:cubicBezTo>
                    <a:cubicBezTo>
                      <a:pt x="3508882" y="5569962"/>
                      <a:pt x="3516130" y="5558456"/>
                      <a:pt x="3522018" y="5549125"/>
                    </a:cubicBezTo>
                    <a:cubicBezTo>
                      <a:pt x="3549831" y="5504915"/>
                      <a:pt x="3578550" y="5459164"/>
                      <a:pt x="3629464" y="5441136"/>
                    </a:cubicBezTo>
                    <a:cubicBezTo>
                      <a:pt x="3667241" y="5427547"/>
                      <a:pt x="3743884" y="5424376"/>
                      <a:pt x="4178194" y="5429540"/>
                    </a:cubicBezTo>
                    <a:lnTo>
                      <a:pt x="4236990" y="5430265"/>
                    </a:lnTo>
                    <a:cubicBezTo>
                      <a:pt x="4268970" y="5351448"/>
                      <a:pt x="4300497" y="5251703"/>
                      <a:pt x="4311459" y="5216281"/>
                    </a:cubicBezTo>
                    <a:cubicBezTo>
                      <a:pt x="4285549" y="5194719"/>
                      <a:pt x="4259548" y="5173248"/>
                      <a:pt x="4233547" y="5151777"/>
                    </a:cubicBezTo>
                    <a:cubicBezTo>
                      <a:pt x="4112513" y="5051761"/>
                      <a:pt x="3987402" y="4948393"/>
                      <a:pt x="3868905" y="4839408"/>
                    </a:cubicBezTo>
                    <a:cubicBezTo>
                      <a:pt x="3843267" y="4815853"/>
                      <a:pt x="3830674" y="4781246"/>
                      <a:pt x="3835203" y="4746730"/>
                    </a:cubicBezTo>
                    <a:cubicBezTo>
                      <a:pt x="3852054" y="4617180"/>
                      <a:pt x="3844082" y="4438165"/>
                      <a:pt x="3815182" y="4301367"/>
                    </a:cubicBezTo>
                    <a:cubicBezTo>
                      <a:pt x="3807934" y="4266941"/>
                      <a:pt x="3817991" y="4231157"/>
                      <a:pt x="3842270" y="4205609"/>
                    </a:cubicBezTo>
                    <a:cubicBezTo>
                      <a:pt x="3949443" y="4092456"/>
                      <a:pt x="4135796" y="3904020"/>
                      <a:pt x="4235903" y="3802826"/>
                    </a:cubicBezTo>
                    <a:lnTo>
                      <a:pt x="4250489" y="3788059"/>
                    </a:lnTo>
                    <a:cubicBezTo>
                      <a:pt x="4216425" y="3707158"/>
                      <a:pt x="4186529" y="3643017"/>
                      <a:pt x="4156904" y="3587120"/>
                    </a:cubicBezTo>
                    <a:cubicBezTo>
                      <a:pt x="4065585" y="3594006"/>
                      <a:pt x="3973813" y="3602159"/>
                      <a:pt x="3885121" y="3610041"/>
                    </a:cubicBezTo>
                    <a:cubicBezTo>
                      <a:pt x="3785920" y="3618829"/>
                      <a:pt x="3683277" y="3627979"/>
                      <a:pt x="3580180" y="3635407"/>
                    </a:cubicBezTo>
                    <a:cubicBezTo>
                      <a:pt x="3545482" y="3637944"/>
                      <a:pt x="3511872" y="3623449"/>
                      <a:pt x="3489767" y="3596633"/>
                    </a:cubicBezTo>
                    <a:cubicBezTo>
                      <a:pt x="3416476" y="3507669"/>
                      <a:pt x="3342370" y="3435737"/>
                      <a:pt x="3241991" y="3356195"/>
                    </a:cubicBezTo>
                    <a:cubicBezTo>
                      <a:pt x="3239364" y="3354202"/>
                      <a:pt x="3231120" y="3348495"/>
                      <a:pt x="3225050" y="3344327"/>
                    </a:cubicBezTo>
                    <a:cubicBezTo>
                      <a:pt x="3163808" y="3302201"/>
                      <a:pt x="3125306" y="3274026"/>
                      <a:pt x="3109180" y="3230722"/>
                    </a:cubicBezTo>
                    <a:cubicBezTo>
                      <a:pt x="3099667" y="3205627"/>
                      <a:pt x="3099124" y="3202728"/>
                      <a:pt x="3099577" y="2901321"/>
                    </a:cubicBezTo>
                    <a:cubicBezTo>
                      <a:pt x="3099758" y="2806106"/>
                      <a:pt x="3099849" y="2701107"/>
                      <a:pt x="3099124" y="2619572"/>
                    </a:cubicBezTo>
                    <a:cubicBezTo>
                      <a:pt x="3038063" y="2593843"/>
                      <a:pt x="2969211" y="2569020"/>
                      <a:pt x="2888854" y="2543563"/>
                    </a:cubicBezTo>
                    <a:cubicBezTo>
                      <a:pt x="2851348" y="2587954"/>
                      <a:pt x="2813932" y="2632889"/>
                      <a:pt x="2777513" y="2676646"/>
                    </a:cubicBezTo>
                    <a:cubicBezTo>
                      <a:pt x="2691630" y="2779833"/>
                      <a:pt x="2602757" y="2886554"/>
                      <a:pt x="2510350" y="2988744"/>
                    </a:cubicBezTo>
                    <a:cubicBezTo>
                      <a:pt x="2486796" y="3014835"/>
                      <a:pt x="2452008" y="3027609"/>
                      <a:pt x="2417038" y="3023080"/>
                    </a:cubicBezTo>
                    <a:cubicBezTo>
                      <a:pt x="2288485" y="3006320"/>
                      <a:pt x="2104215" y="3014564"/>
                      <a:pt x="1969048" y="3043192"/>
                    </a:cubicBezTo>
                    <a:cubicBezTo>
                      <a:pt x="1934170" y="3050530"/>
                      <a:pt x="1897841" y="3040111"/>
                      <a:pt x="1872294" y="3015288"/>
                    </a:cubicBezTo>
                    <a:cubicBezTo>
                      <a:pt x="1739210" y="2886101"/>
                      <a:pt x="1601054" y="2749575"/>
                      <a:pt x="1461629" y="2609516"/>
                    </a:cubicBezTo>
                    <a:cubicBezTo>
                      <a:pt x="1421133" y="2626910"/>
                      <a:pt x="1329995" y="2666681"/>
                      <a:pt x="1255436" y="2703462"/>
                    </a:cubicBezTo>
                    <a:cubicBezTo>
                      <a:pt x="1259150" y="2746132"/>
                      <a:pt x="1266217" y="2814712"/>
                      <a:pt x="1273645" y="2887097"/>
                    </a:cubicBezTo>
                    <a:cubicBezTo>
                      <a:pt x="1304991" y="3192310"/>
                      <a:pt x="1310155" y="3260980"/>
                      <a:pt x="1304176" y="3295407"/>
                    </a:cubicBezTo>
                    <a:cubicBezTo>
                      <a:pt x="1294573" y="3352300"/>
                      <a:pt x="1247011" y="3390984"/>
                      <a:pt x="1200989" y="3428490"/>
                    </a:cubicBezTo>
                    <a:cubicBezTo>
                      <a:pt x="1193832" y="3434288"/>
                      <a:pt x="1184954" y="3441535"/>
                      <a:pt x="1181783" y="3444525"/>
                    </a:cubicBezTo>
                    <a:cubicBezTo>
                      <a:pt x="1104506" y="3516366"/>
                      <a:pt x="1052414" y="3575796"/>
                      <a:pt x="988907" y="3664307"/>
                    </a:cubicBezTo>
                    <a:lnTo>
                      <a:pt x="984196" y="3670920"/>
                    </a:lnTo>
                    <a:cubicBezTo>
                      <a:pt x="962453" y="3701632"/>
                      <a:pt x="937721" y="3736330"/>
                      <a:pt x="895867" y="3750734"/>
                    </a:cubicBezTo>
                    <a:cubicBezTo>
                      <a:pt x="866152" y="3760881"/>
                      <a:pt x="835802" y="3762511"/>
                      <a:pt x="520987" y="3760247"/>
                    </a:cubicBezTo>
                    <a:cubicBezTo>
                      <a:pt x="438908" y="3759703"/>
                      <a:pt x="354021" y="3759069"/>
                      <a:pt x="289518" y="3759431"/>
                    </a:cubicBezTo>
                    <a:cubicBezTo>
                      <a:pt x="259531" y="3824569"/>
                      <a:pt x="235886" y="3896773"/>
                      <a:pt x="214868" y="3965443"/>
                    </a:cubicBezTo>
                    <a:lnTo>
                      <a:pt x="654614" y="4346936"/>
                    </a:lnTo>
                    <a:cubicBezTo>
                      <a:pt x="670739" y="4360888"/>
                      <a:pt x="682335" y="4379369"/>
                      <a:pt x="687862" y="4400025"/>
                    </a:cubicBezTo>
                    <a:cubicBezTo>
                      <a:pt x="697918" y="4437259"/>
                      <a:pt x="692844" y="4477211"/>
                      <a:pt x="688043" y="4515714"/>
                    </a:cubicBezTo>
                    <a:cubicBezTo>
                      <a:pt x="686412" y="4528759"/>
                      <a:pt x="684691" y="4542167"/>
                      <a:pt x="684329" y="4551136"/>
                    </a:cubicBezTo>
                    <a:cubicBezTo>
                      <a:pt x="682245" y="4632128"/>
                      <a:pt x="685234" y="4699983"/>
                      <a:pt x="694385" y="4777532"/>
                    </a:cubicBezTo>
                    <a:cubicBezTo>
                      <a:pt x="695653" y="4786863"/>
                      <a:pt x="698461" y="4799727"/>
                      <a:pt x="701270" y="4812229"/>
                    </a:cubicBezTo>
                    <a:cubicBezTo>
                      <a:pt x="708970" y="4846927"/>
                      <a:pt x="716852" y="4882893"/>
                      <a:pt x="712050" y="4919765"/>
                    </a:cubicBezTo>
                    <a:cubicBezTo>
                      <a:pt x="706615" y="4961257"/>
                      <a:pt x="684147" y="4984630"/>
                      <a:pt x="624174" y="5047141"/>
                    </a:cubicBezTo>
                    <a:cubicBezTo>
                      <a:pt x="588117" y="5084647"/>
                      <a:pt x="539377" y="5134021"/>
                      <a:pt x="487739" y="5186203"/>
                    </a:cubicBezTo>
                    <a:cubicBezTo>
                      <a:pt x="416713" y="5258045"/>
                      <a:pt x="336355" y="5339217"/>
                      <a:pt x="277469" y="5401818"/>
                    </a:cubicBezTo>
                    <a:cubicBezTo>
                      <a:pt x="304647" y="5469673"/>
                      <a:pt x="336446" y="5537347"/>
                      <a:pt x="371959" y="5603210"/>
                    </a:cubicBezTo>
                    <a:cubicBezTo>
                      <a:pt x="435647" y="5597502"/>
                      <a:pt x="512743" y="5590255"/>
                      <a:pt x="589386" y="5583098"/>
                    </a:cubicBezTo>
                    <a:cubicBezTo>
                      <a:pt x="941889" y="5550031"/>
                      <a:pt x="946237" y="5550393"/>
                      <a:pt x="968886" y="5555013"/>
                    </a:cubicBezTo>
                    <a:cubicBezTo>
                      <a:pt x="1026957" y="5566610"/>
                      <a:pt x="1063013" y="5613809"/>
                      <a:pt x="1094721" y="5655483"/>
                    </a:cubicBezTo>
                    <a:cubicBezTo>
                      <a:pt x="1101244" y="5663999"/>
                      <a:pt x="1108582" y="5673692"/>
                      <a:pt x="1112750" y="5678312"/>
                    </a:cubicBezTo>
                    <a:cubicBezTo>
                      <a:pt x="1193379" y="5764196"/>
                      <a:pt x="1275004" y="5828246"/>
                      <a:pt x="1381453" y="5909328"/>
                    </a:cubicBezTo>
                    <a:cubicBezTo>
                      <a:pt x="1407453" y="5929168"/>
                      <a:pt x="1423036" y="5959789"/>
                      <a:pt x="1423670" y="5992404"/>
                    </a:cubicBezTo>
                    <a:cubicBezTo>
                      <a:pt x="1426659" y="6145961"/>
                      <a:pt x="1426931" y="6298975"/>
                      <a:pt x="1427203" y="6446916"/>
                    </a:cubicBezTo>
                    <a:cubicBezTo>
                      <a:pt x="1427294" y="6487230"/>
                      <a:pt x="1427384" y="6527364"/>
                      <a:pt x="1427475" y="6567497"/>
                    </a:cubicBezTo>
                    <a:close/>
                    <a:moveTo>
                      <a:pt x="479585" y="4447406"/>
                    </a:moveTo>
                    <a:lnTo>
                      <a:pt x="479585" y="4447406"/>
                    </a:lnTo>
                    <a:lnTo>
                      <a:pt x="479585" y="4447406"/>
                    </a:lnTo>
                    <a:close/>
                    <a:moveTo>
                      <a:pt x="4154096" y="3582138"/>
                    </a:moveTo>
                    <a:lnTo>
                      <a:pt x="4154096" y="3582138"/>
                    </a:lnTo>
                    <a:lnTo>
                      <a:pt x="4154096" y="3582138"/>
                    </a:lnTo>
                    <a:close/>
                    <a:moveTo>
                      <a:pt x="3309937" y="3156525"/>
                    </a:moveTo>
                    <a:cubicBezTo>
                      <a:pt x="3309937" y="3156525"/>
                      <a:pt x="3309937" y="3156525"/>
                      <a:pt x="3309937" y="3156525"/>
                    </a:cubicBezTo>
                    <a:cubicBezTo>
                      <a:pt x="3309937" y="3156616"/>
                      <a:pt x="3309937" y="3156616"/>
                      <a:pt x="3309937" y="3156525"/>
                    </a:cubicBezTo>
                    <a:cubicBezTo>
                      <a:pt x="3309937" y="3156525"/>
                      <a:pt x="3309937" y="3156525"/>
                      <a:pt x="3309937" y="3156525"/>
                    </a:cubicBezTo>
                    <a:close/>
                    <a:moveTo>
                      <a:pt x="2262393" y="5466049"/>
                    </a:moveTo>
                    <a:cubicBezTo>
                      <a:pt x="2043064" y="5466049"/>
                      <a:pt x="1834606" y="5385511"/>
                      <a:pt x="1671355" y="5236755"/>
                    </a:cubicBezTo>
                    <a:cubicBezTo>
                      <a:pt x="1497867" y="5078668"/>
                      <a:pt x="1396310" y="4862419"/>
                      <a:pt x="1385348" y="4627870"/>
                    </a:cubicBezTo>
                    <a:cubicBezTo>
                      <a:pt x="1374387" y="4393321"/>
                      <a:pt x="1455559" y="4168646"/>
                      <a:pt x="1613646" y="3995158"/>
                    </a:cubicBezTo>
                    <a:cubicBezTo>
                      <a:pt x="1771734" y="3821670"/>
                      <a:pt x="1987983" y="3720113"/>
                      <a:pt x="2222532" y="3709151"/>
                    </a:cubicBezTo>
                    <a:cubicBezTo>
                      <a:pt x="2456900" y="3698280"/>
                      <a:pt x="2681755" y="3779362"/>
                      <a:pt x="2855243" y="3937449"/>
                    </a:cubicBezTo>
                    <a:cubicBezTo>
                      <a:pt x="3028732" y="4095537"/>
                      <a:pt x="3130288" y="4311786"/>
                      <a:pt x="3141250" y="4546335"/>
                    </a:cubicBezTo>
                    <a:cubicBezTo>
                      <a:pt x="3163717" y="5030472"/>
                      <a:pt x="2788203" y="5442586"/>
                      <a:pt x="2304067" y="5465053"/>
                    </a:cubicBezTo>
                    <a:cubicBezTo>
                      <a:pt x="2290206" y="5465778"/>
                      <a:pt x="2276254" y="5466049"/>
                      <a:pt x="2262393" y="5466049"/>
                    </a:cubicBezTo>
                    <a:close/>
                    <a:moveTo>
                      <a:pt x="2264115" y="3922501"/>
                    </a:moveTo>
                    <a:cubicBezTo>
                      <a:pt x="2253606" y="3922501"/>
                      <a:pt x="2243097" y="3922773"/>
                      <a:pt x="2232588" y="3923226"/>
                    </a:cubicBezTo>
                    <a:cubicBezTo>
                      <a:pt x="2055204" y="3931470"/>
                      <a:pt x="1891681" y="4008294"/>
                      <a:pt x="1772096" y="4139475"/>
                    </a:cubicBezTo>
                    <a:cubicBezTo>
                      <a:pt x="1652511" y="4270656"/>
                      <a:pt x="1591179" y="4440611"/>
                      <a:pt x="1599423" y="4617995"/>
                    </a:cubicBezTo>
                    <a:cubicBezTo>
                      <a:pt x="1599423" y="4617995"/>
                      <a:pt x="1599423" y="4617995"/>
                      <a:pt x="1599423" y="4617995"/>
                    </a:cubicBezTo>
                    <a:cubicBezTo>
                      <a:pt x="1607667" y="4795379"/>
                      <a:pt x="1684491" y="4958902"/>
                      <a:pt x="1815672" y="5078487"/>
                    </a:cubicBezTo>
                    <a:cubicBezTo>
                      <a:pt x="1946943" y="5198072"/>
                      <a:pt x="2116989" y="5259494"/>
                      <a:pt x="2294192" y="5251160"/>
                    </a:cubicBezTo>
                    <a:cubicBezTo>
                      <a:pt x="2660284" y="5234128"/>
                      <a:pt x="2944298" y="4922483"/>
                      <a:pt x="2927357" y="4556391"/>
                    </a:cubicBezTo>
                    <a:cubicBezTo>
                      <a:pt x="2919112" y="4379007"/>
                      <a:pt x="2842288" y="4215484"/>
                      <a:pt x="2711108" y="4095899"/>
                    </a:cubicBezTo>
                    <a:cubicBezTo>
                      <a:pt x="2587627" y="3983381"/>
                      <a:pt x="2429993" y="3922501"/>
                      <a:pt x="2264115" y="3922501"/>
                    </a:cubicBezTo>
                    <a:close/>
                    <a:moveTo>
                      <a:pt x="4559597" y="3253642"/>
                    </a:moveTo>
                    <a:cubicBezTo>
                      <a:pt x="4541659" y="3253642"/>
                      <a:pt x="4523450" y="3250743"/>
                      <a:pt x="4505784" y="3244674"/>
                    </a:cubicBezTo>
                    <a:cubicBezTo>
                      <a:pt x="4470452" y="3232624"/>
                      <a:pt x="4412562" y="3211154"/>
                      <a:pt x="4369167" y="3192582"/>
                    </a:cubicBezTo>
                    <a:cubicBezTo>
                      <a:pt x="4308107" y="3166491"/>
                      <a:pt x="4268607" y="3106517"/>
                      <a:pt x="4268336" y="3040021"/>
                    </a:cubicBezTo>
                    <a:cubicBezTo>
                      <a:pt x="4268245" y="3015198"/>
                      <a:pt x="4268245" y="2990466"/>
                      <a:pt x="4268155" y="2965733"/>
                    </a:cubicBezTo>
                    <a:cubicBezTo>
                      <a:pt x="4268064" y="2895885"/>
                      <a:pt x="4267883" y="2824134"/>
                      <a:pt x="4266886" y="2752202"/>
                    </a:cubicBezTo>
                    <a:cubicBezTo>
                      <a:pt x="4222223" y="2717414"/>
                      <a:pt x="4174570" y="2677733"/>
                      <a:pt x="4128186" y="2628178"/>
                    </a:cubicBezTo>
                    <a:cubicBezTo>
                      <a:pt x="4127914" y="2627906"/>
                      <a:pt x="4127733" y="2627635"/>
                      <a:pt x="4127461" y="2627454"/>
                    </a:cubicBezTo>
                    <a:cubicBezTo>
                      <a:pt x="4122569" y="2622108"/>
                      <a:pt x="4118130" y="2616673"/>
                      <a:pt x="4113872" y="2611237"/>
                    </a:cubicBezTo>
                    <a:cubicBezTo>
                      <a:pt x="4072742" y="2614770"/>
                      <a:pt x="4009688" y="2620659"/>
                      <a:pt x="3959137" y="2625370"/>
                    </a:cubicBezTo>
                    <a:cubicBezTo>
                      <a:pt x="3912752" y="2629718"/>
                      <a:pt x="3866096" y="2634067"/>
                      <a:pt x="3827956" y="2637510"/>
                    </a:cubicBezTo>
                    <a:cubicBezTo>
                      <a:pt x="3761732" y="2643489"/>
                      <a:pt x="3698587" y="2609788"/>
                      <a:pt x="3667060" y="2551807"/>
                    </a:cubicBezTo>
                    <a:cubicBezTo>
                      <a:pt x="3641784" y="2505242"/>
                      <a:pt x="3619136" y="2457136"/>
                      <a:pt x="3599930" y="2408759"/>
                    </a:cubicBezTo>
                    <a:cubicBezTo>
                      <a:pt x="3576285" y="2349238"/>
                      <a:pt x="3589511" y="2280567"/>
                      <a:pt x="3633540" y="2233730"/>
                    </a:cubicBezTo>
                    <a:cubicBezTo>
                      <a:pt x="3669959" y="2195046"/>
                      <a:pt x="3718971" y="2145401"/>
                      <a:pt x="3762275" y="2101643"/>
                    </a:cubicBezTo>
                    <a:cubicBezTo>
                      <a:pt x="3788547" y="2075099"/>
                      <a:pt x="3818806" y="2044478"/>
                      <a:pt x="3840186" y="2022283"/>
                    </a:cubicBezTo>
                    <a:cubicBezTo>
                      <a:pt x="3838918" y="2015850"/>
                      <a:pt x="3837649" y="2008965"/>
                      <a:pt x="3836744" y="2001899"/>
                    </a:cubicBezTo>
                    <a:cubicBezTo>
                      <a:pt x="3836653" y="2001446"/>
                      <a:pt x="3836653" y="2000993"/>
                      <a:pt x="3836562" y="2000540"/>
                    </a:cubicBezTo>
                    <a:cubicBezTo>
                      <a:pt x="3830040" y="1945730"/>
                      <a:pt x="3827865" y="1898078"/>
                      <a:pt x="3829406" y="1841184"/>
                    </a:cubicBezTo>
                    <a:cubicBezTo>
                      <a:pt x="3829406" y="1840641"/>
                      <a:pt x="3829406" y="1840188"/>
                      <a:pt x="3829496" y="1839644"/>
                    </a:cubicBezTo>
                    <a:cubicBezTo>
                      <a:pt x="3829768" y="1832940"/>
                      <a:pt x="3830311" y="1826327"/>
                      <a:pt x="3831036" y="1819985"/>
                    </a:cubicBezTo>
                    <a:lnTo>
                      <a:pt x="3609080" y="1627472"/>
                    </a:lnTo>
                    <a:cubicBezTo>
                      <a:pt x="3609080" y="1627472"/>
                      <a:pt x="3609080" y="1627472"/>
                      <a:pt x="3609080" y="1627472"/>
                    </a:cubicBezTo>
                    <a:cubicBezTo>
                      <a:pt x="3559344" y="1584258"/>
                      <a:pt x="3539684" y="1515678"/>
                      <a:pt x="3558981" y="1452534"/>
                    </a:cubicBezTo>
                    <a:cubicBezTo>
                      <a:pt x="3573476" y="1404972"/>
                      <a:pt x="3590055" y="1354239"/>
                      <a:pt x="3612794" y="1305318"/>
                    </a:cubicBezTo>
                    <a:cubicBezTo>
                      <a:pt x="3639973" y="1246794"/>
                      <a:pt x="3698949" y="1208744"/>
                      <a:pt x="3763090" y="1208291"/>
                    </a:cubicBezTo>
                    <a:cubicBezTo>
                      <a:pt x="3802680" y="1208020"/>
                      <a:pt x="3854500" y="1208382"/>
                      <a:pt x="3904599" y="1208744"/>
                    </a:cubicBezTo>
                    <a:cubicBezTo>
                      <a:pt x="3952523" y="1209107"/>
                      <a:pt x="4012678" y="1209469"/>
                      <a:pt x="4051452" y="1209107"/>
                    </a:cubicBezTo>
                    <a:cubicBezTo>
                      <a:pt x="4091314" y="1154931"/>
                      <a:pt x="4127642" y="1114254"/>
                      <a:pt x="4177288" y="1068142"/>
                    </a:cubicBezTo>
                    <a:cubicBezTo>
                      <a:pt x="4182543" y="1063250"/>
                      <a:pt x="4188522" y="1058267"/>
                      <a:pt x="4194954" y="1053012"/>
                    </a:cubicBezTo>
                    <a:cubicBezTo>
                      <a:pt x="4191421" y="1007896"/>
                      <a:pt x="4183539" y="931525"/>
                      <a:pt x="4178285" y="880702"/>
                    </a:cubicBezTo>
                    <a:cubicBezTo>
                      <a:pt x="4173664" y="835676"/>
                      <a:pt x="4169316" y="793188"/>
                      <a:pt x="4167051" y="766734"/>
                    </a:cubicBezTo>
                    <a:cubicBezTo>
                      <a:pt x="4161253" y="698154"/>
                      <a:pt x="4197310" y="634104"/>
                      <a:pt x="4258914" y="603573"/>
                    </a:cubicBezTo>
                    <a:cubicBezTo>
                      <a:pt x="4308831" y="578751"/>
                      <a:pt x="4370254" y="552116"/>
                      <a:pt x="4394353" y="541788"/>
                    </a:cubicBezTo>
                    <a:cubicBezTo>
                      <a:pt x="4457316" y="514791"/>
                      <a:pt x="4529248" y="528833"/>
                      <a:pt x="4577716" y="577392"/>
                    </a:cubicBezTo>
                    <a:cubicBezTo>
                      <a:pt x="4646658" y="646606"/>
                      <a:pt x="4714785" y="714189"/>
                      <a:pt x="4781010" y="778874"/>
                    </a:cubicBezTo>
                    <a:cubicBezTo>
                      <a:pt x="4848140" y="769361"/>
                      <a:pt x="4921431" y="766100"/>
                      <a:pt x="4987112" y="769633"/>
                    </a:cubicBezTo>
                    <a:cubicBezTo>
                      <a:pt x="5027245" y="723792"/>
                      <a:pt x="5066654" y="676411"/>
                      <a:pt x="5105157" y="630208"/>
                    </a:cubicBezTo>
                    <a:cubicBezTo>
                      <a:pt x="5135506" y="593789"/>
                      <a:pt x="5166852" y="556011"/>
                      <a:pt x="5198469" y="519139"/>
                    </a:cubicBezTo>
                    <a:cubicBezTo>
                      <a:pt x="5211967" y="503376"/>
                      <a:pt x="5229724" y="491961"/>
                      <a:pt x="5249654" y="486072"/>
                    </a:cubicBezTo>
                    <a:lnTo>
                      <a:pt x="5251829" y="485438"/>
                    </a:lnTo>
                    <a:cubicBezTo>
                      <a:pt x="5271669" y="479640"/>
                      <a:pt x="5292778" y="479640"/>
                      <a:pt x="5312527" y="485619"/>
                    </a:cubicBezTo>
                    <a:cubicBezTo>
                      <a:pt x="5402669" y="512526"/>
                      <a:pt x="5473151" y="538436"/>
                      <a:pt x="5534212" y="567154"/>
                    </a:cubicBezTo>
                    <a:cubicBezTo>
                      <a:pt x="5570993" y="584458"/>
                      <a:pt x="5594820" y="621058"/>
                      <a:pt x="5595725" y="661644"/>
                    </a:cubicBezTo>
                    <a:cubicBezTo>
                      <a:pt x="5596903" y="713102"/>
                      <a:pt x="5596722" y="797627"/>
                      <a:pt x="5596632" y="872277"/>
                    </a:cubicBezTo>
                    <a:cubicBezTo>
                      <a:pt x="5596541" y="913044"/>
                      <a:pt x="5596541" y="960063"/>
                      <a:pt x="5596722" y="992948"/>
                    </a:cubicBezTo>
                    <a:cubicBezTo>
                      <a:pt x="5596812" y="993039"/>
                      <a:pt x="5596994" y="993130"/>
                      <a:pt x="5597085" y="993220"/>
                    </a:cubicBezTo>
                    <a:cubicBezTo>
                      <a:pt x="5604332" y="998203"/>
                      <a:pt x="5610039" y="1002098"/>
                      <a:pt x="5615022" y="1006085"/>
                    </a:cubicBezTo>
                    <a:cubicBezTo>
                      <a:pt x="5615294" y="1006266"/>
                      <a:pt x="5615475" y="1006447"/>
                      <a:pt x="5615747" y="1006628"/>
                    </a:cubicBezTo>
                    <a:cubicBezTo>
                      <a:pt x="5667839" y="1047849"/>
                      <a:pt x="5711052" y="1087620"/>
                      <a:pt x="5751095" y="1131377"/>
                    </a:cubicBezTo>
                    <a:cubicBezTo>
                      <a:pt x="5792859" y="1128025"/>
                      <a:pt x="5834442" y="1124310"/>
                      <a:pt x="5875028" y="1120687"/>
                    </a:cubicBezTo>
                    <a:cubicBezTo>
                      <a:pt x="5928841" y="1115885"/>
                      <a:pt x="5984466" y="1110993"/>
                      <a:pt x="6040363" y="1106735"/>
                    </a:cubicBezTo>
                    <a:cubicBezTo>
                      <a:pt x="6106135" y="1101843"/>
                      <a:pt x="6168645" y="1135906"/>
                      <a:pt x="6199447" y="1193524"/>
                    </a:cubicBezTo>
                    <a:cubicBezTo>
                      <a:pt x="6220374" y="1232661"/>
                      <a:pt x="6240939" y="1276871"/>
                      <a:pt x="6264312" y="1332406"/>
                    </a:cubicBezTo>
                    <a:cubicBezTo>
                      <a:pt x="6290313" y="1394282"/>
                      <a:pt x="6276634" y="1465217"/>
                      <a:pt x="6229252" y="1513051"/>
                    </a:cubicBezTo>
                    <a:lnTo>
                      <a:pt x="6217566" y="1524828"/>
                    </a:lnTo>
                    <a:cubicBezTo>
                      <a:pt x="6169551" y="1573387"/>
                      <a:pt x="6087563" y="1656372"/>
                      <a:pt x="6025596" y="1720512"/>
                    </a:cubicBezTo>
                    <a:cubicBezTo>
                      <a:pt x="6035108" y="1787462"/>
                      <a:pt x="6038370" y="1860571"/>
                      <a:pt x="6034837" y="1925981"/>
                    </a:cubicBezTo>
                    <a:cubicBezTo>
                      <a:pt x="6090190" y="1974992"/>
                      <a:pt x="6148171" y="2022917"/>
                      <a:pt x="6204702" y="2069573"/>
                    </a:cubicBezTo>
                    <a:cubicBezTo>
                      <a:pt x="6220827" y="2082890"/>
                      <a:pt x="6237044" y="2096298"/>
                      <a:pt x="6253079" y="2109616"/>
                    </a:cubicBezTo>
                    <a:cubicBezTo>
                      <a:pt x="6304808" y="2152557"/>
                      <a:pt x="6325464" y="2221862"/>
                      <a:pt x="6305714" y="2286184"/>
                    </a:cubicBezTo>
                    <a:cubicBezTo>
                      <a:pt x="6297742" y="2312185"/>
                      <a:pt x="6276814" y="2378500"/>
                      <a:pt x="6254528" y="2432766"/>
                    </a:cubicBezTo>
                    <a:cubicBezTo>
                      <a:pt x="6228799" y="2495457"/>
                      <a:pt x="6168645" y="2535591"/>
                      <a:pt x="6100880" y="2535591"/>
                    </a:cubicBezTo>
                    <a:cubicBezTo>
                      <a:pt x="6100246" y="2535591"/>
                      <a:pt x="6099612" y="2535591"/>
                      <a:pt x="6098977" y="2535591"/>
                    </a:cubicBezTo>
                    <a:lnTo>
                      <a:pt x="6061290" y="2535138"/>
                    </a:lnTo>
                    <a:cubicBezTo>
                      <a:pt x="5996697" y="2534322"/>
                      <a:pt x="5876297" y="2532873"/>
                      <a:pt x="5814693" y="2534322"/>
                    </a:cubicBezTo>
                    <a:cubicBezTo>
                      <a:pt x="5810163" y="2541298"/>
                      <a:pt x="5805452" y="2548364"/>
                      <a:pt x="5800288" y="2555069"/>
                    </a:cubicBezTo>
                    <a:cubicBezTo>
                      <a:pt x="5764956" y="2600003"/>
                      <a:pt x="5735241" y="2632617"/>
                      <a:pt x="5690487" y="2675468"/>
                    </a:cubicBezTo>
                    <a:cubicBezTo>
                      <a:pt x="5684418" y="2681176"/>
                      <a:pt x="5678257" y="2686340"/>
                      <a:pt x="5672278" y="2690960"/>
                    </a:cubicBezTo>
                    <a:cubicBezTo>
                      <a:pt x="5675177" y="2726745"/>
                      <a:pt x="5679978" y="2779652"/>
                      <a:pt x="5684146" y="2825312"/>
                    </a:cubicBezTo>
                    <a:cubicBezTo>
                      <a:pt x="5689038" y="2878762"/>
                      <a:pt x="5694021" y="2934025"/>
                      <a:pt x="5697644" y="2978598"/>
                    </a:cubicBezTo>
                    <a:cubicBezTo>
                      <a:pt x="5703171" y="3045728"/>
                      <a:pt x="5668382" y="3109054"/>
                      <a:pt x="5608952" y="3139856"/>
                    </a:cubicBezTo>
                    <a:cubicBezTo>
                      <a:pt x="5567007" y="3161598"/>
                      <a:pt x="5521166" y="3183069"/>
                      <a:pt x="5472789" y="3203544"/>
                    </a:cubicBezTo>
                    <a:cubicBezTo>
                      <a:pt x="5410007" y="3230088"/>
                      <a:pt x="5338347" y="3215955"/>
                      <a:pt x="5290241" y="3167578"/>
                    </a:cubicBezTo>
                    <a:cubicBezTo>
                      <a:pt x="5270945" y="3148191"/>
                      <a:pt x="5248024" y="3124636"/>
                      <a:pt x="5223926" y="3099904"/>
                    </a:cubicBezTo>
                    <a:cubicBezTo>
                      <a:pt x="5184246" y="3059136"/>
                      <a:pt x="5123729" y="2996988"/>
                      <a:pt x="5088396" y="2964103"/>
                    </a:cubicBezTo>
                    <a:cubicBezTo>
                      <a:pt x="4994631" y="2977420"/>
                      <a:pt x="4924602" y="2976061"/>
                      <a:pt x="4879667" y="2973343"/>
                    </a:cubicBezTo>
                    <a:lnTo>
                      <a:pt x="4684798" y="3196387"/>
                    </a:lnTo>
                    <a:cubicBezTo>
                      <a:pt x="4652547" y="3233440"/>
                      <a:pt x="4606797" y="3253642"/>
                      <a:pt x="4559597" y="3253642"/>
                    </a:cubicBezTo>
                    <a:close/>
                    <a:moveTo>
                      <a:pt x="4482410" y="3007588"/>
                    </a:moveTo>
                    <a:cubicBezTo>
                      <a:pt x="4502885" y="3015741"/>
                      <a:pt x="4524990" y="3024076"/>
                      <a:pt x="4544739" y="3031323"/>
                    </a:cubicBezTo>
                    <a:lnTo>
                      <a:pt x="4752563" y="2793513"/>
                    </a:lnTo>
                    <a:cubicBezTo>
                      <a:pt x="4765790" y="2778384"/>
                      <a:pt x="4783003" y="2767241"/>
                      <a:pt x="4802209" y="2761443"/>
                    </a:cubicBezTo>
                    <a:cubicBezTo>
                      <a:pt x="4824858" y="2754558"/>
                      <a:pt x="4843882" y="2756007"/>
                      <a:pt x="4867890" y="2757909"/>
                    </a:cubicBezTo>
                    <a:cubicBezTo>
                      <a:pt x="4904852" y="2760718"/>
                      <a:pt x="4981767" y="2766607"/>
                      <a:pt x="5096550" y="2745951"/>
                    </a:cubicBezTo>
                    <a:cubicBezTo>
                      <a:pt x="5159604" y="2734627"/>
                      <a:pt x="5202999" y="2776663"/>
                      <a:pt x="5257899" y="2829842"/>
                    </a:cubicBezTo>
                    <a:cubicBezTo>
                      <a:pt x="5293684" y="2864539"/>
                      <a:pt x="5336263" y="2908296"/>
                      <a:pt x="5377484" y="2950604"/>
                    </a:cubicBezTo>
                    <a:cubicBezTo>
                      <a:pt x="5392069" y="2965552"/>
                      <a:pt x="5406111" y="2980047"/>
                      <a:pt x="5419248" y="2993455"/>
                    </a:cubicBezTo>
                    <a:cubicBezTo>
                      <a:pt x="5440809" y="2983943"/>
                      <a:pt x="5461555" y="2974249"/>
                      <a:pt x="5481486" y="2964465"/>
                    </a:cubicBezTo>
                    <a:cubicBezTo>
                      <a:pt x="5478315" y="2927502"/>
                      <a:pt x="5474510" y="2885648"/>
                      <a:pt x="5470796" y="2844790"/>
                    </a:cubicBezTo>
                    <a:cubicBezTo>
                      <a:pt x="5453130" y="2649830"/>
                      <a:pt x="5453130" y="2646660"/>
                      <a:pt x="5458566" y="2624554"/>
                    </a:cubicBezTo>
                    <a:cubicBezTo>
                      <a:pt x="5470343" y="2574637"/>
                      <a:pt x="5508574" y="2546009"/>
                      <a:pt x="5534031" y="2527075"/>
                    </a:cubicBezTo>
                    <a:cubicBezTo>
                      <a:pt x="5537020" y="2524810"/>
                      <a:pt x="5541369" y="2521549"/>
                      <a:pt x="5543181" y="2520099"/>
                    </a:cubicBezTo>
                    <a:cubicBezTo>
                      <a:pt x="5579600" y="2485130"/>
                      <a:pt x="5602883" y="2459763"/>
                      <a:pt x="5631148" y="2423797"/>
                    </a:cubicBezTo>
                    <a:cubicBezTo>
                      <a:pt x="5632597" y="2421714"/>
                      <a:pt x="5636221" y="2416006"/>
                      <a:pt x="5638577" y="2412201"/>
                    </a:cubicBezTo>
                    <a:cubicBezTo>
                      <a:pt x="5657058" y="2382758"/>
                      <a:pt x="5680069" y="2346067"/>
                      <a:pt x="5724642" y="2330394"/>
                    </a:cubicBezTo>
                    <a:cubicBezTo>
                      <a:pt x="5751276" y="2320791"/>
                      <a:pt x="5775374" y="2317621"/>
                      <a:pt x="6063917" y="2321063"/>
                    </a:cubicBezTo>
                    <a:lnTo>
                      <a:pt x="6068176" y="2321154"/>
                    </a:lnTo>
                    <a:cubicBezTo>
                      <a:pt x="6076963" y="2297327"/>
                      <a:pt x="6085207" y="2272957"/>
                      <a:pt x="6091368" y="2253842"/>
                    </a:cubicBezTo>
                    <a:cubicBezTo>
                      <a:pt x="6083668" y="2247500"/>
                      <a:pt x="6075967" y="2241068"/>
                      <a:pt x="6068266" y="2234727"/>
                    </a:cubicBezTo>
                    <a:cubicBezTo>
                      <a:pt x="5996334" y="2175297"/>
                      <a:pt x="5921865" y="2113783"/>
                      <a:pt x="5851020" y="2048646"/>
                    </a:cubicBezTo>
                    <a:cubicBezTo>
                      <a:pt x="5825383" y="2025091"/>
                      <a:pt x="5812790" y="1990484"/>
                      <a:pt x="5817320" y="1955967"/>
                    </a:cubicBezTo>
                    <a:cubicBezTo>
                      <a:pt x="5826560" y="1885032"/>
                      <a:pt x="5821940" y="1782932"/>
                      <a:pt x="5806086" y="1707648"/>
                    </a:cubicBezTo>
                    <a:cubicBezTo>
                      <a:pt x="5798839" y="1673222"/>
                      <a:pt x="5808894" y="1637437"/>
                      <a:pt x="5833174" y="1611890"/>
                    </a:cubicBezTo>
                    <a:cubicBezTo>
                      <a:pt x="5892694" y="1549108"/>
                      <a:pt x="5993254" y="1447189"/>
                      <a:pt x="6054134" y="1385585"/>
                    </a:cubicBezTo>
                    <a:cubicBezTo>
                      <a:pt x="6043896" y="1362302"/>
                      <a:pt x="6034384" y="1341556"/>
                      <a:pt x="6025053" y="1322712"/>
                    </a:cubicBezTo>
                    <a:cubicBezTo>
                      <a:pt x="5981024" y="1326245"/>
                      <a:pt x="5936904" y="1330141"/>
                      <a:pt x="5894053" y="1333946"/>
                    </a:cubicBezTo>
                    <a:cubicBezTo>
                      <a:pt x="5835257" y="1339200"/>
                      <a:pt x="5774559" y="1344545"/>
                      <a:pt x="5713317" y="1348985"/>
                    </a:cubicBezTo>
                    <a:cubicBezTo>
                      <a:pt x="5678620" y="1351431"/>
                      <a:pt x="5645009" y="1337026"/>
                      <a:pt x="5622904" y="1310210"/>
                    </a:cubicBezTo>
                    <a:cubicBezTo>
                      <a:pt x="5581774" y="1260293"/>
                      <a:pt x="5540010" y="1219797"/>
                      <a:pt x="5483479" y="1174953"/>
                    </a:cubicBezTo>
                    <a:cubicBezTo>
                      <a:pt x="5482120" y="1173956"/>
                      <a:pt x="5479040" y="1171872"/>
                      <a:pt x="5475597" y="1169517"/>
                    </a:cubicBezTo>
                    <a:cubicBezTo>
                      <a:pt x="5439722" y="1144785"/>
                      <a:pt x="5405749" y="1121411"/>
                      <a:pt x="5390891" y="1081640"/>
                    </a:cubicBezTo>
                    <a:cubicBezTo>
                      <a:pt x="5382194" y="1058539"/>
                      <a:pt x="5382194" y="1057723"/>
                      <a:pt x="5382466" y="871914"/>
                    </a:cubicBezTo>
                    <a:cubicBezTo>
                      <a:pt x="5382557" y="826526"/>
                      <a:pt x="5382648" y="777424"/>
                      <a:pt x="5382376" y="735026"/>
                    </a:cubicBezTo>
                    <a:cubicBezTo>
                      <a:pt x="5361992" y="727054"/>
                      <a:pt x="5340159" y="719263"/>
                      <a:pt x="5316332" y="711290"/>
                    </a:cubicBezTo>
                    <a:cubicBezTo>
                      <a:pt x="5300659" y="729953"/>
                      <a:pt x="5285077" y="748706"/>
                      <a:pt x="5269676" y="767187"/>
                    </a:cubicBezTo>
                    <a:cubicBezTo>
                      <a:pt x="5218671" y="828519"/>
                      <a:pt x="5165855" y="891845"/>
                      <a:pt x="5110683" y="952906"/>
                    </a:cubicBezTo>
                    <a:cubicBezTo>
                      <a:pt x="5087129" y="978997"/>
                      <a:pt x="5052249" y="991771"/>
                      <a:pt x="5017371" y="987241"/>
                    </a:cubicBezTo>
                    <a:cubicBezTo>
                      <a:pt x="4945801" y="977910"/>
                      <a:pt x="4843067" y="982530"/>
                      <a:pt x="4767511" y="998565"/>
                    </a:cubicBezTo>
                    <a:cubicBezTo>
                      <a:pt x="4732632" y="1005994"/>
                      <a:pt x="4696304" y="995485"/>
                      <a:pt x="4670756" y="970662"/>
                    </a:cubicBezTo>
                    <a:cubicBezTo>
                      <a:pt x="4598915" y="900904"/>
                      <a:pt x="4524356" y="827342"/>
                      <a:pt x="4448800" y="751605"/>
                    </a:cubicBezTo>
                    <a:cubicBezTo>
                      <a:pt x="4429866" y="759939"/>
                      <a:pt x="4406402" y="770448"/>
                      <a:pt x="4383481" y="781229"/>
                    </a:cubicBezTo>
                    <a:cubicBezTo>
                      <a:pt x="4385656" y="803515"/>
                      <a:pt x="4388464" y="830694"/>
                      <a:pt x="4391363" y="858778"/>
                    </a:cubicBezTo>
                    <a:cubicBezTo>
                      <a:pt x="4412200" y="1061166"/>
                      <a:pt x="4413287" y="1087438"/>
                      <a:pt x="4409029" y="1112080"/>
                    </a:cubicBezTo>
                    <a:cubicBezTo>
                      <a:pt x="4400604" y="1161816"/>
                      <a:pt x="4362916" y="1192528"/>
                      <a:pt x="4332567" y="1217170"/>
                    </a:cubicBezTo>
                    <a:cubicBezTo>
                      <a:pt x="4328943" y="1220069"/>
                      <a:pt x="4325682" y="1222696"/>
                      <a:pt x="4323236" y="1224870"/>
                    </a:cubicBezTo>
                    <a:cubicBezTo>
                      <a:pt x="4280113" y="1265004"/>
                      <a:pt x="4250851" y="1298342"/>
                      <a:pt x="4215247" y="1347988"/>
                    </a:cubicBezTo>
                    <a:lnTo>
                      <a:pt x="4212620" y="1351702"/>
                    </a:lnTo>
                    <a:cubicBezTo>
                      <a:pt x="4197581" y="1372902"/>
                      <a:pt x="4177016" y="1401892"/>
                      <a:pt x="4138967" y="1414937"/>
                    </a:cubicBezTo>
                    <a:cubicBezTo>
                      <a:pt x="4114325" y="1423363"/>
                      <a:pt x="4099649" y="1424359"/>
                      <a:pt x="3903059" y="1422910"/>
                    </a:cubicBezTo>
                    <a:cubicBezTo>
                      <a:pt x="3866096" y="1422638"/>
                      <a:pt x="3828137" y="1422366"/>
                      <a:pt x="3795433" y="1422366"/>
                    </a:cubicBezTo>
                    <a:cubicBezTo>
                      <a:pt x="3787189" y="1442931"/>
                      <a:pt x="3779760" y="1464493"/>
                      <a:pt x="3772874" y="1485963"/>
                    </a:cubicBezTo>
                    <a:lnTo>
                      <a:pt x="4010957" y="1692519"/>
                    </a:lnTo>
                    <a:cubicBezTo>
                      <a:pt x="4027082" y="1706470"/>
                      <a:pt x="4038588" y="1724952"/>
                      <a:pt x="4044205" y="1745516"/>
                    </a:cubicBezTo>
                    <a:cubicBezTo>
                      <a:pt x="4052358" y="1775866"/>
                      <a:pt x="4048735" y="1805037"/>
                      <a:pt x="4045473" y="1830857"/>
                    </a:cubicBezTo>
                    <a:cubicBezTo>
                      <a:pt x="4044748" y="1836836"/>
                      <a:pt x="4043752" y="1844264"/>
                      <a:pt x="4043571" y="1847979"/>
                    </a:cubicBezTo>
                    <a:cubicBezTo>
                      <a:pt x="4042393" y="1893820"/>
                      <a:pt x="4044024" y="1930601"/>
                      <a:pt x="4049188" y="1974358"/>
                    </a:cubicBezTo>
                    <a:cubicBezTo>
                      <a:pt x="4049731" y="1978163"/>
                      <a:pt x="4051271" y="1984958"/>
                      <a:pt x="4052539" y="1991027"/>
                    </a:cubicBezTo>
                    <a:cubicBezTo>
                      <a:pt x="4057341" y="2012951"/>
                      <a:pt x="4063411" y="2040220"/>
                      <a:pt x="4059606" y="2069664"/>
                    </a:cubicBezTo>
                    <a:cubicBezTo>
                      <a:pt x="4054533" y="2108529"/>
                      <a:pt x="4033696" y="2130271"/>
                      <a:pt x="3995828" y="2169680"/>
                    </a:cubicBezTo>
                    <a:cubicBezTo>
                      <a:pt x="3974266" y="2192147"/>
                      <a:pt x="3945366" y="2221409"/>
                      <a:pt x="3914655" y="2252393"/>
                    </a:cubicBezTo>
                    <a:cubicBezTo>
                      <a:pt x="3880410" y="2287090"/>
                      <a:pt x="3842361" y="2325412"/>
                      <a:pt x="3810834" y="2358297"/>
                    </a:cubicBezTo>
                    <a:cubicBezTo>
                      <a:pt x="3819984" y="2379497"/>
                      <a:pt x="3829858" y="2400605"/>
                      <a:pt x="3840458" y="2421351"/>
                    </a:cubicBezTo>
                    <a:cubicBezTo>
                      <a:pt x="3871260" y="2418543"/>
                      <a:pt x="3905323" y="2415372"/>
                      <a:pt x="3939206" y="2412201"/>
                    </a:cubicBezTo>
                    <a:cubicBezTo>
                      <a:pt x="4154368" y="2392089"/>
                      <a:pt x="4155817" y="2391999"/>
                      <a:pt x="4176473" y="2396257"/>
                    </a:cubicBezTo>
                    <a:cubicBezTo>
                      <a:pt x="4226934" y="2406403"/>
                      <a:pt x="4255834" y="2444272"/>
                      <a:pt x="4276942" y="2471993"/>
                    </a:cubicBezTo>
                    <a:cubicBezTo>
                      <a:pt x="4279570" y="2475436"/>
                      <a:pt x="4283555" y="2480600"/>
                      <a:pt x="4285186" y="2482593"/>
                    </a:cubicBezTo>
                    <a:cubicBezTo>
                      <a:pt x="4330302" y="2530608"/>
                      <a:pt x="4377049" y="2567208"/>
                      <a:pt x="4438019" y="2613683"/>
                    </a:cubicBezTo>
                    <a:cubicBezTo>
                      <a:pt x="4464020" y="2633523"/>
                      <a:pt x="4479602" y="2664054"/>
                      <a:pt x="4480236" y="2696758"/>
                    </a:cubicBezTo>
                    <a:cubicBezTo>
                      <a:pt x="4482048" y="2787715"/>
                      <a:pt x="4482229" y="2878038"/>
                      <a:pt x="4482320" y="2965461"/>
                    </a:cubicBezTo>
                    <a:cubicBezTo>
                      <a:pt x="4482410" y="2979322"/>
                      <a:pt x="4482410" y="2993455"/>
                      <a:pt x="4482410" y="3007588"/>
                    </a:cubicBezTo>
                    <a:close/>
                    <a:moveTo>
                      <a:pt x="4094938" y="2586867"/>
                    </a:moveTo>
                    <a:lnTo>
                      <a:pt x="4094938" y="2586867"/>
                    </a:lnTo>
                    <a:lnTo>
                      <a:pt x="4094938" y="2586867"/>
                    </a:lnTo>
                    <a:close/>
                    <a:moveTo>
                      <a:pt x="5830727" y="2509862"/>
                    </a:moveTo>
                    <a:lnTo>
                      <a:pt x="5830727" y="2509862"/>
                    </a:lnTo>
                    <a:lnTo>
                      <a:pt x="5830727" y="2509862"/>
                    </a:lnTo>
                    <a:close/>
                    <a:moveTo>
                      <a:pt x="3846800" y="2053628"/>
                    </a:moveTo>
                    <a:lnTo>
                      <a:pt x="3846800" y="2053628"/>
                    </a:lnTo>
                    <a:lnTo>
                      <a:pt x="3846800" y="2053628"/>
                    </a:lnTo>
                    <a:close/>
                    <a:moveTo>
                      <a:pt x="3749501" y="1465580"/>
                    </a:moveTo>
                    <a:lnTo>
                      <a:pt x="3749501" y="1465580"/>
                    </a:lnTo>
                    <a:lnTo>
                      <a:pt x="3749501" y="1465580"/>
                    </a:lnTo>
                    <a:lnTo>
                      <a:pt x="3749501" y="1465580"/>
                    </a:lnTo>
                    <a:close/>
                    <a:moveTo>
                      <a:pt x="4196857" y="1086170"/>
                    </a:moveTo>
                    <a:lnTo>
                      <a:pt x="4196857" y="1086170"/>
                    </a:lnTo>
                    <a:lnTo>
                      <a:pt x="4196857" y="1086170"/>
                    </a:lnTo>
                    <a:close/>
                    <a:moveTo>
                      <a:pt x="5591830" y="1007534"/>
                    </a:moveTo>
                    <a:cubicBezTo>
                      <a:pt x="5591830" y="1007534"/>
                      <a:pt x="5591830" y="1007625"/>
                      <a:pt x="5591921" y="1007625"/>
                    </a:cubicBezTo>
                    <a:cubicBezTo>
                      <a:pt x="5591921" y="1007625"/>
                      <a:pt x="5591830" y="1007534"/>
                      <a:pt x="5591830" y="1007534"/>
                    </a:cubicBezTo>
                    <a:close/>
                    <a:moveTo>
                      <a:pt x="4928316" y="2454146"/>
                    </a:moveTo>
                    <a:cubicBezTo>
                      <a:pt x="4617668" y="2454146"/>
                      <a:pt x="4358024" y="2208998"/>
                      <a:pt x="4343439" y="1895541"/>
                    </a:cubicBezTo>
                    <a:cubicBezTo>
                      <a:pt x="4336191" y="1739266"/>
                      <a:pt x="4390276" y="1589422"/>
                      <a:pt x="4495637" y="1473824"/>
                    </a:cubicBezTo>
                    <a:cubicBezTo>
                      <a:pt x="4600998" y="1358135"/>
                      <a:pt x="4745135" y="1290461"/>
                      <a:pt x="4901410" y="1283213"/>
                    </a:cubicBezTo>
                    <a:cubicBezTo>
                      <a:pt x="5057685" y="1275875"/>
                      <a:pt x="5207438" y="1329960"/>
                      <a:pt x="5323127" y="1435412"/>
                    </a:cubicBezTo>
                    <a:cubicBezTo>
                      <a:pt x="5438816" y="1540773"/>
                      <a:pt x="5506490" y="1684909"/>
                      <a:pt x="5513738" y="1841184"/>
                    </a:cubicBezTo>
                    <a:cubicBezTo>
                      <a:pt x="5528686" y="2163882"/>
                      <a:pt x="5278373" y="2438564"/>
                      <a:pt x="4955767" y="2453512"/>
                    </a:cubicBezTo>
                    <a:cubicBezTo>
                      <a:pt x="4946617" y="2453965"/>
                      <a:pt x="4937466" y="2454146"/>
                      <a:pt x="4928316" y="2454146"/>
                    </a:cubicBezTo>
                    <a:close/>
                    <a:moveTo>
                      <a:pt x="4557423" y="1885576"/>
                    </a:moveTo>
                    <a:cubicBezTo>
                      <a:pt x="4566935" y="2090228"/>
                      <a:pt x="4741238" y="2249040"/>
                      <a:pt x="4945892" y="2239528"/>
                    </a:cubicBezTo>
                    <a:cubicBezTo>
                      <a:pt x="5150545" y="2230016"/>
                      <a:pt x="5309356" y="2055802"/>
                      <a:pt x="5299844" y="1851059"/>
                    </a:cubicBezTo>
                    <a:cubicBezTo>
                      <a:pt x="5295224" y="1751949"/>
                      <a:pt x="5252282" y="1660448"/>
                      <a:pt x="5178900" y="1593590"/>
                    </a:cubicBezTo>
                    <a:cubicBezTo>
                      <a:pt x="5105519" y="1526731"/>
                      <a:pt x="5010576" y="1492396"/>
                      <a:pt x="4911375" y="1497016"/>
                    </a:cubicBezTo>
                    <a:cubicBezTo>
                      <a:pt x="4812265" y="1501636"/>
                      <a:pt x="4720765" y="1544578"/>
                      <a:pt x="4653906" y="1617960"/>
                    </a:cubicBezTo>
                    <a:cubicBezTo>
                      <a:pt x="4587138" y="1691432"/>
                      <a:pt x="4552802" y="1786465"/>
                      <a:pt x="4557423" y="1885576"/>
                    </a:cubicBezTo>
                    <a:close/>
                    <a:moveTo>
                      <a:pt x="2103219" y="2329126"/>
                    </a:moveTo>
                    <a:cubicBezTo>
                      <a:pt x="2098055" y="2329126"/>
                      <a:pt x="2092800" y="2328854"/>
                      <a:pt x="2087637" y="2328311"/>
                    </a:cubicBezTo>
                    <a:cubicBezTo>
                      <a:pt x="2057650" y="2325321"/>
                      <a:pt x="2008276" y="2318979"/>
                      <a:pt x="1970679" y="2312366"/>
                    </a:cubicBezTo>
                    <a:cubicBezTo>
                      <a:pt x="1910071" y="2301585"/>
                      <a:pt x="1861785" y="2255835"/>
                      <a:pt x="1847561" y="2195771"/>
                    </a:cubicBezTo>
                    <a:lnTo>
                      <a:pt x="1834244" y="2139059"/>
                    </a:lnTo>
                    <a:cubicBezTo>
                      <a:pt x="1822285" y="2087963"/>
                      <a:pt x="1809965" y="2035600"/>
                      <a:pt x="1797100" y="1983236"/>
                    </a:cubicBezTo>
                    <a:cubicBezTo>
                      <a:pt x="1758145" y="1964936"/>
                      <a:pt x="1716471" y="1943465"/>
                      <a:pt x="1673711" y="1914928"/>
                    </a:cubicBezTo>
                    <a:cubicBezTo>
                      <a:pt x="1673439" y="1914747"/>
                      <a:pt x="1673167" y="1914566"/>
                      <a:pt x="1672805" y="1914294"/>
                    </a:cubicBezTo>
                    <a:cubicBezTo>
                      <a:pt x="1670993" y="1913026"/>
                      <a:pt x="1669181" y="1911757"/>
                      <a:pt x="1667459" y="1910489"/>
                    </a:cubicBezTo>
                    <a:cubicBezTo>
                      <a:pt x="1636839" y="1920545"/>
                      <a:pt x="1595346" y="1934315"/>
                      <a:pt x="1561373" y="1945730"/>
                    </a:cubicBezTo>
                    <a:cubicBezTo>
                      <a:pt x="1526132" y="1957508"/>
                      <a:pt x="1490619" y="1969375"/>
                      <a:pt x="1461538" y="1978888"/>
                    </a:cubicBezTo>
                    <a:cubicBezTo>
                      <a:pt x="1403014" y="1998184"/>
                      <a:pt x="1338873" y="1981062"/>
                      <a:pt x="1298197" y="1935221"/>
                    </a:cubicBezTo>
                    <a:cubicBezTo>
                      <a:pt x="1269569" y="1903060"/>
                      <a:pt x="1242843" y="1869087"/>
                      <a:pt x="1218745" y="1834390"/>
                    </a:cubicBezTo>
                    <a:cubicBezTo>
                      <a:pt x="1184863" y="1785650"/>
                      <a:pt x="1182326" y="1720784"/>
                      <a:pt x="1212313" y="1669145"/>
                    </a:cubicBezTo>
                    <a:cubicBezTo>
                      <a:pt x="1233693" y="1632364"/>
                      <a:pt x="1262865" y="1584802"/>
                      <a:pt x="1288684" y="1542947"/>
                    </a:cubicBezTo>
                    <a:cubicBezTo>
                      <a:pt x="1301367" y="1522292"/>
                      <a:pt x="1316678" y="1497378"/>
                      <a:pt x="1328817" y="1477357"/>
                    </a:cubicBezTo>
                    <a:cubicBezTo>
                      <a:pt x="1328002" y="1475454"/>
                      <a:pt x="1327277" y="1473461"/>
                      <a:pt x="1326553" y="1471468"/>
                    </a:cubicBezTo>
                    <a:cubicBezTo>
                      <a:pt x="1326371" y="1471015"/>
                      <a:pt x="1326190" y="1470562"/>
                      <a:pt x="1326100" y="1470200"/>
                    </a:cubicBezTo>
                    <a:cubicBezTo>
                      <a:pt x="1310789" y="1427892"/>
                      <a:pt x="1300280" y="1390386"/>
                      <a:pt x="1290949" y="1344908"/>
                    </a:cubicBezTo>
                    <a:cubicBezTo>
                      <a:pt x="1290858" y="1344455"/>
                      <a:pt x="1290768" y="1343911"/>
                      <a:pt x="1290677" y="1343458"/>
                    </a:cubicBezTo>
                    <a:cubicBezTo>
                      <a:pt x="1290315" y="1341646"/>
                      <a:pt x="1290043" y="1339744"/>
                      <a:pt x="1289681" y="1337932"/>
                    </a:cubicBezTo>
                    <a:lnTo>
                      <a:pt x="1092728" y="1233930"/>
                    </a:lnTo>
                    <a:cubicBezTo>
                      <a:pt x="1038734" y="1205392"/>
                      <a:pt x="1006482" y="1147593"/>
                      <a:pt x="1010650" y="1086532"/>
                    </a:cubicBezTo>
                    <a:cubicBezTo>
                      <a:pt x="1013368" y="1046218"/>
                      <a:pt x="1017173" y="1003004"/>
                      <a:pt x="1026232" y="959700"/>
                    </a:cubicBezTo>
                    <a:cubicBezTo>
                      <a:pt x="1038462" y="901176"/>
                      <a:pt x="1083759" y="854429"/>
                      <a:pt x="1141559" y="840568"/>
                    </a:cubicBezTo>
                    <a:cubicBezTo>
                      <a:pt x="1172361" y="833230"/>
                      <a:pt x="1212675" y="824080"/>
                      <a:pt x="1251722" y="815293"/>
                    </a:cubicBezTo>
                    <a:cubicBezTo>
                      <a:pt x="1283067" y="808226"/>
                      <a:pt x="1324560" y="798895"/>
                      <a:pt x="1354727" y="791738"/>
                    </a:cubicBezTo>
                    <a:cubicBezTo>
                      <a:pt x="1374839" y="746260"/>
                      <a:pt x="1395948" y="708482"/>
                      <a:pt x="1424395" y="666174"/>
                    </a:cubicBezTo>
                    <a:cubicBezTo>
                      <a:pt x="1425935" y="663909"/>
                      <a:pt x="1427475" y="661644"/>
                      <a:pt x="1429196" y="659380"/>
                    </a:cubicBezTo>
                    <a:cubicBezTo>
                      <a:pt x="1418053" y="624954"/>
                      <a:pt x="1400659" y="574583"/>
                      <a:pt x="1388791" y="539976"/>
                    </a:cubicBezTo>
                    <a:cubicBezTo>
                      <a:pt x="1376561" y="504372"/>
                      <a:pt x="1365961" y="473661"/>
                      <a:pt x="1359438" y="453368"/>
                    </a:cubicBezTo>
                    <a:cubicBezTo>
                      <a:pt x="1339779" y="392669"/>
                      <a:pt x="1358895" y="327260"/>
                      <a:pt x="1408088" y="286674"/>
                    </a:cubicBezTo>
                    <a:cubicBezTo>
                      <a:pt x="1442695" y="258137"/>
                      <a:pt x="1485908" y="226066"/>
                      <a:pt x="1502849" y="213564"/>
                    </a:cubicBezTo>
                    <a:cubicBezTo>
                      <a:pt x="1554035" y="175968"/>
                      <a:pt x="1621981" y="173431"/>
                      <a:pt x="1675975" y="207223"/>
                    </a:cubicBezTo>
                    <a:cubicBezTo>
                      <a:pt x="1738486" y="246359"/>
                      <a:pt x="1800362" y="284500"/>
                      <a:pt x="1860607" y="321100"/>
                    </a:cubicBezTo>
                    <a:cubicBezTo>
                      <a:pt x="1906085" y="304159"/>
                      <a:pt x="1955640" y="290298"/>
                      <a:pt x="2002206" y="281329"/>
                    </a:cubicBezTo>
                    <a:cubicBezTo>
                      <a:pt x="2023224" y="241649"/>
                      <a:pt x="2043517" y="201153"/>
                      <a:pt x="2063448" y="161563"/>
                    </a:cubicBezTo>
                    <a:cubicBezTo>
                      <a:pt x="2080389" y="127771"/>
                      <a:pt x="2097964" y="92892"/>
                      <a:pt x="2115902" y="58467"/>
                    </a:cubicBezTo>
                    <a:cubicBezTo>
                      <a:pt x="2125505" y="40076"/>
                      <a:pt x="2140181" y="24856"/>
                      <a:pt x="2158300" y="14619"/>
                    </a:cubicBezTo>
                    <a:cubicBezTo>
                      <a:pt x="2158391" y="14528"/>
                      <a:pt x="2159297" y="14075"/>
                      <a:pt x="2159478" y="13985"/>
                    </a:cubicBezTo>
                    <a:cubicBezTo>
                      <a:pt x="2177325" y="4019"/>
                      <a:pt x="2198434" y="-1145"/>
                      <a:pt x="2218999" y="214"/>
                    </a:cubicBezTo>
                    <a:cubicBezTo>
                      <a:pt x="2294917" y="4835"/>
                      <a:pt x="2355253" y="12354"/>
                      <a:pt x="2408884" y="23859"/>
                    </a:cubicBezTo>
                    <a:cubicBezTo>
                      <a:pt x="2448656" y="32375"/>
                      <a:pt x="2480092" y="62634"/>
                      <a:pt x="2490238" y="101952"/>
                    </a:cubicBezTo>
                    <a:cubicBezTo>
                      <a:pt x="2500476" y="141813"/>
                      <a:pt x="2514970" y="204686"/>
                      <a:pt x="2529013" y="265475"/>
                    </a:cubicBezTo>
                    <a:cubicBezTo>
                      <a:pt x="2535354" y="292744"/>
                      <a:pt x="2542511" y="323727"/>
                      <a:pt x="2548219" y="348006"/>
                    </a:cubicBezTo>
                    <a:cubicBezTo>
                      <a:pt x="2551118" y="349184"/>
                      <a:pt x="2553564" y="350271"/>
                      <a:pt x="2555285" y="351087"/>
                    </a:cubicBezTo>
                    <a:cubicBezTo>
                      <a:pt x="2601126" y="372739"/>
                      <a:pt x="2640353" y="394572"/>
                      <a:pt x="2677678" y="419485"/>
                    </a:cubicBezTo>
                    <a:cubicBezTo>
                      <a:pt x="2705944" y="410426"/>
                      <a:pt x="2734118" y="401185"/>
                      <a:pt x="2761569" y="392126"/>
                    </a:cubicBezTo>
                    <a:cubicBezTo>
                      <a:pt x="2802427" y="378718"/>
                      <a:pt x="2844735" y="364766"/>
                      <a:pt x="2887495" y="351449"/>
                    </a:cubicBezTo>
                    <a:cubicBezTo>
                      <a:pt x="2945928" y="333149"/>
                      <a:pt x="3009526" y="350815"/>
                      <a:pt x="3049478" y="396474"/>
                    </a:cubicBezTo>
                    <a:cubicBezTo>
                      <a:pt x="3073214" y="423653"/>
                      <a:pt x="3097584" y="454636"/>
                      <a:pt x="3126121" y="494045"/>
                    </a:cubicBezTo>
                    <a:cubicBezTo>
                      <a:pt x="3162630" y="544506"/>
                      <a:pt x="3165167" y="611455"/>
                      <a:pt x="3132462" y="664634"/>
                    </a:cubicBezTo>
                    <a:lnTo>
                      <a:pt x="3126574" y="674237"/>
                    </a:lnTo>
                    <a:cubicBezTo>
                      <a:pt x="3099305" y="718628"/>
                      <a:pt x="3053555" y="793006"/>
                      <a:pt x="3017589" y="852980"/>
                    </a:cubicBezTo>
                    <a:cubicBezTo>
                      <a:pt x="3034439" y="898368"/>
                      <a:pt x="3048391" y="947832"/>
                      <a:pt x="3057269" y="994217"/>
                    </a:cubicBezTo>
                    <a:cubicBezTo>
                      <a:pt x="3105103" y="1019855"/>
                      <a:pt x="3153933" y="1044134"/>
                      <a:pt x="3204938" y="1069591"/>
                    </a:cubicBezTo>
                    <a:cubicBezTo>
                      <a:pt x="3219886" y="1077020"/>
                      <a:pt x="3234925" y="1084539"/>
                      <a:pt x="3249873" y="1091968"/>
                    </a:cubicBezTo>
                    <a:cubicBezTo>
                      <a:pt x="3305588" y="1119871"/>
                      <a:pt x="3338836" y="1178123"/>
                      <a:pt x="3334578" y="1240362"/>
                    </a:cubicBezTo>
                    <a:cubicBezTo>
                      <a:pt x="3333039" y="1262286"/>
                      <a:pt x="3328690" y="1318182"/>
                      <a:pt x="3321080" y="1365292"/>
                    </a:cubicBezTo>
                    <a:cubicBezTo>
                      <a:pt x="3310933" y="1427892"/>
                      <a:pt x="3264277" y="1477176"/>
                      <a:pt x="3202220" y="1490946"/>
                    </a:cubicBezTo>
                    <a:lnTo>
                      <a:pt x="3173139" y="1497378"/>
                    </a:lnTo>
                    <a:cubicBezTo>
                      <a:pt x="3126755" y="1507615"/>
                      <a:pt x="3042593" y="1526097"/>
                      <a:pt x="2993400" y="1538327"/>
                    </a:cubicBezTo>
                    <a:cubicBezTo>
                      <a:pt x="2992132" y="1541498"/>
                      <a:pt x="2990773" y="1544669"/>
                      <a:pt x="2989323" y="1547839"/>
                    </a:cubicBezTo>
                    <a:cubicBezTo>
                      <a:pt x="2969755" y="1589603"/>
                      <a:pt x="2951636" y="1622036"/>
                      <a:pt x="2924367" y="1663710"/>
                    </a:cubicBezTo>
                    <a:cubicBezTo>
                      <a:pt x="2922646" y="1666337"/>
                      <a:pt x="2920834" y="1668964"/>
                      <a:pt x="2919022" y="1671320"/>
                    </a:cubicBezTo>
                    <a:cubicBezTo>
                      <a:pt x="2927719" y="1698136"/>
                      <a:pt x="2939315" y="1733377"/>
                      <a:pt x="2948918" y="1762367"/>
                    </a:cubicBezTo>
                    <a:cubicBezTo>
                      <a:pt x="2962326" y="1802863"/>
                      <a:pt x="2976278" y="1845080"/>
                      <a:pt x="2987058" y="1878781"/>
                    </a:cubicBezTo>
                    <a:cubicBezTo>
                      <a:pt x="3006174" y="1938302"/>
                      <a:pt x="2987964" y="2002805"/>
                      <a:pt x="2940764" y="2043119"/>
                    </a:cubicBezTo>
                    <a:cubicBezTo>
                      <a:pt x="2911684" y="2068033"/>
                      <a:pt x="2879613" y="2093218"/>
                      <a:pt x="2845368" y="2118132"/>
                    </a:cubicBezTo>
                    <a:cubicBezTo>
                      <a:pt x="2794273" y="2155275"/>
                      <a:pt x="2726599" y="2157631"/>
                      <a:pt x="2672967" y="2124020"/>
                    </a:cubicBezTo>
                    <a:cubicBezTo>
                      <a:pt x="2654395" y="2112424"/>
                      <a:pt x="2632290" y="2098291"/>
                      <a:pt x="2609098" y="2083343"/>
                    </a:cubicBezTo>
                    <a:cubicBezTo>
                      <a:pt x="2574491" y="2061148"/>
                      <a:pt x="2522762" y="2027990"/>
                      <a:pt x="2489332" y="2008240"/>
                    </a:cubicBezTo>
                    <a:cubicBezTo>
                      <a:pt x="2428453" y="2031070"/>
                      <a:pt x="2379804" y="2042304"/>
                      <a:pt x="2345468" y="2048646"/>
                    </a:cubicBezTo>
                    <a:lnTo>
                      <a:pt x="2239654" y="2247319"/>
                    </a:lnTo>
                    <a:cubicBezTo>
                      <a:pt x="2212204" y="2298143"/>
                      <a:pt x="2159931" y="2329126"/>
                      <a:pt x="2103219" y="2329126"/>
                    </a:cubicBezTo>
                    <a:close/>
                    <a:moveTo>
                      <a:pt x="2046869" y="2107532"/>
                    </a:moveTo>
                    <a:cubicBezTo>
                      <a:pt x="2054388" y="2108619"/>
                      <a:pt x="2061998" y="2109616"/>
                      <a:pt x="2069336" y="2110612"/>
                    </a:cubicBezTo>
                    <a:lnTo>
                      <a:pt x="2180496" y="1902064"/>
                    </a:lnTo>
                    <a:cubicBezTo>
                      <a:pt x="2189918" y="1884307"/>
                      <a:pt x="2204141" y="1869631"/>
                      <a:pt x="2221535" y="1859575"/>
                    </a:cubicBezTo>
                    <a:cubicBezTo>
                      <a:pt x="2241466" y="1848160"/>
                      <a:pt x="2259947" y="1845261"/>
                      <a:pt x="2279425" y="1842271"/>
                    </a:cubicBezTo>
                    <a:cubicBezTo>
                      <a:pt x="2309865" y="1837560"/>
                      <a:pt x="2366486" y="1828954"/>
                      <a:pt x="2449199" y="1793260"/>
                    </a:cubicBezTo>
                    <a:cubicBezTo>
                      <a:pt x="2506364" y="1768618"/>
                      <a:pt x="2554017" y="1797336"/>
                      <a:pt x="2609279" y="1830494"/>
                    </a:cubicBezTo>
                    <a:cubicBezTo>
                      <a:pt x="2643524" y="1851059"/>
                      <a:pt x="2684654" y="1877422"/>
                      <a:pt x="2724334" y="1902879"/>
                    </a:cubicBezTo>
                    <a:cubicBezTo>
                      <a:pt x="2733666" y="1908858"/>
                      <a:pt x="2742816" y="1914747"/>
                      <a:pt x="2751513" y="1920273"/>
                    </a:cubicBezTo>
                    <a:cubicBezTo>
                      <a:pt x="2757854" y="1915381"/>
                      <a:pt x="2764105" y="1910489"/>
                      <a:pt x="2770175" y="1905597"/>
                    </a:cubicBezTo>
                    <a:cubicBezTo>
                      <a:pt x="2762203" y="1881227"/>
                      <a:pt x="2753506" y="1854955"/>
                      <a:pt x="2745081" y="1829316"/>
                    </a:cubicBezTo>
                    <a:cubicBezTo>
                      <a:pt x="2695435" y="1679111"/>
                      <a:pt x="2694438" y="1675849"/>
                      <a:pt x="2694710" y="1653654"/>
                    </a:cubicBezTo>
                    <a:cubicBezTo>
                      <a:pt x="2694891" y="1605004"/>
                      <a:pt x="2723519" y="1570941"/>
                      <a:pt x="2740823" y="1550557"/>
                    </a:cubicBezTo>
                    <a:cubicBezTo>
                      <a:pt x="2742544" y="1548564"/>
                      <a:pt x="2744175" y="1546662"/>
                      <a:pt x="2745533" y="1544850"/>
                    </a:cubicBezTo>
                    <a:cubicBezTo>
                      <a:pt x="2766461" y="1512779"/>
                      <a:pt x="2779325" y="1489768"/>
                      <a:pt x="2794092" y="1458332"/>
                    </a:cubicBezTo>
                    <a:cubicBezTo>
                      <a:pt x="2795089" y="1455795"/>
                      <a:pt x="2796085" y="1452715"/>
                      <a:pt x="2797172" y="1449544"/>
                    </a:cubicBezTo>
                    <a:cubicBezTo>
                      <a:pt x="2806775" y="1421732"/>
                      <a:pt x="2819911" y="1383592"/>
                      <a:pt x="2857961" y="1359312"/>
                    </a:cubicBezTo>
                    <a:cubicBezTo>
                      <a:pt x="2879885" y="1345180"/>
                      <a:pt x="2896464" y="1338657"/>
                      <a:pt x="3114525" y="1290551"/>
                    </a:cubicBezTo>
                    <a:cubicBezTo>
                      <a:pt x="3115521" y="1281764"/>
                      <a:pt x="3116427" y="1273157"/>
                      <a:pt x="3117152" y="1265094"/>
                    </a:cubicBezTo>
                    <a:cubicBezTo>
                      <a:pt x="3114434" y="1263735"/>
                      <a:pt x="3111716" y="1262376"/>
                      <a:pt x="3108998" y="1261017"/>
                    </a:cubicBezTo>
                    <a:cubicBezTo>
                      <a:pt x="3042230" y="1227769"/>
                      <a:pt x="2973197" y="1193434"/>
                      <a:pt x="2906067" y="1155475"/>
                    </a:cubicBezTo>
                    <a:cubicBezTo>
                      <a:pt x="2875718" y="1138353"/>
                      <a:pt x="2855696" y="1107550"/>
                      <a:pt x="2852254" y="1072853"/>
                    </a:cubicBezTo>
                    <a:cubicBezTo>
                      <a:pt x="2846818" y="1018315"/>
                      <a:pt x="2825619" y="942940"/>
                      <a:pt x="2800705" y="889399"/>
                    </a:cubicBezTo>
                    <a:cubicBezTo>
                      <a:pt x="2785848" y="857510"/>
                      <a:pt x="2787569" y="820366"/>
                      <a:pt x="2805326" y="790017"/>
                    </a:cubicBezTo>
                    <a:cubicBezTo>
                      <a:pt x="2837849" y="734482"/>
                      <a:pt x="2891572" y="646696"/>
                      <a:pt x="2928263" y="586995"/>
                    </a:cubicBezTo>
                    <a:cubicBezTo>
                      <a:pt x="2923099" y="580200"/>
                      <a:pt x="2918025" y="573768"/>
                      <a:pt x="2913133" y="567607"/>
                    </a:cubicBezTo>
                    <a:cubicBezTo>
                      <a:pt x="2884505" y="576848"/>
                      <a:pt x="2855968" y="586179"/>
                      <a:pt x="2828065" y="595329"/>
                    </a:cubicBezTo>
                    <a:cubicBezTo>
                      <a:pt x="2783311" y="610006"/>
                      <a:pt x="2737108" y="625225"/>
                      <a:pt x="2690271" y="639721"/>
                    </a:cubicBezTo>
                    <a:cubicBezTo>
                      <a:pt x="2657113" y="650048"/>
                      <a:pt x="2621057" y="643616"/>
                      <a:pt x="2593425" y="622508"/>
                    </a:cubicBezTo>
                    <a:cubicBezTo>
                      <a:pt x="2554017" y="592340"/>
                      <a:pt x="2515695" y="569329"/>
                      <a:pt x="2465687" y="545593"/>
                    </a:cubicBezTo>
                    <a:cubicBezTo>
                      <a:pt x="2463966" y="544868"/>
                      <a:pt x="2461701" y="543962"/>
                      <a:pt x="2459074" y="542966"/>
                    </a:cubicBezTo>
                    <a:cubicBezTo>
                      <a:pt x="2425101" y="529648"/>
                      <a:pt x="2390041" y="515787"/>
                      <a:pt x="2367573" y="482086"/>
                    </a:cubicBezTo>
                    <a:cubicBezTo>
                      <a:pt x="2354347" y="462246"/>
                      <a:pt x="2354256" y="462065"/>
                      <a:pt x="2319921" y="313490"/>
                    </a:cubicBezTo>
                    <a:cubicBezTo>
                      <a:pt x="2312945" y="283503"/>
                      <a:pt x="2305516" y="251342"/>
                      <a:pt x="2298631" y="222171"/>
                    </a:cubicBezTo>
                    <a:cubicBezTo>
                      <a:pt x="2290568" y="221174"/>
                      <a:pt x="2282324" y="220178"/>
                      <a:pt x="2273718" y="219272"/>
                    </a:cubicBezTo>
                    <a:cubicBezTo>
                      <a:pt x="2267285" y="232046"/>
                      <a:pt x="2260853" y="244910"/>
                      <a:pt x="2254512" y="257503"/>
                    </a:cubicBezTo>
                    <a:cubicBezTo>
                      <a:pt x="2225884" y="314486"/>
                      <a:pt x="2196350" y="373373"/>
                      <a:pt x="2164279" y="431082"/>
                    </a:cubicBezTo>
                    <a:cubicBezTo>
                      <a:pt x="2147248" y="461793"/>
                      <a:pt x="2116174" y="482267"/>
                      <a:pt x="2081204" y="485710"/>
                    </a:cubicBezTo>
                    <a:cubicBezTo>
                      <a:pt x="2026214" y="491146"/>
                      <a:pt x="1950295" y="512526"/>
                      <a:pt x="1896663" y="537621"/>
                    </a:cubicBezTo>
                    <a:cubicBezTo>
                      <a:pt x="1864321" y="552750"/>
                      <a:pt x="1826634" y="550757"/>
                      <a:pt x="1796104" y="532366"/>
                    </a:cubicBezTo>
                    <a:cubicBezTo>
                      <a:pt x="1731600" y="493501"/>
                      <a:pt x="1664742" y="452552"/>
                      <a:pt x="1596977" y="410335"/>
                    </a:cubicBezTo>
                    <a:cubicBezTo>
                      <a:pt x="1590364" y="415318"/>
                      <a:pt x="1583297" y="420754"/>
                      <a:pt x="1576140" y="426280"/>
                    </a:cubicBezTo>
                    <a:cubicBezTo>
                      <a:pt x="1580761" y="439779"/>
                      <a:pt x="1585924" y="454817"/>
                      <a:pt x="1591179" y="470128"/>
                    </a:cubicBezTo>
                    <a:cubicBezTo>
                      <a:pt x="1645083" y="626947"/>
                      <a:pt x="1650428" y="646606"/>
                      <a:pt x="1651696" y="669254"/>
                    </a:cubicBezTo>
                    <a:cubicBezTo>
                      <a:pt x="1654686" y="717360"/>
                      <a:pt x="1627054" y="753054"/>
                      <a:pt x="1606852" y="779145"/>
                    </a:cubicBezTo>
                    <a:cubicBezTo>
                      <a:pt x="1604949" y="781591"/>
                      <a:pt x="1603138" y="783947"/>
                      <a:pt x="1601779" y="785849"/>
                    </a:cubicBezTo>
                    <a:cubicBezTo>
                      <a:pt x="1576412" y="823537"/>
                      <a:pt x="1560377" y="853524"/>
                      <a:pt x="1542439" y="896737"/>
                    </a:cubicBezTo>
                    <a:lnTo>
                      <a:pt x="1541080" y="899908"/>
                    </a:lnTo>
                    <a:cubicBezTo>
                      <a:pt x="1532655" y="920563"/>
                      <a:pt x="1519881" y="951818"/>
                      <a:pt x="1486724" y="972565"/>
                    </a:cubicBezTo>
                    <a:cubicBezTo>
                      <a:pt x="1465434" y="985791"/>
                      <a:pt x="1451392" y="989687"/>
                      <a:pt x="1298650" y="1024113"/>
                    </a:cubicBezTo>
                    <a:cubicBezTo>
                      <a:pt x="1275276" y="1029367"/>
                      <a:pt x="1251450" y="1034712"/>
                      <a:pt x="1229798" y="1039695"/>
                    </a:cubicBezTo>
                    <a:cubicBezTo>
                      <a:pt x="1228801" y="1047305"/>
                      <a:pt x="1227986" y="1054915"/>
                      <a:pt x="1227261" y="1062616"/>
                    </a:cubicBezTo>
                    <a:lnTo>
                      <a:pt x="1436262" y="1172960"/>
                    </a:lnTo>
                    <a:cubicBezTo>
                      <a:pt x="1455106" y="1182925"/>
                      <a:pt x="1470598" y="1198326"/>
                      <a:pt x="1480654" y="1217079"/>
                    </a:cubicBezTo>
                    <a:cubicBezTo>
                      <a:pt x="1494515" y="1242898"/>
                      <a:pt x="1497233" y="1269624"/>
                      <a:pt x="1499497" y="1291004"/>
                    </a:cubicBezTo>
                    <a:cubicBezTo>
                      <a:pt x="1499860" y="1294809"/>
                      <a:pt x="1500494" y="1300517"/>
                      <a:pt x="1500856" y="1302872"/>
                    </a:cubicBezTo>
                    <a:cubicBezTo>
                      <a:pt x="1507923" y="1337207"/>
                      <a:pt x="1515533" y="1364386"/>
                      <a:pt x="1526948" y="1396184"/>
                    </a:cubicBezTo>
                    <a:cubicBezTo>
                      <a:pt x="1527853" y="1398359"/>
                      <a:pt x="1530209" y="1403432"/>
                      <a:pt x="1531840" y="1406784"/>
                    </a:cubicBezTo>
                    <a:cubicBezTo>
                      <a:pt x="1540265" y="1424450"/>
                      <a:pt x="1550774" y="1446464"/>
                      <a:pt x="1553492" y="1473733"/>
                    </a:cubicBezTo>
                    <a:cubicBezTo>
                      <a:pt x="1557478" y="1514319"/>
                      <a:pt x="1550955" y="1524919"/>
                      <a:pt x="1471051" y="1655013"/>
                    </a:cubicBezTo>
                    <a:cubicBezTo>
                      <a:pt x="1453385" y="1683731"/>
                      <a:pt x="1434088" y="1715077"/>
                      <a:pt x="1417238" y="1743161"/>
                    </a:cubicBezTo>
                    <a:cubicBezTo>
                      <a:pt x="1422220" y="1749684"/>
                      <a:pt x="1427384" y="1756207"/>
                      <a:pt x="1432639" y="1762639"/>
                    </a:cubicBezTo>
                    <a:cubicBezTo>
                      <a:pt x="1452116" y="1756207"/>
                      <a:pt x="1472863" y="1749231"/>
                      <a:pt x="1493518" y="1742346"/>
                    </a:cubicBezTo>
                    <a:cubicBezTo>
                      <a:pt x="1659759" y="1686902"/>
                      <a:pt x="1660303" y="1686630"/>
                      <a:pt x="1680777" y="1686086"/>
                    </a:cubicBezTo>
                    <a:cubicBezTo>
                      <a:pt x="1729789" y="1684728"/>
                      <a:pt x="1764124" y="1712903"/>
                      <a:pt x="1786863" y="1731655"/>
                    </a:cubicBezTo>
                    <a:cubicBezTo>
                      <a:pt x="1789309" y="1733739"/>
                      <a:pt x="1791665" y="1735732"/>
                      <a:pt x="1793839" y="1737363"/>
                    </a:cubicBezTo>
                    <a:cubicBezTo>
                      <a:pt x="1835965" y="1765357"/>
                      <a:pt x="1877820" y="1784835"/>
                      <a:pt x="1932267" y="1809295"/>
                    </a:cubicBezTo>
                    <a:cubicBezTo>
                      <a:pt x="1962073" y="1822703"/>
                      <a:pt x="1984178" y="1848975"/>
                      <a:pt x="1992241" y="1880683"/>
                    </a:cubicBezTo>
                    <a:cubicBezTo>
                      <a:pt x="2010178" y="1951347"/>
                      <a:pt x="2026667" y="2021830"/>
                      <a:pt x="2042702" y="2089957"/>
                    </a:cubicBezTo>
                    <a:lnTo>
                      <a:pt x="2046869" y="2107532"/>
                    </a:lnTo>
                    <a:close/>
                    <a:moveTo>
                      <a:pt x="2958249" y="1547749"/>
                    </a:moveTo>
                    <a:cubicBezTo>
                      <a:pt x="2958249" y="1547749"/>
                      <a:pt x="2958249" y="1547749"/>
                      <a:pt x="2958249" y="1547749"/>
                    </a:cubicBezTo>
                    <a:cubicBezTo>
                      <a:pt x="2958249" y="1547749"/>
                      <a:pt x="2958249" y="1547749"/>
                      <a:pt x="2958249" y="1547749"/>
                    </a:cubicBezTo>
                    <a:close/>
                    <a:moveTo>
                      <a:pt x="1192654" y="1044497"/>
                    </a:moveTo>
                    <a:cubicBezTo>
                      <a:pt x="1192654" y="1044497"/>
                      <a:pt x="1192654" y="1044497"/>
                      <a:pt x="1192654" y="1044497"/>
                    </a:cubicBezTo>
                    <a:cubicBezTo>
                      <a:pt x="1192654" y="1044497"/>
                      <a:pt x="1192654" y="1044497"/>
                      <a:pt x="1192654" y="1044497"/>
                    </a:cubicBezTo>
                    <a:close/>
                    <a:moveTo>
                      <a:pt x="2546045" y="363589"/>
                    </a:moveTo>
                    <a:cubicBezTo>
                      <a:pt x="2546226" y="363770"/>
                      <a:pt x="2546316" y="364042"/>
                      <a:pt x="2546497" y="364223"/>
                    </a:cubicBezTo>
                    <a:cubicBezTo>
                      <a:pt x="2546407" y="364132"/>
                      <a:pt x="2546407" y="364042"/>
                      <a:pt x="2546316" y="363951"/>
                    </a:cubicBezTo>
                    <a:cubicBezTo>
                      <a:pt x="2546226" y="363860"/>
                      <a:pt x="2546135" y="363770"/>
                      <a:pt x="2546045" y="363589"/>
                    </a:cubicBezTo>
                    <a:close/>
                    <a:moveTo>
                      <a:pt x="2169534" y="1651479"/>
                    </a:moveTo>
                    <a:cubicBezTo>
                      <a:pt x="1956456" y="1651479"/>
                      <a:pt x="1760228" y="1510786"/>
                      <a:pt x="1699621" y="1295896"/>
                    </a:cubicBezTo>
                    <a:cubicBezTo>
                      <a:pt x="1626511" y="1036887"/>
                      <a:pt x="1777804" y="766643"/>
                      <a:pt x="2036813" y="693534"/>
                    </a:cubicBezTo>
                    <a:cubicBezTo>
                      <a:pt x="2295913" y="620424"/>
                      <a:pt x="2566066" y="771717"/>
                      <a:pt x="2639176" y="1030726"/>
                    </a:cubicBezTo>
                    <a:cubicBezTo>
                      <a:pt x="2674598" y="1156200"/>
                      <a:pt x="2659016" y="1288014"/>
                      <a:pt x="2595328" y="1401711"/>
                    </a:cubicBezTo>
                    <a:cubicBezTo>
                      <a:pt x="2531640" y="1515497"/>
                      <a:pt x="2427457" y="1597666"/>
                      <a:pt x="2301983" y="1633089"/>
                    </a:cubicBezTo>
                    <a:cubicBezTo>
                      <a:pt x="2257773" y="1645591"/>
                      <a:pt x="2213291" y="1651479"/>
                      <a:pt x="2169534" y="1651479"/>
                    </a:cubicBezTo>
                    <a:close/>
                    <a:moveTo>
                      <a:pt x="1905723" y="1237735"/>
                    </a:moveTo>
                    <a:cubicBezTo>
                      <a:pt x="1925563" y="1308126"/>
                      <a:pt x="1971676" y="1366651"/>
                      <a:pt x="2035545" y="1402345"/>
                    </a:cubicBezTo>
                    <a:cubicBezTo>
                      <a:pt x="2099414" y="1438130"/>
                      <a:pt x="2173339" y="1446827"/>
                      <a:pt x="2243731" y="1426986"/>
                    </a:cubicBezTo>
                    <a:cubicBezTo>
                      <a:pt x="2314123" y="1407146"/>
                      <a:pt x="2372647" y="1361034"/>
                      <a:pt x="2408341" y="1297165"/>
                    </a:cubicBezTo>
                    <a:cubicBezTo>
                      <a:pt x="2444126" y="1233295"/>
                      <a:pt x="2452823" y="1159370"/>
                      <a:pt x="2432983" y="1088978"/>
                    </a:cubicBezTo>
                    <a:cubicBezTo>
                      <a:pt x="2391943" y="943574"/>
                      <a:pt x="2240288" y="858687"/>
                      <a:pt x="2094884" y="899727"/>
                    </a:cubicBezTo>
                    <a:cubicBezTo>
                      <a:pt x="1949571" y="940675"/>
                      <a:pt x="1864684" y="1092331"/>
                      <a:pt x="1905723" y="1237735"/>
                    </a:cubicBezTo>
                    <a:lnTo>
                      <a:pt x="1905723" y="1237735"/>
                    </a:lnTo>
                    <a:close/>
                  </a:path>
                </a:pathLst>
              </a:custGeom>
              <a:grpFill/>
              <a:ln w="9047" cap="flat">
                <a:noFill/>
                <a:prstDash val="solid"/>
                <a:miter/>
              </a:ln>
            </p:spPr>
            <p:txBody>
              <a:bodyPr rtlCol="0"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solidFill>
                    <a:schemeClr val="bg1"/>
                  </a:solidFill>
                </a:endParaRPr>
              </a:p>
            </p:txBody>
          </p:sp>
          <p:grpSp>
            <p:nvGrpSpPr>
              <p:cNvPr id="78" name="Group 77">
                <a:extLst>
                  <a:ext uri="{FF2B5EF4-FFF2-40B4-BE49-F238E27FC236}">
                    <a16:creationId xmlns:a16="http://schemas.microsoft.com/office/drawing/2014/main" id="{9D69541B-E45F-D921-48F1-2D3069569859}"/>
                  </a:ext>
                </a:extLst>
              </p:cNvPr>
              <p:cNvGrpSpPr/>
              <p:nvPr/>
            </p:nvGrpSpPr>
            <p:grpSpPr>
              <a:xfrm>
                <a:off x="5975574" y="627798"/>
                <a:ext cx="367719" cy="482957"/>
                <a:chOff x="5936144" y="659153"/>
                <a:chExt cx="367719" cy="482957"/>
              </a:xfrm>
              <a:grpFill/>
            </p:grpSpPr>
            <p:sp>
              <p:nvSpPr>
                <p:cNvPr id="79" name="Freeform: Shape 78">
                  <a:extLst>
                    <a:ext uri="{FF2B5EF4-FFF2-40B4-BE49-F238E27FC236}">
                      <a16:creationId xmlns:a16="http://schemas.microsoft.com/office/drawing/2014/main" id="{43E5B33C-F2BC-5FE1-79E7-CB405E59C6E3}"/>
                    </a:ext>
                  </a:extLst>
                </p:cNvPr>
                <p:cNvSpPr/>
                <p:nvPr/>
              </p:nvSpPr>
              <p:spPr>
                <a:xfrm>
                  <a:off x="5936144" y="659153"/>
                  <a:ext cx="333775" cy="333779"/>
                </a:xfrm>
                <a:custGeom>
                  <a:avLst/>
                  <a:gdLst>
                    <a:gd name="connsiteX0" fmla="*/ 1536865 w 3076522"/>
                    <a:gd name="connsiteY0" fmla="*/ 3076585 h 3076584"/>
                    <a:gd name="connsiteX1" fmla="*/ 1066806 w 3076522"/>
                    <a:gd name="connsiteY1" fmla="*/ 3002480 h 3076584"/>
                    <a:gd name="connsiteX2" fmla="*/ 74110 w 3076522"/>
                    <a:gd name="connsiteY2" fmla="*/ 1067476 h 3076584"/>
                    <a:gd name="connsiteX3" fmla="*/ 836015 w 3076522"/>
                    <a:gd name="connsiteY3" fmla="*/ 170317 h 3076584"/>
                    <a:gd name="connsiteX4" fmla="*/ 2009019 w 3076522"/>
                    <a:gd name="connsiteY4" fmla="*/ 74686 h 3076584"/>
                    <a:gd name="connsiteX5" fmla="*/ 2906179 w 3076522"/>
                    <a:gd name="connsiteY5" fmla="*/ 836590 h 3076584"/>
                    <a:gd name="connsiteX6" fmla="*/ 3001810 w 3076522"/>
                    <a:gd name="connsiteY6" fmla="*/ 2009689 h 3076584"/>
                    <a:gd name="connsiteX7" fmla="*/ 1536865 w 3076522"/>
                    <a:gd name="connsiteY7" fmla="*/ 3076585 h 3076584"/>
                    <a:gd name="connsiteX8" fmla="*/ 1536388 w 3076522"/>
                    <a:gd name="connsiteY8" fmla="*/ 131074 h 3076584"/>
                    <a:gd name="connsiteX9" fmla="*/ 895737 w 3076522"/>
                    <a:gd name="connsiteY9" fmla="*/ 286903 h 3076584"/>
                    <a:gd name="connsiteX10" fmla="*/ 198698 w 3076522"/>
                    <a:gd name="connsiteY10" fmla="*/ 1107577 h 3076584"/>
                    <a:gd name="connsiteX11" fmla="*/ 1106906 w 3076522"/>
                    <a:gd name="connsiteY11" fmla="*/ 2877798 h 3076584"/>
                    <a:gd name="connsiteX12" fmla="*/ 2877128 w 3076522"/>
                    <a:gd name="connsiteY12" fmla="*/ 1969589 h 3076584"/>
                    <a:gd name="connsiteX13" fmla="*/ 1968919 w 3076522"/>
                    <a:gd name="connsiteY13" fmla="*/ 199368 h 3076584"/>
                    <a:gd name="connsiteX14" fmla="*/ 1536388 w 3076522"/>
                    <a:gd name="connsiteY14" fmla="*/ 131074 h 307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22" h="3076584">
                      <a:moveTo>
                        <a:pt x="1536865" y="3076585"/>
                      </a:moveTo>
                      <a:cubicBezTo>
                        <a:pt x="1381036" y="3076585"/>
                        <a:pt x="1222826" y="3052772"/>
                        <a:pt x="1066806" y="3002480"/>
                      </a:cubicBezTo>
                      <a:cubicBezTo>
                        <a:pt x="259658" y="2742733"/>
                        <a:pt x="-185732" y="1874625"/>
                        <a:pt x="74110" y="1067476"/>
                      </a:cubicBezTo>
                      <a:cubicBezTo>
                        <a:pt x="199936" y="676475"/>
                        <a:pt x="470541" y="357864"/>
                        <a:pt x="836015" y="170317"/>
                      </a:cubicBezTo>
                      <a:cubicBezTo>
                        <a:pt x="1201394" y="-17135"/>
                        <a:pt x="1618018" y="-51140"/>
                        <a:pt x="2009019" y="74686"/>
                      </a:cubicBezTo>
                      <a:cubicBezTo>
                        <a:pt x="2400020" y="200511"/>
                        <a:pt x="2718632" y="471116"/>
                        <a:pt x="2906179" y="836590"/>
                      </a:cubicBezTo>
                      <a:cubicBezTo>
                        <a:pt x="3093726" y="1202065"/>
                        <a:pt x="3127635" y="1618688"/>
                        <a:pt x="3001810" y="2009689"/>
                      </a:cubicBezTo>
                      <a:cubicBezTo>
                        <a:pt x="2792260" y="2660818"/>
                        <a:pt x="2186756" y="3076585"/>
                        <a:pt x="1536865" y="3076585"/>
                      </a:cubicBezTo>
                      <a:close/>
                      <a:moveTo>
                        <a:pt x="1536388" y="131074"/>
                      </a:moveTo>
                      <a:cubicBezTo>
                        <a:pt x="1316075" y="131074"/>
                        <a:pt x="1097477" y="183461"/>
                        <a:pt x="895737" y="286903"/>
                      </a:cubicBezTo>
                      <a:cubicBezTo>
                        <a:pt x="561410" y="458448"/>
                        <a:pt x="313855" y="749913"/>
                        <a:pt x="198698" y="1107577"/>
                      </a:cubicBezTo>
                      <a:cubicBezTo>
                        <a:pt x="-38951" y="1846050"/>
                        <a:pt x="368433" y="2640149"/>
                        <a:pt x="1106906" y="2877798"/>
                      </a:cubicBezTo>
                      <a:cubicBezTo>
                        <a:pt x="1845284" y="3115447"/>
                        <a:pt x="2639479" y="2708062"/>
                        <a:pt x="2877128" y="1969589"/>
                      </a:cubicBezTo>
                      <a:cubicBezTo>
                        <a:pt x="3114776" y="1231116"/>
                        <a:pt x="2707392" y="437017"/>
                        <a:pt x="1968919" y="199368"/>
                      </a:cubicBezTo>
                      <a:cubicBezTo>
                        <a:pt x="1826996" y="153743"/>
                        <a:pt x="1681264" y="131074"/>
                        <a:pt x="1536388" y="131074"/>
                      </a:cubicBezTo>
                      <a:close/>
                    </a:path>
                  </a:pathLst>
                </a:custGeom>
                <a:grpFill/>
                <a:ln w="9525" cap="flat">
                  <a:noFill/>
                  <a:prstDash val="solid"/>
                  <a:miter/>
                </a:ln>
              </p:spPr>
              <p:txBody>
                <a:bodyPr rtlCol="0"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solidFill>
                      <a:schemeClr val="bg1"/>
                    </a:solidFill>
                  </a:endParaRPr>
                </a:p>
              </p:txBody>
            </p:sp>
            <p:sp>
              <p:nvSpPr>
                <p:cNvPr id="80" name="Freeform: Shape 79">
                  <a:extLst>
                    <a:ext uri="{FF2B5EF4-FFF2-40B4-BE49-F238E27FC236}">
                      <a16:creationId xmlns:a16="http://schemas.microsoft.com/office/drawing/2014/main" id="{40E2F0B4-AF34-0448-AA61-38CE9BE14CE1}"/>
                    </a:ext>
                  </a:extLst>
                </p:cNvPr>
                <p:cNvSpPr/>
                <p:nvPr/>
              </p:nvSpPr>
              <p:spPr>
                <a:xfrm>
                  <a:off x="6181654" y="955565"/>
                  <a:ext cx="122209" cy="186545"/>
                </a:xfrm>
                <a:custGeom>
                  <a:avLst/>
                  <a:gdLst>
                    <a:gd name="connsiteX0" fmla="*/ 1060905 w 1126447"/>
                    <a:gd name="connsiteY0" fmla="*/ 1719464 h 1719463"/>
                    <a:gd name="connsiteX1" fmla="*/ 1005375 w 1126447"/>
                    <a:gd name="connsiteY1" fmla="*/ 1688698 h 1719463"/>
                    <a:gd name="connsiteX2" fmla="*/ 10012 w 1126447"/>
                    <a:gd name="connsiteY2" fmla="*/ 100309 h 1719463"/>
                    <a:gd name="connsiteX3" fmla="*/ 30776 w 1126447"/>
                    <a:gd name="connsiteY3" fmla="*/ 10012 h 1719463"/>
                    <a:gd name="connsiteX4" fmla="*/ 121074 w 1126447"/>
                    <a:gd name="connsiteY4" fmla="*/ 30777 h 1719463"/>
                    <a:gd name="connsiteX5" fmla="*/ 1116436 w 1126447"/>
                    <a:gd name="connsiteY5" fmla="*/ 1619165 h 1719463"/>
                    <a:gd name="connsiteX6" fmla="*/ 1095671 w 1126447"/>
                    <a:gd name="connsiteY6" fmla="*/ 1709463 h 1719463"/>
                    <a:gd name="connsiteX7" fmla="*/ 1060905 w 1126447"/>
                    <a:gd name="connsiteY7" fmla="*/ 1719464 h 171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6447" h="1719463">
                      <a:moveTo>
                        <a:pt x="1060905" y="1719464"/>
                      </a:moveTo>
                      <a:cubicBezTo>
                        <a:pt x="1039093" y="1719464"/>
                        <a:pt x="1017757" y="1708605"/>
                        <a:pt x="1005375" y="1688698"/>
                      </a:cubicBezTo>
                      <a:lnTo>
                        <a:pt x="10012" y="100309"/>
                      </a:lnTo>
                      <a:cubicBezTo>
                        <a:pt x="-9228" y="69638"/>
                        <a:pt x="106" y="29253"/>
                        <a:pt x="30776" y="10012"/>
                      </a:cubicBezTo>
                      <a:cubicBezTo>
                        <a:pt x="61447" y="-9229"/>
                        <a:pt x="101833" y="106"/>
                        <a:pt x="121074" y="30777"/>
                      </a:cubicBezTo>
                      <a:lnTo>
                        <a:pt x="1116436" y="1619165"/>
                      </a:lnTo>
                      <a:cubicBezTo>
                        <a:pt x="1135677" y="1649836"/>
                        <a:pt x="1126342" y="1690222"/>
                        <a:pt x="1095671" y="1709463"/>
                      </a:cubicBezTo>
                      <a:cubicBezTo>
                        <a:pt x="1084813" y="1716225"/>
                        <a:pt x="1072716" y="1719464"/>
                        <a:pt x="1060905" y="1719464"/>
                      </a:cubicBezTo>
                      <a:close/>
                    </a:path>
                  </a:pathLst>
                </a:custGeom>
                <a:grpFill/>
                <a:ln w="9525" cap="flat">
                  <a:noFill/>
                  <a:prstDash val="solid"/>
                  <a:miter/>
                </a:ln>
              </p:spPr>
              <p:txBody>
                <a:bodyPr rtlCol="0"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solidFill>
                      <a:schemeClr val="bg1"/>
                    </a:solidFill>
                  </a:endParaRPr>
                </a:p>
              </p:txBody>
            </p:sp>
            <p:sp>
              <p:nvSpPr>
                <p:cNvPr id="81" name="Freeform: Shape 80">
                  <a:extLst>
                    <a:ext uri="{FF2B5EF4-FFF2-40B4-BE49-F238E27FC236}">
                      <a16:creationId xmlns:a16="http://schemas.microsoft.com/office/drawing/2014/main" id="{F035BABE-81DB-5E09-4BC0-D078A996F025}"/>
                    </a:ext>
                  </a:extLst>
                </p:cNvPr>
                <p:cNvSpPr/>
                <p:nvPr/>
              </p:nvSpPr>
              <p:spPr>
                <a:xfrm>
                  <a:off x="6042647" y="702360"/>
                  <a:ext cx="171206" cy="77594"/>
                </a:xfrm>
                <a:custGeom>
                  <a:avLst/>
                  <a:gdLst>
                    <a:gd name="connsiteX0" fmla="*/ 1512647 w 1578066"/>
                    <a:gd name="connsiteY0" fmla="*/ 715222 h 715221"/>
                    <a:gd name="connsiteX1" fmla="*/ 1454354 w 1578066"/>
                    <a:gd name="connsiteY1" fmla="*/ 679598 h 715221"/>
                    <a:gd name="connsiteX2" fmla="*/ 95423 w 1578066"/>
                    <a:gd name="connsiteY2" fmla="*/ 242210 h 715221"/>
                    <a:gd name="connsiteX3" fmla="*/ 7221 w 1578066"/>
                    <a:gd name="connsiteY3" fmla="*/ 213826 h 715221"/>
                    <a:gd name="connsiteX4" fmla="*/ 35606 w 1578066"/>
                    <a:gd name="connsiteY4" fmla="*/ 125624 h 715221"/>
                    <a:gd name="connsiteX5" fmla="*/ 1570845 w 1578066"/>
                    <a:gd name="connsiteY5" fmla="*/ 619781 h 715221"/>
                    <a:gd name="connsiteX6" fmla="*/ 1542461 w 1578066"/>
                    <a:gd name="connsiteY6" fmla="*/ 707983 h 715221"/>
                    <a:gd name="connsiteX7" fmla="*/ 1512647 w 1578066"/>
                    <a:gd name="connsiteY7" fmla="*/ 715222 h 715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8066" h="715221">
                      <a:moveTo>
                        <a:pt x="1512647" y="715222"/>
                      </a:moveTo>
                      <a:cubicBezTo>
                        <a:pt x="1488835" y="715222"/>
                        <a:pt x="1465880" y="702268"/>
                        <a:pt x="1454354" y="679598"/>
                      </a:cubicBezTo>
                      <a:cubicBezTo>
                        <a:pt x="1200323" y="184393"/>
                        <a:pt x="590723" y="-11822"/>
                        <a:pt x="95423" y="242210"/>
                      </a:cubicBezTo>
                      <a:cubicBezTo>
                        <a:pt x="63228" y="258784"/>
                        <a:pt x="23795" y="246020"/>
                        <a:pt x="7221" y="213826"/>
                      </a:cubicBezTo>
                      <a:cubicBezTo>
                        <a:pt x="-9257" y="181631"/>
                        <a:pt x="3411" y="142198"/>
                        <a:pt x="35606" y="125624"/>
                      </a:cubicBezTo>
                      <a:cubicBezTo>
                        <a:pt x="595104" y="-161459"/>
                        <a:pt x="1283857" y="60283"/>
                        <a:pt x="1570845" y="619781"/>
                      </a:cubicBezTo>
                      <a:cubicBezTo>
                        <a:pt x="1587323" y="651976"/>
                        <a:pt x="1574655" y="691409"/>
                        <a:pt x="1542461" y="707983"/>
                      </a:cubicBezTo>
                      <a:cubicBezTo>
                        <a:pt x="1532936" y="712840"/>
                        <a:pt x="1522744" y="715222"/>
                        <a:pt x="1512647" y="715222"/>
                      </a:cubicBezTo>
                      <a:close/>
                    </a:path>
                  </a:pathLst>
                </a:custGeom>
                <a:grpFill/>
                <a:ln w="9525" cap="flat">
                  <a:noFill/>
                  <a:prstDash val="solid"/>
                  <a:miter/>
                </a:ln>
              </p:spPr>
              <p:txBody>
                <a:bodyPr rtlCol="0"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solidFill>
                      <a:schemeClr val="bg1"/>
                    </a:solidFill>
                  </a:endParaRPr>
                </a:p>
              </p:txBody>
            </p:sp>
          </p:grpSp>
        </p:grpSp>
      </p:grpSp>
      <p:grpSp>
        <p:nvGrpSpPr>
          <p:cNvPr id="84" name="Group 83">
            <a:extLst>
              <a:ext uri="{FF2B5EF4-FFF2-40B4-BE49-F238E27FC236}">
                <a16:creationId xmlns:a16="http://schemas.microsoft.com/office/drawing/2014/main" id="{31877DC0-4F99-3FAC-9374-5A476091BD72}"/>
              </a:ext>
            </a:extLst>
          </p:cNvPr>
          <p:cNvGrpSpPr/>
          <p:nvPr/>
        </p:nvGrpSpPr>
        <p:grpSpPr>
          <a:xfrm>
            <a:off x="70170" y="3354955"/>
            <a:ext cx="1392691" cy="293781"/>
            <a:chOff x="9930384" y="4212398"/>
            <a:chExt cx="2261616" cy="477077"/>
          </a:xfrm>
          <a:solidFill>
            <a:schemeClr val="bg1"/>
          </a:solidFill>
        </p:grpSpPr>
        <p:sp>
          <p:nvSpPr>
            <p:cNvPr id="85" name="Rectangle 84">
              <a:extLst>
                <a:ext uri="{FF2B5EF4-FFF2-40B4-BE49-F238E27FC236}">
                  <a16:creationId xmlns:a16="http://schemas.microsoft.com/office/drawing/2014/main" id="{A77A3124-E654-CB28-C699-8BFB58CBC9EE}"/>
                </a:ext>
              </a:extLst>
            </p:cNvPr>
            <p:cNvSpPr/>
            <p:nvPr/>
          </p:nvSpPr>
          <p:spPr>
            <a:xfrm>
              <a:off x="9930384" y="4212398"/>
              <a:ext cx="2261616" cy="455308"/>
            </a:xfrm>
            <a:prstGeom prst="rect">
              <a:avLst/>
            </a:prstGeom>
            <a:gr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86" name="Picture 6" descr="HxGN EAM - RODIAS">
              <a:extLst>
                <a:ext uri="{FF2B5EF4-FFF2-40B4-BE49-F238E27FC236}">
                  <a16:creationId xmlns:a16="http://schemas.microsoft.com/office/drawing/2014/main" id="{5610DD85-75F7-4117-43C1-44E81CA050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9528" y="4223436"/>
              <a:ext cx="2252472" cy="466039"/>
            </a:xfrm>
            <a:prstGeom prst="rect">
              <a:avLst/>
            </a:prstGeom>
            <a:grpFill/>
            <a:ln>
              <a:solidFill>
                <a:schemeClr val="accent1"/>
              </a:solidFill>
            </a:ln>
          </p:spPr>
        </p:pic>
      </p:grpSp>
      <p:pic>
        <p:nvPicPr>
          <p:cNvPr id="87" name="Picture 8">
            <a:extLst>
              <a:ext uri="{FF2B5EF4-FFF2-40B4-BE49-F238E27FC236}">
                <a16:creationId xmlns:a16="http://schemas.microsoft.com/office/drawing/2014/main" id="{3D3F9A60-58C2-517A-6862-1069D3BA9D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2501" b="30487"/>
          <a:stretch/>
        </p:blipFill>
        <p:spPr bwMode="auto">
          <a:xfrm>
            <a:off x="10702550" y="1826859"/>
            <a:ext cx="981671" cy="20185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8" name="Picture 10" descr="OSIsoft | Brands of the World™ | Download vector logos and logotypes">
            <a:extLst>
              <a:ext uri="{FF2B5EF4-FFF2-40B4-BE49-F238E27FC236}">
                <a16:creationId xmlns:a16="http://schemas.microsoft.com/office/drawing/2014/main" id="{EB2A1B57-10A3-2F19-BFD9-D6148DDF1C8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9006" b="28400"/>
          <a:stretch/>
        </p:blipFill>
        <p:spPr bwMode="auto">
          <a:xfrm>
            <a:off x="10690411" y="1156098"/>
            <a:ext cx="1109718" cy="4726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9" name="Picture 12">
            <a:extLst>
              <a:ext uri="{FF2B5EF4-FFF2-40B4-BE49-F238E27FC236}">
                <a16:creationId xmlns:a16="http://schemas.microsoft.com/office/drawing/2014/main" id="{14812AA8-43C8-7A25-24B8-606C454E7C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53268" y="5890916"/>
            <a:ext cx="840117" cy="308043"/>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2">
            <a:extLst>
              <a:ext uri="{FF2B5EF4-FFF2-40B4-BE49-F238E27FC236}">
                <a16:creationId xmlns:a16="http://schemas.microsoft.com/office/drawing/2014/main" id="{25B9318E-8121-3F82-0806-F4A51E9D55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06757" y="2182958"/>
            <a:ext cx="840117" cy="308043"/>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2">
            <a:extLst>
              <a:ext uri="{FF2B5EF4-FFF2-40B4-BE49-F238E27FC236}">
                <a16:creationId xmlns:a16="http://schemas.microsoft.com/office/drawing/2014/main" id="{5C378952-C1A7-9D15-5A23-0920CEE217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2938" y="2359989"/>
            <a:ext cx="840117" cy="308043"/>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2">
            <a:extLst>
              <a:ext uri="{FF2B5EF4-FFF2-40B4-BE49-F238E27FC236}">
                <a16:creationId xmlns:a16="http://schemas.microsoft.com/office/drawing/2014/main" id="{95F3732C-4880-2C70-A745-9EEFABF52F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7660" y="4179709"/>
            <a:ext cx="840117" cy="308043"/>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8">
            <a:extLst>
              <a:ext uri="{FF2B5EF4-FFF2-40B4-BE49-F238E27FC236}">
                <a16:creationId xmlns:a16="http://schemas.microsoft.com/office/drawing/2014/main" id="{E55756EA-974E-92F4-BA59-FA731A9D9DC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2501" b="30487"/>
          <a:stretch/>
        </p:blipFill>
        <p:spPr bwMode="auto">
          <a:xfrm>
            <a:off x="126227" y="5388150"/>
            <a:ext cx="981671" cy="20185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94" name="Picture 2" descr="j5 Mobile - Apps on Google Play">
            <a:extLst>
              <a:ext uri="{FF2B5EF4-FFF2-40B4-BE49-F238E27FC236}">
                <a16:creationId xmlns:a16="http://schemas.microsoft.com/office/drawing/2014/main" id="{A60C0796-25C0-04DE-27EE-C17B0C6C0B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747" y="1450612"/>
            <a:ext cx="1604960" cy="802480"/>
          </a:xfrm>
          <a:prstGeom prst="rect">
            <a:avLst/>
          </a:prstGeom>
          <a:ln>
            <a:noFill/>
          </a:ln>
          <a:extLst>
            <a:ext uri="{909E8E84-426E-40DD-AFC4-6F175D3DCCD1}">
              <a14:hiddenFill xmlns:a14="http://schemas.microsoft.com/office/drawing/2010/main">
                <a:solidFill>
                  <a:srgbClr val="FFFFFF"/>
                </a:solidFill>
              </a14:hiddenFill>
            </a:ext>
          </a:extLst>
        </p:spPr>
      </p:pic>
      <p:pic>
        <p:nvPicPr>
          <p:cNvPr id="95" name="Picture 94">
            <a:extLst>
              <a:ext uri="{FF2B5EF4-FFF2-40B4-BE49-F238E27FC236}">
                <a16:creationId xmlns:a16="http://schemas.microsoft.com/office/drawing/2014/main" id="{1AD6B910-8569-81D9-65E4-095751D6E4FB}"/>
              </a:ext>
            </a:extLst>
          </p:cNvPr>
          <p:cNvPicPr>
            <a:picLocks noChangeAspect="1"/>
          </p:cNvPicPr>
          <p:nvPr/>
        </p:nvPicPr>
        <p:blipFill>
          <a:blip r:embed="rId9"/>
          <a:stretch>
            <a:fillRect/>
          </a:stretch>
        </p:blipFill>
        <p:spPr>
          <a:xfrm>
            <a:off x="4886393" y="5717233"/>
            <a:ext cx="2409736" cy="438134"/>
          </a:xfrm>
          <a:prstGeom prst="rect">
            <a:avLst/>
          </a:prstGeom>
        </p:spPr>
      </p:pic>
      <p:sp>
        <p:nvSpPr>
          <p:cNvPr id="96" name="TextBox 95">
            <a:extLst>
              <a:ext uri="{FF2B5EF4-FFF2-40B4-BE49-F238E27FC236}">
                <a16:creationId xmlns:a16="http://schemas.microsoft.com/office/drawing/2014/main" id="{29BED60C-1B12-2B73-E791-25201FE0DC2A}"/>
              </a:ext>
            </a:extLst>
          </p:cNvPr>
          <p:cNvSpPr txBox="1"/>
          <p:nvPr/>
        </p:nvSpPr>
        <p:spPr>
          <a:xfrm>
            <a:off x="4284616" y="6206501"/>
            <a:ext cx="3613290" cy="523220"/>
          </a:xfrm>
          <a:prstGeom prst="rect">
            <a:avLst/>
          </a:prstGeom>
          <a:noFill/>
          <a:ln>
            <a:solidFill>
              <a:srgbClr val="FF0000"/>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*Future Roadmap – Under Consideration*</a:t>
            </a:r>
          </a:p>
        </p:txBody>
      </p:sp>
      <p:sp>
        <p:nvSpPr>
          <p:cNvPr id="97" name="Rectangle 96">
            <a:extLst>
              <a:ext uri="{FF2B5EF4-FFF2-40B4-BE49-F238E27FC236}">
                <a16:creationId xmlns:a16="http://schemas.microsoft.com/office/drawing/2014/main" id="{9E765AC8-7577-566F-B3B4-E6FB86EE9F67}"/>
              </a:ext>
            </a:extLst>
          </p:cNvPr>
          <p:cNvSpPr/>
          <p:nvPr/>
        </p:nvSpPr>
        <p:spPr>
          <a:xfrm>
            <a:off x="232396" y="1509851"/>
            <a:ext cx="843999" cy="75003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67974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4A4B7-1D24-C442-BE09-A3E0C0A7B11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DE1CDAB-DBE1-4D5C-39D6-25DE2C17CB04}"/>
              </a:ext>
            </a:extLst>
          </p:cNvPr>
          <p:cNvSpPr>
            <a:spLocks noGrp="1"/>
          </p:cNvSpPr>
          <p:nvPr>
            <p:ph type="title"/>
          </p:nvPr>
        </p:nvSpPr>
        <p:spPr>
          <a:xfrm>
            <a:off x="646770" y="242352"/>
            <a:ext cx="10890806" cy="833414"/>
          </a:xfrm>
        </p:spPr>
        <p:txBody>
          <a:bodyPr>
            <a:normAutofit/>
          </a:bodyPr>
          <a:lstStyle/>
          <a:p>
            <a:r>
              <a:rPr lang="en-US" sz="3600" dirty="0"/>
              <a:t>HxGN APM Embedded Twin Library</a:t>
            </a:r>
          </a:p>
        </p:txBody>
      </p:sp>
      <p:sp>
        <p:nvSpPr>
          <p:cNvPr id="6" name="Rectangle 5">
            <a:extLst>
              <a:ext uri="{FF2B5EF4-FFF2-40B4-BE49-F238E27FC236}">
                <a16:creationId xmlns:a16="http://schemas.microsoft.com/office/drawing/2014/main" id="{79985780-F3C4-EA84-8D05-717F3C49E005}"/>
              </a:ext>
            </a:extLst>
          </p:cNvPr>
          <p:cNvSpPr/>
          <p:nvPr/>
        </p:nvSpPr>
        <p:spPr>
          <a:xfrm>
            <a:off x="0" y="5764753"/>
            <a:ext cx="12192000" cy="404575"/>
          </a:xfrm>
          <a:prstGeom prst="rect">
            <a:avLst/>
          </a:prstGeom>
          <a:gradFill flip="none" rotWithShape="1">
            <a:gsLst>
              <a:gs pos="67000">
                <a:srgbClr val="3BA40F"/>
              </a:gs>
              <a:gs pos="100000">
                <a:schemeClr val="bg2">
                  <a:alpha val="32000"/>
                  <a:lumMod val="5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BA9546E5-E4FF-83E4-7C03-7BBFE1109D55}"/>
              </a:ext>
            </a:extLst>
          </p:cNvPr>
          <p:cNvSpPr/>
          <p:nvPr/>
        </p:nvSpPr>
        <p:spPr>
          <a:xfrm>
            <a:off x="1964197" y="4302410"/>
            <a:ext cx="8437347" cy="1248881"/>
          </a:xfrm>
          <a:prstGeom prst="rect">
            <a:avLst/>
          </a:prstGeom>
          <a:no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HxGN APM ASSET TWIN LIBRARY</a:t>
            </a:r>
          </a:p>
        </p:txBody>
      </p:sp>
      <p:sp>
        <p:nvSpPr>
          <p:cNvPr id="33" name="Title 4">
            <a:extLst>
              <a:ext uri="{FF2B5EF4-FFF2-40B4-BE49-F238E27FC236}">
                <a16:creationId xmlns:a16="http://schemas.microsoft.com/office/drawing/2014/main" id="{0C2B2B73-1493-5EAE-248C-F855DD072497}"/>
              </a:ext>
            </a:extLst>
          </p:cNvPr>
          <p:cNvSpPr txBox="1">
            <a:spLocks/>
          </p:cNvSpPr>
          <p:nvPr/>
        </p:nvSpPr>
        <p:spPr>
          <a:xfrm>
            <a:off x="0" y="5852251"/>
            <a:ext cx="12192000" cy="410233"/>
          </a:xfrm>
          <a:prstGeom prst="rect">
            <a:avLst/>
          </a:prstGeom>
        </p:spPr>
        <p:txBody>
          <a:bodyPr lIns="0" tIns="0" rIns="0" bIns="0" anchor="t">
            <a:noAutofit/>
          </a:bodyPr>
          <a:lstStyle>
            <a:lvl1pPr algn="l" defTabSz="914400" rtl="0" eaLnBrk="1" latinLnBrk="0" hangingPunct="1">
              <a:lnSpc>
                <a:spcPct val="90000"/>
              </a:lnSpc>
              <a:spcBef>
                <a:spcPct val="0"/>
              </a:spcBef>
              <a:buNone/>
              <a:defRPr sz="2400" b="1" i="0"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1" u="none" strike="noStrike" kern="120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rPr>
              <a:t>Extendable for new &amp; existing strategies</a:t>
            </a:r>
          </a:p>
        </p:txBody>
      </p:sp>
      <p:grpSp>
        <p:nvGrpSpPr>
          <p:cNvPr id="34" name="Group 33">
            <a:extLst>
              <a:ext uri="{FF2B5EF4-FFF2-40B4-BE49-F238E27FC236}">
                <a16:creationId xmlns:a16="http://schemas.microsoft.com/office/drawing/2014/main" id="{D5BE4A17-E441-F9E6-1539-B4B526B204EF}"/>
              </a:ext>
            </a:extLst>
          </p:cNvPr>
          <p:cNvGrpSpPr/>
          <p:nvPr/>
        </p:nvGrpSpPr>
        <p:grpSpPr>
          <a:xfrm>
            <a:off x="340095" y="2137014"/>
            <a:ext cx="11699621" cy="984382"/>
            <a:chOff x="1498132" y="5761355"/>
            <a:chExt cx="9843814" cy="731520"/>
          </a:xfrm>
        </p:grpSpPr>
        <p:sp>
          <p:nvSpPr>
            <p:cNvPr id="35" name="Pentagon 3">
              <a:extLst>
                <a:ext uri="{FF2B5EF4-FFF2-40B4-BE49-F238E27FC236}">
                  <a16:creationId xmlns:a16="http://schemas.microsoft.com/office/drawing/2014/main" id="{A356E9E8-7A63-805E-6B8E-DA9F77F028BE}"/>
                </a:ext>
              </a:extLst>
            </p:cNvPr>
            <p:cNvSpPr/>
            <p:nvPr/>
          </p:nvSpPr>
          <p:spPr>
            <a:xfrm>
              <a:off x="1498132" y="5761355"/>
              <a:ext cx="2468880" cy="731520"/>
            </a:xfrm>
            <a:prstGeom prst="homePlate">
              <a:avLst/>
            </a:prstGeom>
            <a:solidFill>
              <a:srgbClr val="229DCE"/>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mn-cs"/>
                <a:sym typeface="Calibri"/>
              </a:endParaRPr>
            </a:p>
          </p:txBody>
        </p:sp>
        <p:sp>
          <p:nvSpPr>
            <p:cNvPr id="36" name="TextBox 35">
              <a:extLst>
                <a:ext uri="{FF2B5EF4-FFF2-40B4-BE49-F238E27FC236}">
                  <a16:creationId xmlns:a16="http://schemas.microsoft.com/office/drawing/2014/main" id="{70AB9D30-E74F-5D53-DA3E-70AC55955B0C}"/>
                </a:ext>
              </a:extLst>
            </p:cNvPr>
            <p:cNvSpPr txBox="1"/>
            <p:nvPr/>
          </p:nvSpPr>
          <p:spPr>
            <a:xfrm>
              <a:off x="1526119" y="5899080"/>
              <a:ext cx="2072692" cy="434562"/>
            </a:xfrm>
            <a:prstGeom prst="rect">
              <a:avLst/>
            </a:prstGeom>
            <a:noFill/>
          </p:spPr>
          <p:txBody>
            <a:bodyPr wrap="square" rtlCol="0" anchor="ctr" anchorCtr="0">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League Spartan" charset="0"/>
                  <a:cs typeface="Poppins" pitchFamily="2" charset="77"/>
                  <a:sym typeface="Calibri"/>
                </a:rPr>
                <a:t>ASSESS </a:t>
              </a: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League Spartan" charset="0"/>
                  <a:cs typeface="Poppins" pitchFamily="2" charset="77"/>
                  <a:sym typeface="Calibri"/>
                </a:rPr>
                <a:t>RISK</a:t>
              </a:r>
            </a:p>
          </p:txBody>
        </p:sp>
        <p:sp>
          <p:nvSpPr>
            <p:cNvPr id="37" name="Chevron 4">
              <a:extLst>
                <a:ext uri="{FF2B5EF4-FFF2-40B4-BE49-F238E27FC236}">
                  <a16:creationId xmlns:a16="http://schemas.microsoft.com/office/drawing/2014/main" id="{90EAE18A-A86B-ED5A-8A09-D960E1785383}"/>
                </a:ext>
              </a:extLst>
            </p:cNvPr>
            <p:cNvSpPr/>
            <p:nvPr/>
          </p:nvSpPr>
          <p:spPr>
            <a:xfrm>
              <a:off x="3954571" y="5761355"/>
              <a:ext cx="2468880" cy="731520"/>
            </a:xfrm>
            <a:prstGeom prst="chevron">
              <a:avLst/>
            </a:prstGeom>
            <a:solidFill>
              <a:srgbClr val="37A7B6"/>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mn-cs"/>
                <a:sym typeface="Calibri"/>
              </a:endParaRPr>
            </a:p>
          </p:txBody>
        </p:sp>
        <p:sp>
          <p:nvSpPr>
            <p:cNvPr id="38" name="TextBox 37">
              <a:extLst>
                <a:ext uri="{FF2B5EF4-FFF2-40B4-BE49-F238E27FC236}">
                  <a16:creationId xmlns:a16="http://schemas.microsoft.com/office/drawing/2014/main" id="{F1C911B6-A5F2-492E-E812-00087BEE8ABE}"/>
                </a:ext>
              </a:extLst>
            </p:cNvPr>
            <p:cNvSpPr txBox="1"/>
            <p:nvPr/>
          </p:nvSpPr>
          <p:spPr>
            <a:xfrm>
              <a:off x="4322772" y="5985500"/>
              <a:ext cx="1732478" cy="251588"/>
            </a:xfrm>
            <a:prstGeom prst="rect">
              <a:avLst/>
            </a:prstGeom>
            <a:noFill/>
          </p:spPr>
          <p:txBody>
            <a:bodyPr wrap="square" rtlCol="0" anchor="ctr" anchorCtr="0">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League Spartan" charset="0"/>
                  <a:cs typeface="Poppins" pitchFamily="2" charset="77"/>
                  <a:sym typeface="Calibri"/>
                </a:rPr>
                <a:t>PROTECT ASSET</a:t>
              </a:r>
            </a:p>
          </p:txBody>
        </p:sp>
        <p:sp>
          <p:nvSpPr>
            <p:cNvPr id="39" name="Chevron 5">
              <a:extLst>
                <a:ext uri="{FF2B5EF4-FFF2-40B4-BE49-F238E27FC236}">
                  <a16:creationId xmlns:a16="http://schemas.microsoft.com/office/drawing/2014/main" id="{3E0A5481-0D54-1E35-70D3-872D9A9BBB76}"/>
                </a:ext>
              </a:extLst>
            </p:cNvPr>
            <p:cNvSpPr/>
            <p:nvPr/>
          </p:nvSpPr>
          <p:spPr>
            <a:xfrm>
              <a:off x="6428679" y="5761355"/>
              <a:ext cx="2435030" cy="731520"/>
            </a:xfrm>
            <a:prstGeom prst="chevron">
              <a:avLst/>
            </a:prstGeom>
            <a:solidFill>
              <a:srgbClr val="63C08A"/>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mn-cs"/>
                <a:sym typeface="Calibri"/>
              </a:endParaRPr>
            </a:p>
          </p:txBody>
        </p:sp>
        <p:sp>
          <p:nvSpPr>
            <p:cNvPr id="40" name="TextBox 39">
              <a:extLst>
                <a:ext uri="{FF2B5EF4-FFF2-40B4-BE49-F238E27FC236}">
                  <a16:creationId xmlns:a16="http://schemas.microsoft.com/office/drawing/2014/main" id="{0F965A3A-2362-D3D8-C99C-E38B99C5D89A}"/>
                </a:ext>
              </a:extLst>
            </p:cNvPr>
            <p:cNvSpPr txBox="1"/>
            <p:nvPr/>
          </p:nvSpPr>
          <p:spPr>
            <a:xfrm>
              <a:off x="6796880" y="5918884"/>
              <a:ext cx="1716409" cy="434562"/>
            </a:xfrm>
            <a:prstGeom prst="rect">
              <a:avLst/>
            </a:prstGeom>
            <a:noFill/>
          </p:spPr>
          <p:txBody>
            <a:bodyPr wrap="square" rtlCol="0" anchor="ctr" anchorCtr="0">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League Spartan" charset="0"/>
                  <a:cs typeface="Poppins" pitchFamily="2" charset="77"/>
                  <a:sym typeface="Calibri"/>
                </a:rPr>
                <a:t>MONITOR</a:t>
              </a: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League Spartan" charset="0"/>
                  <a:cs typeface="Poppins" pitchFamily="2" charset="77"/>
                  <a:sym typeface="Calibri"/>
                </a:rPr>
                <a:t>TWIN</a:t>
              </a:r>
              <a:endParaRPr kumimoji="0" lang="en-US" sz="1600" b="1" i="0" u="none" strike="noStrike" kern="0" cap="none" spc="0" normalizeH="0" baseline="0" noProof="0" dirty="0">
                <a:ln>
                  <a:noFill/>
                </a:ln>
                <a:solidFill>
                  <a:srgbClr val="FFFFFF"/>
                </a:solidFill>
                <a:effectLst/>
                <a:uLnTx/>
                <a:uFillTx/>
                <a:latin typeface="Arial"/>
                <a:ea typeface="League Spartan" charset="0"/>
                <a:cs typeface="Poppins" pitchFamily="2" charset="77"/>
                <a:sym typeface="Calibri"/>
              </a:endParaRPr>
            </a:p>
          </p:txBody>
        </p:sp>
        <p:sp>
          <p:nvSpPr>
            <p:cNvPr id="41" name="Chevron 5">
              <a:extLst>
                <a:ext uri="{FF2B5EF4-FFF2-40B4-BE49-F238E27FC236}">
                  <a16:creationId xmlns:a16="http://schemas.microsoft.com/office/drawing/2014/main" id="{869E2091-D2C1-5BBF-953E-F7B717CA8788}"/>
                </a:ext>
              </a:extLst>
            </p:cNvPr>
            <p:cNvSpPr/>
            <p:nvPr/>
          </p:nvSpPr>
          <p:spPr>
            <a:xfrm>
              <a:off x="8873066" y="5761355"/>
              <a:ext cx="2468880" cy="731520"/>
            </a:xfrm>
            <a:prstGeom prst="chevron">
              <a:avLst/>
            </a:prstGeom>
            <a:solidFill>
              <a:srgbClr val="8ED75E"/>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mn-cs"/>
                <a:sym typeface="Calibri"/>
              </a:endParaRPr>
            </a:p>
          </p:txBody>
        </p:sp>
        <p:sp>
          <p:nvSpPr>
            <p:cNvPr id="42" name="TextBox 41">
              <a:extLst>
                <a:ext uri="{FF2B5EF4-FFF2-40B4-BE49-F238E27FC236}">
                  <a16:creationId xmlns:a16="http://schemas.microsoft.com/office/drawing/2014/main" id="{E2EDEC9F-EE06-2C06-4233-2AFF608DD9A7}"/>
                </a:ext>
              </a:extLst>
            </p:cNvPr>
            <p:cNvSpPr txBox="1"/>
            <p:nvPr/>
          </p:nvSpPr>
          <p:spPr>
            <a:xfrm>
              <a:off x="9237280" y="5905152"/>
              <a:ext cx="1720396" cy="434562"/>
            </a:xfrm>
            <a:prstGeom prst="rect">
              <a:avLst/>
            </a:prstGeom>
            <a:noFill/>
          </p:spPr>
          <p:txBody>
            <a:bodyPr wrap="square" rtlCol="0" anchor="ctr" anchorCtr="0">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League Spartan" charset="0"/>
                  <a:cs typeface="Poppins" pitchFamily="2" charset="77"/>
                  <a:sym typeface="Calibri"/>
                </a:rPr>
                <a:t>ACT ON</a:t>
              </a:r>
              <a:endParaRPr kumimoji="0" lang="en-US" sz="1600" b="1" i="0" u="none" strike="noStrike" kern="1200" cap="none" spc="0" normalizeH="0" baseline="0" noProof="0" dirty="0">
                <a:ln>
                  <a:noFill/>
                </a:ln>
                <a:solidFill>
                  <a:srgbClr val="FFFFFF"/>
                </a:solidFill>
                <a:effectLst/>
                <a:uLnTx/>
                <a:uFillTx/>
                <a:latin typeface="Arial"/>
                <a:ea typeface="League Spartan" charset="0"/>
                <a:cs typeface="Poppins" pitchFamily="2" charset="77"/>
                <a:sym typeface="Calibri"/>
              </a:endParaRP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League Spartan" charset="0"/>
                  <a:cs typeface="Poppins" pitchFamily="2" charset="77"/>
                  <a:sym typeface="Calibri"/>
                </a:rPr>
                <a:t>THREATS</a:t>
              </a:r>
            </a:p>
          </p:txBody>
        </p:sp>
      </p:grpSp>
      <p:sp>
        <p:nvSpPr>
          <p:cNvPr id="43" name="Subtitle 2">
            <a:extLst>
              <a:ext uri="{FF2B5EF4-FFF2-40B4-BE49-F238E27FC236}">
                <a16:creationId xmlns:a16="http://schemas.microsoft.com/office/drawing/2014/main" id="{3914EC63-7F83-455F-665F-6CF49F48AEFC}"/>
              </a:ext>
            </a:extLst>
          </p:cNvPr>
          <p:cNvSpPr txBox="1">
            <a:spLocks/>
          </p:cNvSpPr>
          <p:nvPr/>
        </p:nvSpPr>
        <p:spPr>
          <a:xfrm>
            <a:off x="941764" y="1593489"/>
            <a:ext cx="7762153" cy="276999"/>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ts val="1750"/>
              </a:lnSpc>
              <a:spcBef>
                <a:spcPct val="20000"/>
              </a:spcBef>
              <a:spcAft>
                <a:spcPts val="0"/>
              </a:spcAft>
              <a:buClrTx/>
              <a:buSzTx/>
              <a:buFont typeface="Arial"/>
              <a:buNone/>
              <a:tabLst/>
              <a:defRPr/>
            </a:pPr>
            <a:r>
              <a:rPr kumimoji="0" lang="en-US" sz="1600" b="0" i="0" u="none" strike="noStrike" kern="1200" cap="none" spc="0" normalizeH="0" baseline="0" noProof="0" dirty="0">
                <a:ln>
                  <a:noFill/>
                </a:ln>
                <a:solidFill>
                  <a:schemeClr val="tx1"/>
                </a:solidFill>
                <a:effectLst/>
                <a:uLnTx/>
                <a:uFillTx/>
                <a:latin typeface="Arial"/>
                <a:ea typeface="Roboto"/>
                <a:cs typeface="Open Sans Light"/>
                <a:sym typeface="Calibri"/>
              </a:rPr>
              <a:t>Covering common industrial equipment classes, including base failure rates.</a:t>
            </a:r>
          </a:p>
        </p:txBody>
      </p:sp>
      <p:sp>
        <p:nvSpPr>
          <p:cNvPr id="44" name="TextBox 43">
            <a:extLst>
              <a:ext uri="{FF2B5EF4-FFF2-40B4-BE49-F238E27FC236}">
                <a16:creationId xmlns:a16="http://schemas.microsoft.com/office/drawing/2014/main" id="{82A9FA3E-506E-DD6B-EF09-66FE71B5B2D5}"/>
              </a:ext>
            </a:extLst>
          </p:cNvPr>
          <p:cNvSpPr txBox="1"/>
          <p:nvPr/>
        </p:nvSpPr>
        <p:spPr>
          <a:xfrm>
            <a:off x="873380" y="1333782"/>
            <a:ext cx="7830537" cy="307777"/>
          </a:xfrm>
          <a:prstGeom prst="rect">
            <a:avLst/>
          </a:prstGeom>
          <a:noFill/>
        </p:spPr>
        <p:txBody>
          <a:bodyPr wrap="square" rtlCol="0" anchor="ctr" anchorCtr="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Arial"/>
                <a:ea typeface="League Spartan" charset="0"/>
                <a:cs typeface="Poppins" pitchFamily="2" charset="77"/>
                <a:sym typeface="Calibri"/>
              </a:rPr>
              <a:t>200</a:t>
            </a:r>
            <a:r>
              <a:rPr kumimoji="0" lang="en-US" sz="1200" b="1" i="0" u="none" strike="noStrike" kern="1200" cap="none" spc="0" normalizeH="0" baseline="0" noProof="0" dirty="0">
                <a:ln>
                  <a:noFill/>
                </a:ln>
                <a:effectLst/>
                <a:uLnTx/>
                <a:uFillTx/>
                <a:latin typeface="Arial"/>
                <a:ea typeface="League Spartan" charset="0"/>
                <a:cs typeface="Poppins" pitchFamily="2" charset="77"/>
                <a:sym typeface="Calibri"/>
              </a:rPr>
              <a:t>+</a:t>
            </a:r>
            <a:r>
              <a:rPr kumimoji="0" lang="en-US" sz="1400" b="1" i="0" u="none" strike="noStrike" kern="1200" cap="none" spc="0" normalizeH="0" baseline="0" noProof="0" dirty="0">
                <a:ln>
                  <a:noFill/>
                </a:ln>
                <a:effectLst/>
                <a:uLnTx/>
                <a:uFillTx/>
                <a:latin typeface="Arial"/>
                <a:ea typeface="League Spartan" charset="0"/>
                <a:cs typeface="Poppins" pitchFamily="2" charset="77"/>
                <a:sym typeface="Calibri"/>
              </a:rPr>
              <a:t> ASSET TWIN MODELS</a:t>
            </a:r>
          </a:p>
        </p:txBody>
      </p:sp>
      <p:sp>
        <p:nvSpPr>
          <p:cNvPr id="45" name="Oval 44">
            <a:extLst>
              <a:ext uri="{FF2B5EF4-FFF2-40B4-BE49-F238E27FC236}">
                <a16:creationId xmlns:a16="http://schemas.microsoft.com/office/drawing/2014/main" id="{86BFB652-0D1E-6A4E-4339-61BDC02D42DE}"/>
              </a:ext>
            </a:extLst>
          </p:cNvPr>
          <p:cNvSpPr/>
          <p:nvPr/>
        </p:nvSpPr>
        <p:spPr>
          <a:xfrm>
            <a:off x="303529" y="1354509"/>
            <a:ext cx="520907" cy="484335"/>
          </a:xfrm>
          <a:prstGeom prst="ellipse">
            <a:avLst/>
          </a:prstGeom>
          <a:solidFill>
            <a:schemeClr val="bg1"/>
          </a:solidFill>
          <a:ln>
            <a:solidFill>
              <a:srgbClr val="7EC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black"/>
              </a:solidFill>
              <a:effectLst/>
              <a:uLnTx/>
              <a:uFillTx/>
              <a:latin typeface="Arial"/>
              <a:ea typeface="+mn-ea"/>
              <a:cs typeface="+mn-cs"/>
              <a:sym typeface="Calibri"/>
            </a:endParaRPr>
          </a:p>
        </p:txBody>
      </p:sp>
      <p:pic>
        <p:nvPicPr>
          <p:cNvPr id="46" name="Graphic 45" descr="Factory with solid fill">
            <a:extLst>
              <a:ext uri="{FF2B5EF4-FFF2-40B4-BE49-F238E27FC236}">
                <a16:creationId xmlns:a16="http://schemas.microsoft.com/office/drawing/2014/main" id="{DB3C2C7B-A3A5-69CB-B483-0876CD074D2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1911" y="1404605"/>
            <a:ext cx="384142" cy="384142"/>
          </a:xfrm>
          <a:prstGeom prst="rect">
            <a:avLst/>
          </a:prstGeom>
        </p:spPr>
      </p:pic>
      <p:sp>
        <p:nvSpPr>
          <p:cNvPr id="47" name="Oval 46">
            <a:extLst>
              <a:ext uri="{FF2B5EF4-FFF2-40B4-BE49-F238E27FC236}">
                <a16:creationId xmlns:a16="http://schemas.microsoft.com/office/drawing/2014/main" id="{91EE5F45-41E5-6246-0685-C0B56147450F}"/>
              </a:ext>
            </a:extLst>
          </p:cNvPr>
          <p:cNvSpPr/>
          <p:nvPr/>
        </p:nvSpPr>
        <p:spPr>
          <a:xfrm>
            <a:off x="340095" y="3421142"/>
            <a:ext cx="520907" cy="484335"/>
          </a:xfrm>
          <a:prstGeom prst="ellipse">
            <a:avLst/>
          </a:prstGeom>
          <a:solidFill>
            <a:schemeClr val="bg1"/>
          </a:solidFill>
          <a:ln>
            <a:solidFill>
              <a:srgbClr val="7EC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black"/>
              </a:solidFill>
              <a:effectLst/>
              <a:uLnTx/>
              <a:uFillTx/>
              <a:latin typeface="Arial"/>
              <a:ea typeface="+mn-ea"/>
              <a:cs typeface="+mn-cs"/>
              <a:sym typeface="Calibri"/>
            </a:endParaRPr>
          </a:p>
        </p:txBody>
      </p:sp>
      <p:sp>
        <p:nvSpPr>
          <p:cNvPr id="48" name="Oval 47">
            <a:extLst>
              <a:ext uri="{FF2B5EF4-FFF2-40B4-BE49-F238E27FC236}">
                <a16:creationId xmlns:a16="http://schemas.microsoft.com/office/drawing/2014/main" id="{53E6FE3E-9081-2D9D-C5C9-84F1C117AAB0}"/>
              </a:ext>
            </a:extLst>
          </p:cNvPr>
          <p:cNvSpPr/>
          <p:nvPr/>
        </p:nvSpPr>
        <p:spPr>
          <a:xfrm>
            <a:off x="3293445" y="3421142"/>
            <a:ext cx="520907" cy="484335"/>
          </a:xfrm>
          <a:prstGeom prst="ellipse">
            <a:avLst/>
          </a:prstGeom>
          <a:solidFill>
            <a:schemeClr val="bg1"/>
          </a:solidFill>
          <a:ln>
            <a:solidFill>
              <a:srgbClr val="7EC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prstClr val="black"/>
              </a:solidFill>
              <a:effectLst/>
              <a:uLnTx/>
              <a:uFillTx/>
              <a:latin typeface="Arial"/>
              <a:ea typeface="+mn-ea"/>
              <a:cs typeface="+mn-cs"/>
              <a:sym typeface="Calibri"/>
            </a:endParaRPr>
          </a:p>
        </p:txBody>
      </p:sp>
      <p:sp>
        <p:nvSpPr>
          <p:cNvPr id="49" name="Freeform 6">
            <a:extLst>
              <a:ext uri="{FF2B5EF4-FFF2-40B4-BE49-F238E27FC236}">
                <a16:creationId xmlns:a16="http://schemas.microsoft.com/office/drawing/2014/main" id="{8597D155-5E0B-0E38-EA8B-6EE535022C42}"/>
              </a:ext>
            </a:extLst>
          </p:cNvPr>
          <p:cNvSpPr>
            <a:spLocks noChangeArrowheads="1"/>
          </p:cNvSpPr>
          <p:nvPr/>
        </p:nvSpPr>
        <p:spPr bwMode="auto">
          <a:xfrm>
            <a:off x="816726" y="4023847"/>
            <a:ext cx="4946919" cy="1055631"/>
          </a:xfrm>
          <a:custGeom>
            <a:avLst/>
            <a:gdLst>
              <a:gd name="T0" fmla="*/ 15146 w 15147"/>
              <a:gd name="T1" fmla="*/ 0 h 3231"/>
              <a:gd name="T2" fmla="*/ 0 w 15147"/>
              <a:gd name="T3" fmla="*/ 0 h 3231"/>
              <a:gd name="T4" fmla="*/ 0 w 15147"/>
              <a:gd name="T5" fmla="*/ 3230 h 3231"/>
              <a:gd name="T6" fmla="*/ 15146 w 15147"/>
              <a:gd name="T7" fmla="*/ 3230 h 3231"/>
              <a:gd name="T8" fmla="*/ 15146 w 15147"/>
              <a:gd name="T9" fmla="*/ 0 h 3231"/>
            </a:gdLst>
            <a:ahLst/>
            <a:cxnLst>
              <a:cxn ang="0">
                <a:pos x="T0" y="T1"/>
              </a:cxn>
              <a:cxn ang="0">
                <a:pos x="T2" y="T3"/>
              </a:cxn>
              <a:cxn ang="0">
                <a:pos x="T4" y="T5"/>
              </a:cxn>
              <a:cxn ang="0">
                <a:pos x="T6" y="T7"/>
              </a:cxn>
              <a:cxn ang="0">
                <a:pos x="T8" y="T9"/>
              </a:cxn>
            </a:cxnLst>
            <a:rect l="0" t="0" r="r" b="b"/>
            <a:pathLst>
              <a:path w="15147" h="3231">
                <a:moveTo>
                  <a:pt x="15146" y="0"/>
                </a:moveTo>
                <a:lnTo>
                  <a:pt x="0" y="0"/>
                </a:lnTo>
                <a:lnTo>
                  <a:pt x="0" y="3230"/>
                </a:lnTo>
                <a:lnTo>
                  <a:pt x="15146" y="3230"/>
                </a:lnTo>
                <a:lnTo>
                  <a:pt x="15146" y="0"/>
                </a:ln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a:ea typeface="+mn-ea"/>
              <a:cs typeface="+mn-cs"/>
              <a:sym typeface="Calibri"/>
            </a:endParaRPr>
          </a:p>
        </p:txBody>
      </p:sp>
      <p:sp>
        <p:nvSpPr>
          <p:cNvPr id="50" name="Subtitle 2">
            <a:extLst>
              <a:ext uri="{FF2B5EF4-FFF2-40B4-BE49-F238E27FC236}">
                <a16:creationId xmlns:a16="http://schemas.microsoft.com/office/drawing/2014/main" id="{DEE4E8BE-FA61-120E-5FDC-C839FD98A0FF}"/>
              </a:ext>
            </a:extLst>
          </p:cNvPr>
          <p:cNvSpPr txBox="1">
            <a:spLocks/>
          </p:cNvSpPr>
          <p:nvPr/>
        </p:nvSpPr>
        <p:spPr>
          <a:xfrm>
            <a:off x="941764" y="3718932"/>
            <a:ext cx="1786574" cy="945002"/>
          </a:xfrm>
          <a:prstGeom prst="rect">
            <a:avLst/>
          </a:prstGeom>
        </p:spPr>
        <p:txBody>
          <a:bodyPr vert="horz" wrap="square" lIns="45720" tIns="22860" rIns="45720" bIns="22860"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543818" eaLnBrk="1" hangingPunct="1">
              <a:lnSpc>
                <a:spcPts val="1750"/>
              </a:lnSpc>
              <a:spcBef>
                <a:spcPct val="20000"/>
              </a:spcBef>
              <a:buFont typeface="Arial"/>
              <a:defRPr sz="1200" kern="1200">
                <a:solidFill>
                  <a:schemeClr val="accent6">
                    <a:lumMod val="50000"/>
                  </a:schemeClr>
                </a:solidFill>
                <a:latin typeface="Roboto Condensed Bold"/>
                <a:ea typeface="Open Sans Light" panose="020B0306030504020204" pitchFamily="34" charset="0"/>
                <a:cs typeface="Open Sans Light" panose="020B0306030504020204" pitchFamily="34" charset="0"/>
              </a:defRPr>
            </a:lvl1pPr>
            <a:lvl2pPr marL="1087636" algn="ctr" defTabSz="1087636" eaLnBrk="1" hangingPunct="1">
              <a:lnSpc>
                <a:spcPct val="130000"/>
              </a:lnSpc>
              <a:spcBef>
                <a:spcPct val="20000"/>
              </a:spcBef>
              <a:buFont typeface="Arial"/>
              <a:defRPr sz="3200" kern="1200">
                <a:solidFill>
                  <a:schemeClr val="tx1">
                    <a:tint val="75000"/>
                  </a:schemeClr>
                </a:solidFill>
                <a:latin typeface="Open Sans"/>
                <a:cs typeface="Open Sans"/>
              </a:defRPr>
            </a:lvl2pPr>
            <a:lvl3pPr marL="2175271" algn="ctr" defTabSz="1087636" eaLnBrk="1" hangingPunct="1">
              <a:lnSpc>
                <a:spcPct val="130000"/>
              </a:lnSpc>
              <a:spcBef>
                <a:spcPct val="20000"/>
              </a:spcBef>
              <a:buFont typeface="Arial"/>
              <a:defRPr sz="3200" kern="1200">
                <a:solidFill>
                  <a:schemeClr val="tx1">
                    <a:tint val="75000"/>
                  </a:schemeClr>
                </a:solidFill>
                <a:latin typeface="Open Sans"/>
                <a:cs typeface="Open Sans"/>
              </a:defRPr>
            </a:lvl3pPr>
            <a:lvl4pPr marL="3262912" algn="ctr" defTabSz="1087636" eaLnBrk="1" hangingPunct="1">
              <a:lnSpc>
                <a:spcPct val="130000"/>
              </a:lnSpc>
              <a:spcBef>
                <a:spcPct val="20000"/>
              </a:spcBef>
              <a:buFont typeface="Arial"/>
              <a:defRPr sz="3200" kern="1200">
                <a:solidFill>
                  <a:schemeClr val="tx1">
                    <a:tint val="75000"/>
                  </a:schemeClr>
                </a:solidFill>
                <a:latin typeface="Open Sans"/>
                <a:cs typeface="Open Sans"/>
              </a:defRPr>
            </a:lvl4pPr>
            <a:lvl5pPr marL="4350546" algn="ctr" defTabSz="1087636" eaLnBrk="1" hangingPunct="1">
              <a:lnSpc>
                <a:spcPct val="130000"/>
              </a:lnSpc>
              <a:spcBef>
                <a:spcPct val="20000"/>
              </a:spcBef>
              <a:buFont typeface="Arial"/>
              <a:defRPr sz="3200" kern="1200">
                <a:solidFill>
                  <a:schemeClr val="tx1">
                    <a:tint val="75000"/>
                  </a:schemeClr>
                </a:solidFill>
                <a:latin typeface="Open Sans"/>
                <a:cs typeface="Open Sans"/>
              </a:defRPr>
            </a:lvl5pPr>
            <a:lvl6pPr marL="5438184" algn="ctr" defTabSz="1087636" eaLnBrk="1" hangingPunct="1">
              <a:spcBef>
                <a:spcPct val="20000"/>
              </a:spcBef>
              <a:buFont typeface="Arial"/>
              <a:defRPr sz="4800" kern="1200">
                <a:solidFill>
                  <a:schemeClr val="tx1">
                    <a:tint val="75000"/>
                  </a:schemeClr>
                </a:solidFill>
              </a:defRPr>
            </a:lvl6pPr>
            <a:lvl7pPr marL="6525820" algn="ctr" defTabSz="1087636" eaLnBrk="1" hangingPunct="1">
              <a:spcBef>
                <a:spcPct val="20000"/>
              </a:spcBef>
              <a:buFont typeface="Arial"/>
              <a:defRPr sz="4800" kern="1200">
                <a:solidFill>
                  <a:schemeClr val="tx1">
                    <a:tint val="75000"/>
                  </a:schemeClr>
                </a:solidFill>
              </a:defRPr>
            </a:lvl7pPr>
            <a:lvl8pPr marL="7613455" algn="ctr" defTabSz="1087636" eaLnBrk="1" hangingPunct="1">
              <a:spcBef>
                <a:spcPct val="20000"/>
              </a:spcBef>
              <a:buFont typeface="Arial"/>
              <a:defRPr sz="4800" kern="1200">
                <a:solidFill>
                  <a:schemeClr val="tx1">
                    <a:tint val="75000"/>
                  </a:schemeClr>
                </a:solidFill>
              </a:defRPr>
            </a:lvl8pPr>
            <a:lvl9pPr marL="8701091" algn="ctr" defTabSz="1087636" eaLnBrk="1" hangingPunct="1">
              <a:spcBef>
                <a:spcPct val="20000"/>
              </a:spcBef>
              <a:buFont typeface="Arial"/>
              <a:defRPr sz="4800" kern="1200">
                <a:solidFill>
                  <a:schemeClr val="tx1">
                    <a:tint val="75000"/>
                  </a:schemeClr>
                </a:solidFill>
              </a:defRPr>
            </a:lvl9pPr>
          </a:lstStyle>
          <a:p>
            <a:pPr marL="0" marR="0" lvl="0" indent="0" algn="l" defTabSz="543818" rtl="0" eaLnBrk="1" fontAlgn="auto" latinLnBrk="0" hangingPunct="1">
              <a:lnSpc>
                <a:spcPts val="1750"/>
              </a:lnSpc>
              <a:spcBef>
                <a:spcPct val="20000"/>
              </a:spcBef>
              <a:spcAft>
                <a:spcPts val="0"/>
              </a:spcAft>
              <a:buClrTx/>
              <a:buSzTx/>
              <a:buFont typeface="Arial"/>
              <a:buNone/>
              <a:tabLst/>
              <a:defRPr/>
            </a:pPr>
            <a:r>
              <a:rPr kumimoji="0" lang="en-US" sz="1050" b="0" i="0" u="none" strike="noStrike" kern="1200" cap="none" spc="0" normalizeH="0" baseline="0" noProof="0" dirty="0">
                <a:ln>
                  <a:noFill/>
                </a:ln>
                <a:solidFill>
                  <a:schemeClr val="tx1"/>
                </a:solidFill>
                <a:effectLst/>
                <a:uLnTx/>
                <a:uFillTx/>
                <a:latin typeface="Arial"/>
                <a:ea typeface="Roboto" panose="02000000000000000000" pitchFamily="2" charset="0"/>
                <a:cs typeface="Open Sans Light" panose="020B0306030504020204" pitchFamily="34" charset="0"/>
                <a:sym typeface="Calibri"/>
              </a:rPr>
              <a:t>Common failure mode definitions which can be extended based upon strategy development rigor.</a:t>
            </a:r>
          </a:p>
        </p:txBody>
      </p:sp>
      <p:sp>
        <p:nvSpPr>
          <p:cNvPr id="51" name="TextBox 50">
            <a:extLst>
              <a:ext uri="{FF2B5EF4-FFF2-40B4-BE49-F238E27FC236}">
                <a16:creationId xmlns:a16="http://schemas.microsoft.com/office/drawing/2014/main" id="{4D914991-C7E6-7B05-96EB-197E6A70490A}"/>
              </a:ext>
            </a:extLst>
          </p:cNvPr>
          <p:cNvSpPr txBox="1"/>
          <p:nvPr/>
        </p:nvSpPr>
        <p:spPr>
          <a:xfrm>
            <a:off x="3828038" y="3411850"/>
            <a:ext cx="2127883" cy="307777"/>
          </a:xfrm>
          <a:prstGeom prst="rect">
            <a:avLst/>
          </a:prstGeom>
          <a:noFill/>
        </p:spPr>
        <p:txBody>
          <a:bodyPr wrap="square" rtlCol="0" anchor="ctr" anchorCtr="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Arial"/>
                <a:ea typeface="League Spartan" charset="0"/>
                <a:cs typeface="Poppins" pitchFamily="2" charset="77"/>
                <a:sym typeface="Calibri"/>
              </a:rPr>
              <a:t>1300</a:t>
            </a:r>
            <a:r>
              <a:rPr kumimoji="0" lang="en-US" sz="1200" b="0" i="0" u="none" strike="noStrike" kern="1200" cap="none" spc="0" normalizeH="0" baseline="0" noProof="0" dirty="0">
                <a:ln>
                  <a:noFill/>
                </a:ln>
                <a:effectLst/>
                <a:uLnTx/>
                <a:uFillTx/>
                <a:latin typeface="Arial"/>
                <a:ea typeface="League Spartan" charset="0"/>
                <a:cs typeface="Poppins" pitchFamily="2" charset="77"/>
                <a:sym typeface="Calibri"/>
              </a:rPr>
              <a:t>+</a:t>
            </a:r>
            <a:r>
              <a:rPr kumimoji="0" lang="en-US" sz="1400" b="1" i="0" u="none" strike="noStrike" kern="1200" cap="none" spc="0" normalizeH="0" baseline="0" noProof="0" dirty="0">
                <a:ln>
                  <a:noFill/>
                </a:ln>
                <a:effectLst/>
                <a:uLnTx/>
                <a:uFillTx/>
                <a:latin typeface="Arial"/>
                <a:ea typeface="League Spartan" charset="0"/>
                <a:cs typeface="Poppins" pitchFamily="2" charset="77"/>
                <a:sym typeface="Calibri"/>
              </a:rPr>
              <a:t> PROTECTIONS</a:t>
            </a:r>
          </a:p>
        </p:txBody>
      </p:sp>
      <p:sp>
        <p:nvSpPr>
          <p:cNvPr id="52" name="TextBox 51">
            <a:extLst>
              <a:ext uri="{FF2B5EF4-FFF2-40B4-BE49-F238E27FC236}">
                <a16:creationId xmlns:a16="http://schemas.microsoft.com/office/drawing/2014/main" id="{8DC0CDB1-B4BE-92EB-1834-DEDE23F03165}"/>
              </a:ext>
            </a:extLst>
          </p:cNvPr>
          <p:cNvSpPr txBox="1"/>
          <p:nvPr/>
        </p:nvSpPr>
        <p:spPr>
          <a:xfrm>
            <a:off x="894146" y="3304129"/>
            <a:ext cx="2100723" cy="523220"/>
          </a:xfrm>
          <a:prstGeom prst="rect">
            <a:avLst/>
          </a:prstGeom>
          <a:noFill/>
        </p:spPr>
        <p:txBody>
          <a:bodyPr wrap="square" rtlCol="0" anchor="ctr" anchorCtr="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Arial"/>
                <a:ea typeface="League Spartan" charset="0"/>
                <a:cs typeface="Poppins" pitchFamily="2" charset="77"/>
                <a:sym typeface="Calibri"/>
              </a:rPr>
              <a:t>1700</a:t>
            </a:r>
            <a:r>
              <a:rPr kumimoji="0" lang="en-US" sz="1200" b="0" i="0" u="none" strike="noStrike" kern="1200" cap="none" spc="0" normalizeH="0" baseline="0" noProof="0" dirty="0">
                <a:ln>
                  <a:noFill/>
                </a:ln>
                <a:effectLst/>
                <a:uLnTx/>
                <a:uFillTx/>
                <a:latin typeface="Arial"/>
                <a:ea typeface="League Spartan" charset="0"/>
                <a:cs typeface="Poppins" pitchFamily="2" charset="77"/>
                <a:sym typeface="Calibri"/>
              </a:rPr>
              <a:t>+</a:t>
            </a:r>
            <a:r>
              <a:rPr kumimoji="0" lang="en-US" sz="1400" b="1" i="0" u="none" strike="noStrike" kern="1200" cap="none" spc="0" normalizeH="0" baseline="0" noProof="0" dirty="0">
                <a:ln>
                  <a:noFill/>
                </a:ln>
                <a:effectLst/>
                <a:uLnTx/>
                <a:uFillTx/>
                <a:latin typeface="Arial"/>
                <a:ea typeface="League Spartan" charset="0"/>
                <a:cs typeface="Poppins" pitchFamily="2" charset="77"/>
                <a:sym typeface="Calibri"/>
              </a:rPr>
              <a:t> FAILURE MODES</a:t>
            </a:r>
          </a:p>
        </p:txBody>
      </p:sp>
      <p:pic>
        <p:nvPicPr>
          <p:cNvPr id="53" name="Graphic 52" descr="Target outline">
            <a:extLst>
              <a:ext uri="{FF2B5EF4-FFF2-40B4-BE49-F238E27FC236}">
                <a16:creationId xmlns:a16="http://schemas.microsoft.com/office/drawing/2014/main" id="{F9180A9F-A7EB-7635-E939-563076F89C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0881" y="3443642"/>
            <a:ext cx="439334" cy="439334"/>
          </a:xfrm>
          <a:prstGeom prst="rect">
            <a:avLst/>
          </a:prstGeom>
        </p:spPr>
      </p:pic>
      <p:pic>
        <p:nvPicPr>
          <p:cNvPr id="54" name="Graphic 53" descr="Shield Tick with solid fill">
            <a:extLst>
              <a:ext uri="{FF2B5EF4-FFF2-40B4-BE49-F238E27FC236}">
                <a16:creationId xmlns:a16="http://schemas.microsoft.com/office/drawing/2014/main" id="{2241CC83-74A1-F06B-E842-880A8E4F7C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01617" y="3411850"/>
            <a:ext cx="509643" cy="509643"/>
          </a:xfrm>
          <a:prstGeom prst="rect">
            <a:avLst/>
          </a:prstGeom>
        </p:spPr>
      </p:pic>
      <p:sp>
        <p:nvSpPr>
          <p:cNvPr id="55" name="Oval 54">
            <a:extLst>
              <a:ext uri="{FF2B5EF4-FFF2-40B4-BE49-F238E27FC236}">
                <a16:creationId xmlns:a16="http://schemas.microsoft.com/office/drawing/2014/main" id="{B2D96130-DF3A-3D87-3272-0DDBFDF736D9}"/>
              </a:ext>
            </a:extLst>
          </p:cNvPr>
          <p:cNvSpPr/>
          <p:nvPr/>
        </p:nvSpPr>
        <p:spPr>
          <a:xfrm>
            <a:off x="6265243" y="3421142"/>
            <a:ext cx="520907" cy="484335"/>
          </a:xfrm>
          <a:prstGeom prst="ellipse">
            <a:avLst/>
          </a:prstGeom>
          <a:solidFill>
            <a:schemeClr val="bg1"/>
          </a:solidFill>
          <a:ln>
            <a:solidFill>
              <a:srgbClr val="7EC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prstClr val="black"/>
              </a:solidFill>
              <a:effectLst/>
              <a:uLnTx/>
              <a:uFillTx/>
              <a:latin typeface="Arial"/>
              <a:ea typeface="+mn-ea"/>
              <a:cs typeface="+mn-cs"/>
              <a:sym typeface="Calibri"/>
            </a:endParaRPr>
          </a:p>
        </p:txBody>
      </p:sp>
      <p:sp>
        <p:nvSpPr>
          <p:cNvPr id="56" name="Subtitle 2">
            <a:extLst>
              <a:ext uri="{FF2B5EF4-FFF2-40B4-BE49-F238E27FC236}">
                <a16:creationId xmlns:a16="http://schemas.microsoft.com/office/drawing/2014/main" id="{3DD08957-FB09-3925-C994-AA077D528FB7}"/>
              </a:ext>
            </a:extLst>
          </p:cNvPr>
          <p:cNvSpPr txBox="1">
            <a:spLocks/>
          </p:cNvSpPr>
          <p:nvPr/>
        </p:nvSpPr>
        <p:spPr>
          <a:xfrm>
            <a:off x="6852838" y="3718932"/>
            <a:ext cx="1786575" cy="1438984"/>
          </a:xfrm>
          <a:prstGeom prst="rect">
            <a:avLst/>
          </a:prstGeom>
        </p:spPr>
        <p:txBody>
          <a:bodyPr vert="horz" wrap="square" lIns="45720" tIns="22860" rIns="45720" bIns="22860"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543818" eaLnBrk="1" hangingPunct="1">
              <a:lnSpc>
                <a:spcPts val="1750"/>
              </a:lnSpc>
              <a:spcBef>
                <a:spcPct val="20000"/>
              </a:spcBef>
              <a:buFont typeface="Arial"/>
              <a:defRPr sz="1200" kern="1200">
                <a:solidFill>
                  <a:schemeClr val="accent6">
                    <a:lumMod val="50000"/>
                  </a:schemeClr>
                </a:solidFill>
                <a:latin typeface="Roboto Condensed Bold"/>
                <a:ea typeface="Open Sans Light" panose="020B0306030504020204" pitchFamily="34" charset="0"/>
                <a:cs typeface="Open Sans Light" panose="020B0306030504020204" pitchFamily="34" charset="0"/>
              </a:defRPr>
            </a:lvl1pPr>
            <a:lvl2pPr marL="1087636" algn="ctr" defTabSz="1087636" eaLnBrk="1" hangingPunct="1">
              <a:lnSpc>
                <a:spcPct val="130000"/>
              </a:lnSpc>
              <a:spcBef>
                <a:spcPct val="20000"/>
              </a:spcBef>
              <a:buFont typeface="Arial"/>
              <a:defRPr sz="3200" kern="1200">
                <a:solidFill>
                  <a:schemeClr val="tx1">
                    <a:tint val="75000"/>
                  </a:schemeClr>
                </a:solidFill>
                <a:latin typeface="Open Sans"/>
                <a:cs typeface="Open Sans"/>
              </a:defRPr>
            </a:lvl2pPr>
            <a:lvl3pPr marL="2175271" algn="ctr" defTabSz="1087636" eaLnBrk="1" hangingPunct="1">
              <a:lnSpc>
                <a:spcPct val="130000"/>
              </a:lnSpc>
              <a:spcBef>
                <a:spcPct val="20000"/>
              </a:spcBef>
              <a:buFont typeface="Arial"/>
              <a:defRPr sz="3200" kern="1200">
                <a:solidFill>
                  <a:schemeClr val="tx1">
                    <a:tint val="75000"/>
                  </a:schemeClr>
                </a:solidFill>
                <a:latin typeface="Open Sans"/>
                <a:cs typeface="Open Sans"/>
              </a:defRPr>
            </a:lvl3pPr>
            <a:lvl4pPr marL="3262912" algn="ctr" defTabSz="1087636" eaLnBrk="1" hangingPunct="1">
              <a:lnSpc>
                <a:spcPct val="130000"/>
              </a:lnSpc>
              <a:spcBef>
                <a:spcPct val="20000"/>
              </a:spcBef>
              <a:buFont typeface="Arial"/>
              <a:defRPr sz="3200" kern="1200">
                <a:solidFill>
                  <a:schemeClr val="tx1">
                    <a:tint val="75000"/>
                  </a:schemeClr>
                </a:solidFill>
                <a:latin typeface="Open Sans"/>
                <a:cs typeface="Open Sans"/>
              </a:defRPr>
            </a:lvl4pPr>
            <a:lvl5pPr marL="4350546" algn="ctr" defTabSz="1087636" eaLnBrk="1" hangingPunct="1">
              <a:lnSpc>
                <a:spcPct val="130000"/>
              </a:lnSpc>
              <a:spcBef>
                <a:spcPct val="20000"/>
              </a:spcBef>
              <a:buFont typeface="Arial"/>
              <a:defRPr sz="3200" kern="1200">
                <a:solidFill>
                  <a:schemeClr val="tx1">
                    <a:tint val="75000"/>
                  </a:schemeClr>
                </a:solidFill>
                <a:latin typeface="Open Sans"/>
                <a:cs typeface="Open Sans"/>
              </a:defRPr>
            </a:lvl5pPr>
            <a:lvl6pPr marL="5438184" algn="ctr" defTabSz="1087636" eaLnBrk="1" hangingPunct="1">
              <a:spcBef>
                <a:spcPct val="20000"/>
              </a:spcBef>
              <a:buFont typeface="Arial"/>
              <a:defRPr sz="4800" kern="1200">
                <a:solidFill>
                  <a:schemeClr val="tx1">
                    <a:tint val="75000"/>
                  </a:schemeClr>
                </a:solidFill>
              </a:defRPr>
            </a:lvl6pPr>
            <a:lvl7pPr marL="6525820" algn="ctr" defTabSz="1087636" eaLnBrk="1" hangingPunct="1">
              <a:spcBef>
                <a:spcPct val="20000"/>
              </a:spcBef>
              <a:buFont typeface="Arial"/>
              <a:defRPr sz="4800" kern="1200">
                <a:solidFill>
                  <a:schemeClr val="tx1">
                    <a:tint val="75000"/>
                  </a:schemeClr>
                </a:solidFill>
              </a:defRPr>
            </a:lvl7pPr>
            <a:lvl8pPr marL="7613455" algn="ctr" defTabSz="1087636" eaLnBrk="1" hangingPunct="1">
              <a:spcBef>
                <a:spcPct val="20000"/>
              </a:spcBef>
              <a:buFont typeface="Arial"/>
              <a:defRPr sz="4800" kern="1200">
                <a:solidFill>
                  <a:schemeClr val="tx1">
                    <a:tint val="75000"/>
                  </a:schemeClr>
                </a:solidFill>
              </a:defRPr>
            </a:lvl8pPr>
            <a:lvl9pPr marL="8701091" algn="ctr" defTabSz="1087636" eaLnBrk="1" hangingPunct="1">
              <a:spcBef>
                <a:spcPct val="20000"/>
              </a:spcBef>
              <a:buFont typeface="Arial"/>
              <a:defRPr sz="4800" kern="1200">
                <a:solidFill>
                  <a:schemeClr val="tx1">
                    <a:tint val="75000"/>
                  </a:schemeClr>
                </a:solidFill>
              </a:defRPr>
            </a:lvl9pPr>
          </a:lstStyle>
          <a:p>
            <a:pPr marL="0" marR="0" lvl="0" indent="0" algn="l" defTabSz="543818" rtl="0" eaLnBrk="1" fontAlgn="auto" latinLnBrk="0" hangingPunct="1">
              <a:lnSpc>
                <a:spcPts val="1750"/>
              </a:lnSpc>
              <a:spcBef>
                <a:spcPct val="20000"/>
              </a:spcBef>
              <a:spcAft>
                <a:spcPts val="0"/>
              </a:spcAft>
              <a:buClrTx/>
              <a:buSzTx/>
              <a:buFont typeface="Arial"/>
              <a:buNone/>
              <a:tabLst/>
              <a:defRPr/>
            </a:pPr>
            <a:r>
              <a:rPr kumimoji="0" lang="en-US" sz="1050" b="0" i="0" u="none" strike="noStrike" kern="1200" cap="none" spc="0" normalizeH="0" baseline="0" noProof="0" dirty="0">
                <a:ln>
                  <a:noFill/>
                </a:ln>
                <a:solidFill>
                  <a:schemeClr val="tx1"/>
                </a:solidFill>
                <a:effectLst/>
                <a:uLnTx/>
                <a:uFillTx/>
                <a:latin typeface="Arial"/>
                <a:ea typeface="Roboto" panose="02000000000000000000" pitchFamily="2" charset="0"/>
                <a:cs typeface="Open Sans Light" panose="020B0306030504020204" pitchFamily="34" charset="0"/>
                <a:sym typeface="Calibri"/>
              </a:rPr>
              <a:t>Interval, condition and analytic driven triggers to notify and advise of emerging failure risk based on protection definitions.</a:t>
            </a:r>
          </a:p>
          <a:p>
            <a:pPr marL="0" marR="0" lvl="0" indent="0" algn="l" defTabSz="543818" rtl="0" eaLnBrk="1" fontAlgn="auto" latinLnBrk="0" hangingPunct="1">
              <a:lnSpc>
                <a:spcPts val="1750"/>
              </a:lnSpc>
              <a:spcBef>
                <a:spcPct val="20000"/>
              </a:spcBef>
              <a:spcAft>
                <a:spcPts val="0"/>
              </a:spcAft>
              <a:buClrTx/>
              <a:buSzTx/>
              <a:buFont typeface="Arial"/>
              <a:buNone/>
              <a:tabLst/>
              <a:defRPr/>
            </a:pPr>
            <a:endParaRPr kumimoji="0" lang="en-US" sz="1050" b="0" i="0" u="none" strike="noStrike" kern="1200" cap="none" spc="0" normalizeH="0" baseline="0" noProof="0" dirty="0">
              <a:ln>
                <a:noFill/>
              </a:ln>
              <a:solidFill>
                <a:schemeClr val="tx1"/>
              </a:solidFill>
              <a:effectLst/>
              <a:uLnTx/>
              <a:uFillTx/>
              <a:latin typeface="Arial"/>
              <a:ea typeface="Roboto" panose="02000000000000000000" pitchFamily="2" charset="0"/>
              <a:cs typeface="Open Sans Light" panose="020B0306030504020204" pitchFamily="34" charset="0"/>
              <a:sym typeface="Calibri"/>
            </a:endParaRPr>
          </a:p>
        </p:txBody>
      </p:sp>
      <p:sp>
        <p:nvSpPr>
          <p:cNvPr id="57" name="TextBox 56">
            <a:extLst>
              <a:ext uri="{FF2B5EF4-FFF2-40B4-BE49-F238E27FC236}">
                <a16:creationId xmlns:a16="http://schemas.microsoft.com/office/drawing/2014/main" id="{C2A09A8B-0CF7-42DB-1564-1A5A2983A51D}"/>
              </a:ext>
            </a:extLst>
          </p:cNvPr>
          <p:cNvSpPr txBox="1"/>
          <p:nvPr/>
        </p:nvSpPr>
        <p:spPr>
          <a:xfrm>
            <a:off x="6799836" y="3411850"/>
            <a:ext cx="2127883" cy="307777"/>
          </a:xfrm>
          <a:prstGeom prst="rect">
            <a:avLst/>
          </a:prstGeom>
          <a:noFill/>
        </p:spPr>
        <p:txBody>
          <a:bodyPr wrap="square" lIns="91440" tIns="45720" rIns="91440" bIns="45720" rtlCol="0" anchor="ctr" anchorCtr="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Arial"/>
                <a:ea typeface="League Spartan" charset="0"/>
                <a:cs typeface="Poppins"/>
                <a:sym typeface="Calibri"/>
              </a:rPr>
              <a:t>3900</a:t>
            </a:r>
            <a:r>
              <a:rPr kumimoji="0" lang="en-US" sz="1200" b="0" i="0" u="none" strike="noStrike" kern="1200" cap="none" spc="0" normalizeH="0" baseline="0" noProof="0" dirty="0">
                <a:ln>
                  <a:noFill/>
                </a:ln>
                <a:effectLst/>
                <a:uLnTx/>
                <a:uFillTx/>
                <a:latin typeface="Arial"/>
                <a:ea typeface="League Spartan" charset="0"/>
                <a:cs typeface="Poppins"/>
                <a:sym typeface="Calibri"/>
              </a:rPr>
              <a:t>+</a:t>
            </a:r>
            <a:r>
              <a:rPr kumimoji="0" lang="en-US" sz="1400" b="1" i="0" u="none" strike="noStrike" kern="1200" cap="none" spc="0" normalizeH="0" baseline="0" noProof="0" dirty="0">
                <a:ln>
                  <a:noFill/>
                </a:ln>
                <a:effectLst/>
                <a:uLnTx/>
                <a:uFillTx/>
                <a:latin typeface="Arial"/>
                <a:ea typeface="League Spartan" charset="0"/>
                <a:cs typeface="Poppins"/>
                <a:sym typeface="Calibri"/>
              </a:rPr>
              <a:t> CONDITIONS</a:t>
            </a:r>
            <a:endParaRPr kumimoji="0" lang="en-US" sz="1400" b="1" i="0" u="none" strike="noStrike" kern="1200" cap="none" spc="0" normalizeH="0" baseline="0" noProof="0" dirty="0">
              <a:ln>
                <a:noFill/>
              </a:ln>
              <a:effectLst/>
              <a:uLnTx/>
              <a:uFillTx/>
              <a:latin typeface="Arial"/>
              <a:ea typeface="League Spartan" charset="0"/>
              <a:cs typeface="Poppins" pitchFamily="2" charset="77"/>
              <a:sym typeface="Calibri"/>
            </a:endParaRPr>
          </a:p>
        </p:txBody>
      </p:sp>
      <p:sp>
        <p:nvSpPr>
          <p:cNvPr id="58" name="Oval 57">
            <a:extLst>
              <a:ext uri="{FF2B5EF4-FFF2-40B4-BE49-F238E27FC236}">
                <a16:creationId xmlns:a16="http://schemas.microsoft.com/office/drawing/2014/main" id="{B1791FB9-B72C-E73D-F293-7882FAE4F962}"/>
              </a:ext>
            </a:extLst>
          </p:cNvPr>
          <p:cNvSpPr/>
          <p:nvPr/>
        </p:nvSpPr>
        <p:spPr>
          <a:xfrm>
            <a:off x="9201045" y="3421142"/>
            <a:ext cx="520907" cy="484335"/>
          </a:xfrm>
          <a:prstGeom prst="ellipse">
            <a:avLst/>
          </a:prstGeom>
          <a:solidFill>
            <a:schemeClr val="bg1"/>
          </a:solidFill>
          <a:ln>
            <a:solidFill>
              <a:srgbClr val="7EC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prstClr val="black"/>
              </a:solidFill>
              <a:effectLst/>
              <a:uLnTx/>
              <a:uFillTx/>
              <a:latin typeface="Arial"/>
              <a:ea typeface="+mn-ea"/>
              <a:cs typeface="+mn-cs"/>
              <a:sym typeface="Calibri"/>
            </a:endParaRPr>
          </a:p>
        </p:txBody>
      </p:sp>
      <p:sp>
        <p:nvSpPr>
          <p:cNvPr id="59" name="Subtitle 2">
            <a:extLst>
              <a:ext uri="{FF2B5EF4-FFF2-40B4-BE49-F238E27FC236}">
                <a16:creationId xmlns:a16="http://schemas.microsoft.com/office/drawing/2014/main" id="{05D1F636-B588-2F75-A080-D00D2D4773E2}"/>
              </a:ext>
            </a:extLst>
          </p:cNvPr>
          <p:cNvSpPr txBox="1">
            <a:spLocks/>
          </p:cNvSpPr>
          <p:nvPr/>
        </p:nvSpPr>
        <p:spPr>
          <a:xfrm>
            <a:off x="9788640" y="3718932"/>
            <a:ext cx="1786575" cy="1438984"/>
          </a:xfrm>
          <a:prstGeom prst="rect">
            <a:avLst/>
          </a:prstGeom>
        </p:spPr>
        <p:txBody>
          <a:bodyPr vert="horz" wrap="square" lIns="45720" tIns="22860" rIns="45720" bIns="22860"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543818" eaLnBrk="1" hangingPunct="1">
              <a:lnSpc>
                <a:spcPts val="1750"/>
              </a:lnSpc>
              <a:spcBef>
                <a:spcPct val="20000"/>
              </a:spcBef>
              <a:buFont typeface="Arial"/>
              <a:defRPr sz="1200" kern="1200">
                <a:solidFill>
                  <a:schemeClr val="accent6">
                    <a:lumMod val="50000"/>
                  </a:schemeClr>
                </a:solidFill>
                <a:latin typeface="Roboto Condensed Bold"/>
                <a:ea typeface="Open Sans Light" panose="020B0306030504020204" pitchFamily="34" charset="0"/>
                <a:cs typeface="Open Sans Light" panose="020B0306030504020204" pitchFamily="34" charset="0"/>
              </a:defRPr>
            </a:lvl1pPr>
            <a:lvl2pPr marL="1087636" algn="ctr" defTabSz="1087636" eaLnBrk="1" hangingPunct="1">
              <a:lnSpc>
                <a:spcPct val="130000"/>
              </a:lnSpc>
              <a:spcBef>
                <a:spcPct val="20000"/>
              </a:spcBef>
              <a:buFont typeface="Arial"/>
              <a:defRPr sz="3200" kern="1200">
                <a:solidFill>
                  <a:schemeClr val="tx1">
                    <a:tint val="75000"/>
                  </a:schemeClr>
                </a:solidFill>
                <a:latin typeface="Open Sans"/>
                <a:cs typeface="Open Sans"/>
              </a:defRPr>
            </a:lvl2pPr>
            <a:lvl3pPr marL="2175271" algn="ctr" defTabSz="1087636" eaLnBrk="1" hangingPunct="1">
              <a:lnSpc>
                <a:spcPct val="130000"/>
              </a:lnSpc>
              <a:spcBef>
                <a:spcPct val="20000"/>
              </a:spcBef>
              <a:buFont typeface="Arial"/>
              <a:defRPr sz="3200" kern="1200">
                <a:solidFill>
                  <a:schemeClr val="tx1">
                    <a:tint val="75000"/>
                  </a:schemeClr>
                </a:solidFill>
                <a:latin typeface="Open Sans"/>
                <a:cs typeface="Open Sans"/>
              </a:defRPr>
            </a:lvl3pPr>
            <a:lvl4pPr marL="3262912" algn="ctr" defTabSz="1087636" eaLnBrk="1" hangingPunct="1">
              <a:lnSpc>
                <a:spcPct val="130000"/>
              </a:lnSpc>
              <a:spcBef>
                <a:spcPct val="20000"/>
              </a:spcBef>
              <a:buFont typeface="Arial"/>
              <a:defRPr sz="3200" kern="1200">
                <a:solidFill>
                  <a:schemeClr val="tx1">
                    <a:tint val="75000"/>
                  </a:schemeClr>
                </a:solidFill>
                <a:latin typeface="Open Sans"/>
                <a:cs typeface="Open Sans"/>
              </a:defRPr>
            </a:lvl4pPr>
            <a:lvl5pPr marL="4350546" algn="ctr" defTabSz="1087636" eaLnBrk="1" hangingPunct="1">
              <a:lnSpc>
                <a:spcPct val="130000"/>
              </a:lnSpc>
              <a:spcBef>
                <a:spcPct val="20000"/>
              </a:spcBef>
              <a:buFont typeface="Arial"/>
              <a:defRPr sz="3200" kern="1200">
                <a:solidFill>
                  <a:schemeClr val="tx1">
                    <a:tint val="75000"/>
                  </a:schemeClr>
                </a:solidFill>
                <a:latin typeface="Open Sans"/>
                <a:cs typeface="Open Sans"/>
              </a:defRPr>
            </a:lvl5pPr>
            <a:lvl6pPr marL="5438184" algn="ctr" defTabSz="1087636" eaLnBrk="1" hangingPunct="1">
              <a:spcBef>
                <a:spcPct val="20000"/>
              </a:spcBef>
              <a:buFont typeface="Arial"/>
              <a:defRPr sz="4800" kern="1200">
                <a:solidFill>
                  <a:schemeClr val="tx1">
                    <a:tint val="75000"/>
                  </a:schemeClr>
                </a:solidFill>
              </a:defRPr>
            </a:lvl6pPr>
            <a:lvl7pPr marL="6525820" algn="ctr" defTabSz="1087636" eaLnBrk="1" hangingPunct="1">
              <a:spcBef>
                <a:spcPct val="20000"/>
              </a:spcBef>
              <a:buFont typeface="Arial"/>
              <a:defRPr sz="4800" kern="1200">
                <a:solidFill>
                  <a:schemeClr val="tx1">
                    <a:tint val="75000"/>
                  </a:schemeClr>
                </a:solidFill>
              </a:defRPr>
            </a:lvl7pPr>
            <a:lvl8pPr marL="7613455" algn="ctr" defTabSz="1087636" eaLnBrk="1" hangingPunct="1">
              <a:spcBef>
                <a:spcPct val="20000"/>
              </a:spcBef>
              <a:buFont typeface="Arial"/>
              <a:defRPr sz="4800" kern="1200">
                <a:solidFill>
                  <a:schemeClr val="tx1">
                    <a:tint val="75000"/>
                  </a:schemeClr>
                </a:solidFill>
              </a:defRPr>
            </a:lvl8pPr>
            <a:lvl9pPr marL="8701091" algn="ctr" defTabSz="1087636" eaLnBrk="1" hangingPunct="1">
              <a:spcBef>
                <a:spcPct val="20000"/>
              </a:spcBef>
              <a:buFont typeface="Arial"/>
              <a:defRPr sz="4800" kern="1200">
                <a:solidFill>
                  <a:schemeClr val="tx1">
                    <a:tint val="75000"/>
                  </a:schemeClr>
                </a:solidFill>
              </a:defRPr>
            </a:lvl9pPr>
          </a:lstStyle>
          <a:p>
            <a:pPr marL="0" marR="0" lvl="0" indent="0" algn="l" defTabSz="543818" rtl="0" eaLnBrk="1" fontAlgn="auto" latinLnBrk="0" hangingPunct="1">
              <a:lnSpc>
                <a:spcPts val="1750"/>
              </a:lnSpc>
              <a:spcBef>
                <a:spcPct val="20000"/>
              </a:spcBef>
              <a:spcAft>
                <a:spcPts val="0"/>
              </a:spcAft>
              <a:buClrTx/>
              <a:buSzTx/>
              <a:buFont typeface="Arial"/>
              <a:buNone/>
              <a:tabLst/>
              <a:defRPr/>
            </a:pPr>
            <a:r>
              <a:rPr kumimoji="0" lang="en-US" sz="1050" b="0" i="0" u="none" strike="noStrike" kern="1200" cap="none" spc="0" normalizeH="0" baseline="0" noProof="0" dirty="0">
                <a:ln>
                  <a:noFill/>
                </a:ln>
                <a:solidFill>
                  <a:schemeClr val="tx1"/>
                </a:solidFill>
                <a:effectLst/>
                <a:uLnTx/>
                <a:uFillTx/>
                <a:latin typeface="Arial"/>
                <a:ea typeface="Roboto" panose="02000000000000000000" pitchFamily="2" charset="0"/>
                <a:cs typeface="Open Sans Light" panose="020B0306030504020204" pitchFamily="34" charset="0"/>
                <a:sym typeface="Calibri"/>
              </a:rPr>
              <a:t>Prescriptive advisories that provide proactive warning of failure risk which can be tuned to your organization and operating context.</a:t>
            </a:r>
          </a:p>
          <a:p>
            <a:pPr marL="0" marR="0" lvl="0" indent="0" algn="l" defTabSz="543818" rtl="0" eaLnBrk="1" fontAlgn="auto" latinLnBrk="0" hangingPunct="1">
              <a:lnSpc>
                <a:spcPts val="1750"/>
              </a:lnSpc>
              <a:spcBef>
                <a:spcPct val="20000"/>
              </a:spcBef>
              <a:spcAft>
                <a:spcPts val="0"/>
              </a:spcAft>
              <a:buClrTx/>
              <a:buSzTx/>
              <a:buFont typeface="Arial"/>
              <a:buNone/>
              <a:tabLst/>
              <a:defRPr/>
            </a:pPr>
            <a:endParaRPr kumimoji="0" lang="en-US" sz="1050" b="0" i="0" u="none" strike="noStrike" kern="1200" cap="none" spc="0" normalizeH="0" baseline="0" noProof="0" dirty="0">
              <a:ln>
                <a:noFill/>
              </a:ln>
              <a:solidFill>
                <a:schemeClr val="tx1"/>
              </a:solidFill>
              <a:effectLst/>
              <a:uLnTx/>
              <a:uFillTx/>
              <a:latin typeface="Arial"/>
              <a:ea typeface="Roboto" panose="02000000000000000000" pitchFamily="2" charset="0"/>
              <a:cs typeface="Open Sans Light" panose="020B0306030504020204" pitchFamily="34" charset="0"/>
              <a:sym typeface="Calibri"/>
            </a:endParaRPr>
          </a:p>
        </p:txBody>
      </p:sp>
      <p:sp>
        <p:nvSpPr>
          <p:cNvPr id="60" name="TextBox 59">
            <a:extLst>
              <a:ext uri="{FF2B5EF4-FFF2-40B4-BE49-F238E27FC236}">
                <a16:creationId xmlns:a16="http://schemas.microsoft.com/office/drawing/2014/main" id="{D5441EC2-7767-1EC1-DB98-15267D7E4152}"/>
              </a:ext>
            </a:extLst>
          </p:cNvPr>
          <p:cNvSpPr txBox="1"/>
          <p:nvPr/>
        </p:nvSpPr>
        <p:spPr>
          <a:xfrm>
            <a:off x="9735638" y="3411850"/>
            <a:ext cx="2127883" cy="307777"/>
          </a:xfrm>
          <a:prstGeom prst="rect">
            <a:avLst/>
          </a:prstGeom>
          <a:noFill/>
        </p:spPr>
        <p:txBody>
          <a:bodyPr wrap="square" rtlCol="0" anchor="ctr" anchorCtr="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Arial"/>
                <a:ea typeface="League Spartan" charset="0"/>
                <a:cs typeface="Poppins" pitchFamily="2" charset="77"/>
                <a:sym typeface="Calibri"/>
              </a:rPr>
              <a:t>1300</a:t>
            </a:r>
            <a:r>
              <a:rPr kumimoji="0" lang="en-US" sz="1200" b="0" i="0" u="none" strike="noStrike" kern="1200" cap="none" spc="0" normalizeH="0" baseline="0" noProof="0" dirty="0">
                <a:ln>
                  <a:noFill/>
                </a:ln>
                <a:effectLst/>
                <a:uLnTx/>
                <a:uFillTx/>
                <a:latin typeface="Arial"/>
                <a:ea typeface="League Spartan" charset="0"/>
                <a:cs typeface="Poppins" pitchFamily="2" charset="77"/>
                <a:sym typeface="Calibri"/>
              </a:rPr>
              <a:t>+</a:t>
            </a:r>
            <a:r>
              <a:rPr kumimoji="0" lang="en-US" sz="1400" b="1" i="0" u="none" strike="noStrike" kern="1200" cap="none" spc="0" normalizeH="0" baseline="0" noProof="0" dirty="0">
                <a:ln>
                  <a:noFill/>
                </a:ln>
                <a:effectLst/>
                <a:uLnTx/>
                <a:uFillTx/>
                <a:latin typeface="Arial"/>
                <a:ea typeface="League Spartan" charset="0"/>
                <a:cs typeface="Poppins" pitchFamily="2" charset="77"/>
                <a:sym typeface="Calibri"/>
              </a:rPr>
              <a:t> ACTIONS</a:t>
            </a:r>
          </a:p>
        </p:txBody>
      </p:sp>
      <p:pic>
        <p:nvPicPr>
          <p:cNvPr id="61" name="Graphic 60" descr="Statistics with solid fill">
            <a:extLst>
              <a:ext uri="{FF2B5EF4-FFF2-40B4-BE49-F238E27FC236}">
                <a16:creationId xmlns:a16="http://schemas.microsoft.com/office/drawing/2014/main" id="{7D0654BA-33CD-42D5-3F93-2F0B296E436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48476" y="3490971"/>
            <a:ext cx="356068" cy="356068"/>
          </a:xfrm>
          <a:prstGeom prst="rect">
            <a:avLst/>
          </a:prstGeom>
        </p:spPr>
      </p:pic>
      <p:pic>
        <p:nvPicPr>
          <p:cNvPr id="62" name="Graphic 61" descr="Check In with solid fill">
            <a:extLst>
              <a:ext uri="{FF2B5EF4-FFF2-40B4-BE49-F238E27FC236}">
                <a16:creationId xmlns:a16="http://schemas.microsoft.com/office/drawing/2014/main" id="{497E2C26-F643-B620-B728-87492A56B3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269454" y="3468825"/>
            <a:ext cx="388968" cy="388968"/>
          </a:xfrm>
          <a:prstGeom prst="rect">
            <a:avLst/>
          </a:prstGeom>
        </p:spPr>
      </p:pic>
      <p:sp>
        <p:nvSpPr>
          <p:cNvPr id="63" name="Subtitle 2">
            <a:extLst>
              <a:ext uri="{FF2B5EF4-FFF2-40B4-BE49-F238E27FC236}">
                <a16:creationId xmlns:a16="http://schemas.microsoft.com/office/drawing/2014/main" id="{0BC68DE5-A4E5-DAC1-072E-FFFA50768DFD}"/>
              </a:ext>
            </a:extLst>
          </p:cNvPr>
          <p:cNvSpPr txBox="1">
            <a:spLocks/>
          </p:cNvSpPr>
          <p:nvPr/>
        </p:nvSpPr>
        <p:spPr>
          <a:xfrm>
            <a:off x="3881040" y="3718932"/>
            <a:ext cx="1786575" cy="1900649"/>
          </a:xfrm>
          <a:prstGeom prst="rect">
            <a:avLst/>
          </a:prstGeom>
        </p:spPr>
        <p:txBody>
          <a:bodyPr vert="horz" wrap="square" lIns="45720" tIns="22860" rIns="45720" bIns="22860"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543818" eaLnBrk="1" hangingPunct="1">
              <a:lnSpc>
                <a:spcPts val="1750"/>
              </a:lnSpc>
              <a:spcBef>
                <a:spcPct val="20000"/>
              </a:spcBef>
              <a:buFont typeface="Arial"/>
              <a:defRPr sz="1200" kern="1200">
                <a:solidFill>
                  <a:schemeClr val="accent6">
                    <a:lumMod val="50000"/>
                  </a:schemeClr>
                </a:solidFill>
                <a:latin typeface="Roboto Condensed Bold"/>
                <a:ea typeface="Open Sans Light" panose="020B0306030504020204" pitchFamily="34" charset="0"/>
                <a:cs typeface="Open Sans Light" panose="020B0306030504020204" pitchFamily="34" charset="0"/>
              </a:defRPr>
            </a:lvl1pPr>
            <a:lvl2pPr marL="1087636" algn="ctr" defTabSz="1087636" eaLnBrk="1" hangingPunct="1">
              <a:lnSpc>
                <a:spcPct val="130000"/>
              </a:lnSpc>
              <a:spcBef>
                <a:spcPct val="20000"/>
              </a:spcBef>
              <a:buFont typeface="Arial"/>
              <a:defRPr sz="3200" kern="1200">
                <a:solidFill>
                  <a:schemeClr val="tx1">
                    <a:tint val="75000"/>
                  </a:schemeClr>
                </a:solidFill>
                <a:latin typeface="Open Sans"/>
                <a:cs typeface="Open Sans"/>
              </a:defRPr>
            </a:lvl2pPr>
            <a:lvl3pPr marL="2175271" algn="ctr" defTabSz="1087636" eaLnBrk="1" hangingPunct="1">
              <a:lnSpc>
                <a:spcPct val="130000"/>
              </a:lnSpc>
              <a:spcBef>
                <a:spcPct val="20000"/>
              </a:spcBef>
              <a:buFont typeface="Arial"/>
              <a:defRPr sz="3200" kern="1200">
                <a:solidFill>
                  <a:schemeClr val="tx1">
                    <a:tint val="75000"/>
                  </a:schemeClr>
                </a:solidFill>
                <a:latin typeface="Open Sans"/>
                <a:cs typeface="Open Sans"/>
              </a:defRPr>
            </a:lvl3pPr>
            <a:lvl4pPr marL="3262912" algn="ctr" defTabSz="1087636" eaLnBrk="1" hangingPunct="1">
              <a:lnSpc>
                <a:spcPct val="130000"/>
              </a:lnSpc>
              <a:spcBef>
                <a:spcPct val="20000"/>
              </a:spcBef>
              <a:buFont typeface="Arial"/>
              <a:defRPr sz="3200" kern="1200">
                <a:solidFill>
                  <a:schemeClr val="tx1">
                    <a:tint val="75000"/>
                  </a:schemeClr>
                </a:solidFill>
                <a:latin typeface="Open Sans"/>
                <a:cs typeface="Open Sans"/>
              </a:defRPr>
            </a:lvl4pPr>
            <a:lvl5pPr marL="4350546" algn="ctr" defTabSz="1087636" eaLnBrk="1" hangingPunct="1">
              <a:lnSpc>
                <a:spcPct val="130000"/>
              </a:lnSpc>
              <a:spcBef>
                <a:spcPct val="20000"/>
              </a:spcBef>
              <a:buFont typeface="Arial"/>
              <a:defRPr sz="3200" kern="1200">
                <a:solidFill>
                  <a:schemeClr val="tx1">
                    <a:tint val="75000"/>
                  </a:schemeClr>
                </a:solidFill>
                <a:latin typeface="Open Sans"/>
                <a:cs typeface="Open Sans"/>
              </a:defRPr>
            </a:lvl5pPr>
            <a:lvl6pPr marL="5438184" algn="ctr" defTabSz="1087636" eaLnBrk="1" hangingPunct="1">
              <a:spcBef>
                <a:spcPct val="20000"/>
              </a:spcBef>
              <a:buFont typeface="Arial"/>
              <a:defRPr sz="4800" kern="1200">
                <a:solidFill>
                  <a:schemeClr val="tx1">
                    <a:tint val="75000"/>
                  </a:schemeClr>
                </a:solidFill>
              </a:defRPr>
            </a:lvl6pPr>
            <a:lvl7pPr marL="6525820" algn="ctr" defTabSz="1087636" eaLnBrk="1" hangingPunct="1">
              <a:spcBef>
                <a:spcPct val="20000"/>
              </a:spcBef>
              <a:buFont typeface="Arial"/>
              <a:defRPr sz="4800" kern="1200">
                <a:solidFill>
                  <a:schemeClr val="tx1">
                    <a:tint val="75000"/>
                  </a:schemeClr>
                </a:solidFill>
              </a:defRPr>
            </a:lvl7pPr>
            <a:lvl8pPr marL="7613455" algn="ctr" defTabSz="1087636" eaLnBrk="1" hangingPunct="1">
              <a:spcBef>
                <a:spcPct val="20000"/>
              </a:spcBef>
              <a:buFont typeface="Arial"/>
              <a:defRPr sz="4800" kern="1200">
                <a:solidFill>
                  <a:schemeClr val="tx1">
                    <a:tint val="75000"/>
                  </a:schemeClr>
                </a:solidFill>
              </a:defRPr>
            </a:lvl8pPr>
            <a:lvl9pPr marL="8701091" algn="ctr" defTabSz="1087636" eaLnBrk="1" hangingPunct="1">
              <a:spcBef>
                <a:spcPct val="20000"/>
              </a:spcBef>
              <a:buFont typeface="Arial"/>
              <a:defRPr sz="4800" kern="1200">
                <a:solidFill>
                  <a:schemeClr val="tx1">
                    <a:tint val="75000"/>
                  </a:schemeClr>
                </a:solidFill>
              </a:defRPr>
            </a:lvl9pPr>
          </a:lstStyle>
          <a:p>
            <a:pPr marL="0" marR="0" lvl="0" indent="0" algn="l" defTabSz="543818" rtl="0" eaLnBrk="1" fontAlgn="auto" latinLnBrk="0" hangingPunct="1">
              <a:lnSpc>
                <a:spcPts val="1750"/>
              </a:lnSpc>
              <a:spcBef>
                <a:spcPct val="20000"/>
              </a:spcBef>
              <a:spcAft>
                <a:spcPts val="0"/>
              </a:spcAft>
              <a:buClrTx/>
              <a:buSzTx/>
              <a:buFont typeface="Arial"/>
              <a:buNone/>
              <a:tabLst/>
              <a:defRPr/>
            </a:pPr>
            <a:r>
              <a:rPr kumimoji="0" lang="en-US" sz="1050" b="0" i="0" u="none" strike="noStrike" kern="1200" cap="none" spc="0" normalizeH="0" baseline="0" noProof="0" dirty="0">
                <a:ln>
                  <a:noFill/>
                </a:ln>
                <a:solidFill>
                  <a:schemeClr val="tx1"/>
                </a:solidFill>
                <a:effectLst/>
                <a:uLnTx/>
                <a:uFillTx/>
                <a:latin typeface="Arial"/>
                <a:ea typeface="Roboto" panose="02000000000000000000" pitchFamily="2" charset="0"/>
                <a:cs typeface="Open Sans Light" panose="020B0306030504020204" pitchFamily="34" charset="0"/>
                <a:sym typeface="Calibri"/>
              </a:rPr>
              <a:t>Activity and Condition protection definitions that include scope, interval, conditions and analytics which are deployed to guard against failure modes occurring.</a:t>
            </a:r>
          </a:p>
          <a:p>
            <a:pPr marL="0" marR="0" lvl="0" indent="0" algn="l" defTabSz="543818" rtl="0" eaLnBrk="1" fontAlgn="auto" latinLnBrk="0" hangingPunct="1">
              <a:lnSpc>
                <a:spcPts val="1750"/>
              </a:lnSpc>
              <a:spcBef>
                <a:spcPct val="20000"/>
              </a:spcBef>
              <a:spcAft>
                <a:spcPts val="0"/>
              </a:spcAft>
              <a:buClrTx/>
              <a:buSzTx/>
              <a:buFont typeface="Arial"/>
              <a:buNone/>
              <a:tabLst/>
              <a:defRPr/>
            </a:pPr>
            <a:endParaRPr kumimoji="0" lang="en-US" sz="1050" b="0" i="0" u="none" strike="noStrike" kern="1200" cap="none" spc="0" normalizeH="0" baseline="0" noProof="0" dirty="0">
              <a:ln>
                <a:noFill/>
              </a:ln>
              <a:solidFill>
                <a:schemeClr val="tx1"/>
              </a:solidFill>
              <a:effectLst/>
              <a:uLnTx/>
              <a:uFillTx/>
              <a:latin typeface="Arial"/>
              <a:ea typeface="Roboto" panose="02000000000000000000" pitchFamily="2" charset="0"/>
              <a:cs typeface="Open Sans Light" panose="020B0306030504020204" pitchFamily="34" charset="0"/>
              <a:sym typeface="Calibri"/>
            </a:endParaRPr>
          </a:p>
        </p:txBody>
      </p:sp>
    </p:spTree>
    <p:extLst>
      <p:ext uri="{BB962C8B-B14F-4D97-AF65-F5344CB8AC3E}">
        <p14:creationId xmlns:p14="http://schemas.microsoft.com/office/powerpoint/2010/main" val="36731422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4C9FDC5-EC24-B1AC-BDA8-591A71768A7D}"/>
              </a:ext>
            </a:extLst>
          </p:cNvPr>
          <p:cNvSpPr>
            <a:spLocks noGrp="1"/>
          </p:cNvSpPr>
          <p:nvPr>
            <p:ph type="title"/>
          </p:nvPr>
        </p:nvSpPr>
        <p:spPr>
          <a:xfrm>
            <a:off x="1121654" y="152159"/>
            <a:ext cx="9948691" cy="585972"/>
          </a:xfrm>
        </p:spPr>
        <p:txBody>
          <a:bodyPr anchor="b">
            <a:normAutofit/>
          </a:bodyPr>
          <a:lstStyle/>
          <a:p>
            <a:pPr algn="ctr"/>
            <a:r>
              <a:rPr lang="en-US" sz="3600" b="1" dirty="0">
                <a:latin typeface="Arial Nova" panose="020B0504020202020204" pitchFamily="34" charset="0"/>
                <a:cs typeface="Arial" panose="020B0604020202020204" pitchFamily="34" charset="0"/>
              </a:rPr>
              <a:t>Asset Twin Generator</a:t>
            </a:r>
          </a:p>
        </p:txBody>
      </p:sp>
      <p:pic>
        <p:nvPicPr>
          <p:cNvPr id="2" name="ATG Simple">
            <a:hlinkClick r:id="" action="ppaction://media"/>
            <a:extLst>
              <a:ext uri="{FF2B5EF4-FFF2-40B4-BE49-F238E27FC236}">
                <a16:creationId xmlns:a16="http://schemas.microsoft.com/office/drawing/2014/main" id="{5984437D-D37C-DD1B-1D60-EF37DF6783E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48203" y="738131"/>
            <a:ext cx="10122142" cy="5693706"/>
          </a:xfrm>
          <a:prstGeom prst="rect">
            <a:avLst/>
          </a:prstGeom>
        </p:spPr>
      </p:pic>
      <p:sp>
        <p:nvSpPr>
          <p:cNvPr id="4" name="TextBox 3">
            <a:extLst>
              <a:ext uri="{FF2B5EF4-FFF2-40B4-BE49-F238E27FC236}">
                <a16:creationId xmlns:a16="http://schemas.microsoft.com/office/drawing/2014/main" id="{9806F3FB-0B4B-AA59-1E42-4884009BFF7C}"/>
              </a:ext>
            </a:extLst>
          </p:cNvPr>
          <p:cNvSpPr txBox="1"/>
          <p:nvPr/>
        </p:nvSpPr>
        <p:spPr>
          <a:xfrm>
            <a:off x="209589" y="2041789"/>
            <a:ext cx="461665" cy="2774422"/>
          </a:xfrm>
          <a:prstGeom prst="rect">
            <a:avLst/>
          </a:prstGeom>
          <a:noFill/>
        </p:spPr>
        <p:txBody>
          <a:bodyPr vert="vert270" wrap="square" rtlCol="0">
            <a:spAutoFit/>
          </a:bodyPr>
          <a:lstStyle/>
          <a:p>
            <a:pPr algn="ctr"/>
            <a:r>
              <a:rPr lang="en-US" b="1" dirty="0">
                <a:solidFill>
                  <a:srgbClr val="FF0000"/>
                </a:solidFill>
              </a:rPr>
              <a:t>**ROADMAP**</a:t>
            </a:r>
          </a:p>
        </p:txBody>
      </p:sp>
      <p:sp>
        <p:nvSpPr>
          <p:cNvPr id="5" name="TextBox 4">
            <a:extLst>
              <a:ext uri="{FF2B5EF4-FFF2-40B4-BE49-F238E27FC236}">
                <a16:creationId xmlns:a16="http://schemas.microsoft.com/office/drawing/2014/main" id="{36ED4157-50CC-55D9-A8E5-B03CE0B0718B}"/>
              </a:ext>
            </a:extLst>
          </p:cNvPr>
          <p:cNvSpPr txBox="1"/>
          <p:nvPr/>
        </p:nvSpPr>
        <p:spPr>
          <a:xfrm>
            <a:off x="11347294" y="2041789"/>
            <a:ext cx="461665" cy="2774422"/>
          </a:xfrm>
          <a:prstGeom prst="rect">
            <a:avLst/>
          </a:prstGeom>
          <a:noFill/>
        </p:spPr>
        <p:txBody>
          <a:bodyPr vert="vert" wrap="square" rtlCol="0">
            <a:spAutoFit/>
          </a:bodyPr>
          <a:lstStyle/>
          <a:p>
            <a:pPr algn="ctr"/>
            <a:r>
              <a:rPr lang="en-US" b="1" dirty="0">
                <a:solidFill>
                  <a:srgbClr val="FF0000"/>
                </a:solidFill>
              </a:rPr>
              <a:t>**ROADMAP**</a:t>
            </a:r>
          </a:p>
        </p:txBody>
      </p:sp>
    </p:spTree>
    <p:extLst>
      <p:ext uri="{BB962C8B-B14F-4D97-AF65-F5344CB8AC3E}">
        <p14:creationId xmlns:p14="http://schemas.microsoft.com/office/powerpoint/2010/main" val="374070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1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95F19-716E-5C72-2EB9-E326B44B1BD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CD564F0-7347-AF79-6EBF-AE5AEDF2BAC4}"/>
              </a:ext>
            </a:extLst>
          </p:cNvPr>
          <p:cNvSpPr>
            <a:spLocks noGrp="1"/>
          </p:cNvSpPr>
          <p:nvPr>
            <p:ph type="title"/>
          </p:nvPr>
        </p:nvSpPr>
        <p:spPr>
          <a:xfrm>
            <a:off x="646770" y="242351"/>
            <a:ext cx="10890806" cy="752731"/>
          </a:xfrm>
        </p:spPr>
        <p:txBody>
          <a:bodyPr/>
          <a:lstStyle/>
          <a:p>
            <a:r>
              <a:rPr lang="en-US" dirty="0"/>
              <a:t>Asset Risk Analyzer</a:t>
            </a:r>
          </a:p>
        </p:txBody>
      </p:sp>
      <p:sp>
        <p:nvSpPr>
          <p:cNvPr id="6" name="Content Placeholder 3">
            <a:extLst>
              <a:ext uri="{FF2B5EF4-FFF2-40B4-BE49-F238E27FC236}">
                <a16:creationId xmlns:a16="http://schemas.microsoft.com/office/drawing/2014/main" id="{B08A6079-1F03-6D63-62BE-66C23533622E}"/>
              </a:ext>
            </a:extLst>
          </p:cNvPr>
          <p:cNvSpPr txBox="1">
            <a:spLocks/>
          </p:cNvSpPr>
          <p:nvPr/>
        </p:nvSpPr>
        <p:spPr>
          <a:xfrm>
            <a:off x="501697" y="1919771"/>
            <a:ext cx="5594303" cy="3943147"/>
          </a:xfrm>
          <a:prstGeom prst="rect">
            <a:avLst/>
          </a:prstGeom>
        </p:spPr>
        <p:txBody>
          <a:bodyPr/>
          <a:lstStyle>
            <a:lvl1pPr marL="18288"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Nova Light" panose="020B0304020202020204" pitchFamily="34" charset="0"/>
                <a:ea typeface="+mn-ea"/>
                <a:cs typeface="+mn-cs"/>
              </a:defRPr>
            </a:lvl1pPr>
            <a:lvl2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3pPr>
            <a:lvl4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4pPr>
            <a:lvl5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66737" indent="-342900">
              <a:buClr>
                <a:schemeClr val="tx1"/>
              </a:buClr>
              <a:buFont typeface="Arial" panose="020B0604020202020204" pitchFamily="34" charset="0"/>
              <a:buChar char="•"/>
            </a:pPr>
            <a:r>
              <a:rPr lang="en-US" sz="2200" dirty="0"/>
              <a:t>Rapid quantitative assessment of asset risk directly from your EAM work history</a:t>
            </a:r>
          </a:p>
          <a:p>
            <a:pPr marL="566737" indent="-342900">
              <a:buClr>
                <a:schemeClr val="tx1"/>
              </a:buClr>
              <a:buFont typeface="Arial" panose="020B0604020202020204" pitchFamily="34" charset="0"/>
              <a:buChar char="•"/>
            </a:pPr>
            <a:endParaRPr lang="en-US" sz="2200" dirty="0"/>
          </a:p>
          <a:p>
            <a:pPr marL="566737" indent="-342900">
              <a:buClr>
                <a:schemeClr val="tx1"/>
              </a:buClr>
              <a:buFont typeface="Arial" panose="020B0604020202020204" pitchFamily="34" charset="0"/>
              <a:buChar char="•"/>
            </a:pPr>
            <a:r>
              <a:rPr lang="en-US" sz="2200" dirty="0"/>
              <a:t>Identifies assets performing below industry benchmarks</a:t>
            </a:r>
          </a:p>
          <a:p>
            <a:pPr marL="566737" indent="-342900">
              <a:buClr>
                <a:schemeClr val="tx1"/>
              </a:buClr>
              <a:buFont typeface="Arial" panose="020B0604020202020204" pitchFamily="34" charset="0"/>
              <a:buChar char="•"/>
            </a:pPr>
            <a:endParaRPr lang="en-US" sz="2200" dirty="0"/>
          </a:p>
          <a:p>
            <a:pPr marL="566737" indent="-342900">
              <a:buClr>
                <a:schemeClr val="tx1"/>
              </a:buClr>
              <a:buFont typeface="Arial" panose="020B0604020202020204" pitchFamily="34" charset="0"/>
              <a:buChar char="•"/>
            </a:pPr>
            <a:r>
              <a:rPr lang="en-US" sz="2200" dirty="0"/>
              <a:t>Pinpoints where you should focus strategy development efforts</a:t>
            </a:r>
          </a:p>
          <a:p>
            <a:pPr marL="566737" indent="-342900">
              <a:buClr>
                <a:schemeClr val="tx1"/>
              </a:buClr>
              <a:buFont typeface="Arial" panose="020B0604020202020204" pitchFamily="34" charset="0"/>
              <a:buChar char="•"/>
            </a:pPr>
            <a:endParaRPr lang="en-US" sz="2200" dirty="0"/>
          </a:p>
          <a:p>
            <a:pPr marL="566737" indent="-342900">
              <a:buClr>
                <a:schemeClr val="tx1"/>
              </a:buClr>
              <a:buFont typeface="Arial" panose="020B0604020202020204" pitchFamily="34" charset="0"/>
              <a:buChar char="•"/>
            </a:pPr>
            <a:r>
              <a:rPr lang="en-US" sz="2200" dirty="0"/>
              <a:t>Best of all, it is </a:t>
            </a:r>
            <a:r>
              <a:rPr lang="en-US" sz="2200" b="1" i="1" u="sng" dirty="0">
                <a:solidFill>
                  <a:srgbClr val="3BA40F"/>
                </a:solidFill>
              </a:rPr>
              <a:t>FREE</a:t>
            </a:r>
            <a:r>
              <a:rPr lang="en-US" sz="2200" dirty="0"/>
              <a:t> and easy to use</a:t>
            </a:r>
          </a:p>
        </p:txBody>
      </p:sp>
      <p:pic>
        <p:nvPicPr>
          <p:cNvPr id="7" name="Picture 6">
            <a:extLst>
              <a:ext uri="{FF2B5EF4-FFF2-40B4-BE49-F238E27FC236}">
                <a16:creationId xmlns:a16="http://schemas.microsoft.com/office/drawing/2014/main" id="{E9A6D276-EEF4-E33C-62EC-902D4512BB38}"/>
              </a:ext>
            </a:extLst>
          </p:cNvPr>
          <p:cNvPicPr>
            <a:picLocks noChangeAspect="1"/>
          </p:cNvPicPr>
          <p:nvPr/>
        </p:nvPicPr>
        <p:blipFill>
          <a:blip r:embed="rId2"/>
          <a:stretch>
            <a:fillRect/>
          </a:stretch>
        </p:blipFill>
        <p:spPr>
          <a:xfrm>
            <a:off x="6635796" y="367897"/>
            <a:ext cx="4946604" cy="2508579"/>
          </a:xfrm>
          <a:prstGeom prst="rect">
            <a:avLst/>
          </a:prstGeom>
          <a:ln>
            <a:solidFill>
              <a:schemeClr val="tx2"/>
            </a:solidFill>
          </a:ln>
        </p:spPr>
      </p:pic>
      <p:pic>
        <p:nvPicPr>
          <p:cNvPr id="8" name="Picture 7" descr="Qr code&#10;&#10;Description automatically generated">
            <a:extLst>
              <a:ext uri="{FF2B5EF4-FFF2-40B4-BE49-F238E27FC236}">
                <a16:creationId xmlns:a16="http://schemas.microsoft.com/office/drawing/2014/main" id="{472990D6-2885-B1D5-B764-60F76E4BBD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5421" y="3002022"/>
            <a:ext cx="2297335" cy="2297335"/>
          </a:xfrm>
          <a:prstGeom prst="rect">
            <a:avLst/>
          </a:prstGeom>
        </p:spPr>
      </p:pic>
      <p:sp>
        <p:nvSpPr>
          <p:cNvPr id="9" name="TextBox 8">
            <a:extLst>
              <a:ext uri="{FF2B5EF4-FFF2-40B4-BE49-F238E27FC236}">
                <a16:creationId xmlns:a16="http://schemas.microsoft.com/office/drawing/2014/main" id="{99B98BAC-CE1D-518E-8EBE-5BE710177B8C}"/>
              </a:ext>
            </a:extLst>
          </p:cNvPr>
          <p:cNvSpPr txBox="1"/>
          <p:nvPr/>
        </p:nvSpPr>
        <p:spPr>
          <a:xfrm>
            <a:off x="7249656" y="5424903"/>
            <a:ext cx="3888863" cy="369332"/>
          </a:xfrm>
          <a:prstGeom prst="rect">
            <a:avLst/>
          </a:prstGeom>
          <a:noFill/>
        </p:spPr>
        <p:txBody>
          <a:bodyPr wrap="square" lIns="91440" tIns="45720" rIns="91440" bIns="4572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3BA40F"/>
                </a:solidFill>
                <a:effectLst/>
                <a:uLnTx/>
                <a:uFillTx/>
                <a:latin typeface="Roboto" panose="02000000000000000000" pitchFamily="2" charset="0"/>
                <a:ea typeface="Roboto" panose="02000000000000000000" pitchFamily="2" charset="0"/>
                <a:cs typeface="Arial" panose="020B0604020202020204"/>
                <a:sym typeface="Calibri"/>
                <a:hlinkClick r:id="rId4">
                  <a:extLst>
                    <a:ext uri="{A12FA001-AC4F-418D-AE19-62706E023703}">
                      <ahyp:hlinkClr xmlns:ahyp="http://schemas.microsoft.com/office/drawing/2018/hyperlinkcolor" val="tx"/>
                    </a:ext>
                  </a:extLst>
                </a:hlinkClick>
              </a:rPr>
              <a:t>www.assetriskanalyzer.com</a:t>
            </a:r>
            <a:endParaRPr kumimoji="0" lang="en-US" sz="1800" b="0" i="0" u="none" strike="noStrike" kern="0" cap="none" spc="0" normalizeH="0" baseline="0" noProof="0" dirty="0">
              <a:ln>
                <a:noFill/>
              </a:ln>
              <a:solidFill>
                <a:srgbClr val="3BA40F"/>
              </a:solidFill>
              <a:effectLst/>
              <a:uLnTx/>
              <a:uFillTx/>
              <a:latin typeface="Roboto" panose="02000000000000000000" pitchFamily="2" charset="0"/>
              <a:ea typeface="Roboto" panose="02000000000000000000" pitchFamily="2" charset="0"/>
              <a:cs typeface="+mn-cs"/>
              <a:sym typeface="Calibri"/>
            </a:endParaRPr>
          </a:p>
        </p:txBody>
      </p:sp>
    </p:spTree>
    <p:extLst>
      <p:ext uri="{BB962C8B-B14F-4D97-AF65-F5344CB8AC3E}">
        <p14:creationId xmlns:p14="http://schemas.microsoft.com/office/powerpoint/2010/main" val="2792955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90BB7-FDF5-274F-729C-B2A5FC7A5C2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5E1DD8A-06C2-08BA-9638-E5B87391E027}"/>
              </a:ext>
            </a:extLst>
          </p:cNvPr>
          <p:cNvSpPr>
            <a:spLocks noGrp="1"/>
          </p:cNvSpPr>
          <p:nvPr>
            <p:ph type="title"/>
          </p:nvPr>
        </p:nvSpPr>
        <p:spPr/>
        <p:txBody>
          <a:bodyPr/>
          <a:lstStyle/>
          <a:p>
            <a:r>
              <a:rPr lang="en-US" dirty="0"/>
              <a:t>We must start somewhere.</a:t>
            </a:r>
          </a:p>
        </p:txBody>
      </p:sp>
      <p:sp>
        <p:nvSpPr>
          <p:cNvPr id="5" name="Content Placeholder 4">
            <a:extLst>
              <a:ext uri="{FF2B5EF4-FFF2-40B4-BE49-F238E27FC236}">
                <a16:creationId xmlns:a16="http://schemas.microsoft.com/office/drawing/2014/main" id="{D1DFE710-8595-1298-D14C-5E1B799061C9}"/>
              </a:ext>
            </a:extLst>
          </p:cNvPr>
          <p:cNvSpPr>
            <a:spLocks noGrp="1"/>
          </p:cNvSpPr>
          <p:nvPr>
            <p:ph idx="1"/>
          </p:nvPr>
        </p:nvSpPr>
        <p:spPr/>
        <p:txBody>
          <a:bodyPr/>
          <a:lstStyle/>
          <a:p>
            <a:endParaRPr lang="en-US" dirty="0"/>
          </a:p>
          <a:p>
            <a:endParaRPr lang="en-US" dirty="0"/>
          </a:p>
          <a:p>
            <a:endParaRPr lang="en-US" dirty="0"/>
          </a:p>
          <a:p>
            <a:endParaRPr lang="en-US" dirty="0"/>
          </a:p>
          <a:p>
            <a:r>
              <a:rPr lang="en-US" sz="4000" dirty="0"/>
              <a:t>Do not let perfect be the enemy of good.</a:t>
            </a:r>
          </a:p>
        </p:txBody>
      </p:sp>
    </p:spTree>
    <p:extLst>
      <p:ext uri="{BB962C8B-B14F-4D97-AF65-F5344CB8AC3E}">
        <p14:creationId xmlns:p14="http://schemas.microsoft.com/office/powerpoint/2010/main" val="18081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DE791-4F35-09CC-9AE5-461F455E459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E9F72D3-0CDD-12A8-8A78-481FAE8E1835}"/>
              </a:ext>
            </a:extLst>
          </p:cNvPr>
          <p:cNvSpPr>
            <a:spLocks noGrp="1"/>
          </p:cNvSpPr>
          <p:nvPr>
            <p:ph idx="1"/>
          </p:nvPr>
        </p:nvSpPr>
        <p:spPr/>
        <p:txBody>
          <a:bodyPr/>
          <a:lstStyle/>
          <a:p>
            <a:endParaRPr lang="en-US"/>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Add-in 3" title="Forms">
                <a:extLst>
                  <a:ext uri="{FF2B5EF4-FFF2-40B4-BE49-F238E27FC236}">
                    <a16:creationId xmlns:a16="http://schemas.microsoft.com/office/drawing/2014/main" id="{0E8FBB4E-7A01-EDD6-C038-503F44E7F385}"/>
                  </a:ext>
                </a:extLst>
              </p:cNvPr>
              <p:cNvGraphicFramePr>
                <a:graphicFrameLocks noGrp="1"/>
              </p:cNvGraphicFramePr>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4" name="Add-in 3" title="Forms">
                <a:extLst>
                  <a:ext uri="{FF2B5EF4-FFF2-40B4-BE49-F238E27FC236}">
                    <a16:creationId xmlns:a16="http://schemas.microsoft.com/office/drawing/2014/main" id="{0E8FBB4E-7A01-EDD6-C038-503F44E7F385}"/>
                  </a:ext>
                </a:extLst>
              </p:cNvPr>
              <p:cNvPicPr>
                <a:picLocks noGrp="1" noRot="1" noChangeAspect="1" noMove="1" noResize="1" noEditPoints="1" noAdjustHandles="1" noChangeArrowheads="1" noChangeShapeType="1"/>
              </p:cNvPicPr>
              <p:nvPr/>
            </p:nvPicPr>
            <p:blipFill>
              <a:blip r:embed="rId4"/>
              <a:stretch>
                <a:fillRect/>
              </a:stretch>
            </p:blipFill>
            <p:spPr>
              <a:xfrm>
                <a:off x="0" y="0"/>
                <a:ext cx="12192000" cy="6858000"/>
              </a:xfrm>
              <a:prstGeom prst="rect">
                <a:avLst/>
              </a:prstGeom>
            </p:spPr>
          </p:pic>
        </mc:Fallback>
      </mc:AlternateContent>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title="Forms">
                <a:extLst>
                  <a:ext uri="{FF2B5EF4-FFF2-40B4-BE49-F238E27FC236}">
                    <a16:creationId xmlns:a16="http://schemas.microsoft.com/office/drawing/2014/main" id="{6DC9B9B6-EE35-2552-37CB-01B3BC8D0CE6}"/>
                  </a:ext>
                </a:extLst>
              </p:cNvPr>
              <p:cNvGraphicFramePr>
                <a:graphicFrameLocks noGrp="1"/>
              </p:cNvGraphicFramePr>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5"/>
              </a:graphicData>
            </a:graphic>
          </p:graphicFrame>
        </mc:Choice>
        <mc:Fallback xmlns="">
          <p:pic>
            <p:nvPicPr>
              <p:cNvPr id="5" name="Add-in 4" title="Forms">
                <a:extLst>
                  <a:ext uri="{FF2B5EF4-FFF2-40B4-BE49-F238E27FC236}">
                    <a16:creationId xmlns:a16="http://schemas.microsoft.com/office/drawing/2014/main" id="{6DC9B9B6-EE35-2552-37CB-01B3BC8D0CE6}"/>
                  </a:ext>
                </a:extLst>
              </p:cNvPr>
              <p:cNvPicPr>
                <a:picLocks noGrp="1" noRot="1" noChangeAspect="1" noMove="1" noResize="1" noEditPoints="1" noAdjustHandles="1" noChangeArrowheads="1" noChangeShapeType="1"/>
              </p:cNvPicPr>
              <p:nvPr/>
            </p:nvPicPr>
            <p:blipFill>
              <a:blip r:embed="rId4"/>
              <a:stretch>
                <a:fillRect/>
              </a:stretch>
            </p:blipFill>
            <p:spPr>
              <a:xfrm>
                <a:off x="0" y="0"/>
                <a:ext cx="12192000" cy="6858000"/>
              </a:xfrm>
              <a:prstGeom prst="rect">
                <a:avLst/>
              </a:prstGeom>
            </p:spPr>
          </p:pic>
        </mc:Fallback>
      </mc:AlternateContent>
      <mc:AlternateContent xmlns:mc="http://schemas.openxmlformats.org/markup-compatibility/2006" xmlns:we="http://schemas.microsoft.com/office/webextensions/webextension/2010/11" xmlns:pca="http://schemas.microsoft.com/office/powerpoint/2013/contentapp">
        <mc:Choice Requires="we pca">
          <p:graphicFrame>
            <p:nvGraphicFramePr>
              <p:cNvPr id="6" name="Add-in 5" title="Forms">
                <a:extLst>
                  <a:ext uri="{FF2B5EF4-FFF2-40B4-BE49-F238E27FC236}">
                    <a16:creationId xmlns:a16="http://schemas.microsoft.com/office/drawing/2014/main" id="{2DC58A90-B79E-10E4-E315-FBDD7AE187D4}"/>
                  </a:ext>
                </a:extLst>
              </p:cNvPr>
              <p:cNvGraphicFramePr>
                <a:graphicFrameLocks noGrp="1"/>
              </p:cNvGraphicFramePr>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6"/>
              </a:graphicData>
            </a:graphic>
          </p:graphicFrame>
        </mc:Choice>
        <mc:Fallback xmlns="">
          <p:pic>
            <p:nvPicPr>
              <p:cNvPr id="6" name="Add-in 5" title="Forms">
                <a:extLst>
                  <a:ext uri="{FF2B5EF4-FFF2-40B4-BE49-F238E27FC236}">
                    <a16:creationId xmlns:a16="http://schemas.microsoft.com/office/drawing/2014/main" id="{2DC58A90-B79E-10E4-E315-FBDD7AE187D4}"/>
                  </a:ext>
                </a:extLst>
              </p:cNvPr>
              <p:cNvPicPr>
                <a:picLocks noGrp="1" noRot="1" noChangeAspect="1" noMove="1" noResize="1" noEditPoints="1" noAdjustHandles="1" noChangeArrowheads="1" noChangeShapeType="1"/>
              </p:cNvPicPr>
              <p:nvPr/>
            </p:nvPicPr>
            <p:blipFill>
              <a:blip r:embed="rId4"/>
              <a:stretch>
                <a:fillRect/>
              </a:stretch>
            </p:blipFill>
            <p:spPr>
              <a:xfrm>
                <a:off x="0" y="0"/>
                <a:ext cx="12192000" cy="6858000"/>
              </a:xfrm>
              <a:prstGeom prst="rect">
                <a:avLst/>
              </a:prstGeom>
            </p:spPr>
          </p:pic>
        </mc:Fallback>
      </mc:AlternateContent>
      <mc:AlternateContent xmlns:mc="http://schemas.openxmlformats.org/markup-compatibility/2006" xmlns:we="http://schemas.microsoft.com/office/webextensions/webextension/2010/11" xmlns:pca="http://schemas.microsoft.com/office/powerpoint/2013/contentapp">
        <mc:Choice Requires="we pca">
          <p:graphicFrame>
            <p:nvGraphicFramePr>
              <p:cNvPr id="7" name="Add-in 6" title="Forms">
                <a:extLst>
                  <a:ext uri="{FF2B5EF4-FFF2-40B4-BE49-F238E27FC236}">
                    <a16:creationId xmlns:a16="http://schemas.microsoft.com/office/drawing/2014/main" id="{B9221BF7-7DC9-03B2-8783-3E29E87EF012}"/>
                  </a:ext>
                </a:extLst>
              </p:cNvPr>
              <p:cNvGraphicFramePr>
                <a:graphicFrameLocks noGrp="1"/>
              </p:cNvGraphicFramePr>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7"/>
              </a:graphicData>
            </a:graphic>
          </p:graphicFrame>
        </mc:Choice>
        <mc:Fallback xmlns="">
          <p:pic>
            <p:nvPicPr>
              <p:cNvPr id="7" name="Add-in 6" title="Forms">
                <a:extLst>
                  <a:ext uri="{FF2B5EF4-FFF2-40B4-BE49-F238E27FC236}">
                    <a16:creationId xmlns:a16="http://schemas.microsoft.com/office/drawing/2014/main" id="{B9221BF7-7DC9-03B2-8783-3E29E87EF012}"/>
                  </a:ext>
                </a:extLst>
              </p:cNvPr>
              <p:cNvPicPr>
                <a:picLocks noGrp="1" noRot="1" noChangeAspect="1" noMove="1" noResize="1" noEditPoints="1" noAdjustHandles="1" noChangeArrowheads="1" noChangeShapeType="1"/>
              </p:cNvPicPr>
              <p:nvPr/>
            </p:nvPicPr>
            <p:blipFill>
              <a:blip r:embed="rId4"/>
              <a:stretch>
                <a:fillRect/>
              </a:stretch>
            </p:blipFill>
            <p:spPr>
              <a:xfrm>
                <a:off x="0" y="0"/>
                <a:ext cx="12192000" cy="6858000"/>
              </a:xfrm>
              <a:prstGeom prst="rect">
                <a:avLst/>
              </a:prstGeom>
            </p:spPr>
          </p:pic>
        </mc:Fallback>
      </mc:AlternateContent>
      <mc:AlternateContent xmlns:mc="http://schemas.openxmlformats.org/markup-compatibility/2006" xmlns:we="http://schemas.microsoft.com/office/webextensions/webextension/2010/11" xmlns:pca="http://schemas.microsoft.com/office/powerpoint/2013/contentapp">
        <mc:Choice Requires="we pca">
          <p:graphicFrame>
            <p:nvGraphicFramePr>
              <p:cNvPr id="8" name="Add-in 7" title="Forms">
                <a:extLst>
                  <a:ext uri="{FF2B5EF4-FFF2-40B4-BE49-F238E27FC236}">
                    <a16:creationId xmlns:a16="http://schemas.microsoft.com/office/drawing/2014/main" id="{B79B1E5B-2B11-5902-5E5A-F7DFC657D4A6}"/>
                  </a:ext>
                </a:extLst>
              </p:cNvPr>
              <p:cNvGraphicFramePr>
                <a:graphicFrameLocks noGrp="1"/>
              </p:cNvGraphicFramePr>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8"/>
              </a:graphicData>
            </a:graphic>
          </p:graphicFrame>
        </mc:Choice>
        <mc:Fallback xmlns="">
          <p:pic>
            <p:nvPicPr>
              <p:cNvPr id="8" name="Add-in 7" title="Forms">
                <a:extLst>
                  <a:ext uri="{FF2B5EF4-FFF2-40B4-BE49-F238E27FC236}">
                    <a16:creationId xmlns:a16="http://schemas.microsoft.com/office/drawing/2014/main" id="{B79B1E5B-2B11-5902-5E5A-F7DFC657D4A6}"/>
                  </a:ext>
                </a:extLst>
              </p:cNvPr>
              <p:cNvPicPr>
                <a:picLocks noGrp="1" noRot="1" noChangeAspect="1" noMove="1" noResize="1" noEditPoints="1" noAdjustHandles="1" noChangeArrowheads="1" noChangeShapeType="1"/>
              </p:cNvPicPr>
              <p:nvPr/>
            </p:nvPicPr>
            <p:blipFill>
              <a:blip r:embed="rId4"/>
              <a:stretch>
                <a:fillRect/>
              </a:stretch>
            </p:blipFill>
            <p:spPr>
              <a:xfrm>
                <a:off x="0" y="0"/>
                <a:ext cx="12192000" cy="6858000"/>
              </a:xfrm>
              <a:prstGeom prst="rect">
                <a:avLst/>
              </a:prstGeom>
            </p:spPr>
          </p:pic>
        </mc:Fallback>
      </mc:AlternateContent>
      <mc:AlternateContent xmlns:mc="http://schemas.openxmlformats.org/markup-compatibility/2006" xmlns:we="http://schemas.microsoft.com/office/webextensions/webextension/2010/11" xmlns:pca="http://schemas.microsoft.com/office/powerpoint/2013/contentapp">
        <mc:Choice Requires="we pca">
          <p:graphicFrame>
            <p:nvGraphicFramePr>
              <p:cNvPr id="9" name="Add-in 8" title="Forms">
                <a:extLst>
                  <a:ext uri="{FF2B5EF4-FFF2-40B4-BE49-F238E27FC236}">
                    <a16:creationId xmlns:a16="http://schemas.microsoft.com/office/drawing/2014/main" id="{E00B0DCE-C0B1-D8DB-4513-C6F4E2AC45FF}"/>
                  </a:ext>
                </a:extLst>
              </p:cNvPr>
              <p:cNvGraphicFramePr>
                <a:graphicFrameLocks noGrp="1"/>
              </p:cNvGraphicFramePr>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9"/>
              </a:graphicData>
            </a:graphic>
          </p:graphicFrame>
        </mc:Choice>
        <mc:Fallback xmlns="">
          <p:pic>
            <p:nvPicPr>
              <p:cNvPr id="9" name="Add-in 8" title="Forms">
                <a:extLst>
                  <a:ext uri="{FF2B5EF4-FFF2-40B4-BE49-F238E27FC236}">
                    <a16:creationId xmlns:a16="http://schemas.microsoft.com/office/drawing/2014/main" id="{E00B0DCE-C0B1-D8DB-4513-C6F4E2AC45FF}"/>
                  </a:ext>
                </a:extLst>
              </p:cNvPr>
              <p:cNvPicPr>
                <a:picLocks noGrp="1" noRot="1" noChangeAspect="1" noMove="1" noResize="1" noEditPoints="1" noAdjustHandles="1" noChangeArrowheads="1" noChangeShapeType="1"/>
              </p:cNvPicPr>
              <p:nvPr/>
            </p:nvPicPr>
            <p:blipFill>
              <a:blip r:embed="rId4"/>
              <a:stretch>
                <a:fillRect/>
              </a:stretch>
            </p:blipFill>
            <p:spPr>
              <a:xfrm>
                <a:off x="0" y="0"/>
                <a:ext cx="12192000" cy="6858000"/>
              </a:xfrm>
              <a:prstGeom prst="rect">
                <a:avLst/>
              </a:prstGeom>
            </p:spPr>
          </p:pic>
        </mc:Fallback>
      </mc:AlternateContent>
    </p:spTree>
    <p:extLst>
      <p:ext uri="{BB962C8B-B14F-4D97-AF65-F5344CB8AC3E}">
        <p14:creationId xmlns:p14="http://schemas.microsoft.com/office/powerpoint/2010/main" val="36192616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B95A2-1044-5193-8292-EA60442AE1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18B0280-CA7A-41B9-B3A5-B3C62CAAEEBB}"/>
              </a:ext>
            </a:extLst>
          </p:cNvPr>
          <p:cNvSpPr>
            <a:spLocks noGrp="1"/>
          </p:cNvSpPr>
          <p:nvPr>
            <p:ph type="title"/>
          </p:nvPr>
        </p:nvSpPr>
        <p:spPr/>
        <p:txBody>
          <a:bodyPr/>
          <a:lstStyle/>
          <a:p>
            <a:r>
              <a:rPr lang="en-US" dirty="0"/>
              <a:t>Questions</a:t>
            </a:r>
          </a:p>
        </p:txBody>
      </p:sp>
      <p:sp>
        <p:nvSpPr>
          <p:cNvPr id="5" name="Content Placeholder 4">
            <a:extLst>
              <a:ext uri="{FF2B5EF4-FFF2-40B4-BE49-F238E27FC236}">
                <a16:creationId xmlns:a16="http://schemas.microsoft.com/office/drawing/2014/main" id="{B0751C17-68FC-BE68-58E4-34350C17EA69}"/>
              </a:ext>
            </a:extLst>
          </p:cNvPr>
          <p:cNvSpPr>
            <a:spLocks noGrp="1"/>
          </p:cNvSpPr>
          <p:nvPr>
            <p:ph idx="1"/>
          </p:nvPr>
        </p:nvSpPr>
        <p:spPr/>
        <p:txBody>
          <a:bodyPr/>
          <a:lstStyle/>
          <a:p>
            <a:r>
              <a:rPr lang="en-US" dirty="0"/>
              <a:t>Add text or image</a:t>
            </a:r>
          </a:p>
        </p:txBody>
      </p:sp>
    </p:spTree>
    <p:extLst>
      <p:ext uri="{BB962C8B-B14F-4D97-AF65-F5344CB8AC3E}">
        <p14:creationId xmlns:p14="http://schemas.microsoft.com/office/powerpoint/2010/main" val="8172923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90F63-8F4D-35FD-7F4F-E540CA99A083}"/>
              </a:ext>
            </a:extLst>
          </p:cNvPr>
          <p:cNvSpPr>
            <a:spLocks noGrp="1"/>
          </p:cNvSpPr>
          <p:nvPr>
            <p:ph type="title"/>
          </p:nvPr>
        </p:nvSpPr>
        <p:spPr/>
        <p:txBody>
          <a:bodyPr/>
          <a:lstStyle/>
          <a:p>
            <a:r>
              <a:rPr lang="en-US" dirty="0"/>
              <a:t>Enter Header</a:t>
            </a:r>
          </a:p>
        </p:txBody>
      </p:sp>
      <p:sp>
        <p:nvSpPr>
          <p:cNvPr id="3" name="Content Placeholder 2">
            <a:extLst>
              <a:ext uri="{FF2B5EF4-FFF2-40B4-BE49-F238E27FC236}">
                <a16:creationId xmlns:a16="http://schemas.microsoft.com/office/drawing/2014/main" id="{BF8288A1-FABC-4523-1089-C2BCC8E2D381}"/>
              </a:ext>
            </a:extLst>
          </p:cNvPr>
          <p:cNvSpPr>
            <a:spLocks noGrp="1"/>
          </p:cNvSpPr>
          <p:nvPr>
            <p:ph sz="half" idx="1"/>
          </p:nvPr>
        </p:nvSpPr>
        <p:spPr/>
        <p:txBody>
          <a:bodyPr/>
          <a:lstStyle/>
          <a:p>
            <a:r>
              <a:rPr lang="en-US" dirty="0"/>
              <a:t>Add text or image</a:t>
            </a:r>
          </a:p>
        </p:txBody>
      </p:sp>
      <p:sp>
        <p:nvSpPr>
          <p:cNvPr id="4" name="Content Placeholder 3">
            <a:extLst>
              <a:ext uri="{FF2B5EF4-FFF2-40B4-BE49-F238E27FC236}">
                <a16:creationId xmlns:a16="http://schemas.microsoft.com/office/drawing/2014/main" id="{7390C295-D37F-CB4F-6522-ED1FD71918A5}"/>
              </a:ext>
            </a:extLst>
          </p:cNvPr>
          <p:cNvSpPr>
            <a:spLocks noGrp="1"/>
          </p:cNvSpPr>
          <p:nvPr>
            <p:ph sz="half" idx="2"/>
          </p:nvPr>
        </p:nvSpPr>
        <p:spPr/>
        <p:txBody>
          <a:bodyPr/>
          <a:lstStyle/>
          <a:p>
            <a:r>
              <a:rPr lang="en-US" dirty="0"/>
              <a:t>Add text or image</a:t>
            </a:r>
          </a:p>
        </p:txBody>
      </p:sp>
    </p:spTree>
    <p:extLst>
      <p:ext uri="{BB962C8B-B14F-4D97-AF65-F5344CB8AC3E}">
        <p14:creationId xmlns:p14="http://schemas.microsoft.com/office/powerpoint/2010/main" val="40082294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25CA9F62-B325-CEAC-65E3-4A6F67148E67}"/>
              </a:ext>
            </a:extLst>
          </p:cNvPr>
          <p:cNvSpPr>
            <a:spLocks noGrp="1"/>
          </p:cNvSpPr>
          <p:nvPr>
            <p:ph type="title"/>
          </p:nvPr>
        </p:nvSpPr>
        <p:spPr>
          <a:xfrm>
            <a:off x="6985000" y="545910"/>
            <a:ext cx="4394200" cy="1466669"/>
          </a:xfrm>
        </p:spPr>
        <p:txBody>
          <a:bodyPr anchor="b">
            <a:noAutofit/>
          </a:bodyPr>
          <a:lstStyle/>
          <a:p>
            <a:r>
              <a:rPr lang="en-US" sz="4800" b="1" dirty="0">
                <a:latin typeface="Arial Nova" panose="020B0504020202020204" pitchFamily="34" charset="0"/>
                <a:cs typeface="Arial" panose="020B0604020202020204" pitchFamily="34" charset="0"/>
              </a:rPr>
              <a:t>Enter Heading</a:t>
            </a:r>
          </a:p>
        </p:txBody>
      </p:sp>
      <p:sp>
        <p:nvSpPr>
          <p:cNvPr id="12" name="Picture Placeholder 11">
            <a:extLst>
              <a:ext uri="{FF2B5EF4-FFF2-40B4-BE49-F238E27FC236}">
                <a16:creationId xmlns:a16="http://schemas.microsoft.com/office/drawing/2014/main" id="{3757A6AD-DCD0-5D25-B0D4-9B7AD2115921}"/>
              </a:ext>
            </a:extLst>
          </p:cNvPr>
          <p:cNvSpPr>
            <a:spLocks noGrp="1"/>
          </p:cNvSpPr>
          <p:nvPr>
            <p:ph type="pic" idx="1"/>
          </p:nvPr>
        </p:nvSpPr>
        <p:spPr>
          <a:xfrm>
            <a:off x="14288" y="0"/>
            <a:ext cx="6081712" cy="6857999"/>
          </a:xfrm>
          <a:solidFill>
            <a:srgbClr val="92D050">
              <a:alpha val="10023"/>
            </a:srgbClr>
          </a:solidFill>
        </p:spPr>
        <p:txBody>
          <a:bodyPr/>
          <a:lstStyle/>
          <a:p>
            <a:endParaRPr lang="en-US" dirty="0"/>
          </a:p>
        </p:txBody>
      </p:sp>
      <p:sp>
        <p:nvSpPr>
          <p:cNvPr id="23" name="Text Placeholder 16">
            <a:extLst>
              <a:ext uri="{FF2B5EF4-FFF2-40B4-BE49-F238E27FC236}">
                <a16:creationId xmlns:a16="http://schemas.microsoft.com/office/drawing/2014/main" id="{1CB16216-0F8F-F8A0-9BEE-EC3CF0767F32}"/>
              </a:ext>
            </a:extLst>
          </p:cNvPr>
          <p:cNvSpPr>
            <a:spLocks noGrp="1"/>
          </p:cNvSpPr>
          <p:nvPr>
            <p:ph type="body" sz="half" idx="2"/>
          </p:nvPr>
        </p:nvSpPr>
        <p:spPr>
          <a:xfrm>
            <a:off x="6985000" y="2221273"/>
            <a:ext cx="4394200" cy="3553252"/>
          </a:xfrm>
        </p:spPr>
        <p:txBody>
          <a:bodyPr>
            <a:normAutofit/>
          </a:bodyPr>
          <a:lstStyle/>
          <a:p>
            <a:pPr marL="45720"/>
            <a:r>
              <a:rPr lang="en-US" sz="1800" dirty="0">
                <a:latin typeface="Arial Nova Light" panose="020B0304020202020204" pitchFamily="34" charset="0"/>
              </a:rPr>
              <a:t>Click icon in box to the left to add image. Intended to fill entire side.</a:t>
            </a:r>
          </a:p>
        </p:txBody>
      </p:sp>
    </p:spTree>
    <p:extLst>
      <p:ext uri="{BB962C8B-B14F-4D97-AF65-F5344CB8AC3E}">
        <p14:creationId xmlns:p14="http://schemas.microsoft.com/office/powerpoint/2010/main" val="8094650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119B29F6-FB23-B9B2-9F93-30A88B87E79C}"/>
              </a:ext>
            </a:extLst>
          </p:cNvPr>
          <p:cNvSpPr>
            <a:spLocks noGrp="1"/>
          </p:cNvSpPr>
          <p:nvPr>
            <p:ph type="title"/>
          </p:nvPr>
        </p:nvSpPr>
        <p:spPr>
          <a:xfrm>
            <a:off x="825500" y="555946"/>
            <a:ext cx="4394200" cy="1466669"/>
          </a:xfrm>
        </p:spPr>
        <p:txBody>
          <a:bodyPr anchor="b">
            <a:noAutofit/>
          </a:bodyPr>
          <a:lstStyle/>
          <a:p>
            <a:r>
              <a:rPr lang="en-US" sz="4800" b="1" dirty="0">
                <a:latin typeface="Arial Nova" panose="020B0504020202020204" pitchFamily="34" charset="0"/>
                <a:cs typeface="Arial" panose="020B0604020202020204" pitchFamily="34" charset="0"/>
              </a:rPr>
              <a:t>Enter Heading</a:t>
            </a:r>
          </a:p>
        </p:txBody>
      </p:sp>
      <p:sp>
        <p:nvSpPr>
          <p:cNvPr id="12" name="Picture Placeholder 11">
            <a:extLst>
              <a:ext uri="{FF2B5EF4-FFF2-40B4-BE49-F238E27FC236}">
                <a16:creationId xmlns:a16="http://schemas.microsoft.com/office/drawing/2014/main" id="{3757A6AD-DCD0-5D25-B0D4-9B7AD2115921}"/>
              </a:ext>
            </a:extLst>
          </p:cNvPr>
          <p:cNvSpPr>
            <a:spLocks noGrp="1"/>
          </p:cNvSpPr>
          <p:nvPr>
            <p:ph type="pic" idx="1"/>
          </p:nvPr>
        </p:nvSpPr>
        <p:spPr>
          <a:xfrm>
            <a:off x="6110288" y="0"/>
            <a:ext cx="6081712" cy="6858000"/>
          </a:xfrm>
          <a:solidFill>
            <a:srgbClr val="92D050">
              <a:alpha val="10242"/>
            </a:srgbClr>
          </a:solidFill>
        </p:spPr>
        <p:txBody>
          <a:bodyPr/>
          <a:lstStyle/>
          <a:p>
            <a:endParaRPr lang="en-US" dirty="0"/>
          </a:p>
        </p:txBody>
      </p:sp>
      <p:sp>
        <p:nvSpPr>
          <p:cNvPr id="29" name="Text Placeholder 16">
            <a:extLst>
              <a:ext uri="{FF2B5EF4-FFF2-40B4-BE49-F238E27FC236}">
                <a16:creationId xmlns:a16="http://schemas.microsoft.com/office/drawing/2014/main" id="{9E10E87D-3733-0A04-DC3F-9857E17163AE}"/>
              </a:ext>
            </a:extLst>
          </p:cNvPr>
          <p:cNvSpPr>
            <a:spLocks noGrp="1"/>
          </p:cNvSpPr>
          <p:nvPr>
            <p:ph type="body" sz="half" idx="2"/>
          </p:nvPr>
        </p:nvSpPr>
        <p:spPr>
          <a:xfrm>
            <a:off x="825500" y="2231309"/>
            <a:ext cx="4660900" cy="3553252"/>
          </a:xfrm>
        </p:spPr>
        <p:txBody>
          <a:bodyPr>
            <a:normAutofit/>
          </a:bodyPr>
          <a:lstStyle/>
          <a:p>
            <a:pPr marL="45720"/>
            <a:r>
              <a:rPr lang="en-US" sz="1800" dirty="0">
                <a:latin typeface="Arial Nova Light" panose="020B0304020202020204" pitchFamily="34" charset="0"/>
              </a:rPr>
              <a:t>Click icon in box to the right to add image. Intended to fill entire side.</a:t>
            </a:r>
          </a:p>
        </p:txBody>
      </p:sp>
    </p:spTree>
    <p:extLst>
      <p:ext uri="{BB962C8B-B14F-4D97-AF65-F5344CB8AC3E}">
        <p14:creationId xmlns:p14="http://schemas.microsoft.com/office/powerpoint/2010/main" val="33382429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BED6DEC7-5410-8746-FBCA-20666FBBA3C3}"/>
              </a:ext>
            </a:extLst>
          </p:cNvPr>
          <p:cNvSpPr>
            <a:spLocks noGrp="1"/>
          </p:cNvSpPr>
          <p:nvPr>
            <p:ph type="title"/>
          </p:nvPr>
        </p:nvSpPr>
        <p:spPr/>
        <p:txBody>
          <a:bodyPr anchor="b">
            <a:normAutofit/>
          </a:bodyPr>
          <a:lstStyle/>
          <a:p>
            <a:pPr algn="l"/>
            <a:r>
              <a:rPr lang="en-US" sz="4800" b="1" dirty="0">
                <a:latin typeface="Arial Nova" panose="020B0504020202020204" pitchFamily="34" charset="0"/>
                <a:cs typeface="Arial" panose="020B0604020202020204" pitchFamily="34" charset="0"/>
              </a:rPr>
              <a:t>Timeline or Flow</a:t>
            </a:r>
          </a:p>
        </p:txBody>
      </p:sp>
      <p:sp>
        <p:nvSpPr>
          <p:cNvPr id="37" name="TextBox 36">
            <a:extLst>
              <a:ext uri="{FF2B5EF4-FFF2-40B4-BE49-F238E27FC236}">
                <a16:creationId xmlns:a16="http://schemas.microsoft.com/office/drawing/2014/main" id="{E4323C33-3DAF-364A-84D0-AF347159A5F3}"/>
              </a:ext>
            </a:extLst>
          </p:cNvPr>
          <p:cNvSpPr txBox="1"/>
          <p:nvPr/>
        </p:nvSpPr>
        <p:spPr>
          <a:xfrm>
            <a:off x="838200" y="2710900"/>
            <a:ext cx="2374900" cy="461665"/>
          </a:xfrm>
          <a:prstGeom prst="rect">
            <a:avLst/>
          </a:prstGeom>
          <a:noFill/>
        </p:spPr>
        <p:txBody>
          <a:bodyPr wrap="square" lIns="91440" tIns="91440" rIns="91440" bIns="91440" rtlCol="0" anchor="ctr">
            <a:noAutofit/>
          </a:bodyPr>
          <a:lstStyle/>
          <a:p>
            <a:r>
              <a:rPr lang="en-US" sz="2000" b="1" dirty="0">
                <a:latin typeface="Arial Nova Light" panose="020B0304020202020204" pitchFamily="34" charset="0"/>
                <a:cs typeface="Arial Nova Cond" panose="020F0502020204030204" pitchFamily="34" charset="0"/>
              </a:rPr>
              <a:t>Enter Text Here</a:t>
            </a:r>
          </a:p>
        </p:txBody>
      </p:sp>
      <p:cxnSp>
        <p:nvCxnSpPr>
          <p:cNvPr id="38" name="Straight Connector 37">
            <a:extLst>
              <a:ext uri="{FF2B5EF4-FFF2-40B4-BE49-F238E27FC236}">
                <a16:creationId xmlns:a16="http://schemas.microsoft.com/office/drawing/2014/main" id="{F5855CEA-FE96-D3C6-0C96-16A506A3AB01}"/>
              </a:ext>
            </a:extLst>
          </p:cNvPr>
          <p:cNvCxnSpPr>
            <a:cxnSpLocks/>
          </p:cNvCxnSpPr>
          <p:nvPr/>
        </p:nvCxnSpPr>
        <p:spPr>
          <a:xfrm>
            <a:off x="1041400" y="2404662"/>
            <a:ext cx="10152364" cy="0"/>
          </a:xfrm>
          <a:prstGeom prst="line">
            <a:avLst/>
          </a:prstGeom>
          <a:ln>
            <a:solidFill>
              <a:srgbClr val="3BA40F"/>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D06A7650-593C-37E0-6D7A-B10D5915E2FA}"/>
              </a:ext>
            </a:extLst>
          </p:cNvPr>
          <p:cNvSpPr/>
          <p:nvPr/>
        </p:nvSpPr>
        <p:spPr>
          <a:xfrm>
            <a:off x="876300" y="2302040"/>
            <a:ext cx="225631" cy="225631"/>
          </a:xfrm>
          <a:prstGeom prst="ellipse">
            <a:avLst/>
          </a:prstGeom>
          <a:solidFill>
            <a:srgbClr val="3BA4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C020F32A-943F-5D85-D5C8-5C7CC4FAFEEF}"/>
              </a:ext>
            </a:extLst>
          </p:cNvPr>
          <p:cNvSpPr/>
          <p:nvPr/>
        </p:nvSpPr>
        <p:spPr>
          <a:xfrm>
            <a:off x="3557484" y="2303756"/>
            <a:ext cx="225631" cy="225631"/>
          </a:xfrm>
          <a:prstGeom prst="ellipse">
            <a:avLst/>
          </a:prstGeom>
          <a:solidFill>
            <a:srgbClr val="3BA4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8285005E-8469-D631-3485-33548EAECF66}"/>
              </a:ext>
            </a:extLst>
          </p:cNvPr>
          <p:cNvSpPr/>
          <p:nvPr/>
        </p:nvSpPr>
        <p:spPr>
          <a:xfrm>
            <a:off x="6238668" y="2302040"/>
            <a:ext cx="225631" cy="225631"/>
          </a:xfrm>
          <a:prstGeom prst="ellipse">
            <a:avLst/>
          </a:prstGeom>
          <a:solidFill>
            <a:srgbClr val="3BA4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2889EA6B-B390-8212-CEBE-D80A7A580361}"/>
              </a:ext>
            </a:extLst>
          </p:cNvPr>
          <p:cNvSpPr/>
          <p:nvPr/>
        </p:nvSpPr>
        <p:spPr>
          <a:xfrm>
            <a:off x="8919852" y="2302040"/>
            <a:ext cx="225631" cy="225631"/>
          </a:xfrm>
          <a:prstGeom prst="ellipse">
            <a:avLst/>
          </a:prstGeom>
          <a:solidFill>
            <a:srgbClr val="3BA4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F88C3E0D-7FE0-0626-C2D4-69A00F1F5772}"/>
              </a:ext>
            </a:extLst>
          </p:cNvPr>
          <p:cNvSpPr txBox="1"/>
          <p:nvPr/>
        </p:nvSpPr>
        <p:spPr>
          <a:xfrm>
            <a:off x="838200" y="3173080"/>
            <a:ext cx="2374900" cy="1817140"/>
          </a:xfrm>
          <a:prstGeom prst="rect">
            <a:avLst/>
          </a:prstGeom>
          <a:noFill/>
        </p:spPr>
        <p:txBody>
          <a:bodyPr wrap="square" lIns="91440" tIns="0" rIns="91440" bIns="91440" rtlCol="0" anchor="t">
            <a:noAutofit/>
          </a:bodyPr>
          <a:lstStyle/>
          <a:p>
            <a:r>
              <a:rPr lang="en-US" sz="1600" dirty="0">
                <a:latin typeface="Arial Nova Light" panose="020B0304020202020204" pitchFamily="34" charset="0"/>
                <a:cs typeface="Arial Nova Cond" panose="020F0502020204030204" pitchFamily="34" charset="0"/>
              </a:rPr>
              <a:t>Description</a:t>
            </a:r>
            <a:endParaRPr lang="en-US" dirty="0">
              <a:latin typeface="Arial Nova Light" panose="020B0304020202020204" pitchFamily="34" charset="0"/>
              <a:cs typeface="Arial Nova Cond" panose="020F0502020204030204" pitchFamily="34" charset="0"/>
            </a:endParaRPr>
          </a:p>
        </p:txBody>
      </p:sp>
      <p:sp>
        <p:nvSpPr>
          <p:cNvPr id="44" name="TextBox 43">
            <a:extLst>
              <a:ext uri="{FF2B5EF4-FFF2-40B4-BE49-F238E27FC236}">
                <a16:creationId xmlns:a16="http://schemas.microsoft.com/office/drawing/2014/main" id="{D554D557-90E6-D2F4-6FF0-371BE82E1508}"/>
              </a:ext>
            </a:extLst>
          </p:cNvPr>
          <p:cNvSpPr txBox="1"/>
          <p:nvPr/>
        </p:nvSpPr>
        <p:spPr>
          <a:xfrm>
            <a:off x="3519384" y="2710385"/>
            <a:ext cx="2374900" cy="461665"/>
          </a:xfrm>
          <a:prstGeom prst="rect">
            <a:avLst/>
          </a:prstGeom>
          <a:noFill/>
        </p:spPr>
        <p:txBody>
          <a:bodyPr wrap="square" lIns="91440" tIns="91440" rIns="91440" bIns="91440" rtlCol="0" anchor="ctr">
            <a:noAutofit/>
          </a:bodyPr>
          <a:lstStyle/>
          <a:p>
            <a:r>
              <a:rPr lang="en-US" sz="2000" b="1" dirty="0">
                <a:latin typeface="Arial Nova Light" panose="020B0304020202020204" pitchFamily="34" charset="0"/>
                <a:cs typeface="Arial Nova Cond" panose="020F0502020204030204" pitchFamily="34" charset="0"/>
              </a:rPr>
              <a:t>Enter Text Here</a:t>
            </a:r>
          </a:p>
        </p:txBody>
      </p:sp>
      <p:sp>
        <p:nvSpPr>
          <p:cNvPr id="45" name="TextBox 44">
            <a:extLst>
              <a:ext uri="{FF2B5EF4-FFF2-40B4-BE49-F238E27FC236}">
                <a16:creationId xmlns:a16="http://schemas.microsoft.com/office/drawing/2014/main" id="{0EFB243A-DA58-BC7C-4E63-7CF6C0D9DA23}"/>
              </a:ext>
            </a:extLst>
          </p:cNvPr>
          <p:cNvSpPr txBox="1"/>
          <p:nvPr/>
        </p:nvSpPr>
        <p:spPr>
          <a:xfrm>
            <a:off x="3519384" y="3172565"/>
            <a:ext cx="2374900" cy="1817140"/>
          </a:xfrm>
          <a:prstGeom prst="rect">
            <a:avLst/>
          </a:prstGeom>
          <a:noFill/>
        </p:spPr>
        <p:txBody>
          <a:bodyPr wrap="square" lIns="91440" tIns="0" rIns="91440" bIns="91440" rtlCol="0" anchor="t">
            <a:noAutofit/>
          </a:bodyPr>
          <a:lstStyle/>
          <a:p>
            <a:r>
              <a:rPr lang="en-US" sz="1600" dirty="0">
                <a:latin typeface="Arial Nova Light" panose="020B0304020202020204" pitchFamily="34" charset="0"/>
                <a:cs typeface="Arial Nova Cond" panose="020F0502020204030204" pitchFamily="34" charset="0"/>
              </a:rPr>
              <a:t>Description</a:t>
            </a:r>
            <a:endParaRPr lang="en-US" dirty="0">
              <a:latin typeface="Arial Nova Light" panose="020B0304020202020204" pitchFamily="34" charset="0"/>
              <a:cs typeface="Arial Nova Cond" panose="020F0502020204030204" pitchFamily="34" charset="0"/>
            </a:endParaRPr>
          </a:p>
        </p:txBody>
      </p:sp>
      <p:sp>
        <p:nvSpPr>
          <p:cNvPr id="46" name="TextBox 45">
            <a:extLst>
              <a:ext uri="{FF2B5EF4-FFF2-40B4-BE49-F238E27FC236}">
                <a16:creationId xmlns:a16="http://schemas.microsoft.com/office/drawing/2014/main" id="{FE36885D-2CB2-8E5B-5740-4910DB02F821}"/>
              </a:ext>
            </a:extLst>
          </p:cNvPr>
          <p:cNvSpPr txBox="1"/>
          <p:nvPr/>
        </p:nvSpPr>
        <p:spPr>
          <a:xfrm>
            <a:off x="6200568" y="2710900"/>
            <a:ext cx="2374900" cy="461665"/>
          </a:xfrm>
          <a:prstGeom prst="rect">
            <a:avLst/>
          </a:prstGeom>
          <a:noFill/>
        </p:spPr>
        <p:txBody>
          <a:bodyPr wrap="square" lIns="91440" tIns="91440" rIns="91440" bIns="91440" rtlCol="0" anchor="ctr">
            <a:noAutofit/>
          </a:bodyPr>
          <a:lstStyle/>
          <a:p>
            <a:r>
              <a:rPr lang="en-US" sz="2000" b="1" dirty="0">
                <a:latin typeface="Arial Nova Light" panose="020B0304020202020204" pitchFamily="34" charset="0"/>
                <a:cs typeface="Arial Nova Cond" panose="020F0502020204030204" pitchFamily="34" charset="0"/>
              </a:rPr>
              <a:t>Enter Text Here</a:t>
            </a:r>
          </a:p>
        </p:txBody>
      </p:sp>
      <p:sp>
        <p:nvSpPr>
          <p:cNvPr id="47" name="TextBox 46">
            <a:extLst>
              <a:ext uri="{FF2B5EF4-FFF2-40B4-BE49-F238E27FC236}">
                <a16:creationId xmlns:a16="http://schemas.microsoft.com/office/drawing/2014/main" id="{87C3E67A-8346-15F2-8DFC-B1C3840879C6}"/>
              </a:ext>
            </a:extLst>
          </p:cNvPr>
          <p:cNvSpPr txBox="1"/>
          <p:nvPr/>
        </p:nvSpPr>
        <p:spPr>
          <a:xfrm>
            <a:off x="6200568" y="3173080"/>
            <a:ext cx="2374900" cy="1817140"/>
          </a:xfrm>
          <a:prstGeom prst="rect">
            <a:avLst/>
          </a:prstGeom>
          <a:noFill/>
        </p:spPr>
        <p:txBody>
          <a:bodyPr wrap="square" lIns="91440" tIns="0" rIns="91440" bIns="91440" rtlCol="0" anchor="t">
            <a:noAutofit/>
          </a:bodyPr>
          <a:lstStyle/>
          <a:p>
            <a:r>
              <a:rPr lang="en-US" sz="1600" dirty="0">
                <a:latin typeface="Arial Nova Light" panose="020B0304020202020204" pitchFamily="34" charset="0"/>
                <a:cs typeface="Arial Nova Cond" panose="020F0502020204030204" pitchFamily="34" charset="0"/>
              </a:rPr>
              <a:t>Description</a:t>
            </a:r>
            <a:endParaRPr lang="en-US" dirty="0">
              <a:latin typeface="Arial Nova Light" panose="020B0304020202020204" pitchFamily="34" charset="0"/>
              <a:cs typeface="Arial Nova Cond" panose="020F0502020204030204" pitchFamily="34" charset="0"/>
            </a:endParaRPr>
          </a:p>
        </p:txBody>
      </p:sp>
      <p:sp>
        <p:nvSpPr>
          <p:cNvPr id="48" name="TextBox 47">
            <a:extLst>
              <a:ext uri="{FF2B5EF4-FFF2-40B4-BE49-F238E27FC236}">
                <a16:creationId xmlns:a16="http://schemas.microsoft.com/office/drawing/2014/main" id="{0EA3DC49-10EB-B5F1-EB07-932F2AB63D9D}"/>
              </a:ext>
            </a:extLst>
          </p:cNvPr>
          <p:cNvSpPr txBox="1"/>
          <p:nvPr/>
        </p:nvSpPr>
        <p:spPr>
          <a:xfrm>
            <a:off x="8881752" y="2710385"/>
            <a:ext cx="2374900" cy="461665"/>
          </a:xfrm>
          <a:prstGeom prst="rect">
            <a:avLst/>
          </a:prstGeom>
          <a:noFill/>
        </p:spPr>
        <p:txBody>
          <a:bodyPr wrap="square" lIns="91440" tIns="91440" rIns="91440" bIns="91440" rtlCol="0" anchor="ctr">
            <a:noAutofit/>
          </a:bodyPr>
          <a:lstStyle/>
          <a:p>
            <a:r>
              <a:rPr lang="en-US" sz="2000" b="1" dirty="0">
                <a:latin typeface="Arial Nova Light" panose="020B0304020202020204" pitchFamily="34" charset="0"/>
                <a:cs typeface="Arial Nova Cond" panose="020F0502020204030204" pitchFamily="34" charset="0"/>
              </a:rPr>
              <a:t>Enter Text Here</a:t>
            </a:r>
          </a:p>
        </p:txBody>
      </p:sp>
      <p:sp>
        <p:nvSpPr>
          <p:cNvPr id="49" name="TextBox 48">
            <a:extLst>
              <a:ext uri="{FF2B5EF4-FFF2-40B4-BE49-F238E27FC236}">
                <a16:creationId xmlns:a16="http://schemas.microsoft.com/office/drawing/2014/main" id="{D2AE6F29-67F5-CAED-7DA7-2960DA16B85C}"/>
              </a:ext>
            </a:extLst>
          </p:cNvPr>
          <p:cNvSpPr txBox="1"/>
          <p:nvPr/>
        </p:nvSpPr>
        <p:spPr>
          <a:xfrm>
            <a:off x="8881752" y="3172565"/>
            <a:ext cx="2374900" cy="1817140"/>
          </a:xfrm>
          <a:prstGeom prst="rect">
            <a:avLst/>
          </a:prstGeom>
          <a:noFill/>
        </p:spPr>
        <p:txBody>
          <a:bodyPr wrap="square" lIns="91440" tIns="0" rIns="91440" bIns="91440" rtlCol="0" anchor="t">
            <a:noAutofit/>
          </a:bodyPr>
          <a:lstStyle/>
          <a:p>
            <a:r>
              <a:rPr lang="en-US" sz="1600" dirty="0">
                <a:latin typeface="Arial Nova Light" panose="020B0304020202020204" pitchFamily="34" charset="0"/>
                <a:cs typeface="Arial Nova Cond" panose="020F0502020204030204" pitchFamily="34" charset="0"/>
              </a:rPr>
              <a:t>Description</a:t>
            </a:r>
            <a:endParaRPr lang="en-US" dirty="0">
              <a:latin typeface="Arial Nova Light" panose="020B0304020202020204" pitchFamily="34" charset="0"/>
              <a:cs typeface="Arial Nova Cond" panose="020F0502020204030204" pitchFamily="34" charset="0"/>
            </a:endParaRPr>
          </a:p>
        </p:txBody>
      </p:sp>
    </p:spTree>
    <p:extLst>
      <p:ext uri="{BB962C8B-B14F-4D97-AF65-F5344CB8AC3E}">
        <p14:creationId xmlns:p14="http://schemas.microsoft.com/office/powerpoint/2010/main" val="30168519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C944D73-CCF8-0DC0-CF89-AC2B3A9B4FFA}"/>
              </a:ext>
            </a:extLst>
          </p:cNvPr>
          <p:cNvSpPr>
            <a:spLocks noGrp="1"/>
          </p:cNvSpPr>
          <p:nvPr>
            <p:ph type="title"/>
          </p:nvPr>
        </p:nvSpPr>
        <p:spPr/>
        <p:txBody>
          <a:bodyPr/>
          <a:lstStyle/>
          <a:p>
            <a:r>
              <a:rPr lang="en-US" dirty="0"/>
              <a:t>Enter Header</a:t>
            </a:r>
          </a:p>
        </p:txBody>
      </p:sp>
      <p:sp>
        <p:nvSpPr>
          <p:cNvPr id="14" name="Text Placeholder 13">
            <a:extLst>
              <a:ext uri="{FF2B5EF4-FFF2-40B4-BE49-F238E27FC236}">
                <a16:creationId xmlns:a16="http://schemas.microsoft.com/office/drawing/2014/main" id="{A38575AA-0ED0-BE4B-16B1-8EA7F8B70BF1}"/>
              </a:ext>
            </a:extLst>
          </p:cNvPr>
          <p:cNvSpPr>
            <a:spLocks noGrp="1"/>
          </p:cNvSpPr>
          <p:nvPr>
            <p:ph type="body" idx="1"/>
          </p:nvPr>
        </p:nvSpPr>
        <p:spPr/>
        <p:txBody>
          <a:bodyPr/>
          <a:lstStyle/>
          <a:p>
            <a:r>
              <a:rPr lang="en-US" dirty="0"/>
              <a:t>Enter description</a:t>
            </a:r>
          </a:p>
        </p:txBody>
      </p:sp>
      <p:sp>
        <p:nvSpPr>
          <p:cNvPr id="15" name="Text Placeholder 14">
            <a:extLst>
              <a:ext uri="{FF2B5EF4-FFF2-40B4-BE49-F238E27FC236}">
                <a16:creationId xmlns:a16="http://schemas.microsoft.com/office/drawing/2014/main" id="{179B0BF4-AC5E-587E-7A7F-FFD131F0F1C1}"/>
              </a:ext>
            </a:extLst>
          </p:cNvPr>
          <p:cNvSpPr>
            <a:spLocks noGrp="1"/>
          </p:cNvSpPr>
          <p:nvPr>
            <p:ph type="body" idx="10"/>
          </p:nvPr>
        </p:nvSpPr>
        <p:spPr/>
        <p:txBody>
          <a:bodyPr/>
          <a:lstStyle/>
          <a:p>
            <a:r>
              <a:rPr lang="en-US" dirty="0"/>
              <a:t>Enter description</a:t>
            </a:r>
          </a:p>
        </p:txBody>
      </p:sp>
      <p:sp>
        <p:nvSpPr>
          <p:cNvPr id="16" name="Text Placeholder 15">
            <a:extLst>
              <a:ext uri="{FF2B5EF4-FFF2-40B4-BE49-F238E27FC236}">
                <a16:creationId xmlns:a16="http://schemas.microsoft.com/office/drawing/2014/main" id="{7316B431-CE3E-D597-D0EA-989E3E1EF72D}"/>
              </a:ext>
            </a:extLst>
          </p:cNvPr>
          <p:cNvSpPr>
            <a:spLocks noGrp="1"/>
          </p:cNvSpPr>
          <p:nvPr>
            <p:ph type="body" idx="11"/>
          </p:nvPr>
        </p:nvSpPr>
        <p:spPr/>
        <p:txBody>
          <a:bodyPr/>
          <a:lstStyle/>
          <a:p>
            <a:r>
              <a:rPr lang="en-US" dirty="0"/>
              <a:t>Enter description</a:t>
            </a:r>
          </a:p>
        </p:txBody>
      </p:sp>
      <p:sp>
        <p:nvSpPr>
          <p:cNvPr id="17" name="Text Placeholder 16">
            <a:extLst>
              <a:ext uri="{FF2B5EF4-FFF2-40B4-BE49-F238E27FC236}">
                <a16:creationId xmlns:a16="http://schemas.microsoft.com/office/drawing/2014/main" id="{875ECDCE-900B-F848-106E-A2B4E8D46884}"/>
              </a:ext>
            </a:extLst>
          </p:cNvPr>
          <p:cNvSpPr>
            <a:spLocks noGrp="1"/>
          </p:cNvSpPr>
          <p:nvPr>
            <p:ph type="body" idx="12"/>
          </p:nvPr>
        </p:nvSpPr>
        <p:spPr/>
        <p:txBody>
          <a:bodyPr/>
          <a:lstStyle/>
          <a:p>
            <a:r>
              <a:rPr lang="en-US" dirty="0"/>
              <a:t>Enter Text Here</a:t>
            </a:r>
          </a:p>
        </p:txBody>
      </p:sp>
      <p:sp>
        <p:nvSpPr>
          <p:cNvPr id="18" name="Text Placeholder 17">
            <a:extLst>
              <a:ext uri="{FF2B5EF4-FFF2-40B4-BE49-F238E27FC236}">
                <a16:creationId xmlns:a16="http://schemas.microsoft.com/office/drawing/2014/main" id="{C8CA0BE5-49B2-797C-49F5-18BFF098FDDF}"/>
              </a:ext>
            </a:extLst>
          </p:cNvPr>
          <p:cNvSpPr>
            <a:spLocks noGrp="1"/>
          </p:cNvSpPr>
          <p:nvPr>
            <p:ph type="body" idx="13"/>
          </p:nvPr>
        </p:nvSpPr>
        <p:spPr/>
        <p:txBody>
          <a:bodyPr/>
          <a:lstStyle/>
          <a:p>
            <a:r>
              <a:rPr lang="en-US" dirty="0"/>
              <a:t>Enter Text Here</a:t>
            </a:r>
          </a:p>
        </p:txBody>
      </p:sp>
      <p:sp>
        <p:nvSpPr>
          <p:cNvPr id="19" name="Text Placeholder 18">
            <a:extLst>
              <a:ext uri="{FF2B5EF4-FFF2-40B4-BE49-F238E27FC236}">
                <a16:creationId xmlns:a16="http://schemas.microsoft.com/office/drawing/2014/main" id="{37AF5A83-4BAB-FD80-533B-2A345FAF6D9D}"/>
              </a:ext>
            </a:extLst>
          </p:cNvPr>
          <p:cNvSpPr>
            <a:spLocks noGrp="1"/>
          </p:cNvSpPr>
          <p:nvPr>
            <p:ph type="body" idx="14"/>
          </p:nvPr>
        </p:nvSpPr>
        <p:spPr/>
        <p:txBody>
          <a:bodyPr/>
          <a:lstStyle/>
          <a:p>
            <a:r>
              <a:rPr lang="en-US" dirty="0"/>
              <a:t>Enter Text Here</a:t>
            </a:r>
          </a:p>
        </p:txBody>
      </p:sp>
    </p:spTree>
    <p:extLst>
      <p:ext uri="{BB962C8B-B14F-4D97-AF65-F5344CB8AC3E}">
        <p14:creationId xmlns:p14="http://schemas.microsoft.com/office/powerpoint/2010/main" val="36683976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4A59DFE-36E4-0FB0-9DE4-15380BB95F69}"/>
              </a:ext>
            </a:extLst>
          </p:cNvPr>
          <p:cNvSpPr>
            <a:spLocks noGrp="1"/>
          </p:cNvSpPr>
          <p:nvPr>
            <p:ph type="title"/>
          </p:nvPr>
        </p:nvSpPr>
        <p:spPr>
          <a:xfrm>
            <a:off x="838199" y="1589494"/>
            <a:ext cx="10488610" cy="1325563"/>
          </a:xfrm>
        </p:spPr>
        <p:txBody>
          <a:bodyPr anchor="b">
            <a:normAutofit/>
          </a:bodyPr>
          <a:lstStyle/>
          <a:p>
            <a:r>
              <a:rPr lang="en-US" sz="4800" b="1" dirty="0">
                <a:latin typeface="Arial Nova" panose="020B0504020202020204" pitchFamily="34" charset="0"/>
                <a:cs typeface="Arial" panose="020B0604020202020204" pitchFamily="34" charset="0"/>
              </a:rPr>
              <a:t>Enter Heading</a:t>
            </a:r>
          </a:p>
        </p:txBody>
      </p:sp>
      <p:sp>
        <p:nvSpPr>
          <p:cNvPr id="14" name="Text Placeholder 16">
            <a:extLst>
              <a:ext uri="{FF2B5EF4-FFF2-40B4-BE49-F238E27FC236}">
                <a16:creationId xmlns:a16="http://schemas.microsoft.com/office/drawing/2014/main" id="{1F54F2DF-B702-9AB1-3D74-866A8BDB6F96}"/>
              </a:ext>
            </a:extLst>
          </p:cNvPr>
          <p:cNvSpPr txBox="1">
            <a:spLocks/>
          </p:cNvSpPr>
          <p:nvPr/>
        </p:nvSpPr>
        <p:spPr>
          <a:xfrm>
            <a:off x="838199" y="3066601"/>
            <a:ext cx="8889999" cy="2459825"/>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None/>
            </a:pPr>
            <a:r>
              <a:rPr lang="en-US" sz="2000" b="1" dirty="0">
                <a:solidFill>
                  <a:srgbClr val="3BA40F"/>
                </a:solidFill>
                <a:latin typeface="Arial Nova" panose="020B0504020202020204" pitchFamily="34" charset="0"/>
              </a:rPr>
              <a:t>Use bolded green text to emphasize text in a block. </a:t>
            </a:r>
            <a:r>
              <a:rPr lang="en-US" sz="2000" dirty="0">
                <a:latin typeface="Arial Nova" panose="020B0504020202020204" pitchFamily="34" charset="0"/>
              </a:rPr>
              <a:t>Continue text in regular weight and color. </a:t>
            </a:r>
            <a:endParaRPr lang="en-US" sz="2000" b="1" dirty="0">
              <a:latin typeface="Arial Nova" panose="020B0504020202020204" pitchFamily="34" charset="0"/>
            </a:endParaRPr>
          </a:p>
          <a:p>
            <a:pPr marL="45720" indent="0" algn="r">
              <a:buNone/>
            </a:pPr>
            <a:endParaRPr lang="en-US" sz="2000" dirty="0">
              <a:latin typeface="Arial Nova" panose="020B0504020202020204" pitchFamily="34" charset="0"/>
            </a:endParaRPr>
          </a:p>
        </p:txBody>
      </p:sp>
    </p:spTree>
    <p:extLst>
      <p:ext uri="{BB962C8B-B14F-4D97-AF65-F5344CB8AC3E}">
        <p14:creationId xmlns:p14="http://schemas.microsoft.com/office/powerpoint/2010/main" val="35060562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1127A4F6-103F-0411-F014-88F5A8444D30}"/>
              </a:ext>
            </a:extLst>
          </p:cNvPr>
          <p:cNvSpPr>
            <a:spLocks noGrp="1"/>
          </p:cNvSpPr>
          <p:nvPr>
            <p:ph type="title"/>
          </p:nvPr>
        </p:nvSpPr>
        <p:spPr/>
        <p:txBody>
          <a:bodyPr anchor="b">
            <a:normAutofit/>
          </a:bodyPr>
          <a:lstStyle/>
          <a:p>
            <a:r>
              <a:rPr lang="en-US" sz="4800" b="1" dirty="0">
                <a:latin typeface="Arial Nova" panose="020B0504020202020204" pitchFamily="34" charset="0"/>
                <a:cs typeface="Arial" panose="020B0604020202020204" pitchFamily="34" charset="0"/>
              </a:rPr>
              <a:t>Enter Heading</a:t>
            </a:r>
          </a:p>
        </p:txBody>
      </p:sp>
      <p:sp>
        <p:nvSpPr>
          <p:cNvPr id="9" name="Title 5">
            <a:extLst>
              <a:ext uri="{FF2B5EF4-FFF2-40B4-BE49-F238E27FC236}">
                <a16:creationId xmlns:a16="http://schemas.microsoft.com/office/drawing/2014/main" id="{BB3D4734-0EB1-D5B0-43A3-C508AFF02D53}"/>
              </a:ext>
            </a:extLst>
          </p:cNvPr>
          <p:cNvSpPr txBox="1">
            <a:spLocks/>
          </p:cNvSpPr>
          <p:nvPr/>
        </p:nvSpPr>
        <p:spPr>
          <a:xfrm>
            <a:off x="838200" y="2458953"/>
            <a:ext cx="2476500" cy="640822"/>
          </a:xfrm>
          <a:prstGeom prst="rect">
            <a:avLst/>
          </a:prstGeom>
          <a:solidFill>
            <a:srgbClr val="3BA40F">
              <a:alpha val="20252"/>
            </a:srgbClr>
          </a:solidFill>
        </p:spPr>
        <p:txBody>
          <a:bodyPr vert="horz" lIns="182880" tIns="91440" rIns="182880" bIns="9144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1800" b="1" dirty="0">
                <a:latin typeface="Arial Nova" panose="020B0504020202020204" pitchFamily="34" charset="0"/>
                <a:cs typeface="Arial" panose="020B0604020202020204" pitchFamily="34" charset="0"/>
              </a:rPr>
              <a:t>Steps or Topics</a:t>
            </a:r>
          </a:p>
        </p:txBody>
      </p:sp>
      <p:sp>
        <p:nvSpPr>
          <p:cNvPr id="12" name="TextBox 11">
            <a:extLst>
              <a:ext uri="{FF2B5EF4-FFF2-40B4-BE49-F238E27FC236}">
                <a16:creationId xmlns:a16="http://schemas.microsoft.com/office/drawing/2014/main" id="{629E8F26-97D2-12C2-C911-587BC5EF1ED9}"/>
              </a:ext>
            </a:extLst>
          </p:cNvPr>
          <p:cNvSpPr txBox="1"/>
          <p:nvPr/>
        </p:nvSpPr>
        <p:spPr>
          <a:xfrm>
            <a:off x="838200" y="3263441"/>
            <a:ext cx="2476500" cy="1308050"/>
          </a:xfrm>
          <a:prstGeom prst="rect">
            <a:avLst/>
          </a:prstGeom>
          <a:solidFill>
            <a:schemeClr val="bg1">
              <a:lumMod val="95000"/>
            </a:schemeClr>
          </a:solidFill>
        </p:spPr>
        <p:txBody>
          <a:bodyPr wrap="square" lIns="182880" tIns="137160" rIns="182880" bIns="182880" rtlCol="0">
            <a:spAutoFit/>
          </a:bodyPr>
          <a:lstStyle/>
          <a:p>
            <a:r>
              <a:rPr lang="en-US" sz="1600" dirty="0">
                <a:latin typeface="Arial Nova Light" panose="020B0304020202020204" pitchFamily="34" charset="0"/>
                <a:cs typeface="Arial" panose="020B0604020202020204" pitchFamily="34" charset="0"/>
              </a:rPr>
              <a:t>Enter a long or short description. Box will adjust length automatically.</a:t>
            </a:r>
          </a:p>
        </p:txBody>
      </p:sp>
      <p:sp>
        <p:nvSpPr>
          <p:cNvPr id="15" name="Title 5">
            <a:extLst>
              <a:ext uri="{FF2B5EF4-FFF2-40B4-BE49-F238E27FC236}">
                <a16:creationId xmlns:a16="http://schemas.microsoft.com/office/drawing/2014/main" id="{8E27BE65-FF26-3A96-B429-2418B2793E98}"/>
              </a:ext>
            </a:extLst>
          </p:cNvPr>
          <p:cNvSpPr txBox="1">
            <a:spLocks/>
          </p:cNvSpPr>
          <p:nvPr/>
        </p:nvSpPr>
        <p:spPr>
          <a:xfrm>
            <a:off x="3505200" y="2458953"/>
            <a:ext cx="2476500" cy="640822"/>
          </a:xfrm>
          <a:prstGeom prst="rect">
            <a:avLst/>
          </a:prstGeom>
          <a:solidFill>
            <a:srgbClr val="3BA40F">
              <a:alpha val="40126"/>
            </a:srgbClr>
          </a:solidFill>
        </p:spPr>
        <p:txBody>
          <a:bodyPr vert="horz" lIns="182880" tIns="91440" rIns="182880" bIns="9144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1800" b="1" dirty="0">
                <a:latin typeface="Arial Nova" panose="020B0504020202020204" pitchFamily="34" charset="0"/>
                <a:cs typeface="Arial" panose="020B0604020202020204" pitchFamily="34" charset="0"/>
              </a:rPr>
              <a:t>Steps or Topics</a:t>
            </a:r>
          </a:p>
        </p:txBody>
      </p:sp>
      <p:sp>
        <p:nvSpPr>
          <p:cNvPr id="16" name="TextBox 15">
            <a:extLst>
              <a:ext uri="{FF2B5EF4-FFF2-40B4-BE49-F238E27FC236}">
                <a16:creationId xmlns:a16="http://schemas.microsoft.com/office/drawing/2014/main" id="{0F33DCBE-0EC0-4879-B367-54C627AD89BD}"/>
              </a:ext>
            </a:extLst>
          </p:cNvPr>
          <p:cNvSpPr txBox="1"/>
          <p:nvPr/>
        </p:nvSpPr>
        <p:spPr>
          <a:xfrm>
            <a:off x="3505200" y="3263441"/>
            <a:ext cx="2476500" cy="815608"/>
          </a:xfrm>
          <a:prstGeom prst="rect">
            <a:avLst/>
          </a:prstGeom>
          <a:solidFill>
            <a:schemeClr val="bg1">
              <a:lumMod val="95000"/>
            </a:schemeClr>
          </a:solidFill>
        </p:spPr>
        <p:txBody>
          <a:bodyPr wrap="square" lIns="182880" tIns="137160" rIns="182880" bIns="182880" rtlCol="0">
            <a:spAutoFit/>
          </a:bodyPr>
          <a:lstStyle/>
          <a:p>
            <a:r>
              <a:rPr lang="en-US" sz="1600" dirty="0">
                <a:latin typeface="Arial Nova Light" panose="020B0304020202020204" pitchFamily="34" charset="0"/>
                <a:cs typeface="Arial Nova Cond" panose="020F0502020204030204" pitchFamily="34" charset="0"/>
              </a:rPr>
              <a:t>Example</a:t>
            </a:r>
          </a:p>
          <a:p>
            <a:r>
              <a:rPr lang="en-US" sz="1600" dirty="0">
                <a:latin typeface="Arial Nova Light" panose="020B0304020202020204" pitchFamily="34" charset="0"/>
                <a:cs typeface="Arial Nova Cond" panose="020F0502020204030204" pitchFamily="34" charset="0"/>
              </a:rPr>
              <a:t>Description</a:t>
            </a:r>
          </a:p>
        </p:txBody>
      </p:sp>
      <p:sp>
        <p:nvSpPr>
          <p:cNvPr id="18" name="Title 5">
            <a:extLst>
              <a:ext uri="{FF2B5EF4-FFF2-40B4-BE49-F238E27FC236}">
                <a16:creationId xmlns:a16="http://schemas.microsoft.com/office/drawing/2014/main" id="{8436BC09-3D55-951B-868F-74FDB76E3C4B}"/>
              </a:ext>
            </a:extLst>
          </p:cNvPr>
          <p:cNvSpPr txBox="1">
            <a:spLocks/>
          </p:cNvSpPr>
          <p:nvPr/>
        </p:nvSpPr>
        <p:spPr>
          <a:xfrm>
            <a:off x="6172200" y="2458953"/>
            <a:ext cx="2476500" cy="640822"/>
          </a:xfrm>
          <a:prstGeom prst="rect">
            <a:avLst/>
          </a:prstGeom>
          <a:solidFill>
            <a:srgbClr val="3BA40F">
              <a:alpha val="60230"/>
            </a:srgbClr>
          </a:solidFill>
        </p:spPr>
        <p:txBody>
          <a:bodyPr vert="horz" lIns="182880" tIns="91440" rIns="182880" bIns="9144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1800" b="1" dirty="0">
                <a:latin typeface="Arial Nova" panose="020B0504020202020204" pitchFamily="34" charset="0"/>
                <a:cs typeface="Arial" panose="020B0604020202020204" pitchFamily="34" charset="0"/>
              </a:rPr>
              <a:t>Steps or Topics</a:t>
            </a:r>
          </a:p>
        </p:txBody>
      </p:sp>
      <p:sp>
        <p:nvSpPr>
          <p:cNvPr id="19" name="TextBox 18">
            <a:extLst>
              <a:ext uri="{FF2B5EF4-FFF2-40B4-BE49-F238E27FC236}">
                <a16:creationId xmlns:a16="http://schemas.microsoft.com/office/drawing/2014/main" id="{8DC6CDA2-3D3B-8BE5-C71B-35CA0A35EC95}"/>
              </a:ext>
            </a:extLst>
          </p:cNvPr>
          <p:cNvSpPr txBox="1"/>
          <p:nvPr/>
        </p:nvSpPr>
        <p:spPr>
          <a:xfrm>
            <a:off x="6172200" y="3263441"/>
            <a:ext cx="2476500" cy="2292935"/>
          </a:xfrm>
          <a:prstGeom prst="rect">
            <a:avLst/>
          </a:prstGeom>
          <a:solidFill>
            <a:schemeClr val="bg1">
              <a:lumMod val="95000"/>
            </a:schemeClr>
          </a:solidFill>
        </p:spPr>
        <p:txBody>
          <a:bodyPr wrap="square" lIns="182880" tIns="137160" rIns="182880" bIns="182880" rtlCol="0">
            <a:spAutoFit/>
          </a:bodyPr>
          <a:lstStyle/>
          <a:p>
            <a:r>
              <a:rPr lang="en-US" sz="1600" dirty="0">
                <a:latin typeface="Arial Nova Light" panose="020B0304020202020204" pitchFamily="34" charset="0"/>
                <a:cs typeface="Arial Nova Cond" panose="020F0502020204030204" pitchFamily="34" charset="0"/>
              </a:rPr>
              <a:t>Enter a </a:t>
            </a:r>
            <a:br>
              <a:rPr lang="en-US" sz="1600" dirty="0">
                <a:latin typeface="Arial Nova Light" panose="020B0304020202020204" pitchFamily="34" charset="0"/>
                <a:cs typeface="Arial Nova Cond" panose="020F0502020204030204" pitchFamily="34" charset="0"/>
              </a:rPr>
            </a:br>
            <a:r>
              <a:rPr lang="en-US" sz="1600" dirty="0">
                <a:latin typeface="Arial Nova Light" panose="020B0304020202020204" pitchFamily="34" charset="0"/>
                <a:cs typeface="Arial Nova Cond" panose="020F0502020204030204" pitchFamily="34" charset="0"/>
              </a:rPr>
              <a:t>long</a:t>
            </a:r>
          </a:p>
          <a:p>
            <a:r>
              <a:rPr lang="en-US" sz="1600" dirty="0">
                <a:latin typeface="Arial Nova Light" panose="020B0304020202020204" pitchFamily="34" charset="0"/>
                <a:cs typeface="Arial Nova Cond" panose="020F0502020204030204" pitchFamily="34" charset="0"/>
              </a:rPr>
              <a:t>or short</a:t>
            </a:r>
          </a:p>
          <a:p>
            <a:r>
              <a:rPr lang="en-US" sz="1600" dirty="0">
                <a:latin typeface="Arial Nova Light" panose="020B0304020202020204" pitchFamily="34" charset="0"/>
                <a:cs typeface="Arial Nova Cond" panose="020F0502020204030204" pitchFamily="34" charset="0"/>
              </a:rPr>
              <a:t>description.</a:t>
            </a:r>
          </a:p>
          <a:p>
            <a:r>
              <a:rPr lang="en-US" sz="1600" dirty="0">
                <a:latin typeface="Arial Nova Light" panose="020B0304020202020204" pitchFamily="34" charset="0"/>
                <a:cs typeface="Arial Nova Cond" panose="020F0502020204030204" pitchFamily="34" charset="0"/>
              </a:rPr>
              <a:t>Box will</a:t>
            </a:r>
          </a:p>
          <a:p>
            <a:r>
              <a:rPr lang="en-US" sz="1600" dirty="0">
                <a:latin typeface="Arial Nova Light" panose="020B0304020202020204" pitchFamily="34" charset="0"/>
                <a:cs typeface="Arial Nova Cond" panose="020F0502020204030204" pitchFamily="34" charset="0"/>
              </a:rPr>
              <a:t>adjust the </a:t>
            </a:r>
            <a:br>
              <a:rPr lang="en-US" sz="1600" dirty="0">
                <a:latin typeface="Arial Nova Light" panose="020B0304020202020204" pitchFamily="34" charset="0"/>
                <a:cs typeface="Arial Nova Cond" panose="020F0502020204030204" pitchFamily="34" charset="0"/>
              </a:rPr>
            </a:br>
            <a:r>
              <a:rPr lang="en-US" sz="1600" dirty="0">
                <a:latin typeface="Arial Nova Light" panose="020B0304020202020204" pitchFamily="34" charset="0"/>
                <a:cs typeface="Arial Nova Cond" panose="020F0502020204030204" pitchFamily="34" charset="0"/>
              </a:rPr>
              <a:t>length</a:t>
            </a:r>
          </a:p>
          <a:p>
            <a:r>
              <a:rPr lang="en-US" sz="1600" dirty="0">
                <a:latin typeface="Arial Nova Light" panose="020B0304020202020204" pitchFamily="34" charset="0"/>
                <a:cs typeface="Arial Nova Cond" panose="020F0502020204030204" pitchFamily="34" charset="0"/>
              </a:rPr>
              <a:t>automatically.</a:t>
            </a:r>
          </a:p>
        </p:txBody>
      </p:sp>
      <p:sp>
        <p:nvSpPr>
          <p:cNvPr id="21" name="Title 5">
            <a:extLst>
              <a:ext uri="{FF2B5EF4-FFF2-40B4-BE49-F238E27FC236}">
                <a16:creationId xmlns:a16="http://schemas.microsoft.com/office/drawing/2014/main" id="{0531CFA1-F477-83DA-9CAE-2817882CB93F}"/>
              </a:ext>
            </a:extLst>
          </p:cNvPr>
          <p:cNvSpPr txBox="1">
            <a:spLocks/>
          </p:cNvSpPr>
          <p:nvPr/>
        </p:nvSpPr>
        <p:spPr>
          <a:xfrm>
            <a:off x="8839200" y="2458953"/>
            <a:ext cx="2476500" cy="640822"/>
          </a:xfrm>
          <a:prstGeom prst="rect">
            <a:avLst/>
          </a:prstGeom>
          <a:solidFill>
            <a:srgbClr val="3BA40F">
              <a:alpha val="80404"/>
            </a:srgbClr>
          </a:solidFill>
        </p:spPr>
        <p:txBody>
          <a:bodyPr vert="horz" lIns="182880" tIns="91440" rIns="182880" bIns="9144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1800" b="1" dirty="0">
                <a:latin typeface="Arial Nova" panose="020B0504020202020204" pitchFamily="34" charset="0"/>
                <a:cs typeface="Arial" panose="020B0604020202020204" pitchFamily="34" charset="0"/>
              </a:rPr>
              <a:t>Steps or Topics</a:t>
            </a:r>
          </a:p>
        </p:txBody>
      </p:sp>
      <p:sp>
        <p:nvSpPr>
          <p:cNvPr id="22" name="TextBox 21">
            <a:extLst>
              <a:ext uri="{FF2B5EF4-FFF2-40B4-BE49-F238E27FC236}">
                <a16:creationId xmlns:a16="http://schemas.microsoft.com/office/drawing/2014/main" id="{90597756-9690-0BD2-35B0-B2DB7312AB47}"/>
              </a:ext>
            </a:extLst>
          </p:cNvPr>
          <p:cNvSpPr txBox="1"/>
          <p:nvPr/>
        </p:nvSpPr>
        <p:spPr>
          <a:xfrm>
            <a:off x="8839200" y="3263441"/>
            <a:ext cx="2476500" cy="1308050"/>
          </a:xfrm>
          <a:prstGeom prst="rect">
            <a:avLst/>
          </a:prstGeom>
          <a:solidFill>
            <a:schemeClr val="bg1">
              <a:lumMod val="95000"/>
            </a:schemeClr>
          </a:solidFill>
        </p:spPr>
        <p:txBody>
          <a:bodyPr wrap="square" lIns="182880" tIns="137160" rIns="182880" bIns="182880" rtlCol="0">
            <a:spAutoFit/>
          </a:bodyPr>
          <a:lstStyle/>
          <a:p>
            <a:r>
              <a:rPr lang="en-US" sz="1600" dirty="0">
                <a:latin typeface="Arial Nova Light" panose="020B0304020202020204" pitchFamily="34" charset="0"/>
                <a:cs typeface="Arial Nova Cond" panose="020F0502020204030204" pitchFamily="34" charset="0"/>
              </a:rPr>
              <a:t>Example of</a:t>
            </a:r>
          </a:p>
          <a:p>
            <a:r>
              <a:rPr lang="en-US" sz="1600" dirty="0">
                <a:latin typeface="Arial Nova Light" panose="020B0304020202020204" pitchFamily="34" charset="0"/>
                <a:cs typeface="Arial Nova Cond" panose="020F0502020204030204" pitchFamily="34" charset="0"/>
              </a:rPr>
              <a:t>different</a:t>
            </a:r>
            <a:br>
              <a:rPr lang="en-US" sz="1600" dirty="0">
                <a:latin typeface="Arial Nova Light" panose="020B0304020202020204" pitchFamily="34" charset="0"/>
                <a:cs typeface="Arial Nova Cond" panose="020F0502020204030204" pitchFamily="34" charset="0"/>
              </a:rPr>
            </a:br>
            <a:r>
              <a:rPr lang="en-US" sz="1600" dirty="0">
                <a:latin typeface="Arial Nova Light" panose="020B0304020202020204" pitchFamily="34" charset="0"/>
                <a:cs typeface="Arial Nova Cond" panose="020F0502020204030204" pitchFamily="34" charset="0"/>
              </a:rPr>
              <a:t>description</a:t>
            </a:r>
          </a:p>
          <a:p>
            <a:r>
              <a:rPr lang="en-US" sz="1600" dirty="0">
                <a:latin typeface="Arial Nova Light" panose="020B0304020202020204" pitchFamily="34" charset="0"/>
                <a:cs typeface="Arial Nova Cond" panose="020F0502020204030204" pitchFamily="34" charset="0"/>
              </a:rPr>
              <a:t>length.</a:t>
            </a:r>
          </a:p>
        </p:txBody>
      </p:sp>
    </p:spTree>
    <p:extLst>
      <p:ext uri="{BB962C8B-B14F-4D97-AF65-F5344CB8AC3E}">
        <p14:creationId xmlns:p14="http://schemas.microsoft.com/office/powerpoint/2010/main" val="20830652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4C9FDC5-EC24-B1AC-BDA8-591A71768A7D}"/>
              </a:ext>
            </a:extLst>
          </p:cNvPr>
          <p:cNvSpPr>
            <a:spLocks noGrp="1"/>
          </p:cNvSpPr>
          <p:nvPr>
            <p:ph type="title"/>
          </p:nvPr>
        </p:nvSpPr>
        <p:spPr/>
        <p:txBody>
          <a:bodyPr anchor="b">
            <a:normAutofit/>
          </a:bodyPr>
          <a:lstStyle/>
          <a:p>
            <a:r>
              <a:rPr lang="en-US" sz="4800" b="1" dirty="0">
                <a:latin typeface="Arial Nova" panose="020B0504020202020204" pitchFamily="34" charset="0"/>
                <a:cs typeface="Arial" panose="020B0604020202020204" pitchFamily="34" charset="0"/>
              </a:rPr>
              <a:t>Please Read Before Editing</a:t>
            </a:r>
          </a:p>
        </p:txBody>
      </p:sp>
      <p:sp>
        <p:nvSpPr>
          <p:cNvPr id="12" name="Text Placeholder 16">
            <a:extLst>
              <a:ext uri="{FF2B5EF4-FFF2-40B4-BE49-F238E27FC236}">
                <a16:creationId xmlns:a16="http://schemas.microsoft.com/office/drawing/2014/main" id="{11A61BF0-5EF5-71A3-167C-24880A5345A2}"/>
              </a:ext>
            </a:extLst>
          </p:cNvPr>
          <p:cNvSpPr txBox="1">
            <a:spLocks/>
          </p:cNvSpPr>
          <p:nvPr/>
        </p:nvSpPr>
        <p:spPr>
          <a:xfrm>
            <a:off x="646770" y="1629526"/>
            <a:ext cx="9955211" cy="3598948"/>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spcAft>
                <a:spcPts val="600"/>
              </a:spcAft>
              <a:buNone/>
            </a:pPr>
            <a:r>
              <a:rPr lang="en-US" sz="2000" dirty="0">
                <a:latin typeface="Arial Nova Light"/>
              </a:rPr>
              <a:t>Please explore all slide options to see which format fits your content the best. If you run into any issues during editing or need additional slide options, please reach out to </a:t>
            </a:r>
            <a:r>
              <a:rPr lang="en-US" sz="2000" b="1" dirty="0">
                <a:latin typeface="Arial Nova Light"/>
              </a:rPr>
              <a:t>events@streamlineconferences.com</a:t>
            </a:r>
          </a:p>
          <a:p>
            <a:pPr marL="45720" indent="0">
              <a:spcAft>
                <a:spcPts val="600"/>
              </a:spcAft>
              <a:buNone/>
            </a:pPr>
            <a:r>
              <a:rPr lang="en-US" sz="2000" dirty="0">
                <a:latin typeface="Arial Nova Light" panose="020B0304020202020204" pitchFamily="34" charset="0"/>
              </a:rPr>
              <a:t>Presentation font is </a:t>
            </a:r>
            <a:r>
              <a:rPr lang="en-US" sz="2000" b="1" dirty="0">
                <a:latin typeface="Arial Nova Light" panose="020B0304020202020204" pitchFamily="34" charset="0"/>
              </a:rPr>
              <a:t>Arial Nova </a:t>
            </a:r>
            <a:r>
              <a:rPr lang="en-US" sz="2000" dirty="0">
                <a:latin typeface="Arial Nova Light" panose="020B0304020202020204" pitchFamily="34" charset="0"/>
              </a:rPr>
              <a:t>(Light, Regular, Bold). This should be available to everyone but, if not, </a:t>
            </a:r>
            <a:r>
              <a:rPr lang="en-US" sz="2000" b="1" dirty="0">
                <a:latin typeface="Arial Nova Light" panose="020B0304020202020204" pitchFamily="34" charset="0"/>
              </a:rPr>
              <a:t>Arial </a:t>
            </a:r>
            <a:r>
              <a:rPr lang="en-US" sz="2000" dirty="0">
                <a:latin typeface="Arial Nova Light" panose="020B0304020202020204" pitchFamily="34" charset="0"/>
              </a:rPr>
              <a:t>is the next preferred.</a:t>
            </a:r>
            <a:endParaRPr lang="en-US" sz="1800" dirty="0">
              <a:latin typeface="Arial Nova Light" panose="020B0304020202020204" pitchFamily="34" charset="0"/>
            </a:endParaRPr>
          </a:p>
          <a:p>
            <a:pPr marL="45720" indent="0">
              <a:spcAft>
                <a:spcPts val="600"/>
              </a:spcAft>
              <a:buNone/>
            </a:pPr>
            <a:r>
              <a:rPr lang="en-US" sz="2000" dirty="0">
                <a:latin typeface="Arial Nova Light" panose="020B0304020202020204" pitchFamily="34" charset="0"/>
              </a:rPr>
              <a:t>Colors to use in addition to black are listed below:</a:t>
            </a:r>
          </a:p>
          <a:p>
            <a:pPr marL="45720" indent="0">
              <a:spcAft>
                <a:spcPts val="600"/>
              </a:spcAft>
              <a:buNone/>
            </a:pPr>
            <a:r>
              <a:rPr lang="en-US" sz="2000" b="1" dirty="0">
                <a:solidFill>
                  <a:srgbClr val="3BA40F"/>
                </a:solidFill>
                <a:latin typeface="Arial Nova" panose="020B0504020202020204" pitchFamily="34" charset="0"/>
              </a:rPr>
              <a:t>	Light Green Accent Color</a:t>
            </a:r>
            <a:r>
              <a:rPr lang="en-US" sz="2000" b="1" dirty="0">
                <a:solidFill>
                  <a:srgbClr val="3BA40F"/>
                </a:solidFill>
                <a:latin typeface="Arial Nova Light" panose="020B0304020202020204" pitchFamily="34" charset="0"/>
              </a:rPr>
              <a:t>: 3BA40F</a:t>
            </a:r>
          </a:p>
        </p:txBody>
      </p:sp>
      <p:pic>
        <p:nvPicPr>
          <p:cNvPr id="5" name="Picture 4" descr="A white rectangular sign with green text&#10;&#10;AI-generated content may be incorrect.">
            <a:extLst>
              <a:ext uri="{FF2B5EF4-FFF2-40B4-BE49-F238E27FC236}">
                <a16:creationId xmlns:a16="http://schemas.microsoft.com/office/drawing/2014/main" id="{4353EE59-F8DF-A498-AD96-C9E8FE45A561}"/>
              </a:ext>
            </a:extLst>
          </p:cNvPr>
          <p:cNvPicPr>
            <a:picLocks noChangeAspect="1"/>
          </p:cNvPicPr>
          <p:nvPr/>
        </p:nvPicPr>
        <p:blipFill>
          <a:blip r:embed="rId2"/>
          <a:srcRect l="1406" t="4" r="-1230" b="-180"/>
          <a:stretch>
            <a:fillRect/>
          </a:stretch>
        </p:blipFill>
        <p:spPr>
          <a:xfrm>
            <a:off x="197827" y="3425860"/>
            <a:ext cx="4754137" cy="4770887"/>
          </a:xfrm>
          <a:prstGeom prst="rect">
            <a:avLst/>
          </a:prstGeom>
        </p:spPr>
      </p:pic>
    </p:spTree>
    <p:extLst>
      <p:ext uri="{BB962C8B-B14F-4D97-AF65-F5344CB8AC3E}">
        <p14:creationId xmlns:p14="http://schemas.microsoft.com/office/powerpoint/2010/main" val="2434422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6EE3A-DBD9-8675-E814-90343A71B2F8}"/>
              </a:ext>
            </a:extLst>
          </p:cNvPr>
          <p:cNvSpPr>
            <a:spLocks noGrp="1"/>
          </p:cNvSpPr>
          <p:nvPr>
            <p:ph type="title"/>
          </p:nvPr>
        </p:nvSpPr>
        <p:spPr/>
        <p:txBody>
          <a:bodyPr>
            <a:normAutofit fontScale="90000"/>
          </a:bodyPr>
          <a:lstStyle/>
          <a:p>
            <a:r>
              <a:rPr lang="en-US" sz="3600" dirty="0"/>
              <a:t>“A good plan…executed now is better than a perfect plan executed next week.” – George S. Patton</a:t>
            </a:r>
          </a:p>
        </p:txBody>
      </p:sp>
      <p:sp>
        <p:nvSpPr>
          <p:cNvPr id="3" name="Content Placeholder 2">
            <a:extLst>
              <a:ext uri="{FF2B5EF4-FFF2-40B4-BE49-F238E27FC236}">
                <a16:creationId xmlns:a16="http://schemas.microsoft.com/office/drawing/2014/main" id="{B1E89345-85AF-3A5B-9F18-33C6E8050155}"/>
              </a:ext>
            </a:extLst>
          </p:cNvPr>
          <p:cNvSpPr>
            <a:spLocks noGrp="1"/>
          </p:cNvSpPr>
          <p:nvPr>
            <p:ph idx="1"/>
          </p:nvPr>
        </p:nvSpPr>
        <p:spPr/>
        <p:txBody>
          <a:bodyPr/>
          <a:lstStyle/>
          <a:p>
            <a:endParaRPr lang="en-US" dirty="0"/>
          </a:p>
          <a:p>
            <a:endParaRPr lang="en-US" dirty="0"/>
          </a:p>
          <a:p>
            <a:r>
              <a:rPr lang="en-US" dirty="0"/>
              <a:t>But I can’t execute any plan because I…</a:t>
            </a:r>
          </a:p>
          <a:p>
            <a:endParaRPr lang="en-US" dirty="0"/>
          </a:p>
          <a:p>
            <a:pPr marL="361188" indent="-342900">
              <a:buFont typeface="Arial" panose="020B0604020202020204" pitchFamily="34" charset="0"/>
              <a:buChar char="•"/>
            </a:pPr>
            <a:r>
              <a:rPr lang="en-US" dirty="0"/>
              <a:t>Don’t have the data.</a:t>
            </a:r>
          </a:p>
          <a:p>
            <a:pPr marL="361188" indent="-342900">
              <a:buFont typeface="Arial" panose="020B0604020202020204" pitchFamily="34" charset="0"/>
              <a:buChar char="•"/>
            </a:pPr>
            <a:r>
              <a:rPr lang="en-US" dirty="0"/>
              <a:t>Don’t know where to start.</a:t>
            </a:r>
          </a:p>
          <a:p>
            <a:pPr marL="361188" indent="-342900">
              <a:buFont typeface="Arial" panose="020B0604020202020204" pitchFamily="34" charset="0"/>
              <a:buChar char="•"/>
            </a:pPr>
            <a:r>
              <a:rPr lang="en-US" dirty="0"/>
              <a:t>It will take </a:t>
            </a:r>
            <a:r>
              <a:rPr lang="en-US"/>
              <a:t>too long.</a:t>
            </a:r>
            <a:endParaRPr lang="en-US" dirty="0"/>
          </a:p>
          <a:p>
            <a:pPr marL="361188" indent="-342900">
              <a:buFont typeface="Arial" panose="020B0604020202020204" pitchFamily="34" charset="0"/>
              <a:buChar char="•"/>
            </a:pPr>
            <a:endParaRPr lang="en-US" dirty="0"/>
          </a:p>
        </p:txBody>
      </p:sp>
    </p:spTree>
    <p:extLst>
      <p:ext uri="{BB962C8B-B14F-4D97-AF65-F5344CB8AC3E}">
        <p14:creationId xmlns:p14="http://schemas.microsoft.com/office/powerpoint/2010/main" val="3881042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C4F97-8B75-AE8E-77C1-70AF3CBC2B61}"/>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D87F805B-7774-2F29-E6BF-4521316F2059}"/>
              </a:ext>
            </a:extLst>
          </p:cNvPr>
          <p:cNvSpPr>
            <a:spLocks noGrp="1"/>
          </p:cNvSpPr>
          <p:nvPr>
            <p:ph type="title"/>
          </p:nvPr>
        </p:nvSpPr>
        <p:spPr>
          <a:xfrm>
            <a:off x="181154" y="429683"/>
            <a:ext cx="9799607" cy="410233"/>
          </a:xfrm>
        </p:spPr>
        <p:txBody>
          <a:bodyPr>
            <a:noAutofit/>
          </a:bodyPr>
          <a:lstStyle/>
          <a:p>
            <a:r>
              <a:rPr lang="en-US" sz="2800" dirty="0"/>
              <a:t>The ‘Old’ Work Processes – Where we might be today…</a:t>
            </a:r>
          </a:p>
        </p:txBody>
      </p:sp>
      <p:sp>
        <p:nvSpPr>
          <p:cNvPr id="5" name="TextBox 4">
            <a:extLst>
              <a:ext uri="{FF2B5EF4-FFF2-40B4-BE49-F238E27FC236}">
                <a16:creationId xmlns:a16="http://schemas.microsoft.com/office/drawing/2014/main" id="{7763A359-2564-983E-EA86-69A05011FEA6}"/>
              </a:ext>
            </a:extLst>
          </p:cNvPr>
          <p:cNvSpPr txBox="1"/>
          <p:nvPr/>
        </p:nvSpPr>
        <p:spPr>
          <a:xfrm>
            <a:off x="1202720" y="4138330"/>
            <a:ext cx="1642809" cy="461665"/>
          </a:xfrm>
          <a:prstGeom prst="rect">
            <a:avLst/>
          </a:prstGeom>
          <a:noFill/>
        </p:spPr>
        <p:txBody>
          <a:bodyPr wrap="square" rtlCol="0" anchor="ctr">
            <a:spAutoFit/>
          </a:bodyPr>
          <a:lstStyle/>
          <a:p>
            <a:pPr algn="ctr"/>
            <a:r>
              <a:rPr lang="en-US" sz="1200" b="1" dirty="0">
                <a:cs typeface="Arial" panose="020B0604020202020204" pitchFamily="34" charset="0"/>
              </a:rPr>
              <a:t>Equipment Installed &amp; Running</a:t>
            </a:r>
          </a:p>
        </p:txBody>
      </p:sp>
      <p:sp>
        <p:nvSpPr>
          <p:cNvPr id="23" name="Graphic 1">
            <a:extLst>
              <a:ext uri="{FF2B5EF4-FFF2-40B4-BE49-F238E27FC236}">
                <a16:creationId xmlns:a16="http://schemas.microsoft.com/office/drawing/2014/main" id="{38906C53-0BF9-A7F5-86A1-9A6120C542E3}"/>
              </a:ext>
            </a:extLst>
          </p:cNvPr>
          <p:cNvSpPr>
            <a:spLocks noChangeAspect="1"/>
          </p:cNvSpPr>
          <p:nvPr/>
        </p:nvSpPr>
        <p:spPr>
          <a:xfrm>
            <a:off x="7070405" y="4861014"/>
            <a:ext cx="731520" cy="728154"/>
          </a:xfrm>
          <a:custGeom>
            <a:avLst/>
            <a:gdLst>
              <a:gd name="connsiteX0" fmla="*/ 406500 w 816692"/>
              <a:gd name="connsiteY0" fmla="*/ 929069 h 929068"/>
              <a:gd name="connsiteX1" fmla="*/ 203332 w 816692"/>
              <a:gd name="connsiteY1" fmla="*/ 852964 h 929068"/>
              <a:gd name="connsiteX2" fmla="*/ 31025 w 816692"/>
              <a:gd name="connsiteY2" fmla="*/ 852964 h 929068"/>
              <a:gd name="connsiteX3" fmla="*/ 19309 w 816692"/>
              <a:gd name="connsiteY3" fmla="*/ 842963 h 929068"/>
              <a:gd name="connsiteX4" fmla="*/ 164 w 816692"/>
              <a:gd name="connsiteY4" fmla="*/ 725996 h 929068"/>
              <a:gd name="connsiteX5" fmla="*/ 6355 w 816692"/>
              <a:gd name="connsiteY5" fmla="*/ 713518 h 929068"/>
              <a:gd name="connsiteX6" fmla="*/ 113035 w 816692"/>
              <a:gd name="connsiteY6" fmla="*/ 657701 h 929068"/>
              <a:gd name="connsiteX7" fmla="*/ 84841 w 816692"/>
              <a:gd name="connsiteY7" fmla="*/ 546259 h 929068"/>
              <a:gd name="connsiteX8" fmla="*/ 149230 w 816692"/>
              <a:gd name="connsiteY8" fmla="*/ 448247 h 929068"/>
              <a:gd name="connsiteX9" fmla="*/ 149992 w 816692"/>
              <a:gd name="connsiteY9" fmla="*/ 446818 h 929068"/>
              <a:gd name="connsiteX10" fmla="*/ 232002 w 816692"/>
              <a:gd name="connsiteY10" fmla="*/ 364331 h 929068"/>
              <a:gd name="connsiteX11" fmla="*/ 218953 w 816692"/>
              <a:gd name="connsiteY11" fmla="*/ 284417 h 929068"/>
              <a:gd name="connsiteX12" fmla="*/ 225144 w 816692"/>
              <a:gd name="connsiteY12" fmla="*/ 271939 h 929068"/>
              <a:gd name="connsiteX13" fmla="*/ 331824 w 816692"/>
              <a:gd name="connsiteY13" fmla="*/ 216122 h 929068"/>
              <a:gd name="connsiteX14" fmla="*/ 303630 w 816692"/>
              <a:gd name="connsiteY14" fmla="*/ 104680 h 929068"/>
              <a:gd name="connsiteX15" fmla="*/ 406977 w 816692"/>
              <a:gd name="connsiteY15" fmla="*/ 0 h 929068"/>
              <a:gd name="connsiteX16" fmla="*/ 407548 w 816692"/>
              <a:gd name="connsiteY16" fmla="*/ 0 h 929068"/>
              <a:gd name="connsiteX17" fmla="*/ 511275 w 816692"/>
              <a:gd name="connsiteY17" fmla="*/ 103823 h 929068"/>
              <a:gd name="connsiteX18" fmla="*/ 511275 w 816692"/>
              <a:gd name="connsiteY18" fmla="*/ 104108 h 929068"/>
              <a:gd name="connsiteX19" fmla="*/ 484129 w 816692"/>
              <a:gd name="connsiteY19" fmla="*/ 215646 h 929068"/>
              <a:gd name="connsiteX20" fmla="*/ 591666 w 816692"/>
              <a:gd name="connsiteY20" fmla="*/ 274701 h 929068"/>
              <a:gd name="connsiteX21" fmla="*/ 597667 w 816692"/>
              <a:gd name="connsiteY21" fmla="*/ 286988 h 929068"/>
              <a:gd name="connsiteX22" fmla="*/ 584999 w 816692"/>
              <a:gd name="connsiteY22" fmla="*/ 367284 h 929068"/>
              <a:gd name="connsiteX23" fmla="*/ 662818 w 816692"/>
              <a:gd name="connsiteY23" fmla="*/ 446818 h 929068"/>
              <a:gd name="connsiteX24" fmla="*/ 663580 w 816692"/>
              <a:gd name="connsiteY24" fmla="*/ 448056 h 929068"/>
              <a:gd name="connsiteX25" fmla="*/ 730160 w 816692"/>
              <a:gd name="connsiteY25" fmla="*/ 545497 h 929068"/>
              <a:gd name="connsiteX26" fmla="*/ 730160 w 816692"/>
              <a:gd name="connsiteY26" fmla="*/ 545783 h 929068"/>
              <a:gd name="connsiteX27" fmla="*/ 703014 w 816692"/>
              <a:gd name="connsiteY27" fmla="*/ 657320 h 929068"/>
              <a:gd name="connsiteX28" fmla="*/ 810551 w 816692"/>
              <a:gd name="connsiteY28" fmla="*/ 716375 h 929068"/>
              <a:gd name="connsiteX29" fmla="*/ 816552 w 816692"/>
              <a:gd name="connsiteY29" fmla="*/ 728663 h 929068"/>
              <a:gd name="connsiteX30" fmla="*/ 798549 w 816692"/>
              <a:gd name="connsiteY30" fmla="*/ 843058 h 929068"/>
              <a:gd name="connsiteX31" fmla="*/ 786834 w 816692"/>
              <a:gd name="connsiteY31" fmla="*/ 853154 h 929068"/>
              <a:gd name="connsiteX32" fmla="*/ 609669 w 816692"/>
              <a:gd name="connsiteY32" fmla="*/ 853154 h 929068"/>
              <a:gd name="connsiteX33" fmla="*/ 406500 w 816692"/>
              <a:gd name="connsiteY33" fmla="*/ 929069 h 929068"/>
              <a:gd name="connsiteX34" fmla="*/ 241718 w 816692"/>
              <a:gd name="connsiteY34" fmla="*/ 852964 h 929068"/>
              <a:gd name="connsiteX35" fmla="*/ 406500 w 816692"/>
              <a:gd name="connsiteY35" fmla="*/ 905256 h 929068"/>
              <a:gd name="connsiteX36" fmla="*/ 571283 w 816692"/>
              <a:gd name="connsiteY36" fmla="*/ 852964 h 929068"/>
              <a:gd name="connsiteX37" fmla="*/ 468699 w 816692"/>
              <a:gd name="connsiteY37" fmla="*/ 852964 h 929068"/>
              <a:gd name="connsiteX38" fmla="*/ 456983 w 816692"/>
              <a:gd name="connsiteY38" fmla="*/ 842963 h 929068"/>
              <a:gd name="connsiteX39" fmla="*/ 437838 w 816692"/>
              <a:gd name="connsiteY39" fmla="*/ 725996 h 929068"/>
              <a:gd name="connsiteX40" fmla="*/ 444029 w 816692"/>
              <a:gd name="connsiteY40" fmla="*/ 713518 h 929068"/>
              <a:gd name="connsiteX41" fmla="*/ 550709 w 816692"/>
              <a:gd name="connsiteY41" fmla="*/ 657701 h 929068"/>
              <a:gd name="connsiteX42" fmla="*/ 522515 w 816692"/>
              <a:gd name="connsiteY42" fmla="*/ 546259 h 929068"/>
              <a:gd name="connsiteX43" fmla="*/ 625861 w 816692"/>
              <a:gd name="connsiteY43" fmla="*/ 441579 h 929068"/>
              <a:gd name="connsiteX44" fmla="*/ 629481 w 816692"/>
              <a:gd name="connsiteY44" fmla="*/ 441579 h 929068"/>
              <a:gd name="connsiteX45" fmla="*/ 580903 w 816692"/>
              <a:gd name="connsiteY45" fmla="*/ 393764 h 929068"/>
              <a:gd name="connsiteX46" fmla="*/ 579665 w 816692"/>
              <a:gd name="connsiteY46" fmla="*/ 401288 h 929068"/>
              <a:gd name="connsiteX47" fmla="*/ 567949 w 816692"/>
              <a:gd name="connsiteY47" fmla="*/ 411385 h 929068"/>
              <a:gd name="connsiteX48" fmla="*/ 249909 w 816692"/>
              <a:gd name="connsiteY48" fmla="*/ 411385 h 929068"/>
              <a:gd name="connsiteX49" fmla="*/ 238194 w 816692"/>
              <a:gd name="connsiteY49" fmla="*/ 401384 h 929068"/>
              <a:gd name="connsiteX50" fmla="*/ 236384 w 816692"/>
              <a:gd name="connsiteY50" fmla="*/ 390525 h 929068"/>
              <a:gd name="connsiteX51" fmla="*/ 183425 w 816692"/>
              <a:gd name="connsiteY51" fmla="*/ 441674 h 929068"/>
              <a:gd name="connsiteX52" fmla="*/ 188664 w 816692"/>
              <a:gd name="connsiteY52" fmla="*/ 441579 h 929068"/>
              <a:gd name="connsiteX53" fmla="*/ 292391 w 816692"/>
              <a:gd name="connsiteY53" fmla="*/ 545402 h 929068"/>
              <a:gd name="connsiteX54" fmla="*/ 292391 w 816692"/>
              <a:gd name="connsiteY54" fmla="*/ 545687 h 929068"/>
              <a:gd name="connsiteX55" fmla="*/ 265245 w 816692"/>
              <a:gd name="connsiteY55" fmla="*/ 657225 h 929068"/>
              <a:gd name="connsiteX56" fmla="*/ 372782 w 816692"/>
              <a:gd name="connsiteY56" fmla="*/ 716280 h 929068"/>
              <a:gd name="connsiteX57" fmla="*/ 378783 w 816692"/>
              <a:gd name="connsiteY57" fmla="*/ 728567 h 929068"/>
              <a:gd name="connsiteX58" fmla="*/ 360780 w 816692"/>
              <a:gd name="connsiteY58" fmla="*/ 842963 h 929068"/>
              <a:gd name="connsiteX59" fmla="*/ 349065 w 816692"/>
              <a:gd name="connsiteY59" fmla="*/ 853059 h 929068"/>
              <a:gd name="connsiteX60" fmla="*/ 241718 w 816692"/>
              <a:gd name="connsiteY60" fmla="*/ 853059 h 929068"/>
              <a:gd name="connsiteX61" fmla="*/ 478890 w 816692"/>
              <a:gd name="connsiteY61" fmla="*/ 829151 h 929068"/>
              <a:gd name="connsiteX62" fmla="*/ 776642 w 816692"/>
              <a:gd name="connsiteY62" fmla="*/ 829151 h 929068"/>
              <a:gd name="connsiteX63" fmla="*/ 791787 w 816692"/>
              <a:gd name="connsiteY63" fmla="*/ 733044 h 929068"/>
              <a:gd name="connsiteX64" fmla="*/ 687964 w 816692"/>
              <a:gd name="connsiteY64" fmla="*/ 675989 h 929068"/>
              <a:gd name="connsiteX65" fmla="*/ 667866 w 816692"/>
              <a:gd name="connsiteY65" fmla="*/ 691610 h 929068"/>
              <a:gd name="connsiteX66" fmla="*/ 586523 w 816692"/>
              <a:gd name="connsiteY66" fmla="*/ 692277 h 929068"/>
              <a:gd name="connsiteX67" fmla="*/ 566044 w 816692"/>
              <a:gd name="connsiteY67" fmla="*/ 676561 h 929068"/>
              <a:gd name="connsiteX68" fmla="*/ 462793 w 816692"/>
              <a:gd name="connsiteY68" fmla="*/ 730663 h 929068"/>
              <a:gd name="connsiteX69" fmla="*/ 478890 w 816692"/>
              <a:gd name="connsiteY69" fmla="*/ 829151 h 929068"/>
              <a:gd name="connsiteX70" fmla="*/ 41121 w 816692"/>
              <a:gd name="connsiteY70" fmla="*/ 829151 h 929068"/>
              <a:gd name="connsiteX71" fmla="*/ 338873 w 816692"/>
              <a:gd name="connsiteY71" fmla="*/ 829151 h 929068"/>
              <a:gd name="connsiteX72" fmla="*/ 354018 w 816692"/>
              <a:gd name="connsiteY72" fmla="*/ 733044 h 929068"/>
              <a:gd name="connsiteX73" fmla="*/ 250195 w 816692"/>
              <a:gd name="connsiteY73" fmla="*/ 675989 h 929068"/>
              <a:gd name="connsiteX74" fmla="*/ 230097 w 816692"/>
              <a:gd name="connsiteY74" fmla="*/ 691610 h 929068"/>
              <a:gd name="connsiteX75" fmla="*/ 148754 w 816692"/>
              <a:gd name="connsiteY75" fmla="*/ 692277 h 929068"/>
              <a:gd name="connsiteX76" fmla="*/ 128275 w 816692"/>
              <a:gd name="connsiteY76" fmla="*/ 676561 h 929068"/>
              <a:gd name="connsiteX77" fmla="*/ 25024 w 816692"/>
              <a:gd name="connsiteY77" fmla="*/ 730663 h 929068"/>
              <a:gd name="connsiteX78" fmla="*/ 41121 w 816692"/>
              <a:gd name="connsiteY78" fmla="*/ 829151 h 929068"/>
              <a:gd name="connsiteX79" fmla="*/ 188759 w 816692"/>
              <a:gd name="connsiteY79" fmla="*/ 465392 h 929068"/>
              <a:gd name="connsiteX80" fmla="*/ 188283 w 816692"/>
              <a:gd name="connsiteY80" fmla="*/ 465392 h 929068"/>
              <a:gd name="connsiteX81" fmla="*/ 108654 w 816692"/>
              <a:gd name="connsiteY81" fmla="*/ 546545 h 929068"/>
              <a:gd name="connsiteX82" fmla="*/ 160565 w 816692"/>
              <a:gd name="connsiteY82" fmla="*/ 671608 h 929068"/>
              <a:gd name="connsiteX83" fmla="*/ 218001 w 816692"/>
              <a:gd name="connsiteY83" fmla="*/ 671132 h 929068"/>
              <a:gd name="connsiteX84" fmla="*/ 268578 w 816692"/>
              <a:gd name="connsiteY84" fmla="*/ 545973 h 929068"/>
              <a:gd name="connsiteX85" fmla="*/ 188759 w 816692"/>
              <a:gd name="connsiteY85" fmla="*/ 465392 h 929068"/>
              <a:gd name="connsiteX86" fmla="*/ 626433 w 816692"/>
              <a:gd name="connsiteY86" fmla="*/ 465392 h 929068"/>
              <a:gd name="connsiteX87" fmla="*/ 625956 w 816692"/>
              <a:gd name="connsiteY87" fmla="*/ 465392 h 929068"/>
              <a:gd name="connsiteX88" fmla="*/ 546327 w 816692"/>
              <a:gd name="connsiteY88" fmla="*/ 546545 h 929068"/>
              <a:gd name="connsiteX89" fmla="*/ 598334 w 816692"/>
              <a:gd name="connsiteY89" fmla="*/ 671608 h 929068"/>
              <a:gd name="connsiteX90" fmla="*/ 655770 w 816692"/>
              <a:gd name="connsiteY90" fmla="*/ 671132 h 929068"/>
              <a:gd name="connsiteX91" fmla="*/ 706347 w 816692"/>
              <a:gd name="connsiteY91" fmla="*/ 545973 h 929068"/>
              <a:gd name="connsiteX92" fmla="*/ 626433 w 816692"/>
              <a:gd name="connsiteY92" fmla="*/ 465392 h 929068"/>
              <a:gd name="connsiteX93" fmla="*/ 260006 w 816692"/>
              <a:gd name="connsiteY93" fmla="*/ 387572 h 929068"/>
              <a:gd name="connsiteX94" fmla="*/ 557757 w 816692"/>
              <a:gd name="connsiteY94" fmla="*/ 387572 h 929068"/>
              <a:gd name="connsiteX95" fmla="*/ 572902 w 816692"/>
              <a:gd name="connsiteY95" fmla="*/ 291465 h 929068"/>
              <a:gd name="connsiteX96" fmla="*/ 469080 w 816692"/>
              <a:gd name="connsiteY96" fmla="*/ 234410 h 929068"/>
              <a:gd name="connsiteX97" fmla="*/ 448982 w 816692"/>
              <a:gd name="connsiteY97" fmla="*/ 250031 h 929068"/>
              <a:gd name="connsiteX98" fmla="*/ 367638 w 816692"/>
              <a:gd name="connsiteY98" fmla="*/ 250698 h 929068"/>
              <a:gd name="connsiteX99" fmla="*/ 347160 w 816692"/>
              <a:gd name="connsiteY99" fmla="*/ 234982 h 929068"/>
              <a:gd name="connsiteX100" fmla="*/ 243909 w 816692"/>
              <a:gd name="connsiteY100" fmla="*/ 289084 h 929068"/>
              <a:gd name="connsiteX101" fmla="*/ 260006 w 816692"/>
              <a:gd name="connsiteY101" fmla="*/ 387572 h 929068"/>
              <a:gd name="connsiteX102" fmla="*/ 407643 w 816692"/>
              <a:gd name="connsiteY102" fmla="*/ 23813 h 929068"/>
              <a:gd name="connsiteX103" fmla="*/ 407167 w 816692"/>
              <a:gd name="connsiteY103" fmla="*/ 23813 h 929068"/>
              <a:gd name="connsiteX104" fmla="*/ 327538 w 816692"/>
              <a:gd name="connsiteY104" fmla="*/ 104966 h 929068"/>
              <a:gd name="connsiteX105" fmla="*/ 379449 w 816692"/>
              <a:gd name="connsiteY105" fmla="*/ 230029 h 929068"/>
              <a:gd name="connsiteX106" fmla="*/ 436885 w 816692"/>
              <a:gd name="connsiteY106" fmla="*/ 229553 h 929068"/>
              <a:gd name="connsiteX107" fmla="*/ 487463 w 816692"/>
              <a:gd name="connsiteY107" fmla="*/ 104394 h 929068"/>
              <a:gd name="connsiteX108" fmla="*/ 407643 w 816692"/>
              <a:gd name="connsiteY108" fmla="*/ 23813 h 92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816692" h="929068">
                <a:moveTo>
                  <a:pt x="406500" y="929069"/>
                </a:moveTo>
                <a:cubicBezTo>
                  <a:pt x="331539" y="929069"/>
                  <a:pt x="259625" y="902113"/>
                  <a:pt x="203332" y="852964"/>
                </a:cubicBezTo>
                <a:lnTo>
                  <a:pt x="31025" y="852964"/>
                </a:lnTo>
                <a:cubicBezTo>
                  <a:pt x="25215" y="852964"/>
                  <a:pt x="20262" y="848773"/>
                  <a:pt x="19309" y="842963"/>
                </a:cubicBezTo>
                <a:lnTo>
                  <a:pt x="164" y="725996"/>
                </a:lnTo>
                <a:cubicBezTo>
                  <a:pt x="-693" y="720947"/>
                  <a:pt x="1878" y="715899"/>
                  <a:pt x="6355" y="713518"/>
                </a:cubicBezTo>
                <a:lnTo>
                  <a:pt x="113035" y="657701"/>
                </a:lnTo>
                <a:cubicBezTo>
                  <a:pt x="95033" y="630079"/>
                  <a:pt x="85032" y="591693"/>
                  <a:pt x="84841" y="546259"/>
                </a:cubicBezTo>
                <a:cubicBezTo>
                  <a:pt x="85984" y="498348"/>
                  <a:pt x="110654" y="462534"/>
                  <a:pt x="149230" y="448247"/>
                </a:cubicBezTo>
                <a:cubicBezTo>
                  <a:pt x="149421" y="447770"/>
                  <a:pt x="149706" y="447294"/>
                  <a:pt x="149992" y="446818"/>
                </a:cubicBezTo>
                <a:cubicBezTo>
                  <a:pt x="172090" y="414147"/>
                  <a:pt x="199617" y="386429"/>
                  <a:pt x="232002" y="364331"/>
                </a:cubicBezTo>
                <a:lnTo>
                  <a:pt x="218953" y="284417"/>
                </a:lnTo>
                <a:cubicBezTo>
                  <a:pt x="218096" y="279368"/>
                  <a:pt x="220668" y="274320"/>
                  <a:pt x="225144" y="271939"/>
                </a:cubicBezTo>
                <a:lnTo>
                  <a:pt x="331824" y="216122"/>
                </a:lnTo>
                <a:cubicBezTo>
                  <a:pt x="313822" y="188500"/>
                  <a:pt x="303821" y="150114"/>
                  <a:pt x="303630" y="104680"/>
                </a:cubicBezTo>
                <a:cubicBezTo>
                  <a:pt x="305154" y="42196"/>
                  <a:pt x="346683" y="286"/>
                  <a:pt x="406977" y="0"/>
                </a:cubicBezTo>
                <a:cubicBezTo>
                  <a:pt x="407167" y="0"/>
                  <a:pt x="407358" y="0"/>
                  <a:pt x="407548" y="0"/>
                </a:cubicBezTo>
                <a:cubicBezTo>
                  <a:pt x="465841" y="0"/>
                  <a:pt x="509466" y="43625"/>
                  <a:pt x="511275" y="103823"/>
                </a:cubicBezTo>
                <a:cubicBezTo>
                  <a:pt x="511275" y="103918"/>
                  <a:pt x="511275" y="104013"/>
                  <a:pt x="511275" y="104108"/>
                </a:cubicBezTo>
                <a:cubicBezTo>
                  <a:pt x="511656" y="149352"/>
                  <a:pt x="502036" y="187833"/>
                  <a:pt x="484129" y="215646"/>
                </a:cubicBezTo>
                <a:lnTo>
                  <a:pt x="591666" y="274701"/>
                </a:lnTo>
                <a:cubicBezTo>
                  <a:pt x="596048" y="277082"/>
                  <a:pt x="598429" y="282035"/>
                  <a:pt x="597667" y="286988"/>
                </a:cubicBezTo>
                <a:lnTo>
                  <a:pt x="584999" y="367284"/>
                </a:lnTo>
                <a:cubicBezTo>
                  <a:pt x="615574" y="388906"/>
                  <a:pt x="641768" y="415671"/>
                  <a:pt x="662818" y="446818"/>
                </a:cubicBezTo>
                <a:cubicBezTo>
                  <a:pt x="663104" y="447199"/>
                  <a:pt x="663294" y="447580"/>
                  <a:pt x="663580" y="448056"/>
                </a:cubicBezTo>
                <a:cubicBezTo>
                  <a:pt x="702442" y="462248"/>
                  <a:pt x="728731" y="498920"/>
                  <a:pt x="730160" y="545497"/>
                </a:cubicBezTo>
                <a:cubicBezTo>
                  <a:pt x="730160" y="545592"/>
                  <a:pt x="730160" y="545687"/>
                  <a:pt x="730160" y="545783"/>
                </a:cubicBezTo>
                <a:cubicBezTo>
                  <a:pt x="730541" y="591026"/>
                  <a:pt x="720921" y="629507"/>
                  <a:pt x="703014" y="657320"/>
                </a:cubicBezTo>
                <a:lnTo>
                  <a:pt x="810551" y="716375"/>
                </a:lnTo>
                <a:cubicBezTo>
                  <a:pt x="814932" y="718757"/>
                  <a:pt x="817314" y="723710"/>
                  <a:pt x="816552" y="728663"/>
                </a:cubicBezTo>
                <a:lnTo>
                  <a:pt x="798549" y="843058"/>
                </a:lnTo>
                <a:cubicBezTo>
                  <a:pt x="797692" y="848868"/>
                  <a:pt x="792644" y="853154"/>
                  <a:pt x="786834" y="853154"/>
                </a:cubicBezTo>
                <a:lnTo>
                  <a:pt x="609669" y="853154"/>
                </a:lnTo>
                <a:cubicBezTo>
                  <a:pt x="553376" y="902113"/>
                  <a:pt x="481367" y="929069"/>
                  <a:pt x="406500" y="929069"/>
                </a:cubicBezTo>
                <a:close/>
                <a:moveTo>
                  <a:pt x="241718" y="852964"/>
                </a:moveTo>
                <a:cubicBezTo>
                  <a:pt x="289629" y="886873"/>
                  <a:pt x="347064" y="905256"/>
                  <a:pt x="406500" y="905256"/>
                </a:cubicBezTo>
                <a:cubicBezTo>
                  <a:pt x="465936" y="905256"/>
                  <a:pt x="523277" y="886873"/>
                  <a:pt x="571283" y="852964"/>
                </a:cubicBezTo>
                <a:lnTo>
                  <a:pt x="468699" y="852964"/>
                </a:lnTo>
                <a:cubicBezTo>
                  <a:pt x="462888" y="852964"/>
                  <a:pt x="457935" y="848773"/>
                  <a:pt x="456983" y="842963"/>
                </a:cubicBezTo>
                <a:lnTo>
                  <a:pt x="437838" y="725996"/>
                </a:lnTo>
                <a:cubicBezTo>
                  <a:pt x="436980" y="720947"/>
                  <a:pt x="439552" y="715899"/>
                  <a:pt x="444029" y="713518"/>
                </a:cubicBezTo>
                <a:lnTo>
                  <a:pt x="550709" y="657701"/>
                </a:lnTo>
                <a:cubicBezTo>
                  <a:pt x="532707" y="630079"/>
                  <a:pt x="522705" y="591693"/>
                  <a:pt x="522515" y="546259"/>
                </a:cubicBezTo>
                <a:cubicBezTo>
                  <a:pt x="524039" y="483775"/>
                  <a:pt x="565473" y="441865"/>
                  <a:pt x="625861" y="441579"/>
                </a:cubicBezTo>
                <a:cubicBezTo>
                  <a:pt x="627099" y="441579"/>
                  <a:pt x="628242" y="441579"/>
                  <a:pt x="629481" y="441579"/>
                </a:cubicBezTo>
                <a:cubicBezTo>
                  <a:pt x="615193" y="423767"/>
                  <a:pt x="599001" y="407765"/>
                  <a:pt x="580903" y="393764"/>
                </a:cubicBezTo>
                <a:lnTo>
                  <a:pt x="579665" y="401288"/>
                </a:lnTo>
                <a:cubicBezTo>
                  <a:pt x="578808" y="407099"/>
                  <a:pt x="573759" y="411385"/>
                  <a:pt x="567949" y="411385"/>
                </a:cubicBezTo>
                <a:lnTo>
                  <a:pt x="249909" y="411385"/>
                </a:lnTo>
                <a:cubicBezTo>
                  <a:pt x="244099" y="411385"/>
                  <a:pt x="239146" y="407194"/>
                  <a:pt x="238194" y="401384"/>
                </a:cubicBezTo>
                <a:lnTo>
                  <a:pt x="236384" y="390525"/>
                </a:lnTo>
                <a:cubicBezTo>
                  <a:pt x="216572" y="405289"/>
                  <a:pt x="198855" y="422339"/>
                  <a:pt x="183425" y="441674"/>
                </a:cubicBezTo>
                <a:cubicBezTo>
                  <a:pt x="185139" y="441579"/>
                  <a:pt x="186949" y="441579"/>
                  <a:pt x="188664" y="441579"/>
                </a:cubicBezTo>
                <a:cubicBezTo>
                  <a:pt x="247052" y="441579"/>
                  <a:pt x="290581" y="485204"/>
                  <a:pt x="292391" y="545402"/>
                </a:cubicBezTo>
                <a:cubicBezTo>
                  <a:pt x="292391" y="545497"/>
                  <a:pt x="292391" y="545592"/>
                  <a:pt x="292391" y="545687"/>
                </a:cubicBezTo>
                <a:cubicBezTo>
                  <a:pt x="292772" y="590931"/>
                  <a:pt x="283152" y="629412"/>
                  <a:pt x="265245" y="657225"/>
                </a:cubicBezTo>
                <a:lnTo>
                  <a:pt x="372782" y="716280"/>
                </a:lnTo>
                <a:cubicBezTo>
                  <a:pt x="377163" y="718661"/>
                  <a:pt x="379545" y="723614"/>
                  <a:pt x="378783" y="728567"/>
                </a:cubicBezTo>
                <a:lnTo>
                  <a:pt x="360780" y="842963"/>
                </a:lnTo>
                <a:cubicBezTo>
                  <a:pt x="359923" y="848773"/>
                  <a:pt x="354875" y="853059"/>
                  <a:pt x="349065" y="853059"/>
                </a:cubicBezTo>
                <a:lnTo>
                  <a:pt x="241718" y="853059"/>
                </a:lnTo>
                <a:close/>
                <a:moveTo>
                  <a:pt x="478890" y="829151"/>
                </a:moveTo>
                <a:lnTo>
                  <a:pt x="776642" y="829151"/>
                </a:lnTo>
                <a:lnTo>
                  <a:pt x="791787" y="733044"/>
                </a:lnTo>
                <a:lnTo>
                  <a:pt x="687964" y="675989"/>
                </a:lnTo>
                <a:cubicBezTo>
                  <a:pt x="681868" y="682085"/>
                  <a:pt x="675201" y="687324"/>
                  <a:pt x="667866" y="691610"/>
                </a:cubicBezTo>
                <a:cubicBezTo>
                  <a:pt x="642054" y="706755"/>
                  <a:pt x="612431" y="707041"/>
                  <a:pt x="586523" y="692277"/>
                </a:cubicBezTo>
                <a:cubicBezTo>
                  <a:pt x="579093" y="688086"/>
                  <a:pt x="572235" y="682752"/>
                  <a:pt x="566044" y="676561"/>
                </a:cubicBezTo>
                <a:lnTo>
                  <a:pt x="462793" y="730663"/>
                </a:lnTo>
                <a:lnTo>
                  <a:pt x="478890" y="829151"/>
                </a:lnTo>
                <a:close/>
                <a:moveTo>
                  <a:pt x="41121" y="829151"/>
                </a:moveTo>
                <a:lnTo>
                  <a:pt x="338873" y="829151"/>
                </a:lnTo>
                <a:lnTo>
                  <a:pt x="354018" y="733044"/>
                </a:lnTo>
                <a:lnTo>
                  <a:pt x="250195" y="675989"/>
                </a:lnTo>
                <a:cubicBezTo>
                  <a:pt x="244099" y="682085"/>
                  <a:pt x="237432" y="687324"/>
                  <a:pt x="230097" y="691610"/>
                </a:cubicBezTo>
                <a:cubicBezTo>
                  <a:pt x="204285" y="706755"/>
                  <a:pt x="174662" y="707041"/>
                  <a:pt x="148754" y="692277"/>
                </a:cubicBezTo>
                <a:cubicBezTo>
                  <a:pt x="141324" y="688086"/>
                  <a:pt x="134466" y="682752"/>
                  <a:pt x="128275" y="676561"/>
                </a:cubicBezTo>
                <a:lnTo>
                  <a:pt x="25024" y="730663"/>
                </a:lnTo>
                <a:lnTo>
                  <a:pt x="41121" y="829151"/>
                </a:lnTo>
                <a:close/>
                <a:moveTo>
                  <a:pt x="188759" y="465392"/>
                </a:moveTo>
                <a:cubicBezTo>
                  <a:pt x="188568" y="465392"/>
                  <a:pt x="188473" y="465392"/>
                  <a:pt x="188283" y="465392"/>
                </a:cubicBezTo>
                <a:cubicBezTo>
                  <a:pt x="130942" y="465677"/>
                  <a:pt x="109511" y="509302"/>
                  <a:pt x="108654" y="546545"/>
                </a:cubicBezTo>
                <a:cubicBezTo>
                  <a:pt x="108939" y="606362"/>
                  <a:pt x="128370" y="653320"/>
                  <a:pt x="160565" y="671608"/>
                </a:cubicBezTo>
                <a:cubicBezTo>
                  <a:pt x="179139" y="682181"/>
                  <a:pt x="199522" y="681990"/>
                  <a:pt x="218001" y="671132"/>
                </a:cubicBezTo>
                <a:cubicBezTo>
                  <a:pt x="250195" y="652272"/>
                  <a:pt x="269055" y="605504"/>
                  <a:pt x="268578" y="545973"/>
                </a:cubicBezTo>
                <a:cubicBezTo>
                  <a:pt x="267435" y="507111"/>
                  <a:pt x="241908" y="465392"/>
                  <a:pt x="188759" y="465392"/>
                </a:cubicBezTo>
                <a:close/>
                <a:moveTo>
                  <a:pt x="626433" y="465392"/>
                </a:moveTo>
                <a:cubicBezTo>
                  <a:pt x="626242" y="465392"/>
                  <a:pt x="626147" y="465392"/>
                  <a:pt x="625956" y="465392"/>
                </a:cubicBezTo>
                <a:cubicBezTo>
                  <a:pt x="568616" y="465677"/>
                  <a:pt x="547185" y="509302"/>
                  <a:pt x="546327" y="546545"/>
                </a:cubicBezTo>
                <a:cubicBezTo>
                  <a:pt x="546613" y="606362"/>
                  <a:pt x="566044" y="653320"/>
                  <a:pt x="598334" y="671608"/>
                </a:cubicBezTo>
                <a:cubicBezTo>
                  <a:pt x="616908" y="682181"/>
                  <a:pt x="637291" y="681990"/>
                  <a:pt x="655770" y="671132"/>
                </a:cubicBezTo>
                <a:cubicBezTo>
                  <a:pt x="687964" y="652272"/>
                  <a:pt x="706824" y="605504"/>
                  <a:pt x="706347" y="545973"/>
                </a:cubicBezTo>
                <a:cubicBezTo>
                  <a:pt x="705109" y="507111"/>
                  <a:pt x="679582" y="465392"/>
                  <a:pt x="626433" y="465392"/>
                </a:cubicBezTo>
                <a:close/>
                <a:moveTo>
                  <a:pt x="260006" y="387572"/>
                </a:moveTo>
                <a:lnTo>
                  <a:pt x="557757" y="387572"/>
                </a:lnTo>
                <a:lnTo>
                  <a:pt x="572902" y="291465"/>
                </a:lnTo>
                <a:lnTo>
                  <a:pt x="469080" y="234410"/>
                </a:lnTo>
                <a:cubicBezTo>
                  <a:pt x="462984" y="240506"/>
                  <a:pt x="456316" y="245745"/>
                  <a:pt x="448982" y="250031"/>
                </a:cubicBezTo>
                <a:cubicBezTo>
                  <a:pt x="423169" y="265176"/>
                  <a:pt x="393546" y="265462"/>
                  <a:pt x="367638" y="250698"/>
                </a:cubicBezTo>
                <a:cubicBezTo>
                  <a:pt x="360209" y="246507"/>
                  <a:pt x="353351" y="241173"/>
                  <a:pt x="347160" y="234982"/>
                </a:cubicBezTo>
                <a:lnTo>
                  <a:pt x="243909" y="289084"/>
                </a:lnTo>
                <a:lnTo>
                  <a:pt x="260006" y="387572"/>
                </a:lnTo>
                <a:close/>
                <a:moveTo>
                  <a:pt x="407643" y="23813"/>
                </a:moveTo>
                <a:cubicBezTo>
                  <a:pt x="407453" y="23813"/>
                  <a:pt x="407358" y="23813"/>
                  <a:pt x="407167" y="23813"/>
                </a:cubicBezTo>
                <a:cubicBezTo>
                  <a:pt x="349827" y="24098"/>
                  <a:pt x="328395" y="67723"/>
                  <a:pt x="327538" y="104966"/>
                </a:cubicBezTo>
                <a:cubicBezTo>
                  <a:pt x="327824" y="164783"/>
                  <a:pt x="347255" y="211741"/>
                  <a:pt x="379449" y="230029"/>
                </a:cubicBezTo>
                <a:cubicBezTo>
                  <a:pt x="398023" y="240602"/>
                  <a:pt x="418407" y="240411"/>
                  <a:pt x="436885" y="229553"/>
                </a:cubicBezTo>
                <a:cubicBezTo>
                  <a:pt x="469080" y="210693"/>
                  <a:pt x="487939" y="163925"/>
                  <a:pt x="487463" y="104394"/>
                </a:cubicBezTo>
                <a:cubicBezTo>
                  <a:pt x="486225" y="65532"/>
                  <a:pt x="460698" y="23813"/>
                  <a:pt x="407643" y="23813"/>
                </a:cubicBezTo>
                <a:close/>
              </a:path>
            </a:pathLst>
          </a:custGeom>
          <a:solidFill>
            <a:schemeClr val="bg1"/>
          </a:solidFill>
          <a:ln w="9525" cap="flat">
            <a:noFill/>
            <a:prstDash val="solid"/>
            <a:miter/>
          </a:ln>
        </p:spPr>
        <p:txBody>
          <a:bodyPr rtlCol="0" anchor="ctr"/>
          <a:lstStyle/>
          <a:p>
            <a:endParaRPr lang="en-US"/>
          </a:p>
        </p:txBody>
      </p:sp>
      <p:sp>
        <p:nvSpPr>
          <p:cNvPr id="24" name="TextBox 23">
            <a:extLst>
              <a:ext uri="{FF2B5EF4-FFF2-40B4-BE49-F238E27FC236}">
                <a16:creationId xmlns:a16="http://schemas.microsoft.com/office/drawing/2014/main" id="{4E574D42-7C0B-3037-077A-90607D3DC009}"/>
              </a:ext>
            </a:extLst>
          </p:cNvPr>
          <p:cNvSpPr txBox="1"/>
          <p:nvPr/>
        </p:nvSpPr>
        <p:spPr>
          <a:xfrm>
            <a:off x="7212256" y="5598046"/>
            <a:ext cx="470000" cy="246221"/>
          </a:xfrm>
          <a:prstGeom prst="rect">
            <a:avLst/>
          </a:prstGeom>
          <a:noFill/>
        </p:spPr>
        <p:txBody>
          <a:bodyPr wrap="none" rtlCol="0">
            <a:spAutoFit/>
          </a:bodyPr>
          <a:lstStyle/>
          <a:p>
            <a:pPr algn="l"/>
            <a:r>
              <a:rPr lang="en-US" sz="1000" b="1">
                <a:solidFill>
                  <a:schemeClr val="bg1"/>
                </a:solidFill>
                <a:latin typeface="Arial" panose="020B0604020202020204" pitchFamily="34" charset="0"/>
                <a:cs typeface="Arial" panose="020B0604020202020204" pitchFamily="34" charset="0"/>
              </a:rPr>
              <a:t>EAM</a:t>
            </a:r>
          </a:p>
        </p:txBody>
      </p:sp>
      <p:sp>
        <p:nvSpPr>
          <p:cNvPr id="49" name="Oval 48">
            <a:extLst>
              <a:ext uri="{FF2B5EF4-FFF2-40B4-BE49-F238E27FC236}">
                <a16:creationId xmlns:a16="http://schemas.microsoft.com/office/drawing/2014/main" id="{EE0A9794-5584-0058-DD0D-BC0DBF3E21F5}"/>
              </a:ext>
            </a:extLst>
          </p:cNvPr>
          <p:cNvSpPr/>
          <p:nvPr/>
        </p:nvSpPr>
        <p:spPr>
          <a:xfrm>
            <a:off x="1408346" y="2818850"/>
            <a:ext cx="1231556" cy="1231556"/>
          </a:xfrm>
          <a:prstGeom prst="ellipse">
            <a:avLst/>
          </a:prstGeom>
          <a:solidFill>
            <a:schemeClr val="accent4"/>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Graphic 1">
            <a:extLst>
              <a:ext uri="{FF2B5EF4-FFF2-40B4-BE49-F238E27FC236}">
                <a16:creationId xmlns:a16="http://schemas.microsoft.com/office/drawing/2014/main" id="{75C73D18-57C5-7AC1-D50F-FEE46977CAAA}"/>
              </a:ext>
            </a:extLst>
          </p:cNvPr>
          <p:cNvSpPr/>
          <p:nvPr/>
        </p:nvSpPr>
        <p:spPr>
          <a:xfrm>
            <a:off x="1773842" y="3156817"/>
            <a:ext cx="500561" cy="517985"/>
          </a:xfrm>
          <a:custGeom>
            <a:avLst/>
            <a:gdLst>
              <a:gd name="connsiteX0" fmla="*/ 481696 w 766207"/>
              <a:gd name="connsiteY0" fmla="*/ 792877 h 792877"/>
              <a:gd name="connsiteX1" fmla="*/ 396447 w 766207"/>
              <a:gd name="connsiteY1" fmla="*/ 792877 h 792877"/>
              <a:gd name="connsiteX2" fmla="*/ 384541 w 766207"/>
              <a:gd name="connsiteY2" fmla="*/ 780971 h 792877"/>
              <a:gd name="connsiteX3" fmla="*/ 384541 w 766207"/>
              <a:gd name="connsiteY3" fmla="*/ 736394 h 792877"/>
              <a:gd name="connsiteX4" fmla="*/ 294529 w 766207"/>
              <a:gd name="connsiteY4" fmla="*/ 736394 h 792877"/>
              <a:gd name="connsiteX5" fmla="*/ 294529 w 766207"/>
              <a:gd name="connsiteY5" fmla="*/ 780971 h 792877"/>
              <a:gd name="connsiteX6" fmla="*/ 282623 w 766207"/>
              <a:gd name="connsiteY6" fmla="*/ 792877 h 792877"/>
              <a:gd name="connsiteX7" fmla="*/ 197374 w 766207"/>
              <a:gd name="connsiteY7" fmla="*/ 792877 h 792877"/>
              <a:gd name="connsiteX8" fmla="*/ 185468 w 766207"/>
              <a:gd name="connsiteY8" fmla="*/ 780971 h 792877"/>
              <a:gd name="connsiteX9" fmla="*/ 185468 w 766207"/>
              <a:gd name="connsiteY9" fmla="*/ 680863 h 792877"/>
              <a:gd name="connsiteX10" fmla="*/ 214329 w 766207"/>
              <a:gd name="connsiteY10" fmla="*/ 652002 h 792877"/>
              <a:gd name="connsiteX11" fmla="*/ 259192 w 766207"/>
              <a:gd name="connsiteY11" fmla="*/ 652002 h 792877"/>
              <a:gd name="connsiteX12" fmla="*/ 259192 w 766207"/>
              <a:gd name="connsiteY12" fmla="*/ 651240 h 792877"/>
              <a:gd name="connsiteX13" fmla="*/ 259192 w 766207"/>
              <a:gd name="connsiteY13" fmla="*/ 646478 h 792877"/>
              <a:gd name="connsiteX14" fmla="*/ 259477 w 766207"/>
              <a:gd name="connsiteY14" fmla="*/ 642001 h 792877"/>
              <a:gd name="connsiteX15" fmla="*/ 129556 w 766207"/>
              <a:gd name="connsiteY15" fmla="*/ 642001 h 792877"/>
              <a:gd name="connsiteX16" fmla="*/ 117650 w 766207"/>
              <a:gd name="connsiteY16" fmla="*/ 630095 h 792877"/>
              <a:gd name="connsiteX17" fmla="*/ 117650 w 766207"/>
              <a:gd name="connsiteY17" fmla="*/ 465312 h 792877"/>
              <a:gd name="connsiteX18" fmla="*/ 129556 w 766207"/>
              <a:gd name="connsiteY18" fmla="*/ 453406 h 792877"/>
              <a:gd name="connsiteX19" fmla="*/ 218234 w 766207"/>
              <a:gd name="connsiteY19" fmla="*/ 453406 h 792877"/>
              <a:gd name="connsiteX20" fmla="*/ 86122 w 766207"/>
              <a:gd name="connsiteY20" fmla="*/ 209852 h 792877"/>
              <a:gd name="connsiteX21" fmla="*/ 207 w 766207"/>
              <a:gd name="connsiteY21" fmla="*/ 99267 h 792877"/>
              <a:gd name="connsiteX22" fmla="*/ 112602 w 766207"/>
              <a:gd name="connsiteY22" fmla="*/ 207 h 792877"/>
              <a:gd name="connsiteX23" fmla="*/ 202042 w 766207"/>
              <a:gd name="connsiteY23" fmla="*/ 61548 h 792877"/>
              <a:gd name="connsiteX24" fmla="*/ 532083 w 766207"/>
              <a:gd name="connsiteY24" fmla="*/ 125841 h 792877"/>
              <a:gd name="connsiteX25" fmla="*/ 558562 w 766207"/>
              <a:gd name="connsiteY25" fmla="*/ 139843 h 792877"/>
              <a:gd name="connsiteX26" fmla="*/ 577898 w 766207"/>
              <a:gd name="connsiteY26" fmla="*/ 137081 h 792877"/>
              <a:gd name="connsiteX27" fmla="*/ 647907 w 766207"/>
              <a:gd name="connsiteY27" fmla="*/ 207090 h 792877"/>
              <a:gd name="connsiteX28" fmla="*/ 643716 w 766207"/>
              <a:gd name="connsiteY28" fmla="*/ 230426 h 792877"/>
              <a:gd name="connsiteX29" fmla="*/ 750301 w 766207"/>
              <a:gd name="connsiteY29" fmla="*/ 297863 h 792877"/>
              <a:gd name="connsiteX30" fmla="*/ 764874 w 766207"/>
              <a:gd name="connsiteY30" fmla="*/ 322342 h 792877"/>
              <a:gd name="connsiteX31" fmla="*/ 753730 w 766207"/>
              <a:gd name="connsiteY31" fmla="*/ 348536 h 792877"/>
              <a:gd name="connsiteX32" fmla="*/ 766207 w 766207"/>
              <a:gd name="connsiteY32" fmla="*/ 371967 h 792877"/>
              <a:gd name="connsiteX33" fmla="*/ 762207 w 766207"/>
              <a:gd name="connsiteY33" fmla="*/ 386731 h 792877"/>
              <a:gd name="connsiteX34" fmla="*/ 756682 w 766207"/>
              <a:gd name="connsiteY34" fmla="*/ 395494 h 792877"/>
              <a:gd name="connsiteX35" fmla="*/ 745062 w 766207"/>
              <a:gd name="connsiteY35" fmla="*/ 405400 h 792877"/>
              <a:gd name="connsiteX36" fmla="*/ 718392 w 766207"/>
              <a:gd name="connsiteY36" fmla="*/ 404067 h 792877"/>
              <a:gd name="connsiteX37" fmla="*/ 697246 w 766207"/>
              <a:gd name="connsiteY37" fmla="*/ 390732 h 792877"/>
              <a:gd name="connsiteX38" fmla="*/ 672958 w 766207"/>
              <a:gd name="connsiteY38" fmla="*/ 408829 h 792877"/>
              <a:gd name="connsiteX39" fmla="*/ 636477 w 766207"/>
              <a:gd name="connsiteY39" fmla="*/ 410829 h 792877"/>
              <a:gd name="connsiteX40" fmla="*/ 593614 w 766207"/>
              <a:gd name="connsiteY40" fmla="*/ 383683 h 792877"/>
              <a:gd name="connsiteX41" fmla="*/ 561420 w 766207"/>
              <a:gd name="connsiteY41" fmla="*/ 445977 h 792877"/>
              <a:gd name="connsiteX42" fmla="*/ 545227 w 766207"/>
              <a:gd name="connsiteY42" fmla="*/ 459502 h 792877"/>
              <a:gd name="connsiteX43" fmla="*/ 524177 w 766207"/>
              <a:gd name="connsiteY43" fmla="*/ 456454 h 792877"/>
              <a:gd name="connsiteX44" fmla="*/ 465789 w 766207"/>
              <a:gd name="connsiteY44" fmla="*/ 419497 h 792877"/>
              <a:gd name="connsiteX45" fmla="*/ 453978 w 766207"/>
              <a:gd name="connsiteY45" fmla="*/ 401114 h 792877"/>
              <a:gd name="connsiteX46" fmla="*/ 460455 w 766207"/>
              <a:gd name="connsiteY46" fmla="*/ 380159 h 792877"/>
              <a:gd name="connsiteX47" fmla="*/ 460455 w 766207"/>
              <a:gd name="connsiteY47" fmla="*/ 380159 h 792877"/>
              <a:gd name="connsiteX48" fmla="*/ 506842 w 766207"/>
              <a:gd name="connsiteY48" fmla="*/ 328724 h 792877"/>
              <a:gd name="connsiteX49" fmla="*/ 499126 w 766207"/>
              <a:gd name="connsiteY49" fmla="*/ 323866 h 792877"/>
              <a:gd name="connsiteX50" fmla="*/ 485220 w 766207"/>
              <a:gd name="connsiteY50" fmla="*/ 304149 h 792877"/>
              <a:gd name="connsiteX51" fmla="*/ 489316 w 766207"/>
              <a:gd name="connsiteY51" fmla="*/ 280432 h 792877"/>
              <a:gd name="connsiteX52" fmla="*/ 515414 w 766207"/>
              <a:gd name="connsiteY52" fmla="*/ 239094 h 792877"/>
              <a:gd name="connsiteX53" fmla="*/ 510747 w 766207"/>
              <a:gd name="connsiteY53" fmla="*/ 227378 h 792877"/>
              <a:gd name="connsiteX54" fmla="*/ 196422 w 766207"/>
              <a:gd name="connsiteY54" fmla="*/ 166132 h 792877"/>
              <a:gd name="connsiteX55" fmla="*/ 352251 w 766207"/>
              <a:gd name="connsiteY55" fmla="*/ 453406 h 792877"/>
              <a:gd name="connsiteX56" fmla="*/ 391494 w 766207"/>
              <a:gd name="connsiteY56" fmla="*/ 453406 h 792877"/>
              <a:gd name="connsiteX57" fmla="*/ 455597 w 766207"/>
              <a:gd name="connsiteY57" fmla="*/ 517509 h 792877"/>
              <a:gd name="connsiteX58" fmla="*/ 455597 w 766207"/>
              <a:gd name="connsiteY58" fmla="*/ 613902 h 792877"/>
              <a:gd name="connsiteX59" fmla="*/ 427594 w 766207"/>
              <a:gd name="connsiteY59" fmla="*/ 641906 h 792877"/>
              <a:gd name="connsiteX60" fmla="*/ 419497 w 766207"/>
              <a:gd name="connsiteY60" fmla="*/ 641906 h 792877"/>
              <a:gd name="connsiteX61" fmla="*/ 419783 w 766207"/>
              <a:gd name="connsiteY61" fmla="*/ 646383 h 792877"/>
              <a:gd name="connsiteX62" fmla="*/ 419783 w 766207"/>
              <a:gd name="connsiteY62" fmla="*/ 651145 h 792877"/>
              <a:gd name="connsiteX63" fmla="*/ 419783 w 766207"/>
              <a:gd name="connsiteY63" fmla="*/ 651907 h 792877"/>
              <a:gd name="connsiteX64" fmla="*/ 464646 w 766207"/>
              <a:gd name="connsiteY64" fmla="*/ 651907 h 792877"/>
              <a:gd name="connsiteX65" fmla="*/ 493602 w 766207"/>
              <a:gd name="connsiteY65" fmla="*/ 680768 h 792877"/>
              <a:gd name="connsiteX66" fmla="*/ 493602 w 766207"/>
              <a:gd name="connsiteY66" fmla="*/ 780876 h 792877"/>
              <a:gd name="connsiteX67" fmla="*/ 481696 w 766207"/>
              <a:gd name="connsiteY67" fmla="*/ 792877 h 792877"/>
              <a:gd name="connsiteX68" fmla="*/ 408353 w 766207"/>
              <a:gd name="connsiteY68" fmla="*/ 769065 h 792877"/>
              <a:gd name="connsiteX69" fmla="*/ 469789 w 766207"/>
              <a:gd name="connsiteY69" fmla="*/ 769065 h 792877"/>
              <a:gd name="connsiteX70" fmla="*/ 469789 w 766207"/>
              <a:gd name="connsiteY70" fmla="*/ 680863 h 792877"/>
              <a:gd name="connsiteX71" fmla="*/ 464646 w 766207"/>
              <a:gd name="connsiteY71" fmla="*/ 675815 h 792877"/>
              <a:gd name="connsiteX72" fmla="*/ 214329 w 766207"/>
              <a:gd name="connsiteY72" fmla="*/ 675815 h 792877"/>
              <a:gd name="connsiteX73" fmla="*/ 209281 w 766207"/>
              <a:gd name="connsiteY73" fmla="*/ 680863 h 792877"/>
              <a:gd name="connsiteX74" fmla="*/ 209281 w 766207"/>
              <a:gd name="connsiteY74" fmla="*/ 769065 h 792877"/>
              <a:gd name="connsiteX75" fmla="*/ 270717 w 766207"/>
              <a:gd name="connsiteY75" fmla="*/ 769065 h 792877"/>
              <a:gd name="connsiteX76" fmla="*/ 270717 w 766207"/>
              <a:gd name="connsiteY76" fmla="*/ 724488 h 792877"/>
              <a:gd name="connsiteX77" fmla="*/ 282623 w 766207"/>
              <a:gd name="connsiteY77" fmla="*/ 712581 h 792877"/>
              <a:gd name="connsiteX78" fmla="*/ 396447 w 766207"/>
              <a:gd name="connsiteY78" fmla="*/ 712581 h 792877"/>
              <a:gd name="connsiteX79" fmla="*/ 408353 w 766207"/>
              <a:gd name="connsiteY79" fmla="*/ 724488 h 792877"/>
              <a:gd name="connsiteX80" fmla="*/ 408353 w 766207"/>
              <a:gd name="connsiteY80" fmla="*/ 769065 h 792877"/>
              <a:gd name="connsiteX81" fmla="*/ 283004 w 766207"/>
              <a:gd name="connsiteY81" fmla="*/ 651907 h 792877"/>
              <a:gd name="connsiteX82" fmla="*/ 395971 w 766207"/>
              <a:gd name="connsiteY82" fmla="*/ 651907 h 792877"/>
              <a:gd name="connsiteX83" fmla="*/ 396066 w 766207"/>
              <a:gd name="connsiteY83" fmla="*/ 651145 h 792877"/>
              <a:gd name="connsiteX84" fmla="*/ 396066 w 766207"/>
              <a:gd name="connsiteY84" fmla="*/ 646383 h 792877"/>
              <a:gd name="connsiteX85" fmla="*/ 394161 w 766207"/>
              <a:gd name="connsiteY85" fmla="*/ 641906 h 792877"/>
              <a:gd name="connsiteX86" fmla="*/ 284909 w 766207"/>
              <a:gd name="connsiteY86" fmla="*/ 641906 h 792877"/>
              <a:gd name="connsiteX87" fmla="*/ 283004 w 766207"/>
              <a:gd name="connsiteY87" fmla="*/ 646383 h 792877"/>
              <a:gd name="connsiteX88" fmla="*/ 283004 w 766207"/>
              <a:gd name="connsiteY88" fmla="*/ 651145 h 792877"/>
              <a:gd name="connsiteX89" fmla="*/ 283004 w 766207"/>
              <a:gd name="connsiteY89" fmla="*/ 651907 h 792877"/>
              <a:gd name="connsiteX90" fmla="*/ 141463 w 766207"/>
              <a:gd name="connsiteY90" fmla="*/ 618093 h 792877"/>
              <a:gd name="connsiteX91" fmla="*/ 427689 w 766207"/>
              <a:gd name="connsiteY91" fmla="*/ 618093 h 792877"/>
              <a:gd name="connsiteX92" fmla="*/ 431880 w 766207"/>
              <a:gd name="connsiteY92" fmla="*/ 613902 h 792877"/>
              <a:gd name="connsiteX93" fmla="*/ 431880 w 766207"/>
              <a:gd name="connsiteY93" fmla="*/ 517509 h 792877"/>
              <a:gd name="connsiteX94" fmla="*/ 391589 w 766207"/>
              <a:gd name="connsiteY94" fmla="*/ 477219 h 792877"/>
              <a:gd name="connsiteX95" fmla="*/ 345202 w 766207"/>
              <a:gd name="connsiteY95" fmla="*/ 477219 h 792877"/>
              <a:gd name="connsiteX96" fmla="*/ 334725 w 766207"/>
              <a:gd name="connsiteY96" fmla="*/ 471027 h 792877"/>
              <a:gd name="connsiteX97" fmla="*/ 170514 w 766207"/>
              <a:gd name="connsiteY97" fmla="*/ 168132 h 792877"/>
              <a:gd name="connsiteX98" fmla="*/ 171466 w 766207"/>
              <a:gd name="connsiteY98" fmla="*/ 155274 h 792877"/>
              <a:gd name="connsiteX99" fmla="*/ 177086 w 766207"/>
              <a:gd name="connsiteY99" fmla="*/ 146606 h 792877"/>
              <a:gd name="connsiteX100" fmla="*/ 189659 w 766207"/>
              <a:gd name="connsiteY100" fmla="*/ 140796 h 792877"/>
              <a:gd name="connsiteX101" fmla="*/ 516652 w 766207"/>
              <a:gd name="connsiteY101" fmla="*/ 204518 h 792877"/>
              <a:gd name="connsiteX102" fmla="*/ 521034 w 766207"/>
              <a:gd name="connsiteY102" fmla="*/ 204899 h 792877"/>
              <a:gd name="connsiteX103" fmla="*/ 532369 w 766207"/>
              <a:gd name="connsiteY103" fmla="*/ 214805 h 792877"/>
              <a:gd name="connsiteX104" fmla="*/ 539417 w 766207"/>
              <a:gd name="connsiteY104" fmla="*/ 232998 h 792877"/>
              <a:gd name="connsiteX105" fmla="*/ 539608 w 766207"/>
              <a:gd name="connsiteY105" fmla="*/ 246047 h 792877"/>
              <a:gd name="connsiteX106" fmla="*/ 509604 w 766207"/>
              <a:gd name="connsiteY106" fmla="*/ 293481 h 792877"/>
              <a:gd name="connsiteX107" fmla="*/ 508556 w 766207"/>
              <a:gd name="connsiteY107" fmla="*/ 299196 h 792877"/>
              <a:gd name="connsiteX108" fmla="*/ 511890 w 766207"/>
              <a:gd name="connsiteY108" fmla="*/ 303959 h 792877"/>
              <a:gd name="connsiteX109" fmla="*/ 531511 w 766207"/>
              <a:gd name="connsiteY109" fmla="*/ 316341 h 792877"/>
              <a:gd name="connsiteX110" fmla="*/ 531511 w 766207"/>
              <a:gd name="connsiteY110" fmla="*/ 316341 h 792877"/>
              <a:gd name="connsiteX111" fmla="*/ 649145 w 766207"/>
              <a:gd name="connsiteY111" fmla="*/ 390827 h 792877"/>
              <a:gd name="connsiteX112" fmla="*/ 658099 w 766207"/>
              <a:gd name="connsiteY112" fmla="*/ 390255 h 792877"/>
              <a:gd name="connsiteX113" fmla="*/ 738394 w 766207"/>
              <a:gd name="connsiteY113" fmla="*/ 330343 h 792877"/>
              <a:gd name="connsiteX114" fmla="*/ 740966 w 766207"/>
              <a:gd name="connsiteY114" fmla="*/ 324152 h 792877"/>
              <a:gd name="connsiteX115" fmla="*/ 737442 w 766207"/>
              <a:gd name="connsiteY115" fmla="*/ 318151 h 792877"/>
              <a:gd name="connsiteX116" fmla="*/ 622094 w 766207"/>
              <a:gd name="connsiteY116" fmla="*/ 245190 h 792877"/>
              <a:gd name="connsiteX117" fmla="*/ 617998 w 766207"/>
              <a:gd name="connsiteY117" fmla="*/ 229378 h 792877"/>
              <a:gd name="connsiteX118" fmla="*/ 623904 w 766207"/>
              <a:gd name="connsiteY118" fmla="*/ 207280 h 792877"/>
              <a:gd name="connsiteX119" fmla="*/ 577708 w 766207"/>
              <a:gd name="connsiteY119" fmla="*/ 161084 h 792877"/>
              <a:gd name="connsiteX120" fmla="*/ 559324 w 766207"/>
              <a:gd name="connsiteY120" fmla="*/ 164894 h 792877"/>
              <a:gd name="connsiteX121" fmla="*/ 544846 w 766207"/>
              <a:gd name="connsiteY121" fmla="*/ 160798 h 792877"/>
              <a:gd name="connsiteX122" fmla="*/ 527320 w 766207"/>
              <a:gd name="connsiteY122" fmla="*/ 149273 h 792877"/>
              <a:gd name="connsiteX123" fmla="*/ 191088 w 766207"/>
              <a:gd name="connsiteY123" fmla="*/ 83741 h 792877"/>
              <a:gd name="connsiteX124" fmla="*/ 182230 w 766207"/>
              <a:gd name="connsiteY124" fmla="*/ 76311 h 792877"/>
              <a:gd name="connsiteX125" fmla="*/ 110887 w 766207"/>
              <a:gd name="connsiteY125" fmla="*/ 23924 h 792877"/>
              <a:gd name="connsiteX126" fmla="*/ 23829 w 766207"/>
              <a:gd name="connsiteY126" fmla="*/ 100695 h 792877"/>
              <a:gd name="connsiteX127" fmla="*/ 95266 w 766207"/>
              <a:gd name="connsiteY127" fmla="*/ 187182 h 792877"/>
              <a:gd name="connsiteX128" fmla="*/ 104410 w 766207"/>
              <a:gd name="connsiteY128" fmla="*/ 193564 h 792877"/>
              <a:gd name="connsiteX129" fmla="*/ 104887 w 766207"/>
              <a:gd name="connsiteY129" fmla="*/ 194612 h 792877"/>
              <a:gd name="connsiteX130" fmla="*/ 248619 w 766207"/>
              <a:gd name="connsiteY130" fmla="*/ 459693 h 792877"/>
              <a:gd name="connsiteX131" fmla="*/ 248428 w 766207"/>
              <a:gd name="connsiteY131" fmla="*/ 471504 h 792877"/>
              <a:gd name="connsiteX132" fmla="*/ 238237 w 766207"/>
              <a:gd name="connsiteY132" fmla="*/ 477314 h 792877"/>
              <a:gd name="connsiteX133" fmla="*/ 141463 w 766207"/>
              <a:gd name="connsiteY133" fmla="*/ 477314 h 792877"/>
              <a:gd name="connsiteX134" fmla="*/ 141463 w 766207"/>
              <a:gd name="connsiteY134" fmla="*/ 618093 h 792877"/>
              <a:gd name="connsiteX135" fmla="*/ 478267 w 766207"/>
              <a:gd name="connsiteY135" fmla="*/ 396256 h 792877"/>
              <a:gd name="connsiteX136" fmla="*/ 477695 w 766207"/>
              <a:gd name="connsiteY136" fmla="*/ 397971 h 792877"/>
              <a:gd name="connsiteX137" fmla="*/ 478648 w 766207"/>
              <a:gd name="connsiteY137" fmla="*/ 399495 h 792877"/>
              <a:gd name="connsiteX138" fmla="*/ 537036 w 766207"/>
              <a:gd name="connsiteY138" fmla="*/ 436452 h 792877"/>
              <a:gd name="connsiteX139" fmla="*/ 538846 w 766207"/>
              <a:gd name="connsiteY139" fmla="*/ 436737 h 792877"/>
              <a:gd name="connsiteX140" fmla="*/ 540084 w 766207"/>
              <a:gd name="connsiteY140" fmla="*/ 435690 h 792877"/>
              <a:gd name="connsiteX141" fmla="*/ 573612 w 766207"/>
              <a:gd name="connsiteY141" fmla="*/ 371110 h 792877"/>
              <a:gd name="connsiteX142" fmla="*/ 527416 w 766207"/>
              <a:gd name="connsiteY142" fmla="*/ 341868 h 792877"/>
              <a:gd name="connsiteX143" fmla="*/ 478267 w 766207"/>
              <a:gd name="connsiteY143" fmla="*/ 396256 h 792877"/>
              <a:gd name="connsiteX144" fmla="*/ 717725 w 766207"/>
              <a:gd name="connsiteY144" fmla="*/ 375492 h 792877"/>
              <a:gd name="connsiteX145" fmla="*/ 731155 w 766207"/>
              <a:gd name="connsiteY145" fmla="*/ 383969 h 792877"/>
              <a:gd name="connsiteX146" fmla="*/ 734870 w 766207"/>
              <a:gd name="connsiteY146" fmla="*/ 383969 h 792877"/>
              <a:gd name="connsiteX147" fmla="*/ 736585 w 766207"/>
              <a:gd name="connsiteY147" fmla="*/ 382826 h 792877"/>
              <a:gd name="connsiteX148" fmla="*/ 742109 w 766207"/>
              <a:gd name="connsiteY148" fmla="*/ 374063 h 792877"/>
              <a:gd name="connsiteX149" fmla="*/ 742395 w 766207"/>
              <a:gd name="connsiteY149" fmla="*/ 372063 h 792877"/>
              <a:gd name="connsiteX150" fmla="*/ 740871 w 766207"/>
              <a:gd name="connsiteY150" fmla="*/ 368729 h 792877"/>
              <a:gd name="connsiteX151" fmla="*/ 740871 w 766207"/>
              <a:gd name="connsiteY151" fmla="*/ 368729 h 792877"/>
              <a:gd name="connsiteX152" fmla="*/ 733346 w 766207"/>
              <a:gd name="connsiteY152" fmla="*/ 363966 h 792877"/>
              <a:gd name="connsiteX153" fmla="*/ 717725 w 766207"/>
              <a:gd name="connsiteY153" fmla="*/ 375492 h 792877"/>
              <a:gd name="connsiteX154" fmla="*/ 746014 w 766207"/>
              <a:gd name="connsiteY154" fmla="*/ 339582 h 792877"/>
              <a:gd name="connsiteX155" fmla="*/ 746014 w 766207"/>
              <a:gd name="connsiteY155" fmla="*/ 339582 h 792877"/>
              <a:gd name="connsiteX156" fmla="*/ 746014 w 766207"/>
              <a:gd name="connsiteY156" fmla="*/ 339582 h 792877"/>
              <a:gd name="connsiteX157" fmla="*/ 579422 w 766207"/>
              <a:gd name="connsiteY157" fmla="*/ 240618 h 792877"/>
              <a:gd name="connsiteX158" fmla="*/ 545037 w 766207"/>
              <a:gd name="connsiteY158" fmla="*/ 206232 h 792877"/>
              <a:gd name="connsiteX159" fmla="*/ 545227 w 766207"/>
              <a:gd name="connsiteY159" fmla="*/ 203756 h 792877"/>
              <a:gd name="connsiteX160" fmla="*/ 545418 w 766207"/>
              <a:gd name="connsiteY160" fmla="*/ 201565 h 792877"/>
              <a:gd name="connsiteX161" fmla="*/ 556943 w 766207"/>
              <a:gd name="connsiteY161" fmla="*/ 180324 h 792877"/>
              <a:gd name="connsiteX162" fmla="*/ 579327 w 766207"/>
              <a:gd name="connsiteY162" fmla="*/ 171847 h 792877"/>
              <a:gd name="connsiteX163" fmla="*/ 613712 w 766207"/>
              <a:gd name="connsiteY163" fmla="*/ 206232 h 792877"/>
              <a:gd name="connsiteX164" fmla="*/ 610569 w 766207"/>
              <a:gd name="connsiteY164" fmla="*/ 220425 h 792877"/>
              <a:gd name="connsiteX165" fmla="*/ 579422 w 766207"/>
              <a:gd name="connsiteY165" fmla="*/ 240618 h 792877"/>
              <a:gd name="connsiteX166" fmla="*/ 579422 w 766207"/>
              <a:gd name="connsiteY166" fmla="*/ 195660 h 792877"/>
              <a:gd name="connsiteX167" fmla="*/ 572564 w 766207"/>
              <a:gd name="connsiteY167" fmla="*/ 198327 h 792877"/>
              <a:gd name="connsiteX168" fmla="*/ 569040 w 766207"/>
              <a:gd name="connsiteY168" fmla="*/ 204804 h 792877"/>
              <a:gd name="connsiteX169" fmla="*/ 568945 w 766207"/>
              <a:gd name="connsiteY169" fmla="*/ 205756 h 792877"/>
              <a:gd name="connsiteX170" fmla="*/ 568849 w 766207"/>
              <a:gd name="connsiteY170" fmla="*/ 206994 h 792877"/>
              <a:gd name="connsiteX171" fmla="*/ 579422 w 766207"/>
              <a:gd name="connsiteY171" fmla="*/ 216805 h 792877"/>
              <a:gd name="connsiteX172" fmla="*/ 588947 w 766207"/>
              <a:gd name="connsiteY172" fmla="*/ 210614 h 792877"/>
              <a:gd name="connsiteX173" fmla="*/ 589900 w 766207"/>
              <a:gd name="connsiteY173" fmla="*/ 206232 h 792877"/>
              <a:gd name="connsiteX174" fmla="*/ 579422 w 766207"/>
              <a:gd name="connsiteY174" fmla="*/ 195660 h 792877"/>
              <a:gd name="connsiteX175" fmla="*/ 105934 w 766207"/>
              <a:gd name="connsiteY175" fmla="*/ 159750 h 792877"/>
              <a:gd name="connsiteX176" fmla="*/ 102601 w 766207"/>
              <a:gd name="connsiteY176" fmla="*/ 159655 h 792877"/>
              <a:gd name="connsiteX177" fmla="*/ 98791 w 766207"/>
              <a:gd name="connsiteY177" fmla="*/ 159084 h 792877"/>
              <a:gd name="connsiteX178" fmla="*/ 52309 w 766207"/>
              <a:gd name="connsiteY178" fmla="*/ 102600 h 792877"/>
              <a:gd name="connsiteX179" fmla="*/ 70406 w 766207"/>
              <a:gd name="connsiteY179" fmla="*/ 65643 h 792877"/>
              <a:gd name="connsiteX180" fmla="*/ 109363 w 766207"/>
              <a:gd name="connsiteY180" fmla="*/ 52308 h 792877"/>
              <a:gd name="connsiteX181" fmla="*/ 133938 w 766207"/>
              <a:gd name="connsiteY181" fmla="*/ 60309 h 792877"/>
              <a:gd name="connsiteX182" fmla="*/ 133938 w 766207"/>
              <a:gd name="connsiteY182" fmla="*/ 60309 h 792877"/>
              <a:gd name="connsiteX183" fmla="*/ 159655 w 766207"/>
              <a:gd name="connsiteY183" fmla="*/ 109363 h 792877"/>
              <a:gd name="connsiteX184" fmla="*/ 149273 w 766207"/>
              <a:gd name="connsiteY184" fmla="*/ 137748 h 792877"/>
              <a:gd name="connsiteX185" fmla="*/ 137653 w 766207"/>
              <a:gd name="connsiteY185" fmla="*/ 149178 h 792877"/>
              <a:gd name="connsiteX186" fmla="*/ 105934 w 766207"/>
              <a:gd name="connsiteY186" fmla="*/ 159750 h 792877"/>
              <a:gd name="connsiteX187" fmla="*/ 105839 w 766207"/>
              <a:gd name="connsiteY187" fmla="*/ 75930 h 792877"/>
              <a:gd name="connsiteX188" fmla="*/ 86027 w 766207"/>
              <a:gd name="connsiteY188" fmla="*/ 83455 h 792877"/>
              <a:gd name="connsiteX189" fmla="*/ 75931 w 766207"/>
              <a:gd name="connsiteY189" fmla="*/ 104029 h 792877"/>
              <a:gd name="connsiteX190" fmla="*/ 101458 w 766207"/>
              <a:gd name="connsiteY190" fmla="*/ 135366 h 792877"/>
              <a:gd name="connsiteX191" fmla="*/ 103363 w 766207"/>
              <a:gd name="connsiteY191" fmla="*/ 135747 h 792877"/>
              <a:gd name="connsiteX192" fmla="*/ 123460 w 766207"/>
              <a:gd name="connsiteY192" fmla="*/ 129937 h 792877"/>
              <a:gd name="connsiteX193" fmla="*/ 129937 w 766207"/>
              <a:gd name="connsiteY193" fmla="*/ 123555 h 792877"/>
              <a:gd name="connsiteX194" fmla="*/ 135748 w 766207"/>
              <a:gd name="connsiteY194" fmla="*/ 107744 h 792877"/>
              <a:gd name="connsiteX195" fmla="*/ 121365 w 766207"/>
              <a:gd name="connsiteY195" fmla="*/ 80407 h 792877"/>
              <a:gd name="connsiteX196" fmla="*/ 121365 w 766207"/>
              <a:gd name="connsiteY196" fmla="*/ 80407 h 792877"/>
              <a:gd name="connsiteX197" fmla="*/ 107744 w 766207"/>
              <a:gd name="connsiteY197" fmla="*/ 75930 h 792877"/>
              <a:gd name="connsiteX198" fmla="*/ 105839 w 766207"/>
              <a:gd name="connsiteY198" fmla="*/ 75930 h 79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766207" h="792877">
                <a:moveTo>
                  <a:pt x="481696" y="792877"/>
                </a:moveTo>
                <a:lnTo>
                  <a:pt x="396447" y="792877"/>
                </a:lnTo>
                <a:cubicBezTo>
                  <a:pt x="389875" y="792877"/>
                  <a:pt x="384541" y="787543"/>
                  <a:pt x="384541" y="780971"/>
                </a:cubicBezTo>
                <a:lnTo>
                  <a:pt x="384541" y="736394"/>
                </a:lnTo>
                <a:lnTo>
                  <a:pt x="294529" y="736394"/>
                </a:lnTo>
                <a:lnTo>
                  <a:pt x="294529" y="780971"/>
                </a:lnTo>
                <a:cubicBezTo>
                  <a:pt x="294529" y="787543"/>
                  <a:pt x="289195" y="792877"/>
                  <a:pt x="282623" y="792877"/>
                </a:cubicBezTo>
                <a:lnTo>
                  <a:pt x="197374" y="792877"/>
                </a:lnTo>
                <a:cubicBezTo>
                  <a:pt x="190802" y="792877"/>
                  <a:pt x="185468" y="787543"/>
                  <a:pt x="185468" y="780971"/>
                </a:cubicBezTo>
                <a:lnTo>
                  <a:pt x="185468" y="680863"/>
                </a:lnTo>
                <a:cubicBezTo>
                  <a:pt x="185468" y="664956"/>
                  <a:pt x="198422" y="652002"/>
                  <a:pt x="214329" y="652002"/>
                </a:cubicBezTo>
                <a:lnTo>
                  <a:pt x="259192" y="652002"/>
                </a:lnTo>
                <a:cubicBezTo>
                  <a:pt x="259192" y="651717"/>
                  <a:pt x="259192" y="651431"/>
                  <a:pt x="259192" y="651240"/>
                </a:cubicBezTo>
                <a:lnTo>
                  <a:pt x="259192" y="646478"/>
                </a:lnTo>
                <a:cubicBezTo>
                  <a:pt x="259192" y="644954"/>
                  <a:pt x="259287" y="643525"/>
                  <a:pt x="259477" y="642001"/>
                </a:cubicBezTo>
                <a:lnTo>
                  <a:pt x="129556" y="642001"/>
                </a:lnTo>
                <a:cubicBezTo>
                  <a:pt x="122984" y="642001"/>
                  <a:pt x="117650" y="636667"/>
                  <a:pt x="117650" y="630095"/>
                </a:cubicBezTo>
                <a:lnTo>
                  <a:pt x="117650" y="465312"/>
                </a:lnTo>
                <a:cubicBezTo>
                  <a:pt x="117650" y="458740"/>
                  <a:pt x="122984" y="453406"/>
                  <a:pt x="129556" y="453406"/>
                </a:cubicBezTo>
                <a:lnTo>
                  <a:pt x="218234" y="453406"/>
                </a:lnTo>
                <a:lnTo>
                  <a:pt x="86122" y="209852"/>
                </a:lnTo>
                <a:cubicBezTo>
                  <a:pt x="34211" y="200041"/>
                  <a:pt x="-3127" y="152607"/>
                  <a:pt x="207" y="99267"/>
                </a:cubicBezTo>
                <a:cubicBezTo>
                  <a:pt x="3922" y="40974"/>
                  <a:pt x="54214" y="-3413"/>
                  <a:pt x="112602" y="207"/>
                </a:cubicBezTo>
                <a:cubicBezTo>
                  <a:pt x="151369" y="2683"/>
                  <a:pt x="185849" y="26496"/>
                  <a:pt x="202042" y="61548"/>
                </a:cubicBezTo>
                <a:lnTo>
                  <a:pt x="532083" y="125841"/>
                </a:lnTo>
                <a:cubicBezTo>
                  <a:pt x="542179" y="127842"/>
                  <a:pt x="551323" y="132699"/>
                  <a:pt x="558562" y="139843"/>
                </a:cubicBezTo>
                <a:cubicBezTo>
                  <a:pt x="564849" y="138033"/>
                  <a:pt x="571326" y="137081"/>
                  <a:pt x="577898" y="137081"/>
                </a:cubicBezTo>
                <a:cubicBezTo>
                  <a:pt x="616474" y="137081"/>
                  <a:pt x="647907" y="168513"/>
                  <a:pt x="647907" y="207090"/>
                </a:cubicBezTo>
                <a:cubicBezTo>
                  <a:pt x="647907" y="214995"/>
                  <a:pt x="646478" y="222806"/>
                  <a:pt x="643716" y="230426"/>
                </a:cubicBezTo>
                <a:lnTo>
                  <a:pt x="750301" y="297863"/>
                </a:lnTo>
                <a:cubicBezTo>
                  <a:pt x="758873" y="303292"/>
                  <a:pt x="764207" y="312246"/>
                  <a:pt x="764874" y="322342"/>
                </a:cubicBezTo>
                <a:cubicBezTo>
                  <a:pt x="765541" y="332439"/>
                  <a:pt x="761445" y="341964"/>
                  <a:pt x="753730" y="348536"/>
                </a:cubicBezTo>
                <a:cubicBezTo>
                  <a:pt x="761540" y="353584"/>
                  <a:pt x="766207" y="362252"/>
                  <a:pt x="766207" y="371967"/>
                </a:cubicBezTo>
                <a:cubicBezTo>
                  <a:pt x="766207" y="377587"/>
                  <a:pt x="764874" y="382540"/>
                  <a:pt x="762207" y="386731"/>
                </a:cubicBezTo>
                <a:lnTo>
                  <a:pt x="756682" y="395494"/>
                </a:lnTo>
                <a:cubicBezTo>
                  <a:pt x="754015" y="399685"/>
                  <a:pt x="750110" y="403019"/>
                  <a:pt x="745062" y="405400"/>
                </a:cubicBezTo>
                <a:cubicBezTo>
                  <a:pt x="736299" y="409591"/>
                  <a:pt x="726298" y="409020"/>
                  <a:pt x="718392" y="404067"/>
                </a:cubicBezTo>
                <a:lnTo>
                  <a:pt x="697246" y="390732"/>
                </a:lnTo>
                <a:lnTo>
                  <a:pt x="672958" y="408829"/>
                </a:lnTo>
                <a:cubicBezTo>
                  <a:pt x="662956" y="417211"/>
                  <a:pt x="648097" y="418164"/>
                  <a:pt x="636477" y="410829"/>
                </a:cubicBezTo>
                <a:lnTo>
                  <a:pt x="593614" y="383683"/>
                </a:lnTo>
                <a:cubicBezTo>
                  <a:pt x="579803" y="408543"/>
                  <a:pt x="567802" y="432737"/>
                  <a:pt x="561420" y="445977"/>
                </a:cubicBezTo>
                <a:cubicBezTo>
                  <a:pt x="558181" y="452549"/>
                  <a:pt x="552276" y="457502"/>
                  <a:pt x="545227" y="459502"/>
                </a:cubicBezTo>
                <a:cubicBezTo>
                  <a:pt x="538084" y="461502"/>
                  <a:pt x="530464" y="460359"/>
                  <a:pt x="524177" y="456454"/>
                </a:cubicBezTo>
                <a:lnTo>
                  <a:pt x="465789" y="419497"/>
                </a:lnTo>
                <a:cubicBezTo>
                  <a:pt x="459312" y="415401"/>
                  <a:pt x="455026" y="408734"/>
                  <a:pt x="453978" y="401114"/>
                </a:cubicBezTo>
                <a:cubicBezTo>
                  <a:pt x="452930" y="393494"/>
                  <a:pt x="455311" y="385874"/>
                  <a:pt x="460455" y="380159"/>
                </a:cubicBezTo>
                <a:lnTo>
                  <a:pt x="460455" y="380159"/>
                </a:lnTo>
                <a:lnTo>
                  <a:pt x="506842" y="328724"/>
                </a:lnTo>
                <a:lnTo>
                  <a:pt x="499126" y="323866"/>
                </a:lnTo>
                <a:cubicBezTo>
                  <a:pt x="491983" y="319389"/>
                  <a:pt x="487125" y="312341"/>
                  <a:pt x="485220" y="304149"/>
                </a:cubicBezTo>
                <a:cubicBezTo>
                  <a:pt x="483410" y="295958"/>
                  <a:pt x="484839" y="287481"/>
                  <a:pt x="489316" y="280432"/>
                </a:cubicBezTo>
                <a:lnTo>
                  <a:pt x="515414" y="239094"/>
                </a:lnTo>
                <a:cubicBezTo>
                  <a:pt x="513509" y="235379"/>
                  <a:pt x="511985" y="231474"/>
                  <a:pt x="510747" y="227378"/>
                </a:cubicBezTo>
                <a:lnTo>
                  <a:pt x="196422" y="166132"/>
                </a:lnTo>
                <a:lnTo>
                  <a:pt x="352251" y="453406"/>
                </a:lnTo>
                <a:lnTo>
                  <a:pt x="391494" y="453406"/>
                </a:lnTo>
                <a:cubicBezTo>
                  <a:pt x="426832" y="453406"/>
                  <a:pt x="455597" y="482172"/>
                  <a:pt x="455597" y="517509"/>
                </a:cubicBezTo>
                <a:lnTo>
                  <a:pt x="455597" y="613902"/>
                </a:lnTo>
                <a:cubicBezTo>
                  <a:pt x="455597" y="629333"/>
                  <a:pt x="443024" y="641906"/>
                  <a:pt x="427594" y="641906"/>
                </a:cubicBezTo>
                <a:lnTo>
                  <a:pt x="419497" y="641906"/>
                </a:lnTo>
                <a:cubicBezTo>
                  <a:pt x="419688" y="643335"/>
                  <a:pt x="419783" y="644859"/>
                  <a:pt x="419783" y="646383"/>
                </a:cubicBezTo>
                <a:lnTo>
                  <a:pt x="419783" y="651145"/>
                </a:lnTo>
                <a:cubicBezTo>
                  <a:pt x="419783" y="651431"/>
                  <a:pt x="419783" y="651717"/>
                  <a:pt x="419783" y="651907"/>
                </a:cubicBezTo>
                <a:lnTo>
                  <a:pt x="464646" y="651907"/>
                </a:lnTo>
                <a:cubicBezTo>
                  <a:pt x="480553" y="651907"/>
                  <a:pt x="493602" y="664861"/>
                  <a:pt x="493602" y="680768"/>
                </a:cubicBezTo>
                <a:lnTo>
                  <a:pt x="493602" y="780876"/>
                </a:lnTo>
                <a:cubicBezTo>
                  <a:pt x="493602" y="787543"/>
                  <a:pt x="488268" y="792877"/>
                  <a:pt x="481696" y="792877"/>
                </a:cubicBezTo>
                <a:close/>
                <a:moveTo>
                  <a:pt x="408353" y="769065"/>
                </a:moveTo>
                <a:lnTo>
                  <a:pt x="469789" y="769065"/>
                </a:lnTo>
                <a:lnTo>
                  <a:pt x="469789" y="680863"/>
                </a:lnTo>
                <a:cubicBezTo>
                  <a:pt x="469789" y="678101"/>
                  <a:pt x="467408" y="675815"/>
                  <a:pt x="464646" y="675815"/>
                </a:cubicBezTo>
                <a:lnTo>
                  <a:pt x="214329" y="675815"/>
                </a:lnTo>
                <a:cubicBezTo>
                  <a:pt x="211567" y="675815"/>
                  <a:pt x="209281" y="678101"/>
                  <a:pt x="209281" y="680863"/>
                </a:cubicBezTo>
                <a:lnTo>
                  <a:pt x="209281" y="769065"/>
                </a:lnTo>
                <a:lnTo>
                  <a:pt x="270717" y="769065"/>
                </a:lnTo>
                <a:lnTo>
                  <a:pt x="270717" y="724488"/>
                </a:lnTo>
                <a:cubicBezTo>
                  <a:pt x="270717" y="717915"/>
                  <a:pt x="276051" y="712581"/>
                  <a:pt x="282623" y="712581"/>
                </a:cubicBezTo>
                <a:lnTo>
                  <a:pt x="396447" y="712581"/>
                </a:lnTo>
                <a:cubicBezTo>
                  <a:pt x="403019" y="712581"/>
                  <a:pt x="408353" y="717915"/>
                  <a:pt x="408353" y="724488"/>
                </a:cubicBezTo>
                <a:lnTo>
                  <a:pt x="408353" y="769065"/>
                </a:lnTo>
                <a:close/>
                <a:moveTo>
                  <a:pt x="283004" y="651907"/>
                </a:moveTo>
                <a:lnTo>
                  <a:pt x="395971" y="651907"/>
                </a:lnTo>
                <a:cubicBezTo>
                  <a:pt x="395971" y="651621"/>
                  <a:pt x="396066" y="651431"/>
                  <a:pt x="396066" y="651145"/>
                </a:cubicBezTo>
                <a:lnTo>
                  <a:pt x="396066" y="646383"/>
                </a:lnTo>
                <a:cubicBezTo>
                  <a:pt x="396066" y="644478"/>
                  <a:pt x="395209" y="642954"/>
                  <a:pt x="394161" y="641906"/>
                </a:cubicBezTo>
                <a:lnTo>
                  <a:pt x="284909" y="641906"/>
                </a:lnTo>
                <a:cubicBezTo>
                  <a:pt x="283861" y="642954"/>
                  <a:pt x="283004" y="644478"/>
                  <a:pt x="283004" y="646383"/>
                </a:cubicBezTo>
                <a:lnTo>
                  <a:pt x="283004" y="651145"/>
                </a:lnTo>
                <a:cubicBezTo>
                  <a:pt x="283004" y="651431"/>
                  <a:pt x="283004" y="651717"/>
                  <a:pt x="283004" y="651907"/>
                </a:cubicBezTo>
                <a:close/>
                <a:moveTo>
                  <a:pt x="141463" y="618093"/>
                </a:moveTo>
                <a:lnTo>
                  <a:pt x="427689" y="618093"/>
                </a:lnTo>
                <a:cubicBezTo>
                  <a:pt x="429975" y="618093"/>
                  <a:pt x="431880" y="616188"/>
                  <a:pt x="431880" y="613902"/>
                </a:cubicBezTo>
                <a:lnTo>
                  <a:pt x="431880" y="517509"/>
                </a:lnTo>
                <a:cubicBezTo>
                  <a:pt x="431880" y="495316"/>
                  <a:pt x="413782" y="477219"/>
                  <a:pt x="391589" y="477219"/>
                </a:cubicBezTo>
                <a:lnTo>
                  <a:pt x="345202" y="477219"/>
                </a:lnTo>
                <a:cubicBezTo>
                  <a:pt x="340821" y="477219"/>
                  <a:pt x="336820" y="474837"/>
                  <a:pt x="334725" y="471027"/>
                </a:cubicBezTo>
                <a:lnTo>
                  <a:pt x="170514" y="168132"/>
                </a:lnTo>
                <a:cubicBezTo>
                  <a:pt x="168323" y="164037"/>
                  <a:pt x="168704" y="158988"/>
                  <a:pt x="171466" y="155274"/>
                </a:cubicBezTo>
                <a:cubicBezTo>
                  <a:pt x="173371" y="152797"/>
                  <a:pt x="175181" y="149940"/>
                  <a:pt x="177086" y="146606"/>
                </a:cubicBezTo>
                <a:cubicBezTo>
                  <a:pt x="179658" y="142224"/>
                  <a:pt x="184706" y="139843"/>
                  <a:pt x="189659" y="140796"/>
                </a:cubicBezTo>
                <a:lnTo>
                  <a:pt x="516652" y="204518"/>
                </a:lnTo>
                <a:cubicBezTo>
                  <a:pt x="518176" y="204804"/>
                  <a:pt x="519605" y="204804"/>
                  <a:pt x="521034" y="204899"/>
                </a:cubicBezTo>
                <a:cubicBezTo>
                  <a:pt x="526654" y="205089"/>
                  <a:pt x="531416" y="209280"/>
                  <a:pt x="532369" y="214805"/>
                </a:cubicBezTo>
                <a:cubicBezTo>
                  <a:pt x="533512" y="221568"/>
                  <a:pt x="535893" y="227664"/>
                  <a:pt x="539417" y="232998"/>
                </a:cubicBezTo>
                <a:cubicBezTo>
                  <a:pt x="542084" y="236903"/>
                  <a:pt x="542084" y="242046"/>
                  <a:pt x="539608" y="246047"/>
                </a:cubicBezTo>
                <a:lnTo>
                  <a:pt x="509604" y="293481"/>
                </a:lnTo>
                <a:cubicBezTo>
                  <a:pt x="508461" y="295196"/>
                  <a:pt x="508175" y="297291"/>
                  <a:pt x="508556" y="299196"/>
                </a:cubicBezTo>
                <a:cubicBezTo>
                  <a:pt x="509032" y="301197"/>
                  <a:pt x="510175" y="302911"/>
                  <a:pt x="511890" y="303959"/>
                </a:cubicBezTo>
                <a:lnTo>
                  <a:pt x="531511" y="316341"/>
                </a:lnTo>
                <a:cubicBezTo>
                  <a:pt x="531511" y="316341"/>
                  <a:pt x="531511" y="316341"/>
                  <a:pt x="531511" y="316341"/>
                </a:cubicBezTo>
                <a:lnTo>
                  <a:pt x="649145" y="390827"/>
                </a:lnTo>
                <a:cubicBezTo>
                  <a:pt x="652003" y="392637"/>
                  <a:pt x="655527" y="392351"/>
                  <a:pt x="658099" y="390255"/>
                </a:cubicBezTo>
                <a:lnTo>
                  <a:pt x="738394" y="330343"/>
                </a:lnTo>
                <a:cubicBezTo>
                  <a:pt x="740204" y="328724"/>
                  <a:pt x="741061" y="326533"/>
                  <a:pt x="740966" y="324152"/>
                </a:cubicBezTo>
                <a:cubicBezTo>
                  <a:pt x="740776" y="321675"/>
                  <a:pt x="739537" y="319485"/>
                  <a:pt x="737442" y="318151"/>
                </a:cubicBezTo>
                <a:lnTo>
                  <a:pt x="622094" y="245190"/>
                </a:lnTo>
                <a:cubicBezTo>
                  <a:pt x="616760" y="241856"/>
                  <a:pt x="614950" y="234903"/>
                  <a:pt x="617998" y="229378"/>
                </a:cubicBezTo>
                <a:cubicBezTo>
                  <a:pt x="621904" y="222234"/>
                  <a:pt x="623904" y="214805"/>
                  <a:pt x="623904" y="207280"/>
                </a:cubicBezTo>
                <a:cubicBezTo>
                  <a:pt x="623904" y="181753"/>
                  <a:pt x="603139" y="161084"/>
                  <a:pt x="577708" y="161084"/>
                </a:cubicBezTo>
                <a:cubicBezTo>
                  <a:pt x="571421" y="161084"/>
                  <a:pt x="565230" y="162417"/>
                  <a:pt x="559324" y="164894"/>
                </a:cubicBezTo>
                <a:cubicBezTo>
                  <a:pt x="554086" y="167180"/>
                  <a:pt x="548085" y="165465"/>
                  <a:pt x="544846" y="160798"/>
                </a:cubicBezTo>
                <a:cubicBezTo>
                  <a:pt x="540560" y="154797"/>
                  <a:pt x="534369" y="150702"/>
                  <a:pt x="527320" y="149273"/>
                </a:cubicBezTo>
                <a:lnTo>
                  <a:pt x="191088" y="83741"/>
                </a:lnTo>
                <a:cubicBezTo>
                  <a:pt x="187087" y="82979"/>
                  <a:pt x="183754" y="80121"/>
                  <a:pt x="182230" y="76311"/>
                </a:cubicBezTo>
                <a:cubicBezTo>
                  <a:pt x="170704" y="46498"/>
                  <a:pt x="142701" y="25924"/>
                  <a:pt x="110887" y="23924"/>
                </a:cubicBezTo>
                <a:cubicBezTo>
                  <a:pt x="65739" y="20971"/>
                  <a:pt x="26686" y="55547"/>
                  <a:pt x="23829" y="100695"/>
                </a:cubicBezTo>
                <a:cubicBezTo>
                  <a:pt x="21162" y="143653"/>
                  <a:pt x="52499" y="181658"/>
                  <a:pt x="95266" y="187182"/>
                </a:cubicBezTo>
                <a:cubicBezTo>
                  <a:pt x="99172" y="187659"/>
                  <a:pt x="102601" y="190040"/>
                  <a:pt x="104410" y="193564"/>
                </a:cubicBezTo>
                <a:cubicBezTo>
                  <a:pt x="104506" y="193850"/>
                  <a:pt x="104696" y="194231"/>
                  <a:pt x="104887" y="194612"/>
                </a:cubicBezTo>
                <a:lnTo>
                  <a:pt x="248619" y="459693"/>
                </a:lnTo>
                <a:cubicBezTo>
                  <a:pt x="250619" y="463407"/>
                  <a:pt x="250524" y="467884"/>
                  <a:pt x="248428" y="471504"/>
                </a:cubicBezTo>
                <a:cubicBezTo>
                  <a:pt x="246238" y="475123"/>
                  <a:pt x="242428" y="477314"/>
                  <a:pt x="238237" y="477314"/>
                </a:cubicBezTo>
                <a:lnTo>
                  <a:pt x="141463" y="477314"/>
                </a:lnTo>
                <a:lnTo>
                  <a:pt x="141463" y="618093"/>
                </a:lnTo>
                <a:close/>
                <a:moveTo>
                  <a:pt x="478267" y="396256"/>
                </a:moveTo>
                <a:cubicBezTo>
                  <a:pt x="477695" y="396828"/>
                  <a:pt x="477695" y="397494"/>
                  <a:pt x="477695" y="397971"/>
                </a:cubicBezTo>
                <a:cubicBezTo>
                  <a:pt x="477790" y="398447"/>
                  <a:pt x="477981" y="399018"/>
                  <a:pt x="478648" y="399495"/>
                </a:cubicBezTo>
                <a:lnTo>
                  <a:pt x="537036" y="436452"/>
                </a:lnTo>
                <a:cubicBezTo>
                  <a:pt x="537703" y="436928"/>
                  <a:pt x="538369" y="436833"/>
                  <a:pt x="538846" y="436737"/>
                </a:cubicBezTo>
                <a:cubicBezTo>
                  <a:pt x="539417" y="436547"/>
                  <a:pt x="539798" y="436166"/>
                  <a:pt x="540084" y="435690"/>
                </a:cubicBezTo>
                <a:cubicBezTo>
                  <a:pt x="546656" y="422069"/>
                  <a:pt x="559229" y="396828"/>
                  <a:pt x="573612" y="371110"/>
                </a:cubicBezTo>
                <a:lnTo>
                  <a:pt x="527416" y="341868"/>
                </a:lnTo>
                <a:lnTo>
                  <a:pt x="478267" y="396256"/>
                </a:lnTo>
                <a:close/>
                <a:moveTo>
                  <a:pt x="717725" y="375492"/>
                </a:moveTo>
                <a:lnTo>
                  <a:pt x="731155" y="383969"/>
                </a:lnTo>
                <a:cubicBezTo>
                  <a:pt x="732489" y="384826"/>
                  <a:pt x="734013" y="384350"/>
                  <a:pt x="734870" y="383969"/>
                </a:cubicBezTo>
                <a:cubicBezTo>
                  <a:pt x="736108" y="383397"/>
                  <a:pt x="736489" y="382921"/>
                  <a:pt x="736585" y="382826"/>
                </a:cubicBezTo>
                <a:lnTo>
                  <a:pt x="742109" y="374063"/>
                </a:lnTo>
                <a:cubicBezTo>
                  <a:pt x="742300" y="373777"/>
                  <a:pt x="742395" y="373015"/>
                  <a:pt x="742395" y="372063"/>
                </a:cubicBezTo>
                <a:cubicBezTo>
                  <a:pt x="742395" y="371205"/>
                  <a:pt x="742204" y="369586"/>
                  <a:pt x="740871" y="368729"/>
                </a:cubicBezTo>
                <a:cubicBezTo>
                  <a:pt x="740871" y="368729"/>
                  <a:pt x="740871" y="368729"/>
                  <a:pt x="740871" y="368729"/>
                </a:cubicBezTo>
                <a:lnTo>
                  <a:pt x="733346" y="363966"/>
                </a:lnTo>
                <a:lnTo>
                  <a:pt x="717725" y="375492"/>
                </a:lnTo>
                <a:close/>
                <a:moveTo>
                  <a:pt x="746014" y="339582"/>
                </a:moveTo>
                <a:lnTo>
                  <a:pt x="746014" y="339582"/>
                </a:lnTo>
                <a:lnTo>
                  <a:pt x="746014" y="339582"/>
                </a:lnTo>
                <a:close/>
                <a:moveTo>
                  <a:pt x="579422" y="240618"/>
                </a:moveTo>
                <a:cubicBezTo>
                  <a:pt x="560467" y="240618"/>
                  <a:pt x="545037" y="225187"/>
                  <a:pt x="545037" y="206232"/>
                </a:cubicBezTo>
                <a:cubicBezTo>
                  <a:pt x="545037" y="205661"/>
                  <a:pt x="545132" y="204327"/>
                  <a:pt x="545227" y="203756"/>
                </a:cubicBezTo>
                <a:cubicBezTo>
                  <a:pt x="545227" y="203375"/>
                  <a:pt x="545323" y="202422"/>
                  <a:pt x="545418" y="201565"/>
                </a:cubicBezTo>
                <a:cubicBezTo>
                  <a:pt x="546561" y="193278"/>
                  <a:pt x="550657" y="185754"/>
                  <a:pt x="556943" y="180324"/>
                </a:cubicBezTo>
                <a:cubicBezTo>
                  <a:pt x="563230" y="174895"/>
                  <a:pt x="571231" y="171847"/>
                  <a:pt x="579327" y="171847"/>
                </a:cubicBezTo>
                <a:cubicBezTo>
                  <a:pt x="598282" y="171847"/>
                  <a:pt x="613712" y="187278"/>
                  <a:pt x="613712" y="206232"/>
                </a:cubicBezTo>
                <a:cubicBezTo>
                  <a:pt x="613712" y="211090"/>
                  <a:pt x="612664" y="215853"/>
                  <a:pt x="610569" y="220425"/>
                </a:cubicBezTo>
                <a:cubicBezTo>
                  <a:pt x="605044" y="232712"/>
                  <a:pt x="592757" y="240618"/>
                  <a:pt x="579422" y="240618"/>
                </a:cubicBezTo>
                <a:close/>
                <a:moveTo>
                  <a:pt x="579422" y="195660"/>
                </a:moveTo>
                <a:cubicBezTo>
                  <a:pt x="576279" y="195660"/>
                  <a:pt x="573993" y="197088"/>
                  <a:pt x="572564" y="198327"/>
                </a:cubicBezTo>
                <a:cubicBezTo>
                  <a:pt x="570564" y="200041"/>
                  <a:pt x="569421" y="202232"/>
                  <a:pt x="569040" y="204804"/>
                </a:cubicBezTo>
                <a:cubicBezTo>
                  <a:pt x="569040" y="204899"/>
                  <a:pt x="568945" y="205661"/>
                  <a:pt x="568945" y="205756"/>
                </a:cubicBezTo>
                <a:cubicBezTo>
                  <a:pt x="568945" y="205947"/>
                  <a:pt x="568849" y="206709"/>
                  <a:pt x="568849" y="206994"/>
                </a:cubicBezTo>
                <a:cubicBezTo>
                  <a:pt x="568849" y="212043"/>
                  <a:pt x="573612" y="216805"/>
                  <a:pt x="579422" y="216805"/>
                </a:cubicBezTo>
                <a:cubicBezTo>
                  <a:pt x="583518" y="216805"/>
                  <a:pt x="587233" y="214329"/>
                  <a:pt x="588947" y="210614"/>
                </a:cubicBezTo>
                <a:cubicBezTo>
                  <a:pt x="589614" y="209185"/>
                  <a:pt x="589900" y="207756"/>
                  <a:pt x="589900" y="206232"/>
                </a:cubicBezTo>
                <a:cubicBezTo>
                  <a:pt x="589995" y="200422"/>
                  <a:pt x="585232" y="195660"/>
                  <a:pt x="579422" y="195660"/>
                </a:cubicBezTo>
                <a:close/>
                <a:moveTo>
                  <a:pt x="105934" y="159750"/>
                </a:moveTo>
                <a:cubicBezTo>
                  <a:pt x="104791" y="159750"/>
                  <a:pt x="103648" y="159750"/>
                  <a:pt x="102601" y="159655"/>
                </a:cubicBezTo>
                <a:cubicBezTo>
                  <a:pt x="101267" y="159560"/>
                  <a:pt x="100029" y="159369"/>
                  <a:pt x="98791" y="159084"/>
                </a:cubicBezTo>
                <a:cubicBezTo>
                  <a:pt x="70216" y="154797"/>
                  <a:pt x="50499" y="130604"/>
                  <a:pt x="52309" y="102600"/>
                </a:cubicBezTo>
                <a:cubicBezTo>
                  <a:pt x="53166" y="88218"/>
                  <a:pt x="59643" y="75168"/>
                  <a:pt x="70406" y="65643"/>
                </a:cubicBezTo>
                <a:cubicBezTo>
                  <a:pt x="81169" y="56118"/>
                  <a:pt x="94981" y="51356"/>
                  <a:pt x="109363" y="52308"/>
                </a:cubicBezTo>
                <a:cubicBezTo>
                  <a:pt x="117936" y="52880"/>
                  <a:pt x="126223" y="55547"/>
                  <a:pt x="133938" y="60309"/>
                </a:cubicBezTo>
                <a:lnTo>
                  <a:pt x="133938" y="60309"/>
                </a:lnTo>
                <a:cubicBezTo>
                  <a:pt x="150988" y="70787"/>
                  <a:pt x="160894" y="89646"/>
                  <a:pt x="159655" y="109363"/>
                </a:cubicBezTo>
                <a:cubicBezTo>
                  <a:pt x="158989" y="119555"/>
                  <a:pt x="155464" y="129366"/>
                  <a:pt x="149273" y="137748"/>
                </a:cubicBezTo>
                <a:cubicBezTo>
                  <a:pt x="146225" y="141939"/>
                  <a:pt x="142320" y="145844"/>
                  <a:pt x="137653" y="149178"/>
                </a:cubicBezTo>
                <a:cubicBezTo>
                  <a:pt x="128128" y="156131"/>
                  <a:pt x="117269" y="159750"/>
                  <a:pt x="105934" y="159750"/>
                </a:cubicBezTo>
                <a:close/>
                <a:moveTo>
                  <a:pt x="105839" y="75930"/>
                </a:moveTo>
                <a:cubicBezTo>
                  <a:pt x="98505" y="75930"/>
                  <a:pt x="91552" y="78597"/>
                  <a:pt x="86027" y="83455"/>
                </a:cubicBezTo>
                <a:cubicBezTo>
                  <a:pt x="80026" y="88789"/>
                  <a:pt x="76407" y="96028"/>
                  <a:pt x="75931" y="104029"/>
                </a:cubicBezTo>
                <a:cubicBezTo>
                  <a:pt x="74978" y="119555"/>
                  <a:pt x="85932" y="133080"/>
                  <a:pt x="101458" y="135366"/>
                </a:cubicBezTo>
                <a:lnTo>
                  <a:pt x="103363" y="135747"/>
                </a:lnTo>
                <a:cubicBezTo>
                  <a:pt x="112697" y="136414"/>
                  <a:pt x="119365" y="132985"/>
                  <a:pt x="123460" y="129937"/>
                </a:cubicBezTo>
                <a:cubicBezTo>
                  <a:pt x="126127" y="128032"/>
                  <a:pt x="128318" y="125841"/>
                  <a:pt x="129937" y="123555"/>
                </a:cubicBezTo>
                <a:cubicBezTo>
                  <a:pt x="133366" y="118888"/>
                  <a:pt x="135367" y="113364"/>
                  <a:pt x="135748" y="107744"/>
                </a:cubicBezTo>
                <a:cubicBezTo>
                  <a:pt x="136414" y="96790"/>
                  <a:pt x="130890" y="86313"/>
                  <a:pt x="121365" y="80407"/>
                </a:cubicBezTo>
                <a:cubicBezTo>
                  <a:pt x="121365" y="80407"/>
                  <a:pt x="121365" y="80407"/>
                  <a:pt x="121365" y="80407"/>
                </a:cubicBezTo>
                <a:cubicBezTo>
                  <a:pt x="116983" y="77740"/>
                  <a:pt x="112411" y="76216"/>
                  <a:pt x="107744" y="75930"/>
                </a:cubicBezTo>
                <a:cubicBezTo>
                  <a:pt x="107173" y="75930"/>
                  <a:pt x="106506" y="75930"/>
                  <a:pt x="105839" y="75930"/>
                </a:cubicBezTo>
                <a:close/>
              </a:path>
            </a:pathLst>
          </a:custGeom>
          <a:solidFill>
            <a:schemeClr val="bg2"/>
          </a:solidFill>
          <a:ln w="9525" cap="flat">
            <a:solidFill>
              <a:schemeClr val="bg2"/>
            </a:solidFill>
            <a:prstDash val="solid"/>
            <a:miter/>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4188103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5C8B8A-A01D-D52B-65C2-629435A6B975}"/>
              </a:ext>
            </a:extLst>
          </p:cNvPr>
          <p:cNvSpPr txBox="1"/>
          <p:nvPr/>
        </p:nvSpPr>
        <p:spPr>
          <a:xfrm>
            <a:off x="1202720" y="4138330"/>
            <a:ext cx="1642809" cy="461665"/>
          </a:xfrm>
          <a:prstGeom prst="rect">
            <a:avLst/>
          </a:prstGeom>
          <a:noFill/>
        </p:spPr>
        <p:txBody>
          <a:bodyPr wrap="square" rtlCol="0" anchor="ctr">
            <a:spAutoFit/>
          </a:bodyPr>
          <a:lstStyle/>
          <a:p>
            <a:pPr algn="ctr"/>
            <a:r>
              <a:rPr lang="en-US" sz="1200" b="1" dirty="0">
                <a:cs typeface="Arial" panose="020B0604020202020204" pitchFamily="34" charset="0"/>
              </a:rPr>
              <a:t>Equipment Installed &amp; Running</a:t>
            </a:r>
          </a:p>
        </p:txBody>
      </p:sp>
      <p:cxnSp>
        <p:nvCxnSpPr>
          <p:cNvPr id="11" name="Straight Arrow Connector 10">
            <a:extLst>
              <a:ext uri="{FF2B5EF4-FFF2-40B4-BE49-F238E27FC236}">
                <a16:creationId xmlns:a16="http://schemas.microsoft.com/office/drawing/2014/main" id="{7C0A6DA0-08CA-EF4F-98ED-13350150CDC0}"/>
              </a:ext>
            </a:extLst>
          </p:cNvPr>
          <p:cNvCxnSpPr>
            <a:cxnSpLocks/>
          </p:cNvCxnSpPr>
          <p:nvPr/>
        </p:nvCxnSpPr>
        <p:spPr>
          <a:xfrm>
            <a:off x="2770005" y="3434627"/>
            <a:ext cx="1035224" cy="0"/>
          </a:xfrm>
          <a:prstGeom prst="straightConnector1">
            <a:avLst/>
          </a:prstGeom>
          <a:ln w="25400">
            <a:solidFill>
              <a:schemeClr val="accent1">
                <a:lumMod val="60000"/>
                <a:lumOff val="40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4293095B-1058-9C21-22C4-170D3BA9F6D7}"/>
              </a:ext>
            </a:extLst>
          </p:cNvPr>
          <p:cNvSpPr/>
          <p:nvPr/>
        </p:nvSpPr>
        <p:spPr>
          <a:xfrm>
            <a:off x="2724097" y="3025345"/>
            <a:ext cx="1123418" cy="276996"/>
          </a:xfrm>
          <a:prstGeom prst="rect">
            <a:avLst/>
          </a:prstGeom>
          <a:noFill/>
          <a:ln w="38100">
            <a:noFill/>
          </a:ln>
        </p:spPr>
        <p:style>
          <a:lnRef idx="1">
            <a:schemeClr val="accent4"/>
          </a:lnRef>
          <a:fillRef idx="3">
            <a:schemeClr val="accent4"/>
          </a:fillRef>
          <a:effectRef idx="2">
            <a:schemeClr val="accent4"/>
          </a:effectRef>
          <a:fontRef idx="minor">
            <a:schemeClr val="lt1"/>
          </a:fontRef>
        </p:style>
        <p:txBody>
          <a:bodyPr rtlCol="0" anchor="ctr"/>
          <a:lstStyle/>
          <a:p>
            <a:r>
              <a:rPr lang="en-US" sz="1100" b="1" dirty="0">
                <a:solidFill>
                  <a:schemeClr val="tx1"/>
                </a:solidFill>
              </a:rPr>
              <a:t>Run to Failure</a:t>
            </a:r>
          </a:p>
        </p:txBody>
      </p:sp>
      <p:sp>
        <p:nvSpPr>
          <p:cNvPr id="23" name="Graphic 1">
            <a:extLst>
              <a:ext uri="{FF2B5EF4-FFF2-40B4-BE49-F238E27FC236}">
                <a16:creationId xmlns:a16="http://schemas.microsoft.com/office/drawing/2014/main" id="{1E9C6FC2-9FFD-34BE-6F67-E7301C598952}"/>
              </a:ext>
            </a:extLst>
          </p:cNvPr>
          <p:cNvSpPr>
            <a:spLocks noChangeAspect="1"/>
          </p:cNvSpPr>
          <p:nvPr/>
        </p:nvSpPr>
        <p:spPr>
          <a:xfrm>
            <a:off x="7070405" y="4861014"/>
            <a:ext cx="731520" cy="728154"/>
          </a:xfrm>
          <a:custGeom>
            <a:avLst/>
            <a:gdLst>
              <a:gd name="connsiteX0" fmla="*/ 406500 w 816692"/>
              <a:gd name="connsiteY0" fmla="*/ 929069 h 929068"/>
              <a:gd name="connsiteX1" fmla="*/ 203332 w 816692"/>
              <a:gd name="connsiteY1" fmla="*/ 852964 h 929068"/>
              <a:gd name="connsiteX2" fmla="*/ 31025 w 816692"/>
              <a:gd name="connsiteY2" fmla="*/ 852964 h 929068"/>
              <a:gd name="connsiteX3" fmla="*/ 19309 w 816692"/>
              <a:gd name="connsiteY3" fmla="*/ 842963 h 929068"/>
              <a:gd name="connsiteX4" fmla="*/ 164 w 816692"/>
              <a:gd name="connsiteY4" fmla="*/ 725996 h 929068"/>
              <a:gd name="connsiteX5" fmla="*/ 6355 w 816692"/>
              <a:gd name="connsiteY5" fmla="*/ 713518 h 929068"/>
              <a:gd name="connsiteX6" fmla="*/ 113035 w 816692"/>
              <a:gd name="connsiteY6" fmla="*/ 657701 h 929068"/>
              <a:gd name="connsiteX7" fmla="*/ 84841 w 816692"/>
              <a:gd name="connsiteY7" fmla="*/ 546259 h 929068"/>
              <a:gd name="connsiteX8" fmla="*/ 149230 w 816692"/>
              <a:gd name="connsiteY8" fmla="*/ 448247 h 929068"/>
              <a:gd name="connsiteX9" fmla="*/ 149992 w 816692"/>
              <a:gd name="connsiteY9" fmla="*/ 446818 h 929068"/>
              <a:gd name="connsiteX10" fmla="*/ 232002 w 816692"/>
              <a:gd name="connsiteY10" fmla="*/ 364331 h 929068"/>
              <a:gd name="connsiteX11" fmla="*/ 218953 w 816692"/>
              <a:gd name="connsiteY11" fmla="*/ 284417 h 929068"/>
              <a:gd name="connsiteX12" fmla="*/ 225144 w 816692"/>
              <a:gd name="connsiteY12" fmla="*/ 271939 h 929068"/>
              <a:gd name="connsiteX13" fmla="*/ 331824 w 816692"/>
              <a:gd name="connsiteY13" fmla="*/ 216122 h 929068"/>
              <a:gd name="connsiteX14" fmla="*/ 303630 w 816692"/>
              <a:gd name="connsiteY14" fmla="*/ 104680 h 929068"/>
              <a:gd name="connsiteX15" fmla="*/ 406977 w 816692"/>
              <a:gd name="connsiteY15" fmla="*/ 0 h 929068"/>
              <a:gd name="connsiteX16" fmla="*/ 407548 w 816692"/>
              <a:gd name="connsiteY16" fmla="*/ 0 h 929068"/>
              <a:gd name="connsiteX17" fmla="*/ 511275 w 816692"/>
              <a:gd name="connsiteY17" fmla="*/ 103823 h 929068"/>
              <a:gd name="connsiteX18" fmla="*/ 511275 w 816692"/>
              <a:gd name="connsiteY18" fmla="*/ 104108 h 929068"/>
              <a:gd name="connsiteX19" fmla="*/ 484129 w 816692"/>
              <a:gd name="connsiteY19" fmla="*/ 215646 h 929068"/>
              <a:gd name="connsiteX20" fmla="*/ 591666 w 816692"/>
              <a:gd name="connsiteY20" fmla="*/ 274701 h 929068"/>
              <a:gd name="connsiteX21" fmla="*/ 597667 w 816692"/>
              <a:gd name="connsiteY21" fmla="*/ 286988 h 929068"/>
              <a:gd name="connsiteX22" fmla="*/ 584999 w 816692"/>
              <a:gd name="connsiteY22" fmla="*/ 367284 h 929068"/>
              <a:gd name="connsiteX23" fmla="*/ 662818 w 816692"/>
              <a:gd name="connsiteY23" fmla="*/ 446818 h 929068"/>
              <a:gd name="connsiteX24" fmla="*/ 663580 w 816692"/>
              <a:gd name="connsiteY24" fmla="*/ 448056 h 929068"/>
              <a:gd name="connsiteX25" fmla="*/ 730160 w 816692"/>
              <a:gd name="connsiteY25" fmla="*/ 545497 h 929068"/>
              <a:gd name="connsiteX26" fmla="*/ 730160 w 816692"/>
              <a:gd name="connsiteY26" fmla="*/ 545783 h 929068"/>
              <a:gd name="connsiteX27" fmla="*/ 703014 w 816692"/>
              <a:gd name="connsiteY27" fmla="*/ 657320 h 929068"/>
              <a:gd name="connsiteX28" fmla="*/ 810551 w 816692"/>
              <a:gd name="connsiteY28" fmla="*/ 716375 h 929068"/>
              <a:gd name="connsiteX29" fmla="*/ 816552 w 816692"/>
              <a:gd name="connsiteY29" fmla="*/ 728663 h 929068"/>
              <a:gd name="connsiteX30" fmla="*/ 798549 w 816692"/>
              <a:gd name="connsiteY30" fmla="*/ 843058 h 929068"/>
              <a:gd name="connsiteX31" fmla="*/ 786834 w 816692"/>
              <a:gd name="connsiteY31" fmla="*/ 853154 h 929068"/>
              <a:gd name="connsiteX32" fmla="*/ 609669 w 816692"/>
              <a:gd name="connsiteY32" fmla="*/ 853154 h 929068"/>
              <a:gd name="connsiteX33" fmla="*/ 406500 w 816692"/>
              <a:gd name="connsiteY33" fmla="*/ 929069 h 929068"/>
              <a:gd name="connsiteX34" fmla="*/ 241718 w 816692"/>
              <a:gd name="connsiteY34" fmla="*/ 852964 h 929068"/>
              <a:gd name="connsiteX35" fmla="*/ 406500 w 816692"/>
              <a:gd name="connsiteY35" fmla="*/ 905256 h 929068"/>
              <a:gd name="connsiteX36" fmla="*/ 571283 w 816692"/>
              <a:gd name="connsiteY36" fmla="*/ 852964 h 929068"/>
              <a:gd name="connsiteX37" fmla="*/ 468699 w 816692"/>
              <a:gd name="connsiteY37" fmla="*/ 852964 h 929068"/>
              <a:gd name="connsiteX38" fmla="*/ 456983 w 816692"/>
              <a:gd name="connsiteY38" fmla="*/ 842963 h 929068"/>
              <a:gd name="connsiteX39" fmla="*/ 437838 w 816692"/>
              <a:gd name="connsiteY39" fmla="*/ 725996 h 929068"/>
              <a:gd name="connsiteX40" fmla="*/ 444029 w 816692"/>
              <a:gd name="connsiteY40" fmla="*/ 713518 h 929068"/>
              <a:gd name="connsiteX41" fmla="*/ 550709 w 816692"/>
              <a:gd name="connsiteY41" fmla="*/ 657701 h 929068"/>
              <a:gd name="connsiteX42" fmla="*/ 522515 w 816692"/>
              <a:gd name="connsiteY42" fmla="*/ 546259 h 929068"/>
              <a:gd name="connsiteX43" fmla="*/ 625861 w 816692"/>
              <a:gd name="connsiteY43" fmla="*/ 441579 h 929068"/>
              <a:gd name="connsiteX44" fmla="*/ 629481 w 816692"/>
              <a:gd name="connsiteY44" fmla="*/ 441579 h 929068"/>
              <a:gd name="connsiteX45" fmla="*/ 580903 w 816692"/>
              <a:gd name="connsiteY45" fmla="*/ 393764 h 929068"/>
              <a:gd name="connsiteX46" fmla="*/ 579665 w 816692"/>
              <a:gd name="connsiteY46" fmla="*/ 401288 h 929068"/>
              <a:gd name="connsiteX47" fmla="*/ 567949 w 816692"/>
              <a:gd name="connsiteY47" fmla="*/ 411385 h 929068"/>
              <a:gd name="connsiteX48" fmla="*/ 249909 w 816692"/>
              <a:gd name="connsiteY48" fmla="*/ 411385 h 929068"/>
              <a:gd name="connsiteX49" fmla="*/ 238194 w 816692"/>
              <a:gd name="connsiteY49" fmla="*/ 401384 h 929068"/>
              <a:gd name="connsiteX50" fmla="*/ 236384 w 816692"/>
              <a:gd name="connsiteY50" fmla="*/ 390525 h 929068"/>
              <a:gd name="connsiteX51" fmla="*/ 183425 w 816692"/>
              <a:gd name="connsiteY51" fmla="*/ 441674 h 929068"/>
              <a:gd name="connsiteX52" fmla="*/ 188664 w 816692"/>
              <a:gd name="connsiteY52" fmla="*/ 441579 h 929068"/>
              <a:gd name="connsiteX53" fmla="*/ 292391 w 816692"/>
              <a:gd name="connsiteY53" fmla="*/ 545402 h 929068"/>
              <a:gd name="connsiteX54" fmla="*/ 292391 w 816692"/>
              <a:gd name="connsiteY54" fmla="*/ 545687 h 929068"/>
              <a:gd name="connsiteX55" fmla="*/ 265245 w 816692"/>
              <a:gd name="connsiteY55" fmla="*/ 657225 h 929068"/>
              <a:gd name="connsiteX56" fmla="*/ 372782 w 816692"/>
              <a:gd name="connsiteY56" fmla="*/ 716280 h 929068"/>
              <a:gd name="connsiteX57" fmla="*/ 378783 w 816692"/>
              <a:gd name="connsiteY57" fmla="*/ 728567 h 929068"/>
              <a:gd name="connsiteX58" fmla="*/ 360780 w 816692"/>
              <a:gd name="connsiteY58" fmla="*/ 842963 h 929068"/>
              <a:gd name="connsiteX59" fmla="*/ 349065 w 816692"/>
              <a:gd name="connsiteY59" fmla="*/ 853059 h 929068"/>
              <a:gd name="connsiteX60" fmla="*/ 241718 w 816692"/>
              <a:gd name="connsiteY60" fmla="*/ 853059 h 929068"/>
              <a:gd name="connsiteX61" fmla="*/ 478890 w 816692"/>
              <a:gd name="connsiteY61" fmla="*/ 829151 h 929068"/>
              <a:gd name="connsiteX62" fmla="*/ 776642 w 816692"/>
              <a:gd name="connsiteY62" fmla="*/ 829151 h 929068"/>
              <a:gd name="connsiteX63" fmla="*/ 791787 w 816692"/>
              <a:gd name="connsiteY63" fmla="*/ 733044 h 929068"/>
              <a:gd name="connsiteX64" fmla="*/ 687964 w 816692"/>
              <a:gd name="connsiteY64" fmla="*/ 675989 h 929068"/>
              <a:gd name="connsiteX65" fmla="*/ 667866 w 816692"/>
              <a:gd name="connsiteY65" fmla="*/ 691610 h 929068"/>
              <a:gd name="connsiteX66" fmla="*/ 586523 w 816692"/>
              <a:gd name="connsiteY66" fmla="*/ 692277 h 929068"/>
              <a:gd name="connsiteX67" fmla="*/ 566044 w 816692"/>
              <a:gd name="connsiteY67" fmla="*/ 676561 h 929068"/>
              <a:gd name="connsiteX68" fmla="*/ 462793 w 816692"/>
              <a:gd name="connsiteY68" fmla="*/ 730663 h 929068"/>
              <a:gd name="connsiteX69" fmla="*/ 478890 w 816692"/>
              <a:gd name="connsiteY69" fmla="*/ 829151 h 929068"/>
              <a:gd name="connsiteX70" fmla="*/ 41121 w 816692"/>
              <a:gd name="connsiteY70" fmla="*/ 829151 h 929068"/>
              <a:gd name="connsiteX71" fmla="*/ 338873 w 816692"/>
              <a:gd name="connsiteY71" fmla="*/ 829151 h 929068"/>
              <a:gd name="connsiteX72" fmla="*/ 354018 w 816692"/>
              <a:gd name="connsiteY72" fmla="*/ 733044 h 929068"/>
              <a:gd name="connsiteX73" fmla="*/ 250195 w 816692"/>
              <a:gd name="connsiteY73" fmla="*/ 675989 h 929068"/>
              <a:gd name="connsiteX74" fmla="*/ 230097 w 816692"/>
              <a:gd name="connsiteY74" fmla="*/ 691610 h 929068"/>
              <a:gd name="connsiteX75" fmla="*/ 148754 w 816692"/>
              <a:gd name="connsiteY75" fmla="*/ 692277 h 929068"/>
              <a:gd name="connsiteX76" fmla="*/ 128275 w 816692"/>
              <a:gd name="connsiteY76" fmla="*/ 676561 h 929068"/>
              <a:gd name="connsiteX77" fmla="*/ 25024 w 816692"/>
              <a:gd name="connsiteY77" fmla="*/ 730663 h 929068"/>
              <a:gd name="connsiteX78" fmla="*/ 41121 w 816692"/>
              <a:gd name="connsiteY78" fmla="*/ 829151 h 929068"/>
              <a:gd name="connsiteX79" fmla="*/ 188759 w 816692"/>
              <a:gd name="connsiteY79" fmla="*/ 465392 h 929068"/>
              <a:gd name="connsiteX80" fmla="*/ 188283 w 816692"/>
              <a:gd name="connsiteY80" fmla="*/ 465392 h 929068"/>
              <a:gd name="connsiteX81" fmla="*/ 108654 w 816692"/>
              <a:gd name="connsiteY81" fmla="*/ 546545 h 929068"/>
              <a:gd name="connsiteX82" fmla="*/ 160565 w 816692"/>
              <a:gd name="connsiteY82" fmla="*/ 671608 h 929068"/>
              <a:gd name="connsiteX83" fmla="*/ 218001 w 816692"/>
              <a:gd name="connsiteY83" fmla="*/ 671132 h 929068"/>
              <a:gd name="connsiteX84" fmla="*/ 268578 w 816692"/>
              <a:gd name="connsiteY84" fmla="*/ 545973 h 929068"/>
              <a:gd name="connsiteX85" fmla="*/ 188759 w 816692"/>
              <a:gd name="connsiteY85" fmla="*/ 465392 h 929068"/>
              <a:gd name="connsiteX86" fmla="*/ 626433 w 816692"/>
              <a:gd name="connsiteY86" fmla="*/ 465392 h 929068"/>
              <a:gd name="connsiteX87" fmla="*/ 625956 w 816692"/>
              <a:gd name="connsiteY87" fmla="*/ 465392 h 929068"/>
              <a:gd name="connsiteX88" fmla="*/ 546327 w 816692"/>
              <a:gd name="connsiteY88" fmla="*/ 546545 h 929068"/>
              <a:gd name="connsiteX89" fmla="*/ 598334 w 816692"/>
              <a:gd name="connsiteY89" fmla="*/ 671608 h 929068"/>
              <a:gd name="connsiteX90" fmla="*/ 655770 w 816692"/>
              <a:gd name="connsiteY90" fmla="*/ 671132 h 929068"/>
              <a:gd name="connsiteX91" fmla="*/ 706347 w 816692"/>
              <a:gd name="connsiteY91" fmla="*/ 545973 h 929068"/>
              <a:gd name="connsiteX92" fmla="*/ 626433 w 816692"/>
              <a:gd name="connsiteY92" fmla="*/ 465392 h 929068"/>
              <a:gd name="connsiteX93" fmla="*/ 260006 w 816692"/>
              <a:gd name="connsiteY93" fmla="*/ 387572 h 929068"/>
              <a:gd name="connsiteX94" fmla="*/ 557757 w 816692"/>
              <a:gd name="connsiteY94" fmla="*/ 387572 h 929068"/>
              <a:gd name="connsiteX95" fmla="*/ 572902 w 816692"/>
              <a:gd name="connsiteY95" fmla="*/ 291465 h 929068"/>
              <a:gd name="connsiteX96" fmla="*/ 469080 w 816692"/>
              <a:gd name="connsiteY96" fmla="*/ 234410 h 929068"/>
              <a:gd name="connsiteX97" fmla="*/ 448982 w 816692"/>
              <a:gd name="connsiteY97" fmla="*/ 250031 h 929068"/>
              <a:gd name="connsiteX98" fmla="*/ 367638 w 816692"/>
              <a:gd name="connsiteY98" fmla="*/ 250698 h 929068"/>
              <a:gd name="connsiteX99" fmla="*/ 347160 w 816692"/>
              <a:gd name="connsiteY99" fmla="*/ 234982 h 929068"/>
              <a:gd name="connsiteX100" fmla="*/ 243909 w 816692"/>
              <a:gd name="connsiteY100" fmla="*/ 289084 h 929068"/>
              <a:gd name="connsiteX101" fmla="*/ 260006 w 816692"/>
              <a:gd name="connsiteY101" fmla="*/ 387572 h 929068"/>
              <a:gd name="connsiteX102" fmla="*/ 407643 w 816692"/>
              <a:gd name="connsiteY102" fmla="*/ 23813 h 929068"/>
              <a:gd name="connsiteX103" fmla="*/ 407167 w 816692"/>
              <a:gd name="connsiteY103" fmla="*/ 23813 h 929068"/>
              <a:gd name="connsiteX104" fmla="*/ 327538 w 816692"/>
              <a:gd name="connsiteY104" fmla="*/ 104966 h 929068"/>
              <a:gd name="connsiteX105" fmla="*/ 379449 w 816692"/>
              <a:gd name="connsiteY105" fmla="*/ 230029 h 929068"/>
              <a:gd name="connsiteX106" fmla="*/ 436885 w 816692"/>
              <a:gd name="connsiteY106" fmla="*/ 229553 h 929068"/>
              <a:gd name="connsiteX107" fmla="*/ 487463 w 816692"/>
              <a:gd name="connsiteY107" fmla="*/ 104394 h 929068"/>
              <a:gd name="connsiteX108" fmla="*/ 407643 w 816692"/>
              <a:gd name="connsiteY108" fmla="*/ 23813 h 92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816692" h="929068">
                <a:moveTo>
                  <a:pt x="406500" y="929069"/>
                </a:moveTo>
                <a:cubicBezTo>
                  <a:pt x="331539" y="929069"/>
                  <a:pt x="259625" y="902113"/>
                  <a:pt x="203332" y="852964"/>
                </a:cubicBezTo>
                <a:lnTo>
                  <a:pt x="31025" y="852964"/>
                </a:lnTo>
                <a:cubicBezTo>
                  <a:pt x="25215" y="852964"/>
                  <a:pt x="20262" y="848773"/>
                  <a:pt x="19309" y="842963"/>
                </a:cubicBezTo>
                <a:lnTo>
                  <a:pt x="164" y="725996"/>
                </a:lnTo>
                <a:cubicBezTo>
                  <a:pt x="-693" y="720947"/>
                  <a:pt x="1878" y="715899"/>
                  <a:pt x="6355" y="713518"/>
                </a:cubicBezTo>
                <a:lnTo>
                  <a:pt x="113035" y="657701"/>
                </a:lnTo>
                <a:cubicBezTo>
                  <a:pt x="95033" y="630079"/>
                  <a:pt x="85032" y="591693"/>
                  <a:pt x="84841" y="546259"/>
                </a:cubicBezTo>
                <a:cubicBezTo>
                  <a:pt x="85984" y="498348"/>
                  <a:pt x="110654" y="462534"/>
                  <a:pt x="149230" y="448247"/>
                </a:cubicBezTo>
                <a:cubicBezTo>
                  <a:pt x="149421" y="447770"/>
                  <a:pt x="149706" y="447294"/>
                  <a:pt x="149992" y="446818"/>
                </a:cubicBezTo>
                <a:cubicBezTo>
                  <a:pt x="172090" y="414147"/>
                  <a:pt x="199617" y="386429"/>
                  <a:pt x="232002" y="364331"/>
                </a:cubicBezTo>
                <a:lnTo>
                  <a:pt x="218953" y="284417"/>
                </a:lnTo>
                <a:cubicBezTo>
                  <a:pt x="218096" y="279368"/>
                  <a:pt x="220668" y="274320"/>
                  <a:pt x="225144" y="271939"/>
                </a:cubicBezTo>
                <a:lnTo>
                  <a:pt x="331824" y="216122"/>
                </a:lnTo>
                <a:cubicBezTo>
                  <a:pt x="313822" y="188500"/>
                  <a:pt x="303821" y="150114"/>
                  <a:pt x="303630" y="104680"/>
                </a:cubicBezTo>
                <a:cubicBezTo>
                  <a:pt x="305154" y="42196"/>
                  <a:pt x="346683" y="286"/>
                  <a:pt x="406977" y="0"/>
                </a:cubicBezTo>
                <a:cubicBezTo>
                  <a:pt x="407167" y="0"/>
                  <a:pt x="407358" y="0"/>
                  <a:pt x="407548" y="0"/>
                </a:cubicBezTo>
                <a:cubicBezTo>
                  <a:pt x="465841" y="0"/>
                  <a:pt x="509466" y="43625"/>
                  <a:pt x="511275" y="103823"/>
                </a:cubicBezTo>
                <a:cubicBezTo>
                  <a:pt x="511275" y="103918"/>
                  <a:pt x="511275" y="104013"/>
                  <a:pt x="511275" y="104108"/>
                </a:cubicBezTo>
                <a:cubicBezTo>
                  <a:pt x="511656" y="149352"/>
                  <a:pt x="502036" y="187833"/>
                  <a:pt x="484129" y="215646"/>
                </a:cubicBezTo>
                <a:lnTo>
                  <a:pt x="591666" y="274701"/>
                </a:lnTo>
                <a:cubicBezTo>
                  <a:pt x="596048" y="277082"/>
                  <a:pt x="598429" y="282035"/>
                  <a:pt x="597667" y="286988"/>
                </a:cubicBezTo>
                <a:lnTo>
                  <a:pt x="584999" y="367284"/>
                </a:lnTo>
                <a:cubicBezTo>
                  <a:pt x="615574" y="388906"/>
                  <a:pt x="641768" y="415671"/>
                  <a:pt x="662818" y="446818"/>
                </a:cubicBezTo>
                <a:cubicBezTo>
                  <a:pt x="663104" y="447199"/>
                  <a:pt x="663294" y="447580"/>
                  <a:pt x="663580" y="448056"/>
                </a:cubicBezTo>
                <a:cubicBezTo>
                  <a:pt x="702442" y="462248"/>
                  <a:pt x="728731" y="498920"/>
                  <a:pt x="730160" y="545497"/>
                </a:cubicBezTo>
                <a:cubicBezTo>
                  <a:pt x="730160" y="545592"/>
                  <a:pt x="730160" y="545687"/>
                  <a:pt x="730160" y="545783"/>
                </a:cubicBezTo>
                <a:cubicBezTo>
                  <a:pt x="730541" y="591026"/>
                  <a:pt x="720921" y="629507"/>
                  <a:pt x="703014" y="657320"/>
                </a:cubicBezTo>
                <a:lnTo>
                  <a:pt x="810551" y="716375"/>
                </a:lnTo>
                <a:cubicBezTo>
                  <a:pt x="814932" y="718757"/>
                  <a:pt x="817314" y="723710"/>
                  <a:pt x="816552" y="728663"/>
                </a:cubicBezTo>
                <a:lnTo>
                  <a:pt x="798549" y="843058"/>
                </a:lnTo>
                <a:cubicBezTo>
                  <a:pt x="797692" y="848868"/>
                  <a:pt x="792644" y="853154"/>
                  <a:pt x="786834" y="853154"/>
                </a:cubicBezTo>
                <a:lnTo>
                  <a:pt x="609669" y="853154"/>
                </a:lnTo>
                <a:cubicBezTo>
                  <a:pt x="553376" y="902113"/>
                  <a:pt x="481367" y="929069"/>
                  <a:pt x="406500" y="929069"/>
                </a:cubicBezTo>
                <a:close/>
                <a:moveTo>
                  <a:pt x="241718" y="852964"/>
                </a:moveTo>
                <a:cubicBezTo>
                  <a:pt x="289629" y="886873"/>
                  <a:pt x="347064" y="905256"/>
                  <a:pt x="406500" y="905256"/>
                </a:cubicBezTo>
                <a:cubicBezTo>
                  <a:pt x="465936" y="905256"/>
                  <a:pt x="523277" y="886873"/>
                  <a:pt x="571283" y="852964"/>
                </a:cubicBezTo>
                <a:lnTo>
                  <a:pt x="468699" y="852964"/>
                </a:lnTo>
                <a:cubicBezTo>
                  <a:pt x="462888" y="852964"/>
                  <a:pt x="457935" y="848773"/>
                  <a:pt x="456983" y="842963"/>
                </a:cubicBezTo>
                <a:lnTo>
                  <a:pt x="437838" y="725996"/>
                </a:lnTo>
                <a:cubicBezTo>
                  <a:pt x="436980" y="720947"/>
                  <a:pt x="439552" y="715899"/>
                  <a:pt x="444029" y="713518"/>
                </a:cubicBezTo>
                <a:lnTo>
                  <a:pt x="550709" y="657701"/>
                </a:lnTo>
                <a:cubicBezTo>
                  <a:pt x="532707" y="630079"/>
                  <a:pt x="522705" y="591693"/>
                  <a:pt x="522515" y="546259"/>
                </a:cubicBezTo>
                <a:cubicBezTo>
                  <a:pt x="524039" y="483775"/>
                  <a:pt x="565473" y="441865"/>
                  <a:pt x="625861" y="441579"/>
                </a:cubicBezTo>
                <a:cubicBezTo>
                  <a:pt x="627099" y="441579"/>
                  <a:pt x="628242" y="441579"/>
                  <a:pt x="629481" y="441579"/>
                </a:cubicBezTo>
                <a:cubicBezTo>
                  <a:pt x="615193" y="423767"/>
                  <a:pt x="599001" y="407765"/>
                  <a:pt x="580903" y="393764"/>
                </a:cubicBezTo>
                <a:lnTo>
                  <a:pt x="579665" y="401288"/>
                </a:lnTo>
                <a:cubicBezTo>
                  <a:pt x="578808" y="407099"/>
                  <a:pt x="573759" y="411385"/>
                  <a:pt x="567949" y="411385"/>
                </a:cubicBezTo>
                <a:lnTo>
                  <a:pt x="249909" y="411385"/>
                </a:lnTo>
                <a:cubicBezTo>
                  <a:pt x="244099" y="411385"/>
                  <a:pt x="239146" y="407194"/>
                  <a:pt x="238194" y="401384"/>
                </a:cubicBezTo>
                <a:lnTo>
                  <a:pt x="236384" y="390525"/>
                </a:lnTo>
                <a:cubicBezTo>
                  <a:pt x="216572" y="405289"/>
                  <a:pt x="198855" y="422339"/>
                  <a:pt x="183425" y="441674"/>
                </a:cubicBezTo>
                <a:cubicBezTo>
                  <a:pt x="185139" y="441579"/>
                  <a:pt x="186949" y="441579"/>
                  <a:pt x="188664" y="441579"/>
                </a:cubicBezTo>
                <a:cubicBezTo>
                  <a:pt x="247052" y="441579"/>
                  <a:pt x="290581" y="485204"/>
                  <a:pt x="292391" y="545402"/>
                </a:cubicBezTo>
                <a:cubicBezTo>
                  <a:pt x="292391" y="545497"/>
                  <a:pt x="292391" y="545592"/>
                  <a:pt x="292391" y="545687"/>
                </a:cubicBezTo>
                <a:cubicBezTo>
                  <a:pt x="292772" y="590931"/>
                  <a:pt x="283152" y="629412"/>
                  <a:pt x="265245" y="657225"/>
                </a:cubicBezTo>
                <a:lnTo>
                  <a:pt x="372782" y="716280"/>
                </a:lnTo>
                <a:cubicBezTo>
                  <a:pt x="377163" y="718661"/>
                  <a:pt x="379545" y="723614"/>
                  <a:pt x="378783" y="728567"/>
                </a:cubicBezTo>
                <a:lnTo>
                  <a:pt x="360780" y="842963"/>
                </a:lnTo>
                <a:cubicBezTo>
                  <a:pt x="359923" y="848773"/>
                  <a:pt x="354875" y="853059"/>
                  <a:pt x="349065" y="853059"/>
                </a:cubicBezTo>
                <a:lnTo>
                  <a:pt x="241718" y="853059"/>
                </a:lnTo>
                <a:close/>
                <a:moveTo>
                  <a:pt x="478890" y="829151"/>
                </a:moveTo>
                <a:lnTo>
                  <a:pt x="776642" y="829151"/>
                </a:lnTo>
                <a:lnTo>
                  <a:pt x="791787" y="733044"/>
                </a:lnTo>
                <a:lnTo>
                  <a:pt x="687964" y="675989"/>
                </a:lnTo>
                <a:cubicBezTo>
                  <a:pt x="681868" y="682085"/>
                  <a:pt x="675201" y="687324"/>
                  <a:pt x="667866" y="691610"/>
                </a:cubicBezTo>
                <a:cubicBezTo>
                  <a:pt x="642054" y="706755"/>
                  <a:pt x="612431" y="707041"/>
                  <a:pt x="586523" y="692277"/>
                </a:cubicBezTo>
                <a:cubicBezTo>
                  <a:pt x="579093" y="688086"/>
                  <a:pt x="572235" y="682752"/>
                  <a:pt x="566044" y="676561"/>
                </a:cubicBezTo>
                <a:lnTo>
                  <a:pt x="462793" y="730663"/>
                </a:lnTo>
                <a:lnTo>
                  <a:pt x="478890" y="829151"/>
                </a:lnTo>
                <a:close/>
                <a:moveTo>
                  <a:pt x="41121" y="829151"/>
                </a:moveTo>
                <a:lnTo>
                  <a:pt x="338873" y="829151"/>
                </a:lnTo>
                <a:lnTo>
                  <a:pt x="354018" y="733044"/>
                </a:lnTo>
                <a:lnTo>
                  <a:pt x="250195" y="675989"/>
                </a:lnTo>
                <a:cubicBezTo>
                  <a:pt x="244099" y="682085"/>
                  <a:pt x="237432" y="687324"/>
                  <a:pt x="230097" y="691610"/>
                </a:cubicBezTo>
                <a:cubicBezTo>
                  <a:pt x="204285" y="706755"/>
                  <a:pt x="174662" y="707041"/>
                  <a:pt x="148754" y="692277"/>
                </a:cubicBezTo>
                <a:cubicBezTo>
                  <a:pt x="141324" y="688086"/>
                  <a:pt x="134466" y="682752"/>
                  <a:pt x="128275" y="676561"/>
                </a:cubicBezTo>
                <a:lnTo>
                  <a:pt x="25024" y="730663"/>
                </a:lnTo>
                <a:lnTo>
                  <a:pt x="41121" y="829151"/>
                </a:lnTo>
                <a:close/>
                <a:moveTo>
                  <a:pt x="188759" y="465392"/>
                </a:moveTo>
                <a:cubicBezTo>
                  <a:pt x="188568" y="465392"/>
                  <a:pt x="188473" y="465392"/>
                  <a:pt x="188283" y="465392"/>
                </a:cubicBezTo>
                <a:cubicBezTo>
                  <a:pt x="130942" y="465677"/>
                  <a:pt x="109511" y="509302"/>
                  <a:pt x="108654" y="546545"/>
                </a:cubicBezTo>
                <a:cubicBezTo>
                  <a:pt x="108939" y="606362"/>
                  <a:pt x="128370" y="653320"/>
                  <a:pt x="160565" y="671608"/>
                </a:cubicBezTo>
                <a:cubicBezTo>
                  <a:pt x="179139" y="682181"/>
                  <a:pt x="199522" y="681990"/>
                  <a:pt x="218001" y="671132"/>
                </a:cubicBezTo>
                <a:cubicBezTo>
                  <a:pt x="250195" y="652272"/>
                  <a:pt x="269055" y="605504"/>
                  <a:pt x="268578" y="545973"/>
                </a:cubicBezTo>
                <a:cubicBezTo>
                  <a:pt x="267435" y="507111"/>
                  <a:pt x="241908" y="465392"/>
                  <a:pt x="188759" y="465392"/>
                </a:cubicBezTo>
                <a:close/>
                <a:moveTo>
                  <a:pt x="626433" y="465392"/>
                </a:moveTo>
                <a:cubicBezTo>
                  <a:pt x="626242" y="465392"/>
                  <a:pt x="626147" y="465392"/>
                  <a:pt x="625956" y="465392"/>
                </a:cubicBezTo>
                <a:cubicBezTo>
                  <a:pt x="568616" y="465677"/>
                  <a:pt x="547185" y="509302"/>
                  <a:pt x="546327" y="546545"/>
                </a:cubicBezTo>
                <a:cubicBezTo>
                  <a:pt x="546613" y="606362"/>
                  <a:pt x="566044" y="653320"/>
                  <a:pt x="598334" y="671608"/>
                </a:cubicBezTo>
                <a:cubicBezTo>
                  <a:pt x="616908" y="682181"/>
                  <a:pt x="637291" y="681990"/>
                  <a:pt x="655770" y="671132"/>
                </a:cubicBezTo>
                <a:cubicBezTo>
                  <a:pt x="687964" y="652272"/>
                  <a:pt x="706824" y="605504"/>
                  <a:pt x="706347" y="545973"/>
                </a:cubicBezTo>
                <a:cubicBezTo>
                  <a:pt x="705109" y="507111"/>
                  <a:pt x="679582" y="465392"/>
                  <a:pt x="626433" y="465392"/>
                </a:cubicBezTo>
                <a:close/>
                <a:moveTo>
                  <a:pt x="260006" y="387572"/>
                </a:moveTo>
                <a:lnTo>
                  <a:pt x="557757" y="387572"/>
                </a:lnTo>
                <a:lnTo>
                  <a:pt x="572902" y="291465"/>
                </a:lnTo>
                <a:lnTo>
                  <a:pt x="469080" y="234410"/>
                </a:lnTo>
                <a:cubicBezTo>
                  <a:pt x="462984" y="240506"/>
                  <a:pt x="456316" y="245745"/>
                  <a:pt x="448982" y="250031"/>
                </a:cubicBezTo>
                <a:cubicBezTo>
                  <a:pt x="423169" y="265176"/>
                  <a:pt x="393546" y="265462"/>
                  <a:pt x="367638" y="250698"/>
                </a:cubicBezTo>
                <a:cubicBezTo>
                  <a:pt x="360209" y="246507"/>
                  <a:pt x="353351" y="241173"/>
                  <a:pt x="347160" y="234982"/>
                </a:cubicBezTo>
                <a:lnTo>
                  <a:pt x="243909" y="289084"/>
                </a:lnTo>
                <a:lnTo>
                  <a:pt x="260006" y="387572"/>
                </a:lnTo>
                <a:close/>
                <a:moveTo>
                  <a:pt x="407643" y="23813"/>
                </a:moveTo>
                <a:cubicBezTo>
                  <a:pt x="407453" y="23813"/>
                  <a:pt x="407358" y="23813"/>
                  <a:pt x="407167" y="23813"/>
                </a:cubicBezTo>
                <a:cubicBezTo>
                  <a:pt x="349827" y="24098"/>
                  <a:pt x="328395" y="67723"/>
                  <a:pt x="327538" y="104966"/>
                </a:cubicBezTo>
                <a:cubicBezTo>
                  <a:pt x="327824" y="164783"/>
                  <a:pt x="347255" y="211741"/>
                  <a:pt x="379449" y="230029"/>
                </a:cubicBezTo>
                <a:cubicBezTo>
                  <a:pt x="398023" y="240602"/>
                  <a:pt x="418407" y="240411"/>
                  <a:pt x="436885" y="229553"/>
                </a:cubicBezTo>
                <a:cubicBezTo>
                  <a:pt x="469080" y="210693"/>
                  <a:pt x="487939" y="163925"/>
                  <a:pt x="487463" y="104394"/>
                </a:cubicBezTo>
                <a:cubicBezTo>
                  <a:pt x="486225" y="65532"/>
                  <a:pt x="460698" y="23813"/>
                  <a:pt x="407643" y="23813"/>
                </a:cubicBezTo>
                <a:close/>
              </a:path>
            </a:pathLst>
          </a:custGeom>
          <a:solidFill>
            <a:schemeClr val="bg1"/>
          </a:solidFill>
          <a:ln w="9525" cap="flat">
            <a:noFill/>
            <a:prstDash val="solid"/>
            <a:miter/>
          </a:ln>
        </p:spPr>
        <p:txBody>
          <a:bodyPr rtlCol="0" anchor="ctr"/>
          <a:lstStyle/>
          <a:p>
            <a:endParaRPr lang="en-US"/>
          </a:p>
        </p:txBody>
      </p:sp>
      <p:sp>
        <p:nvSpPr>
          <p:cNvPr id="24" name="TextBox 23">
            <a:extLst>
              <a:ext uri="{FF2B5EF4-FFF2-40B4-BE49-F238E27FC236}">
                <a16:creationId xmlns:a16="http://schemas.microsoft.com/office/drawing/2014/main" id="{81C9ED60-32E9-E085-04CE-E5B09CCA1D50}"/>
              </a:ext>
            </a:extLst>
          </p:cNvPr>
          <p:cNvSpPr txBox="1"/>
          <p:nvPr/>
        </p:nvSpPr>
        <p:spPr>
          <a:xfrm>
            <a:off x="7212256" y="5598046"/>
            <a:ext cx="470000" cy="246221"/>
          </a:xfrm>
          <a:prstGeom prst="rect">
            <a:avLst/>
          </a:prstGeom>
          <a:noFill/>
        </p:spPr>
        <p:txBody>
          <a:bodyPr wrap="none" rtlCol="0">
            <a:spAutoFit/>
          </a:bodyPr>
          <a:lstStyle/>
          <a:p>
            <a:pPr algn="l"/>
            <a:r>
              <a:rPr lang="en-US" sz="1000" b="1">
                <a:solidFill>
                  <a:schemeClr val="bg1"/>
                </a:solidFill>
                <a:latin typeface="Arial" panose="020B0604020202020204" pitchFamily="34" charset="0"/>
                <a:cs typeface="Arial" panose="020B0604020202020204" pitchFamily="34" charset="0"/>
              </a:rPr>
              <a:t>EAM</a:t>
            </a:r>
          </a:p>
        </p:txBody>
      </p:sp>
      <p:sp>
        <p:nvSpPr>
          <p:cNvPr id="49" name="Oval 48">
            <a:extLst>
              <a:ext uri="{FF2B5EF4-FFF2-40B4-BE49-F238E27FC236}">
                <a16:creationId xmlns:a16="http://schemas.microsoft.com/office/drawing/2014/main" id="{A61EA0D1-C082-1B92-88A9-EC7EE839AC59}"/>
              </a:ext>
            </a:extLst>
          </p:cNvPr>
          <p:cNvSpPr/>
          <p:nvPr/>
        </p:nvSpPr>
        <p:spPr>
          <a:xfrm>
            <a:off x="1408346" y="2818850"/>
            <a:ext cx="1231556" cy="1231556"/>
          </a:xfrm>
          <a:prstGeom prst="ellipse">
            <a:avLst/>
          </a:prstGeom>
          <a:solidFill>
            <a:schemeClr val="accent4"/>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Graphic 1">
            <a:extLst>
              <a:ext uri="{FF2B5EF4-FFF2-40B4-BE49-F238E27FC236}">
                <a16:creationId xmlns:a16="http://schemas.microsoft.com/office/drawing/2014/main" id="{CD2CDB94-729B-2133-EE7A-0EBD30E63593}"/>
              </a:ext>
            </a:extLst>
          </p:cNvPr>
          <p:cNvSpPr/>
          <p:nvPr/>
        </p:nvSpPr>
        <p:spPr>
          <a:xfrm>
            <a:off x="1773842" y="3156817"/>
            <a:ext cx="500561" cy="517985"/>
          </a:xfrm>
          <a:custGeom>
            <a:avLst/>
            <a:gdLst>
              <a:gd name="connsiteX0" fmla="*/ 481696 w 766207"/>
              <a:gd name="connsiteY0" fmla="*/ 792877 h 792877"/>
              <a:gd name="connsiteX1" fmla="*/ 396447 w 766207"/>
              <a:gd name="connsiteY1" fmla="*/ 792877 h 792877"/>
              <a:gd name="connsiteX2" fmla="*/ 384541 w 766207"/>
              <a:gd name="connsiteY2" fmla="*/ 780971 h 792877"/>
              <a:gd name="connsiteX3" fmla="*/ 384541 w 766207"/>
              <a:gd name="connsiteY3" fmla="*/ 736394 h 792877"/>
              <a:gd name="connsiteX4" fmla="*/ 294529 w 766207"/>
              <a:gd name="connsiteY4" fmla="*/ 736394 h 792877"/>
              <a:gd name="connsiteX5" fmla="*/ 294529 w 766207"/>
              <a:gd name="connsiteY5" fmla="*/ 780971 h 792877"/>
              <a:gd name="connsiteX6" fmla="*/ 282623 w 766207"/>
              <a:gd name="connsiteY6" fmla="*/ 792877 h 792877"/>
              <a:gd name="connsiteX7" fmla="*/ 197374 w 766207"/>
              <a:gd name="connsiteY7" fmla="*/ 792877 h 792877"/>
              <a:gd name="connsiteX8" fmla="*/ 185468 w 766207"/>
              <a:gd name="connsiteY8" fmla="*/ 780971 h 792877"/>
              <a:gd name="connsiteX9" fmla="*/ 185468 w 766207"/>
              <a:gd name="connsiteY9" fmla="*/ 680863 h 792877"/>
              <a:gd name="connsiteX10" fmla="*/ 214329 w 766207"/>
              <a:gd name="connsiteY10" fmla="*/ 652002 h 792877"/>
              <a:gd name="connsiteX11" fmla="*/ 259192 w 766207"/>
              <a:gd name="connsiteY11" fmla="*/ 652002 h 792877"/>
              <a:gd name="connsiteX12" fmla="*/ 259192 w 766207"/>
              <a:gd name="connsiteY12" fmla="*/ 651240 h 792877"/>
              <a:gd name="connsiteX13" fmla="*/ 259192 w 766207"/>
              <a:gd name="connsiteY13" fmla="*/ 646478 h 792877"/>
              <a:gd name="connsiteX14" fmla="*/ 259477 w 766207"/>
              <a:gd name="connsiteY14" fmla="*/ 642001 h 792877"/>
              <a:gd name="connsiteX15" fmla="*/ 129556 w 766207"/>
              <a:gd name="connsiteY15" fmla="*/ 642001 h 792877"/>
              <a:gd name="connsiteX16" fmla="*/ 117650 w 766207"/>
              <a:gd name="connsiteY16" fmla="*/ 630095 h 792877"/>
              <a:gd name="connsiteX17" fmla="*/ 117650 w 766207"/>
              <a:gd name="connsiteY17" fmla="*/ 465312 h 792877"/>
              <a:gd name="connsiteX18" fmla="*/ 129556 w 766207"/>
              <a:gd name="connsiteY18" fmla="*/ 453406 h 792877"/>
              <a:gd name="connsiteX19" fmla="*/ 218234 w 766207"/>
              <a:gd name="connsiteY19" fmla="*/ 453406 h 792877"/>
              <a:gd name="connsiteX20" fmla="*/ 86122 w 766207"/>
              <a:gd name="connsiteY20" fmla="*/ 209852 h 792877"/>
              <a:gd name="connsiteX21" fmla="*/ 207 w 766207"/>
              <a:gd name="connsiteY21" fmla="*/ 99267 h 792877"/>
              <a:gd name="connsiteX22" fmla="*/ 112602 w 766207"/>
              <a:gd name="connsiteY22" fmla="*/ 207 h 792877"/>
              <a:gd name="connsiteX23" fmla="*/ 202042 w 766207"/>
              <a:gd name="connsiteY23" fmla="*/ 61548 h 792877"/>
              <a:gd name="connsiteX24" fmla="*/ 532083 w 766207"/>
              <a:gd name="connsiteY24" fmla="*/ 125841 h 792877"/>
              <a:gd name="connsiteX25" fmla="*/ 558562 w 766207"/>
              <a:gd name="connsiteY25" fmla="*/ 139843 h 792877"/>
              <a:gd name="connsiteX26" fmla="*/ 577898 w 766207"/>
              <a:gd name="connsiteY26" fmla="*/ 137081 h 792877"/>
              <a:gd name="connsiteX27" fmla="*/ 647907 w 766207"/>
              <a:gd name="connsiteY27" fmla="*/ 207090 h 792877"/>
              <a:gd name="connsiteX28" fmla="*/ 643716 w 766207"/>
              <a:gd name="connsiteY28" fmla="*/ 230426 h 792877"/>
              <a:gd name="connsiteX29" fmla="*/ 750301 w 766207"/>
              <a:gd name="connsiteY29" fmla="*/ 297863 h 792877"/>
              <a:gd name="connsiteX30" fmla="*/ 764874 w 766207"/>
              <a:gd name="connsiteY30" fmla="*/ 322342 h 792877"/>
              <a:gd name="connsiteX31" fmla="*/ 753730 w 766207"/>
              <a:gd name="connsiteY31" fmla="*/ 348536 h 792877"/>
              <a:gd name="connsiteX32" fmla="*/ 766207 w 766207"/>
              <a:gd name="connsiteY32" fmla="*/ 371967 h 792877"/>
              <a:gd name="connsiteX33" fmla="*/ 762207 w 766207"/>
              <a:gd name="connsiteY33" fmla="*/ 386731 h 792877"/>
              <a:gd name="connsiteX34" fmla="*/ 756682 w 766207"/>
              <a:gd name="connsiteY34" fmla="*/ 395494 h 792877"/>
              <a:gd name="connsiteX35" fmla="*/ 745062 w 766207"/>
              <a:gd name="connsiteY35" fmla="*/ 405400 h 792877"/>
              <a:gd name="connsiteX36" fmla="*/ 718392 w 766207"/>
              <a:gd name="connsiteY36" fmla="*/ 404067 h 792877"/>
              <a:gd name="connsiteX37" fmla="*/ 697246 w 766207"/>
              <a:gd name="connsiteY37" fmla="*/ 390732 h 792877"/>
              <a:gd name="connsiteX38" fmla="*/ 672958 w 766207"/>
              <a:gd name="connsiteY38" fmla="*/ 408829 h 792877"/>
              <a:gd name="connsiteX39" fmla="*/ 636477 w 766207"/>
              <a:gd name="connsiteY39" fmla="*/ 410829 h 792877"/>
              <a:gd name="connsiteX40" fmla="*/ 593614 w 766207"/>
              <a:gd name="connsiteY40" fmla="*/ 383683 h 792877"/>
              <a:gd name="connsiteX41" fmla="*/ 561420 w 766207"/>
              <a:gd name="connsiteY41" fmla="*/ 445977 h 792877"/>
              <a:gd name="connsiteX42" fmla="*/ 545227 w 766207"/>
              <a:gd name="connsiteY42" fmla="*/ 459502 h 792877"/>
              <a:gd name="connsiteX43" fmla="*/ 524177 w 766207"/>
              <a:gd name="connsiteY43" fmla="*/ 456454 h 792877"/>
              <a:gd name="connsiteX44" fmla="*/ 465789 w 766207"/>
              <a:gd name="connsiteY44" fmla="*/ 419497 h 792877"/>
              <a:gd name="connsiteX45" fmla="*/ 453978 w 766207"/>
              <a:gd name="connsiteY45" fmla="*/ 401114 h 792877"/>
              <a:gd name="connsiteX46" fmla="*/ 460455 w 766207"/>
              <a:gd name="connsiteY46" fmla="*/ 380159 h 792877"/>
              <a:gd name="connsiteX47" fmla="*/ 460455 w 766207"/>
              <a:gd name="connsiteY47" fmla="*/ 380159 h 792877"/>
              <a:gd name="connsiteX48" fmla="*/ 506842 w 766207"/>
              <a:gd name="connsiteY48" fmla="*/ 328724 h 792877"/>
              <a:gd name="connsiteX49" fmla="*/ 499126 w 766207"/>
              <a:gd name="connsiteY49" fmla="*/ 323866 h 792877"/>
              <a:gd name="connsiteX50" fmla="*/ 485220 w 766207"/>
              <a:gd name="connsiteY50" fmla="*/ 304149 h 792877"/>
              <a:gd name="connsiteX51" fmla="*/ 489316 w 766207"/>
              <a:gd name="connsiteY51" fmla="*/ 280432 h 792877"/>
              <a:gd name="connsiteX52" fmla="*/ 515414 w 766207"/>
              <a:gd name="connsiteY52" fmla="*/ 239094 h 792877"/>
              <a:gd name="connsiteX53" fmla="*/ 510747 w 766207"/>
              <a:gd name="connsiteY53" fmla="*/ 227378 h 792877"/>
              <a:gd name="connsiteX54" fmla="*/ 196422 w 766207"/>
              <a:gd name="connsiteY54" fmla="*/ 166132 h 792877"/>
              <a:gd name="connsiteX55" fmla="*/ 352251 w 766207"/>
              <a:gd name="connsiteY55" fmla="*/ 453406 h 792877"/>
              <a:gd name="connsiteX56" fmla="*/ 391494 w 766207"/>
              <a:gd name="connsiteY56" fmla="*/ 453406 h 792877"/>
              <a:gd name="connsiteX57" fmla="*/ 455597 w 766207"/>
              <a:gd name="connsiteY57" fmla="*/ 517509 h 792877"/>
              <a:gd name="connsiteX58" fmla="*/ 455597 w 766207"/>
              <a:gd name="connsiteY58" fmla="*/ 613902 h 792877"/>
              <a:gd name="connsiteX59" fmla="*/ 427594 w 766207"/>
              <a:gd name="connsiteY59" fmla="*/ 641906 h 792877"/>
              <a:gd name="connsiteX60" fmla="*/ 419497 w 766207"/>
              <a:gd name="connsiteY60" fmla="*/ 641906 h 792877"/>
              <a:gd name="connsiteX61" fmla="*/ 419783 w 766207"/>
              <a:gd name="connsiteY61" fmla="*/ 646383 h 792877"/>
              <a:gd name="connsiteX62" fmla="*/ 419783 w 766207"/>
              <a:gd name="connsiteY62" fmla="*/ 651145 h 792877"/>
              <a:gd name="connsiteX63" fmla="*/ 419783 w 766207"/>
              <a:gd name="connsiteY63" fmla="*/ 651907 h 792877"/>
              <a:gd name="connsiteX64" fmla="*/ 464646 w 766207"/>
              <a:gd name="connsiteY64" fmla="*/ 651907 h 792877"/>
              <a:gd name="connsiteX65" fmla="*/ 493602 w 766207"/>
              <a:gd name="connsiteY65" fmla="*/ 680768 h 792877"/>
              <a:gd name="connsiteX66" fmla="*/ 493602 w 766207"/>
              <a:gd name="connsiteY66" fmla="*/ 780876 h 792877"/>
              <a:gd name="connsiteX67" fmla="*/ 481696 w 766207"/>
              <a:gd name="connsiteY67" fmla="*/ 792877 h 792877"/>
              <a:gd name="connsiteX68" fmla="*/ 408353 w 766207"/>
              <a:gd name="connsiteY68" fmla="*/ 769065 h 792877"/>
              <a:gd name="connsiteX69" fmla="*/ 469789 w 766207"/>
              <a:gd name="connsiteY69" fmla="*/ 769065 h 792877"/>
              <a:gd name="connsiteX70" fmla="*/ 469789 w 766207"/>
              <a:gd name="connsiteY70" fmla="*/ 680863 h 792877"/>
              <a:gd name="connsiteX71" fmla="*/ 464646 w 766207"/>
              <a:gd name="connsiteY71" fmla="*/ 675815 h 792877"/>
              <a:gd name="connsiteX72" fmla="*/ 214329 w 766207"/>
              <a:gd name="connsiteY72" fmla="*/ 675815 h 792877"/>
              <a:gd name="connsiteX73" fmla="*/ 209281 w 766207"/>
              <a:gd name="connsiteY73" fmla="*/ 680863 h 792877"/>
              <a:gd name="connsiteX74" fmla="*/ 209281 w 766207"/>
              <a:gd name="connsiteY74" fmla="*/ 769065 h 792877"/>
              <a:gd name="connsiteX75" fmla="*/ 270717 w 766207"/>
              <a:gd name="connsiteY75" fmla="*/ 769065 h 792877"/>
              <a:gd name="connsiteX76" fmla="*/ 270717 w 766207"/>
              <a:gd name="connsiteY76" fmla="*/ 724488 h 792877"/>
              <a:gd name="connsiteX77" fmla="*/ 282623 w 766207"/>
              <a:gd name="connsiteY77" fmla="*/ 712581 h 792877"/>
              <a:gd name="connsiteX78" fmla="*/ 396447 w 766207"/>
              <a:gd name="connsiteY78" fmla="*/ 712581 h 792877"/>
              <a:gd name="connsiteX79" fmla="*/ 408353 w 766207"/>
              <a:gd name="connsiteY79" fmla="*/ 724488 h 792877"/>
              <a:gd name="connsiteX80" fmla="*/ 408353 w 766207"/>
              <a:gd name="connsiteY80" fmla="*/ 769065 h 792877"/>
              <a:gd name="connsiteX81" fmla="*/ 283004 w 766207"/>
              <a:gd name="connsiteY81" fmla="*/ 651907 h 792877"/>
              <a:gd name="connsiteX82" fmla="*/ 395971 w 766207"/>
              <a:gd name="connsiteY82" fmla="*/ 651907 h 792877"/>
              <a:gd name="connsiteX83" fmla="*/ 396066 w 766207"/>
              <a:gd name="connsiteY83" fmla="*/ 651145 h 792877"/>
              <a:gd name="connsiteX84" fmla="*/ 396066 w 766207"/>
              <a:gd name="connsiteY84" fmla="*/ 646383 h 792877"/>
              <a:gd name="connsiteX85" fmla="*/ 394161 w 766207"/>
              <a:gd name="connsiteY85" fmla="*/ 641906 h 792877"/>
              <a:gd name="connsiteX86" fmla="*/ 284909 w 766207"/>
              <a:gd name="connsiteY86" fmla="*/ 641906 h 792877"/>
              <a:gd name="connsiteX87" fmla="*/ 283004 w 766207"/>
              <a:gd name="connsiteY87" fmla="*/ 646383 h 792877"/>
              <a:gd name="connsiteX88" fmla="*/ 283004 w 766207"/>
              <a:gd name="connsiteY88" fmla="*/ 651145 h 792877"/>
              <a:gd name="connsiteX89" fmla="*/ 283004 w 766207"/>
              <a:gd name="connsiteY89" fmla="*/ 651907 h 792877"/>
              <a:gd name="connsiteX90" fmla="*/ 141463 w 766207"/>
              <a:gd name="connsiteY90" fmla="*/ 618093 h 792877"/>
              <a:gd name="connsiteX91" fmla="*/ 427689 w 766207"/>
              <a:gd name="connsiteY91" fmla="*/ 618093 h 792877"/>
              <a:gd name="connsiteX92" fmla="*/ 431880 w 766207"/>
              <a:gd name="connsiteY92" fmla="*/ 613902 h 792877"/>
              <a:gd name="connsiteX93" fmla="*/ 431880 w 766207"/>
              <a:gd name="connsiteY93" fmla="*/ 517509 h 792877"/>
              <a:gd name="connsiteX94" fmla="*/ 391589 w 766207"/>
              <a:gd name="connsiteY94" fmla="*/ 477219 h 792877"/>
              <a:gd name="connsiteX95" fmla="*/ 345202 w 766207"/>
              <a:gd name="connsiteY95" fmla="*/ 477219 h 792877"/>
              <a:gd name="connsiteX96" fmla="*/ 334725 w 766207"/>
              <a:gd name="connsiteY96" fmla="*/ 471027 h 792877"/>
              <a:gd name="connsiteX97" fmla="*/ 170514 w 766207"/>
              <a:gd name="connsiteY97" fmla="*/ 168132 h 792877"/>
              <a:gd name="connsiteX98" fmla="*/ 171466 w 766207"/>
              <a:gd name="connsiteY98" fmla="*/ 155274 h 792877"/>
              <a:gd name="connsiteX99" fmla="*/ 177086 w 766207"/>
              <a:gd name="connsiteY99" fmla="*/ 146606 h 792877"/>
              <a:gd name="connsiteX100" fmla="*/ 189659 w 766207"/>
              <a:gd name="connsiteY100" fmla="*/ 140796 h 792877"/>
              <a:gd name="connsiteX101" fmla="*/ 516652 w 766207"/>
              <a:gd name="connsiteY101" fmla="*/ 204518 h 792877"/>
              <a:gd name="connsiteX102" fmla="*/ 521034 w 766207"/>
              <a:gd name="connsiteY102" fmla="*/ 204899 h 792877"/>
              <a:gd name="connsiteX103" fmla="*/ 532369 w 766207"/>
              <a:gd name="connsiteY103" fmla="*/ 214805 h 792877"/>
              <a:gd name="connsiteX104" fmla="*/ 539417 w 766207"/>
              <a:gd name="connsiteY104" fmla="*/ 232998 h 792877"/>
              <a:gd name="connsiteX105" fmla="*/ 539608 w 766207"/>
              <a:gd name="connsiteY105" fmla="*/ 246047 h 792877"/>
              <a:gd name="connsiteX106" fmla="*/ 509604 w 766207"/>
              <a:gd name="connsiteY106" fmla="*/ 293481 h 792877"/>
              <a:gd name="connsiteX107" fmla="*/ 508556 w 766207"/>
              <a:gd name="connsiteY107" fmla="*/ 299196 h 792877"/>
              <a:gd name="connsiteX108" fmla="*/ 511890 w 766207"/>
              <a:gd name="connsiteY108" fmla="*/ 303959 h 792877"/>
              <a:gd name="connsiteX109" fmla="*/ 531511 w 766207"/>
              <a:gd name="connsiteY109" fmla="*/ 316341 h 792877"/>
              <a:gd name="connsiteX110" fmla="*/ 531511 w 766207"/>
              <a:gd name="connsiteY110" fmla="*/ 316341 h 792877"/>
              <a:gd name="connsiteX111" fmla="*/ 649145 w 766207"/>
              <a:gd name="connsiteY111" fmla="*/ 390827 h 792877"/>
              <a:gd name="connsiteX112" fmla="*/ 658099 w 766207"/>
              <a:gd name="connsiteY112" fmla="*/ 390255 h 792877"/>
              <a:gd name="connsiteX113" fmla="*/ 738394 w 766207"/>
              <a:gd name="connsiteY113" fmla="*/ 330343 h 792877"/>
              <a:gd name="connsiteX114" fmla="*/ 740966 w 766207"/>
              <a:gd name="connsiteY114" fmla="*/ 324152 h 792877"/>
              <a:gd name="connsiteX115" fmla="*/ 737442 w 766207"/>
              <a:gd name="connsiteY115" fmla="*/ 318151 h 792877"/>
              <a:gd name="connsiteX116" fmla="*/ 622094 w 766207"/>
              <a:gd name="connsiteY116" fmla="*/ 245190 h 792877"/>
              <a:gd name="connsiteX117" fmla="*/ 617998 w 766207"/>
              <a:gd name="connsiteY117" fmla="*/ 229378 h 792877"/>
              <a:gd name="connsiteX118" fmla="*/ 623904 w 766207"/>
              <a:gd name="connsiteY118" fmla="*/ 207280 h 792877"/>
              <a:gd name="connsiteX119" fmla="*/ 577708 w 766207"/>
              <a:gd name="connsiteY119" fmla="*/ 161084 h 792877"/>
              <a:gd name="connsiteX120" fmla="*/ 559324 w 766207"/>
              <a:gd name="connsiteY120" fmla="*/ 164894 h 792877"/>
              <a:gd name="connsiteX121" fmla="*/ 544846 w 766207"/>
              <a:gd name="connsiteY121" fmla="*/ 160798 h 792877"/>
              <a:gd name="connsiteX122" fmla="*/ 527320 w 766207"/>
              <a:gd name="connsiteY122" fmla="*/ 149273 h 792877"/>
              <a:gd name="connsiteX123" fmla="*/ 191088 w 766207"/>
              <a:gd name="connsiteY123" fmla="*/ 83741 h 792877"/>
              <a:gd name="connsiteX124" fmla="*/ 182230 w 766207"/>
              <a:gd name="connsiteY124" fmla="*/ 76311 h 792877"/>
              <a:gd name="connsiteX125" fmla="*/ 110887 w 766207"/>
              <a:gd name="connsiteY125" fmla="*/ 23924 h 792877"/>
              <a:gd name="connsiteX126" fmla="*/ 23829 w 766207"/>
              <a:gd name="connsiteY126" fmla="*/ 100695 h 792877"/>
              <a:gd name="connsiteX127" fmla="*/ 95266 w 766207"/>
              <a:gd name="connsiteY127" fmla="*/ 187182 h 792877"/>
              <a:gd name="connsiteX128" fmla="*/ 104410 w 766207"/>
              <a:gd name="connsiteY128" fmla="*/ 193564 h 792877"/>
              <a:gd name="connsiteX129" fmla="*/ 104887 w 766207"/>
              <a:gd name="connsiteY129" fmla="*/ 194612 h 792877"/>
              <a:gd name="connsiteX130" fmla="*/ 248619 w 766207"/>
              <a:gd name="connsiteY130" fmla="*/ 459693 h 792877"/>
              <a:gd name="connsiteX131" fmla="*/ 248428 w 766207"/>
              <a:gd name="connsiteY131" fmla="*/ 471504 h 792877"/>
              <a:gd name="connsiteX132" fmla="*/ 238237 w 766207"/>
              <a:gd name="connsiteY132" fmla="*/ 477314 h 792877"/>
              <a:gd name="connsiteX133" fmla="*/ 141463 w 766207"/>
              <a:gd name="connsiteY133" fmla="*/ 477314 h 792877"/>
              <a:gd name="connsiteX134" fmla="*/ 141463 w 766207"/>
              <a:gd name="connsiteY134" fmla="*/ 618093 h 792877"/>
              <a:gd name="connsiteX135" fmla="*/ 478267 w 766207"/>
              <a:gd name="connsiteY135" fmla="*/ 396256 h 792877"/>
              <a:gd name="connsiteX136" fmla="*/ 477695 w 766207"/>
              <a:gd name="connsiteY136" fmla="*/ 397971 h 792877"/>
              <a:gd name="connsiteX137" fmla="*/ 478648 w 766207"/>
              <a:gd name="connsiteY137" fmla="*/ 399495 h 792877"/>
              <a:gd name="connsiteX138" fmla="*/ 537036 w 766207"/>
              <a:gd name="connsiteY138" fmla="*/ 436452 h 792877"/>
              <a:gd name="connsiteX139" fmla="*/ 538846 w 766207"/>
              <a:gd name="connsiteY139" fmla="*/ 436737 h 792877"/>
              <a:gd name="connsiteX140" fmla="*/ 540084 w 766207"/>
              <a:gd name="connsiteY140" fmla="*/ 435690 h 792877"/>
              <a:gd name="connsiteX141" fmla="*/ 573612 w 766207"/>
              <a:gd name="connsiteY141" fmla="*/ 371110 h 792877"/>
              <a:gd name="connsiteX142" fmla="*/ 527416 w 766207"/>
              <a:gd name="connsiteY142" fmla="*/ 341868 h 792877"/>
              <a:gd name="connsiteX143" fmla="*/ 478267 w 766207"/>
              <a:gd name="connsiteY143" fmla="*/ 396256 h 792877"/>
              <a:gd name="connsiteX144" fmla="*/ 717725 w 766207"/>
              <a:gd name="connsiteY144" fmla="*/ 375492 h 792877"/>
              <a:gd name="connsiteX145" fmla="*/ 731155 w 766207"/>
              <a:gd name="connsiteY145" fmla="*/ 383969 h 792877"/>
              <a:gd name="connsiteX146" fmla="*/ 734870 w 766207"/>
              <a:gd name="connsiteY146" fmla="*/ 383969 h 792877"/>
              <a:gd name="connsiteX147" fmla="*/ 736585 w 766207"/>
              <a:gd name="connsiteY147" fmla="*/ 382826 h 792877"/>
              <a:gd name="connsiteX148" fmla="*/ 742109 w 766207"/>
              <a:gd name="connsiteY148" fmla="*/ 374063 h 792877"/>
              <a:gd name="connsiteX149" fmla="*/ 742395 w 766207"/>
              <a:gd name="connsiteY149" fmla="*/ 372063 h 792877"/>
              <a:gd name="connsiteX150" fmla="*/ 740871 w 766207"/>
              <a:gd name="connsiteY150" fmla="*/ 368729 h 792877"/>
              <a:gd name="connsiteX151" fmla="*/ 740871 w 766207"/>
              <a:gd name="connsiteY151" fmla="*/ 368729 h 792877"/>
              <a:gd name="connsiteX152" fmla="*/ 733346 w 766207"/>
              <a:gd name="connsiteY152" fmla="*/ 363966 h 792877"/>
              <a:gd name="connsiteX153" fmla="*/ 717725 w 766207"/>
              <a:gd name="connsiteY153" fmla="*/ 375492 h 792877"/>
              <a:gd name="connsiteX154" fmla="*/ 746014 w 766207"/>
              <a:gd name="connsiteY154" fmla="*/ 339582 h 792877"/>
              <a:gd name="connsiteX155" fmla="*/ 746014 w 766207"/>
              <a:gd name="connsiteY155" fmla="*/ 339582 h 792877"/>
              <a:gd name="connsiteX156" fmla="*/ 746014 w 766207"/>
              <a:gd name="connsiteY156" fmla="*/ 339582 h 792877"/>
              <a:gd name="connsiteX157" fmla="*/ 579422 w 766207"/>
              <a:gd name="connsiteY157" fmla="*/ 240618 h 792877"/>
              <a:gd name="connsiteX158" fmla="*/ 545037 w 766207"/>
              <a:gd name="connsiteY158" fmla="*/ 206232 h 792877"/>
              <a:gd name="connsiteX159" fmla="*/ 545227 w 766207"/>
              <a:gd name="connsiteY159" fmla="*/ 203756 h 792877"/>
              <a:gd name="connsiteX160" fmla="*/ 545418 w 766207"/>
              <a:gd name="connsiteY160" fmla="*/ 201565 h 792877"/>
              <a:gd name="connsiteX161" fmla="*/ 556943 w 766207"/>
              <a:gd name="connsiteY161" fmla="*/ 180324 h 792877"/>
              <a:gd name="connsiteX162" fmla="*/ 579327 w 766207"/>
              <a:gd name="connsiteY162" fmla="*/ 171847 h 792877"/>
              <a:gd name="connsiteX163" fmla="*/ 613712 w 766207"/>
              <a:gd name="connsiteY163" fmla="*/ 206232 h 792877"/>
              <a:gd name="connsiteX164" fmla="*/ 610569 w 766207"/>
              <a:gd name="connsiteY164" fmla="*/ 220425 h 792877"/>
              <a:gd name="connsiteX165" fmla="*/ 579422 w 766207"/>
              <a:gd name="connsiteY165" fmla="*/ 240618 h 792877"/>
              <a:gd name="connsiteX166" fmla="*/ 579422 w 766207"/>
              <a:gd name="connsiteY166" fmla="*/ 195660 h 792877"/>
              <a:gd name="connsiteX167" fmla="*/ 572564 w 766207"/>
              <a:gd name="connsiteY167" fmla="*/ 198327 h 792877"/>
              <a:gd name="connsiteX168" fmla="*/ 569040 w 766207"/>
              <a:gd name="connsiteY168" fmla="*/ 204804 h 792877"/>
              <a:gd name="connsiteX169" fmla="*/ 568945 w 766207"/>
              <a:gd name="connsiteY169" fmla="*/ 205756 h 792877"/>
              <a:gd name="connsiteX170" fmla="*/ 568849 w 766207"/>
              <a:gd name="connsiteY170" fmla="*/ 206994 h 792877"/>
              <a:gd name="connsiteX171" fmla="*/ 579422 w 766207"/>
              <a:gd name="connsiteY171" fmla="*/ 216805 h 792877"/>
              <a:gd name="connsiteX172" fmla="*/ 588947 w 766207"/>
              <a:gd name="connsiteY172" fmla="*/ 210614 h 792877"/>
              <a:gd name="connsiteX173" fmla="*/ 589900 w 766207"/>
              <a:gd name="connsiteY173" fmla="*/ 206232 h 792877"/>
              <a:gd name="connsiteX174" fmla="*/ 579422 w 766207"/>
              <a:gd name="connsiteY174" fmla="*/ 195660 h 792877"/>
              <a:gd name="connsiteX175" fmla="*/ 105934 w 766207"/>
              <a:gd name="connsiteY175" fmla="*/ 159750 h 792877"/>
              <a:gd name="connsiteX176" fmla="*/ 102601 w 766207"/>
              <a:gd name="connsiteY176" fmla="*/ 159655 h 792877"/>
              <a:gd name="connsiteX177" fmla="*/ 98791 w 766207"/>
              <a:gd name="connsiteY177" fmla="*/ 159084 h 792877"/>
              <a:gd name="connsiteX178" fmla="*/ 52309 w 766207"/>
              <a:gd name="connsiteY178" fmla="*/ 102600 h 792877"/>
              <a:gd name="connsiteX179" fmla="*/ 70406 w 766207"/>
              <a:gd name="connsiteY179" fmla="*/ 65643 h 792877"/>
              <a:gd name="connsiteX180" fmla="*/ 109363 w 766207"/>
              <a:gd name="connsiteY180" fmla="*/ 52308 h 792877"/>
              <a:gd name="connsiteX181" fmla="*/ 133938 w 766207"/>
              <a:gd name="connsiteY181" fmla="*/ 60309 h 792877"/>
              <a:gd name="connsiteX182" fmla="*/ 133938 w 766207"/>
              <a:gd name="connsiteY182" fmla="*/ 60309 h 792877"/>
              <a:gd name="connsiteX183" fmla="*/ 159655 w 766207"/>
              <a:gd name="connsiteY183" fmla="*/ 109363 h 792877"/>
              <a:gd name="connsiteX184" fmla="*/ 149273 w 766207"/>
              <a:gd name="connsiteY184" fmla="*/ 137748 h 792877"/>
              <a:gd name="connsiteX185" fmla="*/ 137653 w 766207"/>
              <a:gd name="connsiteY185" fmla="*/ 149178 h 792877"/>
              <a:gd name="connsiteX186" fmla="*/ 105934 w 766207"/>
              <a:gd name="connsiteY186" fmla="*/ 159750 h 792877"/>
              <a:gd name="connsiteX187" fmla="*/ 105839 w 766207"/>
              <a:gd name="connsiteY187" fmla="*/ 75930 h 792877"/>
              <a:gd name="connsiteX188" fmla="*/ 86027 w 766207"/>
              <a:gd name="connsiteY188" fmla="*/ 83455 h 792877"/>
              <a:gd name="connsiteX189" fmla="*/ 75931 w 766207"/>
              <a:gd name="connsiteY189" fmla="*/ 104029 h 792877"/>
              <a:gd name="connsiteX190" fmla="*/ 101458 w 766207"/>
              <a:gd name="connsiteY190" fmla="*/ 135366 h 792877"/>
              <a:gd name="connsiteX191" fmla="*/ 103363 w 766207"/>
              <a:gd name="connsiteY191" fmla="*/ 135747 h 792877"/>
              <a:gd name="connsiteX192" fmla="*/ 123460 w 766207"/>
              <a:gd name="connsiteY192" fmla="*/ 129937 h 792877"/>
              <a:gd name="connsiteX193" fmla="*/ 129937 w 766207"/>
              <a:gd name="connsiteY193" fmla="*/ 123555 h 792877"/>
              <a:gd name="connsiteX194" fmla="*/ 135748 w 766207"/>
              <a:gd name="connsiteY194" fmla="*/ 107744 h 792877"/>
              <a:gd name="connsiteX195" fmla="*/ 121365 w 766207"/>
              <a:gd name="connsiteY195" fmla="*/ 80407 h 792877"/>
              <a:gd name="connsiteX196" fmla="*/ 121365 w 766207"/>
              <a:gd name="connsiteY196" fmla="*/ 80407 h 792877"/>
              <a:gd name="connsiteX197" fmla="*/ 107744 w 766207"/>
              <a:gd name="connsiteY197" fmla="*/ 75930 h 792877"/>
              <a:gd name="connsiteX198" fmla="*/ 105839 w 766207"/>
              <a:gd name="connsiteY198" fmla="*/ 75930 h 79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766207" h="792877">
                <a:moveTo>
                  <a:pt x="481696" y="792877"/>
                </a:moveTo>
                <a:lnTo>
                  <a:pt x="396447" y="792877"/>
                </a:lnTo>
                <a:cubicBezTo>
                  <a:pt x="389875" y="792877"/>
                  <a:pt x="384541" y="787543"/>
                  <a:pt x="384541" y="780971"/>
                </a:cubicBezTo>
                <a:lnTo>
                  <a:pt x="384541" y="736394"/>
                </a:lnTo>
                <a:lnTo>
                  <a:pt x="294529" y="736394"/>
                </a:lnTo>
                <a:lnTo>
                  <a:pt x="294529" y="780971"/>
                </a:lnTo>
                <a:cubicBezTo>
                  <a:pt x="294529" y="787543"/>
                  <a:pt x="289195" y="792877"/>
                  <a:pt x="282623" y="792877"/>
                </a:cubicBezTo>
                <a:lnTo>
                  <a:pt x="197374" y="792877"/>
                </a:lnTo>
                <a:cubicBezTo>
                  <a:pt x="190802" y="792877"/>
                  <a:pt x="185468" y="787543"/>
                  <a:pt x="185468" y="780971"/>
                </a:cubicBezTo>
                <a:lnTo>
                  <a:pt x="185468" y="680863"/>
                </a:lnTo>
                <a:cubicBezTo>
                  <a:pt x="185468" y="664956"/>
                  <a:pt x="198422" y="652002"/>
                  <a:pt x="214329" y="652002"/>
                </a:cubicBezTo>
                <a:lnTo>
                  <a:pt x="259192" y="652002"/>
                </a:lnTo>
                <a:cubicBezTo>
                  <a:pt x="259192" y="651717"/>
                  <a:pt x="259192" y="651431"/>
                  <a:pt x="259192" y="651240"/>
                </a:cubicBezTo>
                <a:lnTo>
                  <a:pt x="259192" y="646478"/>
                </a:lnTo>
                <a:cubicBezTo>
                  <a:pt x="259192" y="644954"/>
                  <a:pt x="259287" y="643525"/>
                  <a:pt x="259477" y="642001"/>
                </a:cubicBezTo>
                <a:lnTo>
                  <a:pt x="129556" y="642001"/>
                </a:lnTo>
                <a:cubicBezTo>
                  <a:pt x="122984" y="642001"/>
                  <a:pt x="117650" y="636667"/>
                  <a:pt x="117650" y="630095"/>
                </a:cubicBezTo>
                <a:lnTo>
                  <a:pt x="117650" y="465312"/>
                </a:lnTo>
                <a:cubicBezTo>
                  <a:pt x="117650" y="458740"/>
                  <a:pt x="122984" y="453406"/>
                  <a:pt x="129556" y="453406"/>
                </a:cubicBezTo>
                <a:lnTo>
                  <a:pt x="218234" y="453406"/>
                </a:lnTo>
                <a:lnTo>
                  <a:pt x="86122" y="209852"/>
                </a:lnTo>
                <a:cubicBezTo>
                  <a:pt x="34211" y="200041"/>
                  <a:pt x="-3127" y="152607"/>
                  <a:pt x="207" y="99267"/>
                </a:cubicBezTo>
                <a:cubicBezTo>
                  <a:pt x="3922" y="40974"/>
                  <a:pt x="54214" y="-3413"/>
                  <a:pt x="112602" y="207"/>
                </a:cubicBezTo>
                <a:cubicBezTo>
                  <a:pt x="151369" y="2683"/>
                  <a:pt x="185849" y="26496"/>
                  <a:pt x="202042" y="61548"/>
                </a:cubicBezTo>
                <a:lnTo>
                  <a:pt x="532083" y="125841"/>
                </a:lnTo>
                <a:cubicBezTo>
                  <a:pt x="542179" y="127842"/>
                  <a:pt x="551323" y="132699"/>
                  <a:pt x="558562" y="139843"/>
                </a:cubicBezTo>
                <a:cubicBezTo>
                  <a:pt x="564849" y="138033"/>
                  <a:pt x="571326" y="137081"/>
                  <a:pt x="577898" y="137081"/>
                </a:cubicBezTo>
                <a:cubicBezTo>
                  <a:pt x="616474" y="137081"/>
                  <a:pt x="647907" y="168513"/>
                  <a:pt x="647907" y="207090"/>
                </a:cubicBezTo>
                <a:cubicBezTo>
                  <a:pt x="647907" y="214995"/>
                  <a:pt x="646478" y="222806"/>
                  <a:pt x="643716" y="230426"/>
                </a:cubicBezTo>
                <a:lnTo>
                  <a:pt x="750301" y="297863"/>
                </a:lnTo>
                <a:cubicBezTo>
                  <a:pt x="758873" y="303292"/>
                  <a:pt x="764207" y="312246"/>
                  <a:pt x="764874" y="322342"/>
                </a:cubicBezTo>
                <a:cubicBezTo>
                  <a:pt x="765541" y="332439"/>
                  <a:pt x="761445" y="341964"/>
                  <a:pt x="753730" y="348536"/>
                </a:cubicBezTo>
                <a:cubicBezTo>
                  <a:pt x="761540" y="353584"/>
                  <a:pt x="766207" y="362252"/>
                  <a:pt x="766207" y="371967"/>
                </a:cubicBezTo>
                <a:cubicBezTo>
                  <a:pt x="766207" y="377587"/>
                  <a:pt x="764874" y="382540"/>
                  <a:pt x="762207" y="386731"/>
                </a:cubicBezTo>
                <a:lnTo>
                  <a:pt x="756682" y="395494"/>
                </a:lnTo>
                <a:cubicBezTo>
                  <a:pt x="754015" y="399685"/>
                  <a:pt x="750110" y="403019"/>
                  <a:pt x="745062" y="405400"/>
                </a:cubicBezTo>
                <a:cubicBezTo>
                  <a:pt x="736299" y="409591"/>
                  <a:pt x="726298" y="409020"/>
                  <a:pt x="718392" y="404067"/>
                </a:cubicBezTo>
                <a:lnTo>
                  <a:pt x="697246" y="390732"/>
                </a:lnTo>
                <a:lnTo>
                  <a:pt x="672958" y="408829"/>
                </a:lnTo>
                <a:cubicBezTo>
                  <a:pt x="662956" y="417211"/>
                  <a:pt x="648097" y="418164"/>
                  <a:pt x="636477" y="410829"/>
                </a:cubicBezTo>
                <a:lnTo>
                  <a:pt x="593614" y="383683"/>
                </a:lnTo>
                <a:cubicBezTo>
                  <a:pt x="579803" y="408543"/>
                  <a:pt x="567802" y="432737"/>
                  <a:pt x="561420" y="445977"/>
                </a:cubicBezTo>
                <a:cubicBezTo>
                  <a:pt x="558181" y="452549"/>
                  <a:pt x="552276" y="457502"/>
                  <a:pt x="545227" y="459502"/>
                </a:cubicBezTo>
                <a:cubicBezTo>
                  <a:pt x="538084" y="461502"/>
                  <a:pt x="530464" y="460359"/>
                  <a:pt x="524177" y="456454"/>
                </a:cubicBezTo>
                <a:lnTo>
                  <a:pt x="465789" y="419497"/>
                </a:lnTo>
                <a:cubicBezTo>
                  <a:pt x="459312" y="415401"/>
                  <a:pt x="455026" y="408734"/>
                  <a:pt x="453978" y="401114"/>
                </a:cubicBezTo>
                <a:cubicBezTo>
                  <a:pt x="452930" y="393494"/>
                  <a:pt x="455311" y="385874"/>
                  <a:pt x="460455" y="380159"/>
                </a:cubicBezTo>
                <a:lnTo>
                  <a:pt x="460455" y="380159"/>
                </a:lnTo>
                <a:lnTo>
                  <a:pt x="506842" y="328724"/>
                </a:lnTo>
                <a:lnTo>
                  <a:pt x="499126" y="323866"/>
                </a:lnTo>
                <a:cubicBezTo>
                  <a:pt x="491983" y="319389"/>
                  <a:pt x="487125" y="312341"/>
                  <a:pt x="485220" y="304149"/>
                </a:cubicBezTo>
                <a:cubicBezTo>
                  <a:pt x="483410" y="295958"/>
                  <a:pt x="484839" y="287481"/>
                  <a:pt x="489316" y="280432"/>
                </a:cubicBezTo>
                <a:lnTo>
                  <a:pt x="515414" y="239094"/>
                </a:lnTo>
                <a:cubicBezTo>
                  <a:pt x="513509" y="235379"/>
                  <a:pt x="511985" y="231474"/>
                  <a:pt x="510747" y="227378"/>
                </a:cubicBezTo>
                <a:lnTo>
                  <a:pt x="196422" y="166132"/>
                </a:lnTo>
                <a:lnTo>
                  <a:pt x="352251" y="453406"/>
                </a:lnTo>
                <a:lnTo>
                  <a:pt x="391494" y="453406"/>
                </a:lnTo>
                <a:cubicBezTo>
                  <a:pt x="426832" y="453406"/>
                  <a:pt x="455597" y="482172"/>
                  <a:pt x="455597" y="517509"/>
                </a:cubicBezTo>
                <a:lnTo>
                  <a:pt x="455597" y="613902"/>
                </a:lnTo>
                <a:cubicBezTo>
                  <a:pt x="455597" y="629333"/>
                  <a:pt x="443024" y="641906"/>
                  <a:pt x="427594" y="641906"/>
                </a:cubicBezTo>
                <a:lnTo>
                  <a:pt x="419497" y="641906"/>
                </a:lnTo>
                <a:cubicBezTo>
                  <a:pt x="419688" y="643335"/>
                  <a:pt x="419783" y="644859"/>
                  <a:pt x="419783" y="646383"/>
                </a:cubicBezTo>
                <a:lnTo>
                  <a:pt x="419783" y="651145"/>
                </a:lnTo>
                <a:cubicBezTo>
                  <a:pt x="419783" y="651431"/>
                  <a:pt x="419783" y="651717"/>
                  <a:pt x="419783" y="651907"/>
                </a:cubicBezTo>
                <a:lnTo>
                  <a:pt x="464646" y="651907"/>
                </a:lnTo>
                <a:cubicBezTo>
                  <a:pt x="480553" y="651907"/>
                  <a:pt x="493602" y="664861"/>
                  <a:pt x="493602" y="680768"/>
                </a:cubicBezTo>
                <a:lnTo>
                  <a:pt x="493602" y="780876"/>
                </a:lnTo>
                <a:cubicBezTo>
                  <a:pt x="493602" y="787543"/>
                  <a:pt x="488268" y="792877"/>
                  <a:pt x="481696" y="792877"/>
                </a:cubicBezTo>
                <a:close/>
                <a:moveTo>
                  <a:pt x="408353" y="769065"/>
                </a:moveTo>
                <a:lnTo>
                  <a:pt x="469789" y="769065"/>
                </a:lnTo>
                <a:lnTo>
                  <a:pt x="469789" y="680863"/>
                </a:lnTo>
                <a:cubicBezTo>
                  <a:pt x="469789" y="678101"/>
                  <a:pt x="467408" y="675815"/>
                  <a:pt x="464646" y="675815"/>
                </a:cubicBezTo>
                <a:lnTo>
                  <a:pt x="214329" y="675815"/>
                </a:lnTo>
                <a:cubicBezTo>
                  <a:pt x="211567" y="675815"/>
                  <a:pt x="209281" y="678101"/>
                  <a:pt x="209281" y="680863"/>
                </a:cubicBezTo>
                <a:lnTo>
                  <a:pt x="209281" y="769065"/>
                </a:lnTo>
                <a:lnTo>
                  <a:pt x="270717" y="769065"/>
                </a:lnTo>
                <a:lnTo>
                  <a:pt x="270717" y="724488"/>
                </a:lnTo>
                <a:cubicBezTo>
                  <a:pt x="270717" y="717915"/>
                  <a:pt x="276051" y="712581"/>
                  <a:pt x="282623" y="712581"/>
                </a:cubicBezTo>
                <a:lnTo>
                  <a:pt x="396447" y="712581"/>
                </a:lnTo>
                <a:cubicBezTo>
                  <a:pt x="403019" y="712581"/>
                  <a:pt x="408353" y="717915"/>
                  <a:pt x="408353" y="724488"/>
                </a:cubicBezTo>
                <a:lnTo>
                  <a:pt x="408353" y="769065"/>
                </a:lnTo>
                <a:close/>
                <a:moveTo>
                  <a:pt x="283004" y="651907"/>
                </a:moveTo>
                <a:lnTo>
                  <a:pt x="395971" y="651907"/>
                </a:lnTo>
                <a:cubicBezTo>
                  <a:pt x="395971" y="651621"/>
                  <a:pt x="396066" y="651431"/>
                  <a:pt x="396066" y="651145"/>
                </a:cubicBezTo>
                <a:lnTo>
                  <a:pt x="396066" y="646383"/>
                </a:lnTo>
                <a:cubicBezTo>
                  <a:pt x="396066" y="644478"/>
                  <a:pt x="395209" y="642954"/>
                  <a:pt x="394161" y="641906"/>
                </a:cubicBezTo>
                <a:lnTo>
                  <a:pt x="284909" y="641906"/>
                </a:lnTo>
                <a:cubicBezTo>
                  <a:pt x="283861" y="642954"/>
                  <a:pt x="283004" y="644478"/>
                  <a:pt x="283004" y="646383"/>
                </a:cubicBezTo>
                <a:lnTo>
                  <a:pt x="283004" y="651145"/>
                </a:lnTo>
                <a:cubicBezTo>
                  <a:pt x="283004" y="651431"/>
                  <a:pt x="283004" y="651717"/>
                  <a:pt x="283004" y="651907"/>
                </a:cubicBezTo>
                <a:close/>
                <a:moveTo>
                  <a:pt x="141463" y="618093"/>
                </a:moveTo>
                <a:lnTo>
                  <a:pt x="427689" y="618093"/>
                </a:lnTo>
                <a:cubicBezTo>
                  <a:pt x="429975" y="618093"/>
                  <a:pt x="431880" y="616188"/>
                  <a:pt x="431880" y="613902"/>
                </a:cubicBezTo>
                <a:lnTo>
                  <a:pt x="431880" y="517509"/>
                </a:lnTo>
                <a:cubicBezTo>
                  <a:pt x="431880" y="495316"/>
                  <a:pt x="413782" y="477219"/>
                  <a:pt x="391589" y="477219"/>
                </a:cubicBezTo>
                <a:lnTo>
                  <a:pt x="345202" y="477219"/>
                </a:lnTo>
                <a:cubicBezTo>
                  <a:pt x="340821" y="477219"/>
                  <a:pt x="336820" y="474837"/>
                  <a:pt x="334725" y="471027"/>
                </a:cubicBezTo>
                <a:lnTo>
                  <a:pt x="170514" y="168132"/>
                </a:lnTo>
                <a:cubicBezTo>
                  <a:pt x="168323" y="164037"/>
                  <a:pt x="168704" y="158988"/>
                  <a:pt x="171466" y="155274"/>
                </a:cubicBezTo>
                <a:cubicBezTo>
                  <a:pt x="173371" y="152797"/>
                  <a:pt x="175181" y="149940"/>
                  <a:pt x="177086" y="146606"/>
                </a:cubicBezTo>
                <a:cubicBezTo>
                  <a:pt x="179658" y="142224"/>
                  <a:pt x="184706" y="139843"/>
                  <a:pt x="189659" y="140796"/>
                </a:cubicBezTo>
                <a:lnTo>
                  <a:pt x="516652" y="204518"/>
                </a:lnTo>
                <a:cubicBezTo>
                  <a:pt x="518176" y="204804"/>
                  <a:pt x="519605" y="204804"/>
                  <a:pt x="521034" y="204899"/>
                </a:cubicBezTo>
                <a:cubicBezTo>
                  <a:pt x="526654" y="205089"/>
                  <a:pt x="531416" y="209280"/>
                  <a:pt x="532369" y="214805"/>
                </a:cubicBezTo>
                <a:cubicBezTo>
                  <a:pt x="533512" y="221568"/>
                  <a:pt x="535893" y="227664"/>
                  <a:pt x="539417" y="232998"/>
                </a:cubicBezTo>
                <a:cubicBezTo>
                  <a:pt x="542084" y="236903"/>
                  <a:pt x="542084" y="242046"/>
                  <a:pt x="539608" y="246047"/>
                </a:cubicBezTo>
                <a:lnTo>
                  <a:pt x="509604" y="293481"/>
                </a:lnTo>
                <a:cubicBezTo>
                  <a:pt x="508461" y="295196"/>
                  <a:pt x="508175" y="297291"/>
                  <a:pt x="508556" y="299196"/>
                </a:cubicBezTo>
                <a:cubicBezTo>
                  <a:pt x="509032" y="301197"/>
                  <a:pt x="510175" y="302911"/>
                  <a:pt x="511890" y="303959"/>
                </a:cubicBezTo>
                <a:lnTo>
                  <a:pt x="531511" y="316341"/>
                </a:lnTo>
                <a:cubicBezTo>
                  <a:pt x="531511" y="316341"/>
                  <a:pt x="531511" y="316341"/>
                  <a:pt x="531511" y="316341"/>
                </a:cubicBezTo>
                <a:lnTo>
                  <a:pt x="649145" y="390827"/>
                </a:lnTo>
                <a:cubicBezTo>
                  <a:pt x="652003" y="392637"/>
                  <a:pt x="655527" y="392351"/>
                  <a:pt x="658099" y="390255"/>
                </a:cubicBezTo>
                <a:lnTo>
                  <a:pt x="738394" y="330343"/>
                </a:lnTo>
                <a:cubicBezTo>
                  <a:pt x="740204" y="328724"/>
                  <a:pt x="741061" y="326533"/>
                  <a:pt x="740966" y="324152"/>
                </a:cubicBezTo>
                <a:cubicBezTo>
                  <a:pt x="740776" y="321675"/>
                  <a:pt x="739537" y="319485"/>
                  <a:pt x="737442" y="318151"/>
                </a:cubicBezTo>
                <a:lnTo>
                  <a:pt x="622094" y="245190"/>
                </a:lnTo>
                <a:cubicBezTo>
                  <a:pt x="616760" y="241856"/>
                  <a:pt x="614950" y="234903"/>
                  <a:pt x="617998" y="229378"/>
                </a:cubicBezTo>
                <a:cubicBezTo>
                  <a:pt x="621904" y="222234"/>
                  <a:pt x="623904" y="214805"/>
                  <a:pt x="623904" y="207280"/>
                </a:cubicBezTo>
                <a:cubicBezTo>
                  <a:pt x="623904" y="181753"/>
                  <a:pt x="603139" y="161084"/>
                  <a:pt x="577708" y="161084"/>
                </a:cubicBezTo>
                <a:cubicBezTo>
                  <a:pt x="571421" y="161084"/>
                  <a:pt x="565230" y="162417"/>
                  <a:pt x="559324" y="164894"/>
                </a:cubicBezTo>
                <a:cubicBezTo>
                  <a:pt x="554086" y="167180"/>
                  <a:pt x="548085" y="165465"/>
                  <a:pt x="544846" y="160798"/>
                </a:cubicBezTo>
                <a:cubicBezTo>
                  <a:pt x="540560" y="154797"/>
                  <a:pt x="534369" y="150702"/>
                  <a:pt x="527320" y="149273"/>
                </a:cubicBezTo>
                <a:lnTo>
                  <a:pt x="191088" y="83741"/>
                </a:lnTo>
                <a:cubicBezTo>
                  <a:pt x="187087" y="82979"/>
                  <a:pt x="183754" y="80121"/>
                  <a:pt x="182230" y="76311"/>
                </a:cubicBezTo>
                <a:cubicBezTo>
                  <a:pt x="170704" y="46498"/>
                  <a:pt x="142701" y="25924"/>
                  <a:pt x="110887" y="23924"/>
                </a:cubicBezTo>
                <a:cubicBezTo>
                  <a:pt x="65739" y="20971"/>
                  <a:pt x="26686" y="55547"/>
                  <a:pt x="23829" y="100695"/>
                </a:cubicBezTo>
                <a:cubicBezTo>
                  <a:pt x="21162" y="143653"/>
                  <a:pt x="52499" y="181658"/>
                  <a:pt x="95266" y="187182"/>
                </a:cubicBezTo>
                <a:cubicBezTo>
                  <a:pt x="99172" y="187659"/>
                  <a:pt x="102601" y="190040"/>
                  <a:pt x="104410" y="193564"/>
                </a:cubicBezTo>
                <a:cubicBezTo>
                  <a:pt x="104506" y="193850"/>
                  <a:pt x="104696" y="194231"/>
                  <a:pt x="104887" y="194612"/>
                </a:cubicBezTo>
                <a:lnTo>
                  <a:pt x="248619" y="459693"/>
                </a:lnTo>
                <a:cubicBezTo>
                  <a:pt x="250619" y="463407"/>
                  <a:pt x="250524" y="467884"/>
                  <a:pt x="248428" y="471504"/>
                </a:cubicBezTo>
                <a:cubicBezTo>
                  <a:pt x="246238" y="475123"/>
                  <a:pt x="242428" y="477314"/>
                  <a:pt x="238237" y="477314"/>
                </a:cubicBezTo>
                <a:lnTo>
                  <a:pt x="141463" y="477314"/>
                </a:lnTo>
                <a:lnTo>
                  <a:pt x="141463" y="618093"/>
                </a:lnTo>
                <a:close/>
                <a:moveTo>
                  <a:pt x="478267" y="396256"/>
                </a:moveTo>
                <a:cubicBezTo>
                  <a:pt x="477695" y="396828"/>
                  <a:pt x="477695" y="397494"/>
                  <a:pt x="477695" y="397971"/>
                </a:cubicBezTo>
                <a:cubicBezTo>
                  <a:pt x="477790" y="398447"/>
                  <a:pt x="477981" y="399018"/>
                  <a:pt x="478648" y="399495"/>
                </a:cubicBezTo>
                <a:lnTo>
                  <a:pt x="537036" y="436452"/>
                </a:lnTo>
                <a:cubicBezTo>
                  <a:pt x="537703" y="436928"/>
                  <a:pt x="538369" y="436833"/>
                  <a:pt x="538846" y="436737"/>
                </a:cubicBezTo>
                <a:cubicBezTo>
                  <a:pt x="539417" y="436547"/>
                  <a:pt x="539798" y="436166"/>
                  <a:pt x="540084" y="435690"/>
                </a:cubicBezTo>
                <a:cubicBezTo>
                  <a:pt x="546656" y="422069"/>
                  <a:pt x="559229" y="396828"/>
                  <a:pt x="573612" y="371110"/>
                </a:cubicBezTo>
                <a:lnTo>
                  <a:pt x="527416" y="341868"/>
                </a:lnTo>
                <a:lnTo>
                  <a:pt x="478267" y="396256"/>
                </a:lnTo>
                <a:close/>
                <a:moveTo>
                  <a:pt x="717725" y="375492"/>
                </a:moveTo>
                <a:lnTo>
                  <a:pt x="731155" y="383969"/>
                </a:lnTo>
                <a:cubicBezTo>
                  <a:pt x="732489" y="384826"/>
                  <a:pt x="734013" y="384350"/>
                  <a:pt x="734870" y="383969"/>
                </a:cubicBezTo>
                <a:cubicBezTo>
                  <a:pt x="736108" y="383397"/>
                  <a:pt x="736489" y="382921"/>
                  <a:pt x="736585" y="382826"/>
                </a:cubicBezTo>
                <a:lnTo>
                  <a:pt x="742109" y="374063"/>
                </a:lnTo>
                <a:cubicBezTo>
                  <a:pt x="742300" y="373777"/>
                  <a:pt x="742395" y="373015"/>
                  <a:pt x="742395" y="372063"/>
                </a:cubicBezTo>
                <a:cubicBezTo>
                  <a:pt x="742395" y="371205"/>
                  <a:pt x="742204" y="369586"/>
                  <a:pt x="740871" y="368729"/>
                </a:cubicBezTo>
                <a:cubicBezTo>
                  <a:pt x="740871" y="368729"/>
                  <a:pt x="740871" y="368729"/>
                  <a:pt x="740871" y="368729"/>
                </a:cubicBezTo>
                <a:lnTo>
                  <a:pt x="733346" y="363966"/>
                </a:lnTo>
                <a:lnTo>
                  <a:pt x="717725" y="375492"/>
                </a:lnTo>
                <a:close/>
                <a:moveTo>
                  <a:pt x="746014" y="339582"/>
                </a:moveTo>
                <a:lnTo>
                  <a:pt x="746014" y="339582"/>
                </a:lnTo>
                <a:lnTo>
                  <a:pt x="746014" y="339582"/>
                </a:lnTo>
                <a:close/>
                <a:moveTo>
                  <a:pt x="579422" y="240618"/>
                </a:moveTo>
                <a:cubicBezTo>
                  <a:pt x="560467" y="240618"/>
                  <a:pt x="545037" y="225187"/>
                  <a:pt x="545037" y="206232"/>
                </a:cubicBezTo>
                <a:cubicBezTo>
                  <a:pt x="545037" y="205661"/>
                  <a:pt x="545132" y="204327"/>
                  <a:pt x="545227" y="203756"/>
                </a:cubicBezTo>
                <a:cubicBezTo>
                  <a:pt x="545227" y="203375"/>
                  <a:pt x="545323" y="202422"/>
                  <a:pt x="545418" y="201565"/>
                </a:cubicBezTo>
                <a:cubicBezTo>
                  <a:pt x="546561" y="193278"/>
                  <a:pt x="550657" y="185754"/>
                  <a:pt x="556943" y="180324"/>
                </a:cubicBezTo>
                <a:cubicBezTo>
                  <a:pt x="563230" y="174895"/>
                  <a:pt x="571231" y="171847"/>
                  <a:pt x="579327" y="171847"/>
                </a:cubicBezTo>
                <a:cubicBezTo>
                  <a:pt x="598282" y="171847"/>
                  <a:pt x="613712" y="187278"/>
                  <a:pt x="613712" y="206232"/>
                </a:cubicBezTo>
                <a:cubicBezTo>
                  <a:pt x="613712" y="211090"/>
                  <a:pt x="612664" y="215853"/>
                  <a:pt x="610569" y="220425"/>
                </a:cubicBezTo>
                <a:cubicBezTo>
                  <a:pt x="605044" y="232712"/>
                  <a:pt x="592757" y="240618"/>
                  <a:pt x="579422" y="240618"/>
                </a:cubicBezTo>
                <a:close/>
                <a:moveTo>
                  <a:pt x="579422" y="195660"/>
                </a:moveTo>
                <a:cubicBezTo>
                  <a:pt x="576279" y="195660"/>
                  <a:pt x="573993" y="197088"/>
                  <a:pt x="572564" y="198327"/>
                </a:cubicBezTo>
                <a:cubicBezTo>
                  <a:pt x="570564" y="200041"/>
                  <a:pt x="569421" y="202232"/>
                  <a:pt x="569040" y="204804"/>
                </a:cubicBezTo>
                <a:cubicBezTo>
                  <a:pt x="569040" y="204899"/>
                  <a:pt x="568945" y="205661"/>
                  <a:pt x="568945" y="205756"/>
                </a:cubicBezTo>
                <a:cubicBezTo>
                  <a:pt x="568945" y="205947"/>
                  <a:pt x="568849" y="206709"/>
                  <a:pt x="568849" y="206994"/>
                </a:cubicBezTo>
                <a:cubicBezTo>
                  <a:pt x="568849" y="212043"/>
                  <a:pt x="573612" y="216805"/>
                  <a:pt x="579422" y="216805"/>
                </a:cubicBezTo>
                <a:cubicBezTo>
                  <a:pt x="583518" y="216805"/>
                  <a:pt x="587233" y="214329"/>
                  <a:pt x="588947" y="210614"/>
                </a:cubicBezTo>
                <a:cubicBezTo>
                  <a:pt x="589614" y="209185"/>
                  <a:pt x="589900" y="207756"/>
                  <a:pt x="589900" y="206232"/>
                </a:cubicBezTo>
                <a:cubicBezTo>
                  <a:pt x="589995" y="200422"/>
                  <a:pt x="585232" y="195660"/>
                  <a:pt x="579422" y="195660"/>
                </a:cubicBezTo>
                <a:close/>
                <a:moveTo>
                  <a:pt x="105934" y="159750"/>
                </a:moveTo>
                <a:cubicBezTo>
                  <a:pt x="104791" y="159750"/>
                  <a:pt x="103648" y="159750"/>
                  <a:pt x="102601" y="159655"/>
                </a:cubicBezTo>
                <a:cubicBezTo>
                  <a:pt x="101267" y="159560"/>
                  <a:pt x="100029" y="159369"/>
                  <a:pt x="98791" y="159084"/>
                </a:cubicBezTo>
                <a:cubicBezTo>
                  <a:pt x="70216" y="154797"/>
                  <a:pt x="50499" y="130604"/>
                  <a:pt x="52309" y="102600"/>
                </a:cubicBezTo>
                <a:cubicBezTo>
                  <a:pt x="53166" y="88218"/>
                  <a:pt x="59643" y="75168"/>
                  <a:pt x="70406" y="65643"/>
                </a:cubicBezTo>
                <a:cubicBezTo>
                  <a:pt x="81169" y="56118"/>
                  <a:pt x="94981" y="51356"/>
                  <a:pt x="109363" y="52308"/>
                </a:cubicBezTo>
                <a:cubicBezTo>
                  <a:pt x="117936" y="52880"/>
                  <a:pt x="126223" y="55547"/>
                  <a:pt x="133938" y="60309"/>
                </a:cubicBezTo>
                <a:lnTo>
                  <a:pt x="133938" y="60309"/>
                </a:lnTo>
                <a:cubicBezTo>
                  <a:pt x="150988" y="70787"/>
                  <a:pt x="160894" y="89646"/>
                  <a:pt x="159655" y="109363"/>
                </a:cubicBezTo>
                <a:cubicBezTo>
                  <a:pt x="158989" y="119555"/>
                  <a:pt x="155464" y="129366"/>
                  <a:pt x="149273" y="137748"/>
                </a:cubicBezTo>
                <a:cubicBezTo>
                  <a:pt x="146225" y="141939"/>
                  <a:pt x="142320" y="145844"/>
                  <a:pt x="137653" y="149178"/>
                </a:cubicBezTo>
                <a:cubicBezTo>
                  <a:pt x="128128" y="156131"/>
                  <a:pt x="117269" y="159750"/>
                  <a:pt x="105934" y="159750"/>
                </a:cubicBezTo>
                <a:close/>
                <a:moveTo>
                  <a:pt x="105839" y="75930"/>
                </a:moveTo>
                <a:cubicBezTo>
                  <a:pt x="98505" y="75930"/>
                  <a:pt x="91552" y="78597"/>
                  <a:pt x="86027" y="83455"/>
                </a:cubicBezTo>
                <a:cubicBezTo>
                  <a:pt x="80026" y="88789"/>
                  <a:pt x="76407" y="96028"/>
                  <a:pt x="75931" y="104029"/>
                </a:cubicBezTo>
                <a:cubicBezTo>
                  <a:pt x="74978" y="119555"/>
                  <a:pt x="85932" y="133080"/>
                  <a:pt x="101458" y="135366"/>
                </a:cubicBezTo>
                <a:lnTo>
                  <a:pt x="103363" y="135747"/>
                </a:lnTo>
                <a:cubicBezTo>
                  <a:pt x="112697" y="136414"/>
                  <a:pt x="119365" y="132985"/>
                  <a:pt x="123460" y="129937"/>
                </a:cubicBezTo>
                <a:cubicBezTo>
                  <a:pt x="126127" y="128032"/>
                  <a:pt x="128318" y="125841"/>
                  <a:pt x="129937" y="123555"/>
                </a:cubicBezTo>
                <a:cubicBezTo>
                  <a:pt x="133366" y="118888"/>
                  <a:pt x="135367" y="113364"/>
                  <a:pt x="135748" y="107744"/>
                </a:cubicBezTo>
                <a:cubicBezTo>
                  <a:pt x="136414" y="96790"/>
                  <a:pt x="130890" y="86313"/>
                  <a:pt x="121365" y="80407"/>
                </a:cubicBezTo>
                <a:cubicBezTo>
                  <a:pt x="121365" y="80407"/>
                  <a:pt x="121365" y="80407"/>
                  <a:pt x="121365" y="80407"/>
                </a:cubicBezTo>
                <a:cubicBezTo>
                  <a:pt x="116983" y="77740"/>
                  <a:pt x="112411" y="76216"/>
                  <a:pt x="107744" y="75930"/>
                </a:cubicBezTo>
                <a:cubicBezTo>
                  <a:pt x="107173" y="75930"/>
                  <a:pt x="106506" y="75930"/>
                  <a:pt x="105839" y="75930"/>
                </a:cubicBezTo>
                <a:close/>
              </a:path>
            </a:pathLst>
          </a:custGeom>
          <a:solidFill>
            <a:schemeClr val="bg2"/>
          </a:solidFill>
          <a:ln w="9525" cap="flat">
            <a:solidFill>
              <a:schemeClr val="bg2"/>
            </a:solidFill>
            <a:prstDash val="solid"/>
            <a:miter/>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90" name="Title 2">
            <a:extLst>
              <a:ext uri="{FF2B5EF4-FFF2-40B4-BE49-F238E27FC236}">
                <a16:creationId xmlns:a16="http://schemas.microsoft.com/office/drawing/2014/main" id="{BB7A5975-12C6-416F-5BCC-5D852196AC6A}"/>
              </a:ext>
            </a:extLst>
          </p:cNvPr>
          <p:cNvSpPr txBox="1">
            <a:spLocks/>
          </p:cNvSpPr>
          <p:nvPr/>
        </p:nvSpPr>
        <p:spPr>
          <a:xfrm>
            <a:off x="181154" y="429683"/>
            <a:ext cx="9799607" cy="41023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b="1" i="0" kern="1200">
                <a:solidFill>
                  <a:schemeClr val="tx1"/>
                </a:solidFill>
                <a:latin typeface="Arial Nova" panose="020B0504020202020204" pitchFamily="34" charset="0"/>
                <a:ea typeface="+mj-ea"/>
                <a:cs typeface="+mj-cs"/>
              </a:defRPr>
            </a:lvl1pPr>
          </a:lstStyle>
          <a:p>
            <a:r>
              <a:rPr lang="en-US" sz="2800"/>
              <a:t>The ‘Old’ Work Processes – Where we might be today…</a:t>
            </a:r>
            <a:endParaRPr lang="en-US" sz="2800" dirty="0"/>
          </a:p>
        </p:txBody>
      </p:sp>
    </p:spTree>
    <p:extLst>
      <p:ext uri="{BB962C8B-B14F-4D97-AF65-F5344CB8AC3E}">
        <p14:creationId xmlns:p14="http://schemas.microsoft.com/office/powerpoint/2010/main" val="3141252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F3F8C-E521-1205-50F0-98D7CE732A8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9782C7C-D85E-E99A-1228-13FEFC3FCFF2}"/>
              </a:ext>
            </a:extLst>
          </p:cNvPr>
          <p:cNvSpPr txBox="1"/>
          <p:nvPr/>
        </p:nvSpPr>
        <p:spPr>
          <a:xfrm>
            <a:off x="1202720" y="4138330"/>
            <a:ext cx="1642809" cy="461665"/>
          </a:xfrm>
          <a:prstGeom prst="rect">
            <a:avLst/>
          </a:prstGeom>
          <a:noFill/>
        </p:spPr>
        <p:txBody>
          <a:bodyPr wrap="square" rtlCol="0" anchor="ctr">
            <a:spAutoFit/>
          </a:bodyPr>
          <a:lstStyle/>
          <a:p>
            <a:pPr algn="ctr"/>
            <a:r>
              <a:rPr lang="en-US" sz="1200" b="1" dirty="0">
                <a:cs typeface="Arial" panose="020B0604020202020204" pitchFamily="34" charset="0"/>
              </a:rPr>
              <a:t>Equipment Installed &amp; Running</a:t>
            </a:r>
          </a:p>
        </p:txBody>
      </p:sp>
      <p:sp>
        <p:nvSpPr>
          <p:cNvPr id="10" name="Oval 9">
            <a:extLst>
              <a:ext uri="{FF2B5EF4-FFF2-40B4-BE49-F238E27FC236}">
                <a16:creationId xmlns:a16="http://schemas.microsoft.com/office/drawing/2014/main" id="{0B03A05F-31D9-7B07-FFC1-0F0215AE90F8}"/>
              </a:ext>
            </a:extLst>
          </p:cNvPr>
          <p:cNvSpPr/>
          <p:nvPr/>
        </p:nvSpPr>
        <p:spPr>
          <a:xfrm>
            <a:off x="4011507" y="2829621"/>
            <a:ext cx="1231556" cy="1231556"/>
          </a:xfrm>
          <a:prstGeom prst="ellipse">
            <a:avLst/>
          </a:prstGeom>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508FF529-53E3-8EBF-258B-F099965A64A1}"/>
              </a:ext>
            </a:extLst>
          </p:cNvPr>
          <p:cNvCxnSpPr>
            <a:cxnSpLocks/>
          </p:cNvCxnSpPr>
          <p:nvPr/>
        </p:nvCxnSpPr>
        <p:spPr>
          <a:xfrm>
            <a:off x="2770005" y="3434627"/>
            <a:ext cx="1035224" cy="0"/>
          </a:xfrm>
          <a:prstGeom prst="straightConnector1">
            <a:avLst/>
          </a:prstGeom>
          <a:ln w="25400">
            <a:solidFill>
              <a:schemeClr val="accent1">
                <a:lumMod val="60000"/>
                <a:lumOff val="40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1BA4BE52-F43B-554D-B4F8-62854159E2F7}"/>
              </a:ext>
            </a:extLst>
          </p:cNvPr>
          <p:cNvSpPr/>
          <p:nvPr/>
        </p:nvSpPr>
        <p:spPr>
          <a:xfrm>
            <a:off x="3990584" y="4111582"/>
            <a:ext cx="1231556" cy="331483"/>
          </a:xfrm>
          <a:prstGeom prst="rect">
            <a:avLst/>
          </a:prstGeom>
          <a:no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100" b="1" dirty="0">
                <a:solidFill>
                  <a:schemeClr val="tx1"/>
                </a:solidFill>
              </a:rPr>
              <a:t>Failure Occurs</a:t>
            </a:r>
          </a:p>
        </p:txBody>
      </p:sp>
      <p:sp>
        <p:nvSpPr>
          <p:cNvPr id="19" name="Rectangle 18">
            <a:extLst>
              <a:ext uri="{FF2B5EF4-FFF2-40B4-BE49-F238E27FC236}">
                <a16:creationId xmlns:a16="http://schemas.microsoft.com/office/drawing/2014/main" id="{65492100-6948-12E9-235D-A5409D43EE1C}"/>
              </a:ext>
            </a:extLst>
          </p:cNvPr>
          <p:cNvSpPr/>
          <p:nvPr/>
        </p:nvSpPr>
        <p:spPr>
          <a:xfrm>
            <a:off x="2724097" y="3025345"/>
            <a:ext cx="1123418" cy="276996"/>
          </a:xfrm>
          <a:prstGeom prst="rect">
            <a:avLst/>
          </a:prstGeom>
          <a:noFill/>
          <a:ln w="38100">
            <a:noFill/>
          </a:ln>
        </p:spPr>
        <p:style>
          <a:lnRef idx="1">
            <a:schemeClr val="accent4"/>
          </a:lnRef>
          <a:fillRef idx="3">
            <a:schemeClr val="accent4"/>
          </a:fillRef>
          <a:effectRef idx="2">
            <a:schemeClr val="accent4"/>
          </a:effectRef>
          <a:fontRef idx="minor">
            <a:schemeClr val="lt1"/>
          </a:fontRef>
        </p:style>
        <p:txBody>
          <a:bodyPr rtlCol="0" anchor="ctr"/>
          <a:lstStyle/>
          <a:p>
            <a:r>
              <a:rPr lang="en-US" sz="1100" b="1" dirty="0">
                <a:solidFill>
                  <a:schemeClr val="tx1"/>
                </a:solidFill>
              </a:rPr>
              <a:t>Run to Failure</a:t>
            </a:r>
          </a:p>
        </p:txBody>
      </p:sp>
      <p:sp>
        <p:nvSpPr>
          <p:cNvPr id="23" name="Graphic 1">
            <a:extLst>
              <a:ext uri="{FF2B5EF4-FFF2-40B4-BE49-F238E27FC236}">
                <a16:creationId xmlns:a16="http://schemas.microsoft.com/office/drawing/2014/main" id="{7483A5F0-4E40-AE80-F75B-30B927A04EEC}"/>
              </a:ext>
            </a:extLst>
          </p:cNvPr>
          <p:cNvSpPr>
            <a:spLocks noChangeAspect="1"/>
          </p:cNvSpPr>
          <p:nvPr/>
        </p:nvSpPr>
        <p:spPr>
          <a:xfrm>
            <a:off x="7070405" y="4861014"/>
            <a:ext cx="731520" cy="728154"/>
          </a:xfrm>
          <a:custGeom>
            <a:avLst/>
            <a:gdLst>
              <a:gd name="connsiteX0" fmla="*/ 406500 w 816692"/>
              <a:gd name="connsiteY0" fmla="*/ 929069 h 929068"/>
              <a:gd name="connsiteX1" fmla="*/ 203332 w 816692"/>
              <a:gd name="connsiteY1" fmla="*/ 852964 h 929068"/>
              <a:gd name="connsiteX2" fmla="*/ 31025 w 816692"/>
              <a:gd name="connsiteY2" fmla="*/ 852964 h 929068"/>
              <a:gd name="connsiteX3" fmla="*/ 19309 w 816692"/>
              <a:gd name="connsiteY3" fmla="*/ 842963 h 929068"/>
              <a:gd name="connsiteX4" fmla="*/ 164 w 816692"/>
              <a:gd name="connsiteY4" fmla="*/ 725996 h 929068"/>
              <a:gd name="connsiteX5" fmla="*/ 6355 w 816692"/>
              <a:gd name="connsiteY5" fmla="*/ 713518 h 929068"/>
              <a:gd name="connsiteX6" fmla="*/ 113035 w 816692"/>
              <a:gd name="connsiteY6" fmla="*/ 657701 h 929068"/>
              <a:gd name="connsiteX7" fmla="*/ 84841 w 816692"/>
              <a:gd name="connsiteY7" fmla="*/ 546259 h 929068"/>
              <a:gd name="connsiteX8" fmla="*/ 149230 w 816692"/>
              <a:gd name="connsiteY8" fmla="*/ 448247 h 929068"/>
              <a:gd name="connsiteX9" fmla="*/ 149992 w 816692"/>
              <a:gd name="connsiteY9" fmla="*/ 446818 h 929068"/>
              <a:gd name="connsiteX10" fmla="*/ 232002 w 816692"/>
              <a:gd name="connsiteY10" fmla="*/ 364331 h 929068"/>
              <a:gd name="connsiteX11" fmla="*/ 218953 w 816692"/>
              <a:gd name="connsiteY11" fmla="*/ 284417 h 929068"/>
              <a:gd name="connsiteX12" fmla="*/ 225144 w 816692"/>
              <a:gd name="connsiteY12" fmla="*/ 271939 h 929068"/>
              <a:gd name="connsiteX13" fmla="*/ 331824 w 816692"/>
              <a:gd name="connsiteY13" fmla="*/ 216122 h 929068"/>
              <a:gd name="connsiteX14" fmla="*/ 303630 w 816692"/>
              <a:gd name="connsiteY14" fmla="*/ 104680 h 929068"/>
              <a:gd name="connsiteX15" fmla="*/ 406977 w 816692"/>
              <a:gd name="connsiteY15" fmla="*/ 0 h 929068"/>
              <a:gd name="connsiteX16" fmla="*/ 407548 w 816692"/>
              <a:gd name="connsiteY16" fmla="*/ 0 h 929068"/>
              <a:gd name="connsiteX17" fmla="*/ 511275 w 816692"/>
              <a:gd name="connsiteY17" fmla="*/ 103823 h 929068"/>
              <a:gd name="connsiteX18" fmla="*/ 511275 w 816692"/>
              <a:gd name="connsiteY18" fmla="*/ 104108 h 929068"/>
              <a:gd name="connsiteX19" fmla="*/ 484129 w 816692"/>
              <a:gd name="connsiteY19" fmla="*/ 215646 h 929068"/>
              <a:gd name="connsiteX20" fmla="*/ 591666 w 816692"/>
              <a:gd name="connsiteY20" fmla="*/ 274701 h 929068"/>
              <a:gd name="connsiteX21" fmla="*/ 597667 w 816692"/>
              <a:gd name="connsiteY21" fmla="*/ 286988 h 929068"/>
              <a:gd name="connsiteX22" fmla="*/ 584999 w 816692"/>
              <a:gd name="connsiteY22" fmla="*/ 367284 h 929068"/>
              <a:gd name="connsiteX23" fmla="*/ 662818 w 816692"/>
              <a:gd name="connsiteY23" fmla="*/ 446818 h 929068"/>
              <a:gd name="connsiteX24" fmla="*/ 663580 w 816692"/>
              <a:gd name="connsiteY24" fmla="*/ 448056 h 929068"/>
              <a:gd name="connsiteX25" fmla="*/ 730160 w 816692"/>
              <a:gd name="connsiteY25" fmla="*/ 545497 h 929068"/>
              <a:gd name="connsiteX26" fmla="*/ 730160 w 816692"/>
              <a:gd name="connsiteY26" fmla="*/ 545783 h 929068"/>
              <a:gd name="connsiteX27" fmla="*/ 703014 w 816692"/>
              <a:gd name="connsiteY27" fmla="*/ 657320 h 929068"/>
              <a:gd name="connsiteX28" fmla="*/ 810551 w 816692"/>
              <a:gd name="connsiteY28" fmla="*/ 716375 h 929068"/>
              <a:gd name="connsiteX29" fmla="*/ 816552 w 816692"/>
              <a:gd name="connsiteY29" fmla="*/ 728663 h 929068"/>
              <a:gd name="connsiteX30" fmla="*/ 798549 w 816692"/>
              <a:gd name="connsiteY30" fmla="*/ 843058 h 929068"/>
              <a:gd name="connsiteX31" fmla="*/ 786834 w 816692"/>
              <a:gd name="connsiteY31" fmla="*/ 853154 h 929068"/>
              <a:gd name="connsiteX32" fmla="*/ 609669 w 816692"/>
              <a:gd name="connsiteY32" fmla="*/ 853154 h 929068"/>
              <a:gd name="connsiteX33" fmla="*/ 406500 w 816692"/>
              <a:gd name="connsiteY33" fmla="*/ 929069 h 929068"/>
              <a:gd name="connsiteX34" fmla="*/ 241718 w 816692"/>
              <a:gd name="connsiteY34" fmla="*/ 852964 h 929068"/>
              <a:gd name="connsiteX35" fmla="*/ 406500 w 816692"/>
              <a:gd name="connsiteY35" fmla="*/ 905256 h 929068"/>
              <a:gd name="connsiteX36" fmla="*/ 571283 w 816692"/>
              <a:gd name="connsiteY36" fmla="*/ 852964 h 929068"/>
              <a:gd name="connsiteX37" fmla="*/ 468699 w 816692"/>
              <a:gd name="connsiteY37" fmla="*/ 852964 h 929068"/>
              <a:gd name="connsiteX38" fmla="*/ 456983 w 816692"/>
              <a:gd name="connsiteY38" fmla="*/ 842963 h 929068"/>
              <a:gd name="connsiteX39" fmla="*/ 437838 w 816692"/>
              <a:gd name="connsiteY39" fmla="*/ 725996 h 929068"/>
              <a:gd name="connsiteX40" fmla="*/ 444029 w 816692"/>
              <a:gd name="connsiteY40" fmla="*/ 713518 h 929068"/>
              <a:gd name="connsiteX41" fmla="*/ 550709 w 816692"/>
              <a:gd name="connsiteY41" fmla="*/ 657701 h 929068"/>
              <a:gd name="connsiteX42" fmla="*/ 522515 w 816692"/>
              <a:gd name="connsiteY42" fmla="*/ 546259 h 929068"/>
              <a:gd name="connsiteX43" fmla="*/ 625861 w 816692"/>
              <a:gd name="connsiteY43" fmla="*/ 441579 h 929068"/>
              <a:gd name="connsiteX44" fmla="*/ 629481 w 816692"/>
              <a:gd name="connsiteY44" fmla="*/ 441579 h 929068"/>
              <a:gd name="connsiteX45" fmla="*/ 580903 w 816692"/>
              <a:gd name="connsiteY45" fmla="*/ 393764 h 929068"/>
              <a:gd name="connsiteX46" fmla="*/ 579665 w 816692"/>
              <a:gd name="connsiteY46" fmla="*/ 401288 h 929068"/>
              <a:gd name="connsiteX47" fmla="*/ 567949 w 816692"/>
              <a:gd name="connsiteY47" fmla="*/ 411385 h 929068"/>
              <a:gd name="connsiteX48" fmla="*/ 249909 w 816692"/>
              <a:gd name="connsiteY48" fmla="*/ 411385 h 929068"/>
              <a:gd name="connsiteX49" fmla="*/ 238194 w 816692"/>
              <a:gd name="connsiteY49" fmla="*/ 401384 h 929068"/>
              <a:gd name="connsiteX50" fmla="*/ 236384 w 816692"/>
              <a:gd name="connsiteY50" fmla="*/ 390525 h 929068"/>
              <a:gd name="connsiteX51" fmla="*/ 183425 w 816692"/>
              <a:gd name="connsiteY51" fmla="*/ 441674 h 929068"/>
              <a:gd name="connsiteX52" fmla="*/ 188664 w 816692"/>
              <a:gd name="connsiteY52" fmla="*/ 441579 h 929068"/>
              <a:gd name="connsiteX53" fmla="*/ 292391 w 816692"/>
              <a:gd name="connsiteY53" fmla="*/ 545402 h 929068"/>
              <a:gd name="connsiteX54" fmla="*/ 292391 w 816692"/>
              <a:gd name="connsiteY54" fmla="*/ 545687 h 929068"/>
              <a:gd name="connsiteX55" fmla="*/ 265245 w 816692"/>
              <a:gd name="connsiteY55" fmla="*/ 657225 h 929068"/>
              <a:gd name="connsiteX56" fmla="*/ 372782 w 816692"/>
              <a:gd name="connsiteY56" fmla="*/ 716280 h 929068"/>
              <a:gd name="connsiteX57" fmla="*/ 378783 w 816692"/>
              <a:gd name="connsiteY57" fmla="*/ 728567 h 929068"/>
              <a:gd name="connsiteX58" fmla="*/ 360780 w 816692"/>
              <a:gd name="connsiteY58" fmla="*/ 842963 h 929068"/>
              <a:gd name="connsiteX59" fmla="*/ 349065 w 816692"/>
              <a:gd name="connsiteY59" fmla="*/ 853059 h 929068"/>
              <a:gd name="connsiteX60" fmla="*/ 241718 w 816692"/>
              <a:gd name="connsiteY60" fmla="*/ 853059 h 929068"/>
              <a:gd name="connsiteX61" fmla="*/ 478890 w 816692"/>
              <a:gd name="connsiteY61" fmla="*/ 829151 h 929068"/>
              <a:gd name="connsiteX62" fmla="*/ 776642 w 816692"/>
              <a:gd name="connsiteY62" fmla="*/ 829151 h 929068"/>
              <a:gd name="connsiteX63" fmla="*/ 791787 w 816692"/>
              <a:gd name="connsiteY63" fmla="*/ 733044 h 929068"/>
              <a:gd name="connsiteX64" fmla="*/ 687964 w 816692"/>
              <a:gd name="connsiteY64" fmla="*/ 675989 h 929068"/>
              <a:gd name="connsiteX65" fmla="*/ 667866 w 816692"/>
              <a:gd name="connsiteY65" fmla="*/ 691610 h 929068"/>
              <a:gd name="connsiteX66" fmla="*/ 586523 w 816692"/>
              <a:gd name="connsiteY66" fmla="*/ 692277 h 929068"/>
              <a:gd name="connsiteX67" fmla="*/ 566044 w 816692"/>
              <a:gd name="connsiteY67" fmla="*/ 676561 h 929068"/>
              <a:gd name="connsiteX68" fmla="*/ 462793 w 816692"/>
              <a:gd name="connsiteY68" fmla="*/ 730663 h 929068"/>
              <a:gd name="connsiteX69" fmla="*/ 478890 w 816692"/>
              <a:gd name="connsiteY69" fmla="*/ 829151 h 929068"/>
              <a:gd name="connsiteX70" fmla="*/ 41121 w 816692"/>
              <a:gd name="connsiteY70" fmla="*/ 829151 h 929068"/>
              <a:gd name="connsiteX71" fmla="*/ 338873 w 816692"/>
              <a:gd name="connsiteY71" fmla="*/ 829151 h 929068"/>
              <a:gd name="connsiteX72" fmla="*/ 354018 w 816692"/>
              <a:gd name="connsiteY72" fmla="*/ 733044 h 929068"/>
              <a:gd name="connsiteX73" fmla="*/ 250195 w 816692"/>
              <a:gd name="connsiteY73" fmla="*/ 675989 h 929068"/>
              <a:gd name="connsiteX74" fmla="*/ 230097 w 816692"/>
              <a:gd name="connsiteY74" fmla="*/ 691610 h 929068"/>
              <a:gd name="connsiteX75" fmla="*/ 148754 w 816692"/>
              <a:gd name="connsiteY75" fmla="*/ 692277 h 929068"/>
              <a:gd name="connsiteX76" fmla="*/ 128275 w 816692"/>
              <a:gd name="connsiteY76" fmla="*/ 676561 h 929068"/>
              <a:gd name="connsiteX77" fmla="*/ 25024 w 816692"/>
              <a:gd name="connsiteY77" fmla="*/ 730663 h 929068"/>
              <a:gd name="connsiteX78" fmla="*/ 41121 w 816692"/>
              <a:gd name="connsiteY78" fmla="*/ 829151 h 929068"/>
              <a:gd name="connsiteX79" fmla="*/ 188759 w 816692"/>
              <a:gd name="connsiteY79" fmla="*/ 465392 h 929068"/>
              <a:gd name="connsiteX80" fmla="*/ 188283 w 816692"/>
              <a:gd name="connsiteY80" fmla="*/ 465392 h 929068"/>
              <a:gd name="connsiteX81" fmla="*/ 108654 w 816692"/>
              <a:gd name="connsiteY81" fmla="*/ 546545 h 929068"/>
              <a:gd name="connsiteX82" fmla="*/ 160565 w 816692"/>
              <a:gd name="connsiteY82" fmla="*/ 671608 h 929068"/>
              <a:gd name="connsiteX83" fmla="*/ 218001 w 816692"/>
              <a:gd name="connsiteY83" fmla="*/ 671132 h 929068"/>
              <a:gd name="connsiteX84" fmla="*/ 268578 w 816692"/>
              <a:gd name="connsiteY84" fmla="*/ 545973 h 929068"/>
              <a:gd name="connsiteX85" fmla="*/ 188759 w 816692"/>
              <a:gd name="connsiteY85" fmla="*/ 465392 h 929068"/>
              <a:gd name="connsiteX86" fmla="*/ 626433 w 816692"/>
              <a:gd name="connsiteY86" fmla="*/ 465392 h 929068"/>
              <a:gd name="connsiteX87" fmla="*/ 625956 w 816692"/>
              <a:gd name="connsiteY87" fmla="*/ 465392 h 929068"/>
              <a:gd name="connsiteX88" fmla="*/ 546327 w 816692"/>
              <a:gd name="connsiteY88" fmla="*/ 546545 h 929068"/>
              <a:gd name="connsiteX89" fmla="*/ 598334 w 816692"/>
              <a:gd name="connsiteY89" fmla="*/ 671608 h 929068"/>
              <a:gd name="connsiteX90" fmla="*/ 655770 w 816692"/>
              <a:gd name="connsiteY90" fmla="*/ 671132 h 929068"/>
              <a:gd name="connsiteX91" fmla="*/ 706347 w 816692"/>
              <a:gd name="connsiteY91" fmla="*/ 545973 h 929068"/>
              <a:gd name="connsiteX92" fmla="*/ 626433 w 816692"/>
              <a:gd name="connsiteY92" fmla="*/ 465392 h 929068"/>
              <a:gd name="connsiteX93" fmla="*/ 260006 w 816692"/>
              <a:gd name="connsiteY93" fmla="*/ 387572 h 929068"/>
              <a:gd name="connsiteX94" fmla="*/ 557757 w 816692"/>
              <a:gd name="connsiteY94" fmla="*/ 387572 h 929068"/>
              <a:gd name="connsiteX95" fmla="*/ 572902 w 816692"/>
              <a:gd name="connsiteY95" fmla="*/ 291465 h 929068"/>
              <a:gd name="connsiteX96" fmla="*/ 469080 w 816692"/>
              <a:gd name="connsiteY96" fmla="*/ 234410 h 929068"/>
              <a:gd name="connsiteX97" fmla="*/ 448982 w 816692"/>
              <a:gd name="connsiteY97" fmla="*/ 250031 h 929068"/>
              <a:gd name="connsiteX98" fmla="*/ 367638 w 816692"/>
              <a:gd name="connsiteY98" fmla="*/ 250698 h 929068"/>
              <a:gd name="connsiteX99" fmla="*/ 347160 w 816692"/>
              <a:gd name="connsiteY99" fmla="*/ 234982 h 929068"/>
              <a:gd name="connsiteX100" fmla="*/ 243909 w 816692"/>
              <a:gd name="connsiteY100" fmla="*/ 289084 h 929068"/>
              <a:gd name="connsiteX101" fmla="*/ 260006 w 816692"/>
              <a:gd name="connsiteY101" fmla="*/ 387572 h 929068"/>
              <a:gd name="connsiteX102" fmla="*/ 407643 w 816692"/>
              <a:gd name="connsiteY102" fmla="*/ 23813 h 929068"/>
              <a:gd name="connsiteX103" fmla="*/ 407167 w 816692"/>
              <a:gd name="connsiteY103" fmla="*/ 23813 h 929068"/>
              <a:gd name="connsiteX104" fmla="*/ 327538 w 816692"/>
              <a:gd name="connsiteY104" fmla="*/ 104966 h 929068"/>
              <a:gd name="connsiteX105" fmla="*/ 379449 w 816692"/>
              <a:gd name="connsiteY105" fmla="*/ 230029 h 929068"/>
              <a:gd name="connsiteX106" fmla="*/ 436885 w 816692"/>
              <a:gd name="connsiteY106" fmla="*/ 229553 h 929068"/>
              <a:gd name="connsiteX107" fmla="*/ 487463 w 816692"/>
              <a:gd name="connsiteY107" fmla="*/ 104394 h 929068"/>
              <a:gd name="connsiteX108" fmla="*/ 407643 w 816692"/>
              <a:gd name="connsiteY108" fmla="*/ 23813 h 92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816692" h="929068">
                <a:moveTo>
                  <a:pt x="406500" y="929069"/>
                </a:moveTo>
                <a:cubicBezTo>
                  <a:pt x="331539" y="929069"/>
                  <a:pt x="259625" y="902113"/>
                  <a:pt x="203332" y="852964"/>
                </a:cubicBezTo>
                <a:lnTo>
                  <a:pt x="31025" y="852964"/>
                </a:lnTo>
                <a:cubicBezTo>
                  <a:pt x="25215" y="852964"/>
                  <a:pt x="20262" y="848773"/>
                  <a:pt x="19309" y="842963"/>
                </a:cubicBezTo>
                <a:lnTo>
                  <a:pt x="164" y="725996"/>
                </a:lnTo>
                <a:cubicBezTo>
                  <a:pt x="-693" y="720947"/>
                  <a:pt x="1878" y="715899"/>
                  <a:pt x="6355" y="713518"/>
                </a:cubicBezTo>
                <a:lnTo>
                  <a:pt x="113035" y="657701"/>
                </a:lnTo>
                <a:cubicBezTo>
                  <a:pt x="95033" y="630079"/>
                  <a:pt x="85032" y="591693"/>
                  <a:pt x="84841" y="546259"/>
                </a:cubicBezTo>
                <a:cubicBezTo>
                  <a:pt x="85984" y="498348"/>
                  <a:pt x="110654" y="462534"/>
                  <a:pt x="149230" y="448247"/>
                </a:cubicBezTo>
                <a:cubicBezTo>
                  <a:pt x="149421" y="447770"/>
                  <a:pt x="149706" y="447294"/>
                  <a:pt x="149992" y="446818"/>
                </a:cubicBezTo>
                <a:cubicBezTo>
                  <a:pt x="172090" y="414147"/>
                  <a:pt x="199617" y="386429"/>
                  <a:pt x="232002" y="364331"/>
                </a:cubicBezTo>
                <a:lnTo>
                  <a:pt x="218953" y="284417"/>
                </a:lnTo>
                <a:cubicBezTo>
                  <a:pt x="218096" y="279368"/>
                  <a:pt x="220668" y="274320"/>
                  <a:pt x="225144" y="271939"/>
                </a:cubicBezTo>
                <a:lnTo>
                  <a:pt x="331824" y="216122"/>
                </a:lnTo>
                <a:cubicBezTo>
                  <a:pt x="313822" y="188500"/>
                  <a:pt x="303821" y="150114"/>
                  <a:pt x="303630" y="104680"/>
                </a:cubicBezTo>
                <a:cubicBezTo>
                  <a:pt x="305154" y="42196"/>
                  <a:pt x="346683" y="286"/>
                  <a:pt x="406977" y="0"/>
                </a:cubicBezTo>
                <a:cubicBezTo>
                  <a:pt x="407167" y="0"/>
                  <a:pt x="407358" y="0"/>
                  <a:pt x="407548" y="0"/>
                </a:cubicBezTo>
                <a:cubicBezTo>
                  <a:pt x="465841" y="0"/>
                  <a:pt x="509466" y="43625"/>
                  <a:pt x="511275" y="103823"/>
                </a:cubicBezTo>
                <a:cubicBezTo>
                  <a:pt x="511275" y="103918"/>
                  <a:pt x="511275" y="104013"/>
                  <a:pt x="511275" y="104108"/>
                </a:cubicBezTo>
                <a:cubicBezTo>
                  <a:pt x="511656" y="149352"/>
                  <a:pt x="502036" y="187833"/>
                  <a:pt x="484129" y="215646"/>
                </a:cubicBezTo>
                <a:lnTo>
                  <a:pt x="591666" y="274701"/>
                </a:lnTo>
                <a:cubicBezTo>
                  <a:pt x="596048" y="277082"/>
                  <a:pt x="598429" y="282035"/>
                  <a:pt x="597667" y="286988"/>
                </a:cubicBezTo>
                <a:lnTo>
                  <a:pt x="584999" y="367284"/>
                </a:lnTo>
                <a:cubicBezTo>
                  <a:pt x="615574" y="388906"/>
                  <a:pt x="641768" y="415671"/>
                  <a:pt x="662818" y="446818"/>
                </a:cubicBezTo>
                <a:cubicBezTo>
                  <a:pt x="663104" y="447199"/>
                  <a:pt x="663294" y="447580"/>
                  <a:pt x="663580" y="448056"/>
                </a:cubicBezTo>
                <a:cubicBezTo>
                  <a:pt x="702442" y="462248"/>
                  <a:pt x="728731" y="498920"/>
                  <a:pt x="730160" y="545497"/>
                </a:cubicBezTo>
                <a:cubicBezTo>
                  <a:pt x="730160" y="545592"/>
                  <a:pt x="730160" y="545687"/>
                  <a:pt x="730160" y="545783"/>
                </a:cubicBezTo>
                <a:cubicBezTo>
                  <a:pt x="730541" y="591026"/>
                  <a:pt x="720921" y="629507"/>
                  <a:pt x="703014" y="657320"/>
                </a:cubicBezTo>
                <a:lnTo>
                  <a:pt x="810551" y="716375"/>
                </a:lnTo>
                <a:cubicBezTo>
                  <a:pt x="814932" y="718757"/>
                  <a:pt x="817314" y="723710"/>
                  <a:pt x="816552" y="728663"/>
                </a:cubicBezTo>
                <a:lnTo>
                  <a:pt x="798549" y="843058"/>
                </a:lnTo>
                <a:cubicBezTo>
                  <a:pt x="797692" y="848868"/>
                  <a:pt x="792644" y="853154"/>
                  <a:pt x="786834" y="853154"/>
                </a:cubicBezTo>
                <a:lnTo>
                  <a:pt x="609669" y="853154"/>
                </a:lnTo>
                <a:cubicBezTo>
                  <a:pt x="553376" y="902113"/>
                  <a:pt x="481367" y="929069"/>
                  <a:pt x="406500" y="929069"/>
                </a:cubicBezTo>
                <a:close/>
                <a:moveTo>
                  <a:pt x="241718" y="852964"/>
                </a:moveTo>
                <a:cubicBezTo>
                  <a:pt x="289629" y="886873"/>
                  <a:pt x="347064" y="905256"/>
                  <a:pt x="406500" y="905256"/>
                </a:cubicBezTo>
                <a:cubicBezTo>
                  <a:pt x="465936" y="905256"/>
                  <a:pt x="523277" y="886873"/>
                  <a:pt x="571283" y="852964"/>
                </a:cubicBezTo>
                <a:lnTo>
                  <a:pt x="468699" y="852964"/>
                </a:lnTo>
                <a:cubicBezTo>
                  <a:pt x="462888" y="852964"/>
                  <a:pt x="457935" y="848773"/>
                  <a:pt x="456983" y="842963"/>
                </a:cubicBezTo>
                <a:lnTo>
                  <a:pt x="437838" y="725996"/>
                </a:lnTo>
                <a:cubicBezTo>
                  <a:pt x="436980" y="720947"/>
                  <a:pt x="439552" y="715899"/>
                  <a:pt x="444029" y="713518"/>
                </a:cubicBezTo>
                <a:lnTo>
                  <a:pt x="550709" y="657701"/>
                </a:lnTo>
                <a:cubicBezTo>
                  <a:pt x="532707" y="630079"/>
                  <a:pt x="522705" y="591693"/>
                  <a:pt x="522515" y="546259"/>
                </a:cubicBezTo>
                <a:cubicBezTo>
                  <a:pt x="524039" y="483775"/>
                  <a:pt x="565473" y="441865"/>
                  <a:pt x="625861" y="441579"/>
                </a:cubicBezTo>
                <a:cubicBezTo>
                  <a:pt x="627099" y="441579"/>
                  <a:pt x="628242" y="441579"/>
                  <a:pt x="629481" y="441579"/>
                </a:cubicBezTo>
                <a:cubicBezTo>
                  <a:pt x="615193" y="423767"/>
                  <a:pt x="599001" y="407765"/>
                  <a:pt x="580903" y="393764"/>
                </a:cubicBezTo>
                <a:lnTo>
                  <a:pt x="579665" y="401288"/>
                </a:lnTo>
                <a:cubicBezTo>
                  <a:pt x="578808" y="407099"/>
                  <a:pt x="573759" y="411385"/>
                  <a:pt x="567949" y="411385"/>
                </a:cubicBezTo>
                <a:lnTo>
                  <a:pt x="249909" y="411385"/>
                </a:lnTo>
                <a:cubicBezTo>
                  <a:pt x="244099" y="411385"/>
                  <a:pt x="239146" y="407194"/>
                  <a:pt x="238194" y="401384"/>
                </a:cubicBezTo>
                <a:lnTo>
                  <a:pt x="236384" y="390525"/>
                </a:lnTo>
                <a:cubicBezTo>
                  <a:pt x="216572" y="405289"/>
                  <a:pt x="198855" y="422339"/>
                  <a:pt x="183425" y="441674"/>
                </a:cubicBezTo>
                <a:cubicBezTo>
                  <a:pt x="185139" y="441579"/>
                  <a:pt x="186949" y="441579"/>
                  <a:pt x="188664" y="441579"/>
                </a:cubicBezTo>
                <a:cubicBezTo>
                  <a:pt x="247052" y="441579"/>
                  <a:pt x="290581" y="485204"/>
                  <a:pt x="292391" y="545402"/>
                </a:cubicBezTo>
                <a:cubicBezTo>
                  <a:pt x="292391" y="545497"/>
                  <a:pt x="292391" y="545592"/>
                  <a:pt x="292391" y="545687"/>
                </a:cubicBezTo>
                <a:cubicBezTo>
                  <a:pt x="292772" y="590931"/>
                  <a:pt x="283152" y="629412"/>
                  <a:pt x="265245" y="657225"/>
                </a:cubicBezTo>
                <a:lnTo>
                  <a:pt x="372782" y="716280"/>
                </a:lnTo>
                <a:cubicBezTo>
                  <a:pt x="377163" y="718661"/>
                  <a:pt x="379545" y="723614"/>
                  <a:pt x="378783" y="728567"/>
                </a:cubicBezTo>
                <a:lnTo>
                  <a:pt x="360780" y="842963"/>
                </a:lnTo>
                <a:cubicBezTo>
                  <a:pt x="359923" y="848773"/>
                  <a:pt x="354875" y="853059"/>
                  <a:pt x="349065" y="853059"/>
                </a:cubicBezTo>
                <a:lnTo>
                  <a:pt x="241718" y="853059"/>
                </a:lnTo>
                <a:close/>
                <a:moveTo>
                  <a:pt x="478890" y="829151"/>
                </a:moveTo>
                <a:lnTo>
                  <a:pt x="776642" y="829151"/>
                </a:lnTo>
                <a:lnTo>
                  <a:pt x="791787" y="733044"/>
                </a:lnTo>
                <a:lnTo>
                  <a:pt x="687964" y="675989"/>
                </a:lnTo>
                <a:cubicBezTo>
                  <a:pt x="681868" y="682085"/>
                  <a:pt x="675201" y="687324"/>
                  <a:pt x="667866" y="691610"/>
                </a:cubicBezTo>
                <a:cubicBezTo>
                  <a:pt x="642054" y="706755"/>
                  <a:pt x="612431" y="707041"/>
                  <a:pt x="586523" y="692277"/>
                </a:cubicBezTo>
                <a:cubicBezTo>
                  <a:pt x="579093" y="688086"/>
                  <a:pt x="572235" y="682752"/>
                  <a:pt x="566044" y="676561"/>
                </a:cubicBezTo>
                <a:lnTo>
                  <a:pt x="462793" y="730663"/>
                </a:lnTo>
                <a:lnTo>
                  <a:pt x="478890" y="829151"/>
                </a:lnTo>
                <a:close/>
                <a:moveTo>
                  <a:pt x="41121" y="829151"/>
                </a:moveTo>
                <a:lnTo>
                  <a:pt x="338873" y="829151"/>
                </a:lnTo>
                <a:lnTo>
                  <a:pt x="354018" y="733044"/>
                </a:lnTo>
                <a:lnTo>
                  <a:pt x="250195" y="675989"/>
                </a:lnTo>
                <a:cubicBezTo>
                  <a:pt x="244099" y="682085"/>
                  <a:pt x="237432" y="687324"/>
                  <a:pt x="230097" y="691610"/>
                </a:cubicBezTo>
                <a:cubicBezTo>
                  <a:pt x="204285" y="706755"/>
                  <a:pt x="174662" y="707041"/>
                  <a:pt x="148754" y="692277"/>
                </a:cubicBezTo>
                <a:cubicBezTo>
                  <a:pt x="141324" y="688086"/>
                  <a:pt x="134466" y="682752"/>
                  <a:pt x="128275" y="676561"/>
                </a:cubicBezTo>
                <a:lnTo>
                  <a:pt x="25024" y="730663"/>
                </a:lnTo>
                <a:lnTo>
                  <a:pt x="41121" y="829151"/>
                </a:lnTo>
                <a:close/>
                <a:moveTo>
                  <a:pt x="188759" y="465392"/>
                </a:moveTo>
                <a:cubicBezTo>
                  <a:pt x="188568" y="465392"/>
                  <a:pt x="188473" y="465392"/>
                  <a:pt x="188283" y="465392"/>
                </a:cubicBezTo>
                <a:cubicBezTo>
                  <a:pt x="130942" y="465677"/>
                  <a:pt x="109511" y="509302"/>
                  <a:pt x="108654" y="546545"/>
                </a:cubicBezTo>
                <a:cubicBezTo>
                  <a:pt x="108939" y="606362"/>
                  <a:pt x="128370" y="653320"/>
                  <a:pt x="160565" y="671608"/>
                </a:cubicBezTo>
                <a:cubicBezTo>
                  <a:pt x="179139" y="682181"/>
                  <a:pt x="199522" y="681990"/>
                  <a:pt x="218001" y="671132"/>
                </a:cubicBezTo>
                <a:cubicBezTo>
                  <a:pt x="250195" y="652272"/>
                  <a:pt x="269055" y="605504"/>
                  <a:pt x="268578" y="545973"/>
                </a:cubicBezTo>
                <a:cubicBezTo>
                  <a:pt x="267435" y="507111"/>
                  <a:pt x="241908" y="465392"/>
                  <a:pt x="188759" y="465392"/>
                </a:cubicBezTo>
                <a:close/>
                <a:moveTo>
                  <a:pt x="626433" y="465392"/>
                </a:moveTo>
                <a:cubicBezTo>
                  <a:pt x="626242" y="465392"/>
                  <a:pt x="626147" y="465392"/>
                  <a:pt x="625956" y="465392"/>
                </a:cubicBezTo>
                <a:cubicBezTo>
                  <a:pt x="568616" y="465677"/>
                  <a:pt x="547185" y="509302"/>
                  <a:pt x="546327" y="546545"/>
                </a:cubicBezTo>
                <a:cubicBezTo>
                  <a:pt x="546613" y="606362"/>
                  <a:pt x="566044" y="653320"/>
                  <a:pt x="598334" y="671608"/>
                </a:cubicBezTo>
                <a:cubicBezTo>
                  <a:pt x="616908" y="682181"/>
                  <a:pt x="637291" y="681990"/>
                  <a:pt x="655770" y="671132"/>
                </a:cubicBezTo>
                <a:cubicBezTo>
                  <a:pt x="687964" y="652272"/>
                  <a:pt x="706824" y="605504"/>
                  <a:pt x="706347" y="545973"/>
                </a:cubicBezTo>
                <a:cubicBezTo>
                  <a:pt x="705109" y="507111"/>
                  <a:pt x="679582" y="465392"/>
                  <a:pt x="626433" y="465392"/>
                </a:cubicBezTo>
                <a:close/>
                <a:moveTo>
                  <a:pt x="260006" y="387572"/>
                </a:moveTo>
                <a:lnTo>
                  <a:pt x="557757" y="387572"/>
                </a:lnTo>
                <a:lnTo>
                  <a:pt x="572902" y="291465"/>
                </a:lnTo>
                <a:lnTo>
                  <a:pt x="469080" y="234410"/>
                </a:lnTo>
                <a:cubicBezTo>
                  <a:pt x="462984" y="240506"/>
                  <a:pt x="456316" y="245745"/>
                  <a:pt x="448982" y="250031"/>
                </a:cubicBezTo>
                <a:cubicBezTo>
                  <a:pt x="423169" y="265176"/>
                  <a:pt x="393546" y="265462"/>
                  <a:pt x="367638" y="250698"/>
                </a:cubicBezTo>
                <a:cubicBezTo>
                  <a:pt x="360209" y="246507"/>
                  <a:pt x="353351" y="241173"/>
                  <a:pt x="347160" y="234982"/>
                </a:cubicBezTo>
                <a:lnTo>
                  <a:pt x="243909" y="289084"/>
                </a:lnTo>
                <a:lnTo>
                  <a:pt x="260006" y="387572"/>
                </a:lnTo>
                <a:close/>
                <a:moveTo>
                  <a:pt x="407643" y="23813"/>
                </a:moveTo>
                <a:cubicBezTo>
                  <a:pt x="407453" y="23813"/>
                  <a:pt x="407358" y="23813"/>
                  <a:pt x="407167" y="23813"/>
                </a:cubicBezTo>
                <a:cubicBezTo>
                  <a:pt x="349827" y="24098"/>
                  <a:pt x="328395" y="67723"/>
                  <a:pt x="327538" y="104966"/>
                </a:cubicBezTo>
                <a:cubicBezTo>
                  <a:pt x="327824" y="164783"/>
                  <a:pt x="347255" y="211741"/>
                  <a:pt x="379449" y="230029"/>
                </a:cubicBezTo>
                <a:cubicBezTo>
                  <a:pt x="398023" y="240602"/>
                  <a:pt x="418407" y="240411"/>
                  <a:pt x="436885" y="229553"/>
                </a:cubicBezTo>
                <a:cubicBezTo>
                  <a:pt x="469080" y="210693"/>
                  <a:pt x="487939" y="163925"/>
                  <a:pt x="487463" y="104394"/>
                </a:cubicBezTo>
                <a:cubicBezTo>
                  <a:pt x="486225" y="65532"/>
                  <a:pt x="460698" y="23813"/>
                  <a:pt x="407643" y="23813"/>
                </a:cubicBezTo>
                <a:close/>
              </a:path>
            </a:pathLst>
          </a:custGeom>
          <a:solidFill>
            <a:schemeClr val="bg1"/>
          </a:solidFill>
          <a:ln w="9525" cap="flat">
            <a:noFill/>
            <a:prstDash val="solid"/>
            <a:miter/>
          </a:ln>
        </p:spPr>
        <p:txBody>
          <a:bodyPr rtlCol="0" anchor="ctr"/>
          <a:lstStyle/>
          <a:p>
            <a:endParaRPr lang="en-US"/>
          </a:p>
        </p:txBody>
      </p:sp>
      <p:sp>
        <p:nvSpPr>
          <p:cNvPr id="24" name="TextBox 23">
            <a:extLst>
              <a:ext uri="{FF2B5EF4-FFF2-40B4-BE49-F238E27FC236}">
                <a16:creationId xmlns:a16="http://schemas.microsoft.com/office/drawing/2014/main" id="{FD4A8EEC-F3A0-3445-96CB-7A4DE436A5FC}"/>
              </a:ext>
            </a:extLst>
          </p:cNvPr>
          <p:cNvSpPr txBox="1"/>
          <p:nvPr/>
        </p:nvSpPr>
        <p:spPr>
          <a:xfrm>
            <a:off x="7212256" y="5598046"/>
            <a:ext cx="470000" cy="246221"/>
          </a:xfrm>
          <a:prstGeom prst="rect">
            <a:avLst/>
          </a:prstGeom>
          <a:noFill/>
        </p:spPr>
        <p:txBody>
          <a:bodyPr wrap="none" rtlCol="0">
            <a:spAutoFit/>
          </a:bodyPr>
          <a:lstStyle/>
          <a:p>
            <a:pPr algn="l"/>
            <a:r>
              <a:rPr lang="en-US" sz="1000" b="1">
                <a:solidFill>
                  <a:schemeClr val="bg1"/>
                </a:solidFill>
                <a:latin typeface="Arial" panose="020B0604020202020204" pitchFamily="34" charset="0"/>
                <a:cs typeface="Arial" panose="020B0604020202020204" pitchFamily="34" charset="0"/>
              </a:rPr>
              <a:t>EAM</a:t>
            </a:r>
          </a:p>
        </p:txBody>
      </p:sp>
      <p:sp>
        <p:nvSpPr>
          <p:cNvPr id="49" name="Oval 48">
            <a:extLst>
              <a:ext uri="{FF2B5EF4-FFF2-40B4-BE49-F238E27FC236}">
                <a16:creationId xmlns:a16="http://schemas.microsoft.com/office/drawing/2014/main" id="{DB46B096-FC6A-D993-20CF-B17B20802330}"/>
              </a:ext>
            </a:extLst>
          </p:cNvPr>
          <p:cNvSpPr/>
          <p:nvPr/>
        </p:nvSpPr>
        <p:spPr>
          <a:xfrm>
            <a:off x="1408346" y="2818850"/>
            <a:ext cx="1231556" cy="1231556"/>
          </a:xfrm>
          <a:prstGeom prst="ellipse">
            <a:avLst/>
          </a:prstGeom>
          <a:solidFill>
            <a:schemeClr val="accent4"/>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aphic 1">
            <a:extLst>
              <a:ext uri="{FF2B5EF4-FFF2-40B4-BE49-F238E27FC236}">
                <a16:creationId xmlns:a16="http://schemas.microsoft.com/office/drawing/2014/main" id="{3253484A-D7A6-B9C8-7CCD-B0B19D757F25}"/>
              </a:ext>
            </a:extLst>
          </p:cNvPr>
          <p:cNvGrpSpPr/>
          <p:nvPr/>
        </p:nvGrpSpPr>
        <p:grpSpPr>
          <a:xfrm>
            <a:off x="4339491" y="3163843"/>
            <a:ext cx="575588" cy="503934"/>
            <a:chOff x="5605509" y="3000375"/>
            <a:chExt cx="976312" cy="854773"/>
          </a:xfrm>
          <a:solidFill>
            <a:schemeClr val="bg2"/>
          </a:solidFill>
        </p:grpSpPr>
        <p:sp>
          <p:nvSpPr>
            <p:cNvPr id="58" name="Freeform: Shape 3">
              <a:extLst>
                <a:ext uri="{FF2B5EF4-FFF2-40B4-BE49-F238E27FC236}">
                  <a16:creationId xmlns:a16="http://schemas.microsoft.com/office/drawing/2014/main" id="{D6AB37B4-52D7-FF5D-2C06-5CB853A489EF}"/>
                </a:ext>
              </a:extLst>
            </p:cNvPr>
            <p:cNvSpPr/>
            <p:nvPr/>
          </p:nvSpPr>
          <p:spPr>
            <a:xfrm>
              <a:off x="6058175" y="3648133"/>
              <a:ext cx="70817" cy="70939"/>
            </a:xfrm>
            <a:custGeom>
              <a:avLst/>
              <a:gdLst>
                <a:gd name="connsiteX0" fmla="*/ 45063 w 70817"/>
                <a:gd name="connsiteY0" fmla="*/ 1275 h 70939"/>
                <a:gd name="connsiteX1" fmla="*/ 1248 w 70817"/>
                <a:gd name="connsiteY1" fmla="*/ 45090 h 70939"/>
                <a:gd name="connsiteX2" fmla="*/ 25728 w 70817"/>
                <a:gd name="connsiteY2" fmla="*/ 69665 h 70939"/>
                <a:gd name="connsiteX3" fmla="*/ 69543 w 70817"/>
                <a:gd name="connsiteY3" fmla="*/ 25850 h 70939"/>
                <a:gd name="connsiteX4" fmla="*/ 45063 w 70817"/>
                <a:gd name="connsiteY4" fmla="*/ 1275 h 70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17" h="70939">
                  <a:moveTo>
                    <a:pt x="45063" y="1275"/>
                  </a:moveTo>
                  <a:cubicBezTo>
                    <a:pt x="18108" y="-5869"/>
                    <a:pt x="-5800" y="18134"/>
                    <a:pt x="1248" y="45090"/>
                  </a:cubicBezTo>
                  <a:cubicBezTo>
                    <a:pt x="4392" y="56901"/>
                    <a:pt x="13917" y="66521"/>
                    <a:pt x="25728" y="69665"/>
                  </a:cubicBezTo>
                  <a:cubicBezTo>
                    <a:pt x="52683" y="76808"/>
                    <a:pt x="76686" y="52805"/>
                    <a:pt x="69543" y="25850"/>
                  </a:cubicBezTo>
                  <a:cubicBezTo>
                    <a:pt x="66495" y="13943"/>
                    <a:pt x="56874" y="4418"/>
                    <a:pt x="45063" y="1275"/>
                  </a:cubicBezTo>
                  <a:close/>
                </a:path>
              </a:pathLst>
            </a:custGeom>
            <a:grpFill/>
            <a:ln w="9525" cap="flat">
              <a:solidFill>
                <a:schemeClr val="bg2"/>
              </a:solidFill>
              <a:prstDash val="solid"/>
              <a:miter/>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59" name="Freeform: Shape 6">
              <a:extLst>
                <a:ext uri="{FF2B5EF4-FFF2-40B4-BE49-F238E27FC236}">
                  <a16:creationId xmlns:a16="http://schemas.microsoft.com/office/drawing/2014/main" id="{1E10F041-E16F-651C-9BE0-0E6C821D04F7}"/>
                </a:ext>
              </a:extLst>
            </p:cNvPr>
            <p:cNvSpPr/>
            <p:nvPr/>
          </p:nvSpPr>
          <p:spPr>
            <a:xfrm>
              <a:off x="5605509" y="3000375"/>
              <a:ext cx="976312" cy="854773"/>
            </a:xfrm>
            <a:custGeom>
              <a:avLst/>
              <a:gdLst>
                <a:gd name="connsiteX0" fmla="*/ 941594 w 976312"/>
                <a:gd name="connsiteY0" fmla="*/ 854774 h 854773"/>
                <a:gd name="connsiteX1" fmla="*/ 34719 w 976312"/>
                <a:gd name="connsiteY1" fmla="*/ 854774 h 854773"/>
                <a:gd name="connsiteX2" fmla="*/ 4715 w 976312"/>
                <a:gd name="connsiteY2" fmla="*/ 837438 h 854773"/>
                <a:gd name="connsiteX3" fmla="*/ 4715 w 976312"/>
                <a:gd name="connsiteY3" fmla="*/ 802767 h 854773"/>
                <a:gd name="connsiteX4" fmla="*/ 458105 w 976312"/>
                <a:gd name="connsiteY4" fmla="*/ 17336 h 854773"/>
                <a:gd name="connsiteX5" fmla="*/ 488109 w 976312"/>
                <a:gd name="connsiteY5" fmla="*/ 0 h 854773"/>
                <a:gd name="connsiteX6" fmla="*/ 518112 w 976312"/>
                <a:gd name="connsiteY6" fmla="*/ 17336 h 854773"/>
                <a:gd name="connsiteX7" fmla="*/ 971598 w 976312"/>
                <a:gd name="connsiteY7" fmla="*/ 802767 h 854773"/>
                <a:gd name="connsiteX8" fmla="*/ 971598 w 976312"/>
                <a:gd name="connsiteY8" fmla="*/ 837438 h 854773"/>
                <a:gd name="connsiteX9" fmla="*/ 941594 w 976312"/>
                <a:gd name="connsiteY9" fmla="*/ 854774 h 854773"/>
                <a:gd name="connsiteX10" fmla="*/ 488109 w 976312"/>
                <a:gd name="connsiteY10" fmla="*/ 23813 h 854773"/>
                <a:gd name="connsiteX11" fmla="*/ 478679 w 976312"/>
                <a:gd name="connsiteY11" fmla="*/ 29242 h 854773"/>
                <a:gd name="connsiteX12" fmla="*/ 25289 w 976312"/>
                <a:gd name="connsiteY12" fmla="*/ 814673 h 854773"/>
                <a:gd name="connsiteX13" fmla="*/ 25289 w 976312"/>
                <a:gd name="connsiteY13" fmla="*/ 825532 h 854773"/>
                <a:gd name="connsiteX14" fmla="*/ 34719 w 976312"/>
                <a:gd name="connsiteY14" fmla="*/ 830961 h 854773"/>
                <a:gd name="connsiteX15" fmla="*/ 941594 w 976312"/>
                <a:gd name="connsiteY15" fmla="*/ 830961 h 854773"/>
                <a:gd name="connsiteX16" fmla="*/ 951024 w 976312"/>
                <a:gd name="connsiteY16" fmla="*/ 825532 h 854773"/>
                <a:gd name="connsiteX17" fmla="*/ 951024 w 976312"/>
                <a:gd name="connsiteY17" fmla="*/ 814673 h 854773"/>
                <a:gd name="connsiteX18" fmla="*/ 497538 w 976312"/>
                <a:gd name="connsiteY18" fmla="*/ 29242 h 854773"/>
                <a:gd name="connsiteX19" fmla="*/ 497538 w 976312"/>
                <a:gd name="connsiteY19" fmla="*/ 29242 h 854773"/>
                <a:gd name="connsiteX20" fmla="*/ 488109 w 976312"/>
                <a:gd name="connsiteY20" fmla="*/ 23813 h 854773"/>
                <a:gd name="connsiteX21" fmla="*/ 488109 w 976312"/>
                <a:gd name="connsiteY21" fmla="*/ 559784 h 854773"/>
                <a:gd name="connsiteX22" fmla="*/ 476202 w 976312"/>
                <a:gd name="connsiteY22" fmla="*/ 547878 h 854773"/>
                <a:gd name="connsiteX23" fmla="*/ 476202 w 976312"/>
                <a:gd name="connsiteY23" fmla="*/ 217075 h 854773"/>
                <a:gd name="connsiteX24" fmla="*/ 488109 w 976312"/>
                <a:gd name="connsiteY24" fmla="*/ 205169 h 854773"/>
                <a:gd name="connsiteX25" fmla="*/ 500015 w 976312"/>
                <a:gd name="connsiteY25" fmla="*/ 217075 h 854773"/>
                <a:gd name="connsiteX26" fmla="*/ 500015 w 976312"/>
                <a:gd name="connsiteY26" fmla="*/ 547878 h 854773"/>
                <a:gd name="connsiteX27" fmla="*/ 488109 w 976312"/>
                <a:gd name="connsiteY27" fmla="*/ 559784 h 85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76312" h="854773">
                  <a:moveTo>
                    <a:pt x="941594" y="854774"/>
                  </a:moveTo>
                  <a:lnTo>
                    <a:pt x="34719" y="854774"/>
                  </a:lnTo>
                  <a:cubicBezTo>
                    <a:pt x="22146" y="854774"/>
                    <a:pt x="11001" y="848297"/>
                    <a:pt x="4715" y="837438"/>
                  </a:cubicBezTo>
                  <a:cubicBezTo>
                    <a:pt x="-1572" y="826580"/>
                    <a:pt x="-1572" y="813626"/>
                    <a:pt x="4715" y="802767"/>
                  </a:cubicBezTo>
                  <a:lnTo>
                    <a:pt x="458105" y="17336"/>
                  </a:lnTo>
                  <a:cubicBezTo>
                    <a:pt x="464391" y="6477"/>
                    <a:pt x="475631" y="0"/>
                    <a:pt x="488109" y="0"/>
                  </a:cubicBezTo>
                  <a:cubicBezTo>
                    <a:pt x="500586" y="0"/>
                    <a:pt x="511826" y="6477"/>
                    <a:pt x="518112" y="17336"/>
                  </a:cubicBezTo>
                  <a:lnTo>
                    <a:pt x="971598" y="802767"/>
                  </a:lnTo>
                  <a:cubicBezTo>
                    <a:pt x="977884" y="813626"/>
                    <a:pt x="977884" y="826580"/>
                    <a:pt x="971598" y="837438"/>
                  </a:cubicBezTo>
                  <a:cubicBezTo>
                    <a:pt x="965311" y="848297"/>
                    <a:pt x="954072" y="854774"/>
                    <a:pt x="941594" y="854774"/>
                  </a:cubicBezTo>
                  <a:close/>
                  <a:moveTo>
                    <a:pt x="488109" y="23813"/>
                  </a:moveTo>
                  <a:cubicBezTo>
                    <a:pt x="486204" y="23813"/>
                    <a:pt x="481536" y="24384"/>
                    <a:pt x="478679" y="29242"/>
                  </a:cubicBezTo>
                  <a:lnTo>
                    <a:pt x="25289" y="814673"/>
                  </a:lnTo>
                  <a:cubicBezTo>
                    <a:pt x="22431" y="819531"/>
                    <a:pt x="24336" y="823913"/>
                    <a:pt x="25289" y="825532"/>
                  </a:cubicBezTo>
                  <a:cubicBezTo>
                    <a:pt x="26241" y="827151"/>
                    <a:pt x="29004" y="830961"/>
                    <a:pt x="34719" y="830961"/>
                  </a:cubicBezTo>
                  <a:lnTo>
                    <a:pt x="941594" y="830961"/>
                  </a:lnTo>
                  <a:cubicBezTo>
                    <a:pt x="947214" y="830961"/>
                    <a:pt x="950071" y="827151"/>
                    <a:pt x="951024" y="825532"/>
                  </a:cubicBezTo>
                  <a:cubicBezTo>
                    <a:pt x="951976" y="823913"/>
                    <a:pt x="953881" y="819531"/>
                    <a:pt x="951024" y="814673"/>
                  </a:cubicBezTo>
                  <a:lnTo>
                    <a:pt x="497538" y="29242"/>
                  </a:lnTo>
                  <a:lnTo>
                    <a:pt x="497538" y="29242"/>
                  </a:lnTo>
                  <a:cubicBezTo>
                    <a:pt x="494681" y="24384"/>
                    <a:pt x="490014" y="23813"/>
                    <a:pt x="488109" y="23813"/>
                  </a:cubicBezTo>
                  <a:close/>
                  <a:moveTo>
                    <a:pt x="488109" y="559784"/>
                  </a:moveTo>
                  <a:cubicBezTo>
                    <a:pt x="481536" y="559784"/>
                    <a:pt x="476202" y="554450"/>
                    <a:pt x="476202" y="547878"/>
                  </a:cubicBezTo>
                  <a:lnTo>
                    <a:pt x="476202" y="217075"/>
                  </a:lnTo>
                  <a:cubicBezTo>
                    <a:pt x="476202" y="210503"/>
                    <a:pt x="481536" y="205169"/>
                    <a:pt x="488109" y="205169"/>
                  </a:cubicBezTo>
                  <a:cubicBezTo>
                    <a:pt x="494681" y="205169"/>
                    <a:pt x="500015" y="210503"/>
                    <a:pt x="500015" y="217075"/>
                  </a:cubicBezTo>
                  <a:lnTo>
                    <a:pt x="500015" y="547878"/>
                  </a:lnTo>
                  <a:cubicBezTo>
                    <a:pt x="500015" y="554450"/>
                    <a:pt x="494681" y="559784"/>
                    <a:pt x="488109" y="559784"/>
                  </a:cubicBezTo>
                  <a:close/>
                </a:path>
              </a:pathLst>
            </a:custGeom>
            <a:grpFill/>
            <a:ln w="9525" cap="flat">
              <a:solidFill>
                <a:schemeClr val="bg2"/>
              </a:solidFill>
              <a:prstDash val="solid"/>
              <a:miter/>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sp>
        <p:nvSpPr>
          <p:cNvPr id="86" name="Graphic 1">
            <a:extLst>
              <a:ext uri="{FF2B5EF4-FFF2-40B4-BE49-F238E27FC236}">
                <a16:creationId xmlns:a16="http://schemas.microsoft.com/office/drawing/2014/main" id="{7AC37200-D0C8-50CF-C5A3-5513D1B6FBA3}"/>
              </a:ext>
            </a:extLst>
          </p:cNvPr>
          <p:cNvSpPr/>
          <p:nvPr/>
        </p:nvSpPr>
        <p:spPr>
          <a:xfrm>
            <a:off x="1773842" y="3156817"/>
            <a:ext cx="500561" cy="517985"/>
          </a:xfrm>
          <a:custGeom>
            <a:avLst/>
            <a:gdLst>
              <a:gd name="connsiteX0" fmla="*/ 481696 w 766207"/>
              <a:gd name="connsiteY0" fmla="*/ 792877 h 792877"/>
              <a:gd name="connsiteX1" fmla="*/ 396447 w 766207"/>
              <a:gd name="connsiteY1" fmla="*/ 792877 h 792877"/>
              <a:gd name="connsiteX2" fmla="*/ 384541 w 766207"/>
              <a:gd name="connsiteY2" fmla="*/ 780971 h 792877"/>
              <a:gd name="connsiteX3" fmla="*/ 384541 w 766207"/>
              <a:gd name="connsiteY3" fmla="*/ 736394 h 792877"/>
              <a:gd name="connsiteX4" fmla="*/ 294529 w 766207"/>
              <a:gd name="connsiteY4" fmla="*/ 736394 h 792877"/>
              <a:gd name="connsiteX5" fmla="*/ 294529 w 766207"/>
              <a:gd name="connsiteY5" fmla="*/ 780971 h 792877"/>
              <a:gd name="connsiteX6" fmla="*/ 282623 w 766207"/>
              <a:gd name="connsiteY6" fmla="*/ 792877 h 792877"/>
              <a:gd name="connsiteX7" fmla="*/ 197374 w 766207"/>
              <a:gd name="connsiteY7" fmla="*/ 792877 h 792877"/>
              <a:gd name="connsiteX8" fmla="*/ 185468 w 766207"/>
              <a:gd name="connsiteY8" fmla="*/ 780971 h 792877"/>
              <a:gd name="connsiteX9" fmla="*/ 185468 w 766207"/>
              <a:gd name="connsiteY9" fmla="*/ 680863 h 792877"/>
              <a:gd name="connsiteX10" fmla="*/ 214329 w 766207"/>
              <a:gd name="connsiteY10" fmla="*/ 652002 h 792877"/>
              <a:gd name="connsiteX11" fmla="*/ 259192 w 766207"/>
              <a:gd name="connsiteY11" fmla="*/ 652002 h 792877"/>
              <a:gd name="connsiteX12" fmla="*/ 259192 w 766207"/>
              <a:gd name="connsiteY12" fmla="*/ 651240 h 792877"/>
              <a:gd name="connsiteX13" fmla="*/ 259192 w 766207"/>
              <a:gd name="connsiteY13" fmla="*/ 646478 h 792877"/>
              <a:gd name="connsiteX14" fmla="*/ 259477 w 766207"/>
              <a:gd name="connsiteY14" fmla="*/ 642001 h 792877"/>
              <a:gd name="connsiteX15" fmla="*/ 129556 w 766207"/>
              <a:gd name="connsiteY15" fmla="*/ 642001 h 792877"/>
              <a:gd name="connsiteX16" fmla="*/ 117650 w 766207"/>
              <a:gd name="connsiteY16" fmla="*/ 630095 h 792877"/>
              <a:gd name="connsiteX17" fmla="*/ 117650 w 766207"/>
              <a:gd name="connsiteY17" fmla="*/ 465312 h 792877"/>
              <a:gd name="connsiteX18" fmla="*/ 129556 w 766207"/>
              <a:gd name="connsiteY18" fmla="*/ 453406 h 792877"/>
              <a:gd name="connsiteX19" fmla="*/ 218234 w 766207"/>
              <a:gd name="connsiteY19" fmla="*/ 453406 h 792877"/>
              <a:gd name="connsiteX20" fmla="*/ 86122 w 766207"/>
              <a:gd name="connsiteY20" fmla="*/ 209852 h 792877"/>
              <a:gd name="connsiteX21" fmla="*/ 207 w 766207"/>
              <a:gd name="connsiteY21" fmla="*/ 99267 h 792877"/>
              <a:gd name="connsiteX22" fmla="*/ 112602 w 766207"/>
              <a:gd name="connsiteY22" fmla="*/ 207 h 792877"/>
              <a:gd name="connsiteX23" fmla="*/ 202042 w 766207"/>
              <a:gd name="connsiteY23" fmla="*/ 61548 h 792877"/>
              <a:gd name="connsiteX24" fmla="*/ 532083 w 766207"/>
              <a:gd name="connsiteY24" fmla="*/ 125841 h 792877"/>
              <a:gd name="connsiteX25" fmla="*/ 558562 w 766207"/>
              <a:gd name="connsiteY25" fmla="*/ 139843 h 792877"/>
              <a:gd name="connsiteX26" fmla="*/ 577898 w 766207"/>
              <a:gd name="connsiteY26" fmla="*/ 137081 h 792877"/>
              <a:gd name="connsiteX27" fmla="*/ 647907 w 766207"/>
              <a:gd name="connsiteY27" fmla="*/ 207090 h 792877"/>
              <a:gd name="connsiteX28" fmla="*/ 643716 w 766207"/>
              <a:gd name="connsiteY28" fmla="*/ 230426 h 792877"/>
              <a:gd name="connsiteX29" fmla="*/ 750301 w 766207"/>
              <a:gd name="connsiteY29" fmla="*/ 297863 h 792877"/>
              <a:gd name="connsiteX30" fmla="*/ 764874 w 766207"/>
              <a:gd name="connsiteY30" fmla="*/ 322342 h 792877"/>
              <a:gd name="connsiteX31" fmla="*/ 753730 w 766207"/>
              <a:gd name="connsiteY31" fmla="*/ 348536 h 792877"/>
              <a:gd name="connsiteX32" fmla="*/ 766207 w 766207"/>
              <a:gd name="connsiteY32" fmla="*/ 371967 h 792877"/>
              <a:gd name="connsiteX33" fmla="*/ 762207 w 766207"/>
              <a:gd name="connsiteY33" fmla="*/ 386731 h 792877"/>
              <a:gd name="connsiteX34" fmla="*/ 756682 w 766207"/>
              <a:gd name="connsiteY34" fmla="*/ 395494 h 792877"/>
              <a:gd name="connsiteX35" fmla="*/ 745062 w 766207"/>
              <a:gd name="connsiteY35" fmla="*/ 405400 h 792877"/>
              <a:gd name="connsiteX36" fmla="*/ 718392 w 766207"/>
              <a:gd name="connsiteY36" fmla="*/ 404067 h 792877"/>
              <a:gd name="connsiteX37" fmla="*/ 697246 w 766207"/>
              <a:gd name="connsiteY37" fmla="*/ 390732 h 792877"/>
              <a:gd name="connsiteX38" fmla="*/ 672958 w 766207"/>
              <a:gd name="connsiteY38" fmla="*/ 408829 h 792877"/>
              <a:gd name="connsiteX39" fmla="*/ 636477 w 766207"/>
              <a:gd name="connsiteY39" fmla="*/ 410829 h 792877"/>
              <a:gd name="connsiteX40" fmla="*/ 593614 w 766207"/>
              <a:gd name="connsiteY40" fmla="*/ 383683 h 792877"/>
              <a:gd name="connsiteX41" fmla="*/ 561420 w 766207"/>
              <a:gd name="connsiteY41" fmla="*/ 445977 h 792877"/>
              <a:gd name="connsiteX42" fmla="*/ 545227 w 766207"/>
              <a:gd name="connsiteY42" fmla="*/ 459502 h 792877"/>
              <a:gd name="connsiteX43" fmla="*/ 524177 w 766207"/>
              <a:gd name="connsiteY43" fmla="*/ 456454 h 792877"/>
              <a:gd name="connsiteX44" fmla="*/ 465789 w 766207"/>
              <a:gd name="connsiteY44" fmla="*/ 419497 h 792877"/>
              <a:gd name="connsiteX45" fmla="*/ 453978 w 766207"/>
              <a:gd name="connsiteY45" fmla="*/ 401114 h 792877"/>
              <a:gd name="connsiteX46" fmla="*/ 460455 w 766207"/>
              <a:gd name="connsiteY46" fmla="*/ 380159 h 792877"/>
              <a:gd name="connsiteX47" fmla="*/ 460455 w 766207"/>
              <a:gd name="connsiteY47" fmla="*/ 380159 h 792877"/>
              <a:gd name="connsiteX48" fmla="*/ 506842 w 766207"/>
              <a:gd name="connsiteY48" fmla="*/ 328724 h 792877"/>
              <a:gd name="connsiteX49" fmla="*/ 499126 w 766207"/>
              <a:gd name="connsiteY49" fmla="*/ 323866 h 792877"/>
              <a:gd name="connsiteX50" fmla="*/ 485220 w 766207"/>
              <a:gd name="connsiteY50" fmla="*/ 304149 h 792877"/>
              <a:gd name="connsiteX51" fmla="*/ 489316 w 766207"/>
              <a:gd name="connsiteY51" fmla="*/ 280432 h 792877"/>
              <a:gd name="connsiteX52" fmla="*/ 515414 w 766207"/>
              <a:gd name="connsiteY52" fmla="*/ 239094 h 792877"/>
              <a:gd name="connsiteX53" fmla="*/ 510747 w 766207"/>
              <a:gd name="connsiteY53" fmla="*/ 227378 h 792877"/>
              <a:gd name="connsiteX54" fmla="*/ 196422 w 766207"/>
              <a:gd name="connsiteY54" fmla="*/ 166132 h 792877"/>
              <a:gd name="connsiteX55" fmla="*/ 352251 w 766207"/>
              <a:gd name="connsiteY55" fmla="*/ 453406 h 792877"/>
              <a:gd name="connsiteX56" fmla="*/ 391494 w 766207"/>
              <a:gd name="connsiteY56" fmla="*/ 453406 h 792877"/>
              <a:gd name="connsiteX57" fmla="*/ 455597 w 766207"/>
              <a:gd name="connsiteY57" fmla="*/ 517509 h 792877"/>
              <a:gd name="connsiteX58" fmla="*/ 455597 w 766207"/>
              <a:gd name="connsiteY58" fmla="*/ 613902 h 792877"/>
              <a:gd name="connsiteX59" fmla="*/ 427594 w 766207"/>
              <a:gd name="connsiteY59" fmla="*/ 641906 h 792877"/>
              <a:gd name="connsiteX60" fmla="*/ 419497 w 766207"/>
              <a:gd name="connsiteY60" fmla="*/ 641906 h 792877"/>
              <a:gd name="connsiteX61" fmla="*/ 419783 w 766207"/>
              <a:gd name="connsiteY61" fmla="*/ 646383 h 792877"/>
              <a:gd name="connsiteX62" fmla="*/ 419783 w 766207"/>
              <a:gd name="connsiteY62" fmla="*/ 651145 h 792877"/>
              <a:gd name="connsiteX63" fmla="*/ 419783 w 766207"/>
              <a:gd name="connsiteY63" fmla="*/ 651907 h 792877"/>
              <a:gd name="connsiteX64" fmla="*/ 464646 w 766207"/>
              <a:gd name="connsiteY64" fmla="*/ 651907 h 792877"/>
              <a:gd name="connsiteX65" fmla="*/ 493602 w 766207"/>
              <a:gd name="connsiteY65" fmla="*/ 680768 h 792877"/>
              <a:gd name="connsiteX66" fmla="*/ 493602 w 766207"/>
              <a:gd name="connsiteY66" fmla="*/ 780876 h 792877"/>
              <a:gd name="connsiteX67" fmla="*/ 481696 w 766207"/>
              <a:gd name="connsiteY67" fmla="*/ 792877 h 792877"/>
              <a:gd name="connsiteX68" fmla="*/ 408353 w 766207"/>
              <a:gd name="connsiteY68" fmla="*/ 769065 h 792877"/>
              <a:gd name="connsiteX69" fmla="*/ 469789 w 766207"/>
              <a:gd name="connsiteY69" fmla="*/ 769065 h 792877"/>
              <a:gd name="connsiteX70" fmla="*/ 469789 w 766207"/>
              <a:gd name="connsiteY70" fmla="*/ 680863 h 792877"/>
              <a:gd name="connsiteX71" fmla="*/ 464646 w 766207"/>
              <a:gd name="connsiteY71" fmla="*/ 675815 h 792877"/>
              <a:gd name="connsiteX72" fmla="*/ 214329 w 766207"/>
              <a:gd name="connsiteY72" fmla="*/ 675815 h 792877"/>
              <a:gd name="connsiteX73" fmla="*/ 209281 w 766207"/>
              <a:gd name="connsiteY73" fmla="*/ 680863 h 792877"/>
              <a:gd name="connsiteX74" fmla="*/ 209281 w 766207"/>
              <a:gd name="connsiteY74" fmla="*/ 769065 h 792877"/>
              <a:gd name="connsiteX75" fmla="*/ 270717 w 766207"/>
              <a:gd name="connsiteY75" fmla="*/ 769065 h 792877"/>
              <a:gd name="connsiteX76" fmla="*/ 270717 w 766207"/>
              <a:gd name="connsiteY76" fmla="*/ 724488 h 792877"/>
              <a:gd name="connsiteX77" fmla="*/ 282623 w 766207"/>
              <a:gd name="connsiteY77" fmla="*/ 712581 h 792877"/>
              <a:gd name="connsiteX78" fmla="*/ 396447 w 766207"/>
              <a:gd name="connsiteY78" fmla="*/ 712581 h 792877"/>
              <a:gd name="connsiteX79" fmla="*/ 408353 w 766207"/>
              <a:gd name="connsiteY79" fmla="*/ 724488 h 792877"/>
              <a:gd name="connsiteX80" fmla="*/ 408353 w 766207"/>
              <a:gd name="connsiteY80" fmla="*/ 769065 h 792877"/>
              <a:gd name="connsiteX81" fmla="*/ 283004 w 766207"/>
              <a:gd name="connsiteY81" fmla="*/ 651907 h 792877"/>
              <a:gd name="connsiteX82" fmla="*/ 395971 w 766207"/>
              <a:gd name="connsiteY82" fmla="*/ 651907 h 792877"/>
              <a:gd name="connsiteX83" fmla="*/ 396066 w 766207"/>
              <a:gd name="connsiteY83" fmla="*/ 651145 h 792877"/>
              <a:gd name="connsiteX84" fmla="*/ 396066 w 766207"/>
              <a:gd name="connsiteY84" fmla="*/ 646383 h 792877"/>
              <a:gd name="connsiteX85" fmla="*/ 394161 w 766207"/>
              <a:gd name="connsiteY85" fmla="*/ 641906 h 792877"/>
              <a:gd name="connsiteX86" fmla="*/ 284909 w 766207"/>
              <a:gd name="connsiteY86" fmla="*/ 641906 h 792877"/>
              <a:gd name="connsiteX87" fmla="*/ 283004 w 766207"/>
              <a:gd name="connsiteY87" fmla="*/ 646383 h 792877"/>
              <a:gd name="connsiteX88" fmla="*/ 283004 w 766207"/>
              <a:gd name="connsiteY88" fmla="*/ 651145 h 792877"/>
              <a:gd name="connsiteX89" fmla="*/ 283004 w 766207"/>
              <a:gd name="connsiteY89" fmla="*/ 651907 h 792877"/>
              <a:gd name="connsiteX90" fmla="*/ 141463 w 766207"/>
              <a:gd name="connsiteY90" fmla="*/ 618093 h 792877"/>
              <a:gd name="connsiteX91" fmla="*/ 427689 w 766207"/>
              <a:gd name="connsiteY91" fmla="*/ 618093 h 792877"/>
              <a:gd name="connsiteX92" fmla="*/ 431880 w 766207"/>
              <a:gd name="connsiteY92" fmla="*/ 613902 h 792877"/>
              <a:gd name="connsiteX93" fmla="*/ 431880 w 766207"/>
              <a:gd name="connsiteY93" fmla="*/ 517509 h 792877"/>
              <a:gd name="connsiteX94" fmla="*/ 391589 w 766207"/>
              <a:gd name="connsiteY94" fmla="*/ 477219 h 792877"/>
              <a:gd name="connsiteX95" fmla="*/ 345202 w 766207"/>
              <a:gd name="connsiteY95" fmla="*/ 477219 h 792877"/>
              <a:gd name="connsiteX96" fmla="*/ 334725 w 766207"/>
              <a:gd name="connsiteY96" fmla="*/ 471027 h 792877"/>
              <a:gd name="connsiteX97" fmla="*/ 170514 w 766207"/>
              <a:gd name="connsiteY97" fmla="*/ 168132 h 792877"/>
              <a:gd name="connsiteX98" fmla="*/ 171466 w 766207"/>
              <a:gd name="connsiteY98" fmla="*/ 155274 h 792877"/>
              <a:gd name="connsiteX99" fmla="*/ 177086 w 766207"/>
              <a:gd name="connsiteY99" fmla="*/ 146606 h 792877"/>
              <a:gd name="connsiteX100" fmla="*/ 189659 w 766207"/>
              <a:gd name="connsiteY100" fmla="*/ 140796 h 792877"/>
              <a:gd name="connsiteX101" fmla="*/ 516652 w 766207"/>
              <a:gd name="connsiteY101" fmla="*/ 204518 h 792877"/>
              <a:gd name="connsiteX102" fmla="*/ 521034 w 766207"/>
              <a:gd name="connsiteY102" fmla="*/ 204899 h 792877"/>
              <a:gd name="connsiteX103" fmla="*/ 532369 w 766207"/>
              <a:gd name="connsiteY103" fmla="*/ 214805 h 792877"/>
              <a:gd name="connsiteX104" fmla="*/ 539417 w 766207"/>
              <a:gd name="connsiteY104" fmla="*/ 232998 h 792877"/>
              <a:gd name="connsiteX105" fmla="*/ 539608 w 766207"/>
              <a:gd name="connsiteY105" fmla="*/ 246047 h 792877"/>
              <a:gd name="connsiteX106" fmla="*/ 509604 w 766207"/>
              <a:gd name="connsiteY106" fmla="*/ 293481 h 792877"/>
              <a:gd name="connsiteX107" fmla="*/ 508556 w 766207"/>
              <a:gd name="connsiteY107" fmla="*/ 299196 h 792877"/>
              <a:gd name="connsiteX108" fmla="*/ 511890 w 766207"/>
              <a:gd name="connsiteY108" fmla="*/ 303959 h 792877"/>
              <a:gd name="connsiteX109" fmla="*/ 531511 w 766207"/>
              <a:gd name="connsiteY109" fmla="*/ 316341 h 792877"/>
              <a:gd name="connsiteX110" fmla="*/ 531511 w 766207"/>
              <a:gd name="connsiteY110" fmla="*/ 316341 h 792877"/>
              <a:gd name="connsiteX111" fmla="*/ 649145 w 766207"/>
              <a:gd name="connsiteY111" fmla="*/ 390827 h 792877"/>
              <a:gd name="connsiteX112" fmla="*/ 658099 w 766207"/>
              <a:gd name="connsiteY112" fmla="*/ 390255 h 792877"/>
              <a:gd name="connsiteX113" fmla="*/ 738394 w 766207"/>
              <a:gd name="connsiteY113" fmla="*/ 330343 h 792877"/>
              <a:gd name="connsiteX114" fmla="*/ 740966 w 766207"/>
              <a:gd name="connsiteY114" fmla="*/ 324152 h 792877"/>
              <a:gd name="connsiteX115" fmla="*/ 737442 w 766207"/>
              <a:gd name="connsiteY115" fmla="*/ 318151 h 792877"/>
              <a:gd name="connsiteX116" fmla="*/ 622094 w 766207"/>
              <a:gd name="connsiteY116" fmla="*/ 245190 h 792877"/>
              <a:gd name="connsiteX117" fmla="*/ 617998 w 766207"/>
              <a:gd name="connsiteY117" fmla="*/ 229378 h 792877"/>
              <a:gd name="connsiteX118" fmla="*/ 623904 w 766207"/>
              <a:gd name="connsiteY118" fmla="*/ 207280 h 792877"/>
              <a:gd name="connsiteX119" fmla="*/ 577708 w 766207"/>
              <a:gd name="connsiteY119" fmla="*/ 161084 h 792877"/>
              <a:gd name="connsiteX120" fmla="*/ 559324 w 766207"/>
              <a:gd name="connsiteY120" fmla="*/ 164894 h 792877"/>
              <a:gd name="connsiteX121" fmla="*/ 544846 w 766207"/>
              <a:gd name="connsiteY121" fmla="*/ 160798 h 792877"/>
              <a:gd name="connsiteX122" fmla="*/ 527320 w 766207"/>
              <a:gd name="connsiteY122" fmla="*/ 149273 h 792877"/>
              <a:gd name="connsiteX123" fmla="*/ 191088 w 766207"/>
              <a:gd name="connsiteY123" fmla="*/ 83741 h 792877"/>
              <a:gd name="connsiteX124" fmla="*/ 182230 w 766207"/>
              <a:gd name="connsiteY124" fmla="*/ 76311 h 792877"/>
              <a:gd name="connsiteX125" fmla="*/ 110887 w 766207"/>
              <a:gd name="connsiteY125" fmla="*/ 23924 h 792877"/>
              <a:gd name="connsiteX126" fmla="*/ 23829 w 766207"/>
              <a:gd name="connsiteY126" fmla="*/ 100695 h 792877"/>
              <a:gd name="connsiteX127" fmla="*/ 95266 w 766207"/>
              <a:gd name="connsiteY127" fmla="*/ 187182 h 792877"/>
              <a:gd name="connsiteX128" fmla="*/ 104410 w 766207"/>
              <a:gd name="connsiteY128" fmla="*/ 193564 h 792877"/>
              <a:gd name="connsiteX129" fmla="*/ 104887 w 766207"/>
              <a:gd name="connsiteY129" fmla="*/ 194612 h 792877"/>
              <a:gd name="connsiteX130" fmla="*/ 248619 w 766207"/>
              <a:gd name="connsiteY130" fmla="*/ 459693 h 792877"/>
              <a:gd name="connsiteX131" fmla="*/ 248428 w 766207"/>
              <a:gd name="connsiteY131" fmla="*/ 471504 h 792877"/>
              <a:gd name="connsiteX132" fmla="*/ 238237 w 766207"/>
              <a:gd name="connsiteY132" fmla="*/ 477314 h 792877"/>
              <a:gd name="connsiteX133" fmla="*/ 141463 w 766207"/>
              <a:gd name="connsiteY133" fmla="*/ 477314 h 792877"/>
              <a:gd name="connsiteX134" fmla="*/ 141463 w 766207"/>
              <a:gd name="connsiteY134" fmla="*/ 618093 h 792877"/>
              <a:gd name="connsiteX135" fmla="*/ 478267 w 766207"/>
              <a:gd name="connsiteY135" fmla="*/ 396256 h 792877"/>
              <a:gd name="connsiteX136" fmla="*/ 477695 w 766207"/>
              <a:gd name="connsiteY136" fmla="*/ 397971 h 792877"/>
              <a:gd name="connsiteX137" fmla="*/ 478648 w 766207"/>
              <a:gd name="connsiteY137" fmla="*/ 399495 h 792877"/>
              <a:gd name="connsiteX138" fmla="*/ 537036 w 766207"/>
              <a:gd name="connsiteY138" fmla="*/ 436452 h 792877"/>
              <a:gd name="connsiteX139" fmla="*/ 538846 w 766207"/>
              <a:gd name="connsiteY139" fmla="*/ 436737 h 792877"/>
              <a:gd name="connsiteX140" fmla="*/ 540084 w 766207"/>
              <a:gd name="connsiteY140" fmla="*/ 435690 h 792877"/>
              <a:gd name="connsiteX141" fmla="*/ 573612 w 766207"/>
              <a:gd name="connsiteY141" fmla="*/ 371110 h 792877"/>
              <a:gd name="connsiteX142" fmla="*/ 527416 w 766207"/>
              <a:gd name="connsiteY142" fmla="*/ 341868 h 792877"/>
              <a:gd name="connsiteX143" fmla="*/ 478267 w 766207"/>
              <a:gd name="connsiteY143" fmla="*/ 396256 h 792877"/>
              <a:gd name="connsiteX144" fmla="*/ 717725 w 766207"/>
              <a:gd name="connsiteY144" fmla="*/ 375492 h 792877"/>
              <a:gd name="connsiteX145" fmla="*/ 731155 w 766207"/>
              <a:gd name="connsiteY145" fmla="*/ 383969 h 792877"/>
              <a:gd name="connsiteX146" fmla="*/ 734870 w 766207"/>
              <a:gd name="connsiteY146" fmla="*/ 383969 h 792877"/>
              <a:gd name="connsiteX147" fmla="*/ 736585 w 766207"/>
              <a:gd name="connsiteY147" fmla="*/ 382826 h 792877"/>
              <a:gd name="connsiteX148" fmla="*/ 742109 w 766207"/>
              <a:gd name="connsiteY148" fmla="*/ 374063 h 792877"/>
              <a:gd name="connsiteX149" fmla="*/ 742395 w 766207"/>
              <a:gd name="connsiteY149" fmla="*/ 372063 h 792877"/>
              <a:gd name="connsiteX150" fmla="*/ 740871 w 766207"/>
              <a:gd name="connsiteY150" fmla="*/ 368729 h 792877"/>
              <a:gd name="connsiteX151" fmla="*/ 740871 w 766207"/>
              <a:gd name="connsiteY151" fmla="*/ 368729 h 792877"/>
              <a:gd name="connsiteX152" fmla="*/ 733346 w 766207"/>
              <a:gd name="connsiteY152" fmla="*/ 363966 h 792877"/>
              <a:gd name="connsiteX153" fmla="*/ 717725 w 766207"/>
              <a:gd name="connsiteY153" fmla="*/ 375492 h 792877"/>
              <a:gd name="connsiteX154" fmla="*/ 746014 w 766207"/>
              <a:gd name="connsiteY154" fmla="*/ 339582 h 792877"/>
              <a:gd name="connsiteX155" fmla="*/ 746014 w 766207"/>
              <a:gd name="connsiteY155" fmla="*/ 339582 h 792877"/>
              <a:gd name="connsiteX156" fmla="*/ 746014 w 766207"/>
              <a:gd name="connsiteY156" fmla="*/ 339582 h 792877"/>
              <a:gd name="connsiteX157" fmla="*/ 579422 w 766207"/>
              <a:gd name="connsiteY157" fmla="*/ 240618 h 792877"/>
              <a:gd name="connsiteX158" fmla="*/ 545037 w 766207"/>
              <a:gd name="connsiteY158" fmla="*/ 206232 h 792877"/>
              <a:gd name="connsiteX159" fmla="*/ 545227 w 766207"/>
              <a:gd name="connsiteY159" fmla="*/ 203756 h 792877"/>
              <a:gd name="connsiteX160" fmla="*/ 545418 w 766207"/>
              <a:gd name="connsiteY160" fmla="*/ 201565 h 792877"/>
              <a:gd name="connsiteX161" fmla="*/ 556943 w 766207"/>
              <a:gd name="connsiteY161" fmla="*/ 180324 h 792877"/>
              <a:gd name="connsiteX162" fmla="*/ 579327 w 766207"/>
              <a:gd name="connsiteY162" fmla="*/ 171847 h 792877"/>
              <a:gd name="connsiteX163" fmla="*/ 613712 w 766207"/>
              <a:gd name="connsiteY163" fmla="*/ 206232 h 792877"/>
              <a:gd name="connsiteX164" fmla="*/ 610569 w 766207"/>
              <a:gd name="connsiteY164" fmla="*/ 220425 h 792877"/>
              <a:gd name="connsiteX165" fmla="*/ 579422 w 766207"/>
              <a:gd name="connsiteY165" fmla="*/ 240618 h 792877"/>
              <a:gd name="connsiteX166" fmla="*/ 579422 w 766207"/>
              <a:gd name="connsiteY166" fmla="*/ 195660 h 792877"/>
              <a:gd name="connsiteX167" fmla="*/ 572564 w 766207"/>
              <a:gd name="connsiteY167" fmla="*/ 198327 h 792877"/>
              <a:gd name="connsiteX168" fmla="*/ 569040 w 766207"/>
              <a:gd name="connsiteY168" fmla="*/ 204804 h 792877"/>
              <a:gd name="connsiteX169" fmla="*/ 568945 w 766207"/>
              <a:gd name="connsiteY169" fmla="*/ 205756 h 792877"/>
              <a:gd name="connsiteX170" fmla="*/ 568849 w 766207"/>
              <a:gd name="connsiteY170" fmla="*/ 206994 h 792877"/>
              <a:gd name="connsiteX171" fmla="*/ 579422 w 766207"/>
              <a:gd name="connsiteY171" fmla="*/ 216805 h 792877"/>
              <a:gd name="connsiteX172" fmla="*/ 588947 w 766207"/>
              <a:gd name="connsiteY172" fmla="*/ 210614 h 792877"/>
              <a:gd name="connsiteX173" fmla="*/ 589900 w 766207"/>
              <a:gd name="connsiteY173" fmla="*/ 206232 h 792877"/>
              <a:gd name="connsiteX174" fmla="*/ 579422 w 766207"/>
              <a:gd name="connsiteY174" fmla="*/ 195660 h 792877"/>
              <a:gd name="connsiteX175" fmla="*/ 105934 w 766207"/>
              <a:gd name="connsiteY175" fmla="*/ 159750 h 792877"/>
              <a:gd name="connsiteX176" fmla="*/ 102601 w 766207"/>
              <a:gd name="connsiteY176" fmla="*/ 159655 h 792877"/>
              <a:gd name="connsiteX177" fmla="*/ 98791 w 766207"/>
              <a:gd name="connsiteY177" fmla="*/ 159084 h 792877"/>
              <a:gd name="connsiteX178" fmla="*/ 52309 w 766207"/>
              <a:gd name="connsiteY178" fmla="*/ 102600 h 792877"/>
              <a:gd name="connsiteX179" fmla="*/ 70406 w 766207"/>
              <a:gd name="connsiteY179" fmla="*/ 65643 h 792877"/>
              <a:gd name="connsiteX180" fmla="*/ 109363 w 766207"/>
              <a:gd name="connsiteY180" fmla="*/ 52308 h 792877"/>
              <a:gd name="connsiteX181" fmla="*/ 133938 w 766207"/>
              <a:gd name="connsiteY181" fmla="*/ 60309 h 792877"/>
              <a:gd name="connsiteX182" fmla="*/ 133938 w 766207"/>
              <a:gd name="connsiteY182" fmla="*/ 60309 h 792877"/>
              <a:gd name="connsiteX183" fmla="*/ 159655 w 766207"/>
              <a:gd name="connsiteY183" fmla="*/ 109363 h 792877"/>
              <a:gd name="connsiteX184" fmla="*/ 149273 w 766207"/>
              <a:gd name="connsiteY184" fmla="*/ 137748 h 792877"/>
              <a:gd name="connsiteX185" fmla="*/ 137653 w 766207"/>
              <a:gd name="connsiteY185" fmla="*/ 149178 h 792877"/>
              <a:gd name="connsiteX186" fmla="*/ 105934 w 766207"/>
              <a:gd name="connsiteY186" fmla="*/ 159750 h 792877"/>
              <a:gd name="connsiteX187" fmla="*/ 105839 w 766207"/>
              <a:gd name="connsiteY187" fmla="*/ 75930 h 792877"/>
              <a:gd name="connsiteX188" fmla="*/ 86027 w 766207"/>
              <a:gd name="connsiteY188" fmla="*/ 83455 h 792877"/>
              <a:gd name="connsiteX189" fmla="*/ 75931 w 766207"/>
              <a:gd name="connsiteY189" fmla="*/ 104029 h 792877"/>
              <a:gd name="connsiteX190" fmla="*/ 101458 w 766207"/>
              <a:gd name="connsiteY190" fmla="*/ 135366 h 792877"/>
              <a:gd name="connsiteX191" fmla="*/ 103363 w 766207"/>
              <a:gd name="connsiteY191" fmla="*/ 135747 h 792877"/>
              <a:gd name="connsiteX192" fmla="*/ 123460 w 766207"/>
              <a:gd name="connsiteY192" fmla="*/ 129937 h 792877"/>
              <a:gd name="connsiteX193" fmla="*/ 129937 w 766207"/>
              <a:gd name="connsiteY193" fmla="*/ 123555 h 792877"/>
              <a:gd name="connsiteX194" fmla="*/ 135748 w 766207"/>
              <a:gd name="connsiteY194" fmla="*/ 107744 h 792877"/>
              <a:gd name="connsiteX195" fmla="*/ 121365 w 766207"/>
              <a:gd name="connsiteY195" fmla="*/ 80407 h 792877"/>
              <a:gd name="connsiteX196" fmla="*/ 121365 w 766207"/>
              <a:gd name="connsiteY196" fmla="*/ 80407 h 792877"/>
              <a:gd name="connsiteX197" fmla="*/ 107744 w 766207"/>
              <a:gd name="connsiteY197" fmla="*/ 75930 h 792877"/>
              <a:gd name="connsiteX198" fmla="*/ 105839 w 766207"/>
              <a:gd name="connsiteY198" fmla="*/ 75930 h 79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766207" h="792877">
                <a:moveTo>
                  <a:pt x="481696" y="792877"/>
                </a:moveTo>
                <a:lnTo>
                  <a:pt x="396447" y="792877"/>
                </a:lnTo>
                <a:cubicBezTo>
                  <a:pt x="389875" y="792877"/>
                  <a:pt x="384541" y="787543"/>
                  <a:pt x="384541" y="780971"/>
                </a:cubicBezTo>
                <a:lnTo>
                  <a:pt x="384541" y="736394"/>
                </a:lnTo>
                <a:lnTo>
                  <a:pt x="294529" y="736394"/>
                </a:lnTo>
                <a:lnTo>
                  <a:pt x="294529" y="780971"/>
                </a:lnTo>
                <a:cubicBezTo>
                  <a:pt x="294529" y="787543"/>
                  <a:pt x="289195" y="792877"/>
                  <a:pt x="282623" y="792877"/>
                </a:cubicBezTo>
                <a:lnTo>
                  <a:pt x="197374" y="792877"/>
                </a:lnTo>
                <a:cubicBezTo>
                  <a:pt x="190802" y="792877"/>
                  <a:pt x="185468" y="787543"/>
                  <a:pt x="185468" y="780971"/>
                </a:cubicBezTo>
                <a:lnTo>
                  <a:pt x="185468" y="680863"/>
                </a:lnTo>
                <a:cubicBezTo>
                  <a:pt x="185468" y="664956"/>
                  <a:pt x="198422" y="652002"/>
                  <a:pt x="214329" y="652002"/>
                </a:cubicBezTo>
                <a:lnTo>
                  <a:pt x="259192" y="652002"/>
                </a:lnTo>
                <a:cubicBezTo>
                  <a:pt x="259192" y="651717"/>
                  <a:pt x="259192" y="651431"/>
                  <a:pt x="259192" y="651240"/>
                </a:cubicBezTo>
                <a:lnTo>
                  <a:pt x="259192" y="646478"/>
                </a:lnTo>
                <a:cubicBezTo>
                  <a:pt x="259192" y="644954"/>
                  <a:pt x="259287" y="643525"/>
                  <a:pt x="259477" y="642001"/>
                </a:cubicBezTo>
                <a:lnTo>
                  <a:pt x="129556" y="642001"/>
                </a:lnTo>
                <a:cubicBezTo>
                  <a:pt x="122984" y="642001"/>
                  <a:pt x="117650" y="636667"/>
                  <a:pt x="117650" y="630095"/>
                </a:cubicBezTo>
                <a:lnTo>
                  <a:pt x="117650" y="465312"/>
                </a:lnTo>
                <a:cubicBezTo>
                  <a:pt x="117650" y="458740"/>
                  <a:pt x="122984" y="453406"/>
                  <a:pt x="129556" y="453406"/>
                </a:cubicBezTo>
                <a:lnTo>
                  <a:pt x="218234" y="453406"/>
                </a:lnTo>
                <a:lnTo>
                  <a:pt x="86122" y="209852"/>
                </a:lnTo>
                <a:cubicBezTo>
                  <a:pt x="34211" y="200041"/>
                  <a:pt x="-3127" y="152607"/>
                  <a:pt x="207" y="99267"/>
                </a:cubicBezTo>
                <a:cubicBezTo>
                  <a:pt x="3922" y="40974"/>
                  <a:pt x="54214" y="-3413"/>
                  <a:pt x="112602" y="207"/>
                </a:cubicBezTo>
                <a:cubicBezTo>
                  <a:pt x="151369" y="2683"/>
                  <a:pt x="185849" y="26496"/>
                  <a:pt x="202042" y="61548"/>
                </a:cubicBezTo>
                <a:lnTo>
                  <a:pt x="532083" y="125841"/>
                </a:lnTo>
                <a:cubicBezTo>
                  <a:pt x="542179" y="127842"/>
                  <a:pt x="551323" y="132699"/>
                  <a:pt x="558562" y="139843"/>
                </a:cubicBezTo>
                <a:cubicBezTo>
                  <a:pt x="564849" y="138033"/>
                  <a:pt x="571326" y="137081"/>
                  <a:pt x="577898" y="137081"/>
                </a:cubicBezTo>
                <a:cubicBezTo>
                  <a:pt x="616474" y="137081"/>
                  <a:pt x="647907" y="168513"/>
                  <a:pt x="647907" y="207090"/>
                </a:cubicBezTo>
                <a:cubicBezTo>
                  <a:pt x="647907" y="214995"/>
                  <a:pt x="646478" y="222806"/>
                  <a:pt x="643716" y="230426"/>
                </a:cubicBezTo>
                <a:lnTo>
                  <a:pt x="750301" y="297863"/>
                </a:lnTo>
                <a:cubicBezTo>
                  <a:pt x="758873" y="303292"/>
                  <a:pt x="764207" y="312246"/>
                  <a:pt x="764874" y="322342"/>
                </a:cubicBezTo>
                <a:cubicBezTo>
                  <a:pt x="765541" y="332439"/>
                  <a:pt x="761445" y="341964"/>
                  <a:pt x="753730" y="348536"/>
                </a:cubicBezTo>
                <a:cubicBezTo>
                  <a:pt x="761540" y="353584"/>
                  <a:pt x="766207" y="362252"/>
                  <a:pt x="766207" y="371967"/>
                </a:cubicBezTo>
                <a:cubicBezTo>
                  <a:pt x="766207" y="377587"/>
                  <a:pt x="764874" y="382540"/>
                  <a:pt x="762207" y="386731"/>
                </a:cubicBezTo>
                <a:lnTo>
                  <a:pt x="756682" y="395494"/>
                </a:lnTo>
                <a:cubicBezTo>
                  <a:pt x="754015" y="399685"/>
                  <a:pt x="750110" y="403019"/>
                  <a:pt x="745062" y="405400"/>
                </a:cubicBezTo>
                <a:cubicBezTo>
                  <a:pt x="736299" y="409591"/>
                  <a:pt x="726298" y="409020"/>
                  <a:pt x="718392" y="404067"/>
                </a:cubicBezTo>
                <a:lnTo>
                  <a:pt x="697246" y="390732"/>
                </a:lnTo>
                <a:lnTo>
                  <a:pt x="672958" y="408829"/>
                </a:lnTo>
                <a:cubicBezTo>
                  <a:pt x="662956" y="417211"/>
                  <a:pt x="648097" y="418164"/>
                  <a:pt x="636477" y="410829"/>
                </a:cubicBezTo>
                <a:lnTo>
                  <a:pt x="593614" y="383683"/>
                </a:lnTo>
                <a:cubicBezTo>
                  <a:pt x="579803" y="408543"/>
                  <a:pt x="567802" y="432737"/>
                  <a:pt x="561420" y="445977"/>
                </a:cubicBezTo>
                <a:cubicBezTo>
                  <a:pt x="558181" y="452549"/>
                  <a:pt x="552276" y="457502"/>
                  <a:pt x="545227" y="459502"/>
                </a:cubicBezTo>
                <a:cubicBezTo>
                  <a:pt x="538084" y="461502"/>
                  <a:pt x="530464" y="460359"/>
                  <a:pt x="524177" y="456454"/>
                </a:cubicBezTo>
                <a:lnTo>
                  <a:pt x="465789" y="419497"/>
                </a:lnTo>
                <a:cubicBezTo>
                  <a:pt x="459312" y="415401"/>
                  <a:pt x="455026" y="408734"/>
                  <a:pt x="453978" y="401114"/>
                </a:cubicBezTo>
                <a:cubicBezTo>
                  <a:pt x="452930" y="393494"/>
                  <a:pt x="455311" y="385874"/>
                  <a:pt x="460455" y="380159"/>
                </a:cubicBezTo>
                <a:lnTo>
                  <a:pt x="460455" y="380159"/>
                </a:lnTo>
                <a:lnTo>
                  <a:pt x="506842" y="328724"/>
                </a:lnTo>
                <a:lnTo>
                  <a:pt x="499126" y="323866"/>
                </a:lnTo>
                <a:cubicBezTo>
                  <a:pt x="491983" y="319389"/>
                  <a:pt x="487125" y="312341"/>
                  <a:pt x="485220" y="304149"/>
                </a:cubicBezTo>
                <a:cubicBezTo>
                  <a:pt x="483410" y="295958"/>
                  <a:pt x="484839" y="287481"/>
                  <a:pt x="489316" y="280432"/>
                </a:cubicBezTo>
                <a:lnTo>
                  <a:pt x="515414" y="239094"/>
                </a:lnTo>
                <a:cubicBezTo>
                  <a:pt x="513509" y="235379"/>
                  <a:pt x="511985" y="231474"/>
                  <a:pt x="510747" y="227378"/>
                </a:cubicBezTo>
                <a:lnTo>
                  <a:pt x="196422" y="166132"/>
                </a:lnTo>
                <a:lnTo>
                  <a:pt x="352251" y="453406"/>
                </a:lnTo>
                <a:lnTo>
                  <a:pt x="391494" y="453406"/>
                </a:lnTo>
                <a:cubicBezTo>
                  <a:pt x="426832" y="453406"/>
                  <a:pt x="455597" y="482172"/>
                  <a:pt x="455597" y="517509"/>
                </a:cubicBezTo>
                <a:lnTo>
                  <a:pt x="455597" y="613902"/>
                </a:lnTo>
                <a:cubicBezTo>
                  <a:pt x="455597" y="629333"/>
                  <a:pt x="443024" y="641906"/>
                  <a:pt x="427594" y="641906"/>
                </a:cubicBezTo>
                <a:lnTo>
                  <a:pt x="419497" y="641906"/>
                </a:lnTo>
                <a:cubicBezTo>
                  <a:pt x="419688" y="643335"/>
                  <a:pt x="419783" y="644859"/>
                  <a:pt x="419783" y="646383"/>
                </a:cubicBezTo>
                <a:lnTo>
                  <a:pt x="419783" y="651145"/>
                </a:lnTo>
                <a:cubicBezTo>
                  <a:pt x="419783" y="651431"/>
                  <a:pt x="419783" y="651717"/>
                  <a:pt x="419783" y="651907"/>
                </a:cubicBezTo>
                <a:lnTo>
                  <a:pt x="464646" y="651907"/>
                </a:lnTo>
                <a:cubicBezTo>
                  <a:pt x="480553" y="651907"/>
                  <a:pt x="493602" y="664861"/>
                  <a:pt x="493602" y="680768"/>
                </a:cubicBezTo>
                <a:lnTo>
                  <a:pt x="493602" y="780876"/>
                </a:lnTo>
                <a:cubicBezTo>
                  <a:pt x="493602" y="787543"/>
                  <a:pt x="488268" y="792877"/>
                  <a:pt x="481696" y="792877"/>
                </a:cubicBezTo>
                <a:close/>
                <a:moveTo>
                  <a:pt x="408353" y="769065"/>
                </a:moveTo>
                <a:lnTo>
                  <a:pt x="469789" y="769065"/>
                </a:lnTo>
                <a:lnTo>
                  <a:pt x="469789" y="680863"/>
                </a:lnTo>
                <a:cubicBezTo>
                  <a:pt x="469789" y="678101"/>
                  <a:pt x="467408" y="675815"/>
                  <a:pt x="464646" y="675815"/>
                </a:cubicBezTo>
                <a:lnTo>
                  <a:pt x="214329" y="675815"/>
                </a:lnTo>
                <a:cubicBezTo>
                  <a:pt x="211567" y="675815"/>
                  <a:pt x="209281" y="678101"/>
                  <a:pt x="209281" y="680863"/>
                </a:cubicBezTo>
                <a:lnTo>
                  <a:pt x="209281" y="769065"/>
                </a:lnTo>
                <a:lnTo>
                  <a:pt x="270717" y="769065"/>
                </a:lnTo>
                <a:lnTo>
                  <a:pt x="270717" y="724488"/>
                </a:lnTo>
                <a:cubicBezTo>
                  <a:pt x="270717" y="717915"/>
                  <a:pt x="276051" y="712581"/>
                  <a:pt x="282623" y="712581"/>
                </a:cubicBezTo>
                <a:lnTo>
                  <a:pt x="396447" y="712581"/>
                </a:lnTo>
                <a:cubicBezTo>
                  <a:pt x="403019" y="712581"/>
                  <a:pt x="408353" y="717915"/>
                  <a:pt x="408353" y="724488"/>
                </a:cubicBezTo>
                <a:lnTo>
                  <a:pt x="408353" y="769065"/>
                </a:lnTo>
                <a:close/>
                <a:moveTo>
                  <a:pt x="283004" y="651907"/>
                </a:moveTo>
                <a:lnTo>
                  <a:pt x="395971" y="651907"/>
                </a:lnTo>
                <a:cubicBezTo>
                  <a:pt x="395971" y="651621"/>
                  <a:pt x="396066" y="651431"/>
                  <a:pt x="396066" y="651145"/>
                </a:cubicBezTo>
                <a:lnTo>
                  <a:pt x="396066" y="646383"/>
                </a:lnTo>
                <a:cubicBezTo>
                  <a:pt x="396066" y="644478"/>
                  <a:pt x="395209" y="642954"/>
                  <a:pt x="394161" y="641906"/>
                </a:cubicBezTo>
                <a:lnTo>
                  <a:pt x="284909" y="641906"/>
                </a:lnTo>
                <a:cubicBezTo>
                  <a:pt x="283861" y="642954"/>
                  <a:pt x="283004" y="644478"/>
                  <a:pt x="283004" y="646383"/>
                </a:cubicBezTo>
                <a:lnTo>
                  <a:pt x="283004" y="651145"/>
                </a:lnTo>
                <a:cubicBezTo>
                  <a:pt x="283004" y="651431"/>
                  <a:pt x="283004" y="651717"/>
                  <a:pt x="283004" y="651907"/>
                </a:cubicBezTo>
                <a:close/>
                <a:moveTo>
                  <a:pt x="141463" y="618093"/>
                </a:moveTo>
                <a:lnTo>
                  <a:pt x="427689" y="618093"/>
                </a:lnTo>
                <a:cubicBezTo>
                  <a:pt x="429975" y="618093"/>
                  <a:pt x="431880" y="616188"/>
                  <a:pt x="431880" y="613902"/>
                </a:cubicBezTo>
                <a:lnTo>
                  <a:pt x="431880" y="517509"/>
                </a:lnTo>
                <a:cubicBezTo>
                  <a:pt x="431880" y="495316"/>
                  <a:pt x="413782" y="477219"/>
                  <a:pt x="391589" y="477219"/>
                </a:cubicBezTo>
                <a:lnTo>
                  <a:pt x="345202" y="477219"/>
                </a:lnTo>
                <a:cubicBezTo>
                  <a:pt x="340821" y="477219"/>
                  <a:pt x="336820" y="474837"/>
                  <a:pt x="334725" y="471027"/>
                </a:cubicBezTo>
                <a:lnTo>
                  <a:pt x="170514" y="168132"/>
                </a:lnTo>
                <a:cubicBezTo>
                  <a:pt x="168323" y="164037"/>
                  <a:pt x="168704" y="158988"/>
                  <a:pt x="171466" y="155274"/>
                </a:cubicBezTo>
                <a:cubicBezTo>
                  <a:pt x="173371" y="152797"/>
                  <a:pt x="175181" y="149940"/>
                  <a:pt x="177086" y="146606"/>
                </a:cubicBezTo>
                <a:cubicBezTo>
                  <a:pt x="179658" y="142224"/>
                  <a:pt x="184706" y="139843"/>
                  <a:pt x="189659" y="140796"/>
                </a:cubicBezTo>
                <a:lnTo>
                  <a:pt x="516652" y="204518"/>
                </a:lnTo>
                <a:cubicBezTo>
                  <a:pt x="518176" y="204804"/>
                  <a:pt x="519605" y="204804"/>
                  <a:pt x="521034" y="204899"/>
                </a:cubicBezTo>
                <a:cubicBezTo>
                  <a:pt x="526654" y="205089"/>
                  <a:pt x="531416" y="209280"/>
                  <a:pt x="532369" y="214805"/>
                </a:cubicBezTo>
                <a:cubicBezTo>
                  <a:pt x="533512" y="221568"/>
                  <a:pt x="535893" y="227664"/>
                  <a:pt x="539417" y="232998"/>
                </a:cubicBezTo>
                <a:cubicBezTo>
                  <a:pt x="542084" y="236903"/>
                  <a:pt x="542084" y="242046"/>
                  <a:pt x="539608" y="246047"/>
                </a:cubicBezTo>
                <a:lnTo>
                  <a:pt x="509604" y="293481"/>
                </a:lnTo>
                <a:cubicBezTo>
                  <a:pt x="508461" y="295196"/>
                  <a:pt x="508175" y="297291"/>
                  <a:pt x="508556" y="299196"/>
                </a:cubicBezTo>
                <a:cubicBezTo>
                  <a:pt x="509032" y="301197"/>
                  <a:pt x="510175" y="302911"/>
                  <a:pt x="511890" y="303959"/>
                </a:cubicBezTo>
                <a:lnTo>
                  <a:pt x="531511" y="316341"/>
                </a:lnTo>
                <a:cubicBezTo>
                  <a:pt x="531511" y="316341"/>
                  <a:pt x="531511" y="316341"/>
                  <a:pt x="531511" y="316341"/>
                </a:cubicBezTo>
                <a:lnTo>
                  <a:pt x="649145" y="390827"/>
                </a:lnTo>
                <a:cubicBezTo>
                  <a:pt x="652003" y="392637"/>
                  <a:pt x="655527" y="392351"/>
                  <a:pt x="658099" y="390255"/>
                </a:cubicBezTo>
                <a:lnTo>
                  <a:pt x="738394" y="330343"/>
                </a:lnTo>
                <a:cubicBezTo>
                  <a:pt x="740204" y="328724"/>
                  <a:pt x="741061" y="326533"/>
                  <a:pt x="740966" y="324152"/>
                </a:cubicBezTo>
                <a:cubicBezTo>
                  <a:pt x="740776" y="321675"/>
                  <a:pt x="739537" y="319485"/>
                  <a:pt x="737442" y="318151"/>
                </a:cubicBezTo>
                <a:lnTo>
                  <a:pt x="622094" y="245190"/>
                </a:lnTo>
                <a:cubicBezTo>
                  <a:pt x="616760" y="241856"/>
                  <a:pt x="614950" y="234903"/>
                  <a:pt x="617998" y="229378"/>
                </a:cubicBezTo>
                <a:cubicBezTo>
                  <a:pt x="621904" y="222234"/>
                  <a:pt x="623904" y="214805"/>
                  <a:pt x="623904" y="207280"/>
                </a:cubicBezTo>
                <a:cubicBezTo>
                  <a:pt x="623904" y="181753"/>
                  <a:pt x="603139" y="161084"/>
                  <a:pt x="577708" y="161084"/>
                </a:cubicBezTo>
                <a:cubicBezTo>
                  <a:pt x="571421" y="161084"/>
                  <a:pt x="565230" y="162417"/>
                  <a:pt x="559324" y="164894"/>
                </a:cubicBezTo>
                <a:cubicBezTo>
                  <a:pt x="554086" y="167180"/>
                  <a:pt x="548085" y="165465"/>
                  <a:pt x="544846" y="160798"/>
                </a:cubicBezTo>
                <a:cubicBezTo>
                  <a:pt x="540560" y="154797"/>
                  <a:pt x="534369" y="150702"/>
                  <a:pt x="527320" y="149273"/>
                </a:cubicBezTo>
                <a:lnTo>
                  <a:pt x="191088" y="83741"/>
                </a:lnTo>
                <a:cubicBezTo>
                  <a:pt x="187087" y="82979"/>
                  <a:pt x="183754" y="80121"/>
                  <a:pt x="182230" y="76311"/>
                </a:cubicBezTo>
                <a:cubicBezTo>
                  <a:pt x="170704" y="46498"/>
                  <a:pt x="142701" y="25924"/>
                  <a:pt x="110887" y="23924"/>
                </a:cubicBezTo>
                <a:cubicBezTo>
                  <a:pt x="65739" y="20971"/>
                  <a:pt x="26686" y="55547"/>
                  <a:pt x="23829" y="100695"/>
                </a:cubicBezTo>
                <a:cubicBezTo>
                  <a:pt x="21162" y="143653"/>
                  <a:pt x="52499" y="181658"/>
                  <a:pt x="95266" y="187182"/>
                </a:cubicBezTo>
                <a:cubicBezTo>
                  <a:pt x="99172" y="187659"/>
                  <a:pt x="102601" y="190040"/>
                  <a:pt x="104410" y="193564"/>
                </a:cubicBezTo>
                <a:cubicBezTo>
                  <a:pt x="104506" y="193850"/>
                  <a:pt x="104696" y="194231"/>
                  <a:pt x="104887" y="194612"/>
                </a:cubicBezTo>
                <a:lnTo>
                  <a:pt x="248619" y="459693"/>
                </a:lnTo>
                <a:cubicBezTo>
                  <a:pt x="250619" y="463407"/>
                  <a:pt x="250524" y="467884"/>
                  <a:pt x="248428" y="471504"/>
                </a:cubicBezTo>
                <a:cubicBezTo>
                  <a:pt x="246238" y="475123"/>
                  <a:pt x="242428" y="477314"/>
                  <a:pt x="238237" y="477314"/>
                </a:cubicBezTo>
                <a:lnTo>
                  <a:pt x="141463" y="477314"/>
                </a:lnTo>
                <a:lnTo>
                  <a:pt x="141463" y="618093"/>
                </a:lnTo>
                <a:close/>
                <a:moveTo>
                  <a:pt x="478267" y="396256"/>
                </a:moveTo>
                <a:cubicBezTo>
                  <a:pt x="477695" y="396828"/>
                  <a:pt x="477695" y="397494"/>
                  <a:pt x="477695" y="397971"/>
                </a:cubicBezTo>
                <a:cubicBezTo>
                  <a:pt x="477790" y="398447"/>
                  <a:pt x="477981" y="399018"/>
                  <a:pt x="478648" y="399495"/>
                </a:cubicBezTo>
                <a:lnTo>
                  <a:pt x="537036" y="436452"/>
                </a:lnTo>
                <a:cubicBezTo>
                  <a:pt x="537703" y="436928"/>
                  <a:pt x="538369" y="436833"/>
                  <a:pt x="538846" y="436737"/>
                </a:cubicBezTo>
                <a:cubicBezTo>
                  <a:pt x="539417" y="436547"/>
                  <a:pt x="539798" y="436166"/>
                  <a:pt x="540084" y="435690"/>
                </a:cubicBezTo>
                <a:cubicBezTo>
                  <a:pt x="546656" y="422069"/>
                  <a:pt x="559229" y="396828"/>
                  <a:pt x="573612" y="371110"/>
                </a:cubicBezTo>
                <a:lnTo>
                  <a:pt x="527416" y="341868"/>
                </a:lnTo>
                <a:lnTo>
                  <a:pt x="478267" y="396256"/>
                </a:lnTo>
                <a:close/>
                <a:moveTo>
                  <a:pt x="717725" y="375492"/>
                </a:moveTo>
                <a:lnTo>
                  <a:pt x="731155" y="383969"/>
                </a:lnTo>
                <a:cubicBezTo>
                  <a:pt x="732489" y="384826"/>
                  <a:pt x="734013" y="384350"/>
                  <a:pt x="734870" y="383969"/>
                </a:cubicBezTo>
                <a:cubicBezTo>
                  <a:pt x="736108" y="383397"/>
                  <a:pt x="736489" y="382921"/>
                  <a:pt x="736585" y="382826"/>
                </a:cubicBezTo>
                <a:lnTo>
                  <a:pt x="742109" y="374063"/>
                </a:lnTo>
                <a:cubicBezTo>
                  <a:pt x="742300" y="373777"/>
                  <a:pt x="742395" y="373015"/>
                  <a:pt x="742395" y="372063"/>
                </a:cubicBezTo>
                <a:cubicBezTo>
                  <a:pt x="742395" y="371205"/>
                  <a:pt x="742204" y="369586"/>
                  <a:pt x="740871" y="368729"/>
                </a:cubicBezTo>
                <a:cubicBezTo>
                  <a:pt x="740871" y="368729"/>
                  <a:pt x="740871" y="368729"/>
                  <a:pt x="740871" y="368729"/>
                </a:cubicBezTo>
                <a:lnTo>
                  <a:pt x="733346" y="363966"/>
                </a:lnTo>
                <a:lnTo>
                  <a:pt x="717725" y="375492"/>
                </a:lnTo>
                <a:close/>
                <a:moveTo>
                  <a:pt x="746014" y="339582"/>
                </a:moveTo>
                <a:lnTo>
                  <a:pt x="746014" y="339582"/>
                </a:lnTo>
                <a:lnTo>
                  <a:pt x="746014" y="339582"/>
                </a:lnTo>
                <a:close/>
                <a:moveTo>
                  <a:pt x="579422" y="240618"/>
                </a:moveTo>
                <a:cubicBezTo>
                  <a:pt x="560467" y="240618"/>
                  <a:pt x="545037" y="225187"/>
                  <a:pt x="545037" y="206232"/>
                </a:cubicBezTo>
                <a:cubicBezTo>
                  <a:pt x="545037" y="205661"/>
                  <a:pt x="545132" y="204327"/>
                  <a:pt x="545227" y="203756"/>
                </a:cubicBezTo>
                <a:cubicBezTo>
                  <a:pt x="545227" y="203375"/>
                  <a:pt x="545323" y="202422"/>
                  <a:pt x="545418" y="201565"/>
                </a:cubicBezTo>
                <a:cubicBezTo>
                  <a:pt x="546561" y="193278"/>
                  <a:pt x="550657" y="185754"/>
                  <a:pt x="556943" y="180324"/>
                </a:cubicBezTo>
                <a:cubicBezTo>
                  <a:pt x="563230" y="174895"/>
                  <a:pt x="571231" y="171847"/>
                  <a:pt x="579327" y="171847"/>
                </a:cubicBezTo>
                <a:cubicBezTo>
                  <a:pt x="598282" y="171847"/>
                  <a:pt x="613712" y="187278"/>
                  <a:pt x="613712" y="206232"/>
                </a:cubicBezTo>
                <a:cubicBezTo>
                  <a:pt x="613712" y="211090"/>
                  <a:pt x="612664" y="215853"/>
                  <a:pt x="610569" y="220425"/>
                </a:cubicBezTo>
                <a:cubicBezTo>
                  <a:pt x="605044" y="232712"/>
                  <a:pt x="592757" y="240618"/>
                  <a:pt x="579422" y="240618"/>
                </a:cubicBezTo>
                <a:close/>
                <a:moveTo>
                  <a:pt x="579422" y="195660"/>
                </a:moveTo>
                <a:cubicBezTo>
                  <a:pt x="576279" y="195660"/>
                  <a:pt x="573993" y="197088"/>
                  <a:pt x="572564" y="198327"/>
                </a:cubicBezTo>
                <a:cubicBezTo>
                  <a:pt x="570564" y="200041"/>
                  <a:pt x="569421" y="202232"/>
                  <a:pt x="569040" y="204804"/>
                </a:cubicBezTo>
                <a:cubicBezTo>
                  <a:pt x="569040" y="204899"/>
                  <a:pt x="568945" y="205661"/>
                  <a:pt x="568945" y="205756"/>
                </a:cubicBezTo>
                <a:cubicBezTo>
                  <a:pt x="568945" y="205947"/>
                  <a:pt x="568849" y="206709"/>
                  <a:pt x="568849" y="206994"/>
                </a:cubicBezTo>
                <a:cubicBezTo>
                  <a:pt x="568849" y="212043"/>
                  <a:pt x="573612" y="216805"/>
                  <a:pt x="579422" y="216805"/>
                </a:cubicBezTo>
                <a:cubicBezTo>
                  <a:pt x="583518" y="216805"/>
                  <a:pt x="587233" y="214329"/>
                  <a:pt x="588947" y="210614"/>
                </a:cubicBezTo>
                <a:cubicBezTo>
                  <a:pt x="589614" y="209185"/>
                  <a:pt x="589900" y="207756"/>
                  <a:pt x="589900" y="206232"/>
                </a:cubicBezTo>
                <a:cubicBezTo>
                  <a:pt x="589995" y="200422"/>
                  <a:pt x="585232" y="195660"/>
                  <a:pt x="579422" y="195660"/>
                </a:cubicBezTo>
                <a:close/>
                <a:moveTo>
                  <a:pt x="105934" y="159750"/>
                </a:moveTo>
                <a:cubicBezTo>
                  <a:pt x="104791" y="159750"/>
                  <a:pt x="103648" y="159750"/>
                  <a:pt x="102601" y="159655"/>
                </a:cubicBezTo>
                <a:cubicBezTo>
                  <a:pt x="101267" y="159560"/>
                  <a:pt x="100029" y="159369"/>
                  <a:pt x="98791" y="159084"/>
                </a:cubicBezTo>
                <a:cubicBezTo>
                  <a:pt x="70216" y="154797"/>
                  <a:pt x="50499" y="130604"/>
                  <a:pt x="52309" y="102600"/>
                </a:cubicBezTo>
                <a:cubicBezTo>
                  <a:pt x="53166" y="88218"/>
                  <a:pt x="59643" y="75168"/>
                  <a:pt x="70406" y="65643"/>
                </a:cubicBezTo>
                <a:cubicBezTo>
                  <a:pt x="81169" y="56118"/>
                  <a:pt x="94981" y="51356"/>
                  <a:pt x="109363" y="52308"/>
                </a:cubicBezTo>
                <a:cubicBezTo>
                  <a:pt x="117936" y="52880"/>
                  <a:pt x="126223" y="55547"/>
                  <a:pt x="133938" y="60309"/>
                </a:cubicBezTo>
                <a:lnTo>
                  <a:pt x="133938" y="60309"/>
                </a:lnTo>
                <a:cubicBezTo>
                  <a:pt x="150988" y="70787"/>
                  <a:pt x="160894" y="89646"/>
                  <a:pt x="159655" y="109363"/>
                </a:cubicBezTo>
                <a:cubicBezTo>
                  <a:pt x="158989" y="119555"/>
                  <a:pt x="155464" y="129366"/>
                  <a:pt x="149273" y="137748"/>
                </a:cubicBezTo>
                <a:cubicBezTo>
                  <a:pt x="146225" y="141939"/>
                  <a:pt x="142320" y="145844"/>
                  <a:pt x="137653" y="149178"/>
                </a:cubicBezTo>
                <a:cubicBezTo>
                  <a:pt x="128128" y="156131"/>
                  <a:pt x="117269" y="159750"/>
                  <a:pt x="105934" y="159750"/>
                </a:cubicBezTo>
                <a:close/>
                <a:moveTo>
                  <a:pt x="105839" y="75930"/>
                </a:moveTo>
                <a:cubicBezTo>
                  <a:pt x="98505" y="75930"/>
                  <a:pt x="91552" y="78597"/>
                  <a:pt x="86027" y="83455"/>
                </a:cubicBezTo>
                <a:cubicBezTo>
                  <a:pt x="80026" y="88789"/>
                  <a:pt x="76407" y="96028"/>
                  <a:pt x="75931" y="104029"/>
                </a:cubicBezTo>
                <a:cubicBezTo>
                  <a:pt x="74978" y="119555"/>
                  <a:pt x="85932" y="133080"/>
                  <a:pt x="101458" y="135366"/>
                </a:cubicBezTo>
                <a:lnTo>
                  <a:pt x="103363" y="135747"/>
                </a:lnTo>
                <a:cubicBezTo>
                  <a:pt x="112697" y="136414"/>
                  <a:pt x="119365" y="132985"/>
                  <a:pt x="123460" y="129937"/>
                </a:cubicBezTo>
                <a:cubicBezTo>
                  <a:pt x="126127" y="128032"/>
                  <a:pt x="128318" y="125841"/>
                  <a:pt x="129937" y="123555"/>
                </a:cubicBezTo>
                <a:cubicBezTo>
                  <a:pt x="133366" y="118888"/>
                  <a:pt x="135367" y="113364"/>
                  <a:pt x="135748" y="107744"/>
                </a:cubicBezTo>
                <a:cubicBezTo>
                  <a:pt x="136414" y="96790"/>
                  <a:pt x="130890" y="86313"/>
                  <a:pt x="121365" y="80407"/>
                </a:cubicBezTo>
                <a:cubicBezTo>
                  <a:pt x="121365" y="80407"/>
                  <a:pt x="121365" y="80407"/>
                  <a:pt x="121365" y="80407"/>
                </a:cubicBezTo>
                <a:cubicBezTo>
                  <a:pt x="116983" y="77740"/>
                  <a:pt x="112411" y="76216"/>
                  <a:pt x="107744" y="75930"/>
                </a:cubicBezTo>
                <a:cubicBezTo>
                  <a:pt x="107173" y="75930"/>
                  <a:pt x="106506" y="75930"/>
                  <a:pt x="105839" y="75930"/>
                </a:cubicBezTo>
                <a:close/>
              </a:path>
            </a:pathLst>
          </a:custGeom>
          <a:solidFill>
            <a:schemeClr val="bg2"/>
          </a:solidFill>
          <a:ln w="9525" cap="flat">
            <a:solidFill>
              <a:schemeClr val="bg2"/>
            </a:solidFill>
            <a:prstDash val="solid"/>
            <a:miter/>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6" name="Title 2">
            <a:extLst>
              <a:ext uri="{FF2B5EF4-FFF2-40B4-BE49-F238E27FC236}">
                <a16:creationId xmlns:a16="http://schemas.microsoft.com/office/drawing/2014/main" id="{B31BF5F0-1727-6A49-7B60-9C82B5CFAB15}"/>
              </a:ext>
            </a:extLst>
          </p:cNvPr>
          <p:cNvSpPr>
            <a:spLocks noGrp="1"/>
          </p:cNvSpPr>
          <p:nvPr>
            <p:ph type="title"/>
          </p:nvPr>
        </p:nvSpPr>
        <p:spPr>
          <a:xfrm>
            <a:off x="181154" y="429683"/>
            <a:ext cx="9799607" cy="410233"/>
          </a:xfrm>
        </p:spPr>
        <p:txBody>
          <a:bodyPr>
            <a:noAutofit/>
          </a:bodyPr>
          <a:lstStyle/>
          <a:p>
            <a:r>
              <a:rPr lang="en-US" sz="2800" dirty="0"/>
              <a:t>The ‘Old’ Work Processes – Where we might be today…</a:t>
            </a:r>
          </a:p>
        </p:txBody>
      </p:sp>
    </p:spTree>
    <p:extLst>
      <p:ext uri="{BB962C8B-B14F-4D97-AF65-F5344CB8AC3E}">
        <p14:creationId xmlns:p14="http://schemas.microsoft.com/office/powerpoint/2010/main" val="544210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8BCF7-0FBA-F317-7E42-3A929F2240A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428AC51-EFB3-4FBB-D65A-596DAA61E33B}"/>
              </a:ext>
            </a:extLst>
          </p:cNvPr>
          <p:cNvSpPr txBox="1"/>
          <p:nvPr/>
        </p:nvSpPr>
        <p:spPr>
          <a:xfrm>
            <a:off x="1202720" y="4138330"/>
            <a:ext cx="1642809" cy="461665"/>
          </a:xfrm>
          <a:prstGeom prst="rect">
            <a:avLst/>
          </a:prstGeom>
          <a:noFill/>
        </p:spPr>
        <p:txBody>
          <a:bodyPr wrap="square" rtlCol="0" anchor="ctr">
            <a:spAutoFit/>
          </a:bodyPr>
          <a:lstStyle/>
          <a:p>
            <a:pPr algn="ctr"/>
            <a:r>
              <a:rPr lang="en-US" sz="1200" b="1" dirty="0">
                <a:cs typeface="Arial" panose="020B0604020202020204" pitchFamily="34" charset="0"/>
              </a:rPr>
              <a:t>Equipment Installed &amp; Running</a:t>
            </a:r>
          </a:p>
        </p:txBody>
      </p:sp>
      <p:sp>
        <p:nvSpPr>
          <p:cNvPr id="7" name="Oval 6">
            <a:extLst>
              <a:ext uri="{FF2B5EF4-FFF2-40B4-BE49-F238E27FC236}">
                <a16:creationId xmlns:a16="http://schemas.microsoft.com/office/drawing/2014/main" id="{DA7100FF-22E0-5398-D778-F3AFF89DD12B}"/>
              </a:ext>
            </a:extLst>
          </p:cNvPr>
          <p:cNvSpPr/>
          <p:nvPr/>
        </p:nvSpPr>
        <p:spPr>
          <a:xfrm>
            <a:off x="6596478" y="2818849"/>
            <a:ext cx="1231556" cy="1231556"/>
          </a:xfrm>
          <a:prstGeom prst="ellipse">
            <a:avLst/>
          </a:prstGeom>
          <a:solidFill>
            <a:schemeClr val="accent5">
              <a:lumMod val="75000"/>
            </a:schemeClr>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A876A58-ADE6-0893-08CE-DAB6560CBADE}"/>
              </a:ext>
            </a:extLst>
          </p:cNvPr>
          <p:cNvSpPr/>
          <p:nvPr/>
        </p:nvSpPr>
        <p:spPr>
          <a:xfrm>
            <a:off x="4011507" y="2829621"/>
            <a:ext cx="1231556" cy="1231556"/>
          </a:xfrm>
          <a:prstGeom prst="ellipse">
            <a:avLst/>
          </a:prstGeom>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998C85D5-16A5-671E-E92A-B0C4E6F957D1}"/>
              </a:ext>
            </a:extLst>
          </p:cNvPr>
          <p:cNvCxnSpPr>
            <a:cxnSpLocks/>
          </p:cNvCxnSpPr>
          <p:nvPr/>
        </p:nvCxnSpPr>
        <p:spPr>
          <a:xfrm>
            <a:off x="2770005" y="3434627"/>
            <a:ext cx="1035224" cy="0"/>
          </a:xfrm>
          <a:prstGeom prst="straightConnector1">
            <a:avLst/>
          </a:prstGeom>
          <a:ln w="25400">
            <a:solidFill>
              <a:schemeClr val="accent1">
                <a:lumMod val="60000"/>
                <a:lumOff val="40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42574291-8C86-0F27-B624-00CB9595CFA7}"/>
              </a:ext>
            </a:extLst>
          </p:cNvPr>
          <p:cNvSpPr/>
          <p:nvPr/>
        </p:nvSpPr>
        <p:spPr>
          <a:xfrm>
            <a:off x="3990584" y="4111582"/>
            <a:ext cx="1231556" cy="331483"/>
          </a:xfrm>
          <a:prstGeom prst="rect">
            <a:avLst/>
          </a:prstGeom>
          <a:no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100" b="1" dirty="0">
                <a:solidFill>
                  <a:schemeClr val="tx1"/>
                </a:solidFill>
              </a:rPr>
              <a:t>Failure Occurs</a:t>
            </a:r>
          </a:p>
        </p:txBody>
      </p:sp>
      <p:sp>
        <p:nvSpPr>
          <p:cNvPr id="19" name="Rectangle 18">
            <a:extLst>
              <a:ext uri="{FF2B5EF4-FFF2-40B4-BE49-F238E27FC236}">
                <a16:creationId xmlns:a16="http://schemas.microsoft.com/office/drawing/2014/main" id="{398CB12E-69A7-F1D3-6C30-0E0BC5E330EA}"/>
              </a:ext>
            </a:extLst>
          </p:cNvPr>
          <p:cNvSpPr/>
          <p:nvPr/>
        </p:nvSpPr>
        <p:spPr>
          <a:xfrm>
            <a:off x="2724097" y="3025345"/>
            <a:ext cx="1123418" cy="276996"/>
          </a:xfrm>
          <a:prstGeom prst="rect">
            <a:avLst/>
          </a:prstGeom>
          <a:noFill/>
          <a:ln w="38100">
            <a:noFill/>
          </a:ln>
        </p:spPr>
        <p:style>
          <a:lnRef idx="1">
            <a:schemeClr val="accent4"/>
          </a:lnRef>
          <a:fillRef idx="3">
            <a:schemeClr val="accent4"/>
          </a:fillRef>
          <a:effectRef idx="2">
            <a:schemeClr val="accent4"/>
          </a:effectRef>
          <a:fontRef idx="minor">
            <a:schemeClr val="lt1"/>
          </a:fontRef>
        </p:style>
        <p:txBody>
          <a:bodyPr rtlCol="0" anchor="ctr"/>
          <a:lstStyle/>
          <a:p>
            <a:r>
              <a:rPr lang="en-US" sz="1100" b="1" dirty="0">
                <a:solidFill>
                  <a:schemeClr val="tx1"/>
                </a:solidFill>
              </a:rPr>
              <a:t>Run to Failure</a:t>
            </a:r>
          </a:p>
        </p:txBody>
      </p:sp>
      <p:sp>
        <p:nvSpPr>
          <p:cNvPr id="23" name="Graphic 1">
            <a:extLst>
              <a:ext uri="{FF2B5EF4-FFF2-40B4-BE49-F238E27FC236}">
                <a16:creationId xmlns:a16="http://schemas.microsoft.com/office/drawing/2014/main" id="{55E9E9F4-C42D-8533-AD40-FFA3C1282676}"/>
              </a:ext>
            </a:extLst>
          </p:cNvPr>
          <p:cNvSpPr>
            <a:spLocks noChangeAspect="1"/>
          </p:cNvSpPr>
          <p:nvPr/>
        </p:nvSpPr>
        <p:spPr>
          <a:xfrm>
            <a:off x="7070405" y="4861014"/>
            <a:ext cx="731520" cy="728154"/>
          </a:xfrm>
          <a:custGeom>
            <a:avLst/>
            <a:gdLst>
              <a:gd name="connsiteX0" fmla="*/ 406500 w 816692"/>
              <a:gd name="connsiteY0" fmla="*/ 929069 h 929068"/>
              <a:gd name="connsiteX1" fmla="*/ 203332 w 816692"/>
              <a:gd name="connsiteY1" fmla="*/ 852964 h 929068"/>
              <a:gd name="connsiteX2" fmla="*/ 31025 w 816692"/>
              <a:gd name="connsiteY2" fmla="*/ 852964 h 929068"/>
              <a:gd name="connsiteX3" fmla="*/ 19309 w 816692"/>
              <a:gd name="connsiteY3" fmla="*/ 842963 h 929068"/>
              <a:gd name="connsiteX4" fmla="*/ 164 w 816692"/>
              <a:gd name="connsiteY4" fmla="*/ 725996 h 929068"/>
              <a:gd name="connsiteX5" fmla="*/ 6355 w 816692"/>
              <a:gd name="connsiteY5" fmla="*/ 713518 h 929068"/>
              <a:gd name="connsiteX6" fmla="*/ 113035 w 816692"/>
              <a:gd name="connsiteY6" fmla="*/ 657701 h 929068"/>
              <a:gd name="connsiteX7" fmla="*/ 84841 w 816692"/>
              <a:gd name="connsiteY7" fmla="*/ 546259 h 929068"/>
              <a:gd name="connsiteX8" fmla="*/ 149230 w 816692"/>
              <a:gd name="connsiteY8" fmla="*/ 448247 h 929068"/>
              <a:gd name="connsiteX9" fmla="*/ 149992 w 816692"/>
              <a:gd name="connsiteY9" fmla="*/ 446818 h 929068"/>
              <a:gd name="connsiteX10" fmla="*/ 232002 w 816692"/>
              <a:gd name="connsiteY10" fmla="*/ 364331 h 929068"/>
              <a:gd name="connsiteX11" fmla="*/ 218953 w 816692"/>
              <a:gd name="connsiteY11" fmla="*/ 284417 h 929068"/>
              <a:gd name="connsiteX12" fmla="*/ 225144 w 816692"/>
              <a:gd name="connsiteY12" fmla="*/ 271939 h 929068"/>
              <a:gd name="connsiteX13" fmla="*/ 331824 w 816692"/>
              <a:gd name="connsiteY13" fmla="*/ 216122 h 929068"/>
              <a:gd name="connsiteX14" fmla="*/ 303630 w 816692"/>
              <a:gd name="connsiteY14" fmla="*/ 104680 h 929068"/>
              <a:gd name="connsiteX15" fmla="*/ 406977 w 816692"/>
              <a:gd name="connsiteY15" fmla="*/ 0 h 929068"/>
              <a:gd name="connsiteX16" fmla="*/ 407548 w 816692"/>
              <a:gd name="connsiteY16" fmla="*/ 0 h 929068"/>
              <a:gd name="connsiteX17" fmla="*/ 511275 w 816692"/>
              <a:gd name="connsiteY17" fmla="*/ 103823 h 929068"/>
              <a:gd name="connsiteX18" fmla="*/ 511275 w 816692"/>
              <a:gd name="connsiteY18" fmla="*/ 104108 h 929068"/>
              <a:gd name="connsiteX19" fmla="*/ 484129 w 816692"/>
              <a:gd name="connsiteY19" fmla="*/ 215646 h 929068"/>
              <a:gd name="connsiteX20" fmla="*/ 591666 w 816692"/>
              <a:gd name="connsiteY20" fmla="*/ 274701 h 929068"/>
              <a:gd name="connsiteX21" fmla="*/ 597667 w 816692"/>
              <a:gd name="connsiteY21" fmla="*/ 286988 h 929068"/>
              <a:gd name="connsiteX22" fmla="*/ 584999 w 816692"/>
              <a:gd name="connsiteY22" fmla="*/ 367284 h 929068"/>
              <a:gd name="connsiteX23" fmla="*/ 662818 w 816692"/>
              <a:gd name="connsiteY23" fmla="*/ 446818 h 929068"/>
              <a:gd name="connsiteX24" fmla="*/ 663580 w 816692"/>
              <a:gd name="connsiteY24" fmla="*/ 448056 h 929068"/>
              <a:gd name="connsiteX25" fmla="*/ 730160 w 816692"/>
              <a:gd name="connsiteY25" fmla="*/ 545497 h 929068"/>
              <a:gd name="connsiteX26" fmla="*/ 730160 w 816692"/>
              <a:gd name="connsiteY26" fmla="*/ 545783 h 929068"/>
              <a:gd name="connsiteX27" fmla="*/ 703014 w 816692"/>
              <a:gd name="connsiteY27" fmla="*/ 657320 h 929068"/>
              <a:gd name="connsiteX28" fmla="*/ 810551 w 816692"/>
              <a:gd name="connsiteY28" fmla="*/ 716375 h 929068"/>
              <a:gd name="connsiteX29" fmla="*/ 816552 w 816692"/>
              <a:gd name="connsiteY29" fmla="*/ 728663 h 929068"/>
              <a:gd name="connsiteX30" fmla="*/ 798549 w 816692"/>
              <a:gd name="connsiteY30" fmla="*/ 843058 h 929068"/>
              <a:gd name="connsiteX31" fmla="*/ 786834 w 816692"/>
              <a:gd name="connsiteY31" fmla="*/ 853154 h 929068"/>
              <a:gd name="connsiteX32" fmla="*/ 609669 w 816692"/>
              <a:gd name="connsiteY32" fmla="*/ 853154 h 929068"/>
              <a:gd name="connsiteX33" fmla="*/ 406500 w 816692"/>
              <a:gd name="connsiteY33" fmla="*/ 929069 h 929068"/>
              <a:gd name="connsiteX34" fmla="*/ 241718 w 816692"/>
              <a:gd name="connsiteY34" fmla="*/ 852964 h 929068"/>
              <a:gd name="connsiteX35" fmla="*/ 406500 w 816692"/>
              <a:gd name="connsiteY35" fmla="*/ 905256 h 929068"/>
              <a:gd name="connsiteX36" fmla="*/ 571283 w 816692"/>
              <a:gd name="connsiteY36" fmla="*/ 852964 h 929068"/>
              <a:gd name="connsiteX37" fmla="*/ 468699 w 816692"/>
              <a:gd name="connsiteY37" fmla="*/ 852964 h 929068"/>
              <a:gd name="connsiteX38" fmla="*/ 456983 w 816692"/>
              <a:gd name="connsiteY38" fmla="*/ 842963 h 929068"/>
              <a:gd name="connsiteX39" fmla="*/ 437838 w 816692"/>
              <a:gd name="connsiteY39" fmla="*/ 725996 h 929068"/>
              <a:gd name="connsiteX40" fmla="*/ 444029 w 816692"/>
              <a:gd name="connsiteY40" fmla="*/ 713518 h 929068"/>
              <a:gd name="connsiteX41" fmla="*/ 550709 w 816692"/>
              <a:gd name="connsiteY41" fmla="*/ 657701 h 929068"/>
              <a:gd name="connsiteX42" fmla="*/ 522515 w 816692"/>
              <a:gd name="connsiteY42" fmla="*/ 546259 h 929068"/>
              <a:gd name="connsiteX43" fmla="*/ 625861 w 816692"/>
              <a:gd name="connsiteY43" fmla="*/ 441579 h 929068"/>
              <a:gd name="connsiteX44" fmla="*/ 629481 w 816692"/>
              <a:gd name="connsiteY44" fmla="*/ 441579 h 929068"/>
              <a:gd name="connsiteX45" fmla="*/ 580903 w 816692"/>
              <a:gd name="connsiteY45" fmla="*/ 393764 h 929068"/>
              <a:gd name="connsiteX46" fmla="*/ 579665 w 816692"/>
              <a:gd name="connsiteY46" fmla="*/ 401288 h 929068"/>
              <a:gd name="connsiteX47" fmla="*/ 567949 w 816692"/>
              <a:gd name="connsiteY47" fmla="*/ 411385 h 929068"/>
              <a:gd name="connsiteX48" fmla="*/ 249909 w 816692"/>
              <a:gd name="connsiteY48" fmla="*/ 411385 h 929068"/>
              <a:gd name="connsiteX49" fmla="*/ 238194 w 816692"/>
              <a:gd name="connsiteY49" fmla="*/ 401384 h 929068"/>
              <a:gd name="connsiteX50" fmla="*/ 236384 w 816692"/>
              <a:gd name="connsiteY50" fmla="*/ 390525 h 929068"/>
              <a:gd name="connsiteX51" fmla="*/ 183425 w 816692"/>
              <a:gd name="connsiteY51" fmla="*/ 441674 h 929068"/>
              <a:gd name="connsiteX52" fmla="*/ 188664 w 816692"/>
              <a:gd name="connsiteY52" fmla="*/ 441579 h 929068"/>
              <a:gd name="connsiteX53" fmla="*/ 292391 w 816692"/>
              <a:gd name="connsiteY53" fmla="*/ 545402 h 929068"/>
              <a:gd name="connsiteX54" fmla="*/ 292391 w 816692"/>
              <a:gd name="connsiteY54" fmla="*/ 545687 h 929068"/>
              <a:gd name="connsiteX55" fmla="*/ 265245 w 816692"/>
              <a:gd name="connsiteY55" fmla="*/ 657225 h 929068"/>
              <a:gd name="connsiteX56" fmla="*/ 372782 w 816692"/>
              <a:gd name="connsiteY56" fmla="*/ 716280 h 929068"/>
              <a:gd name="connsiteX57" fmla="*/ 378783 w 816692"/>
              <a:gd name="connsiteY57" fmla="*/ 728567 h 929068"/>
              <a:gd name="connsiteX58" fmla="*/ 360780 w 816692"/>
              <a:gd name="connsiteY58" fmla="*/ 842963 h 929068"/>
              <a:gd name="connsiteX59" fmla="*/ 349065 w 816692"/>
              <a:gd name="connsiteY59" fmla="*/ 853059 h 929068"/>
              <a:gd name="connsiteX60" fmla="*/ 241718 w 816692"/>
              <a:gd name="connsiteY60" fmla="*/ 853059 h 929068"/>
              <a:gd name="connsiteX61" fmla="*/ 478890 w 816692"/>
              <a:gd name="connsiteY61" fmla="*/ 829151 h 929068"/>
              <a:gd name="connsiteX62" fmla="*/ 776642 w 816692"/>
              <a:gd name="connsiteY62" fmla="*/ 829151 h 929068"/>
              <a:gd name="connsiteX63" fmla="*/ 791787 w 816692"/>
              <a:gd name="connsiteY63" fmla="*/ 733044 h 929068"/>
              <a:gd name="connsiteX64" fmla="*/ 687964 w 816692"/>
              <a:gd name="connsiteY64" fmla="*/ 675989 h 929068"/>
              <a:gd name="connsiteX65" fmla="*/ 667866 w 816692"/>
              <a:gd name="connsiteY65" fmla="*/ 691610 h 929068"/>
              <a:gd name="connsiteX66" fmla="*/ 586523 w 816692"/>
              <a:gd name="connsiteY66" fmla="*/ 692277 h 929068"/>
              <a:gd name="connsiteX67" fmla="*/ 566044 w 816692"/>
              <a:gd name="connsiteY67" fmla="*/ 676561 h 929068"/>
              <a:gd name="connsiteX68" fmla="*/ 462793 w 816692"/>
              <a:gd name="connsiteY68" fmla="*/ 730663 h 929068"/>
              <a:gd name="connsiteX69" fmla="*/ 478890 w 816692"/>
              <a:gd name="connsiteY69" fmla="*/ 829151 h 929068"/>
              <a:gd name="connsiteX70" fmla="*/ 41121 w 816692"/>
              <a:gd name="connsiteY70" fmla="*/ 829151 h 929068"/>
              <a:gd name="connsiteX71" fmla="*/ 338873 w 816692"/>
              <a:gd name="connsiteY71" fmla="*/ 829151 h 929068"/>
              <a:gd name="connsiteX72" fmla="*/ 354018 w 816692"/>
              <a:gd name="connsiteY72" fmla="*/ 733044 h 929068"/>
              <a:gd name="connsiteX73" fmla="*/ 250195 w 816692"/>
              <a:gd name="connsiteY73" fmla="*/ 675989 h 929068"/>
              <a:gd name="connsiteX74" fmla="*/ 230097 w 816692"/>
              <a:gd name="connsiteY74" fmla="*/ 691610 h 929068"/>
              <a:gd name="connsiteX75" fmla="*/ 148754 w 816692"/>
              <a:gd name="connsiteY75" fmla="*/ 692277 h 929068"/>
              <a:gd name="connsiteX76" fmla="*/ 128275 w 816692"/>
              <a:gd name="connsiteY76" fmla="*/ 676561 h 929068"/>
              <a:gd name="connsiteX77" fmla="*/ 25024 w 816692"/>
              <a:gd name="connsiteY77" fmla="*/ 730663 h 929068"/>
              <a:gd name="connsiteX78" fmla="*/ 41121 w 816692"/>
              <a:gd name="connsiteY78" fmla="*/ 829151 h 929068"/>
              <a:gd name="connsiteX79" fmla="*/ 188759 w 816692"/>
              <a:gd name="connsiteY79" fmla="*/ 465392 h 929068"/>
              <a:gd name="connsiteX80" fmla="*/ 188283 w 816692"/>
              <a:gd name="connsiteY80" fmla="*/ 465392 h 929068"/>
              <a:gd name="connsiteX81" fmla="*/ 108654 w 816692"/>
              <a:gd name="connsiteY81" fmla="*/ 546545 h 929068"/>
              <a:gd name="connsiteX82" fmla="*/ 160565 w 816692"/>
              <a:gd name="connsiteY82" fmla="*/ 671608 h 929068"/>
              <a:gd name="connsiteX83" fmla="*/ 218001 w 816692"/>
              <a:gd name="connsiteY83" fmla="*/ 671132 h 929068"/>
              <a:gd name="connsiteX84" fmla="*/ 268578 w 816692"/>
              <a:gd name="connsiteY84" fmla="*/ 545973 h 929068"/>
              <a:gd name="connsiteX85" fmla="*/ 188759 w 816692"/>
              <a:gd name="connsiteY85" fmla="*/ 465392 h 929068"/>
              <a:gd name="connsiteX86" fmla="*/ 626433 w 816692"/>
              <a:gd name="connsiteY86" fmla="*/ 465392 h 929068"/>
              <a:gd name="connsiteX87" fmla="*/ 625956 w 816692"/>
              <a:gd name="connsiteY87" fmla="*/ 465392 h 929068"/>
              <a:gd name="connsiteX88" fmla="*/ 546327 w 816692"/>
              <a:gd name="connsiteY88" fmla="*/ 546545 h 929068"/>
              <a:gd name="connsiteX89" fmla="*/ 598334 w 816692"/>
              <a:gd name="connsiteY89" fmla="*/ 671608 h 929068"/>
              <a:gd name="connsiteX90" fmla="*/ 655770 w 816692"/>
              <a:gd name="connsiteY90" fmla="*/ 671132 h 929068"/>
              <a:gd name="connsiteX91" fmla="*/ 706347 w 816692"/>
              <a:gd name="connsiteY91" fmla="*/ 545973 h 929068"/>
              <a:gd name="connsiteX92" fmla="*/ 626433 w 816692"/>
              <a:gd name="connsiteY92" fmla="*/ 465392 h 929068"/>
              <a:gd name="connsiteX93" fmla="*/ 260006 w 816692"/>
              <a:gd name="connsiteY93" fmla="*/ 387572 h 929068"/>
              <a:gd name="connsiteX94" fmla="*/ 557757 w 816692"/>
              <a:gd name="connsiteY94" fmla="*/ 387572 h 929068"/>
              <a:gd name="connsiteX95" fmla="*/ 572902 w 816692"/>
              <a:gd name="connsiteY95" fmla="*/ 291465 h 929068"/>
              <a:gd name="connsiteX96" fmla="*/ 469080 w 816692"/>
              <a:gd name="connsiteY96" fmla="*/ 234410 h 929068"/>
              <a:gd name="connsiteX97" fmla="*/ 448982 w 816692"/>
              <a:gd name="connsiteY97" fmla="*/ 250031 h 929068"/>
              <a:gd name="connsiteX98" fmla="*/ 367638 w 816692"/>
              <a:gd name="connsiteY98" fmla="*/ 250698 h 929068"/>
              <a:gd name="connsiteX99" fmla="*/ 347160 w 816692"/>
              <a:gd name="connsiteY99" fmla="*/ 234982 h 929068"/>
              <a:gd name="connsiteX100" fmla="*/ 243909 w 816692"/>
              <a:gd name="connsiteY100" fmla="*/ 289084 h 929068"/>
              <a:gd name="connsiteX101" fmla="*/ 260006 w 816692"/>
              <a:gd name="connsiteY101" fmla="*/ 387572 h 929068"/>
              <a:gd name="connsiteX102" fmla="*/ 407643 w 816692"/>
              <a:gd name="connsiteY102" fmla="*/ 23813 h 929068"/>
              <a:gd name="connsiteX103" fmla="*/ 407167 w 816692"/>
              <a:gd name="connsiteY103" fmla="*/ 23813 h 929068"/>
              <a:gd name="connsiteX104" fmla="*/ 327538 w 816692"/>
              <a:gd name="connsiteY104" fmla="*/ 104966 h 929068"/>
              <a:gd name="connsiteX105" fmla="*/ 379449 w 816692"/>
              <a:gd name="connsiteY105" fmla="*/ 230029 h 929068"/>
              <a:gd name="connsiteX106" fmla="*/ 436885 w 816692"/>
              <a:gd name="connsiteY106" fmla="*/ 229553 h 929068"/>
              <a:gd name="connsiteX107" fmla="*/ 487463 w 816692"/>
              <a:gd name="connsiteY107" fmla="*/ 104394 h 929068"/>
              <a:gd name="connsiteX108" fmla="*/ 407643 w 816692"/>
              <a:gd name="connsiteY108" fmla="*/ 23813 h 92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816692" h="929068">
                <a:moveTo>
                  <a:pt x="406500" y="929069"/>
                </a:moveTo>
                <a:cubicBezTo>
                  <a:pt x="331539" y="929069"/>
                  <a:pt x="259625" y="902113"/>
                  <a:pt x="203332" y="852964"/>
                </a:cubicBezTo>
                <a:lnTo>
                  <a:pt x="31025" y="852964"/>
                </a:lnTo>
                <a:cubicBezTo>
                  <a:pt x="25215" y="852964"/>
                  <a:pt x="20262" y="848773"/>
                  <a:pt x="19309" y="842963"/>
                </a:cubicBezTo>
                <a:lnTo>
                  <a:pt x="164" y="725996"/>
                </a:lnTo>
                <a:cubicBezTo>
                  <a:pt x="-693" y="720947"/>
                  <a:pt x="1878" y="715899"/>
                  <a:pt x="6355" y="713518"/>
                </a:cubicBezTo>
                <a:lnTo>
                  <a:pt x="113035" y="657701"/>
                </a:lnTo>
                <a:cubicBezTo>
                  <a:pt x="95033" y="630079"/>
                  <a:pt x="85032" y="591693"/>
                  <a:pt x="84841" y="546259"/>
                </a:cubicBezTo>
                <a:cubicBezTo>
                  <a:pt x="85984" y="498348"/>
                  <a:pt x="110654" y="462534"/>
                  <a:pt x="149230" y="448247"/>
                </a:cubicBezTo>
                <a:cubicBezTo>
                  <a:pt x="149421" y="447770"/>
                  <a:pt x="149706" y="447294"/>
                  <a:pt x="149992" y="446818"/>
                </a:cubicBezTo>
                <a:cubicBezTo>
                  <a:pt x="172090" y="414147"/>
                  <a:pt x="199617" y="386429"/>
                  <a:pt x="232002" y="364331"/>
                </a:cubicBezTo>
                <a:lnTo>
                  <a:pt x="218953" y="284417"/>
                </a:lnTo>
                <a:cubicBezTo>
                  <a:pt x="218096" y="279368"/>
                  <a:pt x="220668" y="274320"/>
                  <a:pt x="225144" y="271939"/>
                </a:cubicBezTo>
                <a:lnTo>
                  <a:pt x="331824" y="216122"/>
                </a:lnTo>
                <a:cubicBezTo>
                  <a:pt x="313822" y="188500"/>
                  <a:pt x="303821" y="150114"/>
                  <a:pt x="303630" y="104680"/>
                </a:cubicBezTo>
                <a:cubicBezTo>
                  <a:pt x="305154" y="42196"/>
                  <a:pt x="346683" y="286"/>
                  <a:pt x="406977" y="0"/>
                </a:cubicBezTo>
                <a:cubicBezTo>
                  <a:pt x="407167" y="0"/>
                  <a:pt x="407358" y="0"/>
                  <a:pt x="407548" y="0"/>
                </a:cubicBezTo>
                <a:cubicBezTo>
                  <a:pt x="465841" y="0"/>
                  <a:pt x="509466" y="43625"/>
                  <a:pt x="511275" y="103823"/>
                </a:cubicBezTo>
                <a:cubicBezTo>
                  <a:pt x="511275" y="103918"/>
                  <a:pt x="511275" y="104013"/>
                  <a:pt x="511275" y="104108"/>
                </a:cubicBezTo>
                <a:cubicBezTo>
                  <a:pt x="511656" y="149352"/>
                  <a:pt x="502036" y="187833"/>
                  <a:pt x="484129" y="215646"/>
                </a:cubicBezTo>
                <a:lnTo>
                  <a:pt x="591666" y="274701"/>
                </a:lnTo>
                <a:cubicBezTo>
                  <a:pt x="596048" y="277082"/>
                  <a:pt x="598429" y="282035"/>
                  <a:pt x="597667" y="286988"/>
                </a:cubicBezTo>
                <a:lnTo>
                  <a:pt x="584999" y="367284"/>
                </a:lnTo>
                <a:cubicBezTo>
                  <a:pt x="615574" y="388906"/>
                  <a:pt x="641768" y="415671"/>
                  <a:pt x="662818" y="446818"/>
                </a:cubicBezTo>
                <a:cubicBezTo>
                  <a:pt x="663104" y="447199"/>
                  <a:pt x="663294" y="447580"/>
                  <a:pt x="663580" y="448056"/>
                </a:cubicBezTo>
                <a:cubicBezTo>
                  <a:pt x="702442" y="462248"/>
                  <a:pt x="728731" y="498920"/>
                  <a:pt x="730160" y="545497"/>
                </a:cubicBezTo>
                <a:cubicBezTo>
                  <a:pt x="730160" y="545592"/>
                  <a:pt x="730160" y="545687"/>
                  <a:pt x="730160" y="545783"/>
                </a:cubicBezTo>
                <a:cubicBezTo>
                  <a:pt x="730541" y="591026"/>
                  <a:pt x="720921" y="629507"/>
                  <a:pt x="703014" y="657320"/>
                </a:cubicBezTo>
                <a:lnTo>
                  <a:pt x="810551" y="716375"/>
                </a:lnTo>
                <a:cubicBezTo>
                  <a:pt x="814932" y="718757"/>
                  <a:pt x="817314" y="723710"/>
                  <a:pt x="816552" y="728663"/>
                </a:cubicBezTo>
                <a:lnTo>
                  <a:pt x="798549" y="843058"/>
                </a:lnTo>
                <a:cubicBezTo>
                  <a:pt x="797692" y="848868"/>
                  <a:pt x="792644" y="853154"/>
                  <a:pt x="786834" y="853154"/>
                </a:cubicBezTo>
                <a:lnTo>
                  <a:pt x="609669" y="853154"/>
                </a:lnTo>
                <a:cubicBezTo>
                  <a:pt x="553376" y="902113"/>
                  <a:pt x="481367" y="929069"/>
                  <a:pt x="406500" y="929069"/>
                </a:cubicBezTo>
                <a:close/>
                <a:moveTo>
                  <a:pt x="241718" y="852964"/>
                </a:moveTo>
                <a:cubicBezTo>
                  <a:pt x="289629" y="886873"/>
                  <a:pt x="347064" y="905256"/>
                  <a:pt x="406500" y="905256"/>
                </a:cubicBezTo>
                <a:cubicBezTo>
                  <a:pt x="465936" y="905256"/>
                  <a:pt x="523277" y="886873"/>
                  <a:pt x="571283" y="852964"/>
                </a:cubicBezTo>
                <a:lnTo>
                  <a:pt x="468699" y="852964"/>
                </a:lnTo>
                <a:cubicBezTo>
                  <a:pt x="462888" y="852964"/>
                  <a:pt x="457935" y="848773"/>
                  <a:pt x="456983" y="842963"/>
                </a:cubicBezTo>
                <a:lnTo>
                  <a:pt x="437838" y="725996"/>
                </a:lnTo>
                <a:cubicBezTo>
                  <a:pt x="436980" y="720947"/>
                  <a:pt x="439552" y="715899"/>
                  <a:pt x="444029" y="713518"/>
                </a:cubicBezTo>
                <a:lnTo>
                  <a:pt x="550709" y="657701"/>
                </a:lnTo>
                <a:cubicBezTo>
                  <a:pt x="532707" y="630079"/>
                  <a:pt x="522705" y="591693"/>
                  <a:pt x="522515" y="546259"/>
                </a:cubicBezTo>
                <a:cubicBezTo>
                  <a:pt x="524039" y="483775"/>
                  <a:pt x="565473" y="441865"/>
                  <a:pt x="625861" y="441579"/>
                </a:cubicBezTo>
                <a:cubicBezTo>
                  <a:pt x="627099" y="441579"/>
                  <a:pt x="628242" y="441579"/>
                  <a:pt x="629481" y="441579"/>
                </a:cubicBezTo>
                <a:cubicBezTo>
                  <a:pt x="615193" y="423767"/>
                  <a:pt x="599001" y="407765"/>
                  <a:pt x="580903" y="393764"/>
                </a:cubicBezTo>
                <a:lnTo>
                  <a:pt x="579665" y="401288"/>
                </a:lnTo>
                <a:cubicBezTo>
                  <a:pt x="578808" y="407099"/>
                  <a:pt x="573759" y="411385"/>
                  <a:pt x="567949" y="411385"/>
                </a:cubicBezTo>
                <a:lnTo>
                  <a:pt x="249909" y="411385"/>
                </a:lnTo>
                <a:cubicBezTo>
                  <a:pt x="244099" y="411385"/>
                  <a:pt x="239146" y="407194"/>
                  <a:pt x="238194" y="401384"/>
                </a:cubicBezTo>
                <a:lnTo>
                  <a:pt x="236384" y="390525"/>
                </a:lnTo>
                <a:cubicBezTo>
                  <a:pt x="216572" y="405289"/>
                  <a:pt x="198855" y="422339"/>
                  <a:pt x="183425" y="441674"/>
                </a:cubicBezTo>
                <a:cubicBezTo>
                  <a:pt x="185139" y="441579"/>
                  <a:pt x="186949" y="441579"/>
                  <a:pt x="188664" y="441579"/>
                </a:cubicBezTo>
                <a:cubicBezTo>
                  <a:pt x="247052" y="441579"/>
                  <a:pt x="290581" y="485204"/>
                  <a:pt x="292391" y="545402"/>
                </a:cubicBezTo>
                <a:cubicBezTo>
                  <a:pt x="292391" y="545497"/>
                  <a:pt x="292391" y="545592"/>
                  <a:pt x="292391" y="545687"/>
                </a:cubicBezTo>
                <a:cubicBezTo>
                  <a:pt x="292772" y="590931"/>
                  <a:pt x="283152" y="629412"/>
                  <a:pt x="265245" y="657225"/>
                </a:cubicBezTo>
                <a:lnTo>
                  <a:pt x="372782" y="716280"/>
                </a:lnTo>
                <a:cubicBezTo>
                  <a:pt x="377163" y="718661"/>
                  <a:pt x="379545" y="723614"/>
                  <a:pt x="378783" y="728567"/>
                </a:cubicBezTo>
                <a:lnTo>
                  <a:pt x="360780" y="842963"/>
                </a:lnTo>
                <a:cubicBezTo>
                  <a:pt x="359923" y="848773"/>
                  <a:pt x="354875" y="853059"/>
                  <a:pt x="349065" y="853059"/>
                </a:cubicBezTo>
                <a:lnTo>
                  <a:pt x="241718" y="853059"/>
                </a:lnTo>
                <a:close/>
                <a:moveTo>
                  <a:pt x="478890" y="829151"/>
                </a:moveTo>
                <a:lnTo>
                  <a:pt x="776642" y="829151"/>
                </a:lnTo>
                <a:lnTo>
                  <a:pt x="791787" y="733044"/>
                </a:lnTo>
                <a:lnTo>
                  <a:pt x="687964" y="675989"/>
                </a:lnTo>
                <a:cubicBezTo>
                  <a:pt x="681868" y="682085"/>
                  <a:pt x="675201" y="687324"/>
                  <a:pt x="667866" y="691610"/>
                </a:cubicBezTo>
                <a:cubicBezTo>
                  <a:pt x="642054" y="706755"/>
                  <a:pt x="612431" y="707041"/>
                  <a:pt x="586523" y="692277"/>
                </a:cubicBezTo>
                <a:cubicBezTo>
                  <a:pt x="579093" y="688086"/>
                  <a:pt x="572235" y="682752"/>
                  <a:pt x="566044" y="676561"/>
                </a:cubicBezTo>
                <a:lnTo>
                  <a:pt x="462793" y="730663"/>
                </a:lnTo>
                <a:lnTo>
                  <a:pt x="478890" y="829151"/>
                </a:lnTo>
                <a:close/>
                <a:moveTo>
                  <a:pt x="41121" y="829151"/>
                </a:moveTo>
                <a:lnTo>
                  <a:pt x="338873" y="829151"/>
                </a:lnTo>
                <a:lnTo>
                  <a:pt x="354018" y="733044"/>
                </a:lnTo>
                <a:lnTo>
                  <a:pt x="250195" y="675989"/>
                </a:lnTo>
                <a:cubicBezTo>
                  <a:pt x="244099" y="682085"/>
                  <a:pt x="237432" y="687324"/>
                  <a:pt x="230097" y="691610"/>
                </a:cubicBezTo>
                <a:cubicBezTo>
                  <a:pt x="204285" y="706755"/>
                  <a:pt x="174662" y="707041"/>
                  <a:pt x="148754" y="692277"/>
                </a:cubicBezTo>
                <a:cubicBezTo>
                  <a:pt x="141324" y="688086"/>
                  <a:pt x="134466" y="682752"/>
                  <a:pt x="128275" y="676561"/>
                </a:cubicBezTo>
                <a:lnTo>
                  <a:pt x="25024" y="730663"/>
                </a:lnTo>
                <a:lnTo>
                  <a:pt x="41121" y="829151"/>
                </a:lnTo>
                <a:close/>
                <a:moveTo>
                  <a:pt x="188759" y="465392"/>
                </a:moveTo>
                <a:cubicBezTo>
                  <a:pt x="188568" y="465392"/>
                  <a:pt x="188473" y="465392"/>
                  <a:pt x="188283" y="465392"/>
                </a:cubicBezTo>
                <a:cubicBezTo>
                  <a:pt x="130942" y="465677"/>
                  <a:pt x="109511" y="509302"/>
                  <a:pt x="108654" y="546545"/>
                </a:cubicBezTo>
                <a:cubicBezTo>
                  <a:pt x="108939" y="606362"/>
                  <a:pt x="128370" y="653320"/>
                  <a:pt x="160565" y="671608"/>
                </a:cubicBezTo>
                <a:cubicBezTo>
                  <a:pt x="179139" y="682181"/>
                  <a:pt x="199522" y="681990"/>
                  <a:pt x="218001" y="671132"/>
                </a:cubicBezTo>
                <a:cubicBezTo>
                  <a:pt x="250195" y="652272"/>
                  <a:pt x="269055" y="605504"/>
                  <a:pt x="268578" y="545973"/>
                </a:cubicBezTo>
                <a:cubicBezTo>
                  <a:pt x="267435" y="507111"/>
                  <a:pt x="241908" y="465392"/>
                  <a:pt x="188759" y="465392"/>
                </a:cubicBezTo>
                <a:close/>
                <a:moveTo>
                  <a:pt x="626433" y="465392"/>
                </a:moveTo>
                <a:cubicBezTo>
                  <a:pt x="626242" y="465392"/>
                  <a:pt x="626147" y="465392"/>
                  <a:pt x="625956" y="465392"/>
                </a:cubicBezTo>
                <a:cubicBezTo>
                  <a:pt x="568616" y="465677"/>
                  <a:pt x="547185" y="509302"/>
                  <a:pt x="546327" y="546545"/>
                </a:cubicBezTo>
                <a:cubicBezTo>
                  <a:pt x="546613" y="606362"/>
                  <a:pt x="566044" y="653320"/>
                  <a:pt x="598334" y="671608"/>
                </a:cubicBezTo>
                <a:cubicBezTo>
                  <a:pt x="616908" y="682181"/>
                  <a:pt x="637291" y="681990"/>
                  <a:pt x="655770" y="671132"/>
                </a:cubicBezTo>
                <a:cubicBezTo>
                  <a:pt x="687964" y="652272"/>
                  <a:pt x="706824" y="605504"/>
                  <a:pt x="706347" y="545973"/>
                </a:cubicBezTo>
                <a:cubicBezTo>
                  <a:pt x="705109" y="507111"/>
                  <a:pt x="679582" y="465392"/>
                  <a:pt x="626433" y="465392"/>
                </a:cubicBezTo>
                <a:close/>
                <a:moveTo>
                  <a:pt x="260006" y="387572"/>
                </a:moveTo>
                <a:lnTo>
                  <a:pt x="557757" y="387572"/>
                </a:lnTo>
                <a:lnTo>
                  <a:pt x="572902" y="291465"/>
                </a:lnTo>
                <a:lnTo>
                  <a:pt x="469080" y="234410"/>
                </a:lnTo>
                <a:cubicBezTo>
                  <a:pt x="462984" y="240506"/>
                  <a:pt x="456316" y="245745"/>
                  <a:pt x="448982" y="250031"/>
                </a:cubicBezTo>
                <a:cubicBezTo>
                  <a:pt x="423169" y="265176"/>
                  <a:pt x="393546" y="265462"/>
                  <a:pt x="367638" y="250698"/>
                </a:cubicBezTo>
                <a:cubicBezTo>
                  <a:pt x="360209" y="246507"/>
                  <a:pt x="353351" y="241173"/>
                  <a:pt x="347160" y="234982"/>
                </a:cubicBezTo>
                <a:lnTo>
                  <a:pt x="243909" y="289084"/>
                </a:lnTo>
                <a:lnTo>
                  <a:pt x="260006" y="387572"/>
                </a:lnTo>
                <a:close/>
                <a:moveTo>
                  <a:pt x="407643" y="23813"/>
                </a:moveTo>
                <a:cubicBezTo>
                  <a:pt x="407453" y="23813"/>
                  <a:pt x="407358" y="23813"/>
                  <a:pt x="407167" y="23813"/>
                </a:cubicBezTo>
                <a:cubicBezTo>
                  <a:pt x="349827" y="24098"/>
                  <a:pt x="328395" y="67723"/>
                  <a:pt x="327538" y="104966"/>
                </a:cubicBezTo>
                <a:cubicBezTo>
                  <a:pt x="327824" y="164783"/>
                  <a:pt x="347255" y="211741"/>
                  <a:pt x="379449" y="230029"/>
                </a:cubicBezTo>
                <a:cubicBezTo>
                  <a:pt x="398023" y="240602"/>
                  <a:pt x="418407" y="240411"/>
                  <a:pt x="436885" y="229553"/>
                </a:cubicBezTo>
                <a:cubicBezTo>
                  <a:pt x="469080" y="210693"/>
                  <a:pt x="487939" y="163925"/>
                  <a:pt x="487463" y="104394"/>
                </a:cubicBezTo>
                <a:cubicBezTo>
                  <a:pt x="486225" y="65532"/>
                  <a:pt x="460698" y="23813"/>
                  <a:pt x="407643" y="23813"/>
                </a:cubicBezTo>
                <a:close/>
              </a:path>
            </a:pathLst>
          </a:custGeom>
          <a:solidFill>
            <a:schemeClr val="bg1"/>
          </a:solidFill>
          <a:ln w="9525" cap="flat">
            <a:noFill/>
            <a:prstDash val="solid"/>
            <a:miter/>
          </a:ln>
        </p:spPr>
        <p:txBody>
          <a:bodyPr rtlCol="0" anchor="ctr"/>
          <a:lstStyle/>
          <a:p>
            <a:endParaRPr lang="en-US"/>
          </a:p>
        </p:txBody>
      </p:sp>
      <p:sp>
        <p:nvSpPr>
          <p:cNvPr id="24" name="TextBox 23">
            <a:extLst>
              <a:ext uri="{FF2B5EF4-FFF2-40B4-BE49-F238E27FC236}">
                <a16:creationId xmlns:a16="http://schemas.microsoft.com/office/drawing/2014/main" id="{16ABB502-61D8-F37B-192A-78548277275E}"/>
              </a:ext>
            </a:extLst>
          </p:cNvPr>
          <p:cNvSpPr txBox="1"/>
          <p:nvPr/>
        </p:nvSpPr>
        <p:spPr>
          <a:xfrm>
            <a:off x="7212256" y="5598046"/>
            <a:ext cx="470000" cy="246221"/>
          </a:xfrm>
          <a:prstGeom prst="rect">
            <a:avLst/>
          </a:prstGeom>
          <a:noFill/>
        </p:spPr>
        <p:txBody>
          <a:bodyPr wrap="none" rtlCol="0">
            <a:spAutoFit/>
          </a:bodyPr>
          <a:lstStyle/>
          <a:p>
            <a:pPr algn="l"/>
            <a:r>
              <a:rPr lang="en-US" sz="1000" b="1">
                <a:solidFill>
                  <a:schemeClr val="bg1"/>
                </a:solidFill>
                <a:latin typeface="Arial" panose="020B0604020202020204" pitchFamily="34" charset="0"/>
                <a:cs typeface="Arial" panose="020B0604020202020204" pitchFamily="34" charset="0"/>
              </a:rPr>
              <a:t>EAM</a:t>
            </a:r>
          </a:p>
        </p:txBody>
      </p:sp>
      <p:sp>
        <p:nvSpPr>
          <p:cNvPr id="49" name="Oval 48">
            <a:extLst>
              <a:ext uri="{FF2B5EF4-FFF2-40B4-BE49-F238E27FC236}">
                <a16:creationId xmlns:a16="http://schemas.microsoft.com/office/drawing/2014/main" id="{0ECF50CA-7A21-59E0-60FF-06C3B97EF934}"/>
              </a:ext>
            </a:extLst>
          </p:cNvPr>
          <p:cNvSpPr/>
          <p:nvPr/>
        </p:nvSpPr>
        <p:spPr>
          <a:xfrm>
            <a:off x="1408346" y="2818850"/>
            <a:ext cx="1231556" cy="1231556"/>
          </a:xfrm>
          <a:prstGeom prst="ellipse">
            <a:avLst/>
          </a:prstGeom>
          <a:solidFill>
            <a:schemeClr val="accent4"/>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Arrow Connector 51">
            <a:extLst>
              <a:ext uri="{FF2B5EF4-FFF2-40B4-BE49-F238E27FC236}">
                <a16:creationId xmlns:a16="http://schemas.microsoft.com/office/drawing/2014/main" id="{F4C48154-549E-DB88-7109-B9BFE84FB8A6}"/>
              </a:ext>
            </a:extLst>
          </p:cNvPr>
          <p:cNvCxnSpPr>
            <a:cxnSpLocks/>
          </p:cNvCxnSpPr>
          <p:nvPr/>
        </p:nvCxnSpPr>
        <p:spPr>
          <a:xfrm>
            <a:off x="5435664" y="3434627"/>
            <a:ext cx="1035224" cy="0"/>
          </a:xfrm>
          <a:prstGeom prst="straightConnector1">
            <a:avLst/>
          </a:prstGeom>
          <a:ln w="25400">
            <a:solidFill>
              <a:schemeClr val="accent1">
                <a:lumMod val="60000"/>
                <a:lumOff val="40000"/>
              </a:schemeClr>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57" name="Graphic 1">
            <a:extLst>
              <a:ext uri="{FF2B5EF4-FFF2-40B4-BE49-F238E27FC236}">
                <a16:creationId xmlns:a16="http://schemas.microsoft.com/office/drawing/2014/main" id="{6A26041A-81CC-10F2-BDB5-31FC1CC53C42}"/>
              </a:ext>
            </a:extLst>
          </p:cNvPr>
          <p:cNvGrpSpPr/>
          <p:nvPr/>
        </p:nvGrpSpPr>
        <p:grpSpPr>
          <a:xfrm>
            <a:off x="4339491" y="3163843"/>
            <a:ext cx="575588" cy="503934"/>
            <a:chOff x="5605509" y="3000375"/>
            <a:chExt cx="976312" cy="854773"/>
          </a:xfrm>
          <a:solidFill>
            <a:schemeClr val="bg2"/>
          </a:solidFill>
        </p:grpSpPr>
        <p:sp>
          <p:nvSpPr>
            <p:cNvPr id="58" name="Freeform: Shape 3">
              <a:extLst>
                <a:ext uri="{FF2B5EF4-FFF2-40B4-BE49-F238E27FC236}">
                  <a16:creationId xmlns:a16="http://schemas.microsoft.com/office/drawing/2014/main" id="{A3202358-E39C-6975-B6D2-189676A165B1}"/>
                </a:ext>
              </a:extLst>
            </p:cNvPr>
            <p:cNvSpPr/>
            <p:nvPr/>
          </p:nvSpPr>
          <p:spPr>
            <a:xfrm>
              <a:off x="6058175" y="3648133"/>
              <a:ext cx="70817" cy="70939"/>
            </a:xfrm>
            <a:custGeom>
              <a:avLst/>
              <a:gdLst>
                <a:gd name="connsiteX0" fmla="*/ 45063 w 70817"/>
                <a:gd name="connsiteY0" fmla="*/ 1275 h 70939"/>
                <a:gd name="connsiteX1" fmla="*/ 1248 w 70817"/>
                <a:gd name="connsiteY1" fmla="*/ 45090 h 70939"/>
                <a:gd name="connsiteX2" fmla="*/ 25728 w 70817"/>
                <a:gd name="connsiteY2" fmla="*/ 69665 h 70939"/>
                <a:gd name="connsiteX3" fmla="*/ 69543 w 70817"/>
                <a:gd name="connsiteY3" fmla="*/ 25850 h 70939"/>
                <a:gd name="connsiteX4" fmla="*/ 45063 w 70817"/>
                <a:gd name="connsiteY4" fmla="*/ 1275 h 70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17" h="70939">
                  <a:moveTo>
                    <a:pt x="45063" y="1275"/>
                  </a:moveTo>
                  <a:cubicBezTo>
                    <a:pt x="18108" y="-5869"/>
                    <a:pt x="-5800" y="18134"/>
                    <a:pt x="1248" y="45090"/>
                  </a:cubicBezTo>
                  <a:cubicBezTo>
                    <a:pt x="4392" y="56901"/>
                    <a:pt x="13917" y="66521"/>
                    <a:pt x="25728" y="69665"/>
                  </a:cubicBezTo>
                  <a:cubicBezTo>
                    <a:pt x="52683" y="76808"/>
                    <a:pt x="76686" y="52805"/>
                    <a:pt x="69543" y="25850"/>
                  </a:cubicBezTo>
                  <a:cubicBezTo>
                    <a:pt x="66495" y="13943"/>
                    <a:pt x="56874" y="4418"/>
                    <a:pt x="45063" y="1275"/>
                  </a:cubicBezTo>
                  <a:close/>
                </a:path>
              </a:pathLst>
            </a:custGeom>
            <a:grpFill/>
            <a:ln w="9525" cap="flat">
              <a:solidFill>
                <a:schemeClr val="bg2"/>
              </a:solidFill>
              <a:prstDash val="solid"/>
              <a:miter/>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59" name="Freeform: Shape 6">
              <a:extLst>
                <a:ext uri="{FF2B5EF4-FFF2-40B4-BE49-F238E27FC236}">
                  <a16:creationId xmlns:a16="http://schemas.microsoft.com/office/drawing/2014/main" id="{6A6B80FA-93A9-49B8-6DEC-84D694E16EBE}"/>
                </a:ext>
              </a:extLst>
            </p:cNvPr>
            <p:cNvSpPr/>
            <p:nvPr/>
          </p:nvSpPr>
          <p:spPr>
            <a:xfrm>
              <a:off x="5605509" y="3000375"/>
              <a:ext cx="976312" cy="854773"/>
            </a:xfrm>
            <a:custGeom>
              <a:avLst/>
              <a:gdLst>
                <a:gd name="connsiteX0" fmla="*/ 941594 w 976312"/>
                <a:gd name="connsiteY0" fmla="*/ 854774 h 854773"/>
                <a:gd name="connsiteX1" fmla="*/ 34719 w 976312"/>
                <a:gd name="connsiteY1" fmla="*/ 854774 h 854773"/>
                <a:gd name="connsiteX2" fmla="*/ 4715 w 976312"/>
                <a:gd name="connsiteY2" fmla="*/ 837438 h 854773"/>
                <a:gd name="connsiteX3" fmla="*/ 4715 w 976312"/>
                <a:gd name="connsiteY3" fmla="*/ 802767 h 854773"/>
                <a:gd name="connsiteX4" fmla="*/ 458105 w 976312"/>
                <a:gd name="connsiteY4" fmla="*/ 17336 h 854773"/>
                <a:gd name="connsiteX5" fmla="*/ 488109 w 976312"/>
                <a:gd name="connsiteY5" fmla="*/ 0 h 854773"/>
                <a:gd name="connsiteX6" fmla="*/ 518112 w 976312"/>
                <a:gd name="connsiteY6" fmla="*/ 17336 h 854773"/>
                <a:gd name="connsiteX7" fmla="*/ 971598 w 976312"/>
                <a:gd name="connsiteY7" fmla="*/ 802767 h 854773"/>
                <a:gd name="connsiteX8" fmla="*/ 971598 w 976312"/>
                <a:gd name="connsiteY8" fmla="*/ 837438 h 854773"/>
                <a:gd name="connsiteX9" fmla="*/ 941594 w 976312"/>
                <a:gd name="connsiteY9" fmla="*/ 854774 h 854773"/>
                <a:gd name="connsiteX10" fmla="*/ 488109 w 976312"/>
                <a:gd name="connsiteY10" fmla="*/ 23813 h 854773"/>
                <a:gd name="connsiteX11" fmla="*/ 478679 w 976312"/>
                <a:gd name="connsiteY11" fmla="*/ 29242 h 854773"/>
                <a:gd name="connsiteX12" fmla="*/ 25289 w 976312"/>
                <a:gd name="connsiteY12" fmla="*/ 814673 h 854773"/>
                <a:gd name="connsiteX13" fmla="*/ 25289 w 976312"/>
                <a:gd name="connsiteY13" fmla="*/ 825532 h 854773"/>
                <a:gd name="connsiteX14" fmla="*/ 34719 w 976312"/>
                <a:gd name="connsiteY14" fmla="*/ 830961 h 854773"/>
                <a:gd name="connsiteX15" fmla="*/ 941594 w 976312"/>
                <a:gd name="connsiteY15" fmla="*/ 830961 h 854773"/>
                <a:gd name="connsiteX16" fmla="*/ 951024 w 976312"/>
                <a:gd name="connsiteY16" fmla="*/ 825532 h 854773"/>
                <a:gd name="connsiteX17" fmla="*/ 951024 w 976312"/>
                <a:gd name="connsiteY17" fmla="*/ 814673 h 854773"/>
                <a:gd name="connsiteX18" fmla="*/ 497538 w 976312"/>
                <a:gd name="connsiteY18" fmla="*/ 29242 h 854773"/>
                <a:gd name="connsiteX19" fmla="*/ 497538 w 976312"/>
                <a:gd name="connsiteY19" fmla="*/ 29242 h 854773"/>
                <a:gd name="connsiteX20" fmla="*/ 488109 w 976312"/>
                <a:gd name="connsiteY20" fmla="*/ 23813 h 854773"/>
                <a:gd name="connsiteX21" fmla="*/ 488109 w 976312"/>
                <a:gd name="connsiteY21" fmla="*/ 559784 h 854773"/>
                <a:gd name="connsiteX22" fmla="*/ 476202 w 976312"/>
                <a:gd name="connsiteY22" fmla="*/ 547878 h 854773"/>
                <a:gd name="connsiteX23" fmla="*/ 476202 w 976312"/>
                <a:gd name="connsiteY23" fmla="*/ 217075 h 854773"/>
                <a:gd name="connsiteX24" fmla="*/ 488109 w 976312"/>
                <a:gd name="connsiteY24" fmla="*/ 205169 h 854773"/>
                <a:gd name="connsiteX25" fmla="*/ 500015 w 976312"/>
                <a:gd name="connsiteY25" fmla="*/ 217075 h 854773"/>
                <a:gd name="connsiteX26" fmla="*/ 500015 w 976312"/>
                <a:gd name="connsiteY26" fmla="*/ 547878 h 854773"/>
                <a:gd name="connsiteX27" fmla="*/ 488109 w 976312"/>
                <a:gd name="connsiteY27" fmla="*/ 559784 h 85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76312" h="854773">
                  <a:moveTo>
                    <a:pt x="941594" y="854774"/>
                  </a:moveTo>
                  <a:lnTo>
                    <a:pt x="34719" y="854774"/>
                  </a:lnTo>
                  <a:cubicBezTo>
                    <a:pt x="22146" y="854774"/>
                    <a:pt x="11001" y="848297"/>
                    <a:pt x="4715" y="837438"/>
                  </a:cubicBezTo>
                  <a:cubicBezTo>
                    <a:pt x="-1572" y="826580"/>
                    <a:pt x="-1572" y="813626"/>
                    <a:pt x="4715" y="802767"/>
                  </a:cubicBezTo>
                  <a:lnTo>
                    <a:pt x="458105" y="17336"/>
                  </a:lnTo>
                  <a:cubicBezTo>
                    <a:pt x="464391" y="6477"/>
                    <a:pt x="475631" y="0"/>
                    <a:pt x="488109" y="0"/>
                  </a:cubicBezTo>
                  <a:cubicBezTo>
                    <a:pt x="500586" y="0"/>
                    <a:pt x="511826" y="6477"/>
                    <a:pt x="518112" y="17336"/>
                  </a:cubicBezTo>
                  <a:lnTo>
                    <a:pt x="971598" y="802767"/>
                  </a:lnTo>
                  <a:cubicBezTo>
                    <a:pt x="977884" y="813626"/>
                    <a:pt x="977884" y="826580"/>
                    <a:pt x="971598" y="837438"/>
                  </a:cubicBezTo>
                  <a:cubicBezTo>
                    <a:pt x="965311" y="848297"/>
                    <a:pt x="954072" y="854774"/>
                    <a:pt x="941594" y="854774"/>
                  </a:cubicBezTo>
                  <a:close/>
                  <a:moveTo>
                    <a:pt x="488109" y="23813"/>
                  </a:moveTo>
                  <a:cubicBezTo>
                    <a:pt x="486204" y="23813"/>
                    <a:pt x="481536" y="24384"/>
                    <a:pt x="478679" y="29242"/>
                  </a:cubicBezTo>
                  <a:lnTo>
                    <a:pt x="25289" y="814673"/>
                  </a:lnTo>
                  <a:cubicBezTo>
                    <a:pt x="22431" y="819531"/>
                    <a:pt x="24336" y="823913"/>
                    <a:pt x="25289" y="825532"/>
                  </a:cubicBezTo>
                  <a:cubicBezTo>
                    <a:pt x="26241" y="827151"/>
                    <a:pt x="29004" y="830961"/>
                    <a:pt x="34719" y="830961"/>
                  </a:cubicBezTo>
                  <a:lnTo>
                    <a:pt x="941594" y="830961"/>
                  </a:lnTo>
                  <a:cubicBezTo>
                    <a:pt x="947214" y="830961"/>
                    <a:pt x="950071" y="827151"/>
                    <a:pt x="951024" y="825532"/>
                  </a:cubicBezTo>
                  <a:cubicBezTo>
                    <a:pt x="951976" y="823913"/>
                    <a:pt x="953881" y="819531"/>
                    <a:pt x="951024" y="814673"/>
                  </a:cubicBezTo>
                  <a:lnTo>
                    <a:pt x="497538" y="29242"/>
                  </a:lnTo>
                  <a:lnTo>
                    <a:pt x="497538" y="29242"/>
                  </a:lnTo>
                  <a:cubicBezTo>
                    <a:pt x="494681" y="24384"/>
                    <a:pt x="490014" y="23813"/>
                    <a:pt x="488109" y="23813"/>
                  </a:cubicBezTo>
                  <a:close/>
                  <a:moveTo>
                    <a:pt x="488109" y="559784"/>
                  </a:moveTo>
                  <a:cubicBezTo>
                    <a:pt x="481536" y="559784"/>
                    <a:pt x="476202" y="554450"/>
                    <a:pt x="476202" y="547878"/>
                  </a:cubicBezTo>
                  <a:lnTo>
                    <a:pt x="476202" y="217075"/>
                  </a:lnTo>
                  <a:cubicBezTo>
                    <a:pt x="476202" y="210503"/>
                    <a:pt x="481536" y="205169"/>
                    <a:pt x="488109" y="205169"/>
                  </a:cubicBezTo>
                  <a:cubicBezTo>
                    <a:pt x="494681" y="205169"/>
                    <a:pt x="500015" y="210503"/>
                    <a:pt x="500015" y="217075"/>
                  </a:cubicBezTo>
                  <a:lnTo>
                    <a:pt x="500015" y="547878"/>
                  </a:lnTo>
                  <a:cubicBezTo>
                    <a:pt x="500015" y="554450"/>
                    <a:pt x="494681" y="559784"/>
                    <a:pt x="488109" y="559784"/>
                  </a:cubicBezTo>
                  <a:close/>
                </a:path>
              </a:pathLst>
            </a:custGeom>
            <a:grpFill/>
            <a:ln w="9525" cap="flat">
              <a:solidFill>
                <a:schemeClr val="bg2"/>
              </a:solidFill>
              <a:prstDash val="solid"/>
              <a:miter/>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sp>
        <p:nvSpPr>
          <p:cNvPr id="60" name="TextBox 59">
            <a:extLst>
              <a:ext uri="{FF2B5EF4-FFF2-40B4-BE49-F238E27FC236}">
                <a16:creationId xmlns:a16="http://schemas.microsoft.com/office/drawing/2014/main" id="{66677F11-8B36-87DC-CFBB-EBB76F13C479}"/>
              </a:ext>
            </a:extLst>
          </p:cNvPr>
          <p:cNvSpPr txBox="1"/>
          <p:nvPr/>
        </p:nvSpPr>
        <p:spPr>
          <a:xfrm>
            <a:off x="6506719" y="4138331"/>
            <a:ext cx="1411074" cy="276999"/>
          </a:xfrm>
          <a:prstGeom prst="rect">
            <a:avLst/>
          </a:prstGeom>
          <a:noFill/>
        </p:spPr>
        <p:txBody>
          <a:bodyPr wrap="square" rtlCol="0" anchor="ctr">
            <a:spAutoFit/>
          </a:bodyPr>
          <a:lstStyle/>
          <a:p>
            <a:r>
              <a:rPr lang="en-US" sz="1200" b="1" dirty="0">
                <a:cs typeface="Arial" panose="020B0604020202020204" pitchFamily="34" charset="0"/>
              </a:rPr>
              <a:t>Work Performed</a:t>
            </a:r>
          </a:p>
        </p:txBody>
      </p:sp>
      <p:grpSp>
        <p:nvGrpSpPr>
          <p:cNvPr id="78" name="Graphic 1">
            <a:extLst>
              <a:ext uri="{FF2B5EF4-FFF2-40B4-BE49-F238E27FC236}">
                <a16:creationId xmlns:a16="http://schemas.microsoft.com/office/drawing/2014/main" id="{705EB2CF-DA25-7CD2-CEF5-778066F91B64}"/>
              </a:ext>
            </a:extLst>
          </p:cNvPr>
          <p:cNvGrpSpPr/>
          <p:nvPr/>
        </p:nvGrpSpPr>
        <p:grpSpPr>
          <a:xfrm>
            <a:off x="6968998" y="3179592"/>
            <a:ext cx="470387" cy="531614"/>
            <a:chOff x="3074323" y="0"/>
            <a:chExt cx="6067261" cy="6857000"/>
          </a:xfrm>
          <a:solidFill>
            <a:schemeClr val="bg2"/>
          </a:solidFill>
        </p:grpSpPr>
        <p:sp>
          <p:nvSpPr>
            <p:cNvPr id="79" name="Freeform: Shape 3">
              <a:extLst>
                <a:ext uri="{FF2B5EF4-FFF2-40B4-BE49-F238E27FC236}">
                  <a16:creationId xmlns:a16="http://schemas.microsoft.com/office/drawing/2014/main" id="{BE1C2FD9-C40A-9581-E0AC-2FAAA14B5793}"/>
                </a:ext>
              </a:extLst>
            </p:cNvPr>
            <p:cNvSpPr/>
            <p:nvPr/>
          </p:nvSpPr>
          <p:spPr>
            <a:xfrm>
              <a:off x="3074323" y="0"/>
              <a:ext cx="8312" cy="8312"/>
            </a:xfrm>
            <a:custGeom>
              <a:avLst/>
              <a:gdLst/>
              <a:ahLst/>
              <a:cxnLst/>
              <a:rect l="l" t="t" r="r" b="b"/>
              <a:pathLst>
                <a:path w="8312" h="8312"/>
              </a:pathLst>
            </a:custGeom>
            <a:grpFill/>
            <a:ln w="167119" cap="rnd">
              <a:solidFill>
                <a:schemeClr val="bg2"/>
              </a:solidFill>
              <a:prstDash val="solid"/>
              <a:round/>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80" name="Freeform: Shape 6">
              <a:extLst>
                <a:ext uri="{FF2B5EF4-FFF2-40B4-BE49-F238E27FC236}">
                  <a16:creationId xmlns:a16="http://schemas.microsoft.com/office/drawing/2014/main" id="{E05296A7-6819-3D09-DF01-C5C7EA87EF89}"/>
                </a:ext>
              </a:extLst>
            </p:cNvPr>
            <p:cNvSpPr/>
            <p:nvPr/>
          </p:nvSpPr>
          <p:spPr>
            <a:xfrm>
              <a:off x="4710766" y="2171866"/>
              <a:ext cx="2944324" cy="2541865"/>
            </a:xfrm>
            <a:custGeom>
              <a:avLst/>
              <a:gdLst>
                <a:gd name="connsiteX0" fmla="*/ 1470272 w 2944324"/>
                <a:gd name="connsiteY0" fmla="*/ 2541866 h 2541865"/>
                <a:gd name="connsiteX1" fmla="*/ 908082 w 2944324"/>
                <a:gd name="connsiteY1" fmla="*/ 2387748 h 2541865"/>
                <a:gd name="connsiteX2" fmla="*/ 259773 w 2944324"/>
                <a:gd name="connsiteY2" fmla="*/ 1628962 h 2541865"/>
                <a:gd name="connsiteX3" fmla="*/ 0 w 2944324"/>
                <a:gd name="connsiteY3" fmla="*/ 260604 h 2541865"/>
                <a:gd name="connsiteX4" fmla="*/ 0 w 2944324"/>
                <a:gd name="connsiteY4" fmla="*/ 258277 h 2541865"/>
                <a:gd name="connsiteX5" fmla="*/ 14132 w 2944324"/>
                <a:gd name="connsiteY5" fmla="*/ 73152 h 2541865"/>
                <a:gd name="connsiteX6" fmla="*/ 107567 w 2944324"/>
                <a:gd name="connsiteY6" fmla="*/ 665 h 2541865"/>
                <a:gd name="connsiteX7" fmla="*/ 180054 w 2944324"/>
                <a:gd name="connsiteY7" fmla="*/ 94100 h 2541865"/>
                <a:gd name="connsiteX8" fmla="*/ 167169 w 2944324"/>
                <a:gd name="connsiteY8" fmla="*/ 261851 h 2541865"/>
                <a:gd name="connsiteX9" fmla="*/ 991459 w 2944324"/>
                <a:gd name="connsiteY9" fmla="*/ 2242857 h 2541865"/>
                <a:gd name="connsiteX10" fmla="*/ 1956068 w 2944324"/>
                <a:gd name="connsiteY10" fmla="*/ 2239449 h 2541865"/>
                <a:gd name="connsiteX11" fmla="*/ 2777033 w 2944324"/>
                <a:gd name="connsiteY11" fmla="*/ 267254 h 2541865"/>
                <a:gd name="connsiteX12" fmla="*/ 2777033 w 2944324"/>
                <a:gd name="connsiteY12" fmla="*/ 83626 h 2541865"/>
                <a:gd name="connsiteX13" fmla="*/ 2860659 w 2944324"/>
                <a:gd name="connsiteY13" fmla="*/ 0 h 2541865"/>
                <a:gd name="connsiteX14" fmla="*/ 2860659 w 2944324"/>
                <a:gd name="connsiteY14" fmla="*/ 0 h 2541865"/>
                <a:gd name="connsiteX15" fmla="*/ 2944285 w 2944324"/>
                <a:gd name="connsiteY15" fmla="*/ 83626 h 2541865"/>
                <a:gd name="connsiteX16" fmla="*/ 2944285 w 2944324"/>
                <a:gd name="connsiteY16" fmla="*/ 266922 h 2541865"/>
                <a:gd name="connsiteX17" fmla="*/ 2688336 w 2944324"/>
                <a:gd name="connsiteY17" fmla="*/ 1623808 h 2541865"/>
                <a:gd name="connsiteX18" fmla="*/ 2040026 w 2944324"/>
                <a:gd name="connsiteY18" fmla="*/ 2384090 h 2541865"/>
                <a:gd name="connsiteX19" fmla="*/ 1470272 w 2944324"/>
                <a:gd name="connsiteY19" fmla="*/ 2541866 h 2541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44324" h="2541865">
                  <a:moveTo>
                    <a:pt x="1470272" y="2541866"/>
                  </a:moveTo>
                  <a:cubicBezTo>
                    <a:pt x="1278331" y="2541866"/>
                    <a:pt x="1086640" y="2490493"/>
                    <a:pt x="908082" y="2387748"/>
                  </a:cubicBezTo>
                  <a:cubicBezTo>
                    <a:pt x="640246" y="2233630"/>
                    <a:pt x="416052" y="1971197"/>
                    <a:pt x="259773" y="1628962"/>
                  </a:cubicBezTo>
                  <a:cubicBezTo>
                    <a:pt x="87367" y="1251481"/>
                    <a:pt x="0" y="791122"/>
                    <a:pt x="0" y="260604"/>
                  </a:cubicBezTo>
                  <a:cubicBezTo>
                    <a:pt x="0" y="259856"/>
                    <a:pt x="0" y="259025"/>
                    <a:pt x="0" y="258277"/>
                  </a:cubicBezTo>
                  <a:cubicBezTo>
                    <a:pt x="1746" y="195848"/>
                    <a:pt x="6484" y="133586"/>
                    <a:pt x="14132" y="73152"/>
                  </a:cubicBezTo>
                  <a:cubicBezTo>
                    <a:pt x="19867" y="27349"/>
                    <a:pt x="61764" y="-5071"/>
                    <a:pt x="107567" y="665"/>
                  </a:cubicBezTo>
                  <a:cubicBezTo>
                    <a:pt x="153370" y="6484"/>
                    <a:pt x="185873" y="48297"/>
                    <a:pt x="180054" y="94100"/>
                  </a:cubicBezTo>
                  <a:cubicBezTo>
                    <a:pt x="173154" y="148798"/>
                    <a:pt x="168831" y="205241"/>
                    <a:pt x="167169" y="261851"/>
                  </a:cubicBezTo>
                  <a:cubicBezTo>
                    <a:pt x="167418" y="1219477"/>
                    <a:pt x="467840" y="1941438"/>
                    <a:pt x="991459" y="2242857"/>
                  </a:cubicBezTo>
                  <a:cubicBezTo>
                    <a:pt x="1297534" y="2419004"/>
                    <a:pt x="1649162" y="2417757"/>
                    <a:pt x="1956068" y="2239449"/>
                  </a:cubicBezTo>
                  <a:cubicBezTo>
                    <a:pt x="2473951" y="1938528"/>
                    <a:pt x="2780857" y="1201272"/>
                    <a:pt x="2777033" y="267254"/>
                  </a:cubicBezTo>
                  <a:lnTo>
                    <a:pt x="2777033" y="83626"/>
                  </a:lnTo>
                  <a:cubicBezTo>
                    <a:pt x="2777033" y="37490"/>
                    <a:pt x="2814440" y="0"/>
                    <a:pt x="2860659" y="0"/>
                  </a:cubicBezTo>
                  <a:cubicBezTo>
                    <a:pt x="2860659" y="0"/>
                    <a:pt x="2860659" y="0"/>
                    <a:pt x="2860659" y="0"/>
                  </a:cubicBezTo>
                  <a:cubicBezTo>
                    <a:pt x="2906878" y="0"/>
                    <a:pt x="2944285" y="37490"/>
                    <a:pt x="2944285" y="83626"/>
                  </a:cubicBezTo>
                  <a:lnTo>
                    <a:pt x="2944285" y="266922"/>
                  </a:lnTo>
                  <a:cubicBezTo>
                    <a:pt x="2946446" y="790624"/>
                    <a:pt x="2860327" y="1247242"/>
                    <a:pt x="2688336" y="1623808"/>
                  </a:cubicBezTo>
                  <a:cubicBezTo>
                    <a:pt x="2532306" y="1965378"/>
                    <a:pt x="2308112" y="2228310"/>
                    <a:pt x="2040026" y="2384090"/>
                  </a:cubicBezTo>
                  <a:cubicBezTo>
                    <a:pt x="1858975" y="2489246"/>
                    <a:pt x="1664541" y="2541866"/>
                    <a:pt x="1470272" y="2541866"/>
                  </a:cubicBezTo>
                  <a:close/>
                </a:path>
              </a:pathLst>
            </a:custGeom>
            <a:grpFill/>
            <a:ln w="8307" cap="flat">
              <a:solidFill>
                <a:schemeClr val="bg2"/>
              </a:solidFill>
              <a:prstDash val="solid"/>
              <a:miter/>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81" name="Freeform: Shape 7">
              <a:extLst>
                <a:ext uri="{FF2B5EF4-FFF2-40B4-BE49-F238E27FC236}">
                  <a16:creationId xmlns:a16="http://schemas.microsoft.com/office/drawing/2014/main" id="{AEB690DB-C5CB-638A-CBD4-4DAD910A94A4}"/>
                </a:ext>
              </a:extLst>
            </p:cNvPr>
            <p:cNvSpPr/>
            <p:nvPr/>
          </p:nvSpPr>
          <p:spPr>
            <a:xfrm>
              <a:off x="4349079" y="0"/>
              <a:ext cx="3667492" cy="2339035"/>
            </a:xfrm>
            <a:custGeom>
              <a:avLst/>
              <a:gdLst>
                <a:gd name="connsiteX0" fmla="*/ 3313038 w 3667492"/>
                <a:gd name="connsiteY0" fmla="*/ 2339035 h 2339035"/>
                <a:gd name="connsiteX1" fmla="*/ 354455 w 3667492"/>
                <a:gd name="connsiteY1" fmla="*/ 2339035 h 2339035"/>
                <a:gd name="connsiteX2" fmla="*/ 0 w 3667492"/>
                <a:gd name="connsiteY2" fmla="*/ 1984747 h 2339035"/>
                <a:gd name="connsiteX3" fmla="*/ 254702 w 3667492"/>
                <a:gd name="connsiteY3" fmla="*/ 1645920 h 2339035"/>
                <a:gd name="connsiteX4" fmla="*/ 576654 w 3667492"/>
                <a:gd name="connsiteY4" fmla="*/ 788878 h 2339035"/>
                <a:gd name="connsiteX5" fmla="*/ 1349654 w 3667492"/>
                <a:gd name="connsiteY5" fmla="*/ 260937 h 2339035"/>
                <a:gd name="connsiteX6" fmla="*/ 1735033 w 3667492"/>
                <a:gd name="connsiteY6" fmla="*/ 0 h 2339035"/>
                <a:gd name="connsiteX7" fmla="*/ 1932543 w 3667492"/>
                <a:gd name="connsiteY7" fmla="*/ 0 h 2339035"/>
                <a:gd name="connsiteX8" fmla="*/ 2318004 w 3667492"/>
                <a:gd name="connsiteY8" fmla="*/ 260937 h 2339035"/>
                <a:gd name="connsiteX9" fmla="*/ 3091005 w 3667492"/>
                <a:gd name="connsiteY9" fmla="*/ 788878 h 2339035"/>
                <a:gd name="connsiteX10" fmla="*/ 3412957 w 3667492"/>
                <a:gd name="connsiteY10" fmla="*/ 1646003 h 2339035"/>
                <a:gd name="connsiteX11" fmla="*/ 3667492 w 3667492"/>
                <a:gd name="connsiteY11" fmla="*/ 1984747 h 2339035"/>
                <a:gd name="connsiteX12" fmla="*/ 3313038 w 3667492"/>
                <a:gd name="connsiteY12" fmla="*/ 2339035 h 2339035"/>
                <a:gd name="connsiteX13" fmla="*/ 1735033 w 3667492"/>
                <a:gd name="connsiteY13" fmla="*/ 167252 h 2339035"/>
                <a:gd name="connsiteX14" fmla="*/ 1495044 w 3667492"/>
                <a:gd name="connsiteY14" fmla="*/ 351462 h 2339035"/>
                <a:gd name="connsiteX15" fmla="*/ 1437104 w 3667492"/>
                <a:gd name="connsiteY15" fmla="*/ 409402 h 2339035"/>
                <a:gd name="connsiteX16" fmla="*/ 420292 w 3667492"/>
                <a:gd name="connsiteY16" fmla="*/ 1713918 h 2339035"/>
                <a:gd name="connsiteX17" fmla="*/ 420292 w 3667492"/>
                <a:gd name="connsiteY17" fmla="*/ 1715747 h 2339035"/>
                <a:gd name="connsiteX18" fmla="*/ 342235 w 3667492"/>
                <a:gd name="connsiteY18" fmla="*/ 1799207 h 2339035"/>
                <a:gd name="connsiteX19" fmla="*/ 167086 w 3667492"/>
                <a:gd name="connsiteY19" fmla="*/ 1984747 h 2339035"/>
                <a:gd name="connsiteX20" fmla="*/ 354288 w 3667492"/>
                <a:gd name="connsiteY20" fmla="*/ 2171783 h 2339035"/>
                <a:gd name="connsiteX21" fmla="*/ 3313038 w 3667492"/>
                <a:gd name="connsiteY21" fmla="*/ 2171783 h 2339035"/>
                <a:gd name="connsiteX22" fmla="*/ 3500240 w 3667492"/>
                <a:gd name="connsiteY22" fmla="*/ 1984747 h 2339035"/>
                <a:gd name="connsiteX23" fmla="*/ 3325174 w 3667492"/>
                <a:gd name="connsiteY23" fmla="*/ 1799207 h 2339035"/>
                <a:gd name="connsiteX24" fmla="*/ 3247201 w 3667492"/>
                <a:gd name="connsiteY24" fmla="*/ 1715747 h 2339035"/>
                <a:gd name="connsiteX25" fmla="*/ 3247201 w 3667492"/>
                <a:gd name="connsiteY25" fmla="*/ 1713918 h 2339035"/>
                <a:gd name="connsiteX26" fmla="*/ 2230388 w 3667492"/>
                <a:gd name="connsiteY26" fmla="*/ 409402 h 2339035"/>
                <a:gd name="connsiteX27" fmla="*/ 2172448 w 3667492"/>
                <a:gd name="connsiteY27" fmla="*/ 351462 h 2339035"/>
                <a:gd name="connsiteX28" fmla="*/ 1932460 w 3667492"/>
                <a:gd name="connsiteY28" fmla="*/ 167252 h 2339035"/>
                <a:gd name="connsiteX29" fmla="*/ 1735033 w 3667492"/>
                <a:gd name="connsiteY29" fmla="*/ 167252 h 2339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67492" h="2339035">
                  <a:moveTo>
                    <a:pt x="3313038" y="2339035"/>
                  </a:moveTo>
                  <a:lnTo>
                    <a:pt x="354455" y="2339035"/>
                  </a:lnTo>
                  <a:cubicBezTo>
                    <a:pt x="159022" y="2339035"/>
                    <a:pt x="0" y="2180096"/>
                    <a:pt x="0" y="1984747"/>
                  </a:cubicBezTo>
                  <a:cubicBezTo>
                    <a:pt x="0" y="1825807"/>
                    <a:pt x="107068" y="1689313"/>
                    <a:pt x="254702" y="1645920"/>
                  </a:cubicBezTo>
                  <a:cubicBezTo>
                    <a:pt x="268750" y="1333528"/>
                    <a:pt x="379310" y="1038426"/>
                    <a:pt x="576654" y="788878"/>
                  </a:cubicBezTo>
                  <a:cubicBezTo>
                    <a:pt x="771837" y="542073"/>
                    <a:pt x="1045076" y="355785"/>
                    <a:pt x="1349654" y="260937"/>
                  </a:cubicBezTo>
                  <a:cubicBezTo>
                    <a:pt x="1413164" y="105156"/>
                    <a:pt x="1565536" y="0"/>
                    <a:pt x="1735033" y="0"/>
                  </a:cubicBezTo>
                  <a:lnTo>
                    <a:pt x="1932543" y="0"/>
                  </a:lnTo>
                  <a:cubicBezTo>
                    <a:pt x="2102123" y="0"/>
                    <a:pt x="2254412" y="105156"/>
                    <a:pt x="2318004" y="260937"/>
                  </a:cubicBezTo>
                  <a:cubicBezTo>
                    <a:pt x="2622582" y="355785"/>
                    <a:pt x="2895739" y="542073"/>
                    <a:pt x="3091005" y="788878"/>
                  </a:cubicBezTo>
                  <a:cubicBezTo>
                    <a:pt x="3288432" y="1038509"/>
                    <a:pt x="3398991" y="1333528"/>
                    <a:pt x="3412957" y="1646003"/>
                  </a:cubicBezTo>
                  <a:cubicBezTo>
                    <a:pt x="3560507" y="1689562"/>
                    <a:pt x="3667492" y="1826057"/>
                    <a:pt x="3667492" y="1984747"/>
                  </a:cubicBezTo>
                  <a:cubicBezTo>
                    <a:pt x="3667492" y="2180179"/>
                    <a:pt x="3508470" y="2339035"/>
                    <a:pt x="3313038" y="2339035"/>
                  </a:cubicBezTo>
                  <a:close/>
                  <a:moveTo>
                    <a:pt x="1735033" y="167252"/>
                  </a:moveTo>
                  <a:cubicBezTo>
                    <a:pt x="1624141" y="167252"/>
                    <a:pt x="1525469" y="242981"/>
                    <a:pt x="1495044" y="351462"/>
                  </a:cubicBezTo>
                  <a:cubicBezTo>
                    <a:pt x="1487147" y="379559"/>
                    <a:pt x="1465201" y="401505"/>
                    <a:pt x="1437104" y="409402"/>
                  </a:cubicBezTo>
                  <a:cubicBezTo>
                    <a:pt x="838422" y="577568"/>
                    <a:pt x="420292" y="1113989"/>
                    <a:pt x="420292" y="1713918"/>
                  </a:cubicBezTo>
                  <a:lnTo>
                    <a:pt x="420292" y="1715747"/>
                  </a:lnTo>
                  <a:cubicBezTo>
                    <a:pt x="420292" y="1759804"/>
                    <a:pt x="386126" y="1796297"/>
                    <a:pt x="342235" y="1799207"/>
                  </a:cubicBezTo>
                  <a:cubicBezTo>
                    <a:pt x="244062" y="1805774"/>
                    <a:pt x="167086" y="1887239"/>
                    <a:pt x="167086" y="1984747"/>
                  </a:cubicBezTo>
                  <a:cubicBezTo>
                    <a:pt x="167086" y="2087908"/>
                    <a:pt x="251044" y="2171783"/>
                    <a:pt x="354288" y="2171783"/>
                  </a:cubicBezTo>
                  <a:lnTo>
                    <a:pt x="3313038" y="2171783"/>
                  </a:lnTo>
                  <a:cubicBezTo>
                    <a:pt x="3416282" y="2171783"/>
                    <a:pt x="3500240" y="2087908"/>
                    <a:pt x="3500240" y="1984747"/>
                  </a:cubicBezTo>
                  <a:cubicBezTo>
                    <a:pt x="3500240" y="1887405"/>
                    <a:pt x="3423347" y="1805857"/>
                    <a:pt x="3325174" y="1799207"/>
                  </a:cubicBezTo>
                  <a:cubicBezTo>
                    <a:pt x="3281283" y="1796214"/>
                    <a:pt x="3247201" y="1759721"/>
                    <a:pt x="3247201" y="1715747"/>
                  </a:cubicBezTo>
                  <a:lnTo>
                    <a:pt x="3247201" y="1713918"/>
                  </a:lnTo>
                  <a:cubicBezTo>
                    <a:pt x="3247201" y="1114072"/>
                    <a:pt x="2829071" y="577568"/>
                    <a:pt x="2230388" y="409402"/>
                  </a:cubicBezTo>
                  <a:cubicBezTo>
                    <a:pt x="2202291" y="401505"/>
                    <a:pt x="2180346" y="379559"/>
                    <a:pt x="2172448" y="351462"/>
                  </a:cubicBezTo>
                  <a:cubicBezTo>
                    <a:pt x="2142024" y="242981"/>
                    <a:pt x="2043352" y="167252"/>
                    <a:pt x="1932460" y="167252"/>
                  </a:cubicBezTo>
                  <a:lnTo>
                    <a:pt x="1735033" y="167252"/>
                  </a:lnTo>
                  <a:close/>
                </a:path>
              </a:pathLst>
            </a:custGeom>
            <a:grpFill/>
            <a:ln w="8307" cap="flat">
              <a:solidFill>
                <a:schemeClr val="bg2"/>
              </a:solidFill>
              <a:prstDash val="solid"/>
              <a:miter/>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82" name="Freeform: Shape 8">
              <a:extLst>
                <a:ext uri="{FF2B5EF4-FFF2-40B4-BE49-F238E27FC236}">
                  <a16:creationId xmlns:a16="http://schemas.microsoft.com/office/drawing/2014/main" id="{734757D6-2936-D9BD-DD1A-B45579BCFC4E}"/>
                </a:ext>
              </a:extLst>
            </p:cNvPr>
            <p:cNvSpPr/>
            <p:nvPr/>
          </p:nvSpPr>
          <p:spPr>
            <a:xfrm>
              <a:off x="3074323" y="0"/>
              <a:ext cx="8312" cy="8312"/>
            </a:xfrm>
            <a:custGeom>
              <a:avLst/>
              <a:gdLst/>
              <a:ahLst/>
              <a:cxnLst/>
              <a:rect l="l" t="t" r="r" b="b"/>
              <a:pathLst>
                <a:path w="8312" h="8312"/>
              </a:pathLst>
            </a:custGeom>
            <a:grpFill/>
            <a:ln w="167119" cap="rnd">
              <a:solidFill>
                <a:schemeClr val="bg2"/>
              </a:solidFill>
              <a:prstDash val="solid"/>
              <a:round/>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83" name="Freeform: Shape 9">
              <a:extLst>
                <a:ext uri="{FF2B5EF4-FFF2-40B4-BE49-F238E27FC236}">
                  <a16:creationId xmlns:a16="http://schemas.microsoft.com/office/drawing/2014/main" id="{D4D68D47-3667-43D3-0B20-93F976DEE8CA}"/>
                </a:ext>
              </a:extLst>
            </p:cNvPr>
            <p:cNvSpPr/>
            <p:nvPr/>
          </p:nvSpPr>
          <p:spPr>
            <a:xfrm>
              <a:off x="3096571" y="4057360"/>
              <a:ext cx="6045013" cy="2799640"/>
            </a:xfrm>
            <a:custGeom>
              <a:avLst/>
              <a:gdLst>
                <a:gd name="connsiteX0" fmla="*/ 5587650 w 6045013"/>
                <a:gd name="connsiteY0" fmla="*/ 2799642 h 2799641"/>
                <a:gd name="connsiteX1" fmla="*/ 464017 w 6045013"/>
                <a:gd name="connsiteY1" fmla="*/ 2799642 h 2799641"/>
                <a:gd name="connsiteX2" fmla="*/ 250048 w 6045013"/>
                <a:gd name="connsiteY2" fmla="*/ 2620586 h 2799641"/>
                <a:gd name="connsiteX3" fmla="*/ 3492 w 6045013"/>
                <a:gd name="connsiteY3" fmla="*/ 1244829 h 2799641"/>
                <a:gd name="connsiteX4" fmla="*/ 117543 w 6045013"/>
                <a:gd name="connsiteY4" fmla="*/ 1013403 h 2799641"/>
                <a:gd name="connsiteX5" fmla="*/ 2057235 w 6045013"/>
                <a:gd name="connsiteY5" fmla="*/ 9391 h 2799641"/>
                <a:gd name="connsiteX6" fmla="*/ 2169956 w 6045013"/>
                <a:gd name="connsiteY6" fmla="*/ 45219 h 2799641"/>
                <a:gd name="connsiteX7" fmla="*/ 2134128 w 6045013"/>
                <a:gd name="connsiteY7" fmla="*/ 157940 h 2799641"/>
                <a:gd name="connsiteX8" fmla="*/ 194436 w 6045013"/>
                <a:gd name="connsiteY8" fmla="*/ 1161868 h 2799641"/>
                <a:gd name="connsiteX9" fmla="*/ 168084 w 6045013"/>
                <a:gd name="connsiteY9" fmla="*/ 1215319 h 2799641"/>
                <a:gd name="connsiteX10" fmla="*/ 414640 w 6045013"/>
                <a:gd name="connsiteY10" fmla="*/ 2591075 h 2799641"/>
                <a:gd name="connsiteX11" fmla="*/ 464017 w 6045013"/>
                <a:gd name="connsiteY11" fmla="*/ 2632390 h 2799641"/>
                <a:gd name="connsiteX12" fmla="*/ 5587650 w 6045013"/>
                <a:gd name="connsiteY12" fmla="*/ 2632390 h 2799641"/>
                <a:gd name="connsiteX13" fmla="*/ 5637028 w 6045013"/>
                <a:gd name="connsiteY13" fmla="*/ 2591242 h 2799641"/>
                <a:gd name="connsiteX14" fmla="*/ 5876933 w 6045013"/>
                <a:gd name="connsiteY14" fmla="*/ 1282486 h 2799641"/>
                <a:gd name="connsiteX15" fmla="*/ 5851995 w 6045013"/>
                <a:gd name="connsiteY15" fmla="*/ 1229617 h 2799641"/>
                <a:gd name="connsiteX16" fmla="*/ 3953119 w 6045013"/>
                <a:gd name="connsiteY16" fmla="*/ 174399 h 2799641"/>
                <a:gd name="connsiteX17" fmla="*/ 3920616 w 6045013"/>
                <a:gd name="connsiteY17" fmla="*/ 60681 h 2799641"/>
                <a:gd name="connsiteX18" fmla="*/ 4034334 w 6045013"/>
                <a:gd name="connsiteY18" fmla="*/ 28178 h 2799641"/>
                <a:gd name="connsiteX19" fmla="*/ 5933211 w 6045013"/>
                <a:gd name="connsiteY19" fmla="*/ 1083396 h 2799641"/>
                <a:gd name="connsiteX20" fmla="*/ 6041442 w 6045013"/>
                <a:gd name="connsiteY20" fmla="*/ 1312661 h 2799641"/>
                <a:gd name="connsiteX21" fmla="*/ 5801537 w 6045013"/>
                <a:gd name="connsiteY21" fmla="*/ 2621417 h 2799641"/>
                <a:gd name="connsiteX22" fmla="*/ 5587650 w 6045013"/>
                <a:gd name="connsiteY22" fmla="*/ 2799642 h 279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45013" h="2799641">
                  <a:moveTo>
                    <a:pt x="5587650" y="2799642"/>
                  </a:moveTo>
                  <a:lnTo>
                    <a:pt x="464017" y="2799642"/>
                  </a:lnTo>
                  <a:cubicBezTo>
                    <a:pt x="358612" y="2799642"/>
                    <a:pt x="268585" y="2724328"/>
                    <a:pt x="250048" y="2620586"/>
                  </a:cubicBezTo>
                  <a:lnTo>
                    <a:pt x="3492" y="1244829"/>
                  </a:lnTo>
                  <a:cubicBezTo>
                    <a:pt x="-13466" y="1150396"/>
                    <a:pt x="32421" y="1057460"/>
                    <a:pt x="117543" y="1013403"/>
                  </a:cubicBezTo>
                  <a:lnTo>
                    <a:pt x="2057235" y="9391"/>
                  </a:lnTo>
                  <a:cubicBezTo>
                    <a:pt x="2098217" y="-11889"/>
                    <a:pt x="2148675" y="4238"/>
                    <a:pt x="2169956" y="45219"/>
                  </a:cubicBezTo>
                  <a:cubicBezTo>
                    <a:pt x="2191153" y="86201"/>
                    <a:pt x="2175193" y="136659"/>
                    <a:pt x="2134128" y="157940"/>
                  </a:cubicBezTo>
                  <a:lnTo>
                    <a:pt x="194436" y="1161868"/>
                  </a:lnTo>
                  <a:cubicBezTo>
                    <a:pt x="174818" y="1172010"/>
                    <a:pt x="164177" y="1193539"/>
                    <a:pt x="168084" y="1215319"/>
                  </a:cubicBezTo>
                  <a:lnTo>
                    <a:pt x="414640" y="2591075"/>
                  </a:lnTo>
                  <a:cubicBezTo>
                    <a:pt x="418962" y="2615016"/>
                    <a:pt x="439744" y="2632390"/>
                    <a:pt x="464017" y="2632390"/>
                  </a:cubicBezTo>
                  <a:lnTo>
                    <a:pt x="5587650" y="2632390"/>
                  </a:lnTo>
                  <a:cubicBezTo>
                    <a:pt x="5611841" y="2632390"/>
                    <a:pt x="5632623" y="2615099"/>
                    <a:pt x="5637028" y="2591242"/>
                  </a:cubicBezTo>
                  <a:lnTo>
                    <a:pt x="5876933" y="1282486"/>
                  </a:lnTo>
                  <a:cubicBezTo>
                    <a:pt x="5880840" y="1261288"/>
                    <a:pt x="5870782" y="1240091"/>
                    <a:pt x="5851995" y="1229617"/>
                  </a:cubicBezTo>
                  <a:lnTo>
                    <a:pt x="3953119" y="174399"/>
                  </a:lnTo>
                  <a:cubicBezTo>
                    <a:pt x="3912719" y="151955"/>
                    <a:pt x="3898172" y="101081"/>
                    <a:pt x="3920616" y="60681"/>
                  </a:cubicBezTo>
                  <a:cubicBezTo>
                    <a:pt x="3943060" y="20281"/>
                    <a:pt x="3993934" y="5734"/>
                    <a:pt x="4034334" y="28178"/>
                  </a:cubicBezTo>
                  <a:lnTo>
                    <a:pt x="5933211" y="1083396"/>
                  </a:lnTo>
                  <a:cubicBezTo>
                    <a:pt x="6014758" y="1128700"/>
                    <a:pt x="6058234" y="1220805"/>
                    <a:pt x="6041442" y="1312661"/>
                  </a:cubicBezTo>
                  <a:lnTo>
                    <a:pt x="5801537" y="2621417"/>
                  </a:lnTo>
                  <a:cubicBezTo>
                    <a:pt x="5782584" y="2724661"/>
                    <a:pt x="5692640" y="2799642"/>
                    <a:pt x="5587650" y="2799642"/>
                  </a:cubicBezTo>
                  <a:close/>
                </a:path>
              </a:pathLst>
            </a:custGeom>
            <a:grpFill/>
            <a:ln w="8307" cap="flat">
              <a:solidFill>
                <a:schemeClr val="bg2"/>
              </a:solidFill>
              <a:prstDash val="solid"/>
              <a:miter/>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grpSp>
      <p:sp>
        <p:nvSpPr>
          <p:cNvPr id="86" name="Graphic 1">
            <a:extLst>
              <a:ext uri="{FF2B5EF4-FFF2-40B4-BE49-F238E27FC236}">
                <a16:creationId xmlns:a16="http://schemas.microsoft.com/office/drawing/2014/main" id="{A095E350-E551-924D-DF7F-32DD6EB0F8E4}"/>
              </a:ext>
            </a:extLst>
          </p:cNvPr>
          <p:cNvSpPr/>
          <p:nvPr/>
        </p:nvSpPr>
        <p:spPr>
          <a:xfrm>
            <a:off x="1773842" y="3156817"/>
            <a:ext cx="500561" cy="517985"/>
          </a:xfrm>
          <a:custGeom>
            <a:avLst/>
            <a:gdLst>
              <a:gd name="connsiteX0" fmla="*/ 481696 w 766207"/>
              <a:gd name="connsiteY0" fmla="*/ 792877 h 792877"/>
              <a:gd name="connsiteX1" fmla="*/ 396447 w 766207"/>
              <a:gd name="connsiteY1" fmla="*/ 792877 h 792877"/>
              <a:gd name="connsiteX2" fmla="*/ 384541 w 766207"/>
              <a:gd name="connsiteY2" fmla="*/ 780971 h 792877"/>
              <a:gd name="connsiteX3" fmla="*/ 384541 w 766207"/>
              <a:gd name="connsiteY3" fmla="*/ 736394 h 792877"/>
              <a:gd name="connsiteX4" fmla="*/ 294529 w 766207"/>
              <a:gd name="connsiteY4" fmla="*/ 736394 h 792877"/>
              <a:gd name="connsiteX5" fmla="*/ 294529 w 766207"/>
              <a:gd name="connsiteY5" fmla="*/ 780971 h 792877"/>
              <a:gd name="connsiteX6" fmla="*/ 282623 w 766207"/>
              <a:gd name="connsiteY6" fmla="*/ 792877 h 792877"/>
              <a:gd name="connsiteX7" fmla="*/ 197374 w 766207"/>
              <a:gd name="connsiteY7" fmla="*/ 792877 h 792877"/>
              <a:gd name="connsiteX8" fmla="*/ 185468 w 766207"/>
              <a:gd name="connsiteY8" fmla="*/ 780971 h 792877"/>
              <a:gd name="connsiteX9" fmla="*/ 185468 w 766207"/>
              <a:gd name="connsiteY9" fmla="*/ 680863 h 792877"/>
              <a:gd name="connsiteX10" fmla="*/ 214329 w 766207"/>
              <a:gd name="connsiteY10" fmla="*/ 652002 h 792877"/>
              <a:gd name="connsiteX11" fmla="*/ 259192 w 766207"/>
              <a:gd name="connsiteY11" fmla="*/ 652002 h 792877"/>
              <a:gd name="connsiteX12" fmla="*/ 259192 w 766207"/>
              <a:gd name="connsiteY12" fmla="*/ 651240 h 792877"/>
              <a:gd name="connsiteX13" fmla="*/ 259192 w 766207"/>
              <a:gd name="connsiteY13" fmla="*/ 646478 h 792877"/>
              <a:gd name="connsiteX14" fmla="*/ 259477 w 766207"/>
              <a:gd name="connsiteY14" fmla="*/ 642001 h 792877"/>
              <a:gd name="connsiteX15" fmla="*/ 129556 w 766207"/>
              <a:gd name="connsiteY15" fmla="*/ 642001 h 792877"/>
              <a:gd name="connsiteX16" fmla="*/ 117650 w 766207"/>
              <a:gd name="connsiteY16" fmla="*/ 630095 h 792877"/>
              <a:gd name="connsiteX17" fmla="*/ 117650 w 766207"/>
              <a:gd name="connsiteY17" fmla="*/ 465312 h 792877"/>
              <a:gd name="connsiteX18" fmla="*/ 129556 w 766207"/>
              <a:gd name="connsiteY18" fmla="*/ 453406 h 792877"/>
              <a:gd name="connsiteX19" fmla="*/ 218234 w 766207"/>
              <a:gd name="connsiteY19" fmla="*/ 453406 h 792877"/>
              <a:gd name="connsiteX20" fmla="*/ 86122 w 766207"/>
              <a:gd name="connsiteY20" fmla="*/ 209852 h 792877"/>
              <a:gd name="connsiteX21" fmla="*/ 207 w 766207"/>
              <a:gd name="connsiteY21" fmla="*/ 99267 h 792877"/>
              <a:gd name="connsiteX22" fmla="*/ 112602 w 766207"/>
              <a:gd name="connsiteY22" fmla="*/ 207 h 792877"/>
              <a:gd name="connsiteX23" fmla="*/ 202042 w 766207"/>
              <a:gd name="connsiteY23" fmla="*/ 61548 h 792877"/>
              <a:gd name="connsiteX24" fmla="*/ 532083 w 766207"/>
              <a:gd name="connsiteY24" fmla="*/ 125841 h 792877"/>
              <a:gd name="connsiteX25" fmla="*/ 558562 w 766207"/>
              <a:gd name="connsiteY25" fmla="*/ 139843 h 792877"/>
              <a:gd name="connsiteX26" fmla="*/ 577898 w 766207"/>
              <a:gd name="connsiteY26" fmla="*/ 137081 h 792877"/>
              <a:gd name="connsiteX27" fmla="*/ 647907 w 766207"/>
              <a:gd name="connsiteY27" fmla="*/ 207090 h 792877"/>
              <a:gd name="connsiteX28" fmla="*/ 643716 w 766207"/>
              <a:gd name="connsiteY28" fmla="*/ 230426 h 792877"/>
              <a:gd name="connsiteX29" fmla="*/ 750301 w 766207"/>
              <a:gd name="connsiteY29" fmla="*/ 297863 h 792877"/>
              <a:gd name="connsiteX30" fmla="*/ 764874 w 766207"/>
              <a:gd name="connsiteY30" fmla="*/ 322342 h 792877"/>
              <a:gd name="connsiteX31" fmla="*/ 753730 w 766207"/>
              <a:gd name="connsiteY31" fmla="*/ 348536 h 792877"/>
              <a:gd name="connsiteX32" fmla="*/ 766207 w 766207"/>
              <a:gd name="connsiteY32" fmla="*/ 371967 h 792877"/>
              <a:gd name="connsiteX33" fmla="*/ 762207 w 766207"/>
              <a:gd name="connsiteY33" fmla="*/ 386731 h 792877"/>
              <a:gd name="connsiteX34" fmla="*/ 756682 w 766207"/>
              <a:gd name="connsiteY34" fmla="*/ 395494 h 792877"/>
              <a:gd name="connsiteX35" fmla="*/ 745062 w 766207"/>
              <a:gd name="connsiteY35" fmla="*/ 405400 h 792877"/>
              <a:gd name="connsiteX36" fmla="*/ 718392 w 766207"/>
              <a:gd name="connsiteY36" fmla="*/ 404067 h 792877"/>
              <a:gd name="connsiteX37" fmla="*/ 697246 w 766207"/>
              <a:gd name="connsiteY37" fmla="*/ 390732 h 792877"/>
              <a:gd name="connsiteX38" fmla="*/ 672958 w 766207"/>
              <a:gd name="connsiteY38" fmla="*/ 408829 h 792877"/>
              <a:gd name="connsiteX39" fmla="*/ 636477 w 766207"/>
              <a:gd name="connsiteY39" fmla="*/ 410829 h 792877"/>
              <a:gd name="connsiteX40" fmla="*/ 593614 w 766207"/>
              <a:gd name="connsiteY40" fmla="*/ 383683 h 792877"/>
              <a:gd name="connsiteX41" fmla="*/ 561420 w 766207"/>
              <a:gd name="connsiteY41" fmla="*/ 445977 h 792877"/>
              <a:gd name="connsiteX42" fmla="*/ 545227 w 766207"/>
              <a:gd name="connsiteY42" fmla="*/ 459502 h 792877"/>
              <a:gd name="connsiteX43" fmla="*/ 524177 w 766207"/>
              <a:gd name="connsiteY43" fmla="*/ 456454 h 792877"/>
              <a:gd name="connsiteX44" fmla="*/ 465789 w 766207"/>
              <a:gd name="connsiteY44" fmla="*/ 419497 h 792877"/>
              <a:gd name="connsiteX45" fmla="*/ 453978 w 766207"/>
              <a:gd name="connsiteY45" fmla="*/ 401114 h 792877"/>
              <a:gd name="connsiteX46" fmla="*/ 460455 w 766207"/>
              <a:gd name="connsiteY46" fmla="*/ 380159 h 792877"/>
              <a:gd name="connsiteX47" fmla="*/ 460455 w 766207"/>
              <a:gd name="connsiteY47" fmla="*/ 380159 h 792877"/>
              <a:gd name="connsiteX48" fmla="*/ 506842 w 766207"/>
              <a:gd name="connsiteY48" fmla="*/ 328724 h 792877"/>
              <a:gd name="connsiteX49" fmla="*/ 499126 w 766207"/>
              <a:gd name="connsiteY49" fmla="*/ 323866 h 792877"/>
              <a:gd name="connsiteX50" fmla="*/ 485220 w 766207"/>
              <a:gd name="connsiteY50" fmla="*/ 304149 h 792877"/>
              <a:gd name="connsiteX51" fmla="*/ 489316 w 766207"/>
              <a:gd name="connsiteY51" fmla="*/ 280432 h 792877"/>
              <a:gd name="connsiteX52" fmla="*/ 515414 w 766207"/>
              <a:gd name="connsiteY52" fmla="*/ 239094 h 792877"/>
              <a:gd name="connsiteX53" fmla="*/ 510747 w 766207"/>
              <a:gd name="connsiteY53" fmla="*/ 227378 h 792877"/>
              <a:gd name="connsiteX54" fmla="*/ 196422 w 766207"/>
              <a:gd name="connsiteY54" fmla="*/ 166132 h 792877"/>
              <a:gd name="connsiteX55" fmla="*/ 352251 w 766207"/>
              <a:gd name="connsiteY55" fmla="*/ 453406 h 792877"/>
              <a:gd name="connsiteX56" fmla="*/ 391494 w 766207"/>
              <a:gd name="connsiteY56" fmla="*/ 453406 h 792877"/>
              <a:gd name="connsiteX57" fmla="*/ 455597 w 766207"/>
              <a:gd name="connsiteY57" fmla="*/ 517509 h 792877"/>
              <a:gd name="connsiteX58" fmla="*/ 455597 w 766207"/>
              <a:gd name="connsiteY58" fmla="*/ 613902 h 792877"/>
              <a:gd name="connsiteX59" fmla="*/ 427594 w 766207"/>
              <a:gd name="connsiteY59" fmla="*/ 641906 h 792877"/>
              <a:gd name="connsiteX60" fmla="*/ 419497 w 766207"/>
              <a:gd name="connsiteY60" fmla="*/ 641906 h 792877"/>
              <a:gd name="connsiteX61" fmla="*/ 419783 w 766207"/>
              <a:gd name="connsiteY61" fmla="*/ 646383 h 792877"/>
              <a:gd name="connsiteX62" fmla="*/ 419783 w 766207"/>
              <a:gd name="connsiteY62" fmla="*/ 651145 h 792877"/>
              <a:gd name="connsiteX63" fmla="*/ 419783 w 766207"/>
              <a:gd name="connsiteY63" fmla="*/ 651907 h 792877"/>
              <a:gd name="connsiteX64" fmla="*/ 464646 w 766207"/>
              <a:gd name="connsiteY64" fmla="*/ 651907 h 792877"/>
              <a:gd name="connsiteX65" fmla="*/ 493602 w 766207"/>
              <a:gd name="connsiteY65" fmla="*/ 680768 h 792877"/>
              <a:gd name="connsiteX66" fmla="*/ 493602 w 766207"/>
              <a:gd name="connsiteY66" fmla="*/ 780876 h 792877"/>
              <a:gd name="connsiteX67" fmla="*/ 481696 w 766207"/>
              <a:gd name="connsiteY67" fmla="*/ 792877 h 792877"/>
              <a:gd name="connsiteX68" fmla="*/ 408353 w 766207"/>
              <a:gd name="connsiteY68" fmla="*/ 769065 h 792877"/>
              <a:gd name="connsiteX69" fmla="*/ 469789 w 766207"/>
              <a:gd name="connsiteY69" fmla="*/ 769065 h 792877"/>
              <a:gd name="connsiteX70" fmla="*/ 469789 w 766207"/>
              <a:gd name="connsiteY70" fmla="*/ 680863 h 792877"/>
              <a:gd name="connsiteX71" fmla="*/ 464646 w 766207"/>
              <a:gd name="connsiteY71" fmla="*/ 675815 h 792877"/>
              <a:gd name="connsiteX72" fmla="*/ 214329 w 766207"/>
              <a:gd name="connsiteY72" fmla="*/ 675815 h 792877"/>
              <a:gd name="connsiteX73" fmla="*/ 209281 w 766207"/>
              <a:gd name="connsiteY73" fmla="*/ 680863 h 792877"/>
              <a:gd name="connsiteX74" fmla="*/ 209281 w 766207"/>
              <a:gd name="connsiteY74" fmla="*/ 769065 h 792877"/>
              <a:gd name="connsiteX75" fmla="*/ 270717 w 766207"/>
              <a:gd name="connsiteY75" fmla="*/ 769065 h 792877"/>
              <a:gd name="connsiteX76" fmla="*/ 270717 w 766207"/>
              <a:gd name="connsiteY76" fmla="*/ 724488 h 792877"/>
              <a:gd name="connsiteX77" fmla="*/ 282623 w 766207"/>
              <a:gd name="connsiteY77" fmla="*/ 712581 h 792877"/>
              <a:gd name="connsiteX78" fmla="*/ 396447 w 766207"/>
              <a:gd name="connsiteY78" fmla="*/ 712581 h 792877"/>
              <a:gd name="connsiteX79" fmla="*/ 408353 w 766207"/>
              <a:gd name="connsiteY79" fmla="*/ 724488 h 792877"/>
              <a:gd name="connsiteX80" fmla="*/ 408353 w 766207"/>
              <a:gd name="connsiteY80" fmla="*/ 769065 h 792877"/>
              <a:gd name="connsiteX81" fmla="*/ 283004 w 766207"/>
              <a:gd name="connsiteY81" fmla="*/ 651907 h 792877"/>
              <a:gd name="connsiteX82" fmla="*/ 395971 w 766207"/>
              <a:gd name="connsiteY82" fmla="*/ 651907 h 792877"/>
              <a:gd name="connsiteX83" fmla="*/ 396066 w 766207"/>
              <a:gd name="connsiteY83" fmla="*/ 651145 h 792877"/>
              <a:gd name="connsiteX84" fmla="*/ 396066 w 766207"/>
              <a:gd name="connsiteY84" fmla="*/ 646383 h 792877"/>
              <a:gd name="connsiteX85" fmla="*/ 394161 w 766207"/>
              <a:gd name="connsiteY85" fmla="*/ 641906 h 792877"/>
              <a:gd name="connsiteX86" fmla="*/ 284909 w 766207"/>
              <a:gd name="connsiteY86" fmla="*/ 641906 h 792877"/>
              <a:gd name="connsiteX87" fmla="*/ 283004 w 766207"/>
              <a:gd name="connsiteY87" fmla="*/ 646383 h 792877"/>
              <a:gd name="connsiteX88" fmla="*/ 283004 w 766207"/>
              <a:gd name="connsiteY88" fmla="*/ 651145 h 792877"/>
              <a:gd name="connsiteX89" fmla="*/ 283004 w 766207"/>
              <a:gd name="connsiteY89" fmla="*/ 651907 h 792877"/>
              <a:gd name="connsiteX90" fmla="*/ 141463 w 766207"/>
              <a:gd name="connsiteY90" fmla="*/ 618093 h 792877"/>
              <a:gd name="connsiteX91" fmla="*/ 427689 w 766207"/>
              <a:gd name="connsiteY91" fmla="*/ 618093 h 792877"/>
              <a:gd name="connsiteX92" fmla="*/ 431880 w 766207"/>
              <a:gd name="connsiteY92" fmla="*/ 613902 h 792877"/>
              <a:gd name="connsiteX93" fmla="*/ 431880 w 766207"/>
              <a:gd name="connsiteY93" fmla="*/ 517509 h 792877"/>
              <a:gd name="connsiteX94" fmla="*/ 391589 w 766207"/>
              <a:gd name="connsiteY94" fmla="*/ 477219 h 792877"/>
              <a:gd name="connsiteX95" fmla="*/ 345202 w 766207"/>
              <a:gd name="connsiteY95" fmla="*/ 477219 h 792877"/>
              <a:gd name="connsiteX96" fmla="*/ 334725 w 766207"/>
              <a:gd name="connsiteY96" fmla="*/ 471027 h 792877"/>
              <a:gd name="connsiteX97" fmla="*/ 170514 w 766207"/>
              <a:gd name="connsiteY97" fmla="*/ 168132 h 792877"/>
              <a:gd name="connsiteX98" fmla="*/ 171466 w 766207"/>
              <a:gd name="connsiteY98" fmla="*/ 155274 h 792877"/>
              <a:gd name="connsiteX99" fmla="*/ 177086 w 766207"/>
              <a:gd name="connsiteY99" fmla="*/ 146606 h 792877"/>
              <a:gd name="connsiteX100" fmla="*/ 189659 w 766207"/>
              <a:gd name="connsiteY100" fmla="*/ 140796 h 792877"/>
              <a:gd name="connsiteX101" fmla="*/ 516652 w 766207"/>
              <a:gd name="connsiteY101" fmla="*/ 204518 h 792877"/>
              <a:gd name="connsiteX102" fmla="*/ 521034 w 766207"/>
              <a:gd name="connsiteY102" fmla="*/ 204899 h 792877"/>
              <a:gd name="connsiteX103" fmla="*/ 532369 w 766207"/>
              <a:gd name="connsiteY103" fmla="*/ 214805 h 792877"/>
              <a:gd name="connsiteX104" fmla="*/ 539417 w 766207"/>
              <a:gd name="connsiteY104" fmla="*/ 232998 h 792877"/>
              <a:gd name="connsiteX105" fmla="*/ 539608 w 766207"/>
              <a:gd name="connsiteY105" fmla="*/ 246047 h 792877"/>
              <a:gd name="connsiteX106" fmla="*/ 509604 w 766207"/>
              <a:gd name="connsiteY106" fmla="*/ 293481 h 792877"/>
              <a:gd name="connsiteX107" fmla="*/ 508556 w 766207"/>
              <a:gd name="connsiteY107" fmla="*/ 299196 h 792877"/>
              <a:gd name="connsiteX108" fmla="*/ 511890 w 766207"/>
              <a:gd name="connsiteY108" fmla="*/ 303959 h 792877"/>
              <a:gd name="connsiteX109" fmla="*/ 531511 w 766207"/>
              <a:gd name="connsiteY109" fmla="*/ 316341 h 792877"/>
              <a:gd name="connsiteX110" fmla="*/ 531511 w 766207"/>
              <a:gd name="connsiteY110" fmla="*/ 316341 h 792877"/>
              <a:gd name="connsiteX111" fmla="*/ 649145 w 766207"/>
              <a:gd name="connsiteY111" fmla="*/ 390827 h 792877"/>
              <a:gd name="connsiteX112" fmla="*/ 658099 w 766207"/>
              <a:gd name="connsiteY112" fmla="*/ 390255 h 792877"/>
              <a:gd name="connsiteX113" fmla="*/ 738394 w 766207"/>
              <a:gd name="connsiteY113" fmla="*/ 330343 h 792877"/>
              <a:gd name="connsiteX114" fmla="*/ 740966 w 766207"/>
              <a:gd name="connsiteY114" fmla="*/ 324152 h 792877"/>
              <a:gd name="connsiteX115" fmla="*/ 737442 w 766207"/>
              <a:gd name="connsiteY115" fmla="*/ 318151 h 792877"/>
              <a:gd name="connsiteX116" fmla="*/ 622094 w 766207"/>
              <a:gd name="connsiteY116" fmla="*/ 245190 h 792877"/>
              <a:gd name="connsiteX117" fmla="*/ 617998 w 766207"/>
              <a:gd name="connsiteY117" fmla="*/ 229378 h 792877"/>
              <a:gd name="connsiteX118" fmla="*/ 623904 w 766207"/>
              <a:gd name="connsiteY118" fmla="*/ 207280 h 792877"/>
              <a:gd name="connsiteX119" fmla="*/ 577708 w 766207"/>
              <a:gd name="connsiteY119" fmla="*/ 161084 h 792877"/>
              <a:gd name="connsiteX120" fmla="*/ 559324 w 766207"/>
              <a:gd name="connsiteY120" fmla="*/ 164894 h 792877"/>
              <a:gd name="connsiteX121" fmla="*/ 544846 w 766207"/>
              <a:gd name="connsiteY121" fmla="*/ 160798 h 792877"/>
              <a:gd name="connsiteX122" fmla="*/ 527320 w 766207"/>
              <a:gd name="connsiteY122" fmla="*/ 149273 h 792877"/>
              <a:gd name="connsiteX123" fmla="*/ 191088 w 766207"/>
              <a:gd name="connsiteY123" fmla="*/ 83741 h 792877"/>
              <a:gd name="connsiteX124" fmla="*/ 182230 w 766207"/>
              <a:gd name="connsiteY124" fmla="*/ 76311 h 792877"/>
              <a:gd name="connsiteX125" fmla="*/ 110887 w 766207"/>
              <a:gd name="connsiteY125" fmla="*/ 23924 h 792877"/>
              <a:gd name="connsiteX126" fmla="*/ 23829 w 766207"/>
              <a:gd name="connsiteY126" fmla="*/ 100695 h 792877"/>
              <a:gd name="connsiteX127" fmla="*/ 95266 w 766207"/>
              <a:gd name="connsiteY127" fmla="*/ 187182 h 792877"/>
              <a:gd name="connsiteX128" fmla="*/ 104410 w 766207"/>
              <a:gd name="connsiteY128" fmla="*/ 193564 h 792877"/>
              <a:gd name="connsiteX129" fmla="*/ 104887 w 766207"/>
              <a:gd name="connsiteY129" fmla="*/ 194612 h 792877"/>
              <a:gd name="connsiteX130" fmla="*/ 248619 w 766207"/>
              <a:gd name="connsiteY130" fmla="*/ 459693 h 792877"/>
              <a:gd name="connsiteX131" fmla="*/ 248428 w 766207"/>
              <a:gd name="connsiteY131" fmla="*/ 471504 h 792877"/>
              <a:gd name="connsiteX132" fmla="*/ 238237 w 766207"/>
              <a:gd name="connsiteY132" fmla="*/ 477314 h 792877"/>
              <a:gd name="connsiteX133" fmla="*/ 141463 w 766207"/>
              <a:gd name="connsiteY133" fmla="*/ 477314 h 792877"/>
              <a:gd name="connsiteX134" fmla="*/ 141463 w 766207"/>
              <a:gd name="connsiteY134" fmla="*/ 618093 h 792877"/>
              <a:gd name="connsiteX135" fmla="*/ 478267 w 766207"/>
              <a:gd name="connsiteY135" fmla="*/ 396256 h 792877"/>
              <a:gd name="connsiteX136" fmla="*/ 477695 w 766207"/>
              <a:gd name="connsiteY136" fmla="*/ 397971 h 792877"/>
              <a:gd name="connsiteX137" fmla="*/ 478648 w 766207"/>
              <a:gd name="connsiteY137" fmla="*/ 399495 h 792877"/>
              <a:gd name="connsiteX138" fmla="*/ 537036 w 766207"/>
              <a:gd name="connsiteY138" fmla="*/ 436452 h 792877"/>
              <a:gd name="connsiteX139" fmla="*/ 538846 w 766207"/>
              <a:gd name="connsiteY139" fmla="*/ 436737 h 792877"/>
              <a:gd name="connsiteX140" fmla="*/ 540084 w 766207"/>
              <a:gd name="connsiteY140" fmla="*/ 435690 h 792877"/>
              <a:gd name="connsiteX141" fmla="*/ 573612 w 766207"/>
              <a:gd name="connsiteY141" fmla="*/ 371110 h 792877"/>
              <a:gd name="connsiteX142" fmla="*/ 527416 w 766207"/>
              <a:gd name="connsiteY142" fmla="*/ 341868 h 792877"/>
              <a:gd name="connsiteX143" fmla="*/ 478267 w 766207"/>
              <a:gd name="connsiteY143" fmla="*/ 396256 h 792877"/>
              <a:gd name="connsiteX144" fmla="*/ 717725 w 766207"/>
              <a:gd name="connsiteY144" fmla="*/ 375492 h 792877"/>
              <a:gd name="connsiteX145" fmla="*/ 731155 w 766207"/>
              <a:gd name="connsiteY145" fmla="*/ 383969 h 792877"/>
              <a:gd name="connsiteX146" fmla="*/ 734870 w 766207"/>
              <a:gd name="connsiteY146" fmla="*/ 383969 h 792877"/>
              <a:gd name="connsiteX147" fmla="*/ 736585 w 766207"/>
              <a:gd name="connsiteY147" fmla="*/ 382826 h 792877"/>
              <a:gd name="connsiteX148" fmla="*/ 742109 w 766207"/>
              <a:gd name="connsiteY148" fmla="*/ 374063 h 792877"/>
              <a:gd name="connsiteX149" fmla="*/ 742395 w 766207"/>
              <a:gd name="connsiteY149" fmla="*/ 372063 h 792877"/>
              <a:gd name="connsiteX150" fmla="*/ 740871 w 766207"/>
              <a:gd name="connsiteY150" fmla="*/ 368729 h 792877"/>
              <a:gd name="connsiteX151" fmla="*/ 740871 w 766207"/>
              <a:gd name="connsiteY151" fmla="*/ 368729 h 792877"/>
              <a:gd name="connsiteX152" fmla="*/ 733346 w 766207"/>
              <a:gd name="connsiteY152" fmla="*/ 363966 h 792877"/>
              <a:gd name="connsiteX153" fmla="*/ 717725 w 766207"/>
              <a:gd name="connsiteY153" fmla="*/ 375492 h 792877"/>
              <a:gd name="connsiteX154" fmla="*/ 746014 w 766207"/>
              <a:gd name="connsiteY154" fmla="*/ 339582 h 792877"/>
              <a:gd name="connsiteX155" fmla="*/ 746014 w 766207"/>
              <a:gd name="connsiteY155" fmla="*/ 339582 h 792877"/>
              <a:gd name="connsiteX156" fmla="*/ 746014 w 766207"/>
              <a:gd name="connsiteY156" fmla="*/ 339582 h 792877"/>
              <a:gd name="connsiteX157" fmla="*/ 579422 w 766207"/>
              <a:gd name="connsiteY157" fmla="*/ 240618 h 792877"/>
              <a:gd name="connsiteX158" fmla="*/ 545037 w 766207"/>
              <a:gd name="connsiteY158" fmla="*/ 206232 h 792877"/>
              <a:gd name="connsiteX159" fmla="*/ 545227 w 766207"/>
              <a:gd name="connsiteY159" fmla="*/ 203756 h 792877"/>
              <a:gd name="connsiteX160" fmla="*/ 545418 w 766207"/>
              <a:gd name="connsiteY160" fmla="*/ 201565 h 792877"/>
              <a:gd name="connsiteX161" fmla="*/ 556943 w 766207"/>
              <a:gd name="connsiteY161" fmla="*/ 180324 h 792877"/>
              <a:gd name="connsiteX162" fmla="*/ 579327 w 766207"/>
              <a:gd name="connsiteY162" fmla="*/ 171847 h 792877"/>
              <a:gd name="connsiteX163" fmla="*/ 613712 w 766207"/>
              <a:gd name="connsiteY163" fmla="*/ 206232 h 792877"/>
              <a:gd name="connsiteX164" fmla="*/ 610569 w 766207"/>
              <a:gd name="connsiteY164" fmla="*/ 220425 h 792877"/>
              <a:gd name="connsiteX165" fmla="*/ 579422 w 766207"/>
              <a:gd name="connsiteY165" fmla="*/ 240618 h 792877"/>
              <a:gd name="connsiteX166" fmla="*/ 579422 w 766207"/>
              <a:gd name="connsiteY166" fmla="*/ 195660 h 792877"/>
              <a:gd name="connsiteX167" fmla="*/ 572564 w 766207"/>
              <a:gd name="connsiteY167" fmla="*/ 198327 h 792877"/>
              <a:gd name="connsiteX168" fmla="*/ 569040 w 766207"/>
              <a:gd name="connsiteY168" fmla="*/ 204804 h 792877"/>
              <a:gd name="connsiteX169" fmla="*/ 568945 w 766207"/>
              <a:gd name="connsiteY169" fmla="*/ 205756 h 792877"/>
              <a:gd name="connsiteX170" fmla="*/ 568849 w 766207"/>
              <a:gd name="connsiteY170" fmla="*/ 206994 h 792877"/>
              <a:gd name="connsiteX171" fmla="*/ 579422 w 766207"/>
              <a:gd name="connsiteY171" fmla="*/ 216805 h 792877"/>
              <a:gd name="connsiteX172" fmla="*/ 588947 w 766207"/>
              <a:gd name="connsiteY172" fmla="*/ 210614 h 792877"/>
              <a:gd name="connsiteX173" fmla="*/ 589900 w 766207"/>
              <a:gd name="connsiteY173" fmla="*/ 206232 h 792877"/>
              <a:gd name="connsiteX174" fmla="*/ 579422 w 766207"/>
              <a:gd name="connsiteY174" fmla="*/ 195660 h 792877"/>
              <a:gd name="connsiteX175" fmla="*/ 105934 w 766207"/>
              <a:gd name="connsiteY175" fmla="*/ 159750 h 792877"/>
              <a:gd name="connsiteX176" fmla="*/ 102601 w 766207"/>
              <a:gd name="connsiteY176" fmla="*/ 159655 h 792877"/>
              <a:gd name="connsiteX177" fmla="*/ 98791 w 766207"/>
              <a:gd name="connsiteY177" fmla="*/ 159084 h 792877"/>
              <a:gd name="connsiteX178" fmla="*/ 52309 w 766207"/>
              <a:gd name="connsiteY178" fmla="*/ 102600 h 792877"/>
              <a:gd name="connsiteX179" fmla="*/ 70406 w 766207"/>
              <a:gd name="connsiteY179" fmla="*/ 65643 h 792877"/>
              <a:gd name="connsiteX180" fmla="*/ 109363 w 766207"/>
              <a:gd name="connsiteY180" fmla="*/ 52308 h 792877"/>
              <a:gd name="connsiteX181" fmla="*/ 133938 w 766207"/>
              <a:gd name="connsiteY181" fmla="*/ 60309 h 792877"/>
              <a:gd name="connsiteX182" fmla="*/ 133938 w 766207"/>
              <a:gd name="connsiteY182" fmla="*/ 60309 h 792877"/>
              <a:gd name="connsiteX183" fmla="*/ 159655 w 766207"/>
              <a:gd name="connsiteY183" fmla="*/ 109363 h 792877"/>
              <a:gd name="connsiteX184" fmla="*/ 149273 w 766207"/>
              <a:gd name="connsiteY184" fmla="*/ 137748 h 792877"/>
              <a:gd name="connsiteX185" fmla="*/ 137653 w 766207"/>
              <a:gd name="connsiteY185" fmla="*/ 149178 h 792877"/>
              <a:gd name="connsiteX186" fmla="*/ 105934 w 766207"/>
              <a:gd name="connsiteY186" fmla="*/ 159750 h 792877"/>
              <a:gd name="connsiteX187" fmla="*/ 105839 w 766207"/>
              <a:gd name="connsiteY187" fmla="*/ 75930 h 792877"/>
              <a:gd name="connsiteX188" fmla="*/ 86027 w 766207"/>
              <a:gd name="connsiteY188" fmla="*/ 83455 h 792877"/>
              <a:gd name="connsiteX189" fmla="*/ 75931 w 766207"/>
              <a:gd name="connsiteY189" fmla="*/ 104029 h 792877"/>
              <a:gd name="connsiteX190" fmla="*/ 101458 w 766207"/>
              <a:gd name="connsiteY190" fmla="*/ 135366 h 792877"/>
              <a:gd name="connsiteX191" fmla="*/ 103363 w 766207"/>
              <a:gd name="connsiteY191" fmla="*/ 135747 h 792877"/>
              <a:gd name="connsiteX192" fmla="*/ 123460 w 766207"/>
              <a:gd name="connsiteY192" fmla="*/ 129937 h 792877"/>
              <a:gd name="connsiteX193" fmla="*/ 129937 w 766207"/>
              <a:gd name="connsiteY193" fmla="*/ 123555 h 792877"/>
              <a:gd name="connsiteX194" fmla="*/ 135748 w 766207"/>
              <a:gd name="connsiteY194" fmla="*/ 107744 h 792877"/>
              <a:gd name="connsiteX195" fmla="*/ 121365 w 766207"/>
              <a:gd name="connsiteY195" fmla="*/ 80407 h 792877"/>
              <a:gd name="connsiteX196" fmla="*/ 121365 w 766207"/>
              <a:gd name="connsiteY196" fmla="*/ 80407 h 792877"/>
              <a:gd name="connsiteX197" fmla="*/ 107744 w 766207"/>
              <a:gd name="connsiteY197" fmla="*/ 75930 h 792877"/>
              <a:gd name="connsiteX198" fmla="*/ 105839 w 766207"/>
              <a:gd name="connsiteY198" fmla="*/ 75930 h 79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766207" h="792877">
                <a:moveTo>
                  <a:pt x="481696" y="792877"/>
                </a:moveTo>
                <a:lnTo>
                  <a:pt x="396447" y="792877"/>
                </a:lnTo>
                <a:cubicBezTo>
                  <a:pt x="389875" y="792877"/>
                  <a:pt x="384541" y="787543"/>
                  <a:pt x="384541" y="780971"/>
                </a:cubicBezTo>
                <a:lnTo>
                  <a:pt x="384541" y="736394"/>
                </a:lnTo>
                <a:lnTo>
                  <a:pt x="294529" y="736394"/>
                </a:lnTo>
                <a:lnTo>
                  <a:pt x="294529" y="780971"/>
                </a:lnTo>
                <a:cubicBezTo>
                  <a:pt x="294529" y="787543"/>
                  <a:pt x="289195" y="792877"/>
                  <a:pt x="282623" y="792877"/>
                </a:cubicBezTo>
                <a:lnTo>
                  <a:pt x="197374" y="792877"/>
                </a:lnTo>
                <a:cubicBezTo>
                  <a:pt x="190802" y="792877"/>
                  <a:pt x="185468" y="787543"/>
                  <a:pt x="185468" y="780971"/>
                </a:cubicBezTo>
                <a:lnTo>
                  <a:pt x="185468" y="680863"/>
                </a:lnTo>
                <a:cubicBezTo>
                  <a:pt x="185468" y="664956"/>
                  <a:pt x="198422" y="652002"/>
                  <a:pt x="214329" y="652002"/>
                </a:cubicBezTo>
                <a:lnTo>
                  <a:pt x="259192" y="652002"/>
                </a:lnTo>
                <a:cubicBezTo>
                  <a:pt x="259192" y="651717"/>
                  <a:pt x="259192" y="651431"/>
                  <a:pt x="259192" y="651240"/>
                </a:cubicBezTo>
                <a:lnTo>
                  <a:pt x="259192" y="646478"/>
                </a:lnTo>
                <a:cubicBezTo>
                  <a:pt x="259192" y="644954"/>
                  <a:pt x="259287" y="643525"/>
                  <a:pt x="259477" y="642001"/>
                </a:cubicBezTo>
                <a:lnTo>
                  <a:pt x="129556" y="642001"/>
                </a:lnTo>
                <a:cubicBezTo>
                  <a:pt x="122984" y="642001"/>
                  <a:pt x="117650" y="636667"/>
                  <a:pt x="117650" y="630095"/>
                </a:cubicBezTo>
                <a:lnTo>
                  <a:pt x="117650" y="465312"/>
                </a:lnTo>
                <a:cubicBezTo>
                  <a:pt x="117650" y="458740"/>
                  <a:pt x="122984" y="453406"/>
                  <a:pt x="129556" y="453406"/>
                </a:cubicBezTo>
                <a:lnTo>
                  <a:pt x="218234" y="453406"/>
                </a:lnTo>
                <a:lnTo>
                  <a:pt x="86122" y="209852"/>
                </a:lnTo>
                <a:cubicBezTo>
                  <a:pt x="34211" y="200041"/>
                  <a:pt x="-3127" y="152607"/>
                  <a:pt x="207" y="99267"/>
                </a:cubicBezTo>
                <a:cubicBezTo>
                  <a:pt x="3922" y="40974"/>
                  <a:pt x="54214" y="-3413"/>
                  <a:pt x="112602" y="207"/>
                </a:cubicBezTo>
                <a:cubicBezTo>
                  <a:pt x="151369" y="2683"/>
                  <a:pt x="185849" y="26496"/>
                  <a:pt x="202042" y="61548"/>
                </a:cubicBezTo>
                <a:lnTo>
                  <a:pt x="532083" y="125841"/>
                </a:lnTo>
                <a:cubicBezTo>
                  <a:pt x="542179" y="127842"/>
                  <a:pt x="551323" y="132699"/>
                  <a:pt x="558562" y="139843"/>
                </a:cubicBezTo>
                <a:cubicBezTo>
                  <a:pt x="564849" y="138033"/>
                  <a:pt x="571326" y="137081"/>
                  <a:pt x="577898" y="137081"/>
                </a:cubicBezTo>
                <a:cubicBezTo>
                  <a:pt x="616474" y="137081"/>
                  <a:pt x="647907" y="168513"/>
                  <a:pt x="647907" y="207090"/>
                </a:cubicBezTo>
                <a:cubicBezTo>
                  <a:pt x="647907" y="214995"/>
                  <a:pt x="646478" y="222806"/>
                  <a:pt x="643716" y="230426"/>
                </a:cubicBezTo>
                <a:lnTo>
                  <a:pt x="750301" y="297863"/>
                </a:lnTo>
                <a:cubicBezTo>
                  <a:pt x="758873" y="303292"/>
                  <a:pt x="764207" y="312246"/>
                  <a:pt x="764874" y="322342"/>
                </a:cubicBezTo>
                <a:cubicBezTo>
                  <a:pt x="765541" y="332439"/>
                  <a:pt x="761445" y="341964"/>
                  <a:pt x="753730" y="348536"/>
                </a:cubicBezTo>
                <a:cubicBezTo>
                  <a:pt x="761540" y="353584"/>
                  <a:pt x="766207" y="362252"/>
                  <a:pt x="766207" y="371967"/>
                </a:cubicBezTo>
                <a:cubicBezTo>
                  <a:pt x="766207" y="377587"/>
                  <a:pt x="764874" y="382540"/>
                  <a:pt x="762207" y="386731"/>
                </a:cubicBezTo>
                <a:lnTo>
                  <a:pt x="756682" y="395494"/>
                </a:lnTo>
                <a:cubicBezTo>
                  <a:pt x="754015" y="399685"/>
                  <a:pt x="750110" y="403019"/>
                  <a:pt x="745062" y="405400"/>
                </a:cubicBezTo>
                <a:cubicBezTo>
                  <a:pt x="736299" y="409591"/>
                  <a:pt x="726298" y="409020"/>
                  <a:pt x="718392" y="404067"/>
                </a:cubicBezTo>
                <a:lnTo>
                  <a:pt x="697246" y="390732"/>
                </a:lnTo>
                <a:lnTo>
                  <a:pt x="672958" y="408829"/>
                </a:lnTo>
                <a:cubicBezTo>
                  <a:pt x="662956" y="417211"/>
                  <a:pt x="648097" y="418164"/>
                  <a:pt x="636477" y="410829"/>
                </a:cubicBezTo>
                <a:lnTo>
                  <a:pt x="593614" y="383683"/>
                </a:lnTo>
                <a:cubicBezTo>
                  <a:pt x="579803" y="408543"/>
                  <a:pt x="567802" y="432737"/>
                  <a:pt x="561420" y="445977"/>
                </a:cubicBezTo>
                <a:cubicBezTo>
                  <a:pt x="558181" y="452549"/>
                  <a:pt x="552276" y="457502"/>
                  <a:pt x="545227" y="459502"/>
                </a:cubicBezTo>
                <a:cubicBezTo>
                  <a:pt x="538084" y="461502"/>
                  <a:pt x="530464" y="460359"/>
                  <a:pt x="524177" y="456454"/>
                </a:cubicBezTo>
                <a:lnTo>
                  <a:pt x="465789" y="419497"/>
                </a:lnTo>
                <a:cubicBezTo>
                  <a:pt x="459312" y="415401"/>
                  <a:pt x="455026" y="408734"/>
                  <a:pt x="453978" y="401114"/>
                </a:cubicBezTo>
                <a:cubicBezTo>
                  <a:pt x="452930" y="393494"/>
                  <a:pt x="455311" y="385874"/>
                  <a:pt x="460455" y="380159"/>
                </a:cubicBezTo>
                <a:lnTo>
                  <a:pt x="460455" y="380159"/>
                </a:lnTo>
                <a:lnTo>
                  <a:pt x="506842" y="328724"/>
                </a:lnTo>
                <a:lnTo>
                  <a:pt x="499126" y="323866"/>
                </a:lnTo>
                <a:cubicBezTo>
                  <a:pt x="491983" y="319389"/>
                  <a:pt x="487125" y="312341"/>
                  <a:pt x="485220" y="304149"/>
                </a:cubicBezTo>
                <a:cubicBezTo>
                  <a:pt x="483410" y="295958"/>
                  <a:pt x="484839" y="287481"/>
                  <a:pt x="489316" y="280432"/>
                </a:cubicBezTo>
                <a:lnTo>
                  <a:pt x="515414" y="239094"/>
                </a:lnTo>
                <a:cubicBezTo>
                  <a:pt x="513509" y="235379"/>
                  <a:pt x="511985" y="231474"/>
                  <a:pt x="510747" y="227378"/>
                </a:cubicBezTo>
                <a:lnTo>
                  <a:pt x="196422" y="166132"/>
                </a:lnTo>
                <a:lnTo>
                  <a:pt x="352251" y="453406"/>
                </a:lnTo>
                <a:lnTo>
                  <a:pt x="391494" y="453406"/>
                </a:lnTo>
                <a:cubicBezTo>
                  <a:pt x="426832" y="453406"/>
                  <a:pt x="455597" y="482172"/>
                  <a:pt x="455597" y="517509"/>
                </a:cubicBezTo>
                <a:lnTo>
                  <a:pt x="455597" y="613902"/>
                </a:lnTo>
                <a:cubicBezTo>
                  <a:pt x="455597" y="629333"/>
                  <a:pt x="443024" y="641906"/>
                  <a:pt x="427594" y="641906"/>
                </a:cubicBezTo>
                <a:lnTo>
                  <a:pt x="419497" y="641906"/>
                </a:lnTo>
                <a:cubicBezTo>
                  <a:pt x="419688" y="643335"/>
                  <a:pt x="419783" y="644859"/>
                  <a:pt x="419783" y="646383"/>
                </a:cubicBezTo>
                <a:lnTo>
                  <a:pt x="419783" y="651145"/>
                </a:lnTo>
                <a:cubicBezTo>
                  <a:pt x="419783" y="651431"/>
                  <a:pt x="419783" y="651717"/>
                  <a:pt x="419783" y="651907"/>
                </a:cubicBezTo>
                <a:lnTo>
                  <a:pt x="464646" y="651907"/>
                </a:lnTo>
                <a:cubicBezTo>
                  <a:pt x="480553" y="651907"/>
                  <a:pt x="493602" y="664861"/>
                  <a:pt x="493602" y="680768"/>
                </a:cubicBezTo>
                <a:lnTo>
                  <a:pt x="493602" y="780876"/>
                </a:lnTo>
                <a:cubicBezTo>
                  <a:pt x="493602" y="787543"/>
                  <a:pt x="488268" y="792877"/>
                  <a:pt x="481696" y="792877"/>
                </a:cubicBezTo>
                <a:close/>
                <a:moveTo>
                  <a:pt x="408353" y="769065"/>
                </a:moveTo>
                <a:lnTo>
                  <a:pt x="469789" y="769065"/>
                </a:lnTo>
                <a:lnTo>
                  <a:pt x="469789" y="680863"/>
                </a:lnTo>
                <a:cubicBezTo>
                  <a:pt x="469789" y="678101"/>
                  <a:pt x="467408" y="675815"/>
                  <a:pt x="464646" y="675815"/>
                </a:cubicBezTo>
                <a:lnTo>
                  <a:pt x="214329" y="675815"/>
                </a:lnTo>
                <a:cubicBezTo>
                  <a:pt x="211567" y="675815"/>
                  <a:pt x="209281" y="678101"/>
                  <a:pt x="209281" y="680863"/>
                </a:cubicBezTo>
                <a:lnTo>
                  <a:pt x="209281" y="769065"/>
                </a:lnTo>
                <a:lnTo>
                  <a:pt x="270717" y="769065"/>
                </a:lnTo>
                <a:lnTo>
                  <a:pt x="270717" y="724488"/>
                </a:lnTo>
                <a:cubicBezTo>
                  <a:pt x="270717" y="717915"/>
                  <a:pt x="276051" y="712581"/>
                  <a:pt x="282623" y="712581"/>
                </a:cubicBezTo>
                <a:lnTo>
                  <a:pt x="396447" y="712581"/>
                </a:lnTo>
                <a:cubicBezTo>
                  <a:pt x="403019" y="712581"/>
                  <a:pt x="408353" y="717915"/>
                  <a:pt x="408353" y="724488"/>
                </a:cubicBezTo>
                <a:lnTo>
                  <a:pt x="408353" y="769065"/>
                </a:lnTo>
                <a:close/>
                <a:moveTo>
                  <a:pt x="283004" y="651907"/>
                </a:moveTo>
                <a:lnTo>
                  <a:pt x="395971" y="651907"/>
                </a:lnTo>
                <a:cubicBezTo>
                  <a:pt x="395971" y="651621"/>
                  <a:pt x="396066" y="651431"/>
                  <a:pt x="396066" y="651145"/>
                </a:cubicBezTo>
                <a:lnTo>
                  <a:pt x="396066" y="646383"/>
                </a:lnTo>
                <a:cubicBezTo>
                  <a:pt x="396066" y="644478"/>
                  <a:pt x="395209" y="642954"/>
                  <a:pt x="394161" y="641906"/>
                </a:cubicBezTo>
                <a:lnTo>
                  <a:pt x="284909" y="641906"/>
                </a:lnTo>
                <a:cubicBezTo>
                  <a:pt x="283861" y="642954"/>
                  <a:pt x="283004" y="644478"/>
                  <a:pt x="283004" y="646383"/>
                </a:cubicBezTo>
                <a:lnTo>
                  <a:pt x="283004" y="651145"/>
                </a:lnTo>
                <a:cubicBezTo>
                  <a:pt x="283004" y="651431"/>
                  <a:pt x="283004" y="651717"/>
                  <a:pt x="283004" y="651907"/>
                </a:cubicBezTo>
                <a:close/>
                <a:moveTo>
                  <a:pt x="141463" y="618093"/>
                </a:moveTo>
                <a:lnTo>
                  <a:pt x="427689" y="618093"/>
                </a:lnTo>
                <a:cubicBezTo>
                  <a:pt x="429975" y="618093"/>
                  <a:pt x="431880" y="616188"/>
                  <a:pt x="431880" y="613902"/>
                </a:cubicBezTo>
                <a:lnTo>
                  <a:pt x="431880" y="517509"/>
                </a:lnTo>
                <a:cubicBezTo>
                  <a:pt x="431880" y="495316"/>
                  <a:pt x="413782" y="477219"/>
                  <a:pt x="391589" y="477219"/>
                </a:cubicBezTo>
                <a:lnTo>
                  <a:pt x="345202" y="477219"/>
                </a:lnTo>
                <a:cubicBezTo>
                  <a:pt x="340821" y="477219"/>
                  <a:pt x="336820" y="474837"/>
                  <a:pt x="334725" y="471027"/>
                </a:cubicBezTo>
                <a:lnTo>
                  <a:pt x="170514" y="168132"/>
                </a:lnTo>
                <a:cubicBezTo>
                  <a:pt x="168323" y="164037"/>
                  <a:pt x="168704" y="158988"/>
                  <a:pt x="171466" y="155274"/>
                </a:cubicBezTo>
                <a:cubicBezTo>
                  <a:pt x="173371" y="152797"/>
                  <a:pt x="175181" y="149940"/>
                  <a:pt x="177086" y="146606"/>
                </a:cubicBezTo>
                <a:cubicBezTo>
                  <a:pt x="179658" y="142224"/>
                  <a:pt x="184706" y="139843"/>
                  <a:pt x="189659" y="140796"/>
                </a:cubicBezTo>
                <a:lnTo>
                  <a:pt x="516652" y="204518"/>
                </a:lnTo>
                <a:cubicBezTo>
                  <a:pt x="518176" y="204804"/>
                  <a:pt x="519605" y="204804"/>
                  <a:pt x="521034" y="204899"/>
                </a:cubicBezTo>
                <a:cubicBezTo>
                  <a:pt x="526654" y="205089"/>
                  <a:pt x="531416" y="209280"/>
                  <a:pt x="532369" y="214805"/>
                </a:cubicBezTo>
                <a:cubicBezTo>
                  <a:pt x="533512" y="221568"/>
                  <a:pt x="535893" y="227664"/>
                  <a:pt x="539417" y="232998"/>
                </a:cubicBezTo>
                <a:cubicBezTo>
                  <a:pt x="542084" y="236903"/>
                  <a:pt x="542084" y="242046"/>
                  <a:pt x="539608" y="246047"/>
                </a:cubicBezTo>
                <a:lnTo>
                  <a:pt x="509604" y="293481"/>
                </a:lnTo>
                <a:cubicBezTo>
                  <a:pt x="508461" y="295196"/>
                  <a:pt x="508175" y="297291"/>
                  <a:pt x="508556" y="299196"/>
                </a:cubicBezTo>
                <a:cubicBezTo>
                  <a:pt x="509032" y="301197"/>
                  <a:pt x="510175" y="302911"/>
                  <a:pt x="511890" y="303959"/>
                </a:cubicBezTo>
                <a:lnTo>
                  <a:pt x="531511" y="316341"/>
                </a:lnTo>
                <a:cubicBezTo>
                  <a:pt x="531511" y="316341"/>
                  <a:pt x="531511" y="316341"/>
                  <a:pt x="531511" y="316341"/>
                </a:cubicBezTo>
                <a:lnTo>
                  <a:pt x="649145" y="390827"/>
                </a:lnTo>
                <a:cubicBezTo>
                  <a:pt x="652003" y="392637"/>
                  <a:pt x="655527" y="392351"/>
                  <a:pt x="658099" y="390255"/>
                </a:cubicBezTo>
                <a:lnTo>
                  <a:pt x="738394" y="330343"/>
                </a:lnTo>
                <a:cubicBezTo>
                  <a:pt x="740204" y="328724"/>
                  <a:pt x="741061" y="326533"/>
                  <a:pt x="740966" y="324152"/>
                </a:cubicBezTo>
                <a:cubicBezTo>
                  <a:pt x="740776" y="321675"/>
                  <a:pt x="739537" y="319485"/>
                  <a:pt x="737442" y="318151"/>
                </a:cubicBezTo>
                <a:lnTo>
                  <a:pt x="622094" y="245190"/>
                </a:lnTo>
                <a:cubicBezTo>
                  <a:pt x="616760" y="241856"/>
                  <a:pt x="614950" y="234903"/>
                  <a:pt x="617998" y="229378"/>
                </a:cubicBezTo>
                <a:cubicBezTo>
                  <a:pt x="621904" y="222234"/>
                  <a:pt x="623904" y="214805"/>
                  <a:pt x="623904" y="207280"/>
                </a:cubicBezTo>
                <a:cubicBezTo>
                  <a:pt x="623904" y="181753"/>
                  <a:pt x="603139" y="161084"/>
                  <a:pt x="577708" y="161084"/>
                </a:cubicBezTo>
                <a:cubicBezTo>
                  <a:pt x="571421" y="161084"/>
                  <a:pt x="565230" y="162417"/>
                  <a:pt x="559324" y="164894"/>
                </a:cubicBezTo>
                <a:cubicBezTo>
                  <a:pt x="554086" y="167180"/>
                  <a:pt x="548085" y="165465"/>
                  <a:pt x="544846" y="160798"/>
                </a:cubicBezTo>
                <a:cubicBezTo>
                  <a:pt x="540560" y="154797"/>
                  <a:pt x="534369" y="150702"/>
                  <a:pt x="527320" y="149273"/>
                </a:cubicBezTo>
                <a:lnTo>
                  <a:pt x="191088" y="83741"/>
                </a:lnTo>
                <a:cubicBezTo>
                  <a:pt x="187087" y="82979"/>
                  <a:pt x="183754" y="80121"/>
                  <a:pt x="182230" y="76311"/>
                </a:cubicBezTo>
                <a:cubicBezTo>
                  <a:pt x="170704" y="46498"/>
                  <a:pt x="142701" y="25924"/>
                  <a:pt x="110887" y="23924"/>
                </a:cubicBezTo>
                <a:cubicBezTo>
                  <a:pt x="65739" y="20971"/>
                  <a:pt x="26686" y="55547"/>
                  <a:pt x="23829" y="100695"/>
                </a:cubicBezTo>
                <a:cubicBezTo>
                  <a:pt x="21162" y="143653"/>
                  <a:pt x="52499" y="181658"/>
                  <a:pt x="95266" y="187182"/>
                </a:cubicBezTo>
                <a:cubicBezTo>
                  <a:pt x="99172" y="187659"/>
                  <a:pt x="102601" y="190040"/>
                  <a:pt x="104410" y="193564"/>
                </a:cubicBezTo>
                <a:cubicBezTo>
                  <a:pt x="104506" y="193850"/>
                  <a:pt x="104696" y="194231"/>
                  <a:pt x="104887" y="194612"/>
                </a:cubicBezTo>
                <a:lnTo>
                  <a:pt x="248619" y="459693"/>
                </a:lnTo>
                <a:cubicBezTo>
                  <a:pt x="250619" y="463407"/>
                  <a:pt x="250524" y="467884"/>
                  <a:pt x="248428" y="471504"/>
                </a:cubicBezTo>
                <a:cubicBezTo>
                  <a:pt x="246238" y="475123"/>
                  <a:pt x="242428" y="477314"/>
                  <a:pt x="238237" y="477314"/>
                </a:cubicBezTo>
                <a:lnTo>
                  <a:pt x="141463" y="477314"/>
                </a:lnTo>
                <a:lnTo>
                  <a:pt x="141463" y="618093"/>
                </a:lnTo>
                <a:close/>
                <a:moveTo>
                  <a:pt x="478267" y="396256"/>
                </a:moveTo>
                <a:cubicBezTo>
                  <a:pt x="477695" y="396828"/>
                  <a:pt x="477695" y="397494"/>
                  <a:pt x="477695" y="397971"/>
                </a:cubicBezTo>
                <a:cubicBezTo>
                  <a:pt x="477790" y="398447"/>
                  <a:pt x="477981" y="399018"/>
                  <a:pt x="478648" y="399495"/>
                </a:cubicBezTo>
                <a:lnTo>
                  <a:pt x="537036" y="436452"/>
                </a:lnTo>
                <a:cubicBezTo>
                  <a:pt x="537703" y="436928"/>
                  <a:pt x="538369" y="436833"/>
                  <a:pt x="538846" y="436737"/>
                </a:cubicBezTo>
                <a:cubicBezTo>
                  <a:pt x="539417" y="436547"/>
                  <a:pt x="539798" y="436166"/>
                  <a:pt x="540084" y="435690"/>
                </a:cubicBezTo>
                <a:cubicBezTo>
                  <a:pt x="546656" y="422069"/>
                  <a:pt x="559229" y="396828"/>
                  <a:pt x="573612" y="371110"/>
                </a:cubicBezTo>
                <a:lnTo>
                  <a:pt x="527416" y="341868"/>
                </a:lnTo>
                <a:lnTo>
                  <a:pt x="478267" y="396256"/>
                </a:lnTo>
                <a:close/>
                <a:moveTo>
                  <a:pt x="717725" y="375492"/>
                </a:moveTo>
                <a:lnTo>
                  <a:pt x="731155" y="383969"/>
                </a:lnTo>
                <a:cubicBezTo>
                  <a:pt x="732489" y="384826"/>
                  <a:pt x="734013" y="384350"/>
                  <a:pt x="734870" y="383969"/>
                </a:cubicBezTo>
                <a:cubicBezTo>
                  <a:pt x="736108" y="383397"/>
                  <a:pt x="736489" y="382921"/>
                  <a:pt x="736585" y="382826"/>
                </a:cubicBezTo>
                <a:lnTo>
                  <a:pt x="742109" y="374063"/>
                </a:lnTo>
                <a:cubicBezTo>
                  <a:pt x="742300" y="373777"/>
                  <a:pt x="742395" y="373015"/>
                  <a:pt x="742395" y="372063"/>
                </a:cubicBezTo>
                <a:cubicBezTo>
                  <a:pt x="742395" y="371205"/>
                  <a:pt x="742204" y="369586"/>
                  <a:pt x="740871" y="368729"/>
                </a:cubicBezTo>
                <a:cubicBezTo>
                  <a:pt x="740871" y="368729"/>
                  <a:pt x="740871" y="368729"/>
                  <a:pt x="740871" y="368729"/>
                </a:cubicBezTo>
                <a:lnTo>
                  <a:pt x="733346" y="363966"/>
                </a:lnTo>
                <a:lnTo>
                  <a:pt x="717725" y="375492"/>
                </a:lnTo>
                <a:close/>
                <a:moveTo>
                  <a:pt x="746014" y="339582"/>
                </a:moveTo>
                <a:lnTo>
                  <a:pt x="746014" y="339582"/>
                </a:lnTo>
                <a:lnTo>
                  <a:pt x="746014" y="339582"/>
                </a:lnTo>
                <a:close/>
                <a:moveTo>
                  <a:pt x="579422" y="240618"/>
                </a:moveTo>
                <a:cubicBezTo>
                  <a:pt x="560467" y="240618"/>
                  <a:pt x="545037" y="225187"/>
                  <a:pt x="545037" y="206232"/>
                </a:cubicBezTo>
                <a:cubicBezTo>
                  <a:pt x="545037" y="205661"/>
                  <a:pt x="545132" y="204327"/>
                  <a:pt x="545227" y="203756"/>
                </a:cubicBezTo>
                <a:cubicBezTo>
                  <a:pt x="545227" y="203375"/>
                  <a:pt x="545323" y="202422"/>
                  <a:pt x="545418" y="201565"/>
                </a:cubicBezTo>
                <a:cubicBezTo>
                  <a:pt x="546561" y="193278"/>
                  <a:pt x="550657" y="185754"/>
                  <a:pt x="556943" y="180324"/>
                </a:cubicBezTo>
                <a:cubicBezTo>
                  <a:pt x="563230" y="174895"/>
                  <a:pt x="571231" y="171847"/>
                  <a:pt x="579327" y="171847"/>
                </a:cubicBezTo>
                <a:cubicBezTo>
                  <a:pt x="598282" y="171847"/>
                  <a:pt x="613712" y="187278"/>
                  <a:pt x="613712" y="206232"/>
                </a:cubicBezTo>
                <a:cubicBezTo>
                  <a:pt x="613712" y="211090"/>
                  <a:pt x="612664" y="215853"/>
                  <a:pt x="610569" y="220425"/>
                </a:cubicBezTo>
                <a:cubicBezTo>
                  <a:pt x="605044" y="232712"/>
                  <a:pt x="592757" y="240618"/>
                  <a:pt x="579422" y="240618"/>
                </a:cubicBezTo>
                <a:close/>
                <a:moveTo>
                  <a:pt x="579422" y="195660"/>
                </a:moveTo>
                <a:cubicBezTo>
                  <a:pt x="576279" y="195660"/>
                  <a:pt x="573993" y="197088"/>
                  <a:pt x="572564" y="198327"/>
                </a:cubicBezTo>
                <a:cubicBezTo>
                  <a:pt x="570564" y="200041"/>
                  <a:pt x="569421" y="202232"/>
                  <a:pt x="569040" y="204804"/>
                </a:cubicBezTo>
                <a:cubicBezTo>
                  <a:pt x="569040" y="204899"/>
                  <a:pt x="568945" y="205661"/>
                  <a:pt x="568945" y="205756"/>
                </a:cubicBezTo>
                <a:cubicBezTo>
                  <a:pt x="568945" y="205947"/>
                  <a:pt x="568849" y="206709"/>
                  <a:pt x="568849" y="206994"/>
                </a:cubicBezTo>
                <a:cubicBezTo>
                  <a:pt x="568849" y="212043"/>
                  <a:pt x="573612" y="216805"/>
                  <a:pt x="579422" y="216805"/>
                </a:cubicBezTo>
                <a:cubicBezTo>
                  <a:pt x="583518" y="216805"/>
                  <a:pt x="587233" y="214329"/>
                  <a:pt x="588947" y="210614"/>
                </a:cubicBezTo>
                <a:cubicBezTo>
                  <a:pt x="589614" y="209185"/>
                  <a:pt x="589900" y="207756"/>
                  <a:pt x="589900" y="206232"/>
                </a:cubicBezTo>
                <a:cubicBezTo>
                  <a:pt x="589995" y="200422"/>
                  <a:pt x="585232" y="195660"/>
                  <a:pt x="579422" y="195660"/>
                </a:cubicBezTo>
                <a:close/>
                <a:moveTo>
                  <a:pt x="105934" y="159750"/>
                </a:moveTo>
                <a:cubicBezTo>
                  <a:pt x="104791" y="159750"/>
                  <a:pt x="103648" y="159750"/>
                  <a:pt x="102601" y="159655"/>
                </a:cubicBezTo>
                <a:cubicBezTo>
                  <a:pt x="101267" y="159560"/>
                  <a:pt x="100029" y="159369"/>
                  <a:pt x="98791" y="159084"/>
                </a:cubicBezTo>
                <a:cubicBezTo>
                  <a:pt x="70216" y="154797"/>
                  <a:pt x="50499" y="130604"/>
                  <a:pt x="52309" y="102600"/>
                </a:cubicBezTo>
                <a:cubicBezTo>
                  <a:pt x="53166" y="88218"/>
                  <a:pt x="59643" y="75168"/>
                  <a:pt x="70406" y="65643"/>
                </a:cubicBezTo>
                <a:cubicBezTo>
                  <a:pt x="81169" y="56118"/>
                  <a:pt x="94981" y="51356"/>
                  <a:pt x="109363" y="52308"/>
                </a:cubicBezTo>
                <a:cubicBezTo>
                  <a:pt x="117936" y="52880"/>
                  <a:pt x="126223" y="55547"/>
                  <a:pt x="133938" y="60309"/>
                </a:cubicBezTo>
                <a:lnTo>
                  <a:pt x="133938" y="60309"/>
                </a:lnTo>
                <a:cubicBezTo>
                  <a:pt x="150988" y="70787"/>
                  <a:pt x="160894" y="89646"/>
                  <a:pt x="159655" y="109363"/>
                </a:cubicBezTo>
                <a:cubicBezTo>
                  <a:pt x="158989" y="119555"/>
                  <a:pt x="155464" y="129366"/>
                  <a:pt x="149273" y="137748"/>
                </a:cubicBezTo>
                <a:cubicBezTo>
                  <a:pt x="146225" y="141939"/>
                  <a:pt x="142320" y="145844"/>
                  <a:pt x="137653" y="149178"/>
                </a:cubicBezTo>
                <a:cubicBezTo>
                  <a:pt x="128128" y="156131"/>
                  <a:pt x="117269" y="159750"/>
                  <a:pt x="105934" y="159750"/>
                </a:cubicBezTo>
                <a:close/>
                <a:moveTo>
                  <a:pt x="105839" y="75930"/>
                </a:moveTo>
                <a:cubicBezTo>
                  <a:pt x="98505" y="75930"/>
                  <a:pt x="91552" y="78597"/>
                  <a:pt x="86027" y="83455"/>
                </a:cubicBezTo>
                <a:cubicBezTo>
                  <a:pt x="80026" y="88789"/>
                  <a:pt x="76407" y="96028"/>
                  <a:pt x="75931" y="104029"/>
                </a:cubicBezTo>
                <a:cubicBezTo>
                  <a:pt x="74978" y="119555"/>
                  <a:pt x="85932" y="133080"/>
                  <a:pt x="101458" y="135366"/>
                </a:cubicBezTo>
                <a:lnTo>
                  <a:pt x="103363" y="135747"/>
                </a:lnTo>
                <a:cubicBezTo>
                  <a:pt x="112697" y="136414"/>
                  <a:pt x="119365" y="132985"/>
                  <a:pt x="123460" y="129937"/>
                </a:cubicBezTo>
                <a:cubicBezTo>
                  <a:pt x="126127" y="128032"/>
                  <a:pt x="128318" y="125841"/>
                  <a:pt x="129937" y="123555"/>
                </a:cubicBezTo>
                <a:cubicBezTo>
                  <a:pt x="133366" y="118888"/>
                  <a:pt x="135367" y="113364"/>
                  <a:pt x="135748" y="107744"/>
                </a:cubicBezTo>
                <a:cubicBezTo>
                  <a:pt x="136414" y="96790"/>
                  <a:pt x="130890" y="86313"/>
                  <a:pt x="121365" y="80407"/>
                </a:cubicBezTo>
                <a:cubicBezTo>
                  <a:pt x="121365" y="80407"/>
                  <a:pt x="121365" y="80407"/>
                  <a:pt x="121365" y="80407"/>
                </a:cubicBezTo>
                <a:cubicBezTo>
                  <a:pt x="116983" y="77740"/>
                  <a:pt x="112411" y="76216"/>
                  <a:pt x="107744" y="75930"/>
                </a:cubicBezTo>
                <a:cubicBezTo>
                  <a:pt x="107173" y="75930"/>
                  <a:pt x="106506" y="75930"/>
                  <a:pt x="105839" y="75930"/>
                </a:cubicBezTo>
                <a:close/>
              </a:path>
            </a:pathLst>
          </a:custGeom>
          <a:solidFill>
            <a:schemeClr val="bg2"/>
          </a:solidFill>
          <a:ln w="9525" cap="flat">
            <a:solidFill>
              <a:schemeClr val="bg2"/>
            </a:solidFill>
            <a:prstDash val="solid"/>
            <a:miter/>
          </a:ln>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8" name="Title 2">
            <a:extLst>
              <a:ext uri="{FF2B5EF4-FFF2-40B4-BE49-F238E27FC236}">
                <a16:creationId xmlns:a16="http://schemas.microsoft.com/office/drawing/2014/main" id="{62E586B3-EAE9-79AC-0462-76815D993B67}"/>
              </a:ext>
            </a:extLst>
          </p:cNvPr>
          <p:cNvSpPr>
            <a:spLocks noGrp="1"/>
          </p:cNvSpPr>
          <p:nvPr>
            <p:ph type="title"/>
          </p:nvPr>
        </p:nvSpPr>
        <p:spPr>
          <a:xfrm>
            <a:off x="181154" y="429683"/>
            <a:ext cx="9799607" cy="410233"/>
          </a:xfrm>
        </p:spPr>
        <p:txBody>
          <a:bodyPr>
            <a:noAutofit/>
          </a:bodyPr>
          <a:lstStyle/>
          <a:p>
            <a:r>
              <a:rPr lang="en-US" sz="2800" dirty="0"/>
              <a:t>The ‘Old’ Work Processes – Where we might be today…</a:t>
            </a:r>
          </a:p>
        </p:txBody>
      </p:sp>
    </p:spTree>
    <p:extLst>
      <p:ext uri="{BB962C8B-B14F-4D97-AF65-F5344CB8AC3E}">
        <p14:creationId xmlns:p14="http://schemas.microsoft.com/office/powerpoint/2010/main" val="3846460425"/>
      </p:ext>
    </p:extLst>
  </p:cSld>
  <p:clrMapOvr>
    <a:masterClrMapping/>
  </p:clrMapOvr>
</p:sld>
</file>

<file path=ppt/theme/theme1.xml><?xml version="1.0" encoding="utf-8"?>
<a:theme xmlns:a="http://schemas.openxmlformats.org/drawingml/2006/main" name="Streamline 2024">
  <a:themeElements>
    <a:clrScheme name="Custom 7">
      <a:dk1>
        <a:srgbClr val="000000"/>
      </a:dk1>
      <a:lt1>
        <a:srgbClr val="FFFFFF"/>
      </a:lt1>
      <a:dk2>
        <a:srgbClr val="153C15"/>
      </a:dk2>
      <a:lt2>
        <a:srgbClr val="FCFFFF"/>
      </a:lt2>
      <a:accent1>
        <a:srgbClr val="153C15"/>
      </a:accent1>
      <a:accent2>
        <a:srgbClr val="1F600B"/>
      </a:accent2>
      <a:accent3>
        <a:srgbClr val="3BA30F"/>
      </a:accent3>
      <a:accent4>
        <a:srgbClr val="69CE40"/>
      </a:accent4>
      <a:accent5>
        <a:srgbClr val="D0E9CD"/>
      </a:accent5>
      <a:accent6>
        <a:srgbClr val="70AD47"/>
      </a:accent6>
      <a:hlink>
        <a:srgbClr val="3BA30F"/>
      </a:hlink>
      <a:folHlink>
        <a:srgbClr val="1F600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webextension1.xml><?xml version="1.0" encoding="utf-8"?>
<we:webextension xmlns:we="http://schemas.microsoft.com/office/webextensions/webextension/2010/11" id="{6BEE299B-9050-4850-AC18-7256FD67F305}">
  <we:reference id="wa104381526" version="1.0.0.2" store="en-US" storeType="OMEX"/>
  <we:alternateReferences>
    <we:reference id="WA104381526" version="1.0.0.2" store="WA104381526" storeType="OMEX"/>
  </we:alternateReferences>
  <we:properties>
    <we:property name="FormID" value="&quot;PqsWG_a440-fPi23_lSfajF2SZFckYVHuWgwBMPF--BUMUlCS1RFNUs2WTJWUjlYREVaNkUyVEFCWS4u#selectmode&quot;"/>
  </we:properties>
  <we:bindings/>
  <we:snapshot xmlns:r="http://schemas.openxmlformats.org/officeDocument/2006/relationships"/>
</we:webextension>
</file>

<file path=ppt/webextensions/webextension2.xml><?xml version="1.0" encoding="utf-8"?>
<we:webextension xmlns:we="http://schemas.microsoft.com/office/webextensions/webextension/2010/11" id="{6BDE7F63-D134-48D6-9C1E-58D4D297605F}">
  <we:reference id="wa104381526" version="1.0.0.2" store="en-US" storeType="OMEX"/>
  <we:alternateReferences>
    <we:reference id="WA104381526" version="1.0.0.2" store="WA104381526" storeType="OMEX"/>
  </we:alternateReferences>
  <we:properties>
    <we:property name="FormID" value="&quot;PqsWG_a440-fPi23_lSfajF2SZFckYVHuWgwBMPF--BUMVNINlY4VURQQzdWSEk2MlNaVEdMMERIWi4u&quot;"/>
    <we:property name="FormMode" value="&quot;DesignTime&quot;"/>
  </we:properties>
  <we:bindings/>
  <we:snapshot xmlns:r="http://schemas.openxmlformats.org/officeDocument/2006/relationships"/>
</we:webextension>
</file>

<file path=ppt/webextensions/webextension3.xml><?xml version="1.0" encoding="utf-8"?>
<we:webextension xmlns:we="http://schemas.microsoft.com/office/webextensions/webextension/2010/11" id="{E9100EF3-A86A-4DE7-86F6-C902D9CC3F78}">
  <we:reference id="wa104381526" version="1.0.0.2" store="en-US" storeType="OMEX"/>
  <we:alternateReferences>
    <we:reference id="WA104381526" version="1.0.0.2" store="WA104381526" storeType="OMEX"/>
  </we:alternateReferences>
  <we:properties>
    <we:property name="FormID" value="&quot;PqsWG_a440-fPi23_lSfajF2SZFckYVHuWgwBMPF--BUMUlCS1RFNUs2WTJWUjlYREVaNkUyVEFCWS4u&quot;"/>
    <we:property name="FormMode" value="&quot;DesignTime&quot;"/>
  </we:properties>
  <we:bindings/>
  <we:snapshot xmlns:r="http://schemas.openxmlformats.org/officeDocument/2006/relationships"/>
</we:webextension>
</file>

<file path=ppt/webextensions/webextension4.xml><?xml version="1.0" encoding="utf-8"?>
<we:webextension xmlns:we="http://schemas.microsoft.com/office/webextensions/webextension/2010/11" id="{0ADEC81E-63A5-438B-92DD-450EF4A6DB6F}">
  <we:reference id="wa104381526" version="1.0.0.2" store="en-US" storeType="OMEX"/>
  <we:alternateReferences>
    <we:reference id="WA104381526" version="1.0.0.2" store="WA104381526" storeType="OMEX"/>
  </we:alternateReferences>
  <we:properties>
    <we:property name="FormID" value="&quot;PqsWG_a440-fPi23_lSfajF2SZFckYVHuWgwBMPF--BUMVNINlY4VURQQzdWSEk2MlNaVEdMMERIWi4u&quot;"/>
    <we:property name="FormMode" value="&quot;DesignTime&quot;"/>
  </we:properties>
  <we:bindings/>
  <we:snapshot xmlns:r="http://schemas.openxmlformats.org/officeDocument/2006/relationships"/>
</we:webextension>
</file>

<file path=ppt/webextensions/webextension5.xml><?xml version="1.0" encoding="utf-8"?>
<we:webextension xmlns:we="http://schemas.microsoft.com/office/webextensions/webextension/2010/11" id="{56FED9B0-3B81-4206-BCC3-669033D81F85}">
  <we:reference id="wa104381526" version="1.0.0.2" store="en-US" storeType="OMEX"/>
  <we:alternateReferences>
    <we:reference id="WA104381526" version="1.0.0.2" store="WA104381526" storeType="OMEX"/>
  </we:alternateReferences>
  <we:properties>
    <we:property name="FormID" value="&quot;PqsWG_a440-fPi23_lSfajF2SZFckYVHuWgwBMPF--BUMVNINlY4VURQQzdWSEk2MlNaVEdMMERIWi4u&quot;"/>
    <we:property name="FormMode" value="&quot;DesignTime&quot;"/>
  </we:properties>
  <we:bindings/>
  <we:snapshot xmlns:r="http://schemas.openxmlformats.org/officeDocument/2006/relationships"/>
</we:webextension>
</file>

<file path=ppt/webextensions/webextension6.xml><?xml version="1.0" encoding="utf-8"?>
<we:webextension xmlns:we="http://schemas.microsoft.com/office/webextensions/webextension/2010/11" id="{7B8A592E-2859-4C91-ACCB-E8F499BA817A}">
  <we:reference id="wa104381526" version="1.0.0.2" store="en-US" storeType="OMEX"/>
  <we:alternateReferences>
    <we:reference id="WA104381526" version="1.0.0.2" store="WA104381526" storeType="OMEX"/>
  </we:alternateReferences>
  <we:properties>
    <we:property name="FormID" value="&quot;PqsWG_a440-fPi23_lSfajF2SZFckYVHuWgwBMPF--BUMVNINlY4VURQQzdWSEk2MlNaVEdMMERIWi4u&quot;"/>
    <we:property name="FormMode" value="&quot;DesignTime&quot;"/>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6b2adf6-b113-41ce-b5e0-e93258f09f20" xsi:nil="true"/>
    <lcf76f155ced4ddcb4097134ff3c332f xmlns="31ec0c9e-a015-4fad-bb0b-963cf99085d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9E0E1ED57D8F148A26DF3A7F6AEE78C" ma:contentTypeVersion="10" ma:contentTypeDescription="Create a new document." ma:contentTypeScope="" ma:versionID="2ef5fc3a1da57743eb2bd8fcfe730df2">
  <xsd:schema xmlns:xsd="http://www.w3.org/2001/XMLSchema" xmlns:xs="http://www.w3.org/2001/XMLSchema" xmlns:p="http://schemas.microsoft.com/office/2006/metadata/properties" xmlns:ns2="31ec0c9e-a015-4fad-bb0b-963cf99085d4" xmlns:ns3="86b2adf6-b113-41ce-b5e0-e93258f09f20" targetNamespace="http://schemas.microsoft.com/office/2006/metadata/properties" ma:root="true" ma:fieldsID="6ad91d15df031dc2d01627f5812596b1" ns2:_="" ns3:_="">
    <xsd:import namespace="31ec0c9e-a015-4fad-bb0b-963cf99085d4"/>
    <xsd:import namespace="86b2adf6-b113-41ce-b5e0-e93258f09f2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ec0c9e-a015-4fad-bb0b-963cf99085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bde6242-716d-41e5-8e76-ae7804763f6c"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6b2adf6-b113-41ce-b5e0-e93258f09f2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65f57ca-1d91-4c93-97c8-5560add0728c}" ma:internalName="TaxCatchAll" ma:showField="CatchAllData" ma:web="86b2adf6-b113-41ce-b5e0-e93258f09f2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A8B816-AD11-479E-8E71-ED08DF024093}">
  <ds:schemaRefs>
    <ds:schemaRef ds:uri="http://purl.org/dc/dcmitype/"/>
    <ds:schemaRef ds:uri="http://schemas.microsoft.com/office/2006/documentManagement/types"/>
    <ds:schemaRef ds:uri="c5311e81-96e1-4ec3-b070-67c9cac7b5da"/>
    <ds:schemaRef ds:uri="http://purl.org/dc/terms/"/>
    <ds:schemaRef ds:uri="http://purl.org/dc/elements/1.1/"/>
    <ds:schemaRef ds:uri="http://schemas.microsoft.com/office/infopath/2007/PartnerControls"/>
    <ds:schemaRef ds:uri="c82dabe8-4934-4051-8f9f-7f122b23e215"/>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8A9271BB-DC71-4C3E-B145-9E548E467377}">
  <ds:schemaRefs>
    <ds:schemaRef ds:uri="http://schemas.microsoft.com/sharepoint/v3/contenttype/forms"/>
  </ds:schemaRefs>
</ds:datastoreItem>
</file>

<file path=customXml/itemProps3.xml><?xml version="1.0" encoding="utf-8"?>
<ds:datastoreItem xmlns:ds="http://schemas.openxmlformats.org/officeDocument/2006/customXml" ds:itemID="{ECC93863-2750-4571-B2B4-84E8DDCB626B}"/>
</file>

<file path=docProps/app.xml><?xml version="1.0" encoding="utf-8"?>
<Properties xmlns="http://schemas.openxmlformats.org/officeDocument/2006/extended-properties" xmlns:vt="http://schemas.openxmlformats.org/officeDocument/2006/docPropsVTypes">
  <Template/>
  <TotalTime>3961</TotalTime>
  <Words>1918</Words>
  <Application>Microsoft Office PowerPoint</Application>
  <PresentationFormat>Widescreen</PresentationFormat>
  <Paragraphs>531</Paragraphs>
  <Slides>48</Slides>
  <Notes>5</Notes>
  <HiddenSlides>8</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Arial</vt:lpstr>
      <vt:lpstr>Arial Nova</vt:lpstr>
      <vt:lpstr>Arial Nova Light</vt:lpstr>
      <vt:lpstr>Calibri</vt:lpstr>
      <vt:lpstr>Lato Light</vt:lpstr>
      <vt:lpstr>Roboto</vt:lpstr>
      <vt:lpstr>Roboto Regular</vt:lpstr>
      <vt:lpstr>Wingdings</vt:lpstr>
      <vt:lpstr>Streamline 2024</vt:lpstr>
      <vt:lpstr>Asset Performance Management Defined</vt:lpstr>
      <vt:lpstr>Outline</vt:lpstr>
      <vt:lpstr>Outline</vt:lpstr>
      <vt:lpstr>PowerPoint Presentation</vt:lpstr>
      <vt:lpstr>“A good plan…executed now is better than a perfect plan executed next week.” – George S. Patton</vt:lpstr>
      <vt:lpstr>The ‘Old’ Work Processes – Where we might be today…</vt:lpstr>
      <vt:lpstr>PowerPoint Presentation</vt:lpstr>
      <vt:lpstr>The ‘Old’ Work Processes – Where we might be today…</vt:lpstr>
      <vt:lpstr>The ‘Old’ Work Processes – Where we might be today…</vt:lpstr>
      <vt:lpstr>The ‘Old’ Work Processes – Where we might be today…</vt:lpstr>
      <vt:lpstr>The ‘Old’ Work Processes – Where we might be today…</vt:lpstr>
      <vt:lpstr>The ‘Old’ Work Processes – Where we might be today…</vt:lpstr>
      <vt:lpstr>The ‘Old’ Work Processes – Where we might be today…</vt:lpstr>
      <vt:lpstr>Integrated Work Processes</vt:lpstr>
      <vt:lpstr>Working Together Maximize Execution and Effectiveness</vt:lpstr>
      <vt:lpstr>HxGN APM: A prescriptive process</vt:lpstr>
      <vt:lpstr>HxGN APM: A prescriptive process</vt:lpstr>
      <vt:lpstr>Assess</vt:lpstr>
      <vt:lpstr>PowerPoint Presentation</vt:lpstr>
      <vt:lpstr>Protections</vt:lpstr>
      <vt:lpstr>PowerPoint Presentation</vt:lpstr>
      <vt:lpstr>PowerPoint Presentation</vt:lpstr>
      <vt:lpstr>Advisories</vt:lpstr>
      <vt:lpstr>Asset Twin</vt:lpstr>
      <vt:lpstr>Outline</vt:lpstr>
      <vt:lpstr>APM Twin / EAM Asset</vt:lpstr>
      <vt:lpstr>PowerPoint Presentation</vt:lpstr>
      <vt:lpstr>PowerPoint Presentation</vt:lpstr>
      <vt:lpstr>HxGN APM Embedded Twin Library </vt:lpstr>
      <vt:lpstr>APM Twin / EAM RCM Template</vt:lpstr>
      <vt:lpstr>APM Twin / EAM RCM Template</vt:lpstr>
      <vt:lpstr>HxGN EAM + HxGN APM</vt:lpstr>
      <vt:lpstr>Outline</vt:lpstr>
      <vt:lpstr>EAM + APM Integration</vt:lpstr>
      <vt:lpstr>APM Integration Model</vt:lpstr>
      <vt:lpstr>HxGN APM Embedded Twin Library</vt:lpstr>
      <vt:lpstr>Asset Twin Generator</vt:lpstr>
      <vt:lpstr>Asset Risk Analyzer</vt:lpstr>
      <vt:lpstr>We must start somewhere.</vt:lpstr>
      <vt:lpstr>Questions</vt:lpstr>
      <vt:lpstr>Enter Header</vt:lpstr>
      <vt:lpstr>Enter Heading</vt:lpstr>
      <vt:lpstr>Enter Heading</vt:lpstr>
      <vt:lpstr>Timeline or Flow</vt:lpstr>
      <vt:lpstr>Enter Header</vt:lpstr>
      <vt:lpstr>Enter Heading</vt:lpstr>
      <vt:lpstr>Enter Heading</vt:lpstr>
      <vt:lpstr>Please Read Before Editing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Ashlynn Fowler</dc:creator>
  <cp:lastModifiedBy>PEAK Matthew E (Matt)</cp:lastModifiedBy>
  <cp:revision>37</cp:revision>
  <dcterms:created xsi:type="dcterms:W3CDTF">2023-03-14T15:41:55Z</dcterms:created>
  <dcterms:modified xsi:type="dcterms:W3CDTF">2026-01-30T14:25:28Z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0x01010009E0E1ED57D8F148A26DF3A7F6AEE78C</vt:lpwstr>
  </property>
  <property fmtid="{D5CDD505-2E9C-101B-9397-08002B2CF9AE}" pid="3" name="MediaServiceImageTags">
    <vt:lpwstr/>
  </property>
</Properties>
</file>