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9" r:id="rId13"/>
    <p:sldId id="274" r:id="rId14"/>
    <p:sldId id="275" r:id="rId15"/>
    <p:sldId id="276" r:id="rId16"/>
    <p:sldId id="277" r:id="rId17"/>
    <p:sldId id="278" r:id="rId18"/>
    <p:sldId id="288" r:id="rId19"/>
    <p:sldId id="280" r:id="rId20"/>
    <p:sldId id="281" r:id="rId21"/>
    <p:sldId id="282" r:id="rId22"/>
    <p:sldId id="283" r:id="rId23"/>
    <p:sldId id="285" r:id="rId24"/>
    <p:sldId id="287" r:id="rId25"/>
    <p:sldId id="289" r:id="rId26"/>
    <p:sldId id="286" r:id="rId27"/>
    <p:sldId id="26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9D4994-45CC-4C15-BA56-52BCA010FA0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D6327C8-8489-4EBA-90B0-37618DE782F3}">
      <dgm:prSet/>
      <dgm:spPr/>
      <dgm:t>
        <a:bodyPr/>
        <a:lstStyle/>
        <a:p>
          <a:r>
            <a:rPr lang="en-US"/>
            <a:t>Chaos starts with a lack of clarity on what “good” looks like. When expectations for design, installation, and maintainability are not explicit, the void is filled by cost and speed.</a:t>
          </a:r>
        </a:p>
      </dgm:t>
    </dgm:pt>
    <dgm:pt modelId="{E92820CE-5794-429C-8A58-614D46CAD48D}" type="parTrans" cxnId="{2790C90B-D627-4802-86D6-65F55480BACE}">
      <dgm:prSet/>
      <dgm:spPr/>
      <dgm:t>
        <a:bodyPr/>
        <a:lstStyle/>
        <a:p>
          <a:endParaRPr lang="en-US"/>
        </a:p>
      </dgm:t>
    </dgm:pt>
    <dgm:pt modelId="{3212CAF7-2878-4146-9D7D-19818E043BBB}" type="sibTrans" cxnId="{2790C90B-D627-4802-86D6-65F55480BACE}">
      <dgm:prSet/>
      <dgm:spPr/>
      <dgm:t>
        <a:bodyPr/>
        <a:lstStyle/>
        <a:p>
          <a:endParaRPr lang="en-US"/>
        </a:p>
      </dgm:t>
    </dgm:pt>
    <dgm:pt modelId="{300F35DF-0DA6-442F-9039-4472692C6B3D}">
      <dgm:prSet/>
      <dgm:spPr/>
      <dgm:t>
        <a:bodyPr/>
        <a:lstStyle/>
        <a:p>
          <a:r>
            <a:rPr lang="en-US"/>
            <a:t>Without Operational Definitions, there is no communication. A specification must be communicable with the same meaning to the vendor as to the purchaser</a:t>
          </a:r>
        </a:p>
      </dgm:t>
    </dgm:pt>
    <dgm:pt modelId="{99ADFE5A-A15E-46AE-91E6-683624A99B1F}" type="parTrans" cxnId="{7E138F35-440C-43F0-B9D8-DA195A3F41A3}">
      <dgm:prSet/>
      <dgm:spPr/>
      <dgm:t>
        <a:bodyPr/>
        <a:lstStyle/>
        <a:p>
          <a:endParaRPr lang="en-US"/>
        </a:p>
      </dgm:t>
    </dgm:pt>
    <dgm:pt modelId="{66B29736-60E0-4BF9-81FB-AE89F6278B7D}" type="sibTrans" cxnId="{7E138F35-440C-43F0-B9D8-DA195A3F41A3}">
      <dgm:prSet/>
      <dgm:spPr/>
      <dgm:t>
        <a:bodyPr/>
        <a:lstStyle/>
        <a:p>
          <a:endParaRPr lang="en-US"/>
        </a:p>
      </dgm:t>
    </dgm:pt>
    <dgm:pt modelId="{EC766F2F-62C9-4E72-900E-3682333B6931}" type="pres">
      <dgm:prSet presAssocID="{FC9D4994-45CC-4C15-BA56-52BCA010FA0A}" presName="root" presStyleCnt="0">
        <dgm:presLayoutVars>
          <dgm:dir/>
          <dgm:resizeHandles val="exact"/>
        </dgm:presLayoutVars>
      </dgm:prSet>
      <dgm:spPr/>
    </dgm:pt>
    <dgm:pt modelId="{6C406EDE-3D5E-4AB5-9F5C-60277F0B83B4}" type="pres">
      <dgm:prSet presAssocID="{9D6327C8-8489-4EBA-90B0-37618DE782F3}" presName="compNode" presStyleCnt="0"/>
      <dgm:spPr/>
    </dgm:pt>
    <dgm:pt modelId="{ED83D990-7EBD-4C16-9D3B-5D71EF322EE6}" type="pres">
      <dgm:prSet presAssocID="{9D6327C8-8489-4EBA-90B0-37618DE782F3}" presName="bgRect" presStyleLbl="bgShp" presStyleIdx="0" presStyleCnt="2"/>
      <dgm:spPr/>
    </dgm:pt>
    <dgm:pt modelId="{2420108C-94C8-4850-892F-074DFEFB5877}" type="pres">
      <dgm:prSet presAssocID="{9D6327C8-8489-4EBA-90B0-37618DE782F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house scene"/>
        </a:ext>
      </dgm:extLst>
    </dgm:pt>
    <dgm:pt modelId="{05F822F3-4190-4060-BB7E-87CE48276D08}" type="pres">
      <dgm:prSet presAssocID="{9D6327C8-8489-4EBA-90B0-37618DE782F3}" presName="spaceRect" presStyleCnt="0"/>
      <dgm:spPr/>
    </dgm:pt>
    <dgm:pt modelId="{804A5E90-E6A4-426B-91A9-32EA0B26F73B}" type="pres">
      <dgm:prSet presAssocID="{9D6327C8-8489-4EBA-90B0-37618DE782F3}" presName="parTx" presStyleLbl="revTx" presStyleIdx="0" presStyleCnt="2">
        <dgm:presLayoutVars>
          <dgm:chMax val="0"/>
          <dgm:chPref val="0"/>
        </dgm:presLayoutVars>
      </dgm:prSet>
      <dgm:spPr/>
    </dgm:pt>
    <dgm:pt modelId="{6961A318-35DE-482E-9D39-BC942D96DEFE}" type="pres">
      <dgm:prSet presAssocID="{3212CAF7-2878-4146-9D7D-19818E043BBB}" presName="sibTrans" presStyleCnt="0"/>
      <dgm:spPr/>
    </dgm:pt>
    <dgm:pt modelId="{F3A9FF4E-D67E-4A2A-8B68-1F0BEA664154}" type="pres">
      <dgm:prSet presAssocID="{300F35DF-0DA6-442F-9039-4472692C6B3D}" presName="compNode" presStyleCnt="0"/>
      <dgm:spPr/>
    </dgm:pt>
    <dgm:pt modelId="{D522E400-4E89-4EBB-9AFF-B20B73519492}" type="pres">
      <dgm:prSet presAssocID="{300F35DF-0DA6-442F-9039-4472692C6B3D}" presName="bgRect" presStyleLbl="bgShp" presStyleIdx="1" presStyleCnt="2"/>
      <dgm:spPr/>
    </dgm:pt>
    <dgm:pt modelId="{F9916187-9868-4BAF-A0C0-AA042787B066}" type="pres">
      <dgm:prSet presAssocID="{300F35DF-0DA6-442F-9039-4472692C6B3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29FD050F-0359-42F7-BB7B-68541767DECE}" type="pres">
      <dgm:prSet presAssocID="{300F35DF-0DA6-442F-9039-4472692C6B3D}" presName="spaceRect" presStyleCnt="0"/>
      <dgm:spPr/>
    </dgm:pt>
    <dgm:pt modelId="{DB4326A7-D490-42E3-AB67-9487EFF32D57}" type="pres">
      <dgm:prSet presAssocID="{300F35DF-0DA6-442F-9039-4472692C6B3D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790C90B-D627-4802-86D6-65F55480BACE}" srcId="{FC9D4994-45CC-4C15-BA56-52BCA010FA0A}" destId="{9D6327C8-8489-4EBA-90B0-37618DE782F3}" srcOrd="0" destOrd="0" parTransId="{E92820CE-5794-429C-8A58-614D46CAD48D}" sibTransId="{3212CAF7-2878-4146-9D7D-19818E043BBB}"/>
    <dgm:cxn modelId="{DADB5621-85F4-4BC6-B52C-5E54F040A94B}" type="presOf" srcId="{300F35DF-0DA6-442F-9039-4472692C6B3D}" destId="{DB4326A7-D490-42E3-AB67-9487EFF32D57}" srcOrd="0" destOrd="0" presId="urn:microsoft.com/office/officeart/2018/2/layout/IconVerticalSolidList"/>
    <dgm:cxn modelId="{7E138F35-440C-43F0-B9D8-DA195A3F41A3}" srcId="{FC9D4994-45CC-4C15-BA56-52BCA010FA0A}" destId="{300F35DF-0DA6-442F-9039-4472692C6B3D}" srcOrd="1" destOrd="0" parTransId="{99ADFE5A-A15E-46AE-91E6-683624A99B1F}" sibTransId="{66B29736-60E0-4BF9-81FB-AE89F6278B7D}"/>
    <dgm:cxn modelId="{A6785AA8-A24D-42D4-9792-A5D0DD9A3317}" type="presOf" srcId="{FC9D4994-45CC-4C15-BA56-52BCA010FA0A}" destId="{EC766F2F-62C9-4E72-900E-3682333B6931}" srcOrd="0" destOrd="0" presId="urn:microsoft.com/office/officeart/2018/2/layout/IconVerticalSolidList"/>
    <dgm:cxn modelId="{EE5577C1-3446-40C4-A8E9-7DCD8CBEBFE7}" type="presOf" srcId="{9D6327C8-8489-4EBA-90B0-37618DE782F3}" destId="{804A5E90-E6A4-426B-91A9-32EA0B26F73B}" srcOrd="0" destOrd="0" presId="urn:microsoft.com/office/officeart/2018/2/layout/IconVerticalSolidList"/>
    <dgm:cxn modelId="{FEAD0A56-F4EA-4EFD-88F1-6E8EBBCD7132}" type="presParOf" srcId="{EC766F2F-62C9-4E72-900E-3682333B6931}" destId="{6C406EDE-3D5E-4AB5-9F5C-60277F0B83B4}" srcOrd="0" destOrd="0" presId="urn:microsoft.com/office/officeart/2018/2/layout/IconVerticalSolidList"/>
    <dgm:cxn modelId="{9AF7D9B5-F16A-4F69-BB6E-AA7D4C982A55}" type="presParOf" srcId="{6C406EDE-3D5E-4AB5-9F5C-60277F0B83B4}" destId="{ED83D990-7EBD-4C16-9D3B-5D71EF322EE6}" srcOrd="0" destOrd="0" presId="urn:microsoft.com/office/officeart/2018/2/layout/IconVerticalSolidList"/>
    <dgm:cxn modelId="{84E713B7-C5E1-40B3-A31E-9D4AA2CB5030}" type="presParOf" srcId="{6C406EDE-3D5E-4AB5-9F5C-60277F0B83B4}" destId="{2420108C-94C8-4850-892F-074DFEFB5877}" srcOrd="1" destOrd="0" presId="urn:microsoft.com/office/officeart/2018/2/layout/IconVerticalSolidList"/>
    <dgm:cxn modelId="{FB8D1ADA-D55C-4240-A55C-1B4FBF005230}" type="presParOf" srcId="{6C406EDE-3D5E-4AB5-9F5C-60277F0B83B4}" destId="{05F822F3-4190-4060-BB7E-87CE48276D08}" srcOrd="2" destOrd="0" presId="urn:microsoft.com/office/officeart/2018/2/layout/IconVerticalSolidList"/>
    <dgm:cxn modelId="{FC6029D0-8899-4A0F-B4C1-BEFEE4165844}" type="presParOf" srcId="{6C406EDE-3D5E-4AB5-9F5C-60277F0B83B4}" destId="{804A5E90-E6A4-426B-91A9-32EA0B26F73B}" srcOrd="3" destOrd="0" presId="urn:microsoft.com/office/officeart/2018/2/layout/IconVerticalSolidList"/>
    <dgm:cxn modelId="{57B00F35-CD84-4964-9AF8-A8DF5264B7DD}" type="presParOf" srcId="{EC766F2F-62C9-4E72-900E-3682333B6931}" destId="{6961A318-35DE-482E-9D39-BC942D96DEFE}" srcOrd="1" destOrd="0" presId="urn:microsoft.com/office/officeart/2018/2/layout/IconVerticalSolidList"/>
    <dgm:cxn modelId="{373EC13D-C007-4724-9AAC-C8CCD070EBC1}" type="presParOf" srcId="{EC766F2F-62C9-4E72-900E-3682333B6931}" destId="{F3A9FF4E-D67E-4A2A-8B68-1F0BEA664154}" srcOrd="2" destOrd="0" presId="urn:microsoft.com/office/officeart/2018/2/layout/IconVerticalSolidList"/>
    <dgm:cxn modelId="{E7EEDF89-ADAE-4E65-B791-16507F8048A9}" type="presParOf" srcId="{F3A9FF4E-D67E-4A2A-8B68-1F0BEA664154}" destId="{D522E400-4E89-4EBB-9AFF-B20B73519492}" srcOrd="0" destOrd="0" presId="urn:microsoft.com/office/officeart/2018/2/layout/IconVerticalSolidList"/>
    <dgm:cxn modelId="{600AE1FC-7353-48F8-A223-CE286367A0F9}" type="presParOf" srcId="{F3A9FF4E-D67E-4A2A-8B68-1F0BEA664154}" destId="{F9916187-9868-4BAF-A0C0-AA042787B066}" srcOrd="1" destOrd="0" presId="urn:microsoft.com/office/officeart/2018/2/layout/IconVerticalSolidList"/>
    <dgm:cxn modelId="{8E8BFBF1-43C1-412F-9A9E-E73CE31D7209}" type="presParOf" srcId="{F3A9FF4E-D67E-4A2A-8B68-1F0BEA664154}" destId="{29FD050F-0359-42F7-BB7B-68541767DECE}" srcOrd="2" destOrd="0" presId="urn:microsoft.com/office/officeart/2018/2/layout/IconVerticalSolidList"/>
    <dgm:cxn modelId="{43B897C4-472C-45EA-B552-D192375C8118}" type="presParOf" srcId="{F3A9FF4E-D67E-4A2A-8B68-1F0BEA664154}" destId="{DB4326A7-D490-42E3-AB67-9487EFF32D5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8BB00F-A679-4F26-8571-31367C831180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24E56AD-D49C-45B2-B7FD-084C390D0109}">
      <dgm:prSet/>
      <dgm:spPr/>
      <dgm:t>
        <a:bodyPr/>
        <a:lstStyle/>
        <a:p>
          <a:r>
            <a:rPr lang="en-US"/>
            <a:t>Work orders stack up faster than they can be closed</a:t>
          </a:r>
        </a:p>
      </dgm:t>
    </dgm:pt>
    <dgm:pt modelId="{FA109930-0073-4ACC-B18C-EF11F303A437}" type="parTrans" cxnId="{92857091-A349-4B9C-AB2E-9C051364CB7A}">
      <dgm:prSet/>
      <dgm:spPr/>
      <dgm:t>
        <a:bodyPr/>
        <a:lstStyle/>
        <a:p>
          <a:endParaRPr lang="en-US"/>
        </a:p>
      </dgm:t>
    </dgm:pt>
    <dgm:pt modelId="{8F082C4C-24C9-4DE6-8502-5471CA66354F}" type="sibTrans" cxnId="{92857091-A349-4B9C-AB2E-9C051364CB7A}">
      <dgm:prSet/>
      <dgm:spPr/>
      <dgm:t>
        <a:bodyPr/>
        <a:lstStyle/>
        <a:p>
          <a:endParaRPr lang="en-US"/>
        </a:p>
      </dgm:t>
    </dgm:pt>
    <dgm:pt modelId="{6543E07C-A42A-472E-868B-E86BB102338D}">
      <dgm:prSet/>
      <dgm:spPr/>
      <dgm:t>
        <a:bodyPr/>
        <a:lstStyle/>
        <a:p>
          <a:r>
            <a:rPr lang="en-US"/>
            <a:t>Preventive maintenance is deferred “we’ll get to it later this week”</a:t>
          </a:r>
        </a:p>
      </dgm:t>
    </dgm:pt>
    <dgm:pt modelId="{2E1F6468-71F0-49D5-8407-232B57DEE3FD}" type="parTrans" cxnId="{2EB43276-20CD-4B09-8BE9-63DC4D245FEA}">
      <dgm:prSet/>
      <dgm:spPr/>
      <dgm:t>
        <a:bodyPr/>
        <a:lstStyle/>
        <a:p>
          <a:endParaRPr lang="en-US"/>
        </a:p>
      </dgm:t>
    </dgm:pt>
    <dgm:pt modelId="{61DB288F-8E1B-489E-B7CF-888FC9AAD28B}" type="sibTrans" cxnId="{2EB43276-20CD-4B09-8BE9-63DC4D245FEA}">
      <dgm:prSet/>
      <dgm:spPr/>
      <dgm:t>
        <a:bodyPr/>
        <a:lstStyle/>
        <a:p>
          <a:endParaRPr lang="en-US"/>
        </a:p>
      </dgm:t>
    </dgm:pt>
    <dgm:pt modelId="{964E952D-564E-46B3-9619-240324A8CFA6}">
      <dgm:prSet/>
      <dgm:spPr/>
      <dgm:t>
        <a:bodyPr/>
        <a:lstStyle/>
        <a:p>
          <a:r>
            <a:rPr lang="en-US"/>
            <a:t>Overtime skyrockets</a:t>
          </a:r>
        </a:p>
      </dgm:t>
    </dgm:pt>
    <dgm:pt modelId="{5136C962-318D-4612-AC97-F6F985018EA0}" type="parTrans" cxnId="{750DD534-C3F4-4172-B818-FAF1987A9B4A}">
      <dgm:prSet/>
      <dgm:spPr/>
      <dgm:t>
        <a:bodyPr/>
        <a:lstStyle/>
        <a:p>
          <a:endParaRPr lang="en-US"/>
        </a:p>
      </dgm:t>
    </dgm:pt>
    <dgm:pt modelId="{6AE7AAAB-4CEF-445C-A96A-CCE7BFBBB49C}" type="sibTrans" cxnId="{750DD534-C3F4-4172-B818-FAF1987A9B4A}">
      <dgm:prSet/>
      <dgm:spPr/>
      <dgm:t>
        <a:bodyPr/>
        <a:lstStyle/>
        <a:p>
          <a:endParaRPr lang="en-US"/>
        </a:p>
      </dgm:t>
    </dgm:pt>
    <dgm:pt modelId="{D603952F-6A76-4239-8D6B-F9A79A3B5F43}">
      <dgm:prSet/>
      <dgm:spPr/>
      <dgm:t>
        <a:bodyPr/>
        <a:lstStyle/>
        <a:p>
          <a:r>
            <a:rPr lang="en-US"/>
            <a:t>Technicians go from call to call doing the work of six, while the hidden defects “show their teeth”</a:t>
          </a:r>
        </a:p>
      </dgm:t>
    </dgm:pt>
    <dgm:pt modelId="{141BBDF8-6CD1-4743-9D0B-B53F9401F875}" type="parTrans" cxnId="{F5AB9595-CAC6-439F-BF47-4121F4D21BA0}">
      <dgm:prSet/>
      <dgm:spPr/>
      <dgm:t>
        <a:bodyPr/>
        <a:lstStyle/>
        <a:p>
          <a:endParaRPr lang="en-US"/>
        </a:p>
      </dgm:t>
    </dgm:pt>
    <dgm:pt modelId="{C6668D1A-6FD5-40E0-BA2F-64FE6B35D454}" type="sibTrans" cxnId="{F5AB9595-CAC6-439F-BF47-4121F4D21BA0}">
      <dgm:prSet/>
      <dgm:spPr/>
      <dgm:t>
        <a:bodyPr/>
        <a:lstStyle/>
        <a:p>
          <a:endParaRPr lang="en-US"/>
        </a:p>
      </dgm:t>
    </dgm:pt>
    <dgm:pt modelId="{293EE3BB-F650-4DA5-ABA0-7CAC5A00E8E5}" type="pres">
      <dgm:prSet presAssocID="{A28BB00F-A679-4F26-8571-31367C831180}" presName="outerComposite" presStyleCnt="0">
        <dgm:presLayoutVars>
          <dgm:chMax val="5"/>
          <dgm:dir/>
          <dgm:resizeHandles val="exact"/>
        </dgm:presLayoutVars>
      </dgm:prSet>
      <dgm:spPr/>
    </dgm:pt>
    <dgm:pt modelId="{508922FB-7B54-40E1-A50D-050A9459D6AD}" type="pres">
      <dgm:prSet presAssocID="{A28BB00F-A679-4F26-8571-31367C831180}" presName="dummyMaxCanvas" presStyleCnt="0">
        <dgm:presLayoutVars/>
      </dgm:prSet>
      <dgm:spPr/>
    </dgm:pt>
    <dgm:pt modelId="{75AE7023-1A22-46F9-B8F7-0AA2665A9896}" type="pres">
      <dgm:prSet presAssocID="{A28BB00F-A679-4F26-8571-31367C831180}" presName="FourNodes_1" presStyleLbl="node1" presStyleIdx="0" presStyleCnt="4">
        <dgm:presLayoutVars>
          <dgm:bulletEnabled val="1"/>
        </dgm:presLayoutVars>
      </dgm:prSet>
      <dgm:spPr/>
    </dgm:pt>
    <dgm:pt modelId="{F1396789-F11A-4D7D-B728-D01E26258FD2}" type="pres">
      <dgm:prSet presAssocID="{A28BB00F-A679-4F26-8571-31367C831180}" presName="FourNodes_2" presStyleLbl="node1" presStyleIdx="1" presStyleCnt="4">
        <dgm:presLayoutVars>
          <dgm:bulletEnabled val="1"/>
        </dgm:presLayoutVars>
      </dgm:prSet>
      <dgm:spPr/>
    </dgm:pt>
    <dgm:pt modelId="{B8F482FB-DD33-4D58-930B-80DB00C69394}" type="pres">
      <dgm:prSet presAssocID="{A28BB00F-A679-4F26-8571-31367C831180}" presName="FourNodes_3" presStyleLbl="node1" presStyleIdx="2" presStyleCnt="4">
        <dgm:presLayoutVars>
          <dgm:bulletEnabled val="1"/>
        </dgm:presLayoutVars>
      </dgm:prSet>
      <dgm:spPr/>
    </dgm:pt>
    <dgm:pt modelId="{8FEDD3E4-21D6-47CD-BD1A-22618DBCBEB6}" type="pres">
      <dgm:prSet presAssocID="{A28BB00F-A679-4F26-8571-31367C831180}" presName="FourNodes_4" presStyleLbl="node1" presStyleIdx="3" presStyleCnt="4">
        <dgm:presLayoutVars>
          <dgm:bulletEnabled val="1"/>
        </dgm:presLayoutVars>
      </dgm:prSet>
      <dgm:spPr/>
    </dgm:pt>
    <dgm:pt modelId="{4D7A0753-2B7D-49E6-9D52-465B08DC226F}" type="pres">
      <dgm:prSet presAssocID="{A28BB00F-A679-4F26-8571-31367C831180}" presName="FourConn_1-2" presStyleLbl="fgAccFollowNode1" presStyleIdx="0" presStyleCnt="3">
        <dgm:presLayoutVars>
          <dgm:bulletEnabled val="1"/>
        </dgm:presLayoutVars>
      </dgm:prSet>
      <dgm:spPr/>
    </dgm:pt>
    <dgm:pt modelId="{D94A2672-BE62-41B4-9F18-71CC5A4155AB}" type="pres">
      <dgm:prSet presAssocID="{A28BB00F-A679-4F26-8571-31367C831180}" presName="FourConn_2-3" presStyleLbl="fgAccFollowNode1" presStyleIdx="1" presStyleCnt="3">
        <dgm:presLayoutVars>
          <dgm:bulletEnabled val="1"/>
        </dgm:presLayoutVars>
      </dgm:prSet>
      <dgm:spPr/>
    </dgm:pt>
    <dgm:pt modelId="{E359D481-B7D5-495D-91DE-4095104801D7}" type="pres">
      <dgm:prSet presAssocID="{A28BB00F-A679-4F26-8571-31367C831180}" presName="FourConn_3-4" presStyleLbl="fgAccFollowNode1" presStyleIdx="2" presStyleCnt="3">
        <dgm:presLayoutVars>
          <dgm:bulletEnabled val="1"/>
        </dgm:presLayoutVars>
      </dgm:prSet>
      <dgm:spPr/>
    </dgm:pt>
    <dgm:pt modelId="{FA6BCB96-33C6-484D-BF59-A66747355F8E}" type="pres">
      <dgm:prSet presAssocID="{A28BB00F-A679-4F26-8571-31367C831180}" presName="FourNodes_1_text" presStyleLbl="node1" presStyleIdx="3" presStyleCnt="4">
        <dgm:presLayoutVars>
          <dgm:bulletEnabled val="1"/>
        </dgm:presLayoutVars>
      </dgm:prSet>
      <dgm:spPr/>
    </dgm:pt>
    <dgm:pt modelId="{38C8749D-139C-4512-8598-AE9D784B7A19}" type="pres">
      <dgm:prSet presAssocID="{A28BB00F-A679-4F26-8571-31367C831180}" presName="FourNodes_2_text" presStyleLbl="node1" presStyleIdx="3" presStyleCnt="4">
        <dgm:presLayoutVars>
          <dgm:bulletEnabled val="1"/>
        </dgm:presLayoutVars>
      </dgm:prSet>
      <dgm:spPr/>
    </dgm:pt>
    <dgm:pt modelId="{F5316FD6-DD17-44A1-BFFF-81E3FDAF7BAC}" type="pres">
      <dgm:prSet presAssocID="{A28BB00F-A679-4F26-8571-31367C831180}" presName="FourNodes_3_text" presStyleLbl="node1" presStyleIdx="3" presStyleCnt="4">
        <dgm:presLayoutVars>
          <dgm:bulletEnabled val="1"/>
        </dgm:presLayoutVars>
      </dgm:prSet>
      <dgm:spPr/>
    </dgm:pt>
    <dgm:pt modelId="{48396720-8DDD-4CBB-9433-0EE063A72A57}" type="pres">
      <dgm:prSet presAssocID="{A28BB00F-A679-4F26-8571-31367C83118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7560750B-0EA6-4B4E-9C17-F2D58364E9F6}" type="presOf" srcId="{6543E07C-A42A-472E-868B-E86BB102338D}" destId="{38C8749D-139C-4512-8598-AE9D784B7A19}" srcOrd="1" destOrd="0" presId="urn:microsoft.com/office/officeart/2005/8/layout/vProcess5"/>
    <dgm:cxn modelId="{338A8F28-936D-4AF8-B371-163E97303438}" type="presOf" srcId="{964E952D-564E-46B3-9619-240324A8CFA6}" destId="{B8F482FB-DD33-4D58-930B-80DB00C69394}" srcOrd="0" destOrd="0" presId="urn:microsoft.com/office/officeart/2005/8/layout/vProcess5"/>
    <dgm:cxn modelId="{750DD534-C3F4-4172-B818-FAF1987A9B4A}" srcId="{A28BB00F-A679-4F26-8571-31367C831180}" destId="{964E952D-564E-46B3-9619-240324A8CFA6}" srcOrd="2" destOrd="0" parTransId="{5136C962-318D-4612-AC97-F6F985018EA0}" sibTransId="{6AE7AAAB-4CEF-445C-A96A-CCE7BFBBB49C}"/>
    <dgm:cxn modelId="{3AD43335-4F9B-4A86-A568-F026F44B2498}" type="presOf" srcId="{D603952F-6A76-4239-8D6B-F9A79A3B5F43}" destId="{48396720-8DDD-4CBB-9433-0EE063A72A57}" srcOrd="1" destOrd="0" presId="urn:microsoft.com/office/officeart/2005/8/layout/vProcess5"/>
    <dgm:cxn modelId="{BB21C941-02C4-4294-86F3-BD7A4492C5CF}" type="presOf" srcId="{424E56AD-D49C-45B2-B7FD-084C390D0109}" destId="{FA6BCB96-33C6-484D-BF59-A66747355F8E}" srcOrd="1" destOrd="0" presId="urn:microsoft.com/office/officeart/2005/8/layout/vProcess5"/>
    <dgm:cxn modelId="{353F7F6E-BD6A-4818-8424-62274984746B}" type="presOf" srcId="{964E952D-564E-46B3-9619-240324A8CFA6}" destId="{F5316FD6-DD17-44A1-BFFF-81E3FDAF7BAC}" srcOrd="1" destOrd="0" presId="urn:microsoft.com/office/officeart/2005/8/layout/vProcess5"/>
    <dgm:cxn modelId="{F3CB224F-A2C5-45B8-A263-93991E911D99}" type="presOf" srcId="{6543E07C-A42A-472E-868B-E86BB102338D}" destId="{F1396789-F11A-4D7D-B728-D01E26258FD2}" srcOrd="0" destOrd="0" presId="urn:microsoft.com/office/officeart/2005/8/layout/vProcess5"/>
    <dgm:cxn modelId="{D47E3274-70EE-4A4C-B9F0-A120C05DE1B9}" type="presOf" srcId="{8F082C4C-24C9-4DE6-8502-5471CA66354F}" destId="{4D7A0753-2B7D-49E6-9D52-465B08DC226F}" srcOrd="0" destOrd="0" presId="urn:microsoft.com/office/officeart/2005/8/layout/vProcess5"/>
    <dgm:cxn modelId="{2EB43276-20CD-4B09-8BE9-63DC4D245FEA}" srcId="{A28BB00F-A679-4F26-8571-31367C831180}" destId="{6543E07C-A42A-472E-868B-E86BB102338D}" srcOrd="1" destOrd="0" parTransId="{2E1F6468-71F0-49D5-8407-232B57DEE3FD}" sibTransId="{61DB288F-8E1B-489E-B7CF-888FC9AAD28B}"/>
    <dgm:cxn modelId="{92857091-A349-4B9C-AB2E-9C051364CB7A}" srcId="{A28BB00F-A679-4F26-8571-31367C831180}" destId="{424E56AD-D49C-45B2-B7FD-084C390D0109}" srcOrd="0" destOrd="0" parTransId="{FA109930-0073-4ACC-B18C-EF11F303A437}" sibTransId="{8F082C4C-24C9-4DE6-8502-5471CA66354F}"/>
    <dgm:cxn modelId="{1590A893-820F-4515-B744-50A2F268B3A1}" type="presOf" srcId="{A28BB00F-A679-4F26-8571-31367C831180}" destId="{293EE3BB-F650-4DA5-ABA0-7CAC5A00E8E5}" srcOrd="0" destOrd="0" presId="urn:microsoft.com/office/officeart/2005/8/layout/vProcess5"/>
    <dgm:cxn modelId="{F5AB9595-CAC6-439F-BF47-4121F4D21BA0}" srcId="{A28BB00F-A679-4F26-8571-31367C831180}" destId="{D603952F-6A76-4239-8D6B-F9A79A3B5F43}" srcOrd="3" destOrd="0" parTransId="{141BBDF8-6CD1-4743-9D0B-B53F9401F875}" sibTransId="{C6668D1A-6FD5-40E0-BA2F-64FE6B35D454}"/>
    <dgm:cxn modelId="{86DCB5D5-DD76-47CF-844F-7984BC10F6F9}" type="presOf" srcId="{D603952F-6A76-4239-8D6B-F9A79A3B5F43}" destId="{8FEDD3E4-21D6-47CD-BD1A-22618DBCBEB6}" srcOrd="0" destOrd="0" presId="urn:microsoft.com/office/officeart/2005/8/layout/vProcess5"/>
    <dgm:cxn modelId="{AA5EF3E2-562A-4840-B05D-3014A98B42DA}" type="presOf" srcId="{61DB288F-8E1B-489E-B7CF-888FC9AAD28B}" destId="{D94A2672-BE62-41B4-9F18-71CC5A4155AB}" srcOrd="0" destOrd="0" presId="urn:microsoft.com/office/officeart/2005/8/layout/vProcess5"/>
    <dgm:cxn modelId="{AF1DC6E6-CB14-4FC5-9CDF-77053933F294}" type="presOf" srcId="{424E56AD-D49C-45B2-B7FD-084C390D0109}" destId="{75AE7023-1A22-46F9-B8F7-0AA2665A9896}" srcOrd="0" destOrd="0" presId="urn:microsoft.com/office/officeart/2005/8/layout/vProcess5"/>
    <dgm:cxn modelId="{AA6EDEFB-AC6E-445A-A245-AE01330545F3}" type="presOf" srcId="{6AE7AAAB-4CEF-445C-A96A-CCE7BFBBB49C}" destId="{E359D481-B7D5-495D-91DE-4095104801D7}" srcOrd="0" destOrd="0" presId="urn:microsoft.com/office/officeart/2005/8/layout/vProcess5"/>
    <dgm:cxn modelId="{F9C0B562-C2E4-45C3-849F-BEBC6A8E2CCB}" type="presParOf" srcId="{293EE3BB-F650-4DA5-ABA0-7CAC5A00E8E5}" destId="{508922FB-7B54-40E1-A50D-050A9459D6AD}" srcOrd="0" destOrd="0" presId="urn:microsoft.com/office/officeart/2005/8/layout/vProcess5"/>
    <dgm:cxn modelId="{27D288FC-32F6-4970-9460-2B85976ED198}" type="presParOf" srcId="{293EE3BB-F650-4DA5-ABA0-7CAC5A00E8E5}" destId="{75AE7023-1A22-46F9-B8F7-0AA2665A9896}" srcOrd="1" destOrd="0" presId="urn:microsoft.com/office/officeart/2005/8/layout/vProcess5"/>
    <dgm:cxn modelId="{6D9162C9-B6C5-4EA0-8CBE-D688A61EBBB2}" type="presParOf" srcId="{293EE3BB-F650-4DA5-ABA0-7CAC5A00E8E5}" destId="{F1396789-F11A-4D7D-B728-D01E26258FD2}" srcOrd="2" destOrd="0" presId="urn:microsoft.com/office/officeart/2005/8/layout/vProcess5"/>
    <dgm:cxn modelId="{3E8DA83C-1059-4573-B0A2-20777ADDB3A4}" type="presParOf" srcId="{293EE3BB-F650-4DA5-ABA0-7CAC5A00E8E5}" destId="{B8F482FB-DD33-4D58-930B-80DB00C69394}" srcOrd="3" destOrd="0" presId="urn:microsoft.com/office/officeart/2005/8/layout/vProcess5"/>
    <dgm:cxn modelId="{91F722C6-79C1-4AE9-ABA4-5E1A61399FA1}" type="presParOf" srcId="{293EE3BB-F650-4DA5-ABA0-7CAC5A00E8E5}" destId="{8FEDD3E4-21D6-47CD-BD1A-22618DBCBEB6}" srcOrd="4" destOrd="0" presId="urn:microsoft.com/office/officeart/2005/8/layout/vProcess5"/>
    <dgm:cxn modelId="{5F3611E3-CF75-4685-BC81-B02EC15A42EE}" type="presParOf" srcId="{293EE3BB-F650-4DA5-ABA0-7CAC5A00E8E5}" destId="{4D7A0753-2B7D-49E6-9D52-465B08DC226F}" srcOrd="5" destOrd="0" presId="urn:microsoft.com/office/officeart/2005/8/layout/vProcess5"/>
    <dgm:cxn modelId="{823A8BB8-8C6C-45AB-A862-BD7080F184A5}" type="presParOf" srcId="{293EE3BB-F650-4DA5-ABA0-7CAC5A00E8E5}" destId="{D94A2672-BE62-41B4-9F18-71CC5A4155AB}" srcOrd="6" destOrd="0" presId="urn:microsoft.com/office/officeart/2005/8/layout/vProcess5"/>
    <dgm:cxn modelId="{46B82631-8A38-4126-86E5-854221FC7B33}" type="presParOf" srcId="{293EE3BB-F650-4DA5-ABA0-7CAC5A00E8E5}" destId="{E359D481-B7D5-495D-91DE-4095104801D7}" srcOrd="7" destOrd="0" presId="urn:microsoft.com/office/officeart/2005/8/layout/vProcess5"/>
    <dgm:cxn modelId="{A963AB5F-33A0-4612-BED4-9F5BB8C3B3CE}" type="presParOf" srcId="{293EE3BB-F650-4DA5-ABA0-7CAC5A00E8E5}" destId="{FA6BCB96-33C6-484D-BF59-A66747355F8E}" srcOrd="8" destOrd="0" presId="urn:microsoft.com/office/officeart/2005/8/layout/vProcess5"/>
    <dgm:cxn modelId="{B74C0BD3-74EF-4069-856D-9F6251E87C78}" type="presParOf" srcId="{293EE3BB-F650-4DA5-ABA0-7CAC5A00E8E5}" destId="{38C8749D-139C-4512-8598-AE9D784B7A19}" srcOrd="9" destOrd="0" presId="urn:microsoft.com/office/officeart/2005/8/layout/vProcess5"/>
    <dgm:cxn modelId="{3817AB4B-C21C-45E7-8547-6192E1153B2C}" type="presParOf" srcId="{293EE3BB-F650-4DA5-ABA0-7CAC5A00E8E5}" destId="{F5316FD6-DD17-44A1-BFFF-81E3FDAF7BAC}" srcOrd="10" destOrd="0" presId="urn:microsoft.com/office/officeart/2005/8/layout/vProcess5"/>
    <dgm:cxn modelId="{B2BDE16F-7986-46B9-BB96-0693D3D6A8F6}" type="presParOf" srcId="{293EE3BB-F650-4DA5-ABA0-7CAC5A00E8E5}" destId="{48396720-8DDD-4CBB-9433-0EE063A72A5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D55129-BBA8-48FC-93C5-249580456E0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18250283-B01E-4320-8257-035E51B10237}">
      <dgm:prSet/>
      <dgm:spPr/>
      <dgm:t>
        <a:bodyPr/>
        <a:lstStyle/>
        <a:p>
          <a:pPr>
            <a:defRPr cap="all"/>
          </a:pPr>
          <a:r>
            <a:rPr lang="en-US"/>
            <a:t>This can feel like a people problem, “we just need more discipline”</a:t>
          </a:r>
        </a:p>
      </dgm:t>
    </dgm:pt>
    <dgm:pt modelId="{D5ABC698-D182-4B9E-A266-26D17A6FE6A7}" type="parTrans" cxnId="{98D2E390-8BD1-4708-8E54-1B88FC950A90}">
      <dgm:prSet/>
      <dgm:spPr/>
      <dgm:t>
        <a:bodyPr/>
        <a:lstStyle/>
        <a:p>
          <a:endParaRPr lang="en-US"/>
        </a:p>
      </dgm:t>
    </dgm:pt>
    <dgm:pt modelId="{55D6E90C-A881-4E13-9DE3-626EB69D16FB}" type="sibTrans" cxnId="{98D2E390-8BD1-4708-8E54-1B88FC950A90}">
      <dgm:prSet/>
      <dgm:spPr/>
      <dgm:t>
        <a:bodyPr/>
        <a:lstStyle/>
        <a:p>
          <a:endParaRPr lang="en-US"/>
        </a:p>
      </dgm:t>
    </dgm:pt>
    <dgm:pt modelId="{B7617358-AFE2-4694-BD11-834944E46809}">
      <dgm:prSet/>
      <dgm:spPr/>
      <dgm:t>
        <a:bodyPr/>
        <a:lstStyle/>
        <a:p>
          <a:pPr>
            <a:defRPr cap="all"/>
          </a:pPr>
          <a:r>
            <a:rPr lang="en-US"/>
            <a:t>But it is not a people problem</a:t>
          </a:r>
        </a:p>
      </dgm:t>
    </dgm:pt>
    <dgm:pt modelId="{B7BAF93C-C374-48FB-A59B-D7423C15F93F}" type="parTrans" cxnId="{8568A7AD-61B2-429F-9178-778A74912178}">
      <dgm:prSet/>
      <dgm:spPr/>
      <dgm:t>
        <a:bodyPr/>
        <a:lstStyle/>
        <a:p>
          <a:endParaRPr lang="en-US"/>
        </a:p>
      </dgm:t>
    </dgm:pt>
    <dgm:pt modelId="{2909D753-DAC3-4D07-936B-1DFE83072132}" type="sibTrans" cxnId="{8568A7AD-61B2-429F-9178-778A74912178}">
      <dgm:prSet/>
      <dgm:spPr/>
      <dgm:t>
        <a:bodyPr/>
        <a:lstStyle/>
        <a:p>
          <a:endParaRPr lang="en-US"/>
        </a:p>
      </dgm:t>
    </dgm:pt>
    <dgm:pt modelId="{A2107F88-01BA-4C6C-B0BE-02D1A199BEAC}">
      <dgm:prSet/>
      <dgm:spPr/>
      <dgm:t>
        <a:bodyPr/>
        <a:lstStyle/>
        <a:p>
          <a:pPr>
            <a:defRPr cap="all"/>
          </a:pPr>
          <a:r>
            <a:rPr lang="en-US"/>
            <a:t>It is the cumulative cost of upstream decisons</a:t>
          </a:r>
        </a:p>
      </dgm:t>
    </dgm:pt>
    <dgm:pt modelId="{30754722-87E6-4DB0-A25F-BE51B0551804}" type="parTrans" cxnId="{236D4887-BF72-4AB7-B401-EB40F2770F67}">
      <dgm:prSet/>
      <dgm:spPr/>
      <dgm:t>
        <a:bodyPr/>
        <a:lstStyle/>
        <a:p>
          <a:endParaRPr lang="en-US"/>
        </a:p>
      </dgm:t>
    </dgm:pt>
    <dgm:pt modelId="{864688CD-3E29-4BEF-BA20-8D14D109C73A}" type="sibTrans" cxnId="{236D4887-BF72-4AB7-B401-EB40F2770F67}">
      <dgm:prSet/>
      <dgm:spPr/>
      <dgm:t>
        <a:bodyPr/>
        <a:lstStyle/>
        <a:p>
          <a:endParaRPr lang="en-US"/>
        </a:p>
      </dgm:t>
    </dgm:pt>
    <dgm:pt modelId="{BD661DD8-3026-4561-8EC8-B5D34417F629}" type="pres">
      <dgm:prSet presAssocID="{0CD55129-BBA8-48FC-93C5-249580456E0B}" presName="root" presStyleCnt="0">
        <dgm:presLayoutVars>
          <dgm:dir/>
          <dgm:resizeHandles val="exact"/>
        </dgm:presLayoutVars>
      </dgm:prSet>
      <dgm:spPr/>
    </dgm:pt>
    <dgm:pt modelId="{85DB1F19-1689-4420-8F12-8F5A8BB55B07}" type="pres">
      <dgm:prSet presAssocID="{18250283-B01E-4320-8257-035E51B10237}" presName="compNode" presStyleCnt="0"/>
      <dgm:spPr/>
    </dgm:pt>
    <dgm:pt modelId="{2E03D7DB-77DA-4770-AC02-D4A784945F30}" type="pres">
      <dgm:prSet presAssocID="{18250283-B01E-4320-8257-035E51B10237}" presName="iconBgRect" presStyleLbl="bgShp" presStyleIdx="0" presStyleCnt="3"/>
      <dgm:spPr/>
    </dgm:pt>
    <dgm:pt modelId="{EEFA2D95-2EFA-4F32-8E01-8CE107B97344}" type="pres">
      <dgm:prSet presAssocID="{18250283-B01E-4320-8257-035E51B1023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68C4A48D-D409-46B5-BC71-1CED7F7B6027}" type="pres">
      <dgm:prSet presAssocID="{18250283-B01E-4320-8257-035E51B10237}" presName="spaceRect" presStyleCnt="0"/>
      <dgm:spPr/>
    </dgm:pt>
    <dgm:pt modelId="{16F9A55F-0F90-4DD7-937A-BF91E0E82D1F}" type="pres">
      <dgm:prSet presAssocID="{18250283-B01E-4320-8257-035E51B10237}" presName="textRect" presStyleLbl="revTx" presStyleIdx="0" presStyleCnt="3">
        <dgm:presLayoutVars>
          <dgm:chMax val="1"/>
          <dgm:chPref val="1"/>
        </dgm:presLayoutVars>
      </dgm:prSet>
      <dgm:spPr/>
    </dgm:pt>
    <dgm:pt modelId="{5E40A837-D85A-4F0A-AB37-8C43C760650E}" type="pres">
      <dgm:prSet presAssocID="{55D6E90C-A881-4E13-9DE3-626EB69D16FB}" presName="sibTrans" presStyleCnt="0"/>
      <dgm:spPr/>
    </dgm:pt>
    <dgm:pt modelId="{A5BC94A2-CED7-4203-A2D7-0715F8973CB4}" type="pres">
      <dgm:prSet presAssocID="{B7617358-AFE2-4694-BD11-834944E46809}" presName="compNode" presStyleCnt="0"/>
      <dgm:spPr/>
    </dgm:pt>
    <dgm:pt modelId="{84871EF7-EF9C-450F-87C0-06EE6E37AD76}" type="pres">
      <dgm:prSet presAssocID="{B7617358-AFE2-4694-BD11-834944E46809}" presName="iconBgRect" presStyleLbl="bgShp" presStyleIdx="1" presStyleCnt="3"/>
      <dgm:spPr/>
    </dgm:pt>
    <dgm:pt modelId="{2CC895C1-C427-43FB-8B57-E9C65331728C}" type="pres">
      <dgm:prSet presAssocID="{B7617358-AFE2-4694-BD11-834944E4680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CCFA7C6F-A09E-4FDC-908C-118AB8FB32AD}" type="pres">
      <dgm:prSet presAssocID="{B7617358-AFE2-4694-BD11-834944E46809}" presName="spaceRect" presStyleCnt="0"/>
      <dgm:spPr/>
    </dgm:pt>
    <dgm:pt modelId="{FEE4751A-AD1B-4CBB-A83F-82F4A82A4E28}" type="pres">
      <dgm:prSet presAssocID="{B7617358-AFE2-4694-BD11-834944E46809}" presName="textRect" presStyleLbl="revTx" presStyleIdx="1" presStyleCnt="3">
        <dgm:presLayoutVars>
          <dgm:chMax val="1"/>
          <dgm:chPref val="1"/>
        </dgm:presLayoutVars>
      </dgm:prSet>
      <dgm:spPr/>
    </dgm:pt>
    <dgm:pt modelId="{BF5713C5-E225-443C-A3A3-06F84C271384}" type="pres">
      <dgm:prSet presAssocID="{2909D753-DAC3-4D07-936B-1DFE83072132}" presName="sibTrans" presStyleCnt="0"/>
      <dgm:spPr/>
    </dgm:pt>
    <dgm:pt modelId="{09CC1BC7-5F39-45F1-BF3C-2D2A94FDE17F}" type="pres">
      <dgm:prSet presAssocID="{A2107F88-01BA-4C6C-B0BE-02D1A199BEAC}" presName="compNode" presStyleCnt="0"/>
      <dgm:spPr/>
    </dgm:pt>
    <dgm:pt modelId="{B9C36278-11DA-4782-A68B-9D19A9D2313D}" type="pres">
      <dgm:prSet presAssocID="{A2107F88-01BA-4C6C-B0BE-02D1A199BEAC}" presName="iconBgRect" presStyleLbl="bgShp" presStyleIdx="2" presStyleCnt="3"/>
      <dgm:spPr/>
    </dgm:pt>
    <dgm:pt modelId="{94FB362F-A247-4361-8919-58C71F2B1AC1}" type="pres">
      <dgm:prSet presAssocID="{A2107F88-01BA-4C6C-B0BE-02D1A199BEA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77F3337E-471F-4DC4-B145-A51D25C06702}" type="pres">
      <dgm:prSet presAssocID="{A2107F88-01BA-4C6C-B0BE-02D1A199BEAC}" presName="spaceRect" presStyleCnt="0"/>
      <dgm:spPr/>
    </dgm:pt>
    <dgm:pt modelId="{71E2E670-8B3A-4DBC-9E65-3134FD51F009}" type="pres">
      <dgm:prSet presAssocID="{A2107F88-01BA-4C6C-B0BE-02D1A199BEA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2DBC317-2742-4DB7-B3FF-B52C354DABA7}" type="presOf" srcId="{B7617358-AFE2-4694-BD11-834944E46809}" destId="{FEE4751A-AD1B-4CBB-A83F-82F4A82A4E28}" srcOrd="0" destOrd="0" presId="urn:microsoft.com/office/officeart/2018/5/layout/IconCircleLabelList"/>
    <dgm:cxn modelId="{236D4887-BF72-4AB7-B401-EB40F2770F67}" srcId="{0CD55129-BBA8-48FC-93C5-249580456E0B}" destId="{A2107F88-01BA-4C6C-B0BE-02D1A199BEAC}" srcOrd="2" destOrd="0" parTransId="{30754722-87E6-4DB0-A25F-BE51B0551804}" sibTransId="{864688CD-3E29-4BEF-BA20-8D14D109C73A}"/>
    <dgm:cxn modelId="{98D2E390-8BD1-4708-8E54-1B88FC950A90}" srcId="{0CD55129-BBA8-48FC-93C5-249580456E0B}" destId="{18250283-B01E-4320-8257-035E51B10237}" srcOrd="0" destOrd="0" parTransId="{D5ABC698-D182-4B9E-A266-26D17A6FE6A7}" sibTransId="{55D6E90C-A881-4E13-9DE3-626EB69D16FB}"/>
    <dgm:cxn modelId="{A042A89C-0F48-488C-9C57-9C76941A2ABD}" type="presOf" srcId="{0CD55129-BBA8-48FC-93C5-249580456E0B}" destId="{BD661DD8-3026-4561-8EC8-B5D34417F629}" srcOrd="0" destOrd="0" presId="urn:microsoft.com/office/officeart/2018/5/layout/IconCircleLabelList"/>
    <dgm:cxn modelId="{8568A7AD-61B2-429F-9178-778A74912178}" srcId="{0CD55129-BBA8-48FC-93C5-249580456E0B}" destId="{B7617358-AFE2-4694-BD11-834944E46809}" srcOrd="1" destOrd="0" parTransId="{B7BAF93C-C374-48FB-A59B-D7423C15F93F}" sibTransId="{2909D753-DAC3-4D07-936B-1DFE83072132}"/>
    <dgm:cxn modelId="{2D62DDB1-84C9-4D63-B4C1-2DDE3A95B98B}" type="presOf" srcId="{18250283-B01E-4320-8257-035E51B10237}" destId="{16F9A55F-0F90-4DD7-937A-BF91E0E82D1F}" srcOrd="0" destOrd="0" presId="urn:microsoft.com/office/officeart/2018/5/layout/IconCircleLabelList"/>
    <dgm:cxn modelId="{8AFED7B7-A344-4105-B7B6-ADF6F743D33F}" type="presOf" srcId="{A2107F88-01BA-4C6C-B0BE-02D1A199BEAC}" destId="{71E2E670-8B3A-4DBC-9E65-3134FD51F009}" srcOrd="0" destOrd="0" presId="urn:microsoft.com/office/officeart/2018/5/layout/IconCircleLabelList"/>
    <dgm:cxn modelId="{3DE02EBC-2EFB-491A-9EC8-F913C64C7798}" type="presParOf" srcId="{BD661DD8-3026-4561-8EC8-B5D34417F629}" destId="{85DB1F19-1689-4420-8F12-8F5A8BB55B07}" srcOrd="0" destOrd="0" presId="urn:microsoft.com/office/officeart/2018/5/layout/IconCircleLabelList"/>
    <dgm:cxn modelId="{6DBFD1EA-2700-40AF-9C3E-B7BD3097A233}" type="presParOf" srcId="{85DB1F19-1689-4420-8F12-8F5A8BB55B07}" destId="{2E03D7DB-77DA-4770-AC02-D4A784945F30}" srcOrd="0" destOrd="0" presId="urn:microsoft.com/office/officeart/2018/5/layout/IconCircleLabelList"/>
    <dgm:cxn modelId="{CC184B28-F67A-437D-9AE5-F6AAD1AE6FC7}" type="presParOf" srcId="{85DB1F19-1689-4420-8F12-8F5A8BB55B07}" destId="{EEFA2D95-2EFA-4F32-8E01-8CE107B97344}" srcOrd="1" destOrd="0" presId="urn:microsoft.com/office/officeart/2018/5/layout/IconCircleLabelList"/>
    <dgm:cxn modelId="{0DADDB51-EE12-475A-BD9F-401F876E4884}" type="presParOf" srcId="{85DB1F19-1689-4420-8F12-8F5A8BB55B07}" destId="{68C4A48D-D409-46B5-BC71-1CED7F7B6027}" srcOrd="2" destOrd="0" presId="urn:microsoft.com/office/officeart/2018/5/layout/IconCircleLabelList"/>
    <dgm:cxn modelId="{471F353B-D8CB-48E4-8931-56E82F5195A8}" type="presParOf" srcId="{85DB1F19-1689-4420-8F12-8F5A8BB55B07}" destId="{16F9A55F-0F90-4DD7-937A-BF91E0E82D1F}" srcOrd="3" destOrd="0" presId="urn:microsoft.com/office/officeart/2018/5/layout/IconCircleLabelList"/>
    <dgm:cxn modelId="{A3F6CF07-1FA8-4C12-A923-68FD1552D552}" type="presParOf" srcId="{BD661DD8-3026-4561-8EC8-B5D34417F629}" destId="{5E40A837-D85A-4F0A-AB37-8C43C760650E}" srcOrd="1" destOrd="0" presId="urn:microsoft.com/office/officeart/2018/5/layout/IconCircleLabelList"/>
    <dgm:cxn modelId="{64697052-E309-4C14-9BCD-8BE1630C0F40}" type="presParOf" srcId="{BD661DD8-3026-4561-8EC8-B5D34417F629}" destId="{A5BC94A2-CED7-4203-A2D7-0715F8973CB4}" srcOrd="2" destOrd="0" presId="urn:microsoft.com/office/officeart/2018/5/layout/IconCircleLabelList"/>
    <dgm:cxn modelId="{034A9A7C-C12D-41AD-9C6E-54771DC66104}" type="presParOf" srcId="{A5BC94A2-CED7-4203-A2D7-0715F8973CB4}" destId="{84871EF7-EF9C-450F-87C0-06EE6E37AD76}" srcOrd="0" destOrd="0" presId="urn:microsoft.com/office/officeart/2018/5/layout/IconCircleLabelList"/>
    <dgm:cxn modelId="{B311145D-35A4-4297-8887-56653A21F1F9}" type="presParOf" srcId="{A5BC94A2-CED7-4203-A2D7-0715F8973CB4}" destId="{2CC895C1-C427-43FB-8B57-E9C65331728C}" srcOrd="1" destOrd="0" presId="urn:microsoft.com/office/officeart/2018/5/layout/IconCircleLabelList"/>
    <dgm:cxn modelId="{F60AAA7F-DA61-409A-979C-2C303BC3D094}" type="presParOf" srcId="{A5BC94A2-CED7-4203-A2D7-0715F8973CB4}" destId="{CCFA7C6F-A09E-4FDC-908C-118AB8FB32AD}" srcOrd="2" destOrd="0" presId="urn:microsoft.com/office/officeart/2018/5/layout/IconCircleLabelList"/>
    <dgm:cxn modelId="{CA78FD4A-7B81-40CA-B944-A2CE6771BEDC}" type="presParOf" srcId="{A5BC94A2-CED7-4203-A2D7-0715F8973CB4}" destId="{FEE4751A-AD1B-4CBB-A83F-82F4A82A4E28}" srcOrd="3" destOrd="0" presId="urn:microsoft.com/office/officeart/2018/5/layout/IconCircleLabelList"/>
    <dgm:cxn modelId="{474A8CFF-F545-4CFF-B403-5E239C0DB562}" type="presParOf" srcId="{BD661DD8-3026-4561-8EC8-B5D34417F629}" destId="{BF5713C5-E225-443C-A3A3-06F84C271384}" srcOrd="3" destOrd="0" presId="urn:microsoft.com/office/officeart/2018/5/layout/IconCircleLabelList"/>
    <dgm:cxn modelId="{1713DB11-1248-4C3B-BB5C-820C2E4C8F89}" type="presParOf" srcId="{BD661DD8-3026-4561-8EC8-B5D34417F629}" destId="{09CC1BC7-5F39-45F1-BF3C-2D2A94FDE17F}" srcOrd="4" destOrd="0" presId="urn:microsoft.com/office/officeart/2018/5/layout/IconCircleLabelList"/>
    <dgm:cxn modelId="{286EF1A8-BFEA-4A55-9F42-DAC58B7F7E92}" type="presParOf" srcId="{09CC1BC7-5F39-45F1-BF3C-2D2A94FDE17F}" destId="{B9C36278-11DA-4782-A68B-9D19A9D2313D}" srcOrd="0" destOrd="0" presId="urn:microsoft.com/office/officeart/2018/5/layout/IconCircleLabelList"/>
    <dgm:cxn modelId="{C11FA4B3-36C6-4C38-BC29-1879F594459E}" type="presParOf" srcId="{09CC1BC7-5F39-45F1-BF3C-2D2A94FDE17F}" destId="{94FB362F-A247-4361-8919-58C71F2B1AC1}" srcOrd="1" destOrd="0" presId="urn:microsoft.com/office/officeart/2018/5/layout/IconCircleLabelList"/>
    <dgm:cxn modelId="{775B7AC2-408B-44AA-8A8C-8CFDCCDB4115}" type="presParOf" srcId="{09CC1BC7-5F39-45F1-BF3C-2D2A94FDE17F}" destId="{77F3337E-471F-4DC4-B145-A51D25C06702}" srcOrd="2" destOrd="0" presId="urn:microsoft.com/office/officeart/2018/5/layout/IconCircleLabelList"/>
    <dgm:cxn modelId="{8416ED15-FE1F-401B-BC65-4418CA13DDE1}" type="presParOf" srcId="{09CC1BC7-5F39-45F1-BF3C-2D2A94FDE17F}" destId="{71E2E670-8B3A-4DBC-9E65-3134FD51F00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3D990-7EBD-4C16-9D3B-5D71EF322EE6}">
      <dsp:nvSpPr>
        <dsp:cNvPr id="0" name=""/>
        <dsp:cNvSpPr/>
      </dsp:nvSpPr>
      <dsp:spPr>
        <a:xfrm>
          <a:off x="0" y="708097"/>
          <a:ext cx="10515600" cy="13072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20108C-94C8-4850-892F-074DFEFB5877}">
      <dsp:nvSpPr>
        <dsp:cNvPr id="0" name=""/>
        <dsp:cNvSpPr/>
      </dsp:nvSpPr>
      <dsp:spPr>
        <a:xfrm>
          <a:off x="395445" y="1002230"/>
          <a:ext cx="718991" cy="7189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A5E90-E6A4-426B-91A9-32EA0B26F73B}">
      <dsp:nvSpPr>
        <dsp:cNvPr id="0" name=""/>
        <dsp:cNvSpPr/>
      </dsp:nvSpPr>
      <dsp:spPr>
        <a:xfrm>
          <a:off x="1509882" y="708097"/>
          <a:ext cx="9005717" cy="1307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51" tIns="138351" rIns="138351" bIns="13835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Chaos starts with a lack of clarity on what “good” looks like. When expectations for design, installation, and maintainability are not explicit, the void is filled by cost and speed.</a:t>
          </a:r>
        </a:p>
      </dsp:txBody>
      <dsp:txXfrm>
        <a:off x="1509882" y="708097"/>
        <a:ext cx="9005717" cy="1307257"/>
      </dsp:txXfrm>
    </dsp:sp>
    <dsp:sp modelId="{D522E400-4E89-4EBB-9AFF-B20B73519492}">
      <dsp:nvSpPr>
        <dsp:cNvPr id="0" name=""/>
        <dsp:cNvSpPr/>
      </dsp:nvSpPr>
      <dsp:spPr>
        <a:xfrm>
          <a:off x="0" y="2342169"/>
          <a:ext cx="10515600" cy="13072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916187-9868-4BAF-A0C0-AA042787B066}">
      <dsp:nvSpPr>
        <dsp:cNvPr id="0" name=""/>
        <dsp:cNvSpPr/>
      </dsp:nvSpPr>
      <dsp:spPr>
        <a:xfrm>
          <a:off x="395445" y="2636302"/>
          <a:ext cx="718991" cy="7189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326A7-D490-42E3-AB67-9487EFF32D57}">
      <dsp:nvSpPr>
        <dsp:cNvPr id="0" name=""/>
        <dsp:cNvSpPr/>
      </dsp:nvSpPr>
      <dsp:spPr>
        <a:xfrm>
          <a:off x="1509882" y="2342169"/>
          <a:ext cx="9005717" cy="1307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351" tIns="138351" rIns="138351" bIns="13835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Without Operational Definitions, there is no communication. A specification must be communicable with the same meaning to the vendor as to the purchaser</a:t>
          </a:r>
        </a:p>
      </dsp:txBody>
      <dsp:txXfrm>
        <a:off x="1509882" y="2342169"/>
        <a:ext cx="9005717" cy="13072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E7023-1A22-46F9-B8F7-0AA2665A9896}">
      <dsp:nvSpPr>
        <dsp:cNvPr id="0" name=""/>
        <dsp:cNvSpPr/>
      </dsp:nvSpPr>
      <dsp:spPr>
        <a:xfrm>
          <a:off x="0" y="0"/>
          <a:ext cx="8742263" cy="8116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Work orders stack up faster than they can be closed</a:t>
          </a:r>
        </a:p>
      </dsp:txBody>
      <dsp:txXfrm>
        <a:off x="23773" y="23773"/>
        <a:ext cx="7797822" cy="764123"/>
      </dsp:txXfrm>
    </dsp:sp>
    <dsp:sp modelId="{F1396789-F11A-4D7D-B728-D01E26258FD2}">
      <dsp:nvSpPr>
        <dsp:cNvPr id="0" name=""/>
        <dsp:cNvSpPr/>
      </dsp:nvSpPr>
      <dsp:spPr>
        <a:xfrm>
          <a:off x="732164" y="959245"/>
          <a:ext cx="8742263" cy="811669"/>
        </a:xfrm>
        <a:prstGeom prst="roundRect">
          <a:avLst>
            <a:gd name="adj" fmla="val 10000"/>
          </a:avLst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Preventive maintenance is deferred “we’ll get to it later this week”</a:t>
          </a:r>
        </a:p>
      </dsp:txBody>
      <dsp:txXfrm>
        <a:off x="755937" y="983018"/>
        <a:ext cx="7434967" cy="764123"/>
      </dsp:txXfrm>
    </dsp:sp>
    <dsp:sp modelId="{B8F482FB-DD33-4D58-930B-80DB00C69394}">
      <dsp:nvSpPr>
        <dsp:cNvPr id="0" name=""/>
        <dsp:cNvSpPr/>
      </dsp:nvSpPr>
      <dsp:spPr>
        <a:xfrm>
          <a:off x="1453401" y="1918490"/>
          <a:ext cx="8742263" cy="811669"/>
        </a:xfrm>
        <a:prstGeom prst="roundRect">
          <a:avLst>
            <a:gd name="adj" fmla="val 10000"/>
          </a:avLst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Overtime skyrockets</a:t>
          </a:r>
        </a:p>
      </dsp:txBody>
      <dsp:txXfrm>
        <a:off x="1477174" y="1942263"/>
        <a:ext cx="7445895" cy="764123"/>
      </dsp:txXfrm>
    </dsp:sp>
    <dsp:sp modelId="{8FEDD3E4-21D6-47CD-BD1A-22618DBCBEB6}">
      <dsp:nvSpPr>
        <dsp:cNvPr id="0" name=""/>
        <dsp:cNvSpPr/>
      </dsp:nvSpPr>
      <dsp:spPr>
        <a:xfrm>
          <a:off x="2185565" y="2877735"/>
          <a:ext cx="8742263" cy="811669"/>
        </a:xfrm>
        <a:prstGeom prst="roundRect">
          <a:avLst>
            <a:gd name="adj" fmla="val 1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Technicians go from call to call doing the work of six, while the hidden defects “show their teeth”</a:t>
          </a:r>
        </a:p>
      </dsp:txBody>
      <dsp:txXfrm>
        <a:off x="2209338" y="2901508"/>
        <a:ext cx="7434967" cy="764123"/>
      </dsp:txXfrm>
    </dsp:sp>
    <dsp:sp modelId="{4D7A0753-2B7D-49E6-9D52-465B08DC226F}">
      <dsp:nvSpPr>
        <dsp:cNvPr id="0" name=""/>
        <dsp:cNvSpPr/>
      </dsp:nvSpPr>
      <dsp:spPr>
        <a:xfrm>
          <a:off x="8214678" y="621664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333384" y="621664"/>
        <a:ext cx="290172" cy="397007"/>
      </dsp:txXfrm>
    </dsp:sp>
    <dsp:sp modelId="{D94A2672-BE62-41B4-9F18-71CC5A4155AB}">
      <dsp:nvSpPr>
        <dsp:cNvPr id="0" name=""/>
        <dsp:cNvSpPr/>
      </dsp:nvSpPr>
      <dsp:spPr>
        <a:xfrm>
          <a:off x="8946842" y="1580910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367359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59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065548" y="1580910"/>
        <a:ext cx="290172" cy="397007"/>
      </dsp:txXfrm>
    </dsp:sp>
    <dsp:sp modelId="{E359D481-B7D5-495D-91DE-4095104801D7}">
      <dsp:nvSpPr>
        <dsp:cNvPr id="0" name=""/>
        <dsp:cNvSpPr/>
      </dsp:nvSpPr>
      <dsp:spPr>
        <a:xfrm>
          <a:off x="9668079" y="2540155"/>
          <a:ext cx="527584" cy="5275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9786785" y="2540155"/>
        <a:ext cx="290172" cy="3970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03D7DB-77DA-4770-AC02-D4A784945F30}">
      <dsp:nvSpPr>
        <dsp:cNvPr id="0" name=""/>
        <dsp:cNvSpPr/>
      </dsp:nvSpPr>
      <dsp:spPr>
        <a:xfrm>
          <a:off x="718664" y="453902"/>
          <a:ext cx="1955812" cy="1955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FA2D95-2EFA-4F32-8E01-8CE107B97344}">
      <dsp:nvSpPr>
        <dsp:cNvPr id="0" name=""/>
        <dsp:cNvSpPr/>
      </dsp:nvSpPr>
      <dsp:spPr>
        <a:xfrm>
          <a:off x="1135476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F9A55F-0F90-4DD7-937A-BF91E0E82D1F}">
      <dsp:nvSpPr>
        <dsp:cNvPr id="0" name=""/>
        <dsp:cNvSpPr/>
      </dsp:nvSpPr>
      <dsp:spPr>
        <a:xfrm>
          <a:off x="93445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This can feel like a people problem, “we just need more discipline”</a:t>
          </a:r>
        </a:p>
      </dsp:txBody>
      <dsp:txXfrm>
        <a:off x="93445" y="3018902"/>
        <a:ext cx="3206250" cy="720000"/>
      </dsp:txXfrm>
    </dsp:sp>
    <dsp:sp modelId="{84871EF7-EF9C-450F-87C0-06EE6E37AD76}">
      <dsp:nvSpPr>
        <dsp:cNvPr id="0" name=""/>
        <dsp:cNvSpPr/>
      </dsp:nvSpPr>
      <dsp:spPr>
        <a:xfrm>
          <a:off x="4486008" y="453902"/>
          <a:ext cx="1955812" cy="19558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895C1-C427-43FB-8B57-E9C65331728C}">
      <dsp:nvSpPr>
        <dsp:cNvPr id="0" name=""/>
        <dsp:cNvSpPr/>
      </dsp:nvSpPr>
      <dsp:spPr>
        <a:xfrm>
          <a:off x="4902820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E4751A-AD1B-4CBB-A83F-82F4A82A4E28}">
      <dsp:nvSpPr>
        <dsp:cNvPr id="0" name=""/>
        <dsp:cNvSpPr/>
      </dsp:nvSpPr>
      <dsp:spPr>
        <a:xfrm>
          <a:off x="3860789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But it is not a people problem</a:t>
          </a:r>
        </a:p>
      </dsp:txBody>
      <dsp:txXfrm>
        <a:off x="3860789" y="3018902"/>
        <a:ext cx="3206250" cy="720000"/>
      </dsp:txXfrm>
    </dsp:sp>
    <dsp:sp modelId="{B9C36278-11DA-4782-A68B-9D19A9D2313D}">
      <dsp:nvSpPr>
        <dsp:cNvPr id="0" name=""/>
        <dsp:cNvSpPr/>
      </dsp:nvSpPr>
      <dsp:spPr>
        <a:xfrm>
          <a:off x="8253352" y="453902"/>
          <a:ext cx="1955812" cy="19558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B362F-A247-4361-8919-58C71F2B1AC1}">
      <dsp:nvSpPr>
        <dsp:cNvPr id="0" name=""/>
        <dsp:cNvSpPr/>
      </dsp:nvSpPr>
      <dsp:spPr>
        <a:xfrm>
          <a:off x="8670164" y="870714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2E670-8B3A-4DBC-9E65-3134FD51F009}">
      <dsp:nvSpPr>
        <dsp:cNvPr id="0" name=""/>
        <dsp:cNvSpPr/>
      </dsp:nvSpPr>
      <dsp:spPr>
        <a:xfrm>
          <a:off x="7628133" y="3018902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It is the cumulative cost of upstream decisons</a:t>
          </a:r>
        </a:p>
      </dsp:txBody>
      <dsp:txXfrm>
        <a:off x="7628133" y="3018902"/>
        <a:ext cx="32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C9E41-7FDB-5123-694B-4F8025FC3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27989-8A0F-4DDB-09CF-76C5D4412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CDCD-F922-2975-7A1A-D270899EC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BD02-A822-4619-8B10-44C6827BE55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60891-9DA1-4A8E-910E-F6AC9091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861F3-9289-CE63-74CA-3E16AB9E7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3C0-2959-4349-80FB-408754D69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2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804D-D753-1A58-F0A1-1779AB2B1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D53BA-726E-A13E-087D-57DF673B2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DBB43-C4D8-7E2E-2AF7-F19442CD5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BD02-A822-4619-8B10-44C6827BE55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60CB9-4990-825E-933B-7351EA02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B5CDB-9845-116C-741A-8AA59E325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3C0-2959-4349-80FB-408754D69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8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D786C-2F24-07DE-EE87-D29FAB8A45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2BF682-1EF0-D07E-6525-221DC09A0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BB6F6-37D7-CDAC-18D2-A3874059E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BD02-A822-4619-8B10-44C6827BE55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BB3F5-EB0C-E977-187F-3A3CF483A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D2CCB-3308-D12C-5FC6-EE1E3966E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3C0-2959-4349-80FB-408754D69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7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8158A-9F6C-251B-C755-1FFF4F05D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748ED-7D2A-C034-A3F4-CDA7E7EBD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506B7-6829-C2B7-9FF5-14D40D689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BD02-A822-4619-8B10-44C6827BE55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D3A6E-C642-125A-0CAD-1F9F6C58A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8980D-2B98-CC33-766A-2A6FC990C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3C0-2959-4349-80FB-408754D69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91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EB4FF-1CD2-D339-5905-48A339A8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BAD9F-9A70-388B-003D-9B85EE529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B9CE0-66F9-D38B-3561-E5D9CA3AA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BD02-A822-4619-8B10-44C6827BE55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ECC05-9CA5-420B-497D-C2EB778C6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2BBA8-1F1E-7D22-BDFE-C3D7E28C8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3C0-2959-4349-80FB-408754D69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83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E34C2-795D-1B75-C100-4B1EA4BAC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05BA1-AA1C-4ED1-A5A2-B3DD848B04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B48EB-2ED7-9436-46AE-72359731D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6AF95-E874-9730-B029-F7BD4645B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BD02-A822-4619-8B10-44C6827BE55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E5924-B0EB-B0BC-7F55-284B4BC1C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3782A-AF59-FDEF-9930-D92D868D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3C0-2959-4349-80FB-408754D69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7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772EA-B557-FFC2-72B2-7CD4AE9B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6E89-6274-22C4-1B61-36CE3D6E0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402EA-A35F-7D76-881B-367613E30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355AB1-2333-541E-B737-A26ADA1B1E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A2233-22BF-699D-C82B-4E361F516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951FB2-0BF2-4093-76B3-A31CD5A71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BD02-A822-4619-8B10-44C6827BE55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BF761D-8975-6E40-3513-2CCED4F99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7A0C79-17BC-97FD-A5C5-20B5AB889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3C0-2959-4349-80FB-408754D69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0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C429E-4E18-CA64-1507-D2CBB6DB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AFB0C-DC59-51BD-9C68-082A19068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BD02-A822-4619-8B10-44C6827BE55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8CFFFF-C74D-EE61-E641-F86524105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EB19E-D598-0EFE-FFCB-6FC7DA33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3C0-2959-4349-80FB-408754D69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0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6251C4-4C07-03F8-C494-023BE2D8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BD02-A822-4619-8B10-44C6827BE55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C7C103-D673-6319-BDE3-84936EAF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AEBBE-71AB-C8E4-7CBF-4DFF0097B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3C0-2959-4349-80FB-408754D69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9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3CC64-C78F-AD22-68C7-94ED26F77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ACDD8-A252-5418-26D7-FB48492CE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704AA-1514-F776-5609-C1DFA170A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546576-1061-4735-69C6-71BEC02C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BD02-A822-4619-8B10-44C6827BE55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B230C-6016-DE50-EEF7-79A809A27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FC97F-0BD1-3977-ED62-754A7C1A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3C0-2959-4349-80FB-408754D69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63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85CE2-0A47-A813-5D22-64EC16C9B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9015FE-C0E0-F7DB-EDB7-A8AB91A09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016F46-D414-70A5-9E1A-80FD3C09F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1113A-81AF-23D0-1AA2-6F4E11CFC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BD02-A822-4619-8B10-44C6827BE55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FF58D-BCAA-8842-BA6C-0E222341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646A5-8EDE-B2AB-3C63-C29FCA83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473C0-2959-4349-80FB-408754D69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43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5272E6-1C44-6FD3-B7D1-B076E5409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E114B-BE94-D6F4-781C-D69E78DC9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A645F-E951-BFEB-D854-20729EF14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5BBD02-A822-4619-8B10-44C6827BE55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6EAE2-0409-6DC6-EF4E-F826B0C97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2BF12-60CB-5F85-825B-86A107576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6473C0-2959-4349-80FB-408754D69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8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43C48B49-6135-48B6-AC0F-97E5D8D1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014D3-DA7C-253F-84DE-96D12C1AB1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9766" y="1146412"/>
            <a:ext cx="9014348" cy="2402006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 dirty="0">
                <a:ln w="22225">
                  <a:solidFill>
                    <a:schemeClr val="tx1"/>
                  </a:solidFill>
                  <a:miter lim="800000"/>
                </a:ln>
              </a:rPr>
              <a:t>Breaking the Cycle of Doom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8" y="4374554"/>
            <a:ext cx="12192007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40655" y="4374554"/>
            <a:ext cx="4051344" cy="2483446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256AC18-FB41-4977-8B0C-F5082335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379429"/>
            <a:ext cx="12191984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4380927"/>
            <a:ext cx="12192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258F1D-5E33-B41C-5231-7E9F534F5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9765" y="4892722"/>
            <a:ext cx="6387155" cy="1078173"/>
          </a:xfrm>
        </p:spPr>
        <p:txBody>
          <a:bodyPr anchor="ctr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How Clarity Restores Stability &amp; Where Real Work Gets Done</a:t>
            </a:r>
          </a:p>
        </p:txBody>
      </p:sp>
    </p:spTree>
    <p:extLst>
      <p:ext uri="{BB962C8B-B14F-4D97-AF65-F5344CB8AC3E}">
        <p14:creationId xmlns:p14="http://schemas.microsoft.com/office/powerpoint/2010/main" val="222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E2A3632-6324-5A83-E9F9-40F3E8DA8393}"/>
              </a:ext>
            </a:extLst>
          </p:cNvPr>
          <p:cNvSpPr/>
          <p:nvPr/>
        </p:nvSpPr>
        <p:spPr>
          <a:xfrm>
            <a:off x="2093407" y="1071536"/>
            <a:ext cx="8005186" cy="4714928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6C6670-6132-EE6C-757A-1985FBA5E0A7}"/>
              </a:ext>
            </a:extLst>
          </p:cNvPr>
          <p:cNvSpPr txBox="1"/>
          <p:nvPr/>
        </p:nvSpPr>
        <p:spPr>
          <a:xfrm>
            <a:off x="3133531" y="1859339"/>
            <a:ext cx="59249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“I thought you said it wouldn’t be this way”</a:t>
            </a:r>
          </a:p>
        </p:txBody>
      </p:sp>
    </p:spTree>
    <p:extLst>
      <p:ext uri="{BB962C8B-B14F-4D97-AF65-F5344CB8AC3E}">
        <p14:creationId xmlns:p14="http://schemas.microsoft.com/office/powerpoint/2010/main" val="867279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0A12F-59E2-0F96-6641-D4D72C6BB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056" y="457200"/>
            <a:ext cx="1085588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79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290941-FC41-7309-FF82-9FDCE43CC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82727"/>
            <a:ext cx="11277600" cy="589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67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E346C1-751D-70EA-B25B-866F3DB8C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027" y="457200"/>
            <a:ext cx="1095594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23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042DAF-C17C-9FC7-F979-45F7CE95C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156" y="457200"/>
            <a:ext cx="1090568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55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2CD9D-63E3-ED8D-640F-B7201F67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Drowning Man</a:t>
            </a:r>
          </a:p>
        </p:txBody>
      </p:sp>
    </p:spTree>
    <p:extLst>
      <p:ext uri="{BB962C8B-B14F-4D97-AF65-F5344CB8AC3E}">
        <p14:creationId xmlns:p14="http://schemas.microsoft.com/office/powerpoint/2010/main" val="4130412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529E54-DA09-75D6-86EB-35245FA73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056" y="457200"/>
            <a:ext cx="1085588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95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cloths hanging">
            <a:extLst>
              <a:ext uri="{FF2B5EF4-FFF2-40B4-BE49-F238E27FC236}">
                <a16:creationId xmlns:a16="http://schemas.microsoft.com/office/drawing/2014/main" id="{514441E3-BF65-0FC4-D112-F9960887DE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7236" b="8494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9F5BF-7F79-8B26-78A1-03189DA9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7434"/>
            <a:ext cx="7800660" cy="1520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“Just do what you can”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19171-1A7C-4049-87AE-FF15CC7E4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93441"/>
            <a:ext cx="6295332" cy="15885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rgbClr val="FFFFFF"/>
                </a:solidFill>
              </a:rPr>
              <a:t>The white flag, the surrender of the idea of a better tomorrow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95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DCE3A-1538-4C37-5F32-2124515C4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05" y="1895337"/>
            <a:ext cx="8147713" cy="308124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This does not stop by working harder…</a:t>
            </a:r>
            <a:b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It only gets better when someone decides it matters.</a:t>
            </a:r>
          </a:p>
        </p:txBody>
      </p:sp>
    </p:spTree>
    <p:extLst>
      <p:ext uri="{BB962C8B-B14F-4D97-AF65-F5344CB8AC3E}">
        <p14:creationId xmlns:p14="http://schemas.microsoft.com/office/powerpoint/2010/main" val="7774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F763C-91AE-9D8D-25C3-064E97377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5E17B-E746-212C-DB2B-E5FC342C3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89" y="379048"/>
            <a:ext cx="10858655" cy="609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98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25A80F-A8DC-CCA3-D15E-DAEEF70BB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81" y="457200"/>
            <a:ext cx="709683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3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DDBCAE-B008-87D3-F650-FC7361680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233" y="457200"/>
            <a:ext cx="1110953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53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EDFBC0-1A84-1F67-F38B-B86054F85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668" y="457200"/>
            <a:ext cx="1100666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75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55D49A-847D-AA66-B854-EE7E2BBB3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727" y="457200"/>
            <a:ext cx="1080654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29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1177F9-B320-578A-28B8-7A2AEA618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027" y="457200"/>
            <a:ext cx="1095594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63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8714E1-4B16-4048-E4E1-2EF3C68AE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471"/>
          <a:stretch>
            <a:fillRect/>
          </a:stretch>
        </p:blipFill>
        <p:spPr>
          <a:xfrm>
            <a:off x="457200" y="539955"/>
            <a:ext cx="11277600" cy="57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21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F78F9-2378-F62D-07A5-2E1FE2BFD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Takeaway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E4662-3994-8711-6248-85FD88CC7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Autofit/>
          </a:bodyPr>
          <a:lstStyle/>
          <a:p>
            <a:r>
              <a:rPr lang="en-US" sz="3600" dirty="0"/>
              <a:t>You are either not speaking their language OR you do not understand the business objectives - GW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It takes the leader to stand in the gap, speak the truth, and lead from the front to escape the cycle of doom</a:t>
            </a:r>
          </a:p>
        </p:txBody>
      </p:sp>
    </p:spTree>
    <p:extLst>
      <p:ext uri="{BB962C8B-B14F-4D97-AF65-F5344CB8AC3E}">
        <p14:creationId xmlns:p14="http://schemas.microsoft.com/office/powerpoint/2010/main" val="907098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Yellow question mark">
            <a:extLst>
              <a:ext uri="{FF2B5EF4-FFF2-40B4-BE49-F238E27FC236}">
                <a16:creationId xmlns:a16="http://schemas.microsoft.com/office/drawing/2014/main" id="{521C62EC-EE7F-D533-28BA-42EB5D5737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5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9E79F-3AE6-2686-477A-52AAE432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Questions?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785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ED5E65-00B1-E6DF-2A3A-8F8D626D4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Thank You</a:t>
            </a:r>
          </a:p>
        </p:txBody>
      </p:sp>
      <p:pic>
        <p:nvPicPr>
          <p:cNvPr id="5" name="Content Placeholder 4" descr="A logo for a company&#10;&#10;AI-generated content may be incorrect.">
            <a:extLst>
              <a:ext uri="{FF2B5EF4-FFF2-40B4-BE49-F238E27FC236}">
                <a16:creationId xmlns:a16="http://schemas.microsoft.com/office/drawing/2014/main" id="{6164F03E-F14E-D9E5-D706-C04C32FF1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78"/>
          <a:stretch>
            <a:fillRect/>
          </a:stretch>
        </p:blipFill>
        <p:spPr>
          <a:xfrm>
            <a:off x="1834072" y="2181426"/>
            <a:ext cx="4012764" cy="399763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8B6DD8-1702-2A35-3A6D-ABA20546D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5165" y="2217815"/>
            <a:ext cx="3997831" cy="39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54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3905C-9ED8-EE2C-B85F-B677E2904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1B12D-E519-1DF1-09C6-FB1B97166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2172A1-40D6-401B-839F-C960B1B96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73" y="319770"/>
            <a:ext cx="11453853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48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99BBE-5F6A-1916-E0F8-7336606F3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5200" kern="1200">
                <a:latin typeface="+mj-lt"/>
                <a:ea typeface="+mj-ea"/>
                <a:cs typeface="+mj-cs"/>
              </a:rPr>
              <a:t>Assumed Clarity vs. Explicit Definition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0092318-E6A3-6676-BF39-E80F0E1B2E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6530541"/>
              </p:ext>
            </p:extLst>
          </p:nvPr>
        </p:nvGraphicFramePr>
        <p:xfrm>
          <a:off x="1059960" y="1828800"/>
          <a:ext cx="10072080" cy="4352549"/>
        </p:xfrm>
        <a:graphic>
          <a:graphicData uri="http://schemas.openxmlformats.org/drawingml/2006/table">
            <a:tbl>
              <a:tblPr firstRow="1" bandRow="1">
                <a:solidFill>
                  <a:schemeClr val="tx1">
                    <a:lumMod val="65000"/>
                    <a:lumOff val="35000"/>
                  </a:schemeClr>
                </a:solidFill>
                <a:tableStyleId>{5C22544A-7EE6-4342-B048-85BDC9FD1C3A}</a:tableStyleId>
              </a:tblPr>
              <a:tblGrid>
                <a:gridCol w="4234280">
                  <a:extLst>
                    <a:ext uri="{9D8B030D-6E8A-4147-A177-3AD203B41FA5}">
                      <a16:colId xmlns:a16="http://schemas.microsoft.com/office/drawing/2014/main" val="3004547394"/>
                    </a:ext>
                  </a:extLst>
                </a:gridCol>
                <a:gridCol w="5837800">
                  <a:extLst>
                    <a:ext uri="{9D8B030D-6E8A-4147-A177-3AD203B41FA5}">
                      <a16:colId xmlns:a16="http://schemas.microsoft.com/office/drawing/2014/main" val="2427972911"/>
                    </a:ext>
                  </a:extLst>
                </a:gridCol>
              </a:tblGrid>
              <a:tr h="887705">
                <a:tc>
                  <a:txBody>
                    <a:bodyPr/>
                    <a:lstStyle/>
                    <a:p>
                      <a:r>
                        <a:rPr lang="en-US" sz="3000" b="1" cap="all" spc="60">
                          <a:solidFill>
                            <a:schemeClr val="tx1"/>
                          </a:solidFill>
                        </a:rPr>
                        <a:t>Assumed</a:t>
                      </a:r>
                    </a:p>
                  </a:txBody>
                  <a:tcPr marL="194039" marR="194039" marT="194039" marB="19403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b="1" cap="all" spc="60">
                          <a:solidFill>
                            <a:schemeClr val="tx1"/>
                          </a:solidFill>
                        </a:rPr>
                        <a:t>Explicit</a:t>
                      </a:r>
                    </a:p>
                  </a:txBody>
                  <a:tcPr marL="194039" marR="194039" marT="194039" marB="19403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9299553"/>
                  </a:ext>
                </a:extLst>
              </a:tr>
              <a:tr h="577474"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bg1"/>
                          </a:solidFill>
                        </a:rPr>
                        <a:t>Vendor knows best</a:t>
                      </a:r>
                    </a:p>
                  </a:txBody>
                  <a:tcPr marL="129360" marR="129360" marT="64679" marB="12936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bg1"/>
                          </a:solidFill>
                        </a:rPr>
                        <a:t>Alignment tolerances</a:t>
                      </a:r>
                    </a:p>
                  </a:txBody>
                  <a:tcPr marL="129360" marR="129360" marT="64679" marB="12936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655589"/>
                  </a:ext>
                </a:extLst>
              </a:tr>
              <a:tr h="577474"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bg1"/>
                          </a:solidFill>
                        </a:rPr>
                        <a:t>“Industry Standard”</a:t>
                      </a:r>
                    </a:p>
                  </a:txBody>
                  <a:tcPr marL="129360" marR="129360" marT="64679" marB="12936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bg1"/>
                          </a:solidFill>
                        </a:rPr>
                        <a:t>Current generation supported components</a:t>
                      </a:r>
                    </a:p>
                  </a:txBody>
                  <a:tcPr marL="129360" marR="129360" marT="64679" marB="12936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35559"/>
                  </a:ext>
                </a:extLst>
              </a:tr>
              <a:tr h="577474"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bg1"/>
                          </a:solidFill>
                        </a:rPr>
                        <a:t>The way we’ve always done it</a:t>
                      </a:r>
                    </a:p>
                  </a:txBody>
                  <a:tcPr marL="129360" marR="129360" marT="64679" marB="12936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bg1"/>
                          </a:solidFill>
                        </a:rPr>
                        <a:t>Material Specifications</a:t>
                      </a:r>
                    </a:p>
                  </a:txBody>
                  <a:tcPr marL="129360" marR="129360" marT="64679" marB="12936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626411"/>
                  </a:ext>
                </a:extLst>
              </a:tr>
              <a:tr h="577474">
                <a:tc>
                  <a:txBody>
                    <a:bodyPr/>
                    <a:lstStyle/>
                    <a:p>
                      <a:endParaRPr lang="en-US" sz="2300" cap="none" spc="0">
                        <a:solidFill>
                          <a:schemeClr val="bg1"/>
                        </a:solidFill>
                      </a:endParaRPr>
                    </a:p>
                  </a:txBody>
                  <a:tcPr marL="129360" marR="129360" marT="64679" marB="12936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bg1"/>
                          </a:solidFill>
                        </a:rPr>
                        <a:t>Access Clearance</a:t>
                      </a:r>
                    </a:p>
                  </a:txBody>
                  <a:tcPr marL="129360" marR="129360" marT="64679" marB="12936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150771"/>
                  </a:ext>
                </a:extLst>
              </a:tr>
              <a:tr h="577474">
                <a:tc>
                  <a:txBody>
                    <a:bodyPr/>
                    <a:lstStyle/>
                    <a:p>
                      <a:endParaRPr lang="en-US" sz="2300" cap="none" spc="0">
                        <a:solidFill>
                          <a:schemeClr val="bg1"/>
                        </a:solidFill>
                      </a:endParaRPr>
                    </a:p>
                  </a:txBody>
                  <a:tcPr marL="129360" marR="129360" marT="64679" marB="12936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bg1"/>
                          </a:solidFill>
                        </a:rPr>
                        <a:t>Torque Spec</a:t>
                      </a:r>
                    </a:p>
                  </a:txBody>
                  <a:tcPr marL="129360" marR="129360" marT="64679" marB="12936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941637"/>
                  </a:ext>
                </a:extLst>
              </a:tr>
              <a:tr h="577474">
                <a:tc>
                  <a:txBody>
                    <a:bodyPr/>
                    <a:lstStyle/>
                    <a:p>
                      <a:endParaRPr lang="en-US" sz="2300" cap="none" spc="0">
                        <a:solidFill>
                          <a:schemeClr val="bg1"/>
                        </a:solidFill>
                      </a:endParaRPr>
                    </a:p>
                  </a:txBody>
                  <a:tcPr marL="129360" marR="129360" marT="64679" marB="12936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cap="none" spc="0">
                          <a:solidFill>
                            <a:schemeClr val="bg1"/>
                          </a:solidFill>
                        </a:rPr>
                        <a:t>Operating Temperature</a:t>
                      </a:r>
                    </a:p>
                  </a:txBody>
                  <a:tcPr marL="129360" marR="129360" marT="64679" marB="12936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756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753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CF20D-D50B-433E-44E5-795A287B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/>
              <a:t>Where does it start?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3ED6B580-0BAA-A185-7391-40297582F4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927013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458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8E9CF1-A96A-FAFC-6CAA-EF85DA8FF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3B0C88-B243-8AB0-EAC4-0DEDB4D23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18" y="308987"/>
            <a:ext cx="11772564" cy="62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23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9DEAF-999E-4723-0A11-366C9AC7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Everything Seemed Fine On The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6069A-056E-8A14-8B8B-880860A1B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2000" dirty="0"/>
              <a:t>Just like with the iceberg, everything often seems fine at startup.</a:t>
            </a:r>
          </a:p>
          <a:p>
            <a:endParaRPr lang="en-US" sz="2000" dirty="0"/>
          </a:p>
          <a:p>
            <a:pPr lvl="1"/>
            <a:r>
              <a:rPr lang="en-US" sz="2000" dirty="0"/>
              <a:t>Low rate of production</a:t>
            </a:r>
          </a:p>
          <a:p>
            <a:pPr lvl="1"/>
            <a:r>
              <a:rPr lang="en-US" sz="2000" dirty="0"/>
              <a:t>The project was on time and under budget</a:t>
            </a:r>
          </a:p>
          <a:p>
            <a:pPr lvl="1"/>
            <a:r>
              <a:rPr lang="en-US" sz="2000" dirty="0"/>
              <a:t>Everyone is happy that the asset is running</a:t>
            </a:r>
          </a:p>
        </p:txBody>
      </p:sp>
      <p:pic>
        <p:nvPicPr>
          <p:cNvPr id="5" name="Picture 4" descr="Icebergs underwater">
            <a:extLst>
              <a:ext uri="{FF2B5EF4-FFF2-40B4-BE49-F238E27FC236}">
                <a16:creationId xmlns:a16="http://schemas.microsoft.com/office/drawing/2014/main" id="{0ADDD656-856F-4D7E-9A50-19EC47C80E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36" r="24964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24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C1C3C-5574-7103-0D90-57DD3F711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But Then The Bill Of Ambiguity Comes Due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9EDAC41B-D87B-A4D4-2577-0CF2A40E8F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6921289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886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2F0D5-1FF0-AF16-5601-8BF82A2CA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What this feels like	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FC2A359-16C3-F3CA-99D6-A48DC365E5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08819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8238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E0E1ED57D8F148A26DF3A7F6AEE78C" ma:contentTypeVersion="10" ma:contentTypeDescription="Create a new document." ma:contentTypeScope="" ma:versionID="2ef5fc3a1da57743eb2bd8fcfe730df2">
  <xsd:schema xmlns:xsd="http://www.w3.org/2001/XMLSchema" xmlns:xs="http://www.w3.org/2001/XMLSchema" xmlns:p="http://schemas.microsoft.com/office/2006/metadata/properties" xmlns:ns2="31ec0c9e-a015-4fad-bb0b-963cf99085d4" xmlns:ns3="86b2adf6-b113-41ce-b5e0-e93258f09f20" targetNamespace="http://schemas.microsoft.com/office/2006/metadata/properties" ma:root="true" ma:fieldsID="6ad91d15df031dc2d01627f5812596b1" ns2:_="" ns3:_="">
    <xsd:import namespace="31ec0c9e-a015-4fad-bb0b-963cf99085d4"/>
    <xsd:import namespace="86b2adf6-b113-41ce-b5e0-e93258f09f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c0c9e-a015-4fad-bb0b-963cf99085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bde6242-716d-41e5-8e76-ae7804763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b2adf6-b113-41ce-b5e0-e93258f09f2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65f57ca-1d91-4c93-97c8-5560add0728c}" ma:internalName="TaxCatchAll" ma:showField="CatchAllData" ma:web="86b2adf6-b113-41ce-b5e0-e93258f09f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ec0c9e-a015-4fad-bb0b-963cf99085d4">
      <Terms xmlns="http://schemas.microsoft.com/office/infopath/2007/PartnerControls"/>
    </lcf76f155ced4ddcb4097134ff3c332f>
    <TaxCatchAll xmlns="86b2adf6-b113-41ce-b5e0-e93258f09f20" xsi:nil="true"/>
  </documentManagement>
</p:properties>
</file>

<file path=customXml/itemProps1.xml><?xml version="1.0" encoding="utf-8"?>
<ds:datastoreItem xmlns:ds="http://schemas.openxmlformats.org/officeDocument/2006/customXml" ds:itemID="{A28C402C-DB91-49EF-913F-71725F69AA63}"/>
</file>

<file path=customXml/itemProps2.xml><?xml version="1.0" encoding="utf-8"?>
<ds:datastoreItem xmlns:ds="http://schemas.openxmlformats.org/officeDocument/2006/customXml" ds:itemID="{5B2BC7C2-5E08-4600-A77A-18C4B0BFB193}"/>
</file>

<file path=customXml/itemProps3.xml><?xml version="1.0" encoding="utf-8"?>
<ds:datastoreItem xmlns:ds="http://schemas.openxmlformats.org/officeDocument/2006/customXml" ds:itemID="{97025B24-510E-4BF9-8D95-1676FC942C04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350</Words>
  <Application>Microsoft Office PowerPoint</Application>
  <PresentationFormat>Widescreen</PresentationFormat>
  <Paragraphs>44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Office Theme</vt:lpstr>
      <vt:lpstr>Breaking the Cycle of Doom</vt:lpstr>
      <vt:lpstr>PowerPoint Presentation</vt:lpstr>
      <vt:lpstr>PowerPoint Presentation</vt:lpstr>
      <vt:lpstr>Assumed Clarity vs. Explicit Definition</vt:lpstr>
      <vt:lpstr>Where does it start?</vt:lpstr>
      <vt:lpstr>PowerPoint Presentation</vt:lpstr>
      <vt:lpstr>Everything Seemed Fine On The Surface</vt:lpstr>
      <vt:lpstr>But Then The Bill Of Ambiguity Comes Due</vt:lpstr>
      <vt:lpstr>What this feels like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Drowning Man</vt:lpstr>
      <vt:lpstr>PowerPoint Presentation</vt:lpstr>
      <vt:lpstr>“Just do what you can”</vt:lpstr>
      <vt:lpstr>This does not stop by working harder…     It only gets better when someone decides it matters.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</vt:lpstr>
      <vt:lpstr>Questions?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Trent McJunkin</dc:creator>
  <cp:lastModifiedBy>Trent McJunkin</cp:lastModifiedBy>
  <cp:revision>5</cp:revision>
  <dcterms:created xsi:type="dcterms:W3CDTF">2026-02-10T11:54:41Z</dcterms:created>
  <dcterms:modified xsi:type="dcterms:W3CDTF">2026-02-10T19:33:01Z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0x01010009E0E1ED57D8F148A26DF3A7F6AEE78C</vt:lpwstr>
  </property>
</Properties>
</file>