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44"/>
  </p:notesMasterIdLst>
  <p:sldIdLst>
    <p:sldId id="311" r:id="rId3"/>
    <p:sldId id="258" r:id="rId4"/>
    <p:sldId id="259" r:id="rId5"/>
    <p:sldId id="711" r:id="rId6"/>
    <p:sldId id="287" r:id="rId7"/>
    <p:sldId id="291" r:id="rId8"/>
    <p:sldId id="705" r:id="rId9"/>
    <p:sldId id="706" r:id="rId10"/>
    <p:sldId id="708" r:id="rId11"/>
    <p:sldId id="709" r:id="rId12"/>
    <p:sldId id="260" r:id="rId13"/>
    <p:sldId id="262" r:id="rId14"/>
    <p:sldId id="261" r:id="rId15"/>
    <p:sldId id="277" r:id="rId16"/>
    <p:sldId id="263" r:id="rId17"/>
    <p:sldId id="264" r:id="rId18"/>
    <p:sldId id="296" r:id="rId19"/>
    <p:sldId id="707" r:id="rId20"/>
    <p:sldId id="304" r:id="rId21"/>
    <p:sldId id="306" r:id="rId22"/>
    <p:sldId id="265" r:id="rId23"/>
    <p:sldId id="713" r:id="rId24"/>
    <p:sldId id="269" r:id="rId25"/>
    <p:sldId id="270" r:id="rId26"/>
    <p:sldId id="271" r:id="rId27"/>
    <p:sldId id="273" r:id="rId28"/>
    <p:sldId id="274" r:id="rId29"/>
    <p:sldId id="276" r:id="rId30"/>
    <p:sldId id="712" r:id="rId31"/>
    <p:sldId id="278" r:id="rId32"/>
    <p:sldId id="279" r:id="rId33"/>
    <p:sldId id="280" r:id="rId34"/>
    <p:sldId id="281" r:id="rId35"/>
    <p:sldId id="303" r:id="rId36"/>
    <p:sldId id="283" r:id="rId37"/>
    <p:sldId id="715" r:id="rId38"/>
    <p:sldId id="301" r:id="rId39"/>
    <p:sldId id="714" r:id="rId40"/>
    <p:sldId id="704" r:id="rId41"/>
    <p:sldId id="710" r:id="rId42"/>
    <p:sldId id="716" r:id="rId43"/>
  </p:sldIdLst>
  <p:sldSz cx="12192000" cy="6858000"/>
  <p:notesSz cx="6858000" cy="12192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94841" autoAdjust="0"/>
  </p:normalViewPr>
  <p:slideViewPr>
    <p:cSldViewPr snapToGrid="0">
      <p:cViewPr varScale="1">
        <p:scale>
          <a:sx n="100" d="100"/>
          <a:sy n="100" d="100"/>
        </p:scale>
        <p:origin x="33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5FBA86E3-09BE-9B44-945E-0C19024254B9}" type="datetimeFigureOut">
              <a:rPr lang="en-GB" smtClean="0"/>
              <a:t>10/02/2026</a:t>
            </a:fld>
            <a:endParaRPr lang="en-GB" dirty="0"/>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62791BDB-5D64-5B40-9EC3-22B391AE401D}" type="slidenum">
              <a:rPr lang="en-GB" smtClean="0"/>
              <a:t>‹#›</a:t>
            </a:fld>
            <a:endParaRPr lang="en-GB" dirty="0"/>
          </a:p>
        </p:txBody>
      </p:sp>
    </p:spTree>
    <p:extLst>
      <p:ext uri="{BB962C8B-B14F-4D97-AF65-F5344CB8AC3E}">
        <p14:creationId xmlns:p14="http://schemas.microsoft.com/office/powerpoint/2010/main" val="253551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791BDB-5D64-5B40-9EC3-22B391AE401D}" type="slidenum">
              <a:rPr lang="en-GB" smtClean="0"/>
              <a:t>2</a:t>
            </a:fld>
            <a:endParaRPr lang="en-GB" dirty="0"/>
          </a:p>
        </p:txBody>
      </p:sp>
    </p:spTree>
    <p:extLst>
      <p:ext uri="{BB962C8B-B14F-4D97-AF65-F5344CB8AC3E}">
        <p14:creationId xmlns:p14="http://schemas.microsoft.com/office/powerpoint/2010/main" val="235138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791BDB-5D64-5B40-9EC3-22B391AE401D}" type="slidenum">
              <a:rPr lang="en-GB" smtClean="0"/>
              <a:t>13</a:t>
            </a:fld>
            <a:endParaRPr lang="en-GB" dirty="0"/>
          </a:p>
        </p:txBody>
      </p:sp>
    </p:spTree>
    <p:extLst>
      <p:ext uri="{BB962C8B-B14F-4D97-AF65-F5344CB8AC3E}">
        <p14:creationId xmlns:p14="http://schemas.microsoft.com/office/powerpoint/2010/main" val="295283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Based on Dataspy</a:t>
            </a:r>
          </a:p>
        </p:txBody>
      </p:sp>
      <p:sp>
        <p:nvSpPr>
          <p:cNvPr id="4" name="Slide Number Placeholder 3"/>
          <p:cNvSpPr>
            <a:spLocks noGrp="1"/>
          </p:cNvSpPr>
          <p:nvPr>
            <p:ph type="sldNum" sz="quarter" idx="5"/>
          </p:nvPr>
        </p:nvSpPr>
        <p:spPr/>
        <p:txBody>
          <a:bodyPr/>
          <a:lstStyle/>
          <a:p>
            <a:fld id="{62791BDB-5D64-5B40-9EC3-22B391AE401D}" type="slidenum">
              <a:rPr lang="en-GB" smtClean="0"/>
              <a:t>19</a:t>
            </a:fld>
            <a:endParaRPr lang="en-GB" dirty="0"/>
          </a:p>
        </p:txBody>
      </p:sp>
    </p:spTree>
    <p:extLst>
      <p:ext uri="{BB962C8B-B14F-4D97-AF65-F5344CB8AC3E}">
        <p14:creationId xmlns:p14="http://schemas.microsoft.com/office/powerpoint/2010/main" val="3805739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Slide">
    <p:bg>
      <p:bgPr>
        <a:solidFill>
          <a:srgbClr val="0033A0"/>
        </a:solidFill>
        <a:effectLst/>
      </p:bgPr>
    </p:bg>
    <p:spTree>
      <p:nvGrpSpPr>
        <p:cNvPr id="1" name=""/>
        <p:cNvGrpSpPr/>
        <p:nvPr/>
      </p:nvGrpSpPr>
      <p:grpSpPr bwMode="auto">
        <a:xfrm>
          <a:off x="0" y="0"/>
          <a:ext cx="0" cy="0"/>
          <a:chOff x="0" y="0"/>
          <a:chExt cx="0" cy="0"/>
        </a:xfrm>
      </p:grpSpPr>
      <p:pic>
        <p:nvPicPr>
          <p:cNvPr id="4" name="Image 2" descr="logooutline.eps"/>
          <p:cNvPicPr>
            <a:picLocks noChangeAspect="1"/>
          </p:cNvPicPr>
          <p:nvPr userDrawn="1"/>
        </p:nvPicPr>
        <p:blipFill>
          <a:blip r:embed="rId2"/>
          <a:stretch/>
        </p:blipFill>
        <p:spPr bwMode="auto">
          <a:xfrm>
            <a:off x="4836403" y="2169047"/>
            <a:ext cx="2520000" cy="249467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2 Conten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407987" y="1592264"/>
            <a:ext cx="5616575" cy="4608512"/>
          </a:xfrm>
        </p:spPr>
        <p:txBody>
          <a:body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6" name="Content Placeholder 3"/>
          <p:cNvSpPr>
            <a:spLocks noGrp="1"/>
          </p:cNvSpPr>
          <p:nvPr>
            <p:ph sz="half" idx="2"/>
          </p:nvPr>
        </p:nvSpPr>
        <p:spPr bwMode="auto">
          <a:xfrm>
            <a:off x="6172199" y="1592264"/>
            <a:ext cx="5611813" cy="4608511"/>
          </a:xfrm>
        </p:spPr>
        <p:txBody>
          <a:body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7" name="Date Placeholder 7"/>
          <p:cNvSpPr>
            <a:spLocks noGrp="1"/>
          </p:cNvSpPr>
          <p:nvPr>
            <p:ph type="dt" sz="half" idx="10"/>
          </p:nvPr>
        </p:nvSpPr>
        <p:spPr bwMode="auto"/>
        <p:txBody>
          <a:bodyPr/>
          <a:lstStyle/>
          <a:p>
            <a:pPr>
              <a:defRPr/>
            </a:pPr>
            <a:endParaRPr dirty="0"/>
          </a:p>
        </p:txBody>
      </p:sp>
      <p:sp>
        <p:nvSpPr>
          <p:cNvPr id="8" name="Footer Placeholder 8"/>
          <p:cNvSpPr>
            <a:spLocks noGrp="1"/>
          </p:cNvSpPr>
          <p:nvPr>
            <p:ph type="ftr" sz="quarter" idx="11"/>
          </p:nvPr>
        </p:nvSpPr>
        <p:spPr bwMode="auto"/>
        <p:txBody>
          <a:bodyPr/>
          <a:lstStyle/>
          <a:p>
            <a:pPr>
              <a:defRPr/>
            </a:pPr>
            <a:endParaRPr dirty="0"/>
          </a:p>
        </p:txBody>
      </p:sp>
      <p:sp>
        <p:nvSpPr>
          <p:cNvPr id="9" name="Slide Number Placeholder 9"/>
          <p:cNvSpPr>
            <a:spLocks noGrp="1"/>
          </p:cNvSpPr>
          <p:nvPr>
            <p:ph type="sldNum" sz="quarter" idx="12"/>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Subtitle and 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759619"/>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rgbClr val="FF6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Content Placeholder 3"/>
          <p:cNvSpPr>
            <a:spLocks noGrp="1"/>
          </p:cNvSpPr>
          <p:nvPr>
            <p:ph sz="half" idx="2"/>
          </p:nvPr>
        </p:nvSpPr>
        <p:spPr bwMode="auto">
          <a:xfrm>
            <a:off x="407987" y="2427287"/>
            <a:ext cx="5616575" cy="3762376"/>
          </a:xfrm>
        </p:spPr>
        <p:txBody>
          <a:bodyPr/>
          <a:lstStyle>
            <a:lvl1pPr marL="324000" indent="-324000">
              <a:buFont typeface="Arial"/>
              <a:buChar char="•"/>
              <a:defRPr/>
            </a:lvl1p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7"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rgbClr val="FF6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8" name="Content Placeholder 5"/>
          <p:cNvSpPr>
            <a:spLocks noGrp="1"/>
          </p:cNvSpPr>
          <p:nvPr>
            <p:ph sz="quarter" idx="4"/>
          </p:nvPr>
        </p:nvSpPr>
        <p:spPr bwMode="auto">
          <a:xfrm>
            <a:off x="6172200" y="2427287"/>
            <a:ext cx="5611813" cy="3762376"/>
          </a:xfrm>
        </p:spPr>
        <p:txBody>
          <a:bodyPr/>
          <a:lstStyle>
            <a:lvl1pPr marL="324000" indent="-324000">
              <a:buFont typeface="Arial"/>
              <a:buChar char="•"/>
              <a:defRPr/>
            </a:lvl1p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9" name="Date Placeholder 9"/>
          <p:cNvSpPr>
            <a:spLocks noGrp="1"/>
          </p:cNvSpPr>
          <p:nvPr>
            <p:ph type="dt" sz="half" idx="10"/>
          </p:nvPr>
        </p:nvSpPr>
        <p:spPr bwMode="auto"/>
        <p:txBody>
          <a:bodyPr/>
          <a:lstStyle/>
          <a:p>
            <a:pPr>
              <a:defRPr/>
            </a:pPr>
            <a:endParaRPr dirty="0"/>
          </a:p>
        </p:txBody>
      </p:sp>
      <p:sp>
        <p:nvSpPr>
          <p:cNvPr id="10" name="Footer Placeholder 10"/>
          <p:cNvSpPr>
            <a:spLocks noGrp="1"/>
          </p:cNvSpPr>
          <p:nvPr>
            <p:ph type="ftr" sz="quarter" idx="11"/>
          </p:nvPr>
        </p:nvSpPr>
        <p:spPr bwMode="auto"/>
        <p:txBody>
          <a:bodyPr/>
          <a:lstStyle/>
          <a:p>
            <a:pPr>
              <a:defRPr/>
            </a:pPr>
            <a:endParaRPr dirty="0"/>
          </a:p>
        </p:txBody>
      </p:sp>
      <p:sp>
        <p:nvSpPr>
          <p:cNvPr id="11" name="Slide Number Placeholder 11"/>
          <p:cNvSpPr>
            <a:spLocks noGrp="1"/>
          </p:cNvSpPr>
          <p:nvPr>
            <p:ph type="sldNum" sz="quarter" idx="12"/>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ext and Picture">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5616574" cy="1065742"/>
          </a:xfrm>
        </p:spPr>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407987" y="1598658"/>
            <a:ext cx="5616575" cy="4608512"/>
          </a:xfrm>
        </p:spPr>
        <p:txBody>
          <a:bodyPr/>
          <a:lstStyle>
            <a:lvl1pPr>
              <a:defRPr>
                <a:solidFill>
                  <a:srgbClr val="002060"/>
                </a:solidFill>
              </a:defRPr>
            </a:lvl1pPr>
            <a:lvl2pPr>
              <a:lnSpc>
                <a:spcPct val="100000"/>
              </a:lnSpc>
              <a:defRPr>
                <a:solidFill>
                  <a:srgbClr val="002060"/>
                </a:solidFill>
              </a:defRPr>
            </a:lvl2pPr>
            <a:lvl3pPr>
              <a:defRPr>
                <a:solidFill>
                  <a:srgbClr val="002060"/>
                </a:solidFill>
              </a:defRPr>
            </a:lvl3pPr>
            <a:lvl4pPr>
              <a:defRPr>
                <a:solidFill>
                  <a:srgbClr val="002060"/>
                </a:solidFill>
              </a:defRPr>
            </a:lvl4p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6" name="Picture Placeholder 8"/>
          <p:cNvSpPr>
            <a:spLocks noGrp="1"/>
          </p:cNvSpPr>
          <p:nvPr>
            <p:ph type="pic" sz="quarter" idx="13" hasCustomPrompt="1"/>
          </p:nvPr>
        </p:nvSpPr>
        <p:spPr bwMode="auto">
          <a:xfrm>
            <a:off x="6167438" y="0"/>
            <a:ext cx="6024562" cy="6317986"/>
          </a:xfrm>
          <a:prstGeom prst="rect">
            <a:avLst/>
          </a:prstGeom>
          <a:noFill/>
          <a:ln w="0">
            <a:noFill/>
          </a:ln>
        </p:spPr>
        <p:txBody>
          <a:bodyPr anchor="ctr"/>
          <a:lstStyle>
            <a:lvl1pPr algn="ctr">
              <a:defRPr/>
            </a:lvl1pPr>
          </a:lstStyle>
          <a:p>
            <a:pPr>
              <a:defRPr/>
            </a:pPr>
            <a:r>
              <a:rPr lang="en-US" dirty="0"/>
              <a:t>Drag and Drop picture</a:t>
            </a:r>
            <a:endParaRPr dirty="0"/>
          </a:p>
        </p:txBody>
      </p:sp>
      <p:sp>
        <p:nvSpPr>
          <p:cNvPr id="7" name="Date Placeholder 3"/>
          <p:cNvSpPr>
            <a:spLocks noGrp="1"/>
          </p:cNvSpPr>
          <p:nvPr>
            <p:ph type="dt" sz="half" idx="14"/>
          </p:nvPr>
        </p:nvSpPr>
        <p:spPr bwMode="auto"/>
        <p:txBody>
          <a:bodyPr/>
          <a:lstStyle/>
          <a:p>
            <a:pPr>
              <a:defRPr/>
            </a:pPr>
            <a:endParaRPr dirty="0"/>
          </a:p>
        </p:txBody>
      </p:sp>
      <p:sp>
        <p:nvSpPr>
          <p:cNvPr id="8" name="Footer Placeholder 7"/>
          <p:cNvSpPr>
            <a:spLocks noGrp="1"/>
          </p:cNvSpPr>
          <p:nvPr>
            <p:ph type="ftr" sz="quarter" idx="15"/>
          </p:nvPr>
        </p:nvSpPr>
        <p:spPr bwMode="auto"/>
        <p:txBody>
          <a:bodyPr/>
          <a:lstStyle/>
          <a:p>
            <a:pPr>
              <a:defRPr/>
            </a:pPr>
            <a:endParaRPr dirty="0"/>
          </a:p>
        </p:txBody>
      </p:sp>
      <p:sp>
        <p:nvSpPr>
          <p:cNvPr id="9" name="Slide Number Placeholder 9"/>
          <p:cNvSpPr>
            <a:spLocks noGrp="1"/>
          </p:cNvSpPr>
          <p:nvPr>
            <p:ph type="sldNum" sz="quarter" idx="16"/>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Text and 2 Pictures horizontal">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11376024" cy="1065742"/>
          </a:xfrm>
        </p:spPr>
        <p:txBody>
          <a:bodyPr/>
          <a:lstStyle/>
          <a:p>
            <a:pPr>
              <a:defRPr/>
            </a:pPr>
            <a:r>
              <a:rPr lang="en-US"/>
              <a:t>Click to edit Master title style</a:t>
            </a:r>
            <a:endParaRPr dirty="0"/>
          </a:p>
        </p:txBody>
      </p:sp>
      <p:sp>
        <p:nvSpPr>
          <p:cNvPr id="5" name="Content Placeholder 2"/>
          <p:cNvSpPr>
            <a:spLocks noGrp="1"/>
          </p:cNvSpPr>
          <p:nvPr>
            <p:ph sz="half" idx="1"/>
          </p:nvPr>
        </p:nvSpPr>
        <p:spPr bwMode="auto">
          <a:xfrm>
            <a:off x="407987" y="1598658"/>
            <a:ext cx="5616575" cy="4608512"/>
          </a:xfrm>
        </p:spPr>
        <p:txBody>
          <a:bodyPr/>
          <a:lstStyle>
            <a:lvl1pPr>
              <a:defRPr>
                <a:solidFill>
                  <a:srgbClr val="002060"/>
                </a:solidFill>
              </a:defRPr>
            </a:lvl1pPr>
            <a:lvl2pPr>
              <a:lnSpc>
                <a:spcPct val="100000"/>
              </a:lnSpc>
              <a:defRPr>
                <a:solidFill>
                  <a:srgbClr val="002060"/>
                </a:solidFill>
              </a:defRPr>
            </a:lvl2pPr>
            <a:lvl3pPr>
              <a:defRPr>
                <a:solidFill>
                  <a:srgbClr val="002060"/>
                </a:solidFill>
              </a:defRPr>
            </a:lvl3pPr>
            <a:lvl4pPr>
              <a:defRPr>
                <a:solidFill>
                  <a:srgbClr val="002060"/>
                </a:solidFill>
              </a:defRPr>
            </a:lvl4p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endParaRPr dirty="0"/>
          </a:p>
        </p:txBody>
      </p:sp>
      <p:sp>
        <p:nvSpPr>
          <p:cNvPr id="7" name="Footer Placeholder 7"/>
          <p:cNvSpPr>
            <a:spLocks noGrp="1"/>
          </p:cNvSpPr>
          <p:nvPr>
            <p:ph type="ftr" sz="quarter" idx="15"/>
          </p:nvPr>
        </p:nvSpPr>
        <p:spPr bwMode="auto"/>
        <p:txBody>
          <a:bodyPr/>
          <a:lstStyle/>
          <a:p>
            <a:pPr>
              <a:defRPr/>
            </a:pPr>
            <a:endParaRPr dirty="0"/>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dirty="0"/>
          </a:p>
        </p:txBody>
      </p:sp>
      <p:sp>
        <p:nvSpPr>
          <p:cNvPr id="9" name="Picture Placeholder 5"/>
          <p:cNvSpPr>
            <a:spLocks noGrp="1"/>
          </p:cNvSpPr>
          <p:nvPr>
            <p:ph type="pic" sz="quarter" idx="13" hasCustomPrompt="1"/>
          </p:nvPr>
        </p:nvSpPr>
        <p:spPr bwMode="auto">
          <a:xfrm>
            <a:off x="6167438" y="1592263"/>
            <a:ext cx="5616575" cy="2232025"/>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0" name="Picture Placeholder 5"/>
          <p:cNvSpPr>
            <a:spLocks noGrp="1"/>
          </p:cNvSpPr>
          <p:nvPr>
            <p:ph type="pic" sz="quarter" idx="17" hasCustomPrompt="1"/>
          </p:nvPr>
        </p:nvSpPr>
        <p:spPr bwMode="auto">
          <a:xfrm>
            <a:off x="6167438" y="3969703"/>
            <a:ext cx="5616575" cy="2232025"/>
          </a:xfrm>
          <a:prstGeom prst="rect">
            <a:avLst/>
          </a:prstGeom>
          <a:noFill/>
          <a:ln w="3175">
            <a:noFill/>
          </a:ln>
        </p:spPr>
        <p:txBody>
          <a:bodyPr anchor="ctr"/>
          <a:lstStyle>
            <a:lvl1pPr algn="ctr">
              <a:defRPr/>
            </a:lvl1pPr>
          </a:lstStyle>
          <a:p>
            <a:pPr>
              <a:defRPr/>
            </a:pPr>
            <a:r>
              <a:rPr lang="en-US" dirty="0"/>
              <a:t>Drag and drop picture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ext and 4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11376024" cy="1065742"/>
          </a:xfrm>
        </p:spPr>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407987" y="1598658"/>
            <a:ext cx="3708401" cy="4608512"/>
          </a:xfrm>
        </p:spPr>
        <p:txBody>
          <a:bodyPr/>
          <a:lstStyle>
            <a:lvl1pPr>
              <a:defRPr>
                <a:solidFill>
                  <a:srgbClr val="002060"/>
                </a:solidFill>
              </a:defRPr>
            </a:lvl1pPr>
            <a:lvl2pPr>
              <a:lnSpc>
                <a:spcPct val="120000"/>
              </a:lnSpc>
              <a:defRPr>
                <a:solidFill>
                  <a:srgbClr val="002060"/>
                </a:solidFill>
              </a:defRPr>
            </a:lvl2pPr>
            <a:lvl3pPr>
              <a:defRPr>
                <a:solidFill>
                  <a:srgbClr val="002060"/>
                </a:solidFill>
              </a:defRPr>
            </a:lvl3pPr>
            <a:lvl4pPr>
              <a:defRPr>
                <a:solidFill>
                  <a:srgbClr val="002060"/>
                </a:solidFill>
              </a:defRPr>
            </a:lvl4p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endParaRPr dirty="0"/>
          </a:p>
        </p:txBody>
      </p:sp>
      <p:sp>
        <p:nvSpPr>
          <p:cNvPr id="7" name="Footer Placeholder 7"/>
          <p:cNvSpPr>
            <a:spLocks noGrp="1"/>
          </p:cNvSpPr>
          <p:nvPr>
            <p:ph type="ftr" sz="quarter" idx="15"/>
          </p:nvPr>
        </p:nvSpPr>
        <p:spPr bwMode="auto"/>
        <p:txBody>
          <a:bodyPr/>
          <a:lstStyle/>
          <a:p>
            <a:pPr>
              <a:defRPr/>
            </a:pPr>
            <a:endParaRPr dirty="0"/>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dirty="0"/>
          </a:p>
        </p:txBody>
      </p:sp>
      <p:sp>
        <p:nvSpPr>
          <p:cNvPr id="9" name="Picture Placeholder 5"/>
          <p:cNvSpPr>
            <a:spLocks noGrp="1"/>
          </p:cNvSpPr>
          <p:nvPr>
            <p:ph type="pic" sz="quarter" idx="13" hasCustomPrompt="1"/>
          </p:nvPr>
        </p:nvSpPr>
        <p:spPr bwMode="auto">
          <a:xfrm>
            <a:off x="8075613" y="1592263"/>
            <a:ext cx="3708400" cy="2232025"/>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0" name="Picture Placeholder 5"/>
          <p:cNvSpPr>
            <a:spLocks noGrp="1"/>
          </p:cNvSpPr>
          <p:nvPr>
            <p:ph type="pic" sz="quarter" idx="17" hasCustomPrompt="1"/>
          </p:nvPr>
        </p:nvSpPr>
        <p:spPr bwMode="auto">
          <a:xfrm>
            <a:off x="8075613" y="3969703"/>
            <a:ext cx="3708400" cy="2232025"/>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1" name="Picture Placeholder 5"/>
          <p:cNvSpPr>
            <a:spLocks noGrp="1"/>
          </p:cNvSpPr>
          <p:nvPr>
            <p:ph type="pic" sz="quarter" idx="18" hasCustomPrompt="1"/>
          </p:nvPr>
        </p:nvSpPr>
        <p:spPr bwMode="auto">
          <a:xfrm>
            <a:off x="4259263" y="1592263"/>
            <a:ext cx="3708000" cy="2232025"/>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2" name="Picture Placeholder 5"/>
          <p:cNvSpPr>
            <a:spLocks noGrp="1"/>
          </p:cNvSpPr>
          <p:nvPr>
            <p:ph type="pic" sz="quarter" idx="19" hasCustomPrompt="1"/>
          </p:nvPr>
        </p:nvSpPr>
        <p:spPr bwMode="auto">
          <a:xfrm>
            <a:off x="4259263" y="3978015"/>
            <a:ext cx="3708000" cy="2232025"/>
          </a:xfrm>
          <a:prstGeom prst="rect">
            <a:avLst/>
          </a:prstGeom>
          <a:noFill/>
          <a:ln w="3175">
            <a:noFill/>
          </a:ln>
        </p:spPr>
        <p:txBody>
          <a:bodyPr anchor="ctr"/>
          <a:lstStyle>
            <a:lvl1pPr algn="ctr">
              <a:defRPr/>
            </a:lvl1pPr>
          </a:lstStyle>
          <a:p>
            <a:pPr>
              <a:defRPr/>
            </a:pPr>
            <a:r>
              <a:rPr lang="en-US" dirty="0"/>
              <a:t>Drag and drop picture</a:t>
            </a:r>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Subtitles and 2 Pictures ">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rgbClr val="FF6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rgbClr val="FF6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7" name="Picture Placeholder 10"/>
          <p:cNvSpPr>
            <a:spLocks noGrp="1"/>
          </p:cNvSpPr>
          <p:nvPr>
            <p:ph type="pic" sz="quarter" idx="13" hasCustomPrompt="1"/>
          </p:nvPr>
        </p:nvSpPr>
        <p:spPr bwMode="auto">
          <a:xfrm>
            <a:off x="407988" y="2420938"/>
            <a:ext cx="5616575" cy="3779837"/>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8" name="Date Placeholder 3"/>
          <p:cNvSpPr>
            <a:spLocks noGrp="1"/>
          </p:cNvSpPr>
          <p:nvPr>
            <p:ph type="dt" sz="half" idx="15"/>
          </p:nvPr>
        </p:nvSpPr>
        <p:spPr bwMode="auto"/>
        <p:txBody>
          <a:bodyPr/>
          <a:lstStyle/>
          <a:p>
            <a:pPr>
              <a:defRPr/>
            </a:pPr>
            <a:endParaRPr dirty="0"/>
          </a:p>
        </p:txBody>
      </p:sp>
      <p:sp>
        <p:nvSpPr>
          <p:cNvPr id="9" name="Footer Placeholder 5"/>
          <p:cNvSpPr>
            <a:spLocks noGrp="1"/>
          </p:cNvSpPr>
          <p:nvPr>
            <p:ph type="ftr" sz="quarter" idx="16"/>
          </p:nvPr>
        </p:nvSpPr>
        <p:spPr bwMode="auto"/>
        <p:txBody>
          <a:bodyPr/>
          <a:lstStyle/>
          <a:p>
            <a:pPr>
              <a:defRPr/>
            </a:pPr>
            <a:endParaRPr dirty="0"/>
          </a:p>
        </p:txBody>
      </p:sp>
      <p:sp>
        <p:nvSpPr>
          <p:cNvPr id="10" name="Slide Number Placeholder 9"/>
          <p:cNvSpPr>
            <a:spLocks noGrp="1"/>
          </p:cNvSpPr>
          <p:nvPr>
            <p:ph type="sldNum" sz="quarter" idx="17"/>
          </p:nvPr>
        </p:nvSpPr>
        <p:spPr bwMode="auto"/>
        <p:txBody>
          <a:bodyPr/>
          <a:lstStyle/>
          <a:p>
            <a:pPr>
              <a:defRPr/>
            </a:pPr>
            <a:fld id="{36B5EA5A-BC32-A742-B11B-8E7414D5B535}" type="slidenum">
              <a:rPr lang="en-US"/>
              <a:t>‹#›</a:t>
            </a:fld>
            <a:endParaRPr lang="en-US" dirty="0"/>
          </a:p>
        </p:txBody>
      </p:sp>
      <p:sp>
        <p:nvSpPr>
          <p:cNvPr id="11" name="Picture Placeholder 7"/>
          <p:cNvSpPr>
            <a:spLocks noGrp="1"/>
          </p:cNvSpPr>
          <p:nvPr>
            <p:ph type="pic" sz="quarter" idx="18" hasCustomPrompt="1"/>
          </p:nvPr>
        </p:nvSpPr>
        <p:spPr bwMode="auto">
          <a:xfrm>
            <a:off x="6172200" y="2420938"/>
            <a:ext cx="5616575" cy="3779837"/>
          </a:xfrm>
          <a:prstGeom prst="rect">
            <a:avLst/>
          </a:prstGeom>
          <a:noFill/>
          <a:ln w="3175">
            <a:noFill/>
          </a:ln>
        </p:spPr>
        <p:txBody>
          <a:bodyPr anchor="ctr" anchorCtr="0"/>
          <a:lstStyle>
            <a:lvl1pPr algn="ctr">
              <a:defRPr/>
            </a:lvl1pPr>
          </a:lstStyle>
          <a:p>
            <a:pPr>
              <a:defRPr/>
            </a:pPr>
            <a:r>
              <a:rPr lang="en-GB" dirty="0"/>
              <a:t>Drag and Drop picture</a:t>
            </a:r>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Subtitle and 3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407987" y="1592263"/>
            <a:ext cx="3708401" cy="668337"/>
          </a:xfrm>
        </p:spPr>
        <p:txBody>
          <a:bodyPr anchor="t" anchorCtr="0"/>
          <a:lstStyle>
            <a:lvl1pPr marL="0" indent="0">
              <a:lnSpc>
                <a:spcPct val="100000"/>
              </a:lnSpc>
              <a:spcBef>
                <a:spcPts val="400"/>
              </a:spcBef>
              <a:spcAft>
                <a:spcPts val="0"/>
              </a:spcAft>
              <a:buNone/>
              <a:defRPr sz="2100" b="1">
                <a:solidFill>
                  <a:srgbClr val="FF6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Text Placeholder 4"/>
          <p:cNvSpPr>
            <a:spLocks noGrp="1"/>
          </p:cNvSpPr>
          <p:nvPr>
            <p:ph type="body" sz="quarter" idx="3"/>
          </p:nvPr>
        </p:nvSpPr>
        <p:spPr bwMode="auto">
          <a:xfrm>
            <a:off x="8075612" y="1604966"/>
            <a:ext cx="3713187" cy="655634"/>
          </a:xfrm>
        </p:spPr>
        <p:txBody>
          <a:bodyPr anchor="t" anchorCtr="0"/>
          <a:lstStyle>
            <a:lvl1pPr marL="0" indent="0">
              <a:spcBef>
                <a:spcPts val="400"/>
              </a:spcBef>
              <a:spcAft>
                <a:spcPts val="0"/>
              </a:spcAft>
              <a:buNone/>
              <a:defRPr sz="2400" b="1">
                <a:solidFill>
                  <a:srgbClr val="FF6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7" name="Picture Placeholder 10"/>
          <p:cNvSpPr>
            <a:spLocks noGrp="1"/>
          </p:cNvSpPr>
          <p:nvPr>
            <p:ph type="pic" sz="quarter" idx="13" hasCustomPrompt="1"/>
          </p:nvPr>
        </p:nvSpPr>
        <p:spPr bwMode="auto">
          <a:xfrm>
            <a:off x="407989" y="2416175"/>
            <a:ext cx="3708400" cy="3779837"/>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8" name="Picture Placeholder 12"/>
          <p:cNvSpPr>
            <a:spLocks noGrp="1"/>
          </p:cNvSpPr>
          <p:nvPr>
            <p:ph type="pic" sz="quarter" idx="14" hasCustomPrompt="1"/>
          </p:nvPr>
        </p:nvSpPr>
        <p:spPr bwMode="auto">
          <a:xfrm>
            <a:off x="8075613" y="2416175"/>
            <a:ext cx="3708000" cy="3779837"/>
          </a:xfrm>
          <a:prstGeom prst="rect">
            <a:avLst/>
          </a:prstGeom>
          <a:noFill/>
          <a:ln w="3175">
            <a:noFill/>
          </a:ln>
        </p:spPr>
        <p:txBody>
          <a:bodyPr anchor="ctr"/>
          <a:lstStyle>
            <a:lvl1pPr marL="0" marR="0" indent="0" algn="ctr" defTabSz="914400">
              <a:lnSpc>
                <a:spcPct val="90000"/>
              </a:lnSpc>
              <a:spcBef>
                <a:spcPts val="1000"/>
              </a:spcBef>
              <a:spcAft>
                <a:spcPts val="0"/>
              </a:spcAft>
              <a:buClrTx/>
              <a:buSzTx/>
              <a:buFont typeface="Arial"/>
              <a:buNone/>
              <a:defRPr b="1"/>
            </a:lvl1pPr>
          </a:lstStyle>
          <a:p>
            <a:pPr>
              <a:defRPr/>
            </a:pPr>
            <a:r>
              <a:rPr lang="en-US" dirty="0"/>
              <a:t>Drag and Drop picture</a:t>
            </a:r>
            <a:endParaRPr dirty="0"/>
          </a:p>
        </p:txBody>
      </p:sp>
      <p:sp>
        <p:nvSpPr>
          <p:cNvPr id="9" name="Text Placeholder 2"/>
          <p:cNvSpPr>
            <a:spLocks noGrp="1"/>
          </p:cNvSpPr>
          <p:nvPr>
            <p:ph type="body" idx="15"/>
          </p:nvPr>
        </p:nvSpPr>
        <p:spPr bwMode="auto">
          <a:xfrm>
            <a:off x="4253846" y="1601227"/>
            <a:ext cx="3708401" cy="668337"/>
          </a:xfrm>
        </p:spPr>
        <p:txBody>
          <a:bodyPr anchor="t" anchorCtr="0"/>
          <a:lstStyle>
            <a:lvl1pPr marL="0" indent="0">
              <a:spcBef>
                <a:spcPts val="400"/>
              </a:spcBef>
              <a:spcAft>
                <a:spcPts val="0"/>
              </a:spcAft>
              <a:buNone/>
              <a:defRPr sz="2100" b="1">
                <a:solidFill>
                  <a:srgbClr val="FF6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0" name="Picture Placeholder 10"/>
          <p:cNvSpPr>
            <a:spLocks noGrp="1"/>
          </p:cNvSpPr>
          <p:nvPr>
            <p:ph type="pic" sz="quarter" idx="16" hasCustomPrompt="1"/>
          </p:nvPr>
        </p:nvSpPr>
        <p:spPr bwMode="auto">
          <a:xfrm>
            <a:off x="4253848" y="2416175"/>
            <a:ext cx="3708400" cy="3779837"/>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1" name="Date Placeholder 3"/>
          <p:cNvSpPr>
            <a:spLocks noGrp="1"/>
          </p:cNvSpPr>
          <p:nvPr>
            <p:ph type="dt" sz="half" idx="17"/>
          </p:nvPr>
        </p:nvSpPr>
        <p:spPr bwMode="auto"/>
        <p:txBody>
          <a:bodyPr/>
          <a:lstStyle/>
          <a:p>
            <a:pPr>
              <a:defRPr/>
            </a:pPr>
            <a:endParaRPr dirty="0"/>
          </a:p>
        </p:txBody>
      </p:sp>
      <p:sp>
        <p:nvSpPr>
          <p:cNvPr id="12" name="Footer Placeholder 5"/>
          <p:cNvSpPr>
            <a:spLocks noGrp="1"/>
          </p:cNvSpPr>
          <p:nvPr>
            <p:ph type="ftr" sz="quarter" idx="18"/>
          </p:nvPr>
        </p:nvSpPr>
        <p:spPr bwMode="auto"/>
        <p:txBody>
          <a:bodyPr/>
          <a:lstStyle/>
          <a:p>
            <a:pPr>
              <a:defRPr/>
            </a:pPr>
            <a:endParaRPr dirty="0"/>
          </a:p>
        </p:txBody>
      </p:sp>
      <p:sp>
        <p:nvSpPr>
          <p:cNvPr id="13"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endParaRPr/>
          </a:p>
        </p:txBody>
      </p:sp>
      <p:sp>
        <p:nvSpPr>
          <p:cNvPr id="5" name="Text Placeholder 2"/>
          <p:cNvSpPr>
            <a:spLocks noGrp="1"/>
          </p:cNvSpPr>
          <p:nvPr>
            <p:ph type="body" idx="15"/>
          </p:nvPr>
        </p:nvSpPr>
        <p:spPr bwMode="auto">
          <a:xfrm>
            <a:off x="4116386" y="1601376"/>
            <a:ext cx="3960000" cy="1131215"/>
          </a:xfrm>
          <a:prstGeom prst="rect">
            <a:avLst/>
          </a:prstGeom>
          <a:solidFill>
            <a:srgbClr val="0033A0"/>
          </a:solidFill>
          <a:ln w="3175">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Picture Placeholder 10"/>
          <p:cNvSpPr>
            <a:spLocks noGrp="1"/>
          </p:cNvSpPr>
          <p:nvPr>
            <p:ph type="pic" sz="quarter" idx="16" hasCustomPrompt="1"/>
          </p:nvPr>
        </p:nvSpPr>
        <p:spPr bwMode="auto">
          <a:xfrm>
            <a:off x="4115612" y="2732442"/>
            <a:ext cx="3960774" cy="3477297"/>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7" name="Date Placeholder 3"/>
          <p:cNvSpPr>
            <a:spLocks noGrp="1"/>
          </p:cNvSpPr>
          <p:nvPr>
            <p:ph type="dt" sz="half" idx="17"/>
          </p:nvPr>
        </p:nvSpPr>
        <p:spPr bwMode="auto"/>
        <p:txBody>
          <a:bodyPr/>
          <a:lstStyle/>
          <a:p>
            <a:pPr>
              <a:defRPr/>
            </a:pPr>
            <a:endParaRPr dirty="0"/>
          </a:p>
        </p:txBody>
      </p:sp>
      <p:sp>
        <p:nvSpPr>
          <p:cNvPr id="8" name="Footer Placeholder 5"/>
          <p:cNvSpPr>
            <a:spLocks noGrp="1"/>
          </p:cNvSpPr>
          <p:nvPr>
            <p:ph type="ftr" sz="quarter" idx="18"/>
          </p:nvPr>
        </p:nvSpPr>
        <p:spPr bwMode="auto"/>
        <p:txBody>
          <a:bodyPr/>
          <a:lstStyle/>
          <a:p>
            <a:pPr>
              <a:defRPr/>
            </a:pPr>
            <a:endParaRPr dirty="0"/>
          </a:p>
        </p:txBody>
      </p:sp>
      <p:sp>
        <p:nvSpPr>
          <p:cNvPr id="9"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dirty="0"/>
          </a:p>
        </p:txBody>
      </p:sp>
      <p:sp>
        <p:nvSpPr>
          <p:cNvPr id="10" name="Text Placeholder 2"/>
          <p:cNvSpPr>
            <a:spLocks noGrp="1"/>
          </p:cNvSpPr>
          <p:nvPr>
            <p:ph type="body" idx="20"/>
          </p:nvPr>
        </p:nvSpPr>
        <p:spPr bwMode="auto">
          <a:xfrm>
            <a:off x="3275" y="5078524"/>
            <a:ext cx="3960000" cy="1131215"/>
          </a:xfrm>
          <a:prstGeom prst="rect">
            <a:avLst/>
          </a:prstGeom>
          <a:solidFill>
            <a:srgbClr val="0033A0"/>
          </a:solidFill>
          <a:ln w="3175">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1" name="Picture Placeholder 10"/>
          <p:cNvSpPr>
            <a:spLocks noGrp="1"/>
          </p:cNvSpPr>
          <p:nvPr>
            <p:ph type="pic" sz="quarter" idx="21" hasCustomPrompt="1"/>
          </p:nvPr>
        </p:nvSpPr>
        <p:spPr bwMode="auto">
          <a:xfrm>
            <a:off x="4050" y="1601376"/>
            <a:ext cx="3959225" cy="3477297"/>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2" name="Text Placeholder 2"/>
          <p:cNvSpPr>
            <a:spLocks noGrp="1"/>
          </p:cNvSpPr>
          <p:nvPr>
            <p:ph type="body" idx="22"/>
          </p:nvPr>
        </p:nvSpPr>
        <p:spPr bwMode="auto">
          <a:xfrm>
            <a:off x="8228722" y="5078524"/>
            <a:ext cx="3963665" cy="1131215"/>
          </a:xfrm>
          <a:prstGeom prst="rect">
            <a:avLst/>
          </a:prstGeom>
          <a:solidFill>
            <a:srgbClr val="0033A0"/>
          </a:solidFill>
          <a:ln w="3175">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3" name="Picture Placeholder 10"/>
          <p:cNvSpPr>
            <a:spLocks noGrp="1"/>
          </p:cNvSpPr>
          <p:nvPr>
            <p:ph type="pic" sz="quarter" idx="23" hasCustomPrompt="1"/>
          </p:nvPr>
        </p:nvSpPr>
        <p:spPr bwMode="auto">
          <a:xfrm>
            <a:off x="8232388" y="1601376"/>
            <a:ext cx="3959225" cy="3477297"/>
          </a:xfrm>
          <a:prstGeom prst="rect">
            <a:avLst/>
          </a:prstGeom>
          <a:noFill/>
          <a:ln w="3175">
            <a:noFill/>
          </a:ln>
        </p:spPr>
        <p:txBody>
          <a:bodyPr anchor="ctr"/>
          <a:lstStyle>
            <a:lvl1pPr algn="ctr">
              <a:defRPr/>
            </a:lvl1pPr>
          </a:lstStyle>
          <a:p>
            <a:pPr>
              <a:defRPr/>
            </a:pPr>
            <a:r>
              <a:rPr lang="en-US" dirty="0"/>
              <a:t>Drag and Drop picture</a:t>
            </a: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endParaRPr/>
          </a:p>
        </p:txBody>
      </p:sp>
      <p:sp>
        <p:nvSpPr>
          <p:cNvPr id="5" name="Picture Placeholder 10"/>
          <p:cNvSpPr>
            <a:spLocks noGrp="1"/>
          </p:cNvSpPr>
          <p:nvPr>
            <p:ph type="pic" sz="quarter" idx="13" hasCustomPrompt="1"/>
          </p:nvPr>
        </p:nvSpPr>
        <p:spPr bwMode="auto">
          <a:xfrm>
            <a:off x="412776" y="1592263"/>
            <a:ext cx="11376024" cy="2563906"/>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6" name="Text Placeholder 5"/>
          <p:cNvSpPr>
            <a:spLocks noGrp="1"/>
          </p:cNvSpPr>
          <p:nvPr>
            <p:ph type="body" sz="quarter" idx="14"/>
          </p:nvPr>
        </p:nvSpPr>
        <p:spPr bwMode="auto">
          <a:xfrm>
            <a:off x="407989" y="4294188"/>
            <a:ext cx="3708400" cy="1906587"/>
          </a:xfrm>
        </p:spPr>
        <p:txBody>
          <a:bodyPr/>
          <a:lstStyle/>
          <a:p>
            <a:pPr lvl="0">
              <a:defRPr/>
            </a:pPr>
            <a:r>
              <a:rPr lang="en-US"/>
              <a:t>Edit Master text styles</a:t>
            </a:r>
          </a:p>
          <a:p>
            <a:pPr lvl="1">
              <a:defRPr/>
            </a:pPr>
            <a:r>
              <a:rPr lang="en-US"/>
              <a:t>Second level</a:t>
            </a:r>
          </a:p>
          <a:p>
            <a:pPr lvl="2">
              <a:defRPr/>
            </a:pPr>
            <a:r>
              <a:rPr lang="en-US"/>
              <a:t>Third level</a:t>
            </a:r>
          </a:p>
        </p:txBody>
      </p:sp>
      <p:sp>
        <p:nvSpPr>
          <p:cNvPr id="7" name="Text Placeholder 5"/>
          <p:cNvSpPr>
            <a:spLocks noGrp="1"/>
          </p:cNvSpPr>
          <p:nvPr>
            <p:ph type="body" sz="quarter" idx="15"/>
          </p:nvPr>
        </p:nvSpPr>
        <p:spPr bwMode="auto">
          <a:xfrm>
            <a:off x="4267201" y="4294188"/>
            <a:ext cx="3665537" cy="1906587"/>
          </a:xfrm>
        </p:spPr>
        <p:txBody>
          <a:bodyPr/>
          <a:lstStyle/>
          <a:p>
            <a:pPr lvl="0">
              <a:defRPr/>
            </a:pPr>
            <a:r>
              <a:rPr lang="en-US"/>
              <a:t>Edit Master text styles</a:t>
            </a:r>
          </a:p>
          <a:p>
            <a:pPr lvl="1">
              <a:defRPr/>
            </a:pPr>
            <a:r>
              <a:rPr lang="en-US"/>
              <a:t>Second level</a:t>
            </a:r>
          </a:p>
          <a:p>
            <a:pPr lvl="2">
              <a:defRPr/>
            </a:pPr>
            <a:r>
              <a:rPr lang="en-US"/>
              <a:t>Third level</a:t>
            </a:r>
          </a:p>
        </p:txBody>
      </p:sp>
      <p:sp>
        <p:nvSpPr>
          <p:cNvPr id="8" name="Date Placeholder 2"/>
          <p:cNvSpPr>
            <a:spLocks noGrp="1"/>
          </p:cNvSpPr>
          <p:nvPr>
            <p:ph type="dt" sz="half" idx="16"/>
          </p:nvPr>
        </p:nvSpPr>
        <p:spPr bwMode="auto"/>
        <p:txBody>
          <a:bodyPr/>
          <a:lstStyle/>
          <a:p>
            <a:pPr>
              <a:defRPr/>
            </a:pPr>
            <a:endParaRPr dirty="0"/>
          </a:p>
        </p:txBody>
      </p:sp>
      <p:sp>
        <p:nvSpPr>
          <p:cNvPr id="9" name="Footer Placeholder 3"/>
          <p:cNvSpPr>
            <a:spLocks noGrp="1"/>
          </p:cNvSpPr>
          <p:nvPr>
            <p:ph type="ftr" sz="quarter" idx="17"/>
          </p:nvPr>
        </p:nvSpPr>
        <p:spPr bwMode="auto"/>
        <p:txBody>
          <a:bodyPr/>
          <a:lstStyle/>
          <a:p>
            <a:pPr>
              <a:defRPr/>
            </a:pPr>
            <a:endParaRPr dirty="0"/>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dirty="0"/>
          </a:p>
        </p:txBody>
      </p:sp>
      <p:sp>
        <p:nvSpPr>
          <p:cNvPr id="11" name="Text Placeholder 5"/>
          <p:cNvSpPr>
            <a:spLocks noGrp="1"/>
          </p:cNvSpPr>
          <p:nvPr>
            <p:ph type="body" sz="quarter" idx="19"/>
          </p:nvPr>
        </p:nvSpPr>
        <p:spPr bwMode="auto">
          <a:xfrm>
            <a:off x="8085668" y="4294188"/>
            <a:ext cx="3703132" cy="1906587"/>
          </a:xfrm>
        </p:spPr>
        <p:txBody>
          <a:bodyPr/>
          <a:lstStyle/>
          <a:p>
            <a:pPr lvl="0">
              <a:defRPr/>
            </a:pPr>
            <a:r>
              <a:rPr lang="en-US"/>
              <a:t>Edit Master text styles</a:t>
            </a:r>
          </a:p>
          <a:p>
            <a:pPr lvl="1">
              <a:defRPr/>
            </a:pPr>
            <a:r>
              <a:rPr lang="en-US"/>
              <a:t>Second level</a:t>
            </a:r>
          </a:p>
          <a:p>
            <a:pPr lvl="2">
              <a:defRPr/>
            </a:pPr>
            <a:r>
              <a:rPr lang="en-US"/>
              <a:t>Third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in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endParaRPr/>
          </a:p>
        </p:txBody>
      </p:sp>
      <p:sp>
        <p:nvSpPr>
          <p:cNvPr id="5" name="Picture Placeholder 10"/>
          <p:cNvSpPr>
            <a:spLocks noGrp="1"/>
          </p:cNvSpPr>
          <p:nvPr>
            <p:ph type="pic" sz="quarter" idx="13" hasCustomPrompt="1"/>
          </p:nvPr>
        </p:nvSpPr>
        <p:spPr bwMode="auto">
          <a:xfrm>
            <a:off x="0" y="1592263"/>
            <a:ext cx="12192000" cy="2945870"/>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6" name="Text Placeholder 5"/>
          <p:cNvSpPr>
            <a:spLocks noGrp="1"/>
          </p:cNvSpPr>
          <p:nvPr>
            <p:ph type="body" sz="quarter" idx="14"/>
          </p:nvPr>
        </p:nvSpPr>
        <p:spPr bwMode="auto">
          <a:xfrm>
            <a:off x="407989" y="4294188"/>
            <a:ext cx="3708400" cy="1906587"/>
          </a:xfrm>
          <a:prstGeom prst="rect">
            <a:avLst/>
          </a:prstGeom>
          <a:solidFill>
            <a:srgbClr val="0033A0"/>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defRPr/>
            </a:pPr>
            <a:r>
              <a:rPr lang="en-US"/>
              <a:t>Edit Master text styles</a:t>
            </a:r>
          </a:p>
          <a:p>
            <a:pPr lvl="1">
              <a:defRPr/>
            </a:pPr>
            <a:r>
              <a:rPr lang="en-US"/>
              <a:t>Second level</a:t>
            </a:r>
          </a:p>
          <a:p>
            <a:pPr lvl="2">
              <a:defRPr/>
            </a:pPr>
            <a:r>
              <a:rPr lang="en-US"/>
              <a:t>Third level</a:t>
            </a:r>
          </a:p>
        </p:txBody>
      </p:sp>
      <p:sp>
        <p:nvSpPr>
          <p:cNvPr id="7" name="Text Placeholder 5"/>
          <p:cNvSpPr>
            <a:spLocks noGrp="1"/>
          </p:cNvSpPr>
          <p:nvPr>
            <p:ph type="body" sz="quarter" idx="15"/>
          </p:nvPr>
        </p:nvSpPr>
        <p:spPr bwMode="auto">
          <a:xfrm>
            <a:off x="4267201" y="4294188"/>
            <a:ext cx="3665537" cy="1906587"/>
          </a:xfrm>
          <a:prstGeom prst="rect">
            <a:avLst/>
          </a:prstGeom>
          <a:solidFill>
            <a:srgbClr val="0033A0"/>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defRPr/>
            </a:pPr>
            <a:r>
              <a:rPr lang="en-US"/>
              <a:t>Edit Master text styles</a:t>
            </a:r>
          </a:p>
          <a:p>
            <a:pPr lvl="1">
              <a:defRPr/>
            </a:pPr>
            <a:r>
              <a:rPr lang="en-US"/>
              <a:t>Second level</a:t>
            </a:r>
          </a:p>
          <a:p>
            <a:pPr lvl="2">
              <a:defRPr/>
            </a:pPr>
            <a:r>
              <a:rPr lang="en-US"/>
              <a:t>Third level</a:t>
            </a:r>
          </a:p>
        </p:txBody>
      </p:sp>
      <p:sp>
        <p:nvSpPr>
          <p:cNvPr id="8" name="Date Placeholder 2"/>
          <p:cNvSpPr>
            <a:spLocks noGrp="1"/>
          </p:cNvSpPr>
          <p:nvPr>
            <p:ph type="dt" sz="half" idx="16"/>
          </p:nvPr>
        </p:nvSpPr>
        <p:spPr bwMode="auto"/>
        <p:txBody>
          <a:bodyPr/>
          <a:lstStyle/>
          <a:p>
            <a:pPr>
              <a:defRPr/>
            </a:pPr>
            <a:endParaRPr dirty="0"/>
          </a:p>
        </p:txBody>
      </p:sp>
      <p:sp>
        <p:nvSpPr>
          <p:cNvPr id="9" name="Footer Placeholder 3"/>
          <p:cNvSpPr>
            <a:spLocks noGrp="1"/>
          </p:cNvSpPr>
          <p:nvPr>
            <p:ph type="ftr" sz="quarter" idx="17"/>
          </p:nvPr>
        </p:nvSpPr>
        <p:spPr bwMode="auto"/>
        <p:txBody>
          <a:bodyPr/>
          <a:lstStyle/>
          <a:p>
            <a:pPr>
              <a:defRPr/>
            </a:pPr>
            <a:endParaRPr dirty="0"/>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dirty="0"/>
          </a:p>
        </p:txBody>
      </p:sp>
      <p:sp>
        <p:nvSpPr>
          <p:cNvPr id="11" name="Text Placeholder 5"/>
          <p:cNvSpPr>
            <a:spLocks noGrp="1"/>
          </p:cNvSpPr>
          <p:nvPr>
            <p:ph type="body" sz="quarter" idx="19"/>
          </p:nvPr>
        </p:nvSpPr>
        <p:spPr bwMode="auto">
          <a:xfrm>
            <a:off x="8085668" y="4294188"/>
            <a:ext cx="3703132" cy="1906587"/>
          </a:xfrm>
          <a:prstGeom prst="rect">
            <a:avLst/>
          </a:prstGeom>
          <a:solidFill>
            <a:srgbClr val="0033A0"/>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defRPr/>
            </a:pPr>
            <a:r>
              <a:rPr lang="en-US"/>
              <a:t>Edit Master text styles</a:t>
            </a:r>
          </a:p>
          <a:p>
            <a:pPr lvl="1">
              <a:defRPr/>
            </a:pPr>
            <a:r>
              <a:rPr lang="en-US"/>
              <a:t>Second level</a:t>
            </a:r>
          </a:p>
          <a:p>
            <a:pPr lvl="2">
              <a:defRPr/>
            </a:pPr>
            <a:r>
              <a:rPr lang="en-US"/>
              <a:t>Third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4000" y="1046163"/>
            <a:ext cx="9144000" cy="2387600"/>
          </a:xfrm>
        </p:spPr>
        <p:txBody>
          <a:bodyPr anchor="b"/>
          <a:lstStyle>
            <a:lvl1pPr algn="ctr">
              <a:defRPr sz="6000"/>
            </a:lvl1pPr>
          </a:lstStyle>
          <a:p>
            <a:pPr>
              <a:defRPr/>
            </a:pPr>
            <a:r>
              <a:rPr lang="en-US" dirty="0"/>
              <a:t>Click to edit Master title style</a:t>
            </a:r>
            <a:endParaRPr dirty="0"/>
          </a:p>
        </p:txBody>
      </p:sp>
      <p:sp>
        <p:nvSpPr>
          <p:cNvPr id="5" name="Subtitle 2"/>
          <p:cNvSpPr>
            <a:spLocks noGrp="1"/>
          </p:cNvSpPr>
          <p:nvPr>
            <p:ph type="subTitle" idx="1"/>
          </p:nvPr>
        </p:nvSpPr>
        <p:spPr bwMode="auto">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6" name="Date Placeholder 6"/>
          <p:cNvSpPr>
            <a:spLocks noGrp="1"/>
          </p:cNvSpPr>
          <p:nvPr>
            <p:ph type="dt" sz="half" idx="10"/>
          </p:nvPr>
        </p:nvSpPr>
        <p:spPr bwMode="auto"/>
        <p:txBody>
          <a:bodyPr/>
          <a:lstStyle/>
          <a:p>
            <a:pPr>
              <a:defRPr/>
            </a:pPr>
            <a:endParaRPr dirty="0"/>
          </a:p>
        </p:txBody>
      </p:sp>
      <p:sp>
        <p:nvSpPr>
          <p:cNvPr id="7" name="Footer Placeholder 7"/>
          <p:cNvSpPr>
            <a:spLocks noGrp="1"/>
          </p:cNvSpPr>
          <p:nvPr>
            <p:ph type="ftr" sz="quarter" idx="11"/>
          </p:nvPr>
        </p:nvSpPr>
        <p:spPr bwMode="auto"/>
        <p:txBody>
          <a:bodyPr/>
          <a:lstStyle/>
          <a:p>
            <a:pPr>
              <a:defRPr/>
            </a:pPr>
            <a:endParaRPr dirty="0"/>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secHead" preserve="1" userDrawn="1">
  <p:cSld name="Chapter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7" y="1709738"/>
            <a:ext cx="11376025" cy="2852737"/>
          </a:xfrm>
        </p:spPr>
        <p:txBody>
          <a:bodyPr anchor="b"/>
          <a:lstStyle>
            <a:lvl1pPr>
              <a:defRPr sz="5000"/>
            </a:lvl1pPr>
          </a:lstStyle>
          <a:p>
            <a:pPr>
              <a:defRPr/>
            </a:pPr>
            <a:r>
              <a:rPr lang="en-US"/>
              <a:t>Click to edit Master title style</a:t>
            </a:r>
            <a:endParaRPr/>
          </a:p>
        </p:txBody>
      </p:sp>
      <p:sp>
        <p:nvSpPr>
          <p:cNvPr id="5" name="Text Placeholder 2"/>
          <p:cNvSpPr>
            <a:spLocks noGrp="1"/>
          </p:cNvSpPr>
          <p:nvPr>
            <p:ph type="body" idx="1"/>
          </p:nvPr>
        </p:nvSpPr>
        <p:spPr bwMode="auto">
          <a:xfrm>
            <a:off x="407987" y="4589463"/>
            <a:ext cx="11376026" cy="1500187"/>
          </a:xfrm>
        </p:spPr>
        <p:txBody>
          <a:bodyPr/>
          <a:lstStyle>
            <a:lvl1pPr marL="0" indent="0">
              <a:buNone/>
              <a:defRPr sz="24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Edit Master text styles</a:t>
            </a:r>
          </a:p>
        </p:txBody>
      </p:sp>
      <p:sp>
        <p:nvSpPr>
          <p:cNvPr id="6" name="Date Placeholder 6"/>
          <p:cNvSpPr>
            <a:spLocks noGrp="1"/>
          </p:cNvSpPr>
          <p:nvPr>
            <p:ph type="dt" sz="half" idx="10"/>
          </p:nvPr>
        </p:nvSpPr>
        <p:spPr bwMode="auto"/>
        <p:txBody>
          <a:bodyPr/>
          <a:lstStyle/>
          <a:p>
            <a:pPr>
              <a:defRPr/>
            </a:pPr>
            <a:endParaRPr dirty="0"/>
          </a:p>
        </p:txBody>
      </p:sp>
      <p:sp>
        <p:nvSpPr>
          <p:cNvPr id="7" name="Footer Placeholder 7"/>
          <p:cNvSpPr>
            <a:spLocks noGrp="1"/>
          </p:cNvSpPr>
          <p:nvPr>
            <p:ph type="ftr" sz="quarter" idx="11"/>
          </p:nvPr>
        </p:nvSpPr>
        <p:spPr bwMode="auto"/>
        <p:txBody>
          <a:bodyPr/>
          <a:lstStyle/>
          <a:p>
            <a:pPr>
              <a:defRPr/>
            </a:pPr>
            <a:endParaRPr dirty="0"/>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Date Placeholder 5"/>
          <p:cNvSpPr>
            <a:spLocks noGrp="1"/>
          </p:cNvSpPr>
          <p:nvPr>
            <p:ph type="dt" sz="half" idx="10"/>
          </p:nvPr>
        </p:nvSpPr>
        <p:spPr bwMode="auto"/>
        <p:txBody>
          <a:bodyPr/>
          <a:lstStyle/>
          <a:p>
            <a:pPr>
              <a:defRPr/>
            </a:pPr>
            <a:endParaRPr dirty="0"/>
          </a:p>
        </p:txBody>
      </p:sp>
      <p:sp>
        <p:nvSpPr>
          <p:cNvPr id="6" name="Footer Placeholder 6"/>
          <p:cNvSpPr>
            <a:spLocks noGrp="1"/>
          </p:cNvSpPr>
          <p:nvPr>
            <p:ph type="ftr" sz="quarter" idx="11"/>
          </p:nvPr>
        </p:nvSpPr>
        <p:spPr bwMode="auto"/>
        <p:txBody>
          <a:bodyPr/>
          <a:lstStyle/>
          <a:p>
            <a:pPr>
              <a:defRPr/>
            </a:pPr>
            <a:endParaRPr dirty="0"/>
          </a:p>
        </p:txBody>
      </p:sp>
      <p:sp>
        <p:nvSpPr>
          <p:cNvPr id="7" name="Slide Number Placeholder 7"/>
          <p:cNvSpPr>
            <a:spLocks noGrp="1"/>
          </p:cNvSpPr>
          <p:nvPr>
            <p:ph type="sldNum" sz="quarter" idx="12"/>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blank" preserve="1" userDrawn="1">
  <p:cSld name="1_Blank">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endParaRPr dirty="0"/>
          </a:p>
        </p:txBody>
      </p:sp>
      <p:sp>
        <p:nvSpPr>
          <p:cNvPr id="5" name="Footer Placeholder 5"/>
          <p:cNvSpPr>
            <a:spLocks noGrp="1"/>
          </p:cNvSpPr>
          <p:nvPr>
            <p:ph type="ftr" sz="quarter" idx="11"/>
          </p:nvPr>
        </p:nvSpPr>
        <p:spPr bwMode="auto"/>
        <p:txBody>
          <a:bodyPr/>
          <a:lstStyle/>
          <a:p>
            <a:pPr>
              <a:defRPr/>
            </a:pPr>
            <a:endParaRPr dirty="0"/>
          </a:p>
        </p:txBody>
      </p:sp>
      <p:sp>
        <p:nvSpPr>
          <p:cNvPr id="6" name="Slide Number Placeholder 6"/>
          <p:cNvSpPr>
            <a:spLocks noGrp="1"/>
          </p:cNvSpPr>
          <p:nvPr>
            <p:ph type="sldNum" sz="quarter" idx="12"/>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Last slide White">
    <p:spTree>
      <p:nvGrpSpPr>
        <p:cNvPr id="1" name=""/>
        <p:cNvGrpSpPr/>
        <p:nvPr/>
      </p:nvGrpSpPr>
      <p:grpSpPr bwMode="auto">
        <a:xfrm>
          <a:off x="0" y="0"/>
          <a:ext cx="0" cy="0"/>
          <a:chOff x="0" y="0"/>
          <a:chExt cx="0" cy="0"/>
        </a:xfrm>
      </p:grpSpPr>
      <p:pic>
        <p:nvPicPr>
          <p:cNvPr id="3" name="Picture 2">
            <a:extLst>
              <a:ext uri="{FF2B5EF4-FFF2-40B4-BE49-F238E27FC236}">
                <a16:creationId xmlns:a16="http://schemas.microsoft.com/office/drawing/2014/main" id="{2ABA9E84-8482-BC45-8A3B-A21DEF1E2B67}"/>
              </a:ext>
            </a:extLst>
          </p:cNvPr>
          <p:cNvPicPr>
            <a:picLocks noChangeAspect="1"/>
          </p:cNvPicPr>
          <p:nvPr userDrawn="1"/>
        </p:nvPicPr>
        <p:blipFill rotWithShape="1">
          <a:blip r:embed="rId2"/>
          <a:srcRect b="44750"/>
          <a:stretch/>
        </p:blipFill>
        <p:spPr>
          <a:xfrm>
            <a:off x="4336631" y="2742943"/>
            <a:ext cx="3518737" cy="1372114"/>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Last Slide Blue">
    <p:bg>
      <p:bgPr>
        <a:solidFill>
          <a:srgbClr val="0033A0"/>
        </a:solidFill>
        <a:effectLst/>
      </p:bgPr>
    </p:bg>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D53BC63E-E32E-9349-9435-EEC2B70C129E}"/>
              </a:ext>
            </a:extLst>
          </p:cNvPr>
          <p:cNvPicPr>
            <a:picLocks noChangeAspect="1"/>
          </p:cNvPicPr>
          <p:nvPr userDrawn="1"/>
        </p:nvPicPr>
        <p:blipFill rotWithShape="1">
          <a:blip r:embed="rId2"/>
          <a:srcRect b="42650"/>
          <a:stretch/>
        </p:blipFill>
        <p:spPr>
          <a:xfrm>
            <a:off x="4296000" y="2727000"/>
            <a:ext cx="3600000" cy="1404000"/>
          </a:xfrm>
          <a:prstGeom prst="rect">
            <a:avLst/>
          </a:prstGeom>
        </p:spPr>
      </p:pic>
    </p:spTree>
    <p:extLst>
      <p:ext uri="{BB962C8B-B14F-4D97-AF65-F5344CB8AC3E}">
        <p14:creationId xmlns:p14="http://schemas.microsoft.com/office/powerpoint/2010/main" val="15011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dirty="0"/>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9624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dirty="0"/>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a:t>
            </a:r>
          </a:p>
          <a:p>
            <a:r>
              <a:rPr lang="en-US" dirty="0"/>
              <a:t>Speaker Title(s)</a:t>
            </a:r>
          </a:p>
          <a:p>
            <a:r>
              <a:rPr lang="en-US" dirty="0"/>
              <a:t>Speaker Company</a:t>
            </a:r>
          </a:p>
        </p:txBody>
      </p:sp>
    </p:spTree>
    <p:extLst>
      <p:ext uri="{BB962C8B-B14F-4D97-AF65-F5344CB8AC3E}">
        <p14:creationId xmlns:p14="http://schemas.microsoft.com/office/powerpoint/2010/main" val="17759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137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1710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dirty="0"/>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090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with logo White">
    <p:bg>
      <p:bgRef idx="1001">
        <a:schemeClr val="bg1"/>
      </p:bgRef>
    </p:bg>
    <p:spTree>
      <p:nvGrpSpPr>
        <p:cNvPr id="1" name=""/>
        <p:cNvGrpSpPr/>
        <p:nvPr/>
      </p:nvGrpSpPr>
      <p:grpSpPr bwMode="auto">
        <a:xfrm>
          <a:off x="0" y="0"/>
          <a:ext cx="0" cy="0"/>
          <a:chOff x="0" y="0"/>
          <a:chExt cx="0" cy="0"/>
        </a:xfrm>
      </p:grpSpPr>
      <p:sp>
        <p:nvSpPr>
          <p:cNvPr id="5" name="Title 1"/>
          <p:cNvSpPr>
            <a:spLocks noGrp="1"/>
          </p:cNvSpPr>
          <p:nvPr>
            <p:ph type="ctrTitle"/>
          </p:nvPr>
        </p:nvSpPr>
        <p:spPr bwMode="auto">
          <a:xfrm>
            <a:off x="1091754" y="1808460"/>
            <a:ext cx="10008492" cy="2153265"/>
          </a:xfrm>
        </p:spPr>
        <p:txBody>
          <a:bodyPr anchor="t" anchorCtr="0"/>
          <a:lstStyle>
            <a:lvl1pPr algn="l">
              <a:defRPr sz="5000">
                <a:solidFill>
                  <a:srgbClr val="002060"/>
                </a:solidFill>
              </a:defRPr>
            </a:lvl1pPr>
          </a:lstStyle>
          <a:p>
            <a:pPr>
              <a:defRPr/>
            </a:pPr>
            <a:r>
              <a:rPr lang="en-US"/>
              <a:t>Click to edit Master title style</a:t>
            </a:r>
            <a:endParaRPr lang="en-US" dirty="0"/>
          </a:p>
        </p:txBody>
      </p:sp>
      <p:sp>
        <p:nvSpPr>
          <p:cNvPr id="6" name="Subtitle 2"/>
          <p:cNvSpPr>
            <a:spLocks noGrp="1"/>
          </p:cNvSpPr>
          <p:nvPr>
            <p:ph type="subTitle" idx="1"/>
          </p:nvPr>
        </p:nvSpPr>
        <p:spPr bwMode="auto">
          <a:xfrm>
            <a:off x="1091754" y="4137381"/>
            <a:ext cx="10008492" cy="803787"/>
          </a:xfrm>
        </p:spPr>
        <p:txBody>
          <a:bodyPr>
            <a:noAutofit/>
          </a:bodyPr>
          <a:lstStyle>
            <a:lvl1pPr marL="0" indent="0" algn="l">
              <a:buNone/>
              <a:defRPr sz="2000" b="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dirty="0"/>
          </a:p>
        </p:txBody>
      </p:sp>
      <p:pic>
        <p:nvPicPr>
          <p:cNvPr id="3" name="Picture 2">
            <a:extLst>
              <a:ext uri="{FF2B5EF4-FFF2-40B4-BE49-F238E27FC236}">
                <a16:creationId xmlns:a16="http://schemas.microsoft.com/office/drawing/2014/main" id="{F5390788-0832-6043-AE66-1B49DC4836E8}"/>
              </a:ext>
            </a:extLst>
          </p:cNvPr>
          <p:cNvPicPr>
            <a:picLocks noChangeAspect="1"/>
          </p:cNvPicPr>
          <p:nvPr userDrawn="1"/>
        </p:nvPicPr>
        <p:blipFill rotWithShape="1">
          <a:blip r:embed="rId2"/>
          <a:srcRect b="43700"/>
          <a:stretch/>
        </p:blipFill>
        <p:spPr>
          <a:xfrm>
            <a:off x="9838800" y="277200"/>
            <a:ext cx="1688400" cy="666000"/>
          </a:xfrm>
          <a:prstGeom prst="rect">
            <a:avLst/>
          </a:prstGeom>
        </p:spPr>
      </p:pic>
      <p:pic>
        <p:nvPicPr>
          <p:cNvPr id="8" name="Graphic 7">
            <a:extLst>
              <a:ext uri="{FF2B5EF4-FFF2-40B4-BE49-F238E27FC236}">
                <a16:creationId xmlns:a16="http://schemas.microsoft.com/office/drawing/2014/main" id="{8EA30CA3-6820-B644-B1F6-09A8C71F1F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0800" y="216000"/>
            <a:ext cx="802800" cy="802800"/>
          </a:xfrm>
          <a:prstGeom prst="rect">
            <a:avLst/>
          </a:prstGeom>
        </p:spPr>
      </p:pic>
    </p:spTree>
    <p:extLst>
      <p:ext uri="{BB962C8B-B14F-4D97-AF65-F5344CB8AC3E}">
        <p14:creationId xmlns:p14="http://schemas.microsoft.com/office/powerpoint/2010/main" val="352079493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6338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screen">
            <a:lum/>
            <a:extLs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dirty="0"/>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0369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dirty="0"/>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Tree>
    <p:extLst>
      <p:ext uri="{BB962C8B-B14F-4D97-AF65-F5344CB8AC3E}">
        <p14:creationId xmlns:p14="http://schemas.microsoft.com/office/powerpoint/2010/main" val="1414780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dirty="0"/>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384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dirty="0"/>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769787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3031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068153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with logo Blue">
    <p:bg>
      <p:bgPr>
        <a:solidFill>
          <a:srgbClr val="0033A0"/>
        </a:solidFill>
        <a:effectLst/>
      </p:bgPr>
    </p:bg>
    <p:spTree>
      <p:nvGrpSpPr>
        <p:cNvPr id="1" name=""/>
        <p:cNvGrpSpPr/>
        <p:nvPr/>
      </p:nvGrpSpPr>
      <p:grpSpPr bwMode="auto">
        <a:xfrm>
          <a:off x="0" y="0"/>
          <a:ext cx="0" cy="0"/>
          <a:chOff x="0" y="0"/>
          <a:chExt cx="0" cy="0"/>
        </a:xfrm>
      </p:grpSpPr>
      <p:pic>
        <p:nvPicPr>
          <p:cNvPr id="4" name="Image 2" descr="logooutline.eps"/>
          <p:cNvPicPr>
            <a:picLocks noChangeAspect="1"/>
          </p:cNvPicPr>
          <p:nvPr userDrawn="1"/>
        </p:nvPicPr>
        <p:blipFill>
          <a:blip r:embed="rId2"/>
          <a:stretch/>
        </p:blipFill>
        <p:spPr bwMode="auto">
          <a:xfrm>
            <a:off x="191344" y="214492"/>
            <a:ext cx="811380" cy="803226"/>
          </a:xfrm>
          <a:prstGeom prst="rect">
            <a:avLst/>
          </a:prstGeom>
        </p:spPr>
      </p:pic>
      <p:sp>
        <p:nvSpPr>
          <p:cNvPr id="5" name="Title 1"/>
          <p:cNvSpPr>
            <a:spLocks noGrp="1"/>
          </p:cNvSpPr>
          <p:nvPr>
            <p:ph type="ctrTitle" hasCustomPrompt="1"/>
          </p:nvPr>
        </p:nvSpPr>
        <p:spPr bwMode="auto">
          <a:xfrm>
            <a:off x="1091754" y="1808460"/>
            <a:ext cx="10008492" cy="2153265"/>
          </a:xfrm>
        </p:spPr>
        <p:txBody>
          <a:bodyPr anchor="t" anchorCtr="0"/>
          <a:lstStyle>
            <a:lvl1pPr algn="l">
              <a:defRPr sz="5000">
                <a:solidFill>
                  <a:schemeClr val="bg1"/>
                </a:solidFill>
              </a:defRPr>
            </a:lvl1pPr>
          </a:lstStyle>
          <a:p>
            <a:pPr>
              <a:defRPr/>
            </a:pPr>
            <a:r>
              <a:rPr lang="en-US"/>
              <a:t>Click to edit Master title style</a:t>
            </a:r>
            <a:br>
              <a:rPr lang="en-US"/>
            </a:br>
            <a:endParaRPr lang="en-US"/>
          </a:p>
        </p:txBody>
      </p:sp>
      <p:sp>
        <p:nvSpPr>
          <p:cNvPr id="6" name="Subtitle 2"/>
          <p:cNvSpPr>
            <a:spLocks noGrp="1"/>
          </p:cNvSpPr>
          <p:nvPr>
            <p:ph type="subTitle" idx="1"/>
          </p:nvPr>
        </p:nvSpPr>
        <p:spPr bwMode="auto">
          <a:xfrm>
            <a:off x="1091754" y="4137381"/>
            <a:ext cx="10008492"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pic>
        <p:nvPicPr>
          <p:cNvPr id="12" name="Picture 11">
            <a:extLst>
              <a:ext uri="{FF2B5EF4-FFF2-40B4-BE49-F238E27FC236}">
                <a16:creationId xmlns:a16="http://schemas.microsoft.com/office/drawing/2014/main" id="{B529C194-B1B7-F24A-BFCF-B3FC6C12A1C8}"/>
              </a:ext>
            </a:extLst>
          </p:cNvPr>
          <p:cNvPicPr>
            <a:picLocks noChangeAspect="1"/>
          </p:cNvPicPr>
          <p:nvPr userDrawn="1"/>
        </p:nvPicPr>
        <p:blipFill rotWithShape="1">
          <a:blip r:embed="rId3"/>
          <a:srcRect b="44099"/>
          <a:stretch/>
        </p:blipFill>
        <p:spPr>
          <a:xfrm>
            <a:off x="9840416" y="277745"/>
            <a:ext cx="1688400" cy="66613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Content  ">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p:txBody>
          <a:bodyPr/>
          <a:lstStyle>
            <a:lvl1pPr>
              <a:defRPr>
                <a:solidFill>
                  <a:srgbClr val="002060"/>
                </a:solidFill>
              </a:defRPr>
            </a:lvl1pPr>
            <a:lvl2pPr marL="324000" indent="-324000">
              <a:buFont typeface="Arial"/>
              <a:buChar char="•"/>
              <a:defRPr sz="1800">
                <a:solidFill>
                  <a:srgbClr val="002060"/>
                </a:solidFill>
              </a:defRPr>
            </a:lvl2pPr>
            <a:lvl3pPr marL="648000" indent="-324000">
              <a:buSzPct val="100000"/>
              <a:buFont typeface="Arial"/>
              <a:buChar char="•"/>
              <a:defRPr>
                <a:solidFill>
                  <a:srgbClr val="002060"/>
                </a:solidFill>
              </a:defRPr>
            </a:lvl3pPr>
            <a:lvl4pPr marL="972000" indent="-324000">
              <a:buSzPct val="100000"/>
              <a:buFont typeface="Arial"/>
              <a:buChar char="•"/>
              <a:defRPr>
                <a:solidFill>
                  <a:srgbClr val="002060"/>
                </a:solidFill>
              </a:defRPr>
            </a:lvl4pPr>
            <a:lvl5pPr marL="2057400" indent="-228600">
              <a:buSzPct val="100000"/>
              <a:buFont typeface="Arial"/>
              <a:buChar char="•"/>
              <a:defRPr>
                <a:solidFill>
                  <a:schemeClr val="tx2">
                    <a:lumMod val="50000"/>
                  </a:schemeClr>
                </a:solidFill>
              </a:defRPr>
            </a:lvl5p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5" name="Title 6"/>
          <p:cNvSpPr>
            <a:spLocks noGrp="1"/>
          </p:cNvSpPr>
          <p:nvPr>
            <p:ph type="title"/>
          </p:nvPr>
        </p:nvSpPr>
        <p:spPr bwMode="auto"/>
        <p:txBody>
          <a:bodyPr/>
          <a:lstStyle/>
          <a:p>
            <a:pPr>
              <a:defRPr/>
            </a:pPr>
            <a:r>
              <a:rPr lang="en-US"/>
              <a:t>Click to edit Master title style</a:t>
            </a:r>
            <a:endParaRPr/>
          </a:p>
        </p:txBody>
      </p:sp>
      <p:sp>
        <p:nvSpPr>
          <p:cNvPr id="6" name="Date Placeholder 10"/>
          <p:cNvSpPr>
            <a:spLocks noGrp="1"/>
          </p:cNvSpPr>
          <p:nvPr>
            <p:ph type="dt" sz="half" idx="10"/>
          </p:nvPr>
        </p:nvSpPr>
        <p:spPr bwMode="auto"/>
        <p:txBody>
          <a:bodyPr/>
          <a:lstStyle/>
          <a:p>
            <a:pPr>
              <a:defRPr/>
            </a:pPr>
            <a:endParaRPr dirty="0"/>
          </a:p>
        </p:txBody>
      </p:sp>
      <p:sp>
        <p:nvSpPr>
          <p:cNvPr id="7" name="Footer Placeholder 11"/>
          <p:cNvSpPr>
            <a:spLocks noGrp="1"/>
          </p:cNvSpPr>
          <p:nvPr>
            <p:ph type="ftr" sz="quarter" idx="11"/>
          </p:nvPr>
        </p:nvSpPr>
        <p:spPr bwMode="auto"/>
        <p:txBody>
          <a:bodyPr/>
          <a:lstStyle/>
          <a:p>
            <a:pPr>
              <a:defRPr/>
            </a:pPr>
            <a:endParaRPr dirty="0"/>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Bulleted Content">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p:txBody>
          <a:bodyPr/>
          <a:lstStyle>
            <a:lvl1pPr marL="342900" indent="-342900">
              <a:buFont typeface="Arial"/>
              <a:buChar char="•"/>
              <a:defRPr>
                <a:solidFill>
                  <a:srgbClr val="002060"/>
                </a:solidFill>
              </a:defRPr>
            </a:lvl1pPr>
            <a:lvl2pPr marL="628650" indent="-261938">
              <a:buFont typeface="Arial"/>
              <a:buChar char="•"/>
              <a:defRPr sz="1800">
                <a:solidFill>
                  <a:srgbClr val="002060"/>
                </a:solidFill>
              </a:defRPr>
            </a:lvl2pPr>
            <a:lvl3pPr marL="889000" indent="-260350">
              <a:buSzPct val="100000"/>
              <a:buFont typeface="Arial"/>
              <a:buChar char="•"/>
              <a:defRPr sz="1800">
                <a:solidFill>
                  <a:srgbClr val="002060"/>
                </a:solidFill>
              </a:defRPr>
            </a:lvl3pPr>
            <a:lvl4pPr marL="1209675" indent="-269875">
              <a:buSzPct val="100000"/>
              <a:buFont typeface="Arial"/>
              <a:buChar char="•"/>
              <a:defRPr sz="1600">
                <a:solidFill>
                  <a:srgbClr val="002060"/>
                </a:solidFill>
              </a:defRPr>
            </a:lvl4pPr>
            <a:lvl5pPr marL="2057400" indent="-228600">
              <a:buSzPct val="100000"/>
              <a:buFont typeface="Arial"/>
              <a:buChar char="•"/>
              <a:defRPr>
                <a:solidFill>
                  <a:schemeClr val="tx2">
                    <a:lumMod val="50000"/>
                  </a:schemeClr>
                </a:solidFill>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a:p>
            <a:pPr lvl="0">
              <a:defRPr/>
            </a:pPr>
            <a:endParaRPr lang="en-US" dirty="0"/>
          </a:p>
        </p:txBody>
      </p:sp>
      <p:sp>
        <p:nvSpPr>
          <p:cNvPr id="5" name="Title 6"/>
          <p:cNvSpPr>
            <a:spLocks noGrp="1"/>
          </p:cNvSpPr>
          <p:nvPr>
            <p:ph type="title"/>
          </p:nvPr>
        </p:nvSpPr>
        <p:spPr bwMode="auto"/>
        <p:txBody>
          <a:bodyPr/>
          <a:lstStyle/>
          <a:p>
            <a:pPr>
              <a:defRPr/>
            </a:pPr>
            <a:r>
              <a:rPr lang="en-US"/>
              <a:t>Click to edit Master title style</a:t>
            </a:r>
            <a:endParaRPr dirty="0"/>
          </a:p>
        </p:txBody>
      </p:sp>
      <p:sp>
        <p:nvSpPr>
          <p:cNvPr id="6" name="Date Placeholder 10"/>
          <p:cNvSpPr>
            <a:spLocks noGrp="1"/>
          </p:cNvSpPr>
          <p:nvPr>
            <p:ph type="dt" sz="half" idx="10"/>
          </p:nvPr>
        </p:nvSpPr>
        <p:spPr bwMode="auto"/>
        <p:txBody>
          <a:bodyPr/>
          <a:lstStyle/>
          <a:p>
            <a:pPr>
              <a:defRPr/>
            </a:pPr>
            <a:endParaRPr dirty="0"/>
          </a:p>
        </p:txBody>
      </p:sp>
      <p:sp>
        <p:nvSpPr>
          <p:cNvPr id="7" name="Footer Placeholder 11"/>
          <p:cNvSpPr>
            <a:spLocks noGrp="1"/>
          </p:cNvSpPr>
          <p:nvPr>
            <p:ph type="ftr" sz="quarter" idx="11"/>
          </p:nvPr>
        </p:nvSpPr>
        <p:spPr bwMode="auto"/>
        <p:txBody>
          <a:bodyPr/>
          <a:lstStyle/>
          <a:p>
            <a:pPr>
              <a:defRPr/>
            </a:pPr>
            <a:endParaRPr dirty="0"/>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Big Picture">
    <p:spTree>
      <p:nvGrpSpPr>
        <p:cNvPr id="1" name=""/>
        <p:cNvGrpSpPr/>
        <p:nvPr/>
      </p:nvGrpSpPr>
      <p:grpSpPr bwMode="auto">
        <a:xfrm>
          <a:off x="0" y="0"/>
          <a:ext cx="0" cy="0"/>
          <a:chOff x="0" y="0"/>
          <a:chExt cx="0" cy="0"/>
        </a:xfrm>
      </p:grpSpPr>
      <p:sp>
        <p:nvSpPr>
          <p:cNvPr id="4" name="Title 6"/>
          <p:cNvSpPr>
            <a:spLocks noGrp="1"/>
          </p:cNvSpPr>
          <p:nvPr>
            <p:ph type="title"/>
          </p:nvPr>
        </p:nvSpPr>
        <p:spPr bwMode="auto"/>
        <p:txBody>
          <a:bodyPr/>
          <a:lstStyle/>
          <a:p>
            <a:pPr>
              <a:defRPr/>
            </a:pPr>
            <a:r>
              <a:rPr lang="en-US"/>
              <a:t>Click to edit Master title style</a:t>
            </a:r>
            <a:endParaRPr/>
          </a:p>
        </p:txBody>
      </p:sp>
      <p:sp>
        <p:nvSpPr>
          <p:cNvPr id="5" name="Date Placeholder 10"/>
          <p:cNvSpPr>
            <a:spLocks noGrp="1"/>
          </p:cNvSpPr>
          <p:nvPr>
            <p:ph type="dt" sz="half" idx="10"/>
          </p:nvPr>
        </p:nvSpPr>
        <p:spPr bwMode="auto"/>
        <p:txBody>
          <a:bodyPr/>
          <a:lstStyle/>
          <a:p>
            <a:pPr>
              <a:defRPr/>
            </a:pPr>
            <a:endParaRPr dirty="0"/>
          </a:p>
        </p:txBody>
      </p:sp>
      <p:sp>
        <p:nvSpPr>
          <p:cNvPr id="6" name="Footer Placeholder 11"/>
          <p:cNvSpPr>
            <a:spLocks noGrp="1"/>
          </p:cNvSpPr>
          <p:nvPr>
            <p:ph type="ftr" sz="quarter" idx="11"/>
          </p:nvPr>
        </p:nvSpPr>
        <p:spPr bwMode="auto"/>
        <p:txBody>
          <a:bodyPr/>
          <a:lstStyle/>
          <a:p>
            <a:pPr>
              <a:defRPr/>
            </a:pPr>
            <a:endParaRPr dirty="0"/>
          </a:p>
        </p:txBody>
      </p:sp>
      <p:sp>
        <p:nvSpPr>
          <p:cNvPr id="7"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
        <p:nvSpPr>
          <p:cNvPr id="8" name="Picture Placeholder 3"/>
          <p:cNvSpPr>
            <a:spLocks noGrp="1"/>
          </p:cNvSpPr>
          <p:nvPr>
            <p:ph type="pic" sz="quarter" idx="13" hasCustomPrompt="1"/>
          </p:nvPr>
        </p:nvSpPr>
        <p:spPr bwMode="auto">
          <a:xfrm>
            <a:off x="407988" y="1439863"/>
            <a:ext cx="11376025" cy="4760912"/>
          </a:xfrm>
          <a:prstGeom prst="rect">
            <a:avLst/>
          </a:prstGeom>
          <a:noFill/>
          <a:ln w="3175">
            <a:noFill/>
          </a:ln>
        </p:spPr>
        <p:txBody>
          <a:bodyPr anchor="ctr"/>
          <a:lstStyle>
            <a:lvl1pPr algn="ctr">
              <a:defRPr/>
            </a:lvl1pPr>
          </a:lstStyle>
          <a:p>
            <a:pPr>
              <a:defRPr/>
            </a:pPr>
            <a:r>
              <a:rPr lang="en-US" dirty="0"/>
              <a:t>Drag and drop picture</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Blue block right">
    <p:spTree>
      <p:nvGrpSpPr>
        <p:cNvPr id="1" name=""/>
        <p:cNvGrpSpPr/>
        <p:nvPr/>
      </p:nvGrpSpPr>
      <p:grpSpPr bwMode="auto">
        <a:xfrm>
          <a:off x="0" y="0"/>
          <a:ext cx="0" cy="0"/>
          <a:chOff x="0" y="0"/>
          <a:chExt cx="0" cy="0"/>
        </a:xfrm>
      </p:grpSpPr>
      <p:sp>
        <p:nvSpPr>
          <p:cNvPr id="4" name="Picture Placeholder 3"/>
          <p:cNvSpPr>
            <a:spLocks noGrp="1"/>
          </p:cNvSpPr>
          <p:nvPr>
            <p:ph type="pic" sz="quarter" idx="13" hasCustomPrompt="1"/>
          </p:nvPr>
        </p:nvSpPr>
        <p:spPr bwMode="auto">
          <a:xfrm>
            <a:off x="0" y="1"/>
            <a:ext cx="12192000" cy="6238799"/>
          </a:xfrm>
          <a:prstGeom prst="rect">
            <a:avLst/>
          </a:prstGeom>
          <a:noFill/>
          <a:ln w="3175">
            <a:noFill/>
          </a:ln>
        </p:spPr>
        <p:txBody>
          <a:bodyPr anchor="ctr" anchorCtr="0"/>
          <a:lstStyle>
            <a:lvl1pPr algn="ctr">
              <a:defRPr/>
            </a:lvl1pPr>
          </a:lstStyle>
          <a:p>
            <a:pPr>
              <a:defRPr/>
            </a:pPr>
            <a:r>
              <a:rPr lang="en-US" dirty="0"/>
              <a:t>Drag and drop picture</a:t>
            </a:r>
            <a:endParaRPr dirty="0"/>
          </a:p>
        </p:txBody>
      </p:sp>
      <p:sp>
        <p:nvSpPr>
          <p:cNvPr id="5" name="Content Placeholder 2"/>
          <p:cNvSpPr>
            <a:spLocks noGrp="1"/>
          </p:cNvSpPr>
          <p:nvPr>
            <p:ph idx="1"/>
          </p:nvPr>
        </p:nvSpPr>
        <p:spPr bwMode="auto">
          <a:xfrm>
            <a:off x="8075612" y="0"/>
            <a:ext cx="4116387" cy="6238799"/>
          </a:xfrm>
          <a:prstGeom prst="rect">
            <a:avLst/>
          </a:prstGeom>
          <a:solidFill>
            <a:srgbClr val="0033A0"/>
          </a:solidFill>
        </p:spPr>
        <p:txBody>
          <a:bodyPr lIns="180000" tIns="180000" rIns="180000" bIns="180000"/>
          <a:lstStyle>
            <a:lvl1pPr>
              <a:defRPr sz="2800">
                <a:solidFill>
                  <a:schemeClr val="bg1"/>
                </a:solidFill>
              </a:defRPr>
            </a:lvl1pPr>
            <a:lvl2pPr marL="324000" indent="-324000">
              <a:buFont typeface="Arial"/>
              <a:buChar char="•"/>
              <a:defRPr sz="2100">
                <a:solidFill>
                  <a:schemeClr val="bg1"/>
                </a:solidFill>
              </a:defRPr>
            </a:lvl2pPr>
            <a:lvl3pPr marL="648000" indent="-324000">
              <a:buSzPct val="100000"/>
              <a:buFont typeface="Arial"/>
              <a:buChar char="•"/>
              <a:defRPr sz="1800">
                <a:solidFill>
                  <a:schemeClr val="bg1"/>
                </a:solidFill>
              </a:defRPr>
            </a:lvl3pPr>
            <a:lvl4pPr marL="972000" indent="-324000">
              <a:buSzPct val="100000"/>
              <a:buFont typeface="Arial"/>
              <a:buChar char="•"/>
              <a:defRPr>
                <a:solidFill>
                  <a:schemeClr val="bg1"/>
                </a:solidFill>
              </a:defRPr>
            </a:lvl4pPr>
            <a:lvl5pPr marL="2057400" indent="-228600">
              <a:buSzPct val="100000"/>
              <a:buFont typeface="Arial"/>
              <a:buChar char="•"/>
              <a:defRPr>
                <a:solidFill>
                  <a:schemeClr val="tx2">
                    <a:lumMod val="50000"/>
                  </a:schemeClr>
                </a:solidFill>
              </a:defRPr>
            </a:lvl5p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10"/>
          <p:cNvSpPr>
            <a:spLocks noGrp="1"/>
          </p:cNvSpPr>
          <p:nvPr>
            <p:ph type="dt" sz="half" idx="10"/>
          </p:nvPr>
        </p:nvSpPr>
        <p:spPr bwMode="auto"/>
        <p:txBody>
          <a:bodyPr/>
          <a:lstStyle/>
          <a:p>
            <a:pPr>
              <a:defRPr/>
            </a:pPr>
            <a:endParaRPr dirty="0"/>
          </a:p>
        </p:txBody>
      </p:sp>
      <p:sp>
        <p:nvSpPr>
          <p:cNvPr id="7" name="Footer Placeholder 11"/>
          <p:cNvSpPr>
            <a:spLocks noGrp="1"/>
          </p:cNvSpPr>
          <p:nvPr>
            <p:ph type="ftr" sz="quarter" idx="11"/>
          </p:nvPr>
        </p:nvSpPr>
        <p:spPr bwMode="auto"/>
        <p:txBody>
          <a:bodyPr/>
          <a:lstStyle/>
          <a:p>
            <a:pPr>
              <a:defRPr/>
            </a:pPr>
            <a:endParaRPr dirty="0"/>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Blue block left">
    <p:spTree>
      <p:nvGrpSpPr>
        <p:cNvPr id="1" name=""/>
        <p:cNvGrpSpPr/>
        <p:nvPr/>
      </p:nvGrpSpPr>
      <p:grpSpPr bwMode="auto">
        <a:xfrm>
          <a:off x="0" y="0"/>
          <a:ext cx="0" cy="0"/>
          <a:chOff x="0" y="0"/>
          <a:chExt cx="0" cy="0"/>
        </a:xfrm>
      </p:grpSpPr>
      <p:sp>
        <p:nvSpPr>
          <p:cNvPr id="4" name="Picture Placeholder 3"/>
          <p:cNvSpPr>
            <a:spLocks noGrp="1"/>
          </p:cNvSpPr>
          <p:nvPr>
            <p:ph type="pic" sz="quarter" idx="13" hasCustomPrompt="1"/>
          </p:nvPr>
        </p:nvSpPr>
        <p:spPr bwMode="auto">
          <a:xfrm>
            <a:off x="0" y="1"/>
            <a:ext cx="12192000" cy="6238799"/>
          </a:xfrm>
          <a:prstGeom prst="rect">
            <a:avLst/>
          </a:prstGeom>
          <a:noFill/>
          <a:ln w="3175">
            <a:noFill/>
          </a:ln>
        </p:spPr>
        <p:txBody>
          <a:bodyPr anchor="ctr" anchorCtr="0"/>
          <a:lstStyle>
            <a:lvl1pPr algn="ctr">
              <a:defRPr/>
            </a:lvl1pPr>
          </a:lstStyle>
          <a:p>
            <a:pPr>
              <a:defRPr/>
            </a:pPr>
            <a:r>
              <a:rPr lang="en-US" dirty="0"/>
              <a:t>Drag and drop picture</a:t>
            </a:r>
            <a:endParaRPr dirty="0"/>
          </a:p>
        </p:txBody>
      </p:sp>
      <p:sp>
        <p:nvSpPr>
          <p:cNvPr id="5" name="Content Placeholder 2"/>
          <p:cNvSpPr>
            <a:spLocks noGrp="1"/>
          </p:cNvSpPr>
          <p:nvPr>
            <p:ph idx="1"/>
          </p:nvPr>
        </p:nvSpPr>
        <p:spPr bwMode="auto">
          <a:xfrm>
            <a:off x="0" y="0"/>
            <a:ext cx="4116387" cy="6238799"/>
          </a:xfrm>
          <a:prstGeom prst="rect">
            <a:avLst/>
          </a:prstGeom>
          <a:solidFill>
            <a:srgbClr val="0033A0"/>
          </a:solidFill>
        </p:spPr>
        <p:txBody>
          <a:bodyPr lIns="180000" tIns="180000" rIns="180000" bIns="180000"/>
          <a:lstStyle>
            <a:lvl1pPr>
              <a:defRPr sz="2800">
                <a:solidFill>
                  <a:schemeClr val="bg1"/>
                </a:solidFill>
              </a:defRPr>
            </a:lvl1pPr>
            <a:lvl2pPr marL="324000" indent="-324000">
              <a:buFont typeface="Arial"/>
              <a:buChar char="•"/>
              <a:defRPr sz="2100">
                <a:solidFill>
                  <a:schemeClr val="bg1"/>
                </a:solidFill>
              </a:defRPr>
            </a:lvl2pPr>
            <a:lvl3pPr marL="648000" indent="-324000">
              <a:buSzPct val="100000"/>
              <a:buFont typeface="Arial"/>
              <a:buChar char="•"/>
              <a:defRPr sz="1800">
                <a:solidFill>
                  <a:schemeClr val="bg1"/>
                </a:solidFill>
              </a:defRPr>
            </a:lvl3pPr>
            <a:lvl4pPr marL="972000" indent="-324000">
              <a:buSzPct val="100000"/>
              <a:buFont typeface="Arial"/>
              <a:buChar char="•"/>
              <a:defRPr>
                <a:solidFill>
                  <a:schemeClr val="bg1"/>
                </a:solidFill>
              </a:defRPr>
            </a:lvl4pPr>
            <a:lvl5pPr marL="2057400" indent="-228600">
              <a:buSzPct val="100000"/>
              <a:buFont typeface="Arial"/>
              <a:buChar char="•"/>
              <a:defRPr>
                <a:solidFill>
                  <a:schemeClr val="tx2">
                    <a:lumMod val="50000"/>
                  </a:schemeClr>
                </a:solidFill>
              </a:defRPr>
            </a:lvl5p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10"/>
          <p:cNvSpPr>
            <a:spLocks noGrp="1"/>
          </p:cNvSpPr>
          <p:nvPr>
            <p:ph type="dt" sz="half" idx="10"/>
          </p:nvPr>
        </p:nvSpPr>
        <p:spPr bwMode="auto"/>
        <p:txBody>
          <a:bodyPr/>
          <a:lstStyle/>
          <a:p>
            <a:pPr>
              <a:defRPr/>
            </a:pPr>
            <a:endParaRPr dirty="0"/>
          </a:p>
        </p:txBody>
      </p:sp>
      <p:sp>
        <p:nvSpPr>
          <p:cNvPr id="7" name="Footer Placeholder 11"/>
          <p:cNvSpPr>
            <a:spLocks noGrp="1"/>
          </p:cNvSpPr>
          <p:nvPr>
            <p:ph type="ftr" sz="quarter" idx="11"/>
          </p:nvPr>
        </p:nvSpPr>
        <p:spPr bwMode="auto"/>
        <p:txBody>
          <a:bodyPr/>
          <a:lstStyle/>
          <a:p>
            <a:pPr>
              <a:defRPr/>
            </a:pPr>
            <a:endParaRPr dirty="0"/>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230430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7.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Rectangle 1"/>
          <p:cNvSpPr/>
          <p:nvPr userDrawn="1"/>
        </p:nvSpPr>
        <p:spPr bwMode="auto">
          <a:xfrm>
            <a:off x="0" y="6237312"/>
            <a:ext cx="12193200" cy="620688"/>
          </a:xfrm>
          <a:prstGeom prst="rect">
            <a:avLst/>
          </a:prstGeom>
          <a:solidFill>
            <a:srgbClr val="0033A0"/>
          </a:solidFill>
          <a:ln>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dirty="0">
              <a:solidFill>
                <a:srgbClr val="0033A0"/>
              </a:solidFill>
            </a:endParaRPr>
          </a:p>
        </p:txBody>
      </p:sp>
      <p:sp>
        <p:nvSpPr>
          <p:cNvPr id="5" name="Title Placeholder 1"/>
          <p:cNvSpPr>
            <a:spLocks noGrp="1"/>
          </p:cNvSpPr>
          <p:nvPr>
            <p:ph type="title"/>
          </p:nvPr>
        </p:nvSpPr>
        <p:spPr bwMode="auto">
          <a:xfrm>
            <a:off x="407988" y="373593"/>
            <a:ext cx="11376025" cy="751151"/>
          </a:xfrm>
          <a:prstGeom prst="rect">
            <a:avLst/>
          </a:prstGeom>
        </p:spPr>
        <p:txBody>
          <a:bodyPr vert="horz" lIns="0" tIns="0" rIns="0" bIns="0" rtlCol="0" anchor="t" anchorCtr="0">
            <a:noAutofit/>
          </a:bodyPr>
          <a:lstStyle/>
          <a:p>
            <a:pPr>
              <a:defRPr/>
            </a:pPr>
            <a:r>
              <a:rPr lang="en-US" dirty="0"/>
              <a:t>Click to edit Master title style</a:t>
            </a:r>
            <a:endParaRPr dirty="0"/>
          </a:p>
        </p:txBody>
      </p:sp>
      <p:sp>
        <p:nvSpPr>
          <p:cNvPr id="6" name="Text Placeholder 2"/>
          <p:cNvSpPr>
            <a:spLocks noGrp="1"/>
          </p:cNvSpPr>
          <p:nvPr>
            <p:ph type="body" idx="1"/>
          </p:nvPr>
        </p:nvSpPr>
        <p:spPr bwMode="auto">
          <a:xfrm>
            <a:off x="407989" y="1592263"/>
            <a:ext cx="11376024" cy="4608512"/>
          </a:xfrm>
          <a:prstGeom prst="rect">
            <a:avLst/>
          </a:prstGeom>
        </p:spPr>
        <p:txBody>
          <a:bodyPr vert="horz" lIns="0" tIns="0" rIns="0" bIns="0" rtlCol="0">
            <a:noAutofit/>
          </a:body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p:txBody>
      </p:sp>
      <p:sp>
        <p:nvSpPr>
          <p:cNvPr id="7" name="Date Placeholder 3"/>
          <p:cNvSpPr>
            <a:spLocks noGrp="1"/>
          </p:cNvSpPr>
          <p:nvPr>
            <p:ph type="dt" sz="half" idx="2"/>
          </p:nvPr>
        </p:nvSpPr>
        <p:spPr bwMode="auto">
          <a:xfrm>
            <a:off x="1559496" y="6350851"/>
            <a:ext cx="867862" cy="365125"/>
          </a:xfrm>
          <a:prstGeom prst="rect">
            <a:avLst/>
          </a:prstGeom>
        </p:spPr>
        <p:txBody>
          <a:bodyPr vert="horz" lIns="0" tIns="0" rIns="0" bIns="0" rtlCol="0" anchor="ctr"/>
          <a:lstStyle>
            <a:lvl1pPr algn="r">
              <a:defRPr sz="1000">
                <a:solidFill>
                  <a:schemeClr val="bg1"/>
                </a:solidFill>
                <a:latin typeface="+mn-ea"/>
                <a:ea typeface="+mn-ea"/>
              </a:defRPr>
            </a:lvl1pPr>
          </a:lstStyle>
          <a:p>
            <a:pPr algn="l">
              <a:defRPr/>
            </a:pPr>
            <a:endParaRPr lang="de-CH" dirty="0"/>
          </a:p>
        </p:txBody>
      </p:sp>
      <p:sp>
        <p:nvSpPr>
          <p:cNvPr id="8" name="Slide Number Placeholder 5"/>
          <p:cNvSpPr>
            <a:spLocks noGrp="1"/>
          </p:cNvSpPr>
          <p:nvPr>
            <p:ph type="sldNum" sz="quarter" idx="4"/>
          </p:nvPr>
        </p:nvSpPr>
        <p:spPr bwMode="auto">
          <a:xfrm>
            <a:off x="9418516" y="6356350"/>
            <a:ext cx="681254" cy="365125"/>
          </a:xfrm>
          <a:prstGeom prst="rect">
            <a:avLst/>
          </a:prstGeom>
        </p:spPr>
        <p:txBody>
          <a:bodyPr vert="horz" lIns="0" tIns="0" rIns="0" bIns="0" rtlCol="0" anchor="ctr"/>
          <a:lstStyle>
            <a:lvl1pPr algn="r">
              <a:defRPr sz="1000">
                <a:solidFill>
                  <a:schemeClr val="bg1"/>
                </a:solidFill>
                <a:latin typeface="+mn-ea"/>
                <a:ea typeface="+mn-ea"/>
              </a:defRPr>
            </a:lvl1pPr>
          </a:lstStyle>
          <a:p>
            <a:pPr>
              <a:defRPr/>
            </a:pPr>
            <a:fld id="{36B5EA5A-BC32-A742-B11B-8E7414D5B535}" type="slidenum">
              <a:rPr lang="en-US" smtClean="0"/>
              <a:pPr>
                <a:defRPr/>
              </a:pPr>
              <a:t>‹#›</a:t>
            </a:fld>
            <a:endParaRPr lang="en-US" dirty="0"/>
          </a:p>
        </p:txBody>
      </p:sp>
      <p:sp>
        <p:nvSpPr>
          <p:cNvPr id="9" name="Footer Placeholder 6"/>
          <p:cNvSpPr>
            <a:spLocks noGrp="1"/>
          </p:cNvSpPr>
          <p:nvPr>
            <p:ph type="ftr" sz="quarter" idx="3"/>
          </p:nvPr>
        </p:nvSpPr>
        <p:spPr bwMode="auto">
          <a:xfrm>
            <a:off x="2570232" y="6356350"/>
            <a:ext cx="6572221" cy="365125"/>
          </a:xfrm>
          <a:prstGeom prst="rect">
            <a:avLst/>
          </a:prstGeom>
        </p:spPr>
        <p:txBody>
          <a:bodyPr vert="horz" lIns="91440" tIns="45720" rIns="91440" bIns="45720" rtlCol="0" anchor="ctr"/>
          <a:lstStyle>
            <a:lvl1pPr algn="ctr">
              <a:defRPr sz="1000">
                <a:solidFill>
                  <a:schemeClr val="bg1"/>
                </a:solidFill>
                <a:latin typeface="+mn-ea"/>
                <a:ea typeface="+mn-ea"/>
              </a:defRPr>
            </a:lvl1pPr>
          </a:lstStyle>
          <a:p>
            <a:pPr>
              <a:defRPr/>
            </a:pPr>
            <a:endParaRPr lang="en-US" dirty="0"/>
          </a:p>
        </p:txBody>
      </p:sp>
      <p:pic>
        <p:nvPicPr>
          <p:cNvPr id="22" name="Image 2" descr="logooutline.eps"/>
          <p:cNvPicPr/>
          <p:nvPr userDrawn="1"/>
        </p:nvPicPr>
        <p:blipFill>
          <a:blip r:embed="rId27"/>
          <a:stretch/>
        </p:blipFill>
        <p:spPr bwMode="auto">
          <a:xfrm>
            <a:off x="426313" y="6350851"/>
            <a:ext cx="399415" cy="3956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1" r:id="rId4"/>
    <p:sldLayoutId id="2147483652" r:id="rId5"/>
    <p:sldLayoutId id="2147483653" r:id="rId6"/>
    <p:sldLayoutId id="2147483654" r:id="rId7"/>
    <p:sldLayoutId id="2147483655" r:id="rId8"/>
    <p:sldLayoutId id="2147483670"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1" r:id="rId24"/>
    <p:sldLayoutId id="2147483685" r:id="rId25"/>
  </p:sldLayoutIdLst>
  <p:hf sldNum="0" hdr="0" ftr="0" dt="0"/>
  <p:txStyles>
    <p:titleStyle>
      <a:lvl1pPr algn="l" defTabSz="914400" eaLnBrk="1" hangingPunct="1">
        <a:lnSpc>
          <a:spcPct val="90000"/>
        </a:lnSpc>
        <a:spcBef>
          <a:spcPts val="0"/>
        </a:spcBef>
        <a:buNone/>
        <a:defRPr sz="3600" b="1">
          <a:solidFill>
            <a:srgbClr val="002060"/>
          </a:solidFill>
          <a:latin typeface="+mj-ea"/>
          <a:ea typeface="+mj-ea"/>
          <a:cs typeface="+mj-cs"/>
        </a:defRPr>
      </a:lvl1pPr>
    </p:titleStyle>
    <p:bodyStyle>
      <a:lvl1pPr marL="0" indent="0" algn="l" defTabSz="914400" eaLnBrk="1" hangingPunct="1">
        <a:lnSpc>
          <a:spcPct val="100000"/>
        </a:lnSpc>
        <a:spcBef>
          <a:spcPts val="0"/>
        </a:spcBef>
        <a:spcAft>
          <a:spcPts val="600"/>
        </a:spcAft>
        <a:buFont typeface="Arial"/>
        <a:buNone/>
        <a:defRPr sz="2100" b="1">
          <a:solidFill>
            <a:srgbClr val="002060"/>
          </a:solidFill>
          <a:latin typeface="+mn-ea"/>
          <a:ea typeface="+mn-ea"/>
          <a:cs typeface="+mn-cs"/>
        </a:defRPr>
      </a:lvl1pPr>
      <a:lvl2pPr marL="323850" indent="-324000" algn="l" defTabSz="914400" eaLnBrk="1" hangingPunct="1">
        <a:lnSpc>
          <a:spcPct val="100000"/>
        </a:lnSpc>
        <a:spcBef>
          <a:spcPts val="0"/>
        </a:spcBef>
        <a:spcAft>
          <a:spcPts val="600"/>
        </a:spcAft>
        <a:buFont typeface="Arial"/>
        <a:buChar char="•"/>
        <a:defRPr sz="1800">
          <a:solidFill>
            <a:srgbClr val="002060"/>
          </a:solidFill>
          <a:latin typeface="+mn-ea"/>
          <a:ea typeface="+mn-ea"/>
          <a:cs typeface="+mn-cs"/>
        </a:defRPr>
      </a:lvl2pPr>
      <a:lvl3pPr marL="648000" indent="-324000" algn="l" defTabSz="914400" eaLnBrk="1" hangingPunct="1">
        <a:lnSpc>
          <a:spcPct val="100000"/>
        </a:lnSpc>
        <a:spcBef>
          <a:spcPts val="0"/>
        </a:spcBef>
        <a:spcAft>
          <a:spcPts val="600"/>
        </a:spcAft>
        <a:buFont typeface="Arial"/>
        <a:buChar char="•"/>
        <a:defRPr sz="1700">
          <a:solidFill>
            <a:srgbClr val="002060"/>
          </a:solidFill>
          <a:latin typeface="+mn-ea"/>
          <a:ea typeface="+mn-ea"/>
          <a:cs typeface="+mn-cs"/>
        </a:defRPr>
      </a:lvl3pPr>
      <a:lvl4pPr marL="972000" indent="-324000" algn="l" defTabSz="914400" eaLnBrk="1" hangingPunct="1">
        <a:lnSpc>
          <a:spcPct val="100000"/>
        </a:lnSpc>
        <a:spcBef>
          <a:spcPts val="0"/>
        </a:spcBef>
        <a:spcAft>
          <a:spcPts val="600"/>
        </a:spcAft>
        <a:buFont typeface="Arial"/>
        <a:buChar char="•"/>
        <a:defRPr sz="1600">
          <a:solidFill>
            <a:srgbClr val="002060"/>
          </a:solidFill>
          <a:latin typeface="+mn-ea"/>
          <a:ea typeface="+mn-ea"/>
          <a:cs typeface="+mn-cs"/>
        </a:defRPr>
      </a:lvl4pPr>
      <a:lvl5pPr marL="2057400" indent="-228600" algn="l" defTabSz="914400" eaLnBrk="1" hangingPunct="1">
        <a:lnSpc>
          <a:spcPct val="90000"/>
        </a:lnSpc>
        <a:spcBef>
          <a:spcPts val="500"/>
        </a:spcBef>
        <a:buFont typeface="Arial"/>
        <a:buChar char="•"/>
        <a:defRPr sz="1600">
          <a:solidFill>
            <a:schemeClr val="accent6"/>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eaLnBrk="1" hangingPunct="1">
        <a:defRPr sz="1800">
          <a:solidFill>
            <a:schemeClr val="tx1"/>
          </a:solidFill>
          <a:latin typeface="+mn-lt"/>
          <a:ea typeface="+mn-ea"/>
          <a:cs typeface="+mn-cs"/>
        </a:defRPr>
      </a:lvl1pPr>
      <a:lvl2pPr marL="457200" algn="l" defTabSz="914400" eaLnBrk="1" hangingPunct="1">
        <a:defRPr sz="1800">
          <a:solidFill>
            <a:schemeClr val="tx1"/>
          </a:solidFill>
          <a:latin typeface="+mn-lt"/>
          <a:ea typeface="+mn-ea"/>
          <a:cs typeface="+mn-cs"/>
        </a:defRPr>
      </a:lvl2pPr>
      <a:lvl3pPr marL="914400" algn="l" defTabSz="914400" eaLnBrk="1" hangingPunct="1">
        <a:defRPr sz="1800">
          <a:solidFill>
            <a:schemeClr val="tx1"/>
          </a:solidFill>
          <a:latin typeface="+mn-lt"/>
          <a:ea typeface="+mn-ea"/>
          <a:cs typeface="+mn-cs"/>
        </a:defRPr>
      </a:lvl3pPr>
      <a:lvl4pPr marL="1371600" algn="l" defTabSz="914400" eaLnBrk="1" hangingPunct="1">
        <a:defRPr sz="1800">
          <a:solidFill>
            <a:schemeClr val="tx1"/>
          </a:solidFill>
          <a:latin typeface="+mn-lt"/>
          <a:ea typeface="+mn-ea"/>
          <a:cs typeface="+mn-cs"/>
        </a:defRPr>
      </a:lvl4pPr>
      <a:lvl5pPr marL="1828800" algn="l" defTabSz="914400" eaLnBrk="1" hangingPunct="1">
        <a:defRPr sz="1800">
          <a:solidFill>
            <a:schemeClr val="tx1"/>
          </a:solidFill>
          <a:latin typeface="+mn-lt"/>
          <a:ea typeface="+mn-ea"/>
          <a:cs typeface="+mn-cs"/>
        </a:defRPr>
      </a:lvl5pPr>
      <a:lvl6pPr marL="2286000" algn="l" defTabSz="914400" eaLnBrk="1" hangingPunct="1">
        <a:defRPr sz="1800">
          <a:solidFill>
            <a:schemeClr val="tx1"/>
          </a:solidFill>
          <a:latin typeface="+mn-lt"/>
          <a:ea typeface="+mn-ea"/>
          <a:cs typeface="+mn-cs"/>
        </a:defRPr>
      </a:lvl6pPr>
      <a:lvl7pPr marL="2743200" algn="l" defTabSz="914400" eaLnBrk="1" hangingPunct="1">
        <a:defRPr sz="1800">
          <a:solidFill>
            <a:schemeClr val="tx1"/>
          </a:solidFill>
          <a:latin typeface="+mn-lt"/>
          <a:ea typeface="+mn-ea"/>
          <a:cs typeface="+mn-cs"/>
        </a:defRPr>
      </a:lvl7pPr>
      <a:lvl8pPr marL="3200400" algn="l" defTabSz="914400" eaLnBrk="1" hangingPunct="1">
        <a:defRPr sz="1800">
          <a:solidFill>
            <a:schemeClr val="tx1"/>
          </a:solidFill>
          <a:latin typeface="+mn-lt"/>
          <a:ea typeface="+mn-ea"/>
          <a:cs typeface="+mn-cs"/>
        </a:defRPr>
      </a:lvl8pPr>
      <a:lvl9pPr marL="3657600" algn="l" defTabSz="914400" eaLnBrk="1" hangingPunct="1">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4615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6.xml"/><Relationship Id="rId7"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hyperlink" Target="https://us1.eamlight.net/" TargetMode="External"/><Relationship Id="rId7" Type="http://schemas.openxmlformats.org/officeDocument/2006/relationships/image" Target="../media/image104.png"/><Relationship Id="rId2" Type="http://schemas.openxmlformats.org/officeDocument/2006/relationships/hyperlink" Target="https://eamlight.net/streamline" TargetMode="Externa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s://eu1.eamlight.net/?tenant=TENAN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8BE84-4FE5-A5D7-7F1F-C39EF716FA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BE689-9C61-8400-9616-AB63553B720A}"/>
              </a:ext>
            </a:extLst>
          </p:cNvPr>
          <p:cNvSpPr>
            <a:spLocks noGrp="1"/>
          </p:cNvSpPr>
          <p:nvPr>
            <p:ph type="ctrTitle"/>
          </p:nvPr>
        </p:nvSpPr>
        <p:spPr/>
        <p:txBody>
          <a:bodyPr>
            <a:normAutofit/>
          </a:bodyPr>
          <a:lstStyle/>
          <a:p>
            <a:r>
              <a:rPr lang="en-GB" dirty="0"/>
              <a:t>CERN EAM Light 5.0: </a:t>
            </a:r>
            <a:br>
              <a:rPr lang="en-GB" dirty="0"/>
            </a:br>
            <a:r>
              <a:rPr lang="en-GB" dirty="0"/>
              <a:t>Listen better to the assets</a:t>
            </a:r>
          </a:p>
        </p:txBody>
      </p:sp>
      <p:sp>
        <p:nvSpPr>
          <p:cNvPr id="3" name="Subtitle 2">
            <a:extLst>
              <a:ext uri="{FF2B5EF4-FFF2-40B4-BE49-F238E27FC236}">
                <a16:creationId xmlns:a16="http://schemas.microsoft.com/office/drawing/2014/main" id="{BEB5ABDC-E078-F2B5-27F9-07A4DC455EB6}"/>
              </a:ext>
            </a:extLst>
          </p:cNvPr>
          <p:cNvSpPr>
            <a:spLocks noGrp="1"/>
          </p:cNvSpPr>
          <p:nvPr>
            <p:ph type="subTitle" idx="1"/>
          </p:nvPr>
        </p:nvSpPr>
        <p:spPr/>
        <p:txBody>
          <a:bodyPr/>
          <a:lstStyle/>
          <a:p>
            <a:r>
              <a:rPr lang="fr-CH" dirty="0"/>
              <a:t>Péter JURCSÓ</a:t>
            </a:r>
          </a:p>
          <a:p>
            <a:r>
              <a:rPr lang="fr-CH" dirty="0"/>
              <a:t>Application </a:t>
            </a:r>
            <a:r>
              <a:rPr lang="fr-CH" dirty="0" err="1"/>
              <a:t>Engineer</a:t>
            </a:r>
            <a:r>
              <a:rPr lang="fr-CH" dirty="0"/>
              <a:t> – Business System </a:t>
            </a:r>
            <a:r>
              <a:rPr lang="fr-CH" dirty="0" err="1"/>
              <a:t>Analyst</a:t>
            </a:r>
            <a:endParaRPr lang="fr-CH" dirty="0"/>
          </a:p>
          <a:p>
            <a:r>
              <a:rPr lang="fr-CH" dirty="0"/>
              <a:t>Geneva - </a:t>
            </a:r>
            <a:r>
              <a:rPr lang="fr-CH" dirty="0" err="1"/>
              <a:t>Switzerland</a:t>
            </a:r>
            <a:endParaRPr lang="en-GB" dirty="0"/>
          </a:p>
        </p:txBody>
      </p:sp>
      <p:pic>
        <p:nvPicPr>
          <p:cNvPr id="1026" name="F7F557AD-2C22-4951-9FCF-FFB275FA6248" descr="Subject.png">
            <a:extLst>
              <a:ext uri="{FF2B5EF4-FFF2-40B4-BE49-F238E27FC236}">
                <a16:creationId xmlns:a16="http://schemas.microsoft.com/office/drawing/2014/main" id="{705CDD73-3094-A4D1-578D-BF9D5552BB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23541" y="4470400"/>
            <a:ext cx="226845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7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A26E-DBCD-4370-EC81-AE1EC07475EF}"/>
              </a:ext>
            </a:extLst>
          </p:cNvPr>
          <p:cNvSpPr>
            <a:spLocks noGrp="1"/>
          </p:cNvSpPr>
          <p:nvPr>
            <p:ph type="title"/>
          </p:nvPr>
        </p:nvSpPr>
        <p:spPr/>
        <p:txBody>
          <a:bodyPr/>
          <a:lstStyle/>
          <a:p>
            <a:r>
              <a:rPr lang="en-GB" dirty="0"/>
              <a:t>Equipment owners</a:t>
            </a:r>
          </a:p>
        </p:txBody>
      </p:sp>
      <p:sp>
        <p:nvSpPr>
          <p:cNvPr id="3" name="Content Placeholder 2">
            <a:extLst>
              <a:ext uri="{FF2B5EF4-FFF2-40B4-BE49-F238E27FC236}">
                <a16:creationId xmlns:a16="http://schemas.microsoft.com/office/drawing/2014/main" id="{3535BB33-7167-CDAE-86F1-46EEA59C650F}"/>
              </a:ext>
            </a:extLst>
          </p:cNvPr>
          <p:cNvSpPr>
            <a:spLocks noGrp="1"/>
          </p:cNvSpPr>
          <p:nvPr>
            <p:ph sz="half" idx="1"/>
          </p:nvPr>
        </p:nvSpPr>
        <p:spPr/>
        <p:txBody>
          <a:bodyPr/>
          <a:lstStyle/>
          <a:p>
            <a:pPr marL="342900" indent="-342900">
              <a:buFont typeface="Arial" panose="020B0604020202020204" pitchFamily="34" charset="0"/>
              <a:buChar char="•"/>
            </a:pPr>
            <a:r>
              <a:rPr lang="en-GB" b="0" dirty="0"/>
              <a:t>Overview of equipment</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r>
              <a:rPr lang="en-GB" b="0" dirty="0"/>
              <a:t>Reviewing work history on equipment</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r>
              <a:rPr lang="en-GB" b="0" dirty="0"/>
              <a:t>Registering new equipment</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r>
              <a:rPr lang="en-GB" b="0" dirty="0"/>
              <a:t>Updating equipment structure and costing</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endParaRPr lang="en-GB" b="0" dirty="0"/>
          </a:p>
        </p:txBody>
      </p:sp>
      <p:pic>
        <p:nvPicPr>
          <p:cNvPr id="5" name="Picture Placeholder 4">
            <a:extLst>
              <a:ext uri="{FF2B5EF4-FFF2-40B4-BE49-F238E27FC236}">
                <a16:creationId xmlns:a16="http://schemas.microsoft.com/office/drawing/2014/main" id="{A46329A3-B421-8F8E-C5E8-7398BF849B9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89798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EEEE5C-2FB8-1781-1084-29D893151AA6}"/>
              </a:ext>
            </a:extLst>
          </p:cNvPr>
          <p:cNvSpPr>
            <a:spLocks noGrp="1"/>
          </p:cNvSpPr>
          <p:nvPr>
            <p:ph idx="1"/>
          </p:nvPr>
        </p:nvSpPr>
        <p:spPr>
          <a:xfrm>
            <a:off x="407990" y="1592263"/>
            <a:ext cx="5088350" cy="4608512"/>
          </a:xfrm>
        </p:spPr>
        <p:txBody>
          <a:bodyPr/>
          <a:lstStyle/>
          <a:p>
            <a:r>
              <a:rPr lang="en-GB" sz="1800" b="0" dirty="0"/>
              <a:t>EAM Light is an opensource complement to HxGN EAM</a:t>
            </a:r>
          </a:p>
          <a:p>
            <a:endParaRPr lang="en-GB" sz="1800" b="0" dirty="0"/>
          </a:p>
          <a:p>
            <a:r>
              <a:rPr lang="en-GB" sz="1800" b="0" dirty="0"/>
              <a:t>EAM Light lowers the initial effort to learn a new tool and has proven to also boost the usage of HxGN EAM</a:t>
            </a:r>
          </a:p>
          <a:p>
            <a:endParaRPr lang="en-GB" sz="1800" b="0" dirty="0"/>
          </a:p>
          <a:p>
            <a:r>
              <a:rPr lang="en-GB" sz="1800" b="0" dirty="0"/>
              <a:t>Experience shows that many users start with EAM Light’s functionality and continues with more advanced HxGN EAM functionality</a:t>
            </a:r>
          </a:p>
          <a:p>
            <a:endParaRPr lang="en-GB" sz="1800" b="0" dirty="0"/>
          </a:p>
          <a:p>
            <a:r>
              <a:rPr lang="en-GB" sz="1800" b="0" dirty="0"/>
              <a:t>An HxGN EAM Connector license, required to use the application, is part of the standard user license since 12.3</a:t>
            </a:r>
          </a:p>
          <a:p>
            <a:endParaRPr lang="en-GB" sz="1800" b="0" dirty="0"/>
          </a:p>
          <a:p>
            <a:endParaRPr lang="en-GB" sz="1800" b="0" dirty="0"/>
          </a:p>
          <a:p>
            <a:endParaRPr lang="en-GB" sz="1800" b="0" dirty="0"/>
          </a:p>
          <a:p>
            <a:endParaRPr lang="en-GB" sz="1800" b="0" dirty="0"/>
          </a:p>
          <a:p>
            <a:endParaRPr lang="en-GB" sz="1800" b="0" dirty="0"/>
          </a:p>
          <a:p>
            <a:endParaRPr lang="en-GB" sz="1800" b="0" dirty="0"/>
          </a:p>
          <a:p>
            <a:endParaRPr lang="en-GB" sz="1800" b="0" dirty="0"/>
          </a:p>
          <a:p>
            <a:endParaRPr lang="en-GB" sz="1800" b="0" dirty="0"/>
          </a:p>
          <a:p>
            <a:endParaRPr lang="en-GB" sz="1800" b="0" dirty="0"/>
          </a:p>
          <a:p>
            <a:endParaRPr lang="en-GB" sz="1800" b="0" dirty="0"/>
          </a:p>
          <a:p>
            <a:r>
              <a:rPr lang="en-GB" sz="1800" b="0" dirty="0"/>
              <a:t>Allows developers and system integrators to focus on what they want to do. Not on the how.</a:t>
            </a:r>
          </a:p>
          <a:p>
            <a:endParaRPr lang="en-GB" sz="1800" b="0" dirty="0"/>
          </a:p>
          <a:p>
            <a:endParaRPr lang="en-GB" sz="1800" b="0" dirty="0"/>
          </a:p>
          <a:p>
            <a:endParaRPr lang="en-GB" dirty="0"/>
          </a:p>
          <a:p>
            <a:endParaRPr lang="en-GB" dirty="0"/>
          </a:p>
        </p:txBody>
      </p:sp>
      <p:sp>
        <p:nvSpPr>
          <p:cNvPr id="3" name="Title 2">
            <a:extLst>
              <a:ext uri="{FF2B5EF4-FFF2-40B4-BE49-F238E27FC236}">
                <a16:creationId xmlns:a16="http://schemas.microsoft.com/office/drawing/2014/main" id="{F232B320-38E2-6953-83F0-E0317595E98E}"/>
              </a:ext>
            </a:extLst>
          </p:cNvPr>
          <p:cNvSpPr>
            <a:spLocks noGrp="1"/>
          </p:cNvSpPr>
          <p:nvPr>
            <p:ph type="title"/>
          </p:nvPr>
        </p:nvSpPr>
        <p:spPr/>
        <p:txBody>
          <a:bodyPr/>
          <a:lstStyle/>
          <a:p>
            <a:r>
              <a:rPr lang="en-GB" dirty="0"/>
              <a:t>About EAM Light</a:t>
            </a:r>
          </a:p>
        </p:txBody>
      </p:sp>
      <p:grpSp>
        <p:nvGrpSpPr>
          <p:cNvPr id="15" name="Group 14">
            <a:extLst>
              <a:ext uri="{FF2B5EF4-FFF2-40B4-BE49-F238E27FC236}">
                <a16:creationId xmlns:a16="http://schemas.microsoft.com/office/drawing/2014/main" id="{6C0B14CB-5951-6FAC-6A9A-29114F639479}"/>
              </a:ext>
            </a:extLst>
          </p:cNvPr>
          <p:cNvGrpSpPr/>
          <p:nvPr/>
        </p:nvGrpSpPr>
        <p:grpSpPr>
          <a:xfrm>
            <a:off x="6143580" y="1410356"/>
            <a:ext cx="5420065" cy="3842128"/>
            <a:chOff x="3708729" y="2435861"/>
            <a:chExt cx="4749472" cy="3366764"/>
          </a:xfrm>
        </p:grpSpPr>
        <p:pic>
          <p:nvPicPr>
            <p:cNvPr id="16" name="Picture 2" descr="Bildergebnis für ipad frame white">
              <a:extLst>
                <a:ext uri="{FF2B5EF4-FFF2-40B4-BE49-F238E27FC236}">
                  <a16:creationId xmlns:a16="http://schemas.microsoft.com/office/drawing/2014/main" id="{CFAB2F28-B0D7-2C44-8D8B-AF572048E8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8729" y="2435861"/>
              <a:ext cx="4749472" cy="33667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Screen Clipping">
              <a:extLst>
                <a:ext uri="{FF2B5EF4-FFF2-40B4-BE49-F238E27FC236}">
                  <a16:creationId xmlns:a16="http://schemas.microsoft.com/office/drawing/2014/main" id="{D7419E19-1589-1EC0-D17F-5C6E68BA89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6405" y="2643040"/>
              <a:ext cx="3970795" cy="2965530"/>
            </a:xfrm>
            <a:prstGeom prst="rect">
              <a:avLst/>
            </a:prstGeom>
          </p:spPr>
        </p:pic>
      </p:grpSp>
    </p:spTree>
    <p:extLst>
      <p:ext uri="{BB962C8B-B14F-4D97-AF65-F5344CB8AC3E}">
        <p14:creationId xmlns:p14="http://schemas.microsoft.com/office/powerpoint/2010/main" val="672482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032903-A1BB-47D6-5BE4-B489E513CDCA}"/>
              </a:ext>
            </a:extLst>
          </p:cNvPr>
          <p:cNvSpPr>
            <a:spLocks noGrp="1"/>
          </p:cNvSpPr>
          <p:nvPr>
            <p:ph type="title"/>
          </p:nvPr>
        </p:nvSpPr>
        <p:spPr/>
        <p:txBody>
          <a:bodyPr/>
          <a:lstStyle/>
          <a:p>
            <a:r>
              <a:rPr lang="en-GB" dirty="0"/>
              <a:t>Available anywhere on any device</a:t>
            </a:r>
          </a:p>
        </p:txBody>
      </p:sp>
      <p:sp>
        <p:nvSpPr>
          <p:cNvPr id="7" name="Content Placeholder 6">
            <a:extLst>
              <a:ext uri="{FF2B5EF4-FFF2-40B4-BE49-F238E27FC236}">
                <a16:creationId xmlns:a16="http://schemas.microsoft.com/office/drawing/2014/main" id="{89E2ABE4-884A-2A1F-D389-61F10AD6D97D}"/>
              </a:ext>
            </a:extLst>
          </p:cNvPr>
          <p:cNvSpPr>
            <a:spLocks noGrp="1"/>
          </p:cNvSpPr>
          <p:nvPr>
            <p:ph idx="1"/>
          </p:nvPr>
        </p:nvSpPr>
        <p:spPr/>
        <p:txBody>
          <a:bodyPr/>
          <a:lstStyle/>
          <a:p>
            <a:r>
              <a:rPr lang="en-US" sz="1800" b="0" dirty="0"/>
              <a:t>The responsive design makes EAM Light efficient to work with on any device with a web browser</a:t>
            </a:r>
          </a:p>
          <a:p>
            <a:endParaRPr lang="en-GB" sz="1800" b="0" dirty="0"/>
          </a:p>
        </p:txBody>
      </p:sp>
      <p:pic>
        <p:nvPicPr>
          <p:cNvPr id="16" name="Picture 15">
            <a:extLst>
              <a:ext uri="{FF2B5EF4-FFF2-40B4-BE49-F238E27FC236}">
                <a16:creationId xmlns:a16="http://schemas.microsoft.com/office/drawing/2014/main" id="{45B5291C-2417-4A30-8940-C47B3FFE26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461" y="2440213"/>
            <a:ext cx="4428239" cy="2885874"/>
          </a:xfrm>
          <a:prstGeom prst="rect">
            <a:avLst/>
          </a:prstGeom>
        </p:spPr>
      </p:pic>
      <p:grpSp>
        <p:nvGrpSpPr>
          <p:cNvPr id="17" name="Group 16">
            <a:extLst>
              <a:ext uri="{FF2B5EF4-FFF2-40B4-BE49-F238E27FC236}">
                <a16:creationId xmlns:a16="http://schemas.microsoft.com/office/drawing/2014/main" id="{A1F44D35-85F9-0466-C7DE-9B7A30FC8A15}"/>
              </a:ext>
            </a:extLst>
          </p:cNvPr>
          <p:cNvGrpSpPr/>
          <p:nvPr/>
        </p:nvGrpSpPr>
        <p:grpSpPr>
          <a:xfrm>
            <a:off x="5502568" y="2390587"/>
            <a:ext cx="5933577" cy="2935500"/>
            <a:chOff x="4157989" y="1666457"/>
            <a:chExt cx="4831737" cy="2390390"/>
          </a:xfrm>
        </p:grpSpPr>
        <p:pic>
          <p:nvPicPr>
            <p:cNvPr id="18" name="Picture 17">
              <a:extLst>
                <a:ext uri="{FF2B5EF4-FFF2-40B4-BE49-F238E27FC236}">
                  <a16:creationId xmlns:a16="http://schemas.microsoft.com/office/drawing/2014/main" id="{420BD5DA-F07F-E88D-2430-B74B9CB4B1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7989" y="1666457"/>
              <a:ext cx="3272608" cy="2301919"/>
            </a:xfrm>
            <a:prstGeom prst="rect">
              <a:avLst/>
            </a:prstGeom>
          </p:spPr>
        </p:pic>
        <p:grpSp>
          <p:nvGrpSpPr>
            <p:cNvPr id="19" name="Group 18">
              <a:extLst>
                <a:ext uri="{FF2B5EF4-FFF2-40B4-BE49-F238E27FC236}">
                  <a16:creationId xmlns:a16="http://schemas.microsoft.com/office/drawing/2014/main" id="{FA172BED-9C97-AD1B-D492-4DB376FFE153}"/>
                </a:ext>
              </a:extLst>
            </p:cNvPr>
            <p:cNvGrpSpPr/>
            <p:nvPr/>
          </p:nvGrpSpPr>
          <p:grpSpPr>
            <a:xfrm>
              <a:off x="7658979" y="1666457"/>
              <a:ext cx="1330747" cy="2390390"/>
              <a:chOff x="1784254" y="877123"/>
              <a:chExt cx="3151959" cy="5661789"/>
            </a:xfrm>
          </p:grpSpPr>
          <p:pic>
            <p:nvPicPr>
              <p:cNvPr id="20" name="Picture 19">
                <a:extLst>
                  <a:ext uri="{FF2B5EF4-FFF2-40B4-BE49-F238E27FC236}">
                    <a16:creationId xmlns:a16="http://schemas.microsoft.com/office/drawing/2014/main" id="{330DCD46-1F61-E40A-11E6-192866042F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4254" y="877123"/>
                <a:ext cx="3151959" cy="5661789"/>
              </a:xfrm>
              <a:prstGeom prst="rect">
                <a:avLst/>
              </a:prstGeom>
            </p:spPr>
          </p:pic>
          <p:pic>
            <p:nvPicPr>
              <p:cNvPr id="21" name="Picture 20">
                <a:extLst>
                  <a:ext uri="{FF2B5EF4-FFF2-40B4-BE49-F238E27FC236}">
                    <a16:creationId xmlns:a16="http://schemas.microsoft.com/office/drawing/2014/main" id="{91CA5216-E0B8-EEDB-2648-222D822947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39234" y="1650701"/>
                <a:ext cx="2331393" cy="4114631"/>
              </a:xfrm>
              <a:prstGeom prst="rect">
                <a:avLst/>
              </a:prstGeom>
            </p:spPr>
          </p:pic>
        </p:grpSp>
      </p:grpSp>
      <p:pic>
        <p:nvPicPr>
          <p:cNvPr id="6" name="Picture 5">
            <a:extLst>
              <a:ext uri="{FF2B5EF4-FFF2-40B4-BE49-F238E27FC236}">
                <a16:creationId xmlns:a16="http://schemas.microsoft.com/office/drawing/2014/main" id="{2166C65E-5E74-D746-B1FF-19ADA2283FE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95362" y="2619822"/>
            <a:ext cx="4076971" cy="2305182"/>
          </a:xfrm>
          <a:prstGeom prst="rect">
            <a:avLst/>
          </a:prstGeom>
        </p:spPr>
      </p:pic>
      <p:pic>
        <p:nvPicPr>
          <p:cNvPr id="11" name="Picture 10">
            <a:extLst>
              <a:ext uri="{FF2B5EF4-FFF2-40B4-BE49-F238E27FC236}">
                <a16:creationId xmlns:a16="http://schemas.microsoft.com/office/drawing/2014/main" id="{7F25595E-C772-5314-F478-1728D12075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35832" y="2551737"/>
            <a:ext cx="3397925" cy="2472891"/>
          </a:xfrm>
          <a:prstGeom prst="rect">
            <a:avLst/>
          </a:prstGeom>
        </p:spPr>
      </p:pic>
      <p:pic>
        <p:nvPicPr>
          <p:cNvPr id="15" name="Picture 14">
            <a:extLst>
              <a:ext uri="{FF2B5EF4-FFF2-40B4-BE49-F238E27FC236}">
                <a16:creationId xmlns:a16="http://schemas.microsoft.com/office/drawing/2014/main" id="{52C38ADE-66A0-A480-344E-87764960E72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037828" y="2791669"/>
            <a:ext cx="1225323" cy="2088871"/>
          </a:xfrm>
          <a:prstGeom prst="rect">
            <a:avLst/>
          </a:prstGeom>
        </p:spPr>
      </p:pic>
    </p:spTree>
    <p:extLst>
      <p:ext uri="{BB962C8B-B14F-4D97-AF65-F5344CB8AC3E}">
        <p14:creationId xmlns:p14="http://schemas.microsoft.com/office/powerpoint/2010/main" val="4083745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83DF17-68E5-A4A1-E6EC-C317352F684A}"/>
              </a:ext>
            </a:extLst>
          </p:cNvPr>
          <p:cNvSpPr>
            <a:spLocks noGrp="1"/>
          </p:cNvSpPr>
          <p:nvPr>
            <p:ph idx="1"/>
          </p:nvPr>
        </p:nvSpPr>
        <p:spPr/>
        <p:txBody>
          <a:bodyPr/>
          <a:lstStyle/>
          <a:p>
            <a:r>
              <a:rPr lang="en-GB" sz="1800" b="0" dirty="0"/>
              <a:t>Ideal for simple tasks such as looking up an Asset or Part in the field by scanning a barcode</a:t>
            </a:r>
            <a:br>
              <a:rPr lang="en-GB" sz="1800" b="0" dirty="0"/>
            </a:br>
            <a:endParaRPr lang="en-GB" sz="1050" b="0" dirty="0"/>
          </a:p>
          <a:p>
            <a:endParaRPr lang="en-GB" dirty="0"/>
          </a:p>
          <a:p>
            <a:endParaRPr lang="en-GB" dirty="0"/>
          </a:p>
        </p:txBody>
      </p:sp>
      <p:sp>
        <p:nvSpPr>
          <p:cNvPr id="3" name="Title 2">
            <a:extLst>
              <a:ext uri="{FF2B5EF4-FFF2-40B4-BE49-F238E27FC236}">
                <a16:creationId xmlns:a16="http://schemas.microsoft.com/office/drawing/2014/main" id="{7DA683AE-6BC2-2390-CF0E-FED754270AB3}"/>
              </a:ext>
            </a:extLst>
          </p:cNvPr>
          <p:cNvSpPr>
            <a:spLocks noGrp="1"/>
          </p:cNvSpPr>
          <p:nvPr>
            <p:ph type="title"/>
          </p:nvPr>
        </p:nvSpPr>
        <p:spPr/>
        <p:txBody>
          <a:bodyPr/>
          <a:lstStyle/>
          <a:p>
            <a:r>
              <a:rPr lang="en-GB" dirty="0"/>
              <a:t>Intuitive to use: No or little training needed</a:t>
            </a:r>
          </a:p>
        </p:txBody>
      </p:sp>
      <p:pic>
        <p:nvPicPr>
          <p:cNvPr id="7" name="RPReplay_Final1642259829 2">
            <a:hlinkClick r:id="" action="ppaction://media"/>
            <a:extLst>
              <a:ext uri="{FF2B5EF4-FFF2-40B4-BE49-F238E27FC236}">
                <a16:creationId xmlns:a16="http://schemas.microsoft.com/office/drawing/2014/main" id="{81B4266F-4428-BA69-4A4D-BFD2F6E4F2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43272" y="2386499"/>
            <a:ext cx="1631242" cy="3534086"/>
          </a:xfrm>
          <a:prstGeom prst="rect">
            <a:avLst/>
          </a:prstGeom>
        </p:spPr>
      </p:pic>
      <p:grpSp>
        <p:nvGrpSpPr>
          <p:cNvPr id="8" name="Group 7">
            <a:extLst>
              <a:ext uri="{FF2B5EF4-FFF2-40B4-BE49-F238E27FC236}">
                <a16:creationId xmlns:a16="http://schemas.microsoft.com/office/drawing/2014/main" id="{ED7759FE-F8A0-A28B-CE04-BC81B3052BD8}"/>
              </a:ext>
            </a:extLst>
          </p:cNvPr>
          <p:cNvGrpSpPr/>
          <p:nvPr/>
        </p:nvGrpSpPr>
        <p:grpSpPr>
          <a:xfrm>
            <a:off x="2550843" y="2289518"/>
            <a:ext cx="2515866" cy="3806532"/>
            <a:chOff x="317306" y="2466532"/>
            <a:chExt cx="2515866" cy="3806532"/>
          </a:xfrm>
        </p:grpSpPr>
        <p:pic>
          <p:nvPicPr>
            <p:cNvPr id="9" name="Picture 8">
              <a:extLst>
                <a:ext uri="{FF2B5EF4-FFF2-40B4-BE49-F238E27FC236}">
                  <a16:creationId xmlns:a16="http://schemas.microsoft.com/office/drawing/2014/main" id="{31C29B0E-19A6-C352-471E-5FE0EEF16E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7494" y="2563512"/>
              <a:ext cx="1615050" cy="3500231"/>
            </a:xfrm>
            <a:prstGeom prst="rect">
              <a:avLst/>
            </a:prstGeom>
            <a:ln>
              <a:solidFill>
                <a:schemeClr val="tx2"/>
              </a:solidFill>
            </a:ln>
          </p:spPr>
        </p:pic>
        <p:pic>
          <p:nvPicPr>
            <p:cNvPr id="11" name="Picture 10">
              <a:extLst>
                <a:ext uri="{FF2B5EF4-FFF2-40B4-BE49-F238E27FC236}">
                  <a16:creationId xmlns:a16="http://schemas.microsoft.com/office/drawing/2014/main" id="{B92278C3-B7DF-7167-B778-460CE7A3B3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7306" y="2466532"/>
              <a:ext cx="2515866" cy="3806532"/>
            </a:xfrm>
            <a:prstGeom prst="rect">
              <a:avLst/>
            </a:prstGeom>
          </p:spPr>
        </p:pic>
      </p:grpSp>
      <p:pic>
        <p:nvPicPr>
          <p:cNvPr id="12" name="Picture 11">
            <a:extLst>
              <a:ext uri="{FF2B5EF4-FFF2-40B4-BE49-F238E27FC236}">
                <a16:creationId xmlns:a16="http://schemas.microsoft.com/office/drawing/2014/main" id="{8B3617CB-60FA-0171-B9F5-61284D9590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63810" y="2275870"/>
            <a:ext cx="2555190" cy="3866029"/>
          </a:xfrm>
          <a:prstGeom prst="rect">
            <a:avLst/>
          </a:prstGeom>
        </p:spPr>
      </p:pic>
      <p:sp>
        <p:nvSpPr>
          <p:cNvPr id="13" name="Right Arrow 12">
            <a:extLst>
              <a:ext uri="{FF2B5EF4-FFF2-40B4-BE49-F238E27FC236}">
                <a16:creationId xmlns:a16="http://schemas.microsoft.com/office/drawing/2014/main" id="{4CF31A8C-E498-307B-C865-403874EC5FAD}"/>
              </a:ext>
            </a:extLst>
          </p:cNvPr>
          <p:cNvSpPr/>
          <p:nvPr/>
        </p:nvSpPr>
        <p:spPr>
          <a:xfrm>
            <a:off x="5390854" y="4039241"/>
            <a:ext cx="291186"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476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E7B23D-7862-3CA8-8861-E667041036EA}"/>
              </a:ext>
            </a:extLst>
          </p:cNvPr>
          <p:cNvSpPr>
            <a:spLocks noGrp="1"/>
          </p:cNvSpPr>
          <p:nvPr>
            <p:ph idx="1"/>
          </p:nvPr>
        </p:nvSpPr>
        <p:spPr>
          <a:xfrm>
            <a:off x="407989" y="1592263"/>
            <a:ext cx="4763618" cy="4608512"/>
          </a:xfrm>
        </p:spPr>
        <p:txBody>
          <a:bodyPr/>
          <a:lstStyle/>
          <a:p>
            <a:r>
              <a:rPr lang="en-GB" sz="2000" b="0" dirty="0"/>
              <a:t>A single Google-like search for Equipment, Parts and Work Orders</a:t>
            </a:r>
          </a:p>
          <a:p>
            <a:pPr lvl="1"/>
            <a:r>
              <a:rPr lang="en-GB" b="0" dirty="0"/>
              <a:t>The barcode scanning functionality is integrated</a:t>
            </a:r>
            <a:br>
              <a:rPr lang="en-GB" sz="1600" b="0" dirty="0"/>
            </a:br>
            <a:endParaRPr lang="en-GB" sz="1050" b="0" dirty="0"/>
          </a:p>
          <a:p>
            <a:r>
              <a:rPr lang="en-GB" sz="2000" b="0" dirty="0"/>
              <a:t>No need to know the equipment type in advance</a:t>
            </a:r>
          </a:p>
          <a:p>
            <a:pPr lvl="1"/>
            <a:r>
              <a:rPr lang="en-GB" b="0" dirty="0"/>
              <a:t>The search results will automatically bring the user to the corresponding Equipment (Asset, Position or System), Work order or Part screen</a:t>
            </a:r>
          </a:p>
          <a:p>
            <a:pPr marL="0" indent="0">
              <a:buNone/>
            </a:pPr>
            <a:endParaRPr lang="en-GB" sz="1050" b="0" dirty="0"/>
          </a:p>
          <a:p>
            <a:r>
              <a:rPr lang="en-GB" sz="2000" b="0" dirty="0"/>
              <a:t>More advanced searches can be done in the corresponding grid</a:t>
            </a:r>
            <a:endParaRPr lang="en-GB" sz="1800" b="0" dirty="0"/>
          </a:p>
        </p:txBody>
      </p:sp>
      <p:sp>
        <p:nvSpPr>
          <p:cNvPr id="3" name="Title 2">
            <a:extLst>
              <a:ext uri="{FF2B5EF4-FFF2-40B4-BE49-F238E27FC236}">
                <a16:creationId xmlns:a16="http://schemas.microsoft.com/office/drawing/2014/main" id="{4FADCA1C-876A-FF2E-0341-4B1BD52A7731}"/>
              </a:ext>
            </a:extLst>
          </p:cNvPr>
          <p:cNvSpPr>
            <a:spLocks noGrp="1"/>
          </p:cNvSpPr>
          <p:nvPr>
            <p:ph type="title"/>
          </p:nvPr>
        </p:nvSpPr>
        <p:spPr/>
        <p:txBody>
          <a:bodyPr/>
          <a:lstStyle/>
          <a:p>
            <a:r>
              <a:rPr lang="en-GB" dirty="0"/>
              <a:t>Quick Search</a:t>
            </a:r>
          </a:p>
        </p:txBody>
      </p:sp>
      <p:pic>
        <p:nvPicPr>
          <p:cNvPr id="7" name="Picture 6">
            <a:extLst>
              <a:ext uri="{FF2B5EF4-FFF2-40B4-BE49-F238E27FC236}">
                <a16:creationId xmlns:a16="http://schemas.microsoft.com/office/drawing/2014/main" id="{CF757BD6-8AAB-9B26-43AE-4069F3871E8E}"/>
              </a:ext>
            </a:extLst>
          </p:cNvPr>
          <p:cNvPicPr>
            <a:picLocks noChangeAspect="1"/>
          </p:cNvPicPr>
          <p:nvPr/>
        </p:nvPicPr>
        <p:blipFill>
          <a:blip r:embed="rId2"/>
          <a:stretch>
            <a:fillRect/>
          </a:stretch>
        </p:blipFill>
        <p:spPr>
          <a:xfrm>
            <a:off x="5548466" y="1247925"/>
            <a:ext cx="5748798" cy="4055196"/>
          </a:xfrm>
          <a:prstGeom prst="rect">
            <a:avLst/>
          </a:prstGeom>
        </p:spPr>
      </p:pic>
    </p:spTree>
    <p:extLst>
      <p:ext uri="{BB962C8B-B14F-4D97-AF65-F5344CB8AC3E}">
        <p14:creationId xmlns:p14="http://schemas.microsoft.com/office/powerpoint/2010/main" val="2052947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E7258-FE7F-D9C0-5121-1E5A547144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5678" y="1124744"/>
            <a:ext cx="7217895" cy="4729752"/>
          </a:xfrm>
          <a:prstGeom prst="rect">
            <a:avLst/>
          </a:prstGeom>
        </p:spPr>
      </p:pic>
      <p:sp>
        <p:nvSpPr>
          <p:cNvPr id="3" name="Title 2">
            <a:extLst>
              <a:ext uri="{FF2B5EF4-FFF2-40B4-BE49-F238E27FC236}">
                <a16:creationId xmlns:a16="http://schemas.microsoft.com/office/drawing/2014/main" id="{CB82453E-09A3-663E-F18A-7DE84FFDBC4E}"/>
              </a:ext>
            </a:extLst>
          </p:cNvPr>
          <p:cNvSpPr>
            <a:spLocks noGrp="1"/>
          </p:cNvSpPr>
          <p:nvPr>
            <p:ph type="title"/>
          </p:nvPr>
        </p:nvSpPr>
        <p:spPr/>
        <p:txBody>
          <a:bodyPr/>
          <a:lstStyle/>
          <a:p>
            <a:r>
              <a:rPr lang="en-US" dirty="0"/>
              <a:t>EAM Light: Menus</a:t>
            </a:r>
            <a:endParaRPr lang="en-GB" dirty="0"/>
          </a:p>
        </p:txBody>
      </p:sp>
      <p:grpSp>
        <p:nvGrpSpPr>
          <p:cNvPr id="24" name="Group 23">
            <a:extLst>
              <a:ext uri="{FF2B5EF4-FFF2-40B4-BE49-F238E27FC236}">
                <a16:creationId xmlns:a16="http://schemas.microsoft.com/office/drawing/2014/main" id="{6B097F93-8FA9-9B4F-6D96-700462D5FE2A}"/>
              </a:ext>
            </a:extLst>
          </p:cNvPr>
          <p:cNvGrpSpPr/>
          <p:nvPr/>
        </p:nvGrpSpPr>
        <p:grpSpPr>
          <a:xfrm>
            <a:off x="1611425" y="945771"/>
            <a:ext cx="1804282" cy="1149029"/>
            <a:chOff x="227284" y="1781250"/>
            <a:chExt cx="2405708" cy="1532038"/>
          </a:xfrm>
        </p:grpSpPr>
        <p:cxnSp>
          <p:nvCxnSpPr>
            <p:cNvPr id="25" name="Straight Connector 24">
              <a:extLst>
                <a:ext uri="{FF2B5EF4-FFF2-40B4-BE49-F238E27FC236}">
                  <a16:creationId xmlns:a16="http://schemas.microsoft.com/office/drawing/2014/main" id="{B433E6EF-54BA-F0BA-60D7-571B497572A0}"/>
                </a:ext>
              </a:extLst>
            </p:cNvPr>
            <p:cNvCxnSpPr/>
            <p:nvPr/>
          </p:nvCxnSpPr>
          <p:spPr>
            <a:xfrm flipH="1" flipV="1">
              <a:off x="2156942" y="2137933"/>
              <a:ext cx="446226" cy="464433"/>
            </a:xfrm>
            <a:prstGeom prst="line">
              <a:avLst/>
            </a:prstGeom>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F8A0B0E8-F929-1924-E3BF-F89C2BEA10EF}"/>
                </a:ext>
              </a:extLst>
            </p:cNvPr>
            <p:cNvSpPr txBox="1"/>
            <p:nvPr/>
          </p:nvSpPr>
          <p:spPr>
            <a:xfrm>
              <a:off x="247604" y="1781250"/>
              <a:ext cx="1958150" cy="615553"/>
            </a:xfrm>
            <a:prstGeom prst="rect">
              <a:avLst/>
            </a:prstGeom>
            <a:noFill/>
          </p:spPr>
          <p:txBody>
            <a:bodyPr wrap="square" rtlCol="0">
              <a:spAutoFit/>
            </a:bodyPr>
            <a:lstStyle/>
            <a:p>
              <a:r>
                <a:rPr lang="en-US" sz="1200" dirty="0">
                  <a:latin typeface="+mn-ea"/>
                </a:rPr>
                <a:t>Open Work Orders assigned to me</a:t>
              </a:r>
              <a:endParaRPr lang="en-GB" sz="1200" dirty="0">
                <a:latin typeface="+mn-ea"/>
              </a:endParaRPr>
            </a:p>
          </p:txBody>
        </p:sp>
        <p:sp>
          <p:nvSpPr>
            <p:cNvPr id="27" name="TextBox 26">
              <a:extLst>
                <a:ext uri="{FF2B5EF4-FFF2-40B4-BE49-F238E27FC236}">
                  <a16:creationId xmlns:a16="http://schemas.microsoft.com/office/drawing/2014/main" id="{604B3141-CC00-41D8-5357-ECF1A6652DB1}"/>
                </a:ext>
              </a:extLst>
            </p:cNvPr>
            <p:cNvSpPr txBox="1"/>
            <p:nvPr/>
          </p:nvSpPr>
          <p:spPr>
            <a:xfrm>
              <a:off x="227284" y="2451513"/>
              <a:ext cx="2279592" cy="861775"/>
            </a:xfrm>
            <a:prstGeom prst="rect">
              <a:avLst/>
            </a:prstGeom>
            <a:noFill/>
          </p:spPr>
          <p:txBody>
            <a:bodyPr wrap="square" rtlCol="0">
              <a:spAutoFit/>
            </a:bodyPr>
            <a:lstStyle/>
            <a:p>
              <a:r>
                <a:rPr lang="en-US" sz="1200" dirty="0">
                  <a:latin typeface="+mn-ea"/>
                </a:rPr>
                <a:t>Open Work Orders assigned to my Department(s)</a:t>
              </a:r>
              <a:endParaRPr lang="en-GB" sz="1200" dirty="0">
                <a:latin typeface="+mn-ea"/>
              </a:endParaRPr>
            </a:p>
          </p:txBody>
        </p:sp>
        <p:cxnSp>
          <p:nvCxnSpPr>
            <p:cNvPr id="28" name="Straight Connector 27">
              <a:extLst>
                <a:ext uri="{FF2B5EF4-FFF2-40B4-BE49-F238E27FC236}">
                  <a16:creationId xmlns:a16="http://schemas.microsoft.com/office/drawing/2014/main" id="{7907B89B-FE86-7B76-D72D-D03A06ADF90E}"/>
                </a:ext>
              </a:extLst>
            </p:cNvPr>
            <p:cNvCxnSpPr/>
            <p:nvPr/>
          </p:nvCxnSpPr>
          <p:spPr>
            <a:xfrm flipH="1" flipV="1">
              <a:off x="2128243" y="2882401"/>
              <a:ext cx="504749" cy="155619"/>
            </a:xfrm>
            <a:prstGeom prst="line">
              <a:avLst/>
            </a:prstGeom>
          </p:spPr>
          <p:style>
            <a:lnRef idx="2">
              <a:schemeClr val="dk1"/>
            </a:lnRef>
            <a:fillRef idx="0">
              <a:schemeClr val="dk1"/>
            </a:fillRef>
            <a:effectRef idx="1">
              <a:schemeClr val="dk1"/>
            </a:effectRef>
            <a:fontRef idx="minor">
              <a:schemeClr val="tx1"/>
            </a:fontRef>
          </p:style>
        </p:cxnSp>
      </p:grpSp>
      <p:grpSp>
        <p:nvGrpSpPr>
          <p:cNvPr id="29" name="Group 28">
            <a:extLst>
              <a:ext uri="{FF2B5EF4-FFF2-40B4-BE49-F238E27FC236}">
                <a16:creationId xmlns:a16="http://schemas.microsoft.com/office/drawing/2014/main" id="{3D100AA2-9D79-D955-7BE9-562846E41542}"/>
              </a:ext>
            </a:extLst>
          </p:cNvPr>
          <p:cNvGrpSpPr/>
          <p:nvPr/>
        </p:nvGrpSpPr>
        <p:grpSpPr>
          <a:xfrm>
            <a:off x="1611425" y="2058914"/>
            <a:ext cx="1804282" cy="329082"/>
            <a:chOff x="-30233" y="3038154"/>
            <a:chExt cx="2405710" cy="438776"/>
          </a:xfrm>
        </p:grpSpPr>
        <p:sp>
          <p:nvSpPr>
            <p:cNvPr id="30" name="TextBox 29">
              <a:extLst>
                <a:ext uri="{FF2B5EF4-FFF2-40B4-BE49-F238E27FC236}">
                  <a16:creationId xmlns:a16="http://schemas.microsoft.com/office/drawing/2014/main" id="{1DBEFE1F-191C-BA60-70B7-874B4D7C5C35}"/>
                </a:ext>
              </a:extLst>
            </p:cNvPr>
            <p:cNvSpPr txBox="1"/>
            <p:nvPr/>
          </p:nvSpPr>
          <p:spPr>
            <a:xfrm>
              <a:off x="-30233" y="3107600"/>
              <a:ext cx="1896093" cy="369330"/>
            </a:xfrm>
            <a:prstGeom prst="rect">
              <a:avLst/>
            </a:prstGeom>
            <a:noFill/>
          </p:spPr>
          <p:txBody>
            <a:bodyPr wrap="square" rtlCol="0">
              <a:spAutoFit/>
            </a:bodyPr>
            <a:lstStyle/>
            <a:p>
              <a:r>
                <a:rPr lang="en-US" sz="1200" dirty="0">
                  <a:latin typeface="+mn-ea"/>
                </a:rPr>
                <a:t>Work Order menu</a:t>
              </a:r>
              <a:endParaRPr lang="en-GB" sz="1200" dirty="0">
                <a:latin typeface="+mn-ea"/>
              </a:endParaRPr>
            </a:p>
          </p:txBody>
        </p:sp>
        <p:cxnSp>
          <p:nvCxnSpPr>
            <p:cNvPr id="31" name="Straight Connector 30">
              <a:extLst>
                <a:ext uri="{FF2B5EF4-FFF2-40B4-BE49-F238E27FC236}">
                  <a16:creationId xmlns:a16="http://schemas.microsoft.com/office/drawing/2014/main" id="{89509433-17E6-2525-EBB3-40F90108CD0D}"/>
                </a:ext>
              </a:extLst>
            </p:cNvPr>
            <p:cNvCxnSpPr/>
            <p:nvPr/>
          </p:nvCxnSpPr>
          <p:spPr>
            <a:xfrm flipH="1">
              <a:off x="1877133" y="3038154"/>
              <a:ext cx="498344" cy="268948"/>
            </a:xfrm>
            <a:prstGeom prst="line">
              <a:avLst/>
            </a:prstGeom>
          </p:spPr>
          <p:style>
            <a:lnRef idx="2">
              <a:schemeClr val="dk1"/>
            </a:lnRef>
            <a:fillRef idx="0">
              <a:schemeClr val="dk1"/>
            </a:fillRef>
            <a:effectRef idx="1">
              <a:schemeClr val="dk1"/>
            </a:effectRef>
            <a:fontRef idx="minor">
              <a:schemeClr val="tx1"/>
            </a:fontRef>
          </p:style>
        </p:cxnSp>
      </p:grpSp>
      <p:grpSp>
        <p:nvGrpSpPr>
          <p:cNvPr id="32" name="Group 31">
            <a:extLst>
              <a:ext uri="{FF2B5EF4-FFF2-40B4-BE49-F238E27FC236}">
                <a16:creationId xmlns:a16="http://schemas.microsoft.com/office/drawing/2014/main" id="{97FB0E3A-D72D-1C9E-0A90-3D9B4482FF37}"/>
              </a:ext>
            </a:extLst>
          </p:cNvPr>
          <p:cNvGrpSpPr/>
          <p:nvPr/>
        </p:nvGrpSpPr>
        <p:grpSpPr>
          <a:xfrm>
            <a:off x="1645767" y="2335058"/>
            <a:ext cx="1789042" cy="387755"/>
            <a:chOff x="-81100" y="3438871"/>
            <a:chExt cx="2385388" cy="517005"/>
          </a:xfrm>
        </p:grpSpPr>
        <p:sp>
          <p:nvSpPr>
            <p:cNvPr id="33" name="TextBox 32">
              <a:extLst>
                <a:ext uri="{FF2B5EF4-FFF2-40B4-BE49-F238E27FC236}">
                  <a16:creationId xmlns:a16="http://schemas.microsoft.com/office/drawing/2014/main" id="{263DBBC0-75D2-637F-039C-AAC1642A8E59}"/>
                </a:ext>
              </a:extLst>
            </p:cNvPr>
            <p:cNvSpPr txBox="1"/>
            <p:nvPr/>
          </p:nvSpPr>
          <p:spPr>
            <a:xfrm>
              <a:off x="-81100" y="3586545"/>
              <a:ext cx="1784909" cy="369331"/>
            </a:xfrm>
            <a:prstGeom prst="rect">
              <a:avLst/>
            </a:prstGeom>
            <a:noFill/>
          </p:spPr>
          <p:txBody>
            <a:bodyPr wrap="square" rtlCol="0">
              <a:spAutoFit/>
            </a:bodyPr>
            <a:lstStyle/>
            <a:p>
              <a:r>
                <a:rPr lang="en-US" sz="1200" dirty="0">
                  <a:latin typeface="+mn-ea"/>
                </a:rPr>
                <a:t>Equipment menu</a:t>
              </a:r>
              <a:endParaRPr lang="en-GB" sz="1200" dirty="0">
                <a:latin typeface="+mn-ea"/>
              </a:endParaRPr>
            </a:p>
          </p:txBody>
        </p:sp>
        <p:cxnSp>
          <p:nvCxnSpPr>
            <p:cNvPr id="34" name="Straight Connector 33">
              <a:extLst>
                <a:ext uri="{FF2B5EF4-FFF2-40B4-BE49-F238E27FC236}">
                  <a16:creationId xmlns:a16="http://schemas.microsoft.com/office/drawing/2014/main" id="{4A99616F-5B16-C44E-AC7A-1A54BE632205}"/>
                </a:ext>
              </a:extLst>
            </p:cNvPr>
            <p:cNvCxnSpPr/>
            <p:nvPr/>
          </p:nvCxnSpPr>
          <p:spPr>
            <a:xfrm flipH="1">
              <a:off x="1858061" y="3438871"/>
              <a:ext cx="446227" cy="295350"/>
            </a:xfrm>
            <a:prstGeom prst="line">
              <a:avLst/>
            </a:prstGeom>
          </p:spPr>
          <p:style>
            <a:lnRef idx="2">
              <a:schemeClr val="dk1"/>
            </a:lnRef>
            <a:fillRef idx="0">
              <a:schemeClr val="dk1"/>
            </a:fillRef>
            <a:effectRef idx="1">
              <a:schemeClr val="dk1"/>
            </a:effectRef>
            <a:fontRef idx="minor">
              <a:schemeClr val="tx1"/>
            </a:fontRef>
          </p:style>
        </p:cxnSp>
      </p:grpSp>
      <p:grpSp>
        <p:nvGrpSpPr>
          <p:cNvPr id="35" name="Group 34">
            <a:extLst>
              <a:ext uri="{FF2B5EF4-FFF2-40B4-BE49-F238E27FC236}">
                <a16:creationId xmlns:a16="http://schemas.microsoft.com/office/drawing/2014/main" id="{86D2B0C2-8EA7-56E1-288F-89E14F93F170}"/>
              </a:ext>
            </a:extLst>
          </p:cNvPr>
          <p:cNvGrpSpPr/>
          <p:nvPr/>
        </p:nvGrpSpPr>
        <p:grpSpPr>
          <a:xfrm>
            <a:off x="1619319" y="2584702"/>
            <a:ext cx="1815490" cy="442464"/>
            <a:chOff x="-116364" y="3742420"/>
            <a:chExt cx="2420652" cy="589951"/>
          </a:xfrm>
        </p:grpSpPr>
        <p:sp>
          <p:nvSpPr>
            <p:cNvPr id="36" name="TextBox 35">
              <a:extLst>
                <a:ext uri="{FF2B5EF4-FFF2-40B4-BE49-F238E27FC236}">
                  <a16:creationId xmlns:a16="http://schemas.microsoft.com/office/drawing/2014/main" id="{C174CB4D-AF53-1916-C768-0E64FCD7E7D1}"/>
                </a:ext>
              </a:extLst>
            </p:cNvPr>
            <p:cNvSpPr txBox="1"/>
            <p:nvPr/>
          </p:nvSpPr>
          <p:spPr>
            <a:xfrm>
              <a:off x="-116364" y="3963040"/>
              <a:ext cx="1784909" cy="369331"/>
            </a:xfrm>
            <a:prstGeom prst="rect">
              <a:avLst/>
            </a:prstGeom>
            <a:noFill/>
          </p:spPr>
          <p:txBody>
            <a:bodyPr wrap="square" rtlCol="0">
              <a:spAutoFit/>
            </a:bodyPr>
            <a:lstStyle/>
            <a:p>
              <a:r>
                <a:rPr lang="en-US" sz="1200" dirty="0">
                  <a:latin typeface="+mn-ea"/>
                </a:rPr>
                <a:t>Materials menu</a:t>
              </a:r>
              <a:endParaRPr lang="en-GB" sz="1200" dirty="0">
                <a:latin typeface="+mn-ea"/>
              </a:endParaRPr>
            </a:p>
          </p:txBody>
        </p:sp>
        <p:cxnSp>
          <p:nvCxnSpPr>
            <p:cNvPr id="37" name="Straight Connector 36">
              <a:extLst>
                <a:ext uri="{FF2B5EF4-FFF2-40B4-BE49-F238E27FC236}">
                  <a16:creationId xmlns:a16="http://schemas.microsoft.com/office/drawing/2014/main" id="{34E93A25-9FD1-FD89-4EA4-5BFD208D764A}"/>
                </a:ext>
              </a:extLst>
            </p:cNvPr>
            <p:cNvCxnSpPr/>
            <p:nvPr/>
          </p:nvCxnSpPr>
          <p:spPr>
            <a:xfrm flipH="1">
              <a:off x="1805944" y="3742420"/>
              <a:ext cx="498344" cy="353330"/>
            </a:xfrm>
            <a:prstGeom prst="line">
              <a:avLst/>
            </a:prstGeom>
          </p:spPr>
          <p:style>
            <a:lnRef idx="2">
              <a:schemeClr val="dk1"/>
            </a:lnRef>
            <a:fillRef idx="0">
              <a:schemeClr val="dk1"/>
            </a:fillRef>
            <a:effectRef idx="1">
              <a:schemeClr val="dk1"/>
            </a:effectRef>
            <a:fontRef idx="minor">
              <a:schemeClr val="tx1"/>
            </a:fontRef>
          </p:style>
        </p:cxnSp>
      </p:grpSp>
      <p:grpSp>
        <p:nvGrpSpPr>
          <p:cNvPr id="38" name="Group 37">
            <a:extLst>
              <a:ext uri="{FF2B5EF4-FFF2-40B4-BE49-F238E27FC236}">
                <a16:creationId xmlns:a16="http://schemas.microsoft.com/office/drawing/2014/main" id="{7BDF02AB-6C57-9171-863D-CA4C0464B495}"/>
              </a:ext>
            </a:extLst>
          </p:cNvPr>
          <p:cNvGrpSpPr/>
          <p:nvPr/>
        </p:nvGrpSpPr>
        <p:grpSpPr>
          <a:xfrm>
            <a:off x="8185200" y="3804547"/>
            <a:ext cx="2257756" cy="835087"/>
            <a:chOff x="6337309" y="4252628"/>
            <a:chExt cx="3010341" cy="1113448"/>
          </a:xfrm>
        </p:grpSpPr>
        <p:cxnSp>
          <p:nvCxnSpPr>
            <p:cNvPr id="39" name="Straight Connector 38">
              <a:extLst>
                <a:ext uri="{FF2B5EF4-FFF2-40B4-BE49-F238E27FC236}">
                  <a16:creationId xmlns:a16="http://schemas.microsoft.com/office/drawing/2014/main" id="{BDD2B31A-0E3A-8D6A-5018-EC2DEB43BC54}"/>
                </a:ext>
              </a:extLst>
            </p:cNvPr>
            <p:cNvCxnSpPr/>
            <p:nvPr/>
          </p:nvCxnSpPr>
          <p:spPr>
            <a:xfrm>
              <a:off x="7054303" y="4252628"/>
              <a:ext cx="380167" cy="518155"/>
            </a:xfrm>
            <a:prstGeom prst="line">
              <a:avLst/>
            </a:prstGeom>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2B5C6DA7-D4E8-1413-464A-65767590D5D1}"/>
                </a:ext>
              </a:extLst>
            </p:cNvPr>
            <p:cNvSpPr txBox="1"/>
            <p:nvPr/>
          </p:nvSpPr>
          <p:spPr>
            <a:xfrm>
              <a:off x="6337309" y="4750524"/>
              <a:ext cx="3010341" cy="615552"/>
            </a:xfrm>
            <a:prstGeom prst="rect">
              <a:avLst/>
            </a:prstGeom>
            <a:noFill/>
          </p:spPr>
          <p:txBody>
            <a:bodyPr wrap="square" rtlCol="0">
              <a:spAutoFit/>
            </a:bodyPr>
            <a:lstStyle/>
            <a:p>
              <a:r>
                <a:rPr lang="en-US" sz="1200" dirty="0">
                  <a:latin typeface="+mn-ea"/>
                </a:rPr>
                <a:t>Quick Search </a:t>
              </a:r>
              <a:br>
                <a:rPr lang="en-US" sz="1200" dirty="0">
                  <a:latin typeface="+mn-ea"/>
                </a:rPr>
              </a:br>
              <a:r>
                <a:rPr lang="en-US" sz="1200" dirty="0">
                  <a:latin typeface="+mn-ea"/>
                </a:rPr>
                <a:t>(with barcode scanning option)</a:t>
              </a:r>
              <a:endParaRPr lang="en-GB" sz="1200" dirty="0">
                <a:latin typeface="+mn-ea"/>
              </a:endParaRPr>
            </a:p>
          </p:txBody>
        </p:sp>
      </p:grpSp>
      <p:grpSp>
        <p:nvGrpSpPr>
          <p:cNvPr id="44" name="Group 43">
            <a:extLst>
              <a:ext uri="{FF2B5EF4-FFF2-40B4-BE49-F238E27FC236}">
                <a16:creationId xmlns:a16="http://schemas.microsoft.com/office/drawing/2014/main" id="{F7BA2574-DB58-D20C-E5F1-7589D4F69AC8}"/>
              </a:ext>
            </a:extLst>
          </p:cNvPr>
          <p:cNvGrpSpPr/>
          <p:nvPr/>
        </p:nvGrpSpPr>
        <p:grpSpPr>
          <a:xfrm>
            <a:off x="1668135" y="2834706"/>
            <a:ext cx="1766674" cy="471791"/>
            <a:chOff x="-51277" y="3742420"/>
            <a:chExt cx="2355565" cy="629054"/>
          </a:xfrm>
        </p:grpSpPr>
        <p:sp>
          <p:nvSpPr>
            <p:cNvPr id="45" name="TextBox 44">
              <a:extLst>
                <a:ext uri="{FF2B5EF4-FFF2-40B4-BE49-F238E27FC236}">
                  <a16:creationId xmlns:a16="http://schemas.microsoft.com/office/drawing/2014/main" id="{6E038B92-63B7-32EE-4F1F-D40AD3D8DAA0}"/>
                </a:ext>
              </a:extLst>
            </p:cNvPr>
            <p:cNvSpPr txBox="1"/>
            <p:nvPr/>
          </p:nvSpPr>
          <p:spPr>
            <a:xfrm>
              <a:off x="-51277" y="4002142"/>
              <a:ext cx="1784909" cy="369332"/>
            </a:xfrm>
            <a:prstGeom prst="rect">
              <a:avLst/>
            </a:prstGeom>
            <a:noFill/>
          </p:spPr>
          <p:txBody>
            <a:bodyPr wrap="square" rtlCol="0">
              <a:spAutoFit/>
            </a:bodyPr>
            <a:lstStyle/>
            <a:p>
              <a:r>
                <a:rPr lang="en-US" sz="1200" dirty="0">
                  <a:latin typeface="+mn-ea"/>
                </a:rPr>
                <a:t>Lists &amp; Reports</a:t>
              </a:r>
              <a:endParaRPr lang="en-GB" sz="1200" dirty="0">
                <a:latin typeface="+mn-ea"/>
              </a:endParaRPr>
            </a:p>
          </p:txBody>
        </p:sp>
        <p:cxnSp>
          <p:nvCxnSpPr>
            <p:cNvPr id="46" name="Straight Connector 45">
              <a:extLst>
                <a:ext uri="{FF2B5EF4-FFF2-40B4-BE49-F238E27FC236}">
                  <a16:creationId xmlns:a16="http://schemas.microsoft.com/office/drawing/2014/main" id="{8C775145-846F-E113-4CB2-2350C9AABD50}"/>
                </a:ext>
              </a:extLst>
            </p:cNvPr>
            <p:cNvCxnSpPr/>
            <p:nvPr/>
          </p:nvCxnSpPr>
          <p:spPr>
            <a:xfrm flipH="1">
              <a:off x="1805944" y="3742420"/>
              <a:ext cx="498344" cy="353330"/>
            </a:xfrm>
            <a:prstGeom prst="line">
              <a:avLst/>
            </a:prstGeom>
          </p:spPr>
          <p:style>
            <a:lnRef idx="2">
              <a:schemeClr val="dk1"/>
            </a:lnRef>
            <a:fillRef idx="0">
              <a:schemeClr val="dk1"/>
            </a:fillRef>
            <a:effectRef idx="1">
              <a:schemeClr val="dk1"/>
            </a:effectRef>
            <a:fontRef idx="minor">
              <a:schemeClr val="tx1"/>
            </a:fontRef>
          </p:style>
        </p:cxnSp>
      </p:grpSp>
      <p:grpSp>
        <p:nvGrpSpPr>
          <p:cNvPr id="47" name="Group 46">
            <a:extLst>
              <a:ext uri="{FF2B5EF4-FFF2-40B4-BE49-F238E27FC236}">
                <a16:creationId xmlns:a16="http://schemas.microsoft.com/office/drawing/2014/main" id="{55CDAD11-A543-2405-44E3-77F7805BF9B1}"/>
              </a:ext>
            </a:extLst>
          </p:cNvPr>
          <p:cNvGrpSpPr/>
          <p:nvPr/>
        </p:nvGrpSpPr>
        <p:grpSpPr>
          <a:xfrm>
            <a:off x="1650227" y="3106546"/>
            <a:ext cx="1804282" cy="537742"/>
            <a:chOff x="-51277" y="3654485"/>
            <a:chExt cx="2405709" cy="716989"/>
          </a:xfrm>
        </p:grpSpPr>
        <p:sp>
          <p:nvSpPr>
            <p:cNvPr id="48" name="TextBox 47">
              <a:extLst>
                <a:ext uri="{FF2B5EF4-FFF2-40B4-BE49-F238E27FC236}">
                  <a16:creationId xmlns:a16="http://schemas.microsoft.com/office/drawing/2014/main" id="{BD4F9C15-15C6-660F-8D91-6FD279B98DAB}"/>
                </a:ext>
              </a:extLst>
            </p:cNvPr>
            <p:cNvSpPr txBox="1"/>
            <p:nvPr/>
          </p:nvSpPr>
          <p:spPr>
            <a:xfrm>
              <a:off x="-51277" y="4002142"/>
              <a:ext cx="1784909" cy="369332"/>
            </a:xfrm>
            <a:prstGeom prst="rect">
              <a:avLst/>
            </a:prstGeom>
            <a:noFill/>
          </p:spPr>
          <p:txBody>
            <a:bodyPr wrap="square" rtlCol="0">
              <a:spAutoFit/>
            </a:bodyPr>
            <a:lstStyle/>
            <a:p>
              <a:r>
                <a:rPr lang="en-US" sz="1200" dirty="0">
                  <a:latin typeface="+mn-ea"/>
                </a:rPr>
                <a:t>Settings menu</a:t>
              </a:r>
              <a:endParaRPr lang="en-GB" sz="1200" dirty="0">
                <a:latin typeface="+mn-ea"/>
              </a:endParaRPr>
            </a:p>
          </p:txBody>
        </p:sp>
        <p:cxnSp>
          <p:nvCxnSpPr>
            <p:cNvPr id="49" name="Straight Connector 48">
              <a:extLst>
                <a:ext uri="{FF2B5EF4-FFF2-40B4-BE49-F238E27FC236}">
                  <a16:creationId xmlns:a16="http://schemas.microsoft.com/office/drawing/2014/main" id="{800A0196-0091-5F1D-3D50-28F2403068DB}"/>
                </a:ext>
              </a:extLst>
            </p:cNvPr>
            <p:cNvCxnSpPr>
              <a:cxnSpLocks/>
            </p:cNvCxnSpPr>
            <p:nvPr/>
          </p:nvCxnSpPr>
          <p:spPr>
            <a:xfrm flipH="1">
              <a:off x="1805944" y="3654485"/>
              <a:ext cx="548488" cy="441265"/>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72305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D2A820-689D-A59E-D5A7-683B8AA1F3A6}"/>
              </a:ext>
            </a:extLst>
          </p:cNvPr>
          <p:cNvSpPr>
            <a:spLocks noGrp="1"/>
          </p:cNvSpPr>
          <p:nvPr>
            <p:ph type="title"/>
          </p:nvPr>
        </p:nvSpPr>
        <p:spPr/>
        <p:txBody>
          <a:bodyPr/>
          <a:lstStyle/>
          <a:p>
            <a:r>
              <a:rPr lang="en-GB" dirty="0"/>
              <a:t>EAM Light Navigation</a:t>
            </a:r>
          </a:p>
        </p:txBody>
      </p:sp>
      <p:pic>
        <p:nvPicPr>
          <p:cNvPr id="18" name="Picture 17">
            <a:extLst>
              <a:ext uri="{FF2B5EF4-FFF2-40B4-BE49-F238E27FC236}">
                <a16:creationId xmlns:a16="http://schemas.microsoft.com/office/drawing/2014/main" id="{C28C3D68-EACB-9276-07EE-B8557ECFA42E}"/>
              </a:ext>
            </a:extLst>
          </p:cNvPr>
          <p:cNvPicPr>
            <a:picLocks noChangeAspect="1"/>
          </p:cNvPicPr>
          <p:nvPr/>
        </p:nvPicPr>
        <p:blipFill>
          <a:blip r:embed="rId2"/>
          <a:srcRect/>
          <a:stretch/>
        </p:blipFill>
        <p:spPr>
          <a:xfrm>
            <a:off x="1559496" y="2610624"/>
            <a:ext cx="2445420" cy="284351"/>
          </a:xfrm>
          <a:prstGeom prst="rect">
            <a:avLst/>
          </a:prstGeom>
        </p:spPr>
      </p:pic>
      <p:grpSp>
        <p:nvGrpSpPr>
          <p:cNvPr id="19" name="Group 18">
            <a:extLst>
              <a:ext uri="{FF2B5EF4-FFF2-40B4-BE49-F238E27FC236}">
                <a16:creationId xmlns:a16="http://schemas.microsoft.com/office/drawing/2014/main" id="{0A8F101E-7B9B-8421-9483-302E2221A26D}"/>
              </a:ext>
            </a:extLst>
          </p:cNvPr>
          <p:cNvGrpSpPr/>
          <p:nvPr/>
        </p:nvGrpSpPr>
        <p:grpSpPr>
          <a:xfrm>
            <a:off x="768317" y="2952238"/>
            <a:ext cx="3035372" cy="1457939"/>
            <a:chOff x="897082" y="1366362"/>
            <a:chExt cx="2407843" cy="1457939"/>
          </a:xfrm>
        </p:grpSpPr>
        <p:cxnSp>
          <p:nvCxnSpPr>
            <p:cNvPr id="21" name="Straight Connector 20">
              <a:extLst>
                <a:ext uri="{FF2B5EF4-FFF2-40B4-BE49-F238E27FC236}">
                  <a16:creationId xmlns:a16="http://schemas.microsoft.com/office/drawing/2014/main" id="{3CA44782-7907-51D7-1A85-2AF89C42C2AF}"/>
                </a:ext>
              </a:extLst>
            </p:cNvPr>
            <p:cNvCxnSpPr>
              <a:cxnSpLocks/>
            </p:cNvCxnSpPr>
            <p:nvPr/>
          </p:nvCxnSpPr>
          <p:spPr>
            <a:xfrm flipH="1">
              <a:off x="2016431" y="1366362"/>
              <a:ext cx="846529" cy="490915"/>
            </a:xfrm>
            <a:prstGeom prst="line">
              <a:avLst/>
            </a:prstGeom>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09613126-1E40-CD4C-19BF-760D9798C1E0}"/>
                </a:ext>
              </a:extLst>
            </p:cNvPr>
            <p:cNvSpPr txBox="1"/>
            <p:nvPr/>
          </p:nvSpPr>
          <p:spPr>
            <a:xfrm>
              <a:off x="897082" y="1686497"/>
              <a:ext cx="1316053" cy="646331"/>
            </a:xfrm>
            <a:prstGeom prst="rect">
              <a:avLst/>
            </a:prstGeom>
            <a:noFill/>
          </p:spPr>
          <p:txBody>
            <a:bodyPr wrap="square" rtlCol="0">
              <a:spAutoFit/>
            </a:bodyPr>
            <a:lstStyle/>
            <a:p>
              <a:r>
                <a:rPr lang="en-US" dirty="0">
                  <a:latin typeface="+mn-ea"/>
                </a:rPr>
                <a:t>Copy/Clone</a:t>
              </a:r>
              <a:endParaRPr lang="en-GB" dirty="0">
                <a:latin typeface="+mn-ea"/>
              </a:endParaRPr>
            </a:p>
          </p:txBody>
        </p:sp>
        <p:sp>
          <p:nvSpPr>
            <p:cNvPr id="23" name="TextBox 22">
              <a:extLst>
                <a:ext uri="{FF2B5EF4-FFF2-40B4-BE49-F238E27FC236}">
                  <a16:creationId xmlns:a16="http://schemas.microsoft.com/office/drawing/2014/main" id="{72A87EA7-267C-A121-FC12-18B8012B71F4}"/>
                </a:ext>
              </a:extLst>
            </p:cNvPr>
            <p:cNvSpPr txBox="1"/>
            <p:nvPr/>
          </p:nvSpPr>
          <p:spPr>
            <a:xfrm>
              <a:off x="898147" y="2063790"/>
              <a:ext cx="1554496" cy="369332"/>
            </a:xfrm>
            <a:prstGeom prst="rect">
              <a:avLst/>
            </a:prstGeom>
            <a:noFill/>
          </p:spPr>
          <p:txBody>
            <a:bodyPr wrap="square" rtlCol="0">
              <a:spAutoFit/>
            </a:bodyPr>
            <a:lstStyle/>
            <a:p>
              <a:r>
                <a:rPr lang="en-US" dirty="0">
                  <a:latin typeface="+mn-ea"/>
                </a:rPr>
                <a:t>Send email link</a:t>
              </a:r>
              <a:endParaRPr lang="en-GB" dirty="0">
                <a:latin typeface="+mn-ea"/>
              </a:endParaRPr>
            </a:p>
          </p:txBody>
        </p:sp>
        <p:cxnSp>
          <p:nvCxnSpPr>
            <p:cNvPr id="24" name="Straight Connector 23">
              <a:extLst>
                <a:ext uri="{FF2B5EF4-FFF2-40B4-BE49-F238E27FC236}">
                  <a16:creationId xmlns:a16="http://schemas.microsoft.com/office/drawing/2014/main" id="{98362D12-5AE4-33D7-50BB-0158DC07A340}"/>
                </a:ext>
              </a:extLst>
            </p:cNvPr>
            <p:cNvCxnSpPr>
              <a:cxnSpLocks/>
            </p:cNvCxnSpPr>
            <p:nvPr/>
          </p:nvCxnSpPr>
          <p:spPr>
            <a:xfrm flipH="1">
              <a:off x="2293019" y="1366362"/>
              <a:ext cx="802855" cy="903941"/>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8A50AC0C-4352-C737-CB6B-CB55BB59BDB0}"/>
                </a:ext>
              </a:extLst>
            </p:cNvPr>
            <p:cNvCxnSpPr>
              <a:cxnSpLocks/>
              <a:endCxn id="27" idx="3"/>
            </p:cNvCxnSpPr>
            <p:nvPr/>
          </p:nvCxnSpPr>
          <p:spPr>
            <a:xfrm flipH="1">
              <a:off x="2969435" y="1366362"/>
              <a:ext cx="335490" cy="1273273"/>
            </a:xfrm>
            <a:prstGeom prst="line">
              <a:avLst/>
            </a:prstGeom>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62D1D57F-4F9A-7F6F-324B-1621D48CB53C}"/>
                </a:ext>
              </a:extLst>
            </p:cNvPr>
            <p:cNvSpPr txBox="1"/>
            <p:nvPr/>
          </p:nvSpPr>
          <p:spPr>
            <a:xfrm>
              <a:off x="897083" y="2454969"/>
              <a:ext cx="2072352" cy="369332"/>
            </a:xfrm>
            <a:prstGeom prst="rect">
              <a:avLst/>
            </a:prstGeom>
            <a:noFill/>
          </p:spPr>
          <p:txBody>
            <a:bodyPr wrap="square" rtlCol="0">
              <a:spAutoFit/>
            </a:bodyPr>
            <a:lstStyle/>
            <a:p>
              <a:r>
                <a:rPr lang="en-US" dirty="0">
                  <a:latin typeface="+mn-ea"/>
                </a:rPr>
                <a:t>Create new Work Order</a:t>
              </a:r>
              <a:endParaRPr lang="en-GB" dirty="0">
                <a:latin typeface="+mn-ea"/>
              </a:endParaRPr>
            </a:p>
          </p:txBody>
        </p:sp>
      </p:grpSp>
      <p:pic>
        <p:nvPicPr>
          <p:cNvPr id="15" name="Picture 14">
            <a:extLst>
              <a:ext uri="{FF2B5EF4-FFF2-40B4-BE49-F238E27FC236}">
                <a16:creationId xmlns:a16="http://schemas.microsoft.com/office/drawing/2014/main" id="{BC4AB423-CF27-EE80-33C6-3230B0F0F8EA}"/>
              </a:ext>
            </a:extLst>
          </p:cNvPr>
          <p:cNvPicPr>
            <a:picLocks noChangeAspect="1"/>
          </p:cNvPicPr>
          <p:nvPr/>
        </p:nvPicPr>
        <p:blipFill>
          <a:blip r:embed="rId3"/>
          <a:stretch>
            <a:fillRect/>
          </a:stretch>
        </p:blipFill>
        <p:spPr>
          <a:xfrm>
            <a:off x="4173763" y="2633694"/>
            <a:ext cx="254908" cy="261281"/>
          </a:xfrm>
          <a:prstGeom prst="rect">
            <a:avLst/>
          </a:prstGeom>
        </p:spPr>
      </p:pic>
      <p:cxnSp>
        <p:nvCxnSpPr>
          <p:cNvPr id="33" name="Straight Connector 32">
            <a:extLst>
              <a:ext uri="{FF2B5EF4-FFF2-40B4-BE49-F238E27FC236}">
                <a16:creationId xmlns:a16="http://schemas.microsoft.com/office/drawing/2014/main" id="{393B0E86-F909-0384-703D-58A91C664A1D}"/>
              </a:ext>
            </a:extLst>
          </p:cNvPr>
          <p:cNvCxnSpPr>
            <a:cxnSpLocks/>
            <a:endCxn id="34" idx="3"/>
          </p:cNvCxnSpPr>
          <p:nvPr/>
        </p:nvCxnSpPr>
        <p:spPr>
          <a:xfrm flipH="1">
            <a:off x="3616852" y="2952238"/>
            <a:ext cx="686338" cy="2240336"/>
          </a:xfrm>
          <a:prstGeom prst="line">
            <a:avLst/>
          </a:prstGeom>
        </p:spPr>
        <p:style>
          <a:lnRef idx="2">
            <a:schemeClr val="dk1"/>
          </a:lnRef>
          <a:fillRef idx="0">
            <a:schemeClr val="dk1"/>
          </a:fillRef>
          <a:effectRef idx="1">
            <a:schemeClr val="dk1"/>
          </a:effectRef>
          <a:fontRef idx="minor">
            <a:schemeClr val="tx1"/>
          </a:fontRef>
        </p:style>
      </p:cxnSp>
      <p:sp>
        <p:nvSpPr>
          <p:cNvPr id="34" name="TextBox 33">
            <a:extLst>
              <a:ext uri="{FF2B5EF4-FFF2-40B4-BE49-F238E27FC236}">
                <a16:creationId xmlns:a16="http://schemas.microsoft.com/office/drawing/2014/main" id="{C2AB60A2-738F-F1FF-D12F-802759D27C5E}"/>
              </a:ext>
            </a:extLst>
          </p:cNvPr>
          <p:cNvSpPr txBox="1"/>
          <p:nvPr/>
        </p:nvSpPr>
        <p:spPr>
          <a:xfrm>
            <a:off x="1271473" y="5007908"/>
            <a:ext cx="2345379" cy="369332"/>
          </a:xfrm>
          <a:prstGeom prst="rect">
            <a:avLst/>
          </a:prstGeom>
          <a:noFill/>
        </p:spPr>
        <p:txBody>
          <a:bodyPr wrap="square" rtlCol="0">
            <a:spAutoFit/>
          </a:bodyPr>
          <a:lstStyle/>
          <a:p>
            <a:r>
              <a:rPr lang="en-US" dirty="0">
                <a:latin typeface="+mn-ea"/>
              </a:rPr>
              <a:t>Region configuration</a:t>
            </a:r>
            <a:endParaRPr lang="en-GB" dirty="0">
              <a:latin typeface="+mn-ea"/>
            </a:endParaRPr>
          </a:p>
        </p:txBody>
      </p:sp>
      <p:pic>
        <p:nvPicPr>
          <p:cNvPr id="5" name="Picture 4">
            <a:extLst>
              <a:ext uri="{FF2B5EF4-FFF2-40B4-BE49-F238E27FC236}">
                <a16:creationId xmlns:a16="http://schemas.microsoft.com/office/drawing/2014/main" id="{4EC7A345-A11B-79E5-DEB7-72A70EC074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7592" y="1101846"/>
            <a:ext cx="7157385" cy="4682613"/>
          </a:xfrm>
          <a:prstGeom prst="rect">
            <a:avLst/>
          </a:prstGeom>
        </p:spPr>
      </p:pic>
    </p:spTree>
    <p:extLst>
      <p:ext uri="{BB962C8B-B14F-4D97-AF65-F5344CB8AC3E}">
        <p14:creationId xmlns:p14="http://schemas.microsoft.com/office/powerpoint/2010/main" val="2678522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0B7559-DDE6-A017-F9FF-CFB26A94143E}"/>
              </a:ext>
            </a:extLst>
          </p:cNvPr>
          <p:cNvSpPr>
            <a:spLocks noGrp="1"/>
          </p:cNvSpPr>
          <p:nvPr>
            <p:ph type="title"/>
          </p:nvPr>
        </p:nvSpPr>
        <p:spPr/>
        <p:txBody>
          <a:bodyPr/>
          <a:lstStyle/>
          <a:p>
            <a:r>
              <a:rPr lang="en-GB" dirty="0"/>
              <a:t>User interface</a:t>
            </a:r>
          </a:p>
        </p:txBody>
      </p:sp>
      <p:sp>
        <p:nvSpPr>
          <p:cNvPr id="2" name="Content Placeholder 1">
            <a:extLst>
              <a:ext uri="{FF2B5EF4-FFF2-40B4-BE49-F238E27FC236}">
                <a16:creationId xmlns:a16="http://schemas.microsoft.com/office/drawing/2014/main" id="{1B6CA4D2-3BB3-CA62-9486-4611F6AC8BCD}"/>
              </a:ext>
            </a:extLst>
          </p:cNvPr>
          <p:cNvSpPr>
            <a:spLocks noGrp="1"/>
          </p:cNvSpPr>
          <p:nvPr>
            <p:ph sz="half" idx="1"/>
          </p:nvPr>
        </p:nvSpPr>
        <p:spPr/>
        <p:txBody>
          <a:bodyPr/>
          <a:lstStyle/>
          <a:p>
            <a:pPr marL="742950" indent="-285750" algn="l" eaLnBrk="1" fontAlgn="t" hangingPunct="1">
              <a:buFont typeface="Arial" panose="020B0604020202020204" pitchFamily="34" charset="0"/>
              <a:buChar char="•"/>
            </a:pPr>
            <a:r>
              <a:rPr lang="en-US" sz="1800" b="0" i="0" u="none" strike="noStrike" dirty="0">
                <a:solidFill>
                  <a:srgbClr val="0033A0"/>
                </a:solidFill>
                <a:effectLst/>
                <a:latin typeface="Arial" panose="020B0604020202020204" pitchFamily="34" charset="0"/>
                <a:ea typeface="Arial" panose="020B0604020202020204" pitchFamily="34" charset="0"/>
                <a:cs typeface="Arial" panose="020B0604020202020204" pitchFamily="34" charset="0"/>
              </a:rPr>
              <a:t>Record view fields are fully supported, including any layout change made using Screen Designer and </a:t>
            </a:r>
            <a:r>
              <a:rPr lang="en-US" sz="1800" b="0" dirty="0">
                <a:solidFill>
                  <a:srgbClr val="0033A0"/>
                </a:solidFill>
                <a:latin typeface="Arial" panose="020B0604020202020204" pitchFamily="34" charset="0"/>
                <a:ea typeface="Arial" panose="020B0604020202020204" pitchFamily="34" charset="0"/>
                <a:cs typeface="Arial" panose="020B0604020202020204" pitchFamily="34" charset="0"/>
              </a:rPr>
              <a:t>clone screens</a:t>
            </a:r>
            <a:br>
              <a:rPr lang="en-US" sz="1800" b="0" i="0" u="none" strike="noStrike" dirty="0">
                <a:solidFill>
                  <a:srgbClr val="0033A0"/>
                </a:solidFill>
                <a:effectLst/>
                <a:latin typeface="Arial" panose="020B0604020202020204" pitchFamily="34" charset="0"/>
                <a:ea typeface="Arial" panose="020B0604020202020204" pitchFamily="34" charset="0"/>
                <a:cs typeface="Arial" panose="020B0604020202020204" pitchFamily="34" charset="0"/>
              </a:rPr>
            </a:br>
            <a:endParaRPr lang="en-GB" sz="1800" b="0" i="0" u="none" strike="noStrike" dirty="0">
              <a:effectLst/>
              <a:latin typeface="Arial" panose="020B0604020202020204" pitchFamily="34" charset="0"/>
            </a:endParaRPr>
          </a:p>
          <a:p>
            <a:pPr marL="742950" indent="-285750" algn="l" eaLnBrk="1" fontAlgn="t" hangingPunct="1">
              <a:buFont typeface="Arial" panose="020B0604020202020204" pitchFamily="34" charset="0"/>
              <a:buChar char="•"/>
            </a:pPr>
            <a:r>
              <a:rPr lang="en-US" sz="1800" b="0" i="0" u="none" strike="noStrike" dirty="0">
                <a:solidFill>
                  <a:srgbClr val="0033A0"/>
                </a:solidFill>
                <a:effectLst/>
                <a:latin typeface="Arial" panose="020B0604020202020204" pitchFamily="34" charset="0"/>
                <a:ea typeface="Arial" panose="020B0604020202020204" pitchFamily="34" charset="0"/>
                <a:cs typeface="Arial" panose="020B0604020202020204" pitchFamily="34" charset="0"/>
              </a:rPr>
              <a:t>Autocomplete</a:t>
            </a:r>
            <a:r>
              <a:rPr lang="en-US" sz="1800" b="0" i="0" u="none" strike="noStrike" baseline="0" dirty="0">
                <a:solidFill>
                  <a:srgbClr val="0033A0"/>
                </a:solidFill>
                <a:effectLst/>
                <a:latin typeface="Arial" panose="020B0604020202020204" pitchFamily="34" charset="0"/>
                <a:ea typeface="Arial" panose="020B0604020202020204" pitchFamily="34" charset="0"/>
                <a:cs typeface="Arial" panose="020B0604020202020204" pitchFamily="34" charset="0"/>
              </a:rPr>
              <a:t> functionality wherever suitable</a:t>
            </a:r>
            <a:br>
              <a:rPr lang="en-US" sz="1800" b="0" i="0" u="none" strike="noStrike" baseline="0" dirty="0">
                <a:solidFill>
                  <a:srgbClr val="0033A0"/>
                </a:solidFill>
                <a:effectLst/>
                <a:latin typeface="Arial" panose="020B0604020202020204" pitchFamily="34" charset="0"/>
                <a:ea typeface="Arial" panose="020B0604020202020204" pitchFamily="34" charset="0"/>
                <a:cs typeface="Arial" panose="020B0604020202020204" pitchFamily="34" charset="0"/>
              </a:rPr>
            </a:br>
            <a:endParaRPr lang="en-GB" sz="1800" b="0" baseline="0" dirty="0">
              <a:latin typeface="Arial" panose="020B0604020202020204" pitchFamily="34" charset="0"/>
            </a:endParaRPr>
          </a:p>
          <a:p>
            <a:pPr marL="742950" indent="-285750" algn="l" eaLnBrk="1" fontAlgn="t" hangingPunct="1">
              <a:buFont typeface="Arial" panose="020B0604020202020204" pitchFamily="34" charset="0"/>
              <a:buChar char="•"/>
            </a:pPr>
            <a:r>
              <a:rPr lang="en-US" sz="1800" b="0" i="0" u="none" strike="noStrike" dirty="0">
                <a:solidFill>
                  <a:srgbClr val="0033A0"/>
                </a:solidFill>
                <a:effectLst/>
                <a:latin typeface="Arial" panose="020B0604020202020204" pitchFamily="34" charset="0"/>
                <a:ea typeface="Arial" panose="020B0604020202020204" pitchFamily="34" charset="0"/>
                <a:cs typeface="Arial" panose="020B0604020202020204" pitchFamily="34" charset="0"/>
              </a:rPr>
              <a:t>Responsive web design providing full functionality on different screen sizes</a:t>
            </a:r>
            <a:br>
              <a:rPr lang="en-US" sz="1800" b="0" i="0" u="none" strike="noStrike" baseline="0" dirty="0">
                <a:solidFill>
                  <a:srgbClr val="0033A0"/>
                </a:solidFill>
                <a:effectLst/>
                <a:latin typeface="Arial" panose="020B0604020202020204" pitchFamily="34" charset="0"/>
                <a:ea typeface="Arial" panose="020B0604020202020204" pitchFamily="34" charset="0"/>
                <a:cs typeface="Arial" panose="020B0604020202020204" pitchFamily="34" charset="0"/>
              </a:rPr>
            </a:br>
            <a:endParaRPr lang="en-GB" sz="1800" b="0" baseline="0" dirty="0">
              <a:latin typeface="Arial" panose="020B0604020202020204" pitchFamily="34" charset="0"/>
            </a:endParaRPr>
          </a:p>
          <a:p>
            <a:pPr marL="742950" indent="-285750" algn="l" eaLnBrk="1" fontAlgn="t" hangingPunct="1">
              <a:buFont typeface="Arial" panose="020B0604020202020204" pitchFamily="34" charset="0"/>
              <a:buChar char="•"/>
            </a:pPr>
            <a:r>
              <a:rPr lang="en-US" sz="1800" b="0" i="0" u="none" strike="noStrike" dirty="0">
                <a:solidFill>
                  <a:srgbClr val="0033A0"/>
                </a:solidFill>
                <a:effectLst/>
                <a:latin typeface="Arial" panose="020B0604020202020204" pitchFamily="34" charset="0"/>
                <a:ea typeface="Arial" panose="020B0604020202020204" pitchFamily="34" charset="0"/>
                <a:cs typeface="Arial" panose="020B0604020202020204" pitchFamily="34" charset="0"/>
              </a:rPr>
              <a:t>Barcode (1D, </a:t>
            </a:r>
            <a:r>
              <a:rPr lang="en-US" sz="1800" b="0" dirty="0">
                <a:solidFill>
                  <a:srgbClr val="0033A0"/>
                </a:solidFill>
                <a:latin typeface="Arial" panose="020B0604020202020204" pitchFamily="34" charset="0"/>
                <a:ea typeface="Arial" panose="020B0604020202020204" pitchFamily="34" charset="0"/>
                <a:cs typeface="Arial" panose="020B0604020202020204" pitchFamily="34" charset="0"/>
              </a:rPr>
              <a:t>QR and Data Matrix) </a:t>
            </a:r>
            <a:r>
              <a:rPr lang="en-US" sz="1800" b="0" i="0" u="none" strike="noStrike" dirty="0">
                <a:solidFill>
                  <a:srgbClr val="0033A0"/>
                </a:solidFill>
                <a:effectLst/>
                <a:latin typeface="Arial" panose="020B0604020202020204" pitchFamily="34" charset="0"/>
                <a:ea typeface="Arial" panose="020B0604020202020204" pitchFamily="34" charset="0"/>
                <a:cs typeface="Arial" panose="020B0604020202020204" pitchFamily="34" charset="0"/>
              </a:rPr>
              <a:t>scanning functionality (for devices with camera) for all fields used for identification</a:t>
            </a:r>
            <a:br>
              <a:rPr lang="en-US" sz="1800" b="0" i="0" u="none" strike="noStrike" dirty="0">
                <a:solidFill>
                  <a:srgbClr val="0033A0"/>
                </a:solidFill>
                <a:effectLst/>
                <a:latin typeface="Arial" panose="020B0604020202020204" pitchFamily="34" charset="0"/>
                <a:ea typeface="Arial" panose="020B0604020202020204" pitchFamily="34" charset="0"/>
                <a:cs typeface="Arial" panose="020B0604020202020204" pitchFamily="34" charset="0"/>
              </a:rPr>
            </a:br>
            <a:endParaRPr lang="en-GB" sz="1800" b="0" dirty="0">
              <a:latin typeface="Arial" panose="020B0604020202020204" pitchFamily="34" charset="0"/>
            </a:endParaRPr>
          </a:p>
          <a:p>
            <a:pPr marL="742950" indent="-285750" algn="l" eaLnBrk="1" fontAlgn="t" hangingPunct="1">
              <a:buFont typeface="Arial" panose="020B0604020202020204" pitchFamily="34" charset="0"/>
              <a:buChar char="•"/>
            </a:pPr>
            <a:r>
              <a:rPr lang="en-US" sz="1800" b="0" i="0" u="none" strike="noStrike" dirty="0">
                <a:solidFill>
                  <a:srgbClr val="0033A0"/>
                </a:solidFill>
                <a:effectLst/>
                <a:latin typeface="Arial" panose="020B0604020202020204" pitchFamily="34" charset="0"/>
                <a:ea typeface="Arial" panose="020B0604020202020204" pitchFamily="34" charset="0"/>
                <a:cs typeface="Arial" panose="020B0604020202020204" pitchFamily="34" charset="0"/>
              </a:rPr>
              <a:t>Regions of the application can be temporarily maximized to better use of screen space</a:t>
            </a:r>
            <a:endParaRPr lang="en-GB" sz="1800" b="0" i="0" u="none" strike="noStrike" dirty="0">
              <a:effectLst/>
              <a:latin typeface="Arial" panose="020B0604020202020204" pitchFamily="34" charset="0"/>
            </a:endParaRPr>
          </a:p>
          <a:p>
            <a:pPr marL="342900" indent="-342900">
              <a:buFont typeface="Arial" panose="020B0604020202020204" pitchFamily="34" charset="0"/>
              <a:buChar char="•"/>
            </a:pPr>
            <a:endParaRPr lang="en-GB" dirty="0"/>
          </a:p>
        </p:txBody>
      </p:sp>
      <p:sp>
        <p:nvSpPr>
          <p:cNvPr id="8" name="Picture Placeholder 7">
            <a:extLst>
              <a:ext uri="{FF2B5EF4-FFF2-40B4-BE49-F238E27FC236}">
                <a16:creationId xmlns:a16="http://schemas.microsoft.com/office/drawing/2014/main" id="{DC45BB30-8268-5B42-CD4E-41A4644A6D76}"/>
              </a:ext>
            </a:extLst>
          </p:cNvPr>
          <p:cNvSpPr>
            <a:spLocks noGrp="1"/>
          </p:cNvSpPr>
          <p:nvPr>
            <p:ph type="pic" sz="quarter" idx="13"/>
          </p:nvPr>
        </p:nvSpPr>
        <p:spPr/>
        <p:txBody>
          <a:bodyPr/>
          <a:lstStyle/>
          <a:p>
            <a:endParaRPr lang="en-GB"/>
          </a:p>
        </p:txBody>
      </p:sp>
      <p:pic>
        <p:nvPicPr>
          <p:cNvPr id="10" name="Picture 9">
            <a:extLst>
              <a:ext uri="{FF2B5EF4-FFF2-40B4-BE49-F238E27FC236}">
                <a16:creationId xmlns:a16="http://schemas.microsoft.com/office/drawing/2014/main" id="{F1C060EB-ED6C-A0DB-67B9-53EEB2762B7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41757" y="243180"/>
            <a:ext cx="3951923" cy="3496163"/>
          </a:xfrm>
          <a:prstGeom prst="rect">
            <a:avLst/>
          </a:prstGeom>
        </p:spPr>
      </p:pic>
      <p:pic>
        <p:nvPicPr>
          <p:cNvPr id="7" name="Picture 6">
            <a:extLst>
              <a:ext uri="{FF2B5EF4-FFF2-40B4-BE49-F238E27FC236}">
                <a16:creationId xmlns:a16="http://schemas.microsoft.com/office/drawing/2014/main" id="{6BECC00D-13AF-7432-5430-FE1F5B810003}"/>
              </a:ext>
            </a:extLst>
          </p:cNvPr>
          <p:cNvPicPr>
            <a:picLocks noChangeAspect="1"/>
          </p:cNvPicPr>
          <p:nvPr/>
        </p:nvPicPr>
        <p:blipFill>
          <a:blip r:embed="rId3"/>
          <a:stretch>
            <a:fillRect/>
          </a:stretch>
        </p:blipFill>
        <p:spPr>
          <a:xfrm>
            <a:off x="9718839" y="243180"/>
            <a:ext cx="2248214" cy="5391902"/>
          </a:xfrm>
          <a:prstGeom prst="rect">
            <a:avLst/>
          </a:prstGeom>
        </p:spPr>
      </p:pic>
    </p:spTree>
    <p:extLst>
      <p:ext uri="{BB962C8B-B14F-4D97-AF65-F5344CB8AC3E}">
        <p14:creationId xmlns:p14="http://schemas.microsoft.com/office/powerpoint/2010/main" val="3085254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6E503-7523-386D-297B-2706F5A4132C}"/>
              </a:ext>
            </a:extLst>
          </p:cNvPr>
          <p:cNvSpPr>
            <a:spLocks noGrp="1"/>
          </p:cNvSpPr>
          <p:nvPr>
            <p:ph type="title"/>
          </p:nvPr>
        </p:nvSpPr>
        <p:spPr/>
        <p:txBody>
          <a:bodyPr/>
          <a:lstStyle/>
          <a:p>
            <a:r>
              <a:rPr lang="en-CH" dirty="0"/>
              <a:t>Localization</a:t>
            </a:r>
            <a:r>
              <a:rPr lang="en-GB" dirty="0"/>
              <a:t> support</a:t>
            </a:r>
            <a:endParaRPr lang="en-CH" dirty="0"/>
          </a:p>
        </p:txBody>
      </p:sp>
      <p:pic>
        <p:nvPicPr>
          <p:cNvPr id="23" name="Picture 22">
            <a:extLst>
              <a:ext uri="{FF2B5EF4-FFF2-40B4-BE49-F238E27FC236}">
                <a16:creationId xmlns:a16="http://schemas.microsoft.com/office/drawing/2014/main" id="{E92995B5-A495-CF6D-86A1-90E206500B31}"/>
              </a:ext>
            </a:extLst>
          </p:cNvPr>
          <p:cNvPicPr>
            <a:picLocks noChangeAspect="1"/>
          </p:cNvPicPr>
          <p:nvPr/>
        </p:nvPicPr>
        <p:blipFill>
          <a:blip r:embed="rId2"/>
          <a:stretch>
            <a:fillRect/>
          </a:stretch>
        </p:blipFill>
        <p:spPr>
          <a:xfrm>
            <a:off x="407987" y="1027289"/>
            <a:ext cx="7133751" cy="5011725"/>
          </a:xfrm>
          <a:prstGeom prst="rect">
            <a:avLst/>
          </a:prstGeom>
        </p:spPr>
      </p:pic>
      <p:pic>
        <p:nvPicPr>
          <p:cNvPr id="27" name="Picture 26">
            <a:extLst>
              <a:ext uri="{FF2B5EF4-FFF2-40B4-BE49-F238E27FC236}">
                <a16:creationId xmlns:a16="http://schemas.microsoft.com/office/drawing/2014/main" id="{AECE3757-586F-9A9B-82B1-B8A1352289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4122" y="2321780"/>
            <a:ext cx="5394448" cy="3780845"/>
          </a:xfrm>
          <a:prstGeom prst="rect">
            <a:avLst/>
          </a:prstGeom>
        </p:spPr>
      </p:pic>
      <p:pic>
        <p:nvPicPr>
          <p:cNvPr id="29" name="Picture 28">
            <a:extLst>
              <a:ext uri="{FF2B5EF4-FFF2-40B4-BE49-F238E27FC236}">
                <a16:creationId xmlns:a16="http://schemas.microsoft.com/office/drawing/2014/main" id="{731FDDFF-A6F2-7F9F-4119-345F19E68B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7465" y="373593"/>
            <a:ext cx="5160934" cy="3645673"/>
          </a:xfrm>
          <a:prstGeom prst="rect">
            <a:avLst/>
          </a:prstGeom>
        </p:spPr>
      </p:pic>
    </p:spTree>
    <p:extLst>
      <p:ext uri="{BB962C8B-B14F-4D97-AF65-F5344CB8AC3E}">
        <p14:creationId xmlns:p14="http://schemas.microsoft.com/office/powerpoint/2010/main" val="910209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0D85-C399-D752-3A90-C6ED26992E33}"/>
              </a:ext>
            </a:extLst>
          </p:cNvPr>
          <p:cNvSpPr>
            <a:spLocks noGrp="1"/>
          </p:cNvSpPr>
          <p:nvPr>
            <p:ph type="title"/>
          </p:nvPr>
        </p:nvSpPr>
        <p:spPr/>
        <p:txBody>
          <a:bodyPr/>
          <a:lstStyle/>
          <a:p>
            <a:r>
              <a:rPr lang="en-GB" dirty="0"/>
              <a:t>Navigation</a:t>
            </a:r>
          </a:p>
        </p:txBody>
      </p:sp>
      <p:sp>
        <p:nvSpPr>
          <p:cNvPr id="3" name="Content Placeholder 2">
            <a:extLst>
              <a:ext uri="{FF2B5EF4-FFF2-40B4-BE49-F238E27FC236}">
                <a16:creationId xmlns:a16="http://schemas.microsoft.com/office/drawing/2014/main" id="{091CACB3-DDAB-99DC-F987-C998F818AB9B}"/>
              </a:ext>
            </a:extLst>
          </p:cNvPr>
          <p:cNvSpPr>
            <a:spLocks noGrp="1"/>
          </p:cNvSpPr>
          <p:nvPr>
            <p:ph sz="half" idx="1"/>
          </p:nvPr>
        </p:nvSpPr>
        <p:spPr/>
        <p:txBody>
          <a:bodyPr/>
          <a:lstStyle/>
          <a:p>
            <a:pPr marL="342900" indent="-342900">
              <a:buFont typeface="Arial" panose="020B0604020202020204" pitchFamily="34" charset="0"/>
              <a:buChar char="•"/>
            </a:pPr>
            <a:r>
              <a:rPr lang="en-GB" b="0" dirty="0"/>
              <a:t>Quick access to important Work Orders including scheduling information, based on standard </a:t>
            </a:r>
            <a:r>
              <a:rPr lang="en-GB" b="0" dirty="0" err="1"/>
              <a:t>Datapsy</a:t>
            </a:r>
            <a:r>
              <a:rPr lang="en-GB" b="0" dirty="0"/>
              <a:t>:</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r>
              <a:rPr lang="en-GB" b="0" dirty="0"/>
              <a:t>My work </a:t>
            </a:r>
            <a:br>
              <a:rPr lang="en-GB" b="0" dirty="0"/>
            </a:br>
            <a:r>
              <a:rPr lang="en-GB" b="0" dirty="0"/>
              <a:t>the open work orders assigned to the user</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r>
              <a:rPr lang="en-GB" b="0" dirty="0"/>
              <a:t>My Team’s work</a:t>
            </a:r>
            <a:br>
              <a:rPr lang="en-GB" b="0" dirty="0"/>
            </a:br>
            <a:r>
              <a:rPr lang="en-GB" b="0" dirty="0"/>
              <a:t>the open work orders of one or multiple department</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r>
              <a:rPr lang="en-GB" b="0" dirty="0"/>
              <a:t>Direct links could be copied and shared</a:t>
            </a:r>
          </a:p>
          <a:p>
            <a:endParaRPr lang="en-GB" b="0" dirty="0"/>
          </a:p>
          <a:p>
            <a:endParaRPr lang="en-GB" b="0" dirty="0"/>
          </a:p>
          <a:p>
            <a:endParaRPr lang="en-GB" b="0" dirty="0"/>
          </a:p>
        </p:txBody>
      </p:sp>
      <p:pic>
        <p:nvPicPr>
          <p:cNvPr id="11" name="Picture Placeholder 10">
            <a:extLst>
              <a:ext uri="{FF2B5EF4-FFF2-40B4-BE49-F238E27FC236}">
                <a16:creationId xmlns:a16="http://schemas.microsoft.com/office/drawing/2014/main" id="{932A97B3-594A-A93F-12FF-B7F1065A2C9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6167439" y="1"/>
            <a:ext cx="26483" cy="27775"/>
          </a:xfrm>
        </p:spPr>
      </p:pic>
      <p:pic>
        <p:nvPicPr>
          <p:cNvPr id="13" name="Picture 12">
            <a:extLst>
              <a:ext uri="{FF2B5EF4-FFF2-40B4-BE49-F238E27FC236}">
                <a16:creationId xmlns:a16="http://schemas.microsoft.com/office/drawing/2014/main" id="{390E59A2-D24F-7AA7-B8D0-F8376D37D14B}"/>
              </a:ext>
            </a:extLst>
          </p:cNvPr>
          <p:cNvPicPr>
            <a:picLocks noChangeAspect="1"/>
          </p:cNvPicPr>
          <p:nvPr/>
        </p:nvPicPr>
        <p:blipFill>
          <a:blip r:embed="rId4"/>
          <a:stretch>
            <a:fillRect/>
          </a:stretch>
        </p:blipFill>
        <p:spPr>
          <a:xfrm>
            <a:off x="9229134" y="1348742"/>
            <a:ext cx="2648320" cy="4858428"/>
          </a:xfrm>
          <a:prstGeom prst="rect">
            <a:avLst/>
          </a:prstGeom>
        </p:spPr>
      </p:pic>
      <p:pic>
        <p:nvPicPr>
          <p:cNvPr id="5" name="Picture 4">
            <a:extLst>
              <a:ext uri="{FF2B5EF4-FFF2-40B4-BE49-F238E27FC236}">
                <a16:creationId xmlns:a16="http://schemas.microsoft.com/office/drawing/2014/main" id="{8E4B1473-79B3-D5F8-C756-BE9AB8AE929A}"/>
              </a:ext>
            </a:extLst>
          </p:cNvPr>
          <p:cNvPicPr>
            <a:picLocks noChangeAspect="1"/>
          </p:cNvPicPr>
          <p:nvPr/>
        </p:nvPicPr>
        <p:blipFill>
          <a:blip r:embed="rId5"/>
          <a:stretch>
            <a:fillRect/>
          </a:stretch>
        </p:blipFill>
        <p:spPr>
          <a:xfrm>
            <a:off x="5948633" y="557777"/>
            <a:ext cx="2648320" cy="4963218"/>
          </a:xfrm>
          <a:prstGeom prst="rect">
            <a:avLst/>
          </a:prstGeom>
        </p:spPr>
      </p:pic>
    </p:spTree>
    <p:extLst>
      <p:ext uri="{BB962C8B-B14F-4D97-AF65-F5344CB8AC3E}">
        <p14:creationId xmlns:p14="http://schemas.microsoft.com/office/powerpoint/2010/main" val="8832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440B3F-5B17-36BD-946A-48610728D79C}"/>
              </a:ext>
            </a:extLst>
          </p:cNvPr>
          <p:cNvSpPr>
            <a:spLocks noGrp="1"/>
          </p:cNvSpPr>
          <p:nvPr>
            <p:ph idx="1"/>
          </p:nvPr>
        </p:nvSpPr>
        <p:spPr>
          <a:xfrm>
            <a:off x="407989" y="4542827"/>
            <a:ext cx="10306394" cy="1341138"/>
          </a:xfrm>
        </p:spPr>
        <p:txBody>
          <a:bodyPr/>
          <a:lstStyle/>
          <a:p>
            <a:pPr algn="ctr"/>
            <a:endParaRPr lang="en-GB" sz="1800" b="0" dirty="0"/>
          </a:p>
          <a:p>
            <a:pPr marL="146229" lvl="1" indent="0" algn="ctr">
              <a:buNone/>
            </a:pPr>
            <a:r>
              <a:rPr lang="en-US" sz="1800" dirty="0"/>
              <a:t>“One size fits all” does not work for users with significantly different needs</a:t>
            </a:r>
            <a:br>
              <a:rPr lang="en-US" sz="1800" dirty="0"/>
            </a:br>
            <a:endParaRPr lang="en-US" sz="1100" dirty="0"/>
          </a:p>
          <a:p>
            <a:pPr marL="146229" lvl="1" indent="0" algn="ctr">
              <a:buNone/>
            </a:pPr>
            <a:r>
              <a:rPr lang="en-US" sz="1800" dirty="0"/>
              <a:t>Simple, configurable and task-targeted user interfaces increase overall efficiency</a:t>
            </a:r>
          </a:p>
          <a:p>
            <a:endParaRPr lang="en-GB" sz="1800" b="0" dirty="0"/>
          </a:p>
          <a:p>
            <a:br>
              <a:rPr lang="en-GB" dirty="0"/>
            </a:br>
            <a:endParaRPr lang="en-GB" dirty="0"/>
          </a:p>
        </p:txBody>
      </p:sp>
      <p:sp>
        <p:nvSpPr>
          <p:cNvPr id="2" name="Title 1">
            <a:extLst>
              <a:ext uri="{FF2B5EF4-FFF2-40B4-BE49-F238E27FC236}">
                <a16:creationId xmlns:a16="http://schemas.microsoft.com/office/drawing/2014/main" id="{4D36044C-F718-A895-51A8-B98B13E1CAFE}"/>
              </a:ext>
            </a:extLst>
          </p:cNvPr>
          <p:cNvSpPr>
            <a:spLocks noGrp="1"/>
          </p:cNvSpPr>
          <p:nvPr>
            <p:ph type="title"/>
          </p:nvPr>
        </p:nvSpPr>
        <p:spPr/>
        <p:txBody>
          <a:bodyPr/>
          <a:lstStyle/>
          <a:p>
            <a:r>
              <a:rPr lang="en-GB" dirty="0">
                <a:latin typeface="+mj-ea"/>
              </a:rPr>
              <a:t>Different profiles – Different needs</a:t>
            </a:r>
          </a:p>
        </p:txBody>
      </p:sp>
      <p:sp>
        <p:nvSpPr>
          <p:cNvPr id="6" name="TextBox 5">
            <a:extLst>
              <a:ext uri="{FF2B5EF4-FFF2-40B4-BE49-F238E27FC236}">
                <a16:creationId xmlns:a16="http://schemas.microsoft.com/office/drawing/2014/main" id="{FE055608-5D18-26CA-FBC1-68ECACE1A551}"/>
              </a:ext>
            </a:extLst>
          </p:cNvPr>
          <p:cNvSpPr txBox="1"/>
          <p:nvPr/>
        </p:nvSpPr>
        <p:spPr>
          <a:xfrm>
            <a:off x="1299631" y="1718311"/>
            <a:ext cx="2045414" cy="444417"/>
          </a:xfrm>
          <a:prstGeom prst="rect">
            <a:avLst/>
          </a:prstGeom>
          <a:noFill/>
        </p:spPr>
        <p:txBody>
          <a:bodyPr wrap="square" rtlCol="0">
            <a:spAutoFit/>
          </a:bodyPr>
          <a:lstStyle/>
          <a:p>
            <a:pPr algn="ctr"/>
            <a:r>
              <a:rPr lang="en-US" sz="1500" b="1" dirty="0">
                <a:latin typeface="+mn-ea"/>
              </a:rPr>
              <a:t>HxGN EAM</a:t>
            </a:r>
            <a:br>
              <a:rPr lang="en-US" sz="1500" b="1" dirty="0">
                <a:latin typeface="+mn-ea"/>
              </a:rPr>
            </a:br>
            <a:r>
              <a:rPr lang="en-US" sz="788" dirty="0">
                <a:latin typeface="+mn-ea"/>
              </a:rPr>
              <a:t>Full / Expert Web Interface</a:t>
            </a:r>
          </a:p>
        </p:txBody>
      </p:sp>
      <p:sp>
        <p:nvSpPr>
          <p:cNvPr id="9" name="TextBox 8">
            <a:extLst>
              <a:ext uri="{FF2B5EF4-FFF2-40B4-BE49-F238E27FC236}">
                <a16:creationId xmlns:a16="http://schemas.microsoft.com/office/drawing/2014/main" id="{CFCCB2BA-9CE9-16C8-CBB9-97E99F6569F7}"/>
              </a:ext>
            </a:extLst>
          </p:cNvPr>
          <p:cNvSpPr txBox="1"/>
          <p:nvPr/>
        </p:nvSpPr>
        <p:spPr>
          <a:xfrm>
            <a:off x="8085516" y="1718310"/>
            <a:ext cx="2502440" cy="444417"/>
          </a:xfrm>
          <a:prstGeom prst="rect">
            <a:avLst/>
          </a:prstGeom>
          <a:noFill/>
        </p:spPr>
        <p:txBody>
          <a:bodyPr wrap="square" rtlCol="0">
            <a:spAutoFit/>
          </a:bodyPr>
          <a:lstStyle/>
          <a:p>
            <a:pPr algn="ctr"/>
            <a:r>
              <a:rPr lang="en-US" sz="1500" b="1" dirty="0">
                <a:latin typeface="+mn-ea"/>
              </a:rPr>
              <a:t>EAM Light</a:t>
            </a:r>
            <a:br>
              <a:rPr lang="en-US" sz="1500" b="1" dirty="0">
                <a:latin typeface="+mn-ea"/>
              </a:rPr>
            </a:br>
            <a:r>
              <a:rPr lang="en-US" sz="788" dirty="0">
                <a:latin typeface="+mn-ea"/>
              </a:rPr>
              <a:t>Simplified / Limited Web Interface</a:t>
            </a:r>
          </a:p>
        </p:txBody>
      </p:sp>
      <p:sp>
        <p:nvSpPr>
          <p:cNvPr id="11" name="TextBox 10">
            <a:extLst>
              <a:ext uri="{FF2B5EF4-FFF2-40B4-BE49-F238E27FC236}">
                <a16:creationId xmlns:a16="http://schemas.microsoft.com/office/drawing/2014/main" id="{8874CC2B-A90B-67D2-F707-46A9D2CA41E4}"/>
              </a:ext>
            </a:extLst>
          </p:cNvPr>
          <p:cNvSpPr txBox="1"/>
          <p:nvPr/>
        </p:nvSpPr>
        <p:spPr>
          <a:xfrm>
            <a:off x="4171824" y="1745487"/>
            <a:ext cx="2796373" cy="444417"/>
          </a:xfrm>
          <a:prstGeom prst="rect">
            <a:avLst/>
          </a:prstGeom>
          <a:noFill/>
        </p:spPr>
        <p:txBody>
          <a:bodyPr wrap="square" rtlCol="0">
            <a:spAutoFit/>
          </a:bodyPr>
          <a:lstStyle/>
          <a:p>
            <a:pPr algn="ctr"/>
            <a:r>
              <a:rPr lang="en-US" sz="1500" b="1" dirty="0">
                <a:latin typeface="+mn-ea"/>
              </a:rPr>
              <a:t>HxGN EAM Mobile apps</a:t>
            </a:r>
            <a:br>
              <a:rPr lang="en-US" sz="1500" b="1" dirty="0">
                <a:latin typeface="+mn-ea"/>
              </a:rPr>
            </a:br>
            <a:r>
              <a:rPr lang="en-US" sz="788" dirty="0">
                <a:latin typeface="+mn-ea"/>
              </a:rPr>
              <a:t>Offline/Online Mobile Application </a:t>
            </a:r>
          </a:p>
        </p:txBody>
      </p:sp>
      <p:grpSp>
        <p:nvGrpSpPr>
          <p:cNvPr id="12" name="Group 11">
            <a:extLst>
              <a:ext uri="{FF2B5EF4-FFF2-40B4-BE49-F238E27FC236}">
                <a16:creationId xmlns:a16="http://schemas.microsoft.com/office/drawing/2014/main" id="{BB5D037D-8193-B63B-8ACF-482C1285E9F9}"/>
              </a:ext>
            </a:extLst>
          </p:cNvPr>
          <p:cNvGrpSpPr/>
          <p:nvPr/>
        </p:nvGrpSpPr>
        <p:grpSpPr>
          <a:xfrm>
            <a:off x="4415049" y="2288780"/>
            <a:ext cx="2354440" cy="1843849"/>
            <a:chOff x="694792" y="4642001"/>
            <a:chExt cx="4241087" cy="3315117"/>
          </a:xfrm>
        </p:grpSpPr>
        <p:grpSp>
          <p:nvGrpSpPr>
            <p:cNvPr id="13" name="Group 12">
              <a:extLst>
                <a:ext uri="{FF2B5EF4-FFF2-40B4-BE49-F238E27FC236}">
                  <a16:creationId xmlns:a16="http://schemas.microsoft.com/office/drawing/2014/main" id="{5F041EB9-71F2-4382-93AF-375E6F3E3D3B}"/>
                </a:ext>
              </a:extLst>
            </p:cNvPr>
            <p:cNvGrpSpPr/>
            <p:nvPr/>
          </p:nvGrpSpPr>
          <p:grpSpPr>
            <a:xfrm>
              <a:off x="694792" y="4642001"/>
              <a:ext cx="4241087" cy="3315117"/>
              <a:chOff x="3040171" y="2547260"/>
              <a:chExt cx="4536504" cy="3546035"/>
            </a:xfrm>
          </p:grpSpPr>
          <p:grpSp>
            <p:nvGrpSpPr>
              <p:cNvPr id="15" name="Group 14">
                <a:extLst>
                  <a:ext uri="{FF2B5EF4-FFF2-40B4-BE49-F238E27FC236}">
                    <a16:creationId xmlns:a16="http://schemas.microsoft.com/office/drawing/2014/main" id="{06435390-B15C-AB66-E3EB-3CA8148C8930}"/>
                  </a:ext>
                </a:extLst>
              </p:cNvPr>
              <p:cNvGrpSpPr/>
              <p:nvPr/>
            </p:nvGrpSpPr>
            <p:grpSpPr>
              <a:xfrm>
                <a:off x="3040171" y="2547260"/>
                <a:ext cx="4536504" cy="3546035"/>
                <a:chOff x="1907704" y="1844823"/>
                <a:chExt cx="5400602" cy="4219220"/>
              </a:xfrm>
            </p:grpSpPr>
            <p:pic>
              <p:nvPicPr>
                <p:cNvPr id="19" name="Picture 2" descr="http://allonzyinteractive.com/iPadFrame.png">
                  <a:extLst>
                    <a:ext uri="{FF2B5EF4-FFF2-40B4-BE49-F238E27FC236}">
                      <a16:creationId xmlns:a16="http://schemas.microsoft.com/office/drawing/2014/main" id="{7C66EA13-12AD-576F-ABFA-841C712D81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2498395" y="1254132"/>
                  <a:ext cx="4219220" cy="54006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BF2DE8C9-2262-0D18-4B7C-3DF4FB097DE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54712" y="2370255"/>
                  <a:ext cx="4349536" cy="3074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a:extLst>
                  <a:ext uri="{FF2B5EF4-FFF2-40B4-BE49-F238E27FC236}">
                    <a16:creationId xmlns:a16="http://schemas.microsoft.com/office/drawing/2014/main" id="{0FED3E00-E7A2-4E07-CF98-C39DBAAC6DAD}"/>
                  </a:ext>
                </a:extLst>
              </p:cNvPr>
              <p:cNvGrpSpPr/>
              <p:nvPr/>
            </p:nvGrpSpPr>
            <p:grpSpPr>
              <a:xfrm>
                <a:off x="3486077" y="2932220"/>
                <a:ext cx="3678442" cy="2712616"/>
                <a:chOff x="3486077" y="2932220"/>
                <a:chExt cx="3678442" cy="2712616"/>
              </a:xfrm>
            </p:grpSpPr>
            <p:pic>
              <p:nvPicPr>
                <p:cNvPr id="17" name="Picture 16">
                  <a:extLst>
                    <a:ext uri="{FF2B5EF4-FFF2-40B4-BE49-F238E27FC236}">
                      <a16:creationId xmlns:a16="http://schemas.microsoft.com/office/drawing/2014/main" id="{4822F2EF-F460-3A1B-5A0C-0ED5A87156E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86077" y="2932220"/>
                  <a:ext cx="3678442" cy="242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FABABF14-54F1-E4CB-ABAC-A624803BD5BF}"/>
                    </a:ext>
                  </a:extLst>
                </p:cNvPr>
                <p:cNvSpPr/>
                <p:nvPr/>
              </p:nvSpPr>
              <p:spPr>
                <a:xfrm>
                  <a:off x="6559235" y="5358564"/>
                  <a:ext cx="584978" cy="2862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grpSp>
        <p:pic>
          <p:nvPicPr>
            <p:cNvPr id="14" name="Picture 13">
              <a:extLst>
                <a:ext uri="{FF2B5EF4-FFF2-40B4-BE49-F238E27FC236}">
                  <a16:creationId xmlns:a16="http://schemas.microsoft.com/office/drawing/2014/main" id="{C471BB20-FB5F-A377-A41E-5EA17BB2E3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1662" y="4991440"/>
              <a:ext cx="3411272" cy="2558454"/>
            </a:xfrm>
            <a:prstGeom prst="rect">
              <a:avLst/>
            </a:prstGeom>
            <a:ln>
              <a:solidFill>
                <a:schemeClr val="tx1"/>
              </a:solidFill>
            </a:ln>
          </p:spPr>
        </p:pic>
      </p:grpSp>
      <p:pic>
        <p:nvPicPr>
          <p:cNvPr id="26" name="Picture 25" descr="Graphical user interface, application&#10;&#10;Description automatically generated">
            <a:extLst>
              <a:ext uri="{FF2B5EF4-FFF2-40B4-BE49-F238E27FC236}">
                <a16:creationId xmlns:a16="http://schemas.microsoft.com/office/drawing/2014/main" id="{F78EDB22-A189-D760-BC62-4D818BA35EA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1702" y="2288779"/>
            <a:ext cx="2796373" cy="1828077"/>
          </a:xfrm>
          <a:prstGeom prst="rect">
            <a:avLst/>
          </a:prstGeom>
        </p:spPr>
      </p:pic>
      <p:pic>
        <p:nvPicPr>
          <p:cNvPr id="27" name="Graphic 26">
            <a:extLst>
              <a:ext uri="{FF2B5EF4-FFF2-40B4-BE49-F238E27FC236}">
                <a16:creationId xmlns:a16="http://schemas.microsoft.com/office/drawing/2014/main" id="{3B707FF2-2993-03BE-0971-33169AF45E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26250" y="2283716"/>
            <a:ext cx="3520977" cy="1853591"/>
          </a:xfrm>
          <a:prstGeom prst="rect">
            <a:avLst/>
          </a:prstGeom>
        </p:spPr>
      </p:pic>
    </p:spTree>
    <p:extLst>
      <p:ext uri="{BB962C8B-B14F-4D97-AF65-F5344CB8AC3E}">
        <p14:creationId xmlns:p14="http://schemas.microsoft.com/office/powerpoint/2010/main" val="141507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20FE42-980C-226E-A782-FF8AF89BF7BB}"/>
              </a:ext>
            </a:extLst>
          </p:cNvPr>
          <p:cNvSpPr>
            <a:spLocks noGrp="1"/>
          </p:cNvSpPr>
          <p:nvPr>
            <p:ph type="title"/>
          </p:nvPr>
        </p:nvSpPr>
        <p:spPr>
          <a:xfrm>
            <a:off x="407989" y="373593"/>
            <a:ext cx="5616574" cy="1065742"/>
          </a:xfrm>
        </p:spPr>
        <p:txBody>
          <a:bodyPr/>
          <a:lstStyle/>
          <a:p>
            <a:r>
              <a:rPr lang="en-US" dirty="0"/>
              <a:t>Grid search</a:t>
            </a:r>
          </a:p>
        </p:txBody>
      </p:sp>
      <p:sp>
        <p:nvSpPr>
          <p:cNvPr id="12" name="Content Placeholder 2">
            <a:extLst>
              <a:ext uri="{FF2B5EF4-FFF2-40B4-BE49-F238E27FC236}">
                <a16:creationId xmlns:a16="http://schemas.microsoft.com/office/drawing/2014/main" id="{2C450BA7-7C71-00AD-28BC-62B77CBEE7B3}"/>
              </a:ext>
            </a:extLst>
          </p:cNvPr>
          <p:cNvSpPr>
            <a:spLocks noGrp="1"/>
          </p:cNvSpPr>
          <p:nvPr>
            <p:ph sz="half" idx="1"/>
          </p:nvPr>
        </p:nvSpPr>
        <p:spPr>
          <a:xfrm>
            <a:off x="407987" y="1598658"/>
            <a:ext cx="5616575" cy="4608512"/>
          </a:xfrm>
        </p:spPr>
        <p:txBody>
          <a:bodyPr/>
          <a:lstStyle/>
          <a:p>
            <a:r>
              <a:rPr lang="en-US" b="0" dirty="0"/>
              <a:t>Including </a:t>
            </a:r>
            <a:r>
              <a:rPr lang="en-US" b="0" dirty="0" err="1"/>
              <a:t>dataspies</a:t>
            </a:r>
            <a:r>
              <a:rPr lang="en-US" b="0" dirty="0"/>
              <a:t> and column filters for</a:t>
            </a:r>
          </a:p>
          <a:p>
            <a:endParaRPr lang="en-US" b="0" dirty="0"/>
          </a:p>
          <a:p>
            <a:r>
              <a:rPr lang="en-US" b="0" dirty="0"/>
              <a:t>Work Orders</a:t>
            </a:r>
          </a:p>
          <a:p>
            <a:r>
              <a:rPr lang="en-US" b="0" dirty="0"/>
              <a:t>Assets</a:t>
            </a:r>
          </a:p>
          <a:p>
            <a:r>
              <a:rPr lang="en-US" b="0" dirty="0"/>
              <a:t>Positions</a:t>
            </a:r>
          </a:p>
          <a:p>
            <a:r>
              <a:rPr lang="en-US" b="0" dirty="0"/>
              <a:t>Systems</a:t>
            </a:r>
          </a:p>
          <a:p>
            <a:r>
              <a:rPr lang="en-US" b="0" dirty="0"/>
              <a:t>NCRs</a:t>
            </a:r>
          </a:p>
          <a:p>
            <a:r>
              <a:rPr lang="en-US" b="0" dirty="0"/>
              <a:t>Locations</a:t>
            </a:r>
          </a:p>
          <a:p>
            <a:r>
              <a:rPr lang="en-US" b="0" dirty="0"/>
              <a:t>Parts</a:t>
            </a:r>
          </a:p>
          <a:p>
            <a:endParaRPr lang="en-US" b="0" dirty="0"/>
          </a:p>
          <a:p>
            <a:r>
              <a:rPr lang="en-US" b="0" dirty="0"/>
              <a:t>and User Defined Grids!</a:t>
            </a:r>
          </a:p>
        </p:txBody>
      </p:sp>
      <p:sp>
        <p:nvSpPr>
          <p:cNvPr id="14" name="Picture Placeholder 3">
            <a:extLst>
              <a:ext uri="{FF2B5EF4-FFF2-40B4-BE49-F238E27FC236}">
                <a16:creationId xmlns:a16="http://schemas.microsoft.com/office/drawing/2014/main" id="{EC54C99A-6103-7EE9-83D5-27C916EB8D5D}"/>
              </a:ext>
            </a:extLst>
          </p:cNvPr>
          <p:cNvSpPr>
            <a:spLocks noGrp="1"/>
          </p:cNvSpPr>
          <p:nvPr>
            <p:ph type="pic" sz="quarter" idx="13"/>
          </p:nvPr>
        </p:nvSpPr>
        <p:spPr>
          <a:xfrm>
            <a:off x="6167438" y="0"/>
            <a:ext cx="6024562" cy="6317986"/>
          </a:xfrm>
        </p:spPr>
        <p:txBody>
          <a:bodyPr/>
          <a:lstStyle/>
          <a:p>
            <a:endParaRPr lang="en-GB"/>
          </a:p>
        </p:txBody>
      </p:sp>
      <p:pic>
        <p:nvPicPr>
          <p:cNvPr id="7" name="Picture 6">
            <a:extLst>
              <a:ext uri="{FF2B5EF4-FFF2-40B4-BE49-F238E27FC236}">
                <a16:creationId xmlns:a16="http://schemas.microsoft.com/office/drawing/2014/main" id="{277CF11A-FAAB-002C-31BF-B2D963B01631}"/>
              </a:ext>
            </a:extLst>
          </p:cNvPr>
          <p:cNvPicPr>
            <a:picLocks noChangeAspect="1"/>
          </p:cNvPicPr>
          <p:nvPr/>
        </p:nvPicPr>
        <p:blipFill>
          <a:blip r:embed="rId2"/>
          <a:stretch>
            <a:fillRect/>
          </a:stretch>
        </p:blipFill>
        <p:spPr>
          <a:xfrm>
            <a:off x="8701566" y="291399"/>
            <a:ext cx="2076740" cy="3801005"/>
          </a:xfrm>
          <a:prstGeom prst="rect">
            <a:avLst/>
          </a:prstGeom>
        </p:spPr>
      </p:pic>
      <p:pic>
        <p:nvPicPr>
          <p:cNvPr id="4" name="Picture 3">
            <a:extLst>
              <a:ext uri="{FF2B5EF4-FFF2-40B4-BE49-F238E27FC236}">
                <a16:creationId xmlns:a16="http://schemas.microsoft.com/office/drawing/2014/main" id="{5D148756-633E-FD3F-6B3A-07FF070C42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7297" y="2114404"/>
            <a:ext cx="8518497" cy="3252615"/>
          </a:xfrm>
          <a:prstGeom prst="rect">
            <a:avLst/>
          </a:prstGeom>
        </p:spPr>
      </p:pic>
    </p:spTree>
    <p:extLst>
      <p:ext uri="{BB962C8B-B14F-4D97-AF65-F5344CB8AC3E}">
        <p14:creationId xmlns:p14="http://schemas.microsoft.com/office/powerpoint/2010/main" val="511212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2749C9D-FCFD-2457-83BE-0163C008EC85}"/>
              </a:ext>
            </a:extLst>
          </p:cNvPr>
          <p:cNvSpPr>
            <a:spLocks noGrp="1"/>
          </p:cNvSpPr>
          <p:nvPr>
            <p:ph idx="1"/>
          </p:nvPr>
        </p:nvSpPr>
        <p:spPr/>
        <p:txBody>
          <a:bodyPr/>
          <a:lstStyle/>
          <a:p>
            <a:r>
              <a:rPr lang="en-GB" sz="1800" b="0" dirty="0"/>
              <a:t>Equipment structures can easily be shown/hidden, created, updated and navigated in</a:t>
            </a:r>
          </a:p>
          <a:p>
            <a:r>
              <a:rPr lang="en-GB" sz="1800" b="0" dirty="0"/>
              <a:t>Dedicated screens have also been created for equipment installation and replacements, using the smartphone camera for barcode scanning</a:t>
            </a:r>
          </a:p>
          <a:p>
            <a:endParaRPr lang="en-GB" dirty="0"/>
          </a:p>
        </p:txBody>
      </p:sp>
      <p:sp>
        <p:nvSpPr>
          <p:cNvPr id="3" name="Title 2">
            <a:extLst>
              <a:ext uri="{FF2B5EF4-FFF2-40B4-BE49-F238E27FC236}">
                <a16:creationId xmlns:a16="http://schemas.microsoft.com/office/drawing/2014/main" id="{1AF8D9A7-E952-C786-3DFB-A2825243F336}"/>
              </a:ext>
            </a:extLst>
          </p:cNvPr>
          <p:cNvSpPr>
            <a:spLocks noGrp="1"/>
          </p:cNvSpPr>
          <p:nvPr>
            <p:ph type="title"/>
          </p:nvPr>
        </p:nvSpPr>
        <p:spPr/>
        <p:txBody>
          <a:bodyPr/>
          <a:lstStyle/>
          <a:p>
            <a:r>
              <a:rPr lang="en-GB" dirty="0"/>
              <a:t>Easy navigation in structures</a:t>
            </a:r>
          </a:p>
        </p:txBody>
      </p:sp>
      <p:grpSp>
        <p:nvGrpSpPr>
          <p:cNvPr id="2" name="Group 1">
            <a:extLst>
              <a:ext uri="{FF2B5EF4-FFF2-40B4-BE49-F238E27FC236}">
                <a16:creationId xmlns:a16="http://schemas.microsoft.com/office/drawing/2014/main" id="{68C2F091-6737-0FE3-981E-2307C9753906}"/>
              </a:ext>
            </a:extLst>
          </p:cNvPr>
          <p:cNvGrpSpPr/>
          <p:nvPr/>
        </p:nvGrpSpPr>
        <p:grpSpPr>
          <a:xfrm>
            <a:off x="7764906" y="2721336"/>
            <a:ext cx="2233734" cy="3379662"/>
            <a:chOff x="3198128" y="2452884"/>
            <a:chExt cx="2555190" cy="3866029"/>
          </a:xfrm>
        </p:grpSpPr>
        <p:pic>
          <p:nvPicPr>
            <p:cNvPr id="8" name="Picture 7">
              <a:extLst>
                <a:ext uri="{FF2B5EF4-FFF2-40B4-BE49-F238E27FC236}">
                  <a16:creationId xmlns:a16="http://schemas.microsoft.com/office/drawing/2014/main" id="{80E261FC-932E-1E16-9624-800C3B56F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b="-424"/>
            <a:stretch/>
          </p:blipFill>
          <p:spPr>
            <a:xfrm>
              <a:off x="3675144" y="2563512"/>
              <a:ext cx="1623766" cy="3534086"/>
            </a:xfrm>
            <a:prstGeom prst="rect">
              <a:avLst/>
            </a:prstGeom>
            <a:ln>
              <a:solidFill>
                <a:schemeClr val="tx2"/>
              </a:solidFill>
            </a:ln>
          </p:spPr>
        </p:pic>
        <p:pic>
          <p:nvPicPr>
            <p:cNvPr id="9" name="Picture 8">
              <a:extLst>
                <a:ext uri="{FF2B5EF4-FFF2-40B4-BE49-F238E27FC236}">
                  <a16:creationId xmlns:a16="http://schemas.microsoft.com/office/drawing/2014/main" id="{D2F3775F-AF22-9846-8580-CD42656EB8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8128" y="2452884"/>
              <a:ext cx="2555190" cy="3866029"/>
            </a:xfrm>
            <a:prstGeom prst="rect">
              <a:avLst/>
            </a:prstGeom>
          </p:spPr>
        </p:pic>
      </p:grpSp>
      <p:pic>
        <p:nvPicPr>
          <p:cNvPr id="10" name="Picture 9">
            <a:extLst>
              <a:ext uri="{FF2B5EF4-FFF2-40B4-BE49-F238E27FC236}">
                <a16:creationId xmlns:a16="http://schemas.microsoft.com/office/drawing/2014/main" id="{D33E02F8-2BFF-E4E9-EF97-94E5B9D0F0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93751" y="2793808"/>
            <a:ext cx="4474042" cy="3078912"/>
          </a:xfrm>
          <a:prstGeom prst="rect">
            <a:avLst/>
          </a:prstGeom>
        </p:spPr>
      </p:pic>
    </p:spTree>
    <p:extLst>
      <p:ext uri="{BB962C8B-B14F-4D97-AF65-F5344CB8AC3E}">
        <p14:creationId xmlns:p14="http://schemas.microsoft.com/office/powerpoint/2010/main" val="722541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DC25D7-B731-1B88-F2CB-64A758AAAD2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492294" y="1592263"/>
            <a:ext cx="9207412" cy="4608512"/>
          </a:xfrm>
          <a:prstGeom prst="rect">
            <a:avLst/>
          </a:prstGeom>
        </p:spPr>
      </p:pic>
      <p:sp>
        <p:nvSpPr>
          <p:cNvPr id="3" name="Title 2">
            <a:extLst>
              <a:ext uri="{FF2B5EF4-FFF2-40B4-BE49-F238E27FC236}">
                <a16:creationId xmlns:a16="http://schemas.microsoft.com/office/drawing/2014/main" id="{4F45B400-A678-C7AE-E802-853A41338977}"/>
              </a:ext>
            </a:extLst>
          </p:cNvPr>
          <p:cNvSpPr>
            <a:spLocks noGrp="1"/>
          </p:cNvSpPr>
          <p:nvPr>
            <p:ph type="title"/>
          </p:nvPr>
        </p:nvSpPr>
        <p:spPr/>
        <p:txBody>
          <a:bodyPr/>
          <a:lstStyle/>
          <a:p>
            <a:r>
              <a:rPr lang="en-GB" dirty="0"/>
              <a:t>Document management</a:t>
            </a:r>
          </a:p>
        </p:txBody>
      </p:sp>
      <p:pic>
        <p:nvPicPr>
          <p:cNvPr id="1026" name="5D78E0C6-60E2-4797-B4DE-8DBEE5E1CF18" descr="IMG_5724.PNG">
            <a:extLst>
              <a:ext uri="{FF2B5EF4-FFF2-40B4-BE49-F238E27FC236}">
                <a16:creationId xmlns:a16="http://schemas.microsoft.com/office/drawing/2014/main" id="{841369A9-0B92-444F-D809-3C2E63748A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700963" y="798513"/>
            <a:ext cx="2809875" cy="526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BBCA948-F27D-A93E-188C-37A805A3D51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492294" y="1657159"/>
            <a:ext cx="9207412" cy="4495525"/>
          </a:xfrm>
          <a:prstGeom prst="rect">
            <a:avLst/>
          </a:prstGeom>
        </p:spPr>
      </p:pic>
    </p:spTree>
    <p:extLst>
      <p:ext uri="{BB962C8B-B14F-4D97-AF65-F5344CB8AC3E}">
        <p14:creationId xmlns:p14="http://schemas.microsoft.com/office/powerpoint/2010/main" val="339336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1DD97D-2489-E373-7F9B-68EC4987F09A}"/>
              </a:ext>
            </a:extLst>
          </p:cNvPr>
          <p:cNvSpPr>
            <a:spLocks noGrp="1"/>
          </p:cNvSpPr>
          <p:nvPr>
            <p:ph type="title"/>
          </p:nvPr>
        </p:nvSpPr>
        <p:spPr/>
        <p:txBody>
          <a:bodyPr/>
          <a:lstStyle/>
          <a:p>
            <a:r>
              <a:rPr lang="en-GB" dirty="0"/>
              <a:t>Work Order screen layout comparison</a:t>
            </a:r>
          </a:p>
        </p:txBody>
      </p:sp>
      <p:pic>
        <p:nvPicPr>
          <p:cNvPr id="15" name="Picture 14">
            <a:extLst>
              <a:ext uri="{FF2B5EF4-FFF2-40B4-BE49-F238E27FC236}">
                <a16:creationId xmlns:a16="http://schemas.microsoft.com/office/drawing/2014/main" id="{9FAD5153-2670-1648-DCDD-E42B63E1CA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954" y="1124744"/>
            <a:ext cx="7104988" cy="4687659"/>
          </a:xfrm>
          <a:prstGeom prst="rect">
            <a:avLst/>
          </a:prstGeom>
        </p:spPr>
      </p:pic>
      <p:pic>
        <p:nvPicPr>
          <p:cNvPr id="19" name="Picture 18">
            <a:extLst>
              <a:ext uri="{FF2B5EF4-FFF2-40B4-BE49-F238E27FC236}">
                <a16:creationId xmlns:a16="http://schemas.microsoft.com/office/drawing/2014/main" id="{96D30D3D-E223-20AB-7936-9B6A5DA56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3988" y="1124744"/>
            <a:ext cx="4000025" cy="4894028"/>
          </a:xfrm>
          <a:prstGeom prst="rect">
            <a:avLst/>
          </a:prstGeom>
        </p:spPr>
      </p:pic>
    </p:spTree>
    <p:extLst>
      <p:ext uri="{BB962C8B-B14F-4D97-AF65-F5344CB8AC3E}">
        <p14:creationId xmlns:p14="http://schemas.microsoft.com/office/powerpoint/2010/main" val="2079686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1DD97D-2489-E373-7F9B-68EC4987F09A}"/>
              </a:ext>
            </a:extLst>
          </p:cNvPr>
          <p:cNvSpPr>
            <a:spLocks noGrp="1"/>
          </p:cNvSpPr>
          <p:nvPr>
            <p:ph type="title"/>
          </p:nvPr>
        </p:nvSpPr>
        <p:spPr/>
        <p:txBody>
          <a:bodyPr/>
          <a:lstStyle/>
          <a:p>
            <a:r>
              <a:rPr lang="en-GB" dirty="0"/>
              <a:t>Positions</a:t>
            </a:r>
          </a:p>
        </p:txBody>
      </p:sp>
      <p:pic>
        <p:nvPicPr>
          <p:cNvPr id="9" name="Picture 8">
            <a:extLst>
              <a:ext uri="{FF2B5EF4-FFF2-40B4-BE49-F238E27FC236}">
                <a16:creationId xmlns:a16="http://schemas.microsoft.com/office/drawing/2014/main" id="{405AE8DF-D3F7-2ADD-DBC1-07853383AA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987" y="1009814"/>
            <a:ext cx="7997721" cy="4985279"/>
          </a:xfrm>
          <a:prstGeom prst="rect">
            <a:avLst/>
          </a:prstGeom>
        </p:spPr>
      </p:pic>
      <p:pic>
        <p:nvPicPr>
          <p:cNvPr id="13" name="Picture 12">
            <a:extLst>
              <a:ext uri="{FF2B5EF4-FFF2-40B4-BE49-F238E27FC236}">
                <a16:creationId xmlns:a16="http://schemas.microsoft.com/office/drawing/2014/main" id="{BE50D89D-7191-DF07-0A82-40758379E5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6977" y="1009814"/>
            <a:ext cx="3006226" cy="4985279"/>
          </a:xfrm>
          <a:prstGeom prst="rect">
            <a:avLst/>
          </a:prstGeom>
        </p:spPr>
      </p:pic>
      <p:pic>
        <p:nvPicPr>
          <p:cNvPr id="15" name="Picture 14">
            <a:extLst>
              <a:ext uri="{FF2B5EF4-FFF2-40B4-BE49-F238E27FC236}">
                <a16:creationId xmlns:a16="http://schemas.microsoft.com/office/drawing/2014/main" id="{C73F0E7E-6D45-5E96-E1B5-7AA58B934E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6341" y="1940118"/>
            <a:ext cx="7482496" cy="3434964"/>
          </a:xfrm>
          <a:prstGeom prst="rect">
            <a:avLst/>
          </a:prstGeom>
        </p:spPr>
      </p:pic>
    </p:spTree>
    <p:extLst>
      <p:ext uri="{BB962C8B-B14F-4D97-AF65-F5344CB8AC3E}">
        <p14:creationId xmlns:p14="http://schemas.microsoft.com/office/powerpoint/2010/main" val="390036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1DD97D-2489-E373-7F9B-68EC4987F09A}"/>
              </a:ext>
            </a:extLst>
          </p:cNvPr>
          <p:cNvSpPr>
            <a:spLocks noGrp="1"/>
          </p:cNvSpPr>
          <p:nvPr>
            <p:ph type="title"/>
          </p:nvPr>
        </p:nvSpPr>
        <p:spPr/>
        <p:txBody>
          <a:bodyPr/>
          <a:lstStyle/>
          <a:p>
            <a:r>
              <a:rPr lang="en-GB" dirty="0"/>
              <a:t>Parts with stock and usage details</a:t>
            </a:r>
          </a:p>
        </p:txBody>
      </p:sp>
      <p:pic>
        <p:nvPicPr>
          <p:cNvPr id="9" name="Picture 8">
            <a:extLst>
              <a:ext uri="{FF2B5EF4-FFF2-40B4-BE49-F238E27FC236}">
                <a16:creationId xmlns:a16="http://schemas.microsoft.com/office/drawing/2014/main" id="{89E5BB78-BC07-73D6-4E9E-A16EE07131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987" y="1272209"/>
            <a:ext cx="7271340" cy="4524292"/>
          </a:xfrm>
          <a:prstGeom prst="rect">
            <a:avLst/>
          </a:prstGeom>
        </p:spPr>
      </p:pic>
      <p:pic>
        <p:nvPicPr>
          <p:cNvPr id="13" name="Picture 12">
            <a:extLst>
              <a:ext uri="{FF2B5EF4-FFF2-40B4-BE49-F238E27FC236}">
                <a16:creationId xmlns:a16="http://schemas.microsoft.com/office/drawing/2014/main" id="{651EB77B-1595-A071-5540-488ECB5F2B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1267" y="1242391"/>
            <a:ext cx="2762237" cy="4583927"/>
          </a:xfrm>
          <a:prstGeom prst="rect">
            <a:avLst/>
          </a:prstGeom>
        </p:spPr>
      </p:pic>
    </p:spTree>
    <p:extLst>
      <p:ext uri="{BB962C8B-B14F-4D97-AF65-F5344CB8AC3E}">
        <p14:creationId xmlns:p14="http://schemas.microsoft.com/office/powerpoint/2010/main" val="2682317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D74A2D25-3FCA-EF59-8892-B5730A023A9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16495" y="1183084"/>
            <a:ext cx="7772400" cy="4282768"/>
          </a:xfrm>
          <a:prstGeom prst="rect">
            <a:avLst/>
          </a:prstGeom>
        </p:spPr>
      </p:pic>
      <p:sp>
        <p:nvSpPr>
          <p:cNvPr id="3" name="Title 2">
            <a:extLst>
              <a:ext uri="{FF2B5EF4-FFF2-40B4-BE49-F238E27FC236}">
                <a16:creationId xmlns:a16="http://schemas.microsoft.com/office/drawing/2014/main" id="{4B1DD97D-2489-E373-7F9B-68EC4987F09A}"/>
              </a:ext>
            </a:extLst>
          </p:cNvPr>
          <p:cNvSpPr>
            <a:spLocks noGrp="1"/>
          </p:cNvSpPr>
          <p:nvPr>
            <p:ph type="title"/>
          </p:nvPr>
        </p:nvSpPr>
        <p:spPr/>
        <p:txBody>
          <a:bodyPr/>
          <a:lstStyle/>
          <a:p>
            <a:r>
              <a:rPr lang="en-GB" dirty="0"/>
              <a:t>Grids with </a:t>
            </a:r>
            <a:r>
              <a:rPr lang="en-GB" dirty="0" err="1"/>
              <a:t>Dataspies</a:t>
            </a:r>
            <a:endParaRPr lang="en-GB" dirty="0"/>
          </a:p>
        </p:txBody>
      </p:sp>
      <p:pic>
        <p:nvPicPr>
          <p:cNvPr id="15" name="Picture 14">
            <a:extLst>
              <a:ext uri="{FF2B5EF4-FFF2-40B4-BE49-F238E27FC236}">
                <a16:creationId xmlns:a16="http://schemas.microsoft.com/office/drawing/2014/main" id="{C4819104-F99D-18F9-58AB-4227294C5D3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427358" y="1553490"/>
            <a:ext cx="7772400" cy="4282767"/>
          </a:xfrm>
          <a:prstGeom prst="rect">
            <a:avLst/>
          </a:prstGeom>
        </p:spPr>
      </p:pic>
    </p:spTree>
    <p:extLst>
      <p:ext uri="{BB962C8B-B14F-4D97-AF65-F5344CB8AC3E}">
        <p14:creationId xmlns:p14="http://schemas.microsoft.com/office/powerpoint/2010/main" val="330377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2F8504-39B4-7426-525E-A8946FAE54FD}"/>
              </a:ext>
            </a:extLst>
          </p:cNvPr>
          <p:cNvSpPr>
            <a:spLocks noGrp="1"/>
          </p:cNvSpPr>
          <p:nvPr>
            <p:ph idx="1"/>
          </p:nvPr>
        </p:nvSpPr>
        <p:spPr>
          <a:xfrm>
            <a:off x="407989" y="1592263"/>
            <a:ext cx="6787290" cy="4608512"/>
          </a:xfrm>
        </p:spPr>
        <p:txBody>
          <a:bodyPr/>
          <a:lstStyle/>
          <a:p>
            <a:pPr>
              <a:spcBef>
                <a:spcPts val="1200"/>
              </a:spcBef>
            </a:pPr>
            <a:r>
              <a:rPr lang="en-US" sz="1800" b="0" dirty="0"/>
              <a:t>All types of checklist items supported, </a:t>
            </a:r>
            <a:br>
              <a:rPr lang="en-US" sz="1800" b="0" dirty="0"/>
            </a:br>
            <a:r>
              <a:rPr lang="en-US" sz="1800" b="0" dirty="0"/>
              <a:t>including dynamic checklist</a:t>
            </a:r>
          </a:p>
          <a:p>
            <a:pPr>
              <a:spcBef>
                <a:spcPts val="1200"/>
              </a:spcBef>
            </a:pPr>
            <a:r>
              <a:rPr lang="en-US" sz="1800" b="0" dirty="0"/>
              <a:t>Possibility to enter notes and to create follow-up work orders</a:t>
            </a:r>
          </a:p>
          <a:p>
            <a:pPr>
              <a:spcBef>
                <a:spcPts val="1200"/>
              </a:spcBef>
            </a:pPr>
            <a:r>
              <a:rPr lang="en-US" sz="1800" b="0" dirty="0"/>
              <a:t>Checklists items grouped by activities and/or equipment (for route work orders)</a:t>
            </a:r>
          </a:p>
          <a:p>
            <a:pPr>
              <a:spcBef>
                <a:spcPts val="1200"/>
              </a:spcBef>
            </a:pPr>
            <a:r>
              <a:rPr lang="en-US" sz="1800" b="0" dirty="0"/>
              <a:t>Supporting e-signatures for formal processes</a:t>
            </a:r>
          </a:p>
          <a:p>
            <a:pPr>
              <a:spcBef>
                <a:spcPts val="1200"/>
              </a:spcBef>
            </a:pPr>
            <a:r>
              <a:rPr lang="en-US" sz="1800" b="0" dirty="0"/>
              <a:t>Can be used both in landscape and portrait mode</a:t>
            </a:r>
          </a:p>
          <a:p>
            <a:pPr>
              <a:spcBef>
                <a:spcPts val="1200"/>
              </a:spcBef>
            </a:pPr>
            <a:r>
              <a:rPr lang="en-US" sz="1800" b="0" dirty="0"/>
              <a:t>Entered results are automatically pushed to server to avoid data loss – especially important for long checklists</a:t>
            </a:r>
          </a:p>
          <a:p>
            <a:endParaRPr lang="en-GB" sz="1800" dirty="0"/>
          </a:p>
        </p:txBody>
      </p:sp>
      <p:sp>
        <p:nvSpPr>
          <p:cNvPr id="3" name="Title 2">
            <a:extLst>
              <a:ext uri="{FF2B5EF4-FFF2-40B4-BE49-F238E27FC236}">
                <a16:creationId xmlns:a16="http://schemas.microsoft.com/office/drawing/2014/main" id="{06069BCB-583F-34F6-1889-D690F0F82646}"/>
              </a:ext>
            </a:extLst>
          </p:cNvPr>
          <p:cNvSpPr>
            <a:spLocks noGrp="1"/>
          </p:cNvSpPr>
          <p:nvPr>
            <p:ph type="title"/>
          </p:nvPr>
        </p:nvSpPr>
        <p:spPr/>
        <p:txBody>
          <a:bodyPr/>
          <a:lstStyle/>
          <a:p>
            <a:r>
              <a:rPr lang="en-GB" dirty="0"/>
              <a:t>Checklists</a:t>
            </a:r>
          </a:p>
        </p:txBody>
      </p:sp>
      <p:pic>
        <p:nvPicPr>
          <p:cNvPr id="6" name="Picture 5">
            <a:extLst>
              <a:ext uri="{FF2B5EF4-FFF2-40B4-BE49-F238E27FC236}">
                <a16:creationId xmlns:a16="http://schemas.microsoft.com/office/drawing/2014/main" id="{1CB6F6E7-68B0-B26D-38DD-3A95292490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98728" y="373593"/>
            <a:ext cx="3086499" cy="5544206"/>
          </a:xfrm>
          <a:prstGeom prst="rect">
            <a:avLst/>
          </a:prstGeom>
        </p:spPr>
      </p:pic>
      <p:pic>
        <p:nvPicPr>
          <p:cNvPr id="7" name="Picture 6">
            <a:extLst>
              <a:ext uri="{FF2B5EF4-FFF2-40B4-BE49-F238E27FC236}">
                <a16:creationId xmlns:a16="http://schemas.microsoft.com/office/drawing/2014/main" id="{60567C5A-7529-A1E2-4C61-45E4AE9224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32870" y="1055493"/>
            <a:ext cx="2304707" cy="4049123"/>
          </a:xfrm>
          <a:prstGeom prst="rect">
            <a:avLst/>
          </a:prstGeom>
        </p:spPr>
      </p:pic>
    </p:spTree>
    <p:extLst>
      <p:ext uri="{BB962C8B-B14F-4D97-AF65-F5344CB8AC3E}">
        <p14:creationId xmlns:p14="http://schemas.microsoft.com/office/powerpoint/2010/main" val="4064173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35E98-8FCF-583D-4A6C-5BC3008B5666}"/>
              </a:ext>
            </a:extLst>
          </p:cNvPr>
          <p:cNvSpPr>
            <a:spLocks noGrp="1"/>
          </p:cNvSpPr>
          <p:nvPr>
            <p:ph type="title"/>
          </p:nvPr>
        </p:nvSpPr>
        <p:spPr/>
        <p:txBody>
          <a:bodyPr/>
          <a:lstStyle/>
          <a:p>
            <a:r>
              <a:rPr lang="en-GB" dirty="0"/>
              <a:t>EAM Light Checklists on tablets: Easier than paper!</a:t>
            </a:r>
          </a:p>
        </p:txBody>
      </p:sp>
      <p:pic>
        <p:nvPicPr>
          <p:cNvPr id="10" name="Picture 2" descr="Bildergebnis für ipad frame white">
            <a:extLst>
              <a:ext uri="{FF2B5EF4-FFF2-40B4-BE49-F238E27FC236}">
                <a16:creationId xmlns:a16="http://schemas.microsoft.com/office/drawing/2014/main" id="{B5BF671A-2A42-2A3E-BC2F-EEEDB4D5F7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05010" y="2175456"/>
            <a:ext cx="3849023" cy="27284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655F854-86EF-0D5E-3AA3-1E086C644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6223" y="2344320"/>
            <a:ext cx="3221585" cy="2402004"/>
          </a:xfrm>
          <a:prstGeom prst="rect">
            <a:avLst/>
          </a:prstGeom>
        </p:spPr>
      </p:pic>
      <p:grpSp>
        <p:nvGrpSpPr>
          <p:cNvPr id="13" name="Group 12">
            <a:extLst>
              <a:ext uri="{FF2B5EF4-FFF2-40B4-BE49-F238E27FC236}">
                <a16:creationId xmlns:a16="http://schemas.microsoft.com/office/drawing/2014/main" id="{885B598E-EC9E-6592-58E5-9A74E6E12E94}"/>
              </a:ext>
            </a:extLst>
          </p:cNvPr>
          <p:cNvGrpSpPr/>
          <p:nvPr/>
        </p:nvGrpSpPr>
        <p:grpSpPr>
          <a:xfrm>
            <a:off x="329755" y="2181092"/>
            <a:ext cx="3849023" cy="2728462"/>
            <a:chOff x="3708729" y="2435861"/>
            <a:chExt cx="4749472" cy="3366764"/>
          </a:xfrm>
        </p:grpSpPr>
        <p:pic>
          <p:nvPicPr>
            <p:cNvPr id="14" name="Picture 2" descr="Bildergebnis für ipad frame white">
              <a:extLst>
                <a:ext uri="{FF2B5EF4-FFF2-40B4-BE49-F238E27FC236}">
                  <a16:creationId xmlns:a16="http://schemas.microsoft.com/office/drawing/2014/main" id="{A8484040-9F46-03EC-C661-9B10CB4E501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8729" y="2435861"/>
              <a:ext cx="4749472" cy="33667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creen Clipping">
              <a:extLst>
                <a:ext uri="{FF2B5EF4-FFF2-40B4-BE49-F238E27FC236}">
                  <a16:creationId xmlns:a16="http://schemas.microsoft.com/office/drawing/2014/main" id="{96C8A766-CE34-FDCB-CFBA-581757BE82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6405" y="2643040"/>
              <a:ext cx="3970795" cy="2965530"/>
            </a:xfrm>
            <a:prstGeom prst="rect">
              <a:avLst/>
            </a:prstGeom>
          </p:spPr>
        </p:pic>
      </p:grpSp>
      <p:pic>
        <p:nvPicPr>
          <p:cNvPr id="16" name="Graphic 15">
            <a:extLst>
              <a:ext uri="{FF2B5EF4-FFF2-40B4-BE49-F238E27FC236}">
                <a16:creationId xmlns:a16="http://schemas.microsoft.com/office/drawing/2014/main" id="{F3C166CA-56C6-5614-90A0-31E8F167EF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7693" y="1806973"/>
            <a:ext cx="2468401" cy="3487335"/>
          </a:xfrm>
          <a:prstGeom prst="rect">
            <a:avLst/>
          </a:prstGeom>
        </p:spPr>
      </p:pic>
    </p:spTree>
    <p:extLst>
      <p:ext uri="{BB962C8B-B14F-4D97-AF65-F5344CB8AC3E}">
        <p14:creationId xmlns:p14="http://schemas.microsoft.com/office/powerpoint/2010/main" val="591938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38505C-51F7-8479-E604-9E164D89215B}"/>
              </a:ext>
            </a:extLst>
          </p:cNvPr>
          <p:cNvPicPr>
            <a:picLocks noChangeAspect="1"/>
          </p:cNvPicPr>
          <p:nvPr/>
        </p:nvPicPr>
        <p:blipFill>
          <a:blip r:embed="rId2"/>
          <a:stretch>
            <a:fillRect/>
          </a:stretch>
        </p:blipFill>
        <p:spPr>
          <a:xfrm>
            <a:off x="243493" y="1170496"/>
            <a:ext cx="8069119" cy="4753226"/>
          </a:xfrm>
          <a:prstGeom prst="rect">
            <a:avLst/>
          </a:prstGeom>
        </p:spPr>
      </p:pic>
      <p:sp>
        <p:nvSpPr>
          <p:cNvPr id="3" name="Title 2">
            <a:extLst>
              <a:ext uri="{FF2B5EF4-FFF2-40B4-BE49-F238E27FC236}">
                <a16:creationId xmlns:a16="http://schemas.microsoft.com/office/drawing/2014/main" id="{0D0B8683-637B-CF3B-1A62-3E70C44A53B7}"/>
              </a:ext>
            </a:extLst>
          </p:cNvPr>
          <p:cNvSpPr>
            <a:spLocks noGrp="1"/>
          </p:cNvSpPr>
          <p:nvPr>
            <p:ph type="title"/>
          </p:nvPr>
        </p:nvSpPr>
        <p:spPr/>
        <p:txBody>
          <a:bodyPr/>
          <a:lstStyle/>
          <a:p>
            <a:r>
              <a:rPr lang="en-GB" dirty="0"/>
              <a:t>Part usage</a:t>
            </a:r>
          </a:p>
        </p:txBody>
      </p:sp>
      <p:pic>
        <p:nvPicPr>
          <p:cNvPr id="7" name="Picture Placeholder 6">
            <a:extLst>
              <a:ext uri="{FF2B5EF4-FFF2-40B4-BE49-F238E27FC236}">
                <a16:creationId xmlns:a16="http://schemas.microsoft.com/office/drawing/2014/main" id="{02365C80-118A-076D-CAB0-F65A8C13B80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bwMode="auto">
          <a:prstGeom prst="rect">
            <a:avLst/>
          </a:prstGeom>
          <a:noFill/>
          <a:ln w="0">
            <a:noFill/>
          </a:ln>
        </p:spPr>
      </p:pic>
    </p:spTree>
    <p:extLst>
      <p:ext uri="{BB962C8B-B14F-4D97-AF65-F5344CB8AC3E}">
        <p14:creationId xmlns:p14="http://schemas.microsoft.com/office/powerpoint/2010/main" val="1171977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9EC64-E456-4E43-9FAF-FC11F63652FB}"/>
              </a:ext>
            </a:extLst>
          </p:cNvPr>
          <p:cNvPicPr>
            <a:picLocks noChangeAspect="1"/>
          </p:cNvPicPr>
          <p:nvPr/>
        </p:nvPicPr>
        <p:blipFill>
          <a:blip r:embed="rId2" cstate="screen">
            <a:extLst>
              <a:ext uri="{28A0092B-C50C-407E-A947-70E740481C1C}">
                <a14:useLocalDpi xmlns:a14="http://schemas.microsoft.com/office/drawing/2010/main"/>
              </a:ext>
            </a:extLst>
          </a:blip>
          <a:srcRect b="-5073"/>
          <a:stretch>
            <a:fillRect/>
          </a:stretch>
        </p:blipFill>
        <p:spPr>
          <a:xfrm>
            <a:off x="8084548" y="548296"/>
            <a:ext cx="2589869" cy="5613392"/>
          </a:xfrm>
          <a:prstGeom prst="rect">
            <a:avLst/>
          </a:prstGeom>
        </p:spPr>
      </p:pic>
      <p:pic>
        <p:nvPicPr>
          <p:cNvPr id="6" name="Picture 5">
            <a:extLst>
              <a:ext uri="{FF2B5EF4-FFF2-40B4-BE49-F238E27FC236}">
                <a16:creationId xmlns:a16="http://schemas.microsoft.com/office/drawing/2014/main" id="{3634B84D-4052-E1BD-AE82-F2356DC1DE3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02537" y="104052"/>
            <a:ext cx="2922547" cy="5869148"/>
          </a:xfrm>
          <a:prstGeom prst="rect">
            <a:avLst/>
          </a:prstGeom>
        </p:spPr>
      </p:pic>
      <p:sp>
        <p:nvSpPr>
          <p:cNvPr id="2" name="Content Placeholder 1">
            <a:extLst>
              <a:ext uri="{FF2B5EF4-FFF2-40B4-BE49-F238E27FC236}">
                <a16:creationId xmlns:a16="http://schemas.microsoft.com/office/drawing/2014/main" id="{440DF20E-B2F1-215B-E9D4-5409B9A55F8A}"/>
              </a:ext>
            </a:extLst>
          </p:cNvPr>
          <p:cNvSpPr>
            <a:spLocks noGrp="1"/>
          </p:cNvSpPr>
          <p:nvPr>
            <p:ph idx="1"/>
          </p:nvPr>
        </p:nvSpPr>
        <p:spPr>
          <a:xfrm>
            <a:off x="407990" y="1592263"/>
            <a:ext cx="5962993" cy="4608512"/>
          </a:xfrm>
        </p:spPr>
        <p:txBody>
          <a:bodyPr/>
          <a:lstStyle/>
          <a:p>
            <a:pPr>
              <a:spcAft>
                <a:spcPts val="0"/>
              </a:spcAft>
            </a:pPr>
            <a:r>
              <a:rPr lang="en-GB" sz="1800" b="0" dirty="0"/>
              <a:t>HxGN EAM is a great application packed with functionality and industry best practice</a:t>
            </a:r>
          </a:p>
          <a:p>
            <a:pPr>
              <a:spcAft>
                <a:spcPts val="0"/>
              </a:spcAft>
            </a:pPr>
            <a:endParaRPr lang="en-GB" sz="1800" b="0" dirty="0"/>
          </a:p>
          <a:p>
            <a:pPr>
              <a:spcAft>
                <a:spcPts val="0"/>
              </a:spcAft>
            </a:pPr>
            <a:r>
              <a:rPr lang="en-GB" sz="1800" b="0" dirty="0"/>
              <a:t>Not all users need all that functionality,</a:t>
            </a:r>
            <a:br>
              <a:rPr lang="en-GB" sz="1800" b="0" dirty="0"/>
            </a:br>
            <a:r>
              <a:rPr lang="en-GB" sz="1800" b="0" dirty="0"/>
              <a:t>especially not all the time</a:t>
            </a:r>
          </a:p>
          <a:p>
            <a:pPr>
              <a:spcAft>
                <a:spcPts val="0"/>
              </a:spcAft>
            </a:pPr>
            <a:endParaRPr lang="en-GB" sz="1800" b="0" dirty="0"/>
          </a:p>
          <a:p>
            <a:pPr>
              <a:spcAft>
                <a:spcPts val="0"/>
              </a:spcAft>
            </a:pPr>
            <a:r>
              <a:rPr lang="en-GB" sz="1800" b="0" dirty="0"/>
              <a:t>A web application that provides </a:t>
            </a:r>
            <a:br>
              <a:rPr lang="en-GB" sz="1800" b="0" dirty="0"/>
            </a:br>
            <a:r>
              <a:rPr lang="en-GB" sz="1800" b="0" dirty="0"/>
              <a:t>a limited sub-set of the most used functions</a:t>
            </a:r>
          </a:p>
          <a:p>
            <a:pPr>
              <a:spcAft>
                <a:spcPts val="0"/>
              </a:spcAft>
            </a:pPr>
            <a:endParaRPr lang="en-GB" sz="1800" b="0" dirty="0"/>
          </a:p>
          <a:p>
            <a:pPr>
              <a:spcAft>
                <a:spcPts val="0"/>
              </a:spcAft>
            </a:pPr>
            <a:r>
              <a:rPr lang="en-GB" sz="1800" dirty="0"/>
              <a:t>The purpose is to provide a simple and intuitive tool that can be used </a:t>
            </a:r>
            <a:br>
              <a:rPr lang="en-GB" sz="1800" dirty="0"/>
            </a:br>
            <a:endParaRPr lang="en-GB" sz="1800" dirty="0"/>
          </a:p>
          <a:p>
            <a:pPr lvl="1">
              <a:spcAft>
                <a:spcPts val="0"/>
              </a:spcAft>
            </a:pPr>
            <a:r>
              <a:rPr lang="en-GB" dirty="0"/>
              <a:t>with little or no training and </a:t>
            </a:r>
          </a:p>
          <a:p>
            <a:pPr lvl="1">
              <a:spcAft>
                <a:spcPts val="0"/>
              </a:spcAft>
            </a:pPr>
            <a:r>
              <a:rPr lang="en-GB" dirty="0"/>
              <a:t>without on device deployment </a:t>
            </a:r>
          </a:p>
          <a:p>
            <a:endParaRPr lang="en-GB" sz="1800" b="0" dirty="0"/>
          </a:p>
          <a:p>
            <a:endParaRPr lang="en-GB" dirty="0"/>
          </a:p>
          <a:p>
            <a:endParaRPr lang="en-GB" dirty="0"/>
          </a:p>
        </p:txBody>
      </p:sp>
      <p:sp>
        <p:nvSpPr>
          <p:cNvPr id="3" name="Title 2">
            <a:extLst>
              <a:ext uri="{FF2B5EF4-FFF2-40B4-BE49-F238E27FC236}">
                <a16:creationId xmlns:a16="http://schemas.microsoft.com/office/drawing/2014/main" id="{7AFD6B20-70A4-829F-C354-0FFB104087E8}"/>
              </a:ext>
            </a:extLst>
          </p:cNvPr>
          <p:cNvSpPr>
            <a:spLocks noGrp="1"/>
          </p:cNvSpPr>
          <p:nvPr>
            <p:ph type="title"/>
          </p:nvPr>
        </p:nvSpPr>
        <p:spPr/>
        <p:txBody>
          <a:bodyPr/>
          <a:lstStyle/>
          <a:p>
            <a:r>
              <a:rPr lang="en-GB" dirty="0"/>
              <a:t>The need for EAM Light </a:t>
            </a:r>
          </a:p>
        </p:txBody>
      </p:sp>
    </p:spTree>
    <p:extLst>
      <p:ext uri="{BB962C8B-B14F-4D97-AF65-F5344CB8AC3E}">
        <p14:creationId xmlns:p14="http://schemas.microsoft.com/office/powerpoint/2010/main" val="49932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C6DC98-2BF3-B3AE-0226-219E407546E1}"/>
              </a:ext>
            </a:extLst>
          </p:cNvPr>
          <p:cNvSpPr>
            <a:spLocks noGrp="1"/>
          </p:cNvSpPr>
          <p:nvPr>
            <p:ph idx="1"/>
          </p:nvPr>
        </p:nvSpPr>
        <p:spPr>
          <a:xfrm>
            <a:off x="7674964" y="1592263"/>
            <a:ext cx="4109048" cy="4608512"/>
          </a:xfrm>
        </p:spPr>
        <p:txBody>
          <a:bodyPr/>
          <a:lstStyle/>
          <a:p>
            <a:pPr marL="285750" indent="-285750">
              <a:buFont typeface="Arial" panose="020B0604020202020204" pitchFamily="34" charset="0"/>
              <a:buChar char="•"/>
            </a:pPr>
            <a:r>
              <a:rPr lang="en-US" sz="1800" b="0" dirty="0"/>
              <a:t>Quick overview of already entered comments. </a:t>
            </a:r>
          </a:p>
          <a:p>
            <a:pPr marL="742950" lvl="1" indent="-285750">
              <a:buFont typeface="Arial" panose="020B0604020202020204" pitchFamily="34" charset="0"/>
              <a:buChar char="•"/>
            </a:pPr>
            <a:r>
              <a:rPr lang="en-US" dirty="0"/>
              <a:t>When and by whom</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sz="1800" b="0" dirty="0"/>
              <a:t>Easy to add new comments.</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r>
              <a:rPr lang="en-US" sz="1800" b="0" dirty="0"/>
              <a:t>Simple to email WO link to colleagues for information or to request more details.</a:t>
            </a:r>
          </a:p>
          <a:p>
            <a:endParaRPr lang="en-GB" dirty="0"/>
          </a:p>
        </p:txBody>
      </p:sp>
      <p:sp>
        <p:nvSpPr>
          <p:cNvPr id="3" name="Title 2">
            <a:extLst>
              <a:ext uri="{FF2B5EF4-FFF2-40B4-BE49-F238E27FC236}">
                <a16:creationId xmlns:a16="http://schemas.microsoft.com/office/drawing/2014/main" id="{7425CF60-6390-D093-449F-3FD20495B29D}"/>
              </a:ext>
            </a:extLst>
          </p:cNvPr>
          <p:cNvSpPr>
            <a:spLocks noGrp="1"/>
          </p:cNvSpPr>
          <p:nvPr>
            <p:ph type="title"/>
          </p:nvPr>
        </p:nvSpPr>
        <p:spPr/>
        <p:txBody>
          <a:bodyPr/>
          <a:lstStyle/>
          <a:p>
            <a:r>
              <a:rPr lang="en-GB" dirty="0"/>
              <a:t>Easy to capture WO conversations</a:t>
            </a:r>
          </a:p>
        </p:txBody>
      </p:sp>
      <p:pic>
        <p:nvPicPr>
          <p:cNvPr id="6" name="Picture 5">
            <a:extLst>
              <a:ext uri="{FF2B5EF4-FFF2-40B4-BE49-F238E27FC236}">
                <a16:creationId xmlns:a16="http://schemas.microsoft.com/office/drawing/2014/main" id="{2FC77EEB-843B-0781-EBF6-3965B54D4A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0324" y="1996804"/>
            <a:ext cx="4248936" cy="2864389"/>
          </a:xfrm>
          <a:prstGeom prst="rect">
            <a:avLst/>
          </a:prstGeom>
        </p:spPr>
      </p:pic>
      <p:pic>
        <p:nvPicPr>
          <p:cNvPr id="7" name="Picture 6">
            <a:extLst>
              <a:ext uri="{FF2B5EF4-FFF2-40B4-BE49-F238E27FC236}">
                <a16:creationId xmlns:a16="http://schemas.microsoft.com/office/drawing/2014/main" id="{4785226A-550A-F3D5-95BF-972CE16A03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74068" y="1996805"/>
            <a:ext cx="1596140" cy="2864389"/>
          </a:xfrm>
          <a:prstGeom prst="rect">
            <a:avLst/>
          </a:prstGeom>
        </p:spPr>
      </p:pic>
    </p:spTree>
    <p:extLst>
      <p:ext uri="{BB962C8B-B14F-4D97-AF65-F5344CB8AC3E}">
        <p14:creationId xmlns:p14="http://schemas.microsoft.com/office/powerpoint/2010/main" val="1229663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2BB87-F04B-76B3-CF19-D445D41A0D3D}"/>
              </a:ext>
            </a:extLst>
          </p:cNvPr>
          <p:cNvSpPr>
            <a:spLocks noGrp="1"/>
          </p:cNvSpPr>
          <p:nvPr>
            <p:ph type="title"/>
          </p:nvPr>
        </p:nvSpPr>
        <p:spPr/>
        <p:txBody>
          <a:bodyPr/>
          <a:lstStyle/>
          <a:p>
            <a:r>
              <a:rPr lang="en-GB" dirty="0"/>
              <a:t>Example use case:</a:t>
            </a:r>
          </a:p>
        </p:txBody>
      </p:sp>
      <p:sp>
        <p:nvSpPr>
          <p:cNvPr id="6" name="TextBox 5">
            <a:extLst>
              <a:ext uri="{FF2B5EF4-FFF2-40B4-BE49-F238E27FC236}">
                <a16:creationId xmlns:a16="http://schemas.microsoft.com/office/drawing/2014/main" id="{1DA98D99-24F3-7100-4D36-0157DD9C3F2E}"/>
              </a:ext>
            </a:extLst>
          </p:cNvPr>
          <p:cNvSpPr txBox="1"/>
          <p:nvPr/>
        </p:nvSpPr>
        <p:spPr>
          <a:xfrm>
            <a:off x="942139" y="2890391"/>
            <a:ext cx="3674404" cy="1200329"/>
          </a:xfrm>
          <a:prstGeom prst="rect">
            <a:avLst/>
          </a:prstGeom>
          <a:noFill/>
        </p:spPr>
        <p:txBody>
          <a:bodyPr wrap="none" rtlCol="0">
            <a:spAutoFit/>
          </a:bodyPr>
          <a:lstStyle/>
          <a:p>
            <a:r>
              <a:rPr lang="en-US" b="1" dirty="0"/>
              <a:t>Meter readings:</a:t>
            </a:r>
          </a:p>
          <a:p>
            <a:pPr marL="285750" indent="-285750">
              <a:buFont typeface="Arial" panose="020B0604020202020204" pitchFamily="34" charset="0"/>
              <a:buChar char="•"/>
            </a:pPr>
            <a:r>
              <a:rPr lang="en-US" dirty="0"/>
              <a:t>By scanning Meter code or</a:t>
            </a:r>
          </a:p>
          <a:p>
            <a:pPr marL="285750" indent="-285750">
              <a:buFont typeface="Arial" panose="020B0604020202020204" pitchFamily="34" charset="0"/>
              <a:buChar char="•"/>
            </a:pPr>
            <a:r>
              <a:rPr lang="en-US" dirty="0"/>
              <a:t>By scanning Equipment identifier</a:t>
            </a:r>
          </a:p>
          <a:p>
            <a:pPr marL="285750" indent="-285750">
              <a:buFontTx/>
              <a:buChar char="-"/>
            </a:pPr>
            <a:endParaRPr lang="en-GB" dirty="0"/>
          </a:p>
        </p:txBody>
      </p:sp>
      <p:grpSp>
        <p:nvGrpSpPr>
          <p:cNvPr id="7" name="Group 6">
            <a:extLst>
              <a:ext uri="{FF2B5EF4-FFF2-40B4-BE49-F238E27FC236}">
                <a16:creationId xmlns:a16="http://schemas.microsoft.com/office/drawing/2014/main" id="{F18487A2-B2CA-51A0-7C60-7F42E6281F45}"/>
              </a:ext>
            </a:extLst>
          </p:cNvPr>
          <p:cNvGrpSpPr/>
          <p:nvPr/>
        </p:nvGrpSpPr>
        <p:grpSpPr>
          <a:xfrm>
            <a:off x="4889852" y="1571256"/>
            <a:ext cx="2412295" cy="4333148"/>
            <a:chOff x="3793361" y="119330"/>
            <a:chExt cx="2412295" cy="4333148"/>
          </a:xfrm>
        </p:grpSpPr>
        <p:pic>
          <p:nvPicPr>
            <p:cNvPr id="8" name="Picture 7">
              <a:extLst>
                <a:ext uri="{FF2B5EF4-FFF2-40B4-BE49-F238E27FC236}">
                  <a16:creationId xmlns:a16="http://schemas.microsoft.com/office/drawing/2014/main" id="{0482B4DB-872A-B85F-A2DB-745AB5C2A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3361" y="119330"/>
              <a:ext cx="2412295" cy="4333148"/>
            </a:xfrm>
            <a:prstGeom prst="rect">
              <a:avLst/>
            </a:prstGeom>
          </p:spPr>
        </p:pic>
        <p:pic>
          <p:nvPicPr>
            <p:cNvPr id="9" name="Picture 8">
              <a:extLst>
                <a:ext uri="{FF2B5EF4-FFF2-40B4-BE49-F238E27FC236}">
                  <a16:creationId xmlns:a16="http://schemas.microsoft.com/office/drawing/2014/main" id="{3A4AB574-6B2A-8C52-0DD3-7FF76B4E1D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5299" y="704837"/>
              <a:ext cx="1761851" cy="3082838"/>
            </a:xfrm>
            <a:prstGeom prst="rect">
              <a:avLst/>
            </a:prstGeom>
          </p:spPr>
        </p:pic>
      </p:grpSp>
      <p:grpSp>
        <p:nvGrpSpPr>
          <p:cNvPr id="10" name="Group 9">
            <a:extLst>
              <a:ext uri="{FF2B5EF4-FFF2-40B4-BE49-F238E27FC236}">
                <a16:creationId xmlns:a16="http://schemas.microsoft.com/office/drawing/2014/main" id="{B602EB03-88FF-F9B1-3B5F-8507197981A3}"/>
              </a:ext>
            </a:extLst>
          </p:cNvPr>
          <p:cNvGrpSpPr/>
          <p:nvPr/>
        </p:nvGrpSpPr>
        <p:grpSpPr>
          <a:xfrm>
            <a:off x="7835826" y="1409075"/>
            <a:ext cx="3084507" cy="4666892"/>
            <a:chOff x="9283120" y="2466531"/>
            <a:chExt cx="2554038" cy="3864287"/>
          </a:xfrm>
        </p:grpSpPr>
        <p:pic>
          <p:nvPicPr>
            <p:cNvPr id="11" name="Picture 10">
              <a:extLst>
                <a:ext uri="{FF2B5EF4-FFF2-40B4-BE49-F238E27FC236}">
                  <a16:creationId xmlns:a16="http://schemas.microsoft.com/office/drawing/2014/main" id="{41A1E8B0-A531-BCC6-3BEB-F8C351F0C3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6"/>
            <a:stretch/>
          </p:blipFill>
          <p:spPr>
            <a:xfrm>
              <a:off x="9753147" y="2563512"/>
              <a:ext cx="1630401" cy="3534086"/>
            </a:xfrm>
            <a:prstGeom prst="rect">
              <a:avLst/>
            </a:prstGeom>
            <a:ln>
              <a:solidFill>
                <a:schemeClr val="tx2"/>
              </a:solidFill>
            </a:ln>
          </p:spPr>
        </p:pic>
        <p:pic>
          <p:nvPicPr>
            <p:cNvPr id="12" name="Picture 11">
              <a:extLst>
                <a:ext uri="{FF2B5EF4-FFF2-40B4-BE49-F238E27FC236}">
                  <a16:creationId xmlns:a16="http://schemas.microsoft.com/office/drawing/2014/main" id="{1DBB62FD-E810-F640-EE4F-52942A68C5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3120" y="2466531"/>
              <a:ext cx="2554038" cy="3864287"/>
            </a:xfrm>
            <a:prstGeom prst="rect">
              <a:avLst/>
            </a:prstGeom>
          </p:spPr>
        </p:pic>
      </p:grpSp>
    </p:spTree>
    <p:extLst>
      <p:ext uri="{BB962C8B-B14F-4D97-AF65-F5344CB8AC3E}">
        <p14:creationId xmlns:p14="http://schemas.microsoft.com/office/powerpoint/2010/main" val="255387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2BB87-F04B-76B3-CF19-D445D41A0D3D}"/>
              </a:ext>
            </a:extLst>
          </p:cNvPr>
          <p:cNvSpPr>
            <a:spLocks noGrp="1"/>
          </p:cNvSpPr>
          <p:nvPr>
            <p:ph type="title"/>
          </p:nvPr>
        </p:nvSpPr>
        <p:spPr/>
        <p:txBody>
          <a:bodyPr/>
          <a:lstStyle/>
          <a:p>
            <a:r>
              <a:rPr lang="en-GB" dirty="0"/>
              <a:t>Example use case:</a:t>
            </a:r>
          </a:p>
        </p:txBody>
      </p:sp>
      <p:sp>
        <p:nvSpPr>
          <p:cNvPr id="2" name="TextBox 1">
            <a:extLst>
              <a:ext uri="{FF2B5EF4-FFF2-40B4-BE49-F238E27FC236}">
                <a16:creationId xmlns:a16="http://schemas.microsoft.com/office/drawing/2014/main" id="{BC97A831-6133-7A00-3C6B-F929207F3486}"/>
              </a:ext>
            </a:extLst>
          </p:cNvPr>
          <p:cNvSpPr txBox="1"/>
          <p:nvPr/>
        </p:nvSpPr>
        <p:spPr>
          <a:xfrm>
            <a:off x="2427358" y="3058977"/>
            <a:ext cx="3015569" cy="1200329"/>
          </a:xfrm>
          <a:prstGeom prst="rect">
            <a:avLst/>
          </a:prstGeom>
          <a:noFill/>
        </p:spPr>
        <p:txBody>
          <a:bodyPr wrap="none" rtlCol="0">
            <a:spAutoFit/>
          </a:bodyPr>
          <a:lstStyle/>
          <a:p>
            <a:r>
              <a:rPr lang="en-US" b="1" dirty="0"/>
              <a:t>Accessing Part information:</a:t>
            </a:r>
          </a:p>
          <a:p>
            <a:pPr marL="285750" indent="-285750">
              <a:buFont typeface="Arial" panose="020B0604020202020204" pitchFamily="34" charset="0"/>
              <a:buChar char="•"/>
            </a:pPr>
            <a:r>
              <a:rPr lang="en-US" dirty="0"/>
              <a:t>Available quantity in stock</a:t>
            </a:r>
          </a:p>
          <a:p>
            <a:pPr marL="285750" indent="-285750">
              <a:buFont typeface="Arial" panose="020B0604020202020204" pitchFamily="34" charset="0"/>
              <a:buChar char="•"/>
            </a:pPr>
            <a:r>
              <a:rPr lang="en-US" dirty="0"/>
              <a:t>Technical information</a:t>
            </a:r>
          </a:p>
          <a:p>
            <a:pPr marL="285750" indent="-285750">
              <a:buFontTx/>
              <a:buChar char="-"/>
            </a:pPr>
            <a:endParaRPr lang="en-GB" dirty="0"/>
          </a:p>
        </p:txBody>
      </p:sp>
      <p:pic>
        <p:nvPicPr>
          <p:cNvPr id="10" name="Picture 9">
            <a:extLst>
              <a:ext uri="{FF2B5EF4-FFF2-40B4-BE49-F238E27FC236}">
                <a16:creationId xmlns:a16="http://schemas.microsoft.com/office/drawing/2014/main" id="{1F943207-45D6-FD23-2B7C-F65DC668AB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4431" y="1274646"/>
            <a:ext cx="2412295" cy="4333148"/>
          </a:xfrm>
          <a:prstGeom prst="rect">
            <a:avLst/>
          </a:prstGeom>
        </p:spPr>
      </p:pic>
      <p:pic>
        <p:nvPicPr>
          <p:cNvPr id="11" name="Picture 10">
            <a:extLst>
              <a:ext uri="{FF2B5EF4-FFF2-40B4-BE49-F238E27FC236}">
                <a16:creationId xmlns:a16="http://schemas.microsoft.com/office/drawing/2014/main" id="{7DDBFA16-8DDB-5C56-7D68-61A085CA1F7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10465" y="1860153"/>
            <a:ext cx="1732350" cy="3082839"/>
          </a:xfrm>
          <a:prstGeom prst="rect">
            <a:avLst/>
          </a:prstGeom>
        </p:spPr>
      </p:pic>
    </p:spTree>
    <p:extLst>
      <p:ext uri="{BB962C8B-B14F-4D97-AF65-F5344CB8AC3E}">
        <p14:creationId xmlns:p14="http://schemas.microsoft.com/office/powerpoint/2010/main" val="3607024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74D413-8408-447D-6B60-FE00D63AAE73}"/>
              </a:ext>
            </a:extLst>
          </p:cNvPr>
          <p:cNvSpPr>
            <a:spLocks noGrp="1"/>
          </p:cNvSpPr>
          <p:nvPr>
            <p:ph idx="1"/>
          </p:nvPr>
        </p:nvSpPr>
        <p:spPr>
          <a:xfrm>
            <a:off x="407989" y="1592263"/>
            <a:ext cx="5265788" cy="4608512"/>
          </a:xfrm>
        </p:spPr>
        <p:txBody>
          <a:bodyPr/>
          <a:lstStyle/>
          <a:p>
            <a:r>
              <a:rPr lang="en-GB" sz="1800" b="0" dirty="0"/>
              <a:t>Leveraging the power of Screen Designer functionality in HxGN EAM!</a:t>
            </a:r>
          </a:p>
          <a:p>
            <a:pPr lvl="1"/>
            <a:r>
              <a:rPr lang="en-GB" sz="1400" b="0" dirty="0"/>
              <a:t>Text labels can be changed.</a:t>
            </a:r>
          </a:p>
          <a:p>
            <a:pPr lvl="1"/>
            <a:r>
              <a:rPr lang="en-GB" sz="1400" b="0" dirty="0"/>
              <a:t>Required / Protected / Hidden options supported.</a:t>
            </a:r>
          </a:p>
          <a:p>
            <a:pPr lvl="1"/>
            <a:r>
              <a:rPr lang="en-GB" sz="1400" b="0" dirty="0"/>
              <a:t>Default values available.</a:t>
            </a:r>
          </a:p>
          <a:p>
            <a:pPr lvl="1"/>
            <a:r>
              <a:rPr lang="en-GB" sz="1400" b="0" dirty="0"/>
              <a:t>Possible to hide whole regions</a:t>
            </a:r>
          </a:p>
          <a:p>
            <a:endParaRPr lang="en-GB" sz="1800" b="0" dirty="0"/>
          </a:p>
          <a:p>
            <a:r>
              <a:rPr lang="en-GB" sz="1800" b="0" dirty="0"/>
              <a:t>As EAM Light supports cloned screens, this open even more possibilities</a:t>
            </a:r>
          </a:p>
          <a:p>
            <a:endParaRPr lang="en-GB" sz="1800" b="0" dirty="0"/>
          </a:p>
          <a:p>
            <a:r>
              <a:rPr lang="en-GB" sz="1800" b="0" dirty="0"/>
              <a:t>To use it only two User Defined Grids are required</a:t>
            </a:r>
          </a:p>
          <a:p>
            <a:endParaRPr lang="en-GB" sz="1800" b="0" dirty="0"/>
          </a:p>
          <a:p>
            <a:endParaRPr lang="en-GB" dirty="0"/>
          </a:p>
        </p:txBody>
      </p:sp>
      <p:sp>
        <p:nvSpPr>
          <p:cNvPr id="3" name="Title 2">
            <a:extLst>
              <a:ext uri="{FF2B5EF4-FFF2-40B4-BE49-F238E27FC236}">
                <a16:creationId xmlns:a16="http://schemas.microsoft.com/office/drawing/2014/main" id="{8E46DF4F-6251-34DC-40F2-C35AA9BC32B9}"/>
              </a:ext>
            </a:extLst>
          </p:cNvPr>
          <p:cNvSpPr>
            <a:spLocks noGrp="1"/>
          </p:cNvSpPr>
          <p:nvPr>
            <p:ph type="title"/>
          </p:nvPr>
        </p:nvSpPr>
        <p:spPr/>
        <p:txBody>
          <a:bodyPr/>
          <a:lstStyle/>
          <a:p>
            <a:r>
              <a:rPr lang="en-GB" dirty="0"/>
              <a:t>Easy configuration</a:t>
            </a:r>
          </a:p>
        </p:txBody>
      </p:sp>
      <p:pic>
        <p:nvPicPr>
          <p:cNvPr id="7" name="Picture 6">
            <a:extLst>
              <a:ext uri="{FF2B5EF4-FFF2-40B4-BE49-F238E27FC236}">
                <a16:creationId xmlns:a16="http://schemas.microsoft.com/office/drawing/2014/main" id="{F2704A07-2964-1710-091D-C25E53B65D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1061" y="1016716"/>
            <a:ext cx="5891444" cy="4415642"/>
          </a:xfrm>
          <a:prstGeom prst="rect">
            <a:avLst/>
          </a:prstGeom>
        </p:spPr>
      </p:pic>
    </p:spTree>
    <p:extLst>
      <p:ext uri="{BB962C8B-B14F-4D97-AF65-F5344CB8AC3E}">
        <p14:creationId xmlns:p14="http://schemas.microsoft.com/office/powerpoint/2010/main" val="3431674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F724C03-D923-4B3D-3A0B-6CDD51BC0BDB}"/>
              </a:ext>
            </a:extLst>
          </p:cNvPr>
          <p:cNvSpPr>
            <a:spLocks noGrp="1"/>
          </p:cNvSpPr>
          <p:nvPr>
            <p:ph idx="1"/>
          </p:nvPr>
        </p:nvSpPr>
        <p:spPr/>
        <p:txBody>
          <a:bodyPr/>
          <a:lstStyle/>
          <a:p>
            <a:r>
              <a:rPr lang="en-GB" sz="2400" b="0" dirty="0"/>
              <a:t>CERN provides absolutely no warranty of any kind with respect to this software. The entire risk as to the quality and performance of this is with the user. In no event will be CERN liable to anyone for any damages arising out the use of this software, including, without limitation, damages resulting from lost data or lost profits, or for any special, incidental or consequential damages.</a:t>
            </a:r>
          </a:p>
          <a:p>
            <a:endParaRPr lang="en-GB" sz="2400" b="0" dirty="0"/>
          </a:p>
          <a:p>
            <a:r>
              <a:rPr lang="en-GB" sz="2400" b="0" dirty="0"/>
              <a:t>EAM Light is published under the GNU General Public License v3.0 or later</a:t>
            </a:r>
          </a:p>
        </p:txBody>
      </p:sp>
      <p:sp>
        <p:nvSpPr>
          <p:cNvPr id="6" name="Title 5">
            <a:extLst>
              <a:ext uri="{FF2B5EF4-FFF2-40B4-BE49-F238E27FC236}">
                <a16:creationId xmlns:a16="http://schemas.microsoft.com/office/drawing/2014/main" id="{9FB12E54-D191-D60C-44C8-E7388E5114E4}"/>
              </a:ext>
            </a:extLst>
          </p:cNvPr>
          <p:cNvSpPr>
            <a:spLocks noGrp="1"/>
          </p:cNvSpPr>
          <p:nvPr>
            <p:ph type="title"/>
          </p:nvPr>
        </p:nvSpPr>
        <p:spPr/>
        <p:txBody>
          <a:bodyPr/>
          <a:lstStyle/>
          <a:p>
            <a:r>
              <a:rPr lang="en-GB" dirty="0"/>
              <a:t>Reminder</a:t>
            </a:r>
          </a:p>
        </p:txBody>
      </p:sp>
    </p:spTree>
    <p:extLst>
      <p:ext uri="{BB962C8B-B14F-4D97-AF65-F5344CB8AC3E}">
        <p14:creationId xmlns:p14="http://schemas.microsoft.com/office/powerpoint/2010/main" val="244307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F475AE9-D5AB-D334-21BC-696699444B5E}"/>
              </a:ext>
            </a:extLst>
          </p:cNvPr>
          <p:cNvSpPr>
            <a:spLocks noGrp="1"/>
          </p:cNvSpPr>
          <p:nvPr>
            <p:ph idx="1"/>
          </p:nvPr>
        </p:nvSpPr>
        <p:spPr>
          <a:xfrm>
            <a:off x="407989" y="1592263"/>
            <a:ext cx="11252200" cy="4608512"/>
          </a:xfrm>
        </p:spPr>
        <p:txBody>
          <a:bodyPr/>
          <a:lstStyle/>
          <a:p>
            <a:r>
              <a:rPr lang="en-GB" sz="2000" b="0" dirty="0"/>
              <a:t>EAM Light can be installed on any server operating system supporting Docker</a:t>
            </a:r>
            <a:br>
              <a:rPr lang="en-GB" sz="2000" b="0" dirty="0"/>
            </a:br>
            <a:endParaRPr lang="en-GB" sz="2000" b="0" dirty="0"/>
          </a:p>
          <a:p>
            <a:r>
              <a:rPr lang="en-GB" sz="2000" b="0" dirty="0"/>
              <a:t>The application also supports both On-Premise and SaaS/Cloud installations of HxGN EAM and is agnostic of database used (SQL Server or Oracle).</a:t>
            </a:r>
          </a:p>
          <a:p>
            <a:endParaRPr lang="en-GB" sz="2000" b="0" dirty="0"/>
          </a:p>
          <a:p>
            <a:r>
              <a:rPr lang="en-GB" sz="2000" b="0" dirty="0"/>
              <a:t>EAM Light is available as pre-compiled single Docker image:  </a:t>
            </a:r>
            <a:r>
              <a:rPr lang="en-GB" sz="2000" b="0" dirty="0">
                <a:solidFill>
                  <a:schemeClr val="tx1"/>
                </a:solidFill>
                <a:latin typeface="Courier New" panose="02070309020205020404" pitchFamily="49" charset="0"/>
                <a:cs typeface="Courier New" panose="02070309020205020404" pitchFamily="49" charset="0"/>
              </a:rPr>
              <a:t>https://hub.docker.com/r/cerneam/eam-light</a:t>
            </a:r>
          </a:p>
          <a:p>
            <a:endParaRPr lang="en-GB" sz="2000" b="0" dirty="0"/>
          </a:p>
          <a:p>
            <a:r>
              <a:rPr lang="en-GB" sz="2000" b="0" dirty="0"/>
              <a:t>To start:</a:t>
            </a:r>
            <a:br>
              <a:rPr lang="en-GB" sz="2000" b="0" dirty="0"/>
            </a:br>
            <a:endParaRPr lang="en-GB" sz="2000" b="0" dirty="0"/>
          </a:p>
          <a:p>
            <a:pPr marL="0" indent="0">
              <a:buNone/>
            </a:pPr>
            <a:endParaRPr lang="en-GB" sz="2000" b="0" dirty="0"/>
          </a:p>
          <a:p>
            <a:r>
              <a:rPr lang="en-GB" sz="2000" b="0" dirty="0"/>
              <a:t>To modify the software, you need to download the Java source code and compile it yourself from</a:t>
            </a:r>
            <a:br>
              <a:rPr lang="en-GB" sz="2000" b="0" dirty="0"/>
            </a:br>
            <a:r>
              <a:rPr lang="en-GB" sz="2000" b="0" dirty="0">
                <a:solidFill>
                  <a:schemeClr val="tx1"/>
                </a:solidFill>
                <a:latin typeface="Courier New" panose="02070309020205020404" pitchFamily="49" charset="0"/>
                <a:cs typeface="Courier New" panose="02070309020205020404" pitchFamily="49" charset="0"/>
              </a:rPr>
              <a:t>https://github.com/cern-eam</a:t>
            </a:r>
            <a:endParaRPr lang="en-GB" sz="2000" b="0" dirty="0"/>
          </a:p>
        </p:txBody>
      </p:sp>
      <p:sp>
        <p:nvSpPr>
          <p:cNvPr id="3" name="Title 2">
            <a:extLst>
              <a:ext uri="{FF2B5EF4-FFF2-40B4-BE49-F238E27FC236}">
                <a16:creationId xmlns:a16="http://schemas.microsoft.com/office/drawing/2014/main" id="{E168C8B2-3793-DCE9-D519-A612438E1A8D}"/>
              </a:ext>
            </a:extLst>
          </p:cNvPr>
          <p:cNvSpPr>
            <a:spLocks noGrp="1"/>
          </p:cNvSpPr>
          <p:nvPr>
            <p:ph type="title"/>
          </p:nvPr>
        </p:nvSpPr>
        <p:spPr/>
        <p:txBody>
          <a:bodyPr/>
          <a:lstStyle/>
          <a:p>
            <a:r>
              <a:rPr lang="en-GB" dirty="0"/>
              <a:t>How to install the software?</a:t>
            </a:r>
          </a:p>
        </p:txBody>
      </p:sp>
      <p:sp>
        <p:nvSpPr>
          <p:cNvPr id="9" name="TextBox 8">
            <a:extLst>
              <a:ext uri="{FF2B5EF4-FFF2-40B4-BE49-F238E27FC236}">
                <a16:creationId xmlns:a16="http://schemas.microsoft.com/office/drawing/2014/main" id="{0A7C78A4-CFE5-F3DF-34F1-C0C32674452D}"/>
              </a:ext>
            </a:extLst>
          </p:cNvPr>
          <p:cNvSpPr txBox="1"/>
          <p:nvPr/>
        </p:nvSpPr>
        <p:spPr bwMode="auto">
          <a:xfrm>
            <a:off x="219074" y="4834265"/>
            <a:ext cx="11564937" cy="523220"/>
          </a:xfrm>
          <a:prstGeom prst="rect">
            <a:avLst/>
          </a:prstGeom>
          <a:noFill/>
        </p:spPr>
        <p:txBody>
          <a:bodyPr wrap="square">
            <a:spAutoFit/>
          </a:bodyPr>
          <a:lstStyle/>
          <a:p>
            <a:r>
              <a:rPr lang="en-GB" sz="1400" dirty="0">
                <a:latin typeface="Courier New" panose="02070309020205020404" pitchFamily="49" charset="0"/>
                <a:cs typeface="Courier New" panose="02070309020205020404" pitchFamily="49" charset="0"/>
              </a:rPr>
              <a:t>docker run -p 8080:80 -p 9090:9090 –e EAMLIGHT_INFOR_WS_URL=https://[Server URL]/axis/services/EWSConnector </a:t>
            </a:r>
            <a:br>
              <a:rPr lang="en-GB" sz="1400" dirty="0">
                <a:latin typeface="Courier New" panose="02070309020205020404" pitchFamily="49" charset="0"/>
                <a:cs typeface="Courier New" panose="02070309020205020404" pitchFamily="49" charset="0"/>
              </a:rPr>
            </a:br>
            <a:r>
              <a:rPr lang="en-GB" sz="1400" dirty="0" err="1">
                <a:latin typeface="Courier New" panose="02070309020205020404" pitchFamily="49" charset="0"/>
                <a:cs typeface="Courier New" panose="02070309020205020404" pitchFamily="49" charset="0"/>
              </a:rPr>
              <a:t>cerneam</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eam-light:latest</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40470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E0D2FC-69D9-2BAA-883E-56DA642619A4}"/>
              </a:ext>
            </a:extLst>
          </p:cNvPr>
          <p:cNvSpPr>
            <a:spLocks noGrp="1"/>
          </p:cNvSpPr>
          <p:nvPr>
            <p:ph type="title"/>
          </p:nvPr>
        </p:nvSpPr>
        <p:spPr/>
        <p:txBody>
          <a:bodyPr/>
          <a:lstStyle/>
          <a:p>
            <a:r>
              <a:rPr lang="en-GB" dirty="0"/>
              <a:t>Required: Supporting grids for each tenant</a:t>
            </a:r>
          </a:p>
        </p:txBody>
      </p:sp>
      <p:sp>
        <p:nvSpPr>
          <p:cNvPr id="5" name="Text Placeholder 4">
            <a:extLst>
              <a:ext uri="{FF2B5EF4-FFF2-40B4-BE49-F238E27FC236}">
                <a16:creationId xmlns:a16="http://schemas.microsoft.com/office/drawing/2014/main" id="{20271E8B-3935-8A17-E7FD-01A57533E16E}"/>
              </a:ext>
            </a:extLst>
          </p:cNvPr>
          <p:cNvSpPr>
            <a:spLocks noGrp="1"/>
          </p:cNvSpPr>
          <p:nvPr>
            <p:ph type="body" idx="1"/>
          </p:nvPr>
        </p:nvSpPr>
        <p:spPr/>
        <p:txBody>
          <a:bodyPr/>
          <a:lstStyle/>
          <a:p>
            <a:r>
              <a:rPr lang="en-GB" dirty="0"/>
              <a:t>Page layout</a:t>
            </a:r>
          </a:p>
        </p:txBody>
      </p:sp>
      <p:sp>
        <p:nvSpPr>
          <p:cNvPr id="6" name="Content Placeholder 5">
            <a:extLst>
              <a:ext uri="{FF2B5EF4-FFF2-40B4-BE49-F238E27FC236}">
                <a16:creationId xmlns:a16="http://schemas.microsoft.com/office/drawing/2014/main" id="{8D7B5ACE-F732-3EBC-E8D3-C43C2FB466F1}"/>
              </a:ext>
            </a:extLst>
          </p:cNvPr>
          <p:cNvSpPr>
            <a:spLocks noGrp="1"/>
          </p:cNvSpPr>
          <p:nvPr>
            <p:ph sz="half" idx="2"/>
          </p:nvPr>
        </p:nvSpPr>
        <p:spPr/>
        <p:txBody>
          <a:bodyPr/>
          <a:lstStyle/>
          <a:p>
            <a:r>
              <a:rPr lang="en-GB" b="0" dirty="0"/>
              <a:t>Grid name:</a:t>
            </a:r>
            <a:r>
              <a:rPr lang="en-GB" dirty="0"/>
              <a:t> PULAYT</a:t>
            </a:r>
          </a:p>
          <a:p>
            <a:r>
              <a:rPr lang="en-GB" b="0" dirty="0"/>
              <a:t>Description:</a:t>
            </a:r>
            <a:r>
              <a:rPr lang="en-GB" dirty="0"/>
              <a:t> Page Layout</a:t>
            </a:r>
          </a:p>
          <a:p>
            <a:r>
              <a:rPr lang="en-GB" b="0" dirty="0"/>
              <a:t>From Clause: </a:t>
            </a:r>
            <a:r>
              <a:rPr lang="en-GB" dirty="0"/>
              <a:t>R5PAGELAYOUT</a:t>
            </a:r>
          </a:p>
          <a:p>
            <a:r>
              <a:rPr lang="en-GB" b="0" dirty="0"/>
              <a:t>Select Clause: </a:t>
            </a:r>
            <a:r>
              <a:rPr lang="en-GB" dirty="0"/>
              <a:t>All fields</a:t>
            </a:r>
          </a:p>
          <a:p>
            <a:r>
              <a:rPr lang="en-GB" b="0" dirty="0"/>
              <a:t>Where Clause: </a:t>
            </a:r>
            <a:r>
              <a:rPr lang="en-GB" dirty="0"/>
              <a:t>1=1</a:t>
            </a:r>
            <a:br>
              <a:rPr lang="en-GB" dirty="0"/>
            </a:br>
            <a:endParaRPr lang="en-GB" dirty="0"/>
          </a:p>
          <a:p>
            <a:r>
              <a:rPr lang="en-GB" b="0" dirty="0"/>
              <a:t>Grid keys: </a:t>
            </a:r>
            <a:br>
              <a:rPr lang="en-GB" b="0" dirty="0"/>
            </a:br>
            <a:r>
              <a:rPr lang="en-GB" dirty="0"/>
              <a:t>PLO_USERGROUP,</a:t>
            </a:r>
            <a:br>
              <a:rPr lang="en-GB" dirty="0"/>
            </a:br>
            <a:r>
              <a:rPr lang="en-GB" dirty="0" err="1"/>
              <a:t>plo_elementid</a:t>
            </a:r>
            <a:r>
              <a:rPr lang="en-GB" dirty="0"/>
              <a:t>,</a:t>
            </a:r>
            <a:br>
              <a:rPr lang="en-GB" dirty="0"/>
            </a:br>
            <a:r>
              <a:rPr lang="en-GB" dirty="0" err="1"/>
              <a:t>plo_pagename</a:t>
            </a:r>
            <a:endParaRPr lang="en-GB" dirty="0"/>
          </a:p>
        </p:txBody>
      </p:sp>
      <p:sp>
        <p:nvSpPr>
          <p:cNvPr id="7" name="Text Placeholder 6">
            <a:extLst>
              <a:ext uri="{FF2B5EF4-FFF2-40B4-BE49-F238E27FC236}">
                <a16:creationId xmlns:a16="http://schemas.microsoft.com/office/drawing/2014/main" id="{61B23A3F-4C52-B4B1-755A-5B04241CD4D3}"/>
              </a:ext>
            </a:extLst>
          </p:cNvPr>
          <p:cNvSpPr>
            <a:spLocks noGrp="1"/>
          </p:cNvSpPr>
          <p:nvPr>
            <p:ph type="body" sz="quarter" idx="3"/>
          </p:nvPr>
        </p:nvSpPr>
        <p:spPr/>
        <p:txBody>
          <a:bodyPr/>
          <a:lstStyle/>
          <a:p>
            <a:r>
              <a:rPr lang="en-GB" dirty="0"/>
              <a:t>Default page layout</a:t>
            </a:r>
          </a:p>
        </p:txBody>
      </p:sp>
      <p:sp>
        <p:nvSpPr>
          <p:cNvPr id="8" name="Content Placeholder 7">
            <a:extLst>
              <a:ext uri="{FF2B5EF4-FFF2-40B4-BE49-F238E27FC236}">
                <a16:creationId xmlns:a16="http://schemas.microsoft.com/office/drawing/2014/main" id="{1CBD907D-946C-BCED-CE8E-0EBDD4B970D4}"/>
              </a:ext>
            </a:extLst>
          </p:cNvPr>
          <p:cNvSpPr>
            <a:spLocks noGrp="1"/>
          </p:cNvSpPr>
          <p:nvPr>
            <p:ph sz="quarter" idx="4"/>
          </p:nvPr>
        </p:nvSpPr>
        <p:spPr/>
        <p:txBody>
          <a:bodyPr/>
          <a:lstStyle/>
          <a:p>
            <a:r>
              <a:rPr lang="en-GB" b="0" dirty="0"/>
              <a:t>Grid name: </a:t>
            </a:r>
            <a:r>
              <a:rPr lang="en-GB" dirty="0"/>
              <a:t>DULAYT</a:t>
            </a:r>
          </a:p>
          <a:p>
            <a:r>
              <a:rPr lang="en-GB" b="0" dirty="0"/>
              <a:t>Description: </a:t>
            </a:r>
            <a:r>
              <a:rPr lang="en-GB" dirty="0"/>
              <a:t>Default Page Layout</a:t>
            </a:r>
          </a:p>
          <a:p>
            <a:r>
              <a:rPr lang="en-GB" b="0" dirty="0"/>
              <a:t>From Clause: </a:t>
            </a:r>
            <a:r>
              <a:rPr lang="en-GB" dirty="0"/>
              <a:t>R5DEFAULTPAGELAYOUT</a:t>
            </a:r>
          </a:p>
          <a:p>
            <a:r>
              <a:rPr lang="en-GB" b="0" dirty="0"/>
              <a:t>Select Clause: </a:t>
            </a:r>
            <a:r>
              <a:rPr lang="en-GB" dirty="0"/>
              <a:t>All fields</a:t>
            </a:r>
          </a:p>
          <a:p>
            <a:r>
              <a:rPr lang="en-GB" b="0" dirty="0"/>
              <a:t>Where Clause: </a:t>
            </a:r>
            <a:r>
              <a:rPr lang="en-GB" dirty="0"/>
              <a:t>1=1</a:t>
            </a:r>
            <a:br>
              <a:rPr lang="en-GB" dirty="0"/>
            </a:br>
            <a:endParaRPr lang="en-GB" dirty="0"/>
          </a:p>
          <a:p>
            <a:r>
              <a:rPr lang="en-GB" b="0" dirty="0"/>
              <a:t>Grid keys: </a:t>
            </a:r>
            <a:br>
              <a:rPr lang="en-GB" b="0" dirty="0"/>
            </a:br>
            <a:r>
              <a:rPr lang="en-GB" dirty="0" err="1"/>
              <a:t>pld_elementid</a:t>
            </a:r>
            <a:r>
              <a:rPr lang="en-GB" dirty="0"/>
              <a:t>, </a:t>
            </a:r>
            <a:br>
              <a:rPr lang="en-GB" dirty="0"/>
            </a:br>
            <a:r>
              <a:rPr lang="en-GB" dirty="0" err="1"/>
              <a:t>pld_pagename</a:t>
            </a:r>
            <a:endParaRPr lang="en-GB" dirty="0"/>
          </a:p>
        </p:txBody>
      </p:sp>
    </p:spTree>
    <p:extLst>
      <p:ext uri="{BB962C8B-B14F-4D97-AF65-F5344CB8AC3E}">
        <p14:creationId xmlns:p14="http://schemas.microsoft.com/office/powerpoint/2010/main" val="1461612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2737E1-8961-7C56-A2AE-5D50AA417032}"/>
              </a:ext>
            </a:extLst>
          </p:cNvPr>
          <p:cNvSpPr>
            <a:spLocks noGrp="1"/>
          </p:cNvSpPr>
          <p:nvPr>
            <p:ph idx="1"/>
          </p:nvPr>
        </p:nvSpPr>
        <p:spPr/>
        <p:txBody>
          <a:bodyPr/>
          <a:lstStyle/>
          <a:p>
            <a:r>
              <a:rPr lang="en-GB" dirty="0"/>
              <a:t>User Setup</a:t>
            </a:r>
          </a:p>
          <a:p>
            <a:pPr lvl="1"/>
            <a:r>
              <a:rPr lang="en-GB" b="1" dirty="0">
                <a:solidFill>
                  <a:srgbClr val="FF0000"/>
                </a:solidFill>
              </a:rPr>
              <a:t>Hexagon Applications – Connector </a:t>
            </a:r>
            <a:r>
              <a:rPr lang="en-GB" dirty="0"/>
              <a:t>selected</a:t>
            </a:r>
          </a:p>
          <a:p>
            <a:pPr lvl="1"/>
            <a:r>
              <a:rPr lang="en-GB" dirty="0"/>
              <a:t>Default organization</a:t>
            </a:r>
          </a:p>
          <a:p>
            <a:pPr lvl="1"/>
            <a:r>
              <a:rPr lang="en-GB" dirty="0"/>
              <a:t>Default department</a:t>
            </a:r>
          </a:p>
          <a:p>
            <a:pPr lvl="1"/>
            <a:r>
              <a:rPr lang="en-GB" dirty="0"/>
              <a:t>Optionally additional departments as comma separated list in UDFCHAR10</a:t>
            </a:r>
            <a:br>
              <a:rPr lang="en-GB" dirty="0"/>
            </a:br>
            <a:endParaRPr lang="en-GB" dirty="0"/>
          </a:p>
          <a:p>
            <a:r>
              <a:rPr lang="en-GB" dirty="0"/>
              <a:t>Employee</a:t>
            </a:r>
          </a:p>
          <a:p>
            <a:pPr lvl="1"/>
            <a:r>
              <a:rPr lang="en-GB" dirty="0"/>
              <a:t>Employee is linked to the EAM user</a:t>
            </a:r>
          </a:p>
          <a:p>
            <a:pPr lvl="1"/>
            <a:endParaRPr lang="en-GB" dirty="0"/>
          </a:p>
          <a:p>
            <a:r>
              <a:rPr lang="en-GB" dirty="0"/>
              <a:t>Fields are required in the default </a:t>
            </a:r>
            <a:r>
              <a:rPr lang="en-GB" dirty="0" err="1"/>
              <a:t>dataspies</a:t>
            </a:r>
            <a:r>
              <a:rPr lang="en-GB" dirty="0"/>
              <a:t> if they are not yet present	</a:t>
            </a:r>
          </a:p>
          <a:p>
            <a:pPr lvl="1"/>
            <a:r>
              <a:rPr lang="en-GB" dirty="0"/>
              <a:t>Work Order: Scheduled End Date, Department, Assigned to</a:t>
            </a:r>
          </a:p>
          <a:p>
            <a:pPr lvl="1"/>
            <a:r>
              <a:rPr lang="en-GB" dirty="0"/>
              <a:t>Work Order Activities Tab: Task plan</a:t>
            </a:r>
          </a:p>
        </p:txBody>
      </p:sp>
      <p:sp>
        <p:nvSpPr>
          <p:cNvPr id="3" name="Title 2">
            <a:extLst>
              <a:ext uri="{FF2B5EF4-FFF2-40B4-BE49-F238E27FC236}">
                <a16:creationId xmlns:a16="http://schemas.microsoft.com/office/drawing/2014/main" id="{FDA224FE-6311-D867-1B26-E3401E5F13AD}"/>
              </a:ext>
            </a:extLst>
          </p:cNvPr>
          <p:cNvSpPr>
            <a:spLocks noGrp="1"/>
          </p:cNvSpPr>
          <p:nvPr>
            <p:ph type="title"/>
          </p:nvPr>
        </p:nvSpPr>
        <p:spPr/>
        <p:txBody>
          <a:bodyPr/>
          <a:lstStyle/>
          <a:p>
            <a:r>
              <a:rPr lang="en-GB" dirty="0"/>
              <a:t>Hexagon EAM Configuration for EAM Light</a:t>
            </a:r>
          </a:p>
        </p:txBody>
      </p:sp>
    </p:spTree>
    <p:extLst>
      <p:ext uri="{BB962C8B-B14F-4D97-AF65-F5344CB8AC3E}">
        <p14:creationId xmlns:p14="http://schemas.microsoft.com/office/powerpoint/2010/main" val="995509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F6D69-229B-7FE4-4487-E5260F5E00E7}"/>
              </a:ext>
            </a:extLst>
          </p:cNvPr>
          <p:cNvSpPr>
            <a:spLocks noGrp="1"/>
          </p:cNvSpPr>
          <p:nvPr>
            <p:ph type="title"/>
          </p:nvPr>
        </p:nvSpPr>
        <p:spPr/>
        <p:txBody>
          <a:bodyPr/>
          <a:lstStyle/>
          <a:p>
            <a:r>
              <a:rPr lang="en-GB" dirty="0"/>
              <a:t>Listen to the assets!</a:t>
            </a:r>
          </a:p>
        </p:txBody>
      </p:sp>
      <p:sp>
        <p:nvSpPr>
          <p:cNvPr id="5" name="Content Placeholder 4">
            <a:extLst>
              <a:ext uri="{FF2B5EF4-FFF2-40B4-BE49-F238E27FC236}">
                <a16:creationId xmlns:a16="http://schemas.microsoft.com/office/drawing/2014/main" id="{E90AB214-4854-AD92-1F5F-8E0D495E9FE5}"/>
              </a:ext>
            </a:extLst>
          </p:cNvPr>
          <p:cNvSpPr>
            <a:spLocks noGrp="1"/>
          </p:cNvSpPr>
          <p:nvPr>
            <p:ph sz="half" idx="1"/>
          </p:nvPr>
        </p:nvSpPr>
        <p:spPr/>
        <p:txBody>
          <a:bodyPr/>
          <a:lstStyle/>
          <a:p>
            <a:pPr marL="342900" indent="-342900">
              <a:buFont typeface="Arial" panose="020B0604020202020204" pitchFamily="34" charset="0"/>
              <a:buChar char="•"/>
            </a:pPr>
            <a:endParaRPr lang="en-GB" b="0" dirty="0"/>
          </a:p>
          <a:p>
            <a:r>
              <a:rPr lang="en-GB" sz="2400" b="0" dirty="0"/>
              <a:t>Collect the highest quality data</a:t>
            </a:r>
            <a:br>
              <a:rPr lang="en-GB" sz="2400" b="0" dirty="0"/>
            </a:br>
            <a:endParaRPr lang="en-GB" sz="2400" b="0" dirty="0"/>
          </a:p>
          <a:p>
            <a:pPr marL="342900" indent="-342900">
              <a:buFont typeface="Arial" panose="020B0604020202020204" pitchFamily="34" charset="0"/>
              <a:buChar char="•"/>
            </a:pPr>
            <a:r>
              <a:rPr lang="en-GB" sz="2400" b="0" dirty="0"/>
              <a:t>Where is it produced</a:t>
            </a:r>
          </a:p>
          <a:p>
            <a:pPr marL="342900" indent="-342900">
              <a:buFont typeface="Arial" panose="020B0604020202020204" pitchFamily="34" charset="0"/>
              <a:buChar char="•"/>
            </a:pPr>
            <a:r>
              <a:rPr lang="en-GB" sz="2400" b="0" dirty="0"/>
              <a:t>When is it happening</a:t>
            </a:r>
          </a:p>
          <a:p>
            <a:pPr marL="342900" indent="-342900">
              <a:buFont typeface="Arial" panose="020B0604020202020204" pitchFamily="34" charset="0"/>
              <a:buChar char="•"/>
            </a:pPr>
            <a:r>
              <a:rPr lang="en-GB" sz="2400" b="0" dirty="0"/>
              <a:t>Directly by the contributors </a:t>
            </a:r>
          </a:p>
          <a:p>
            <a:pPr marL="342900" indent="-342900">
              <a:buFont typeface="Arial" panose="020B0604020202020204" pitchFamily="34" charset="0"/>
              <a:buChar char="•"/>
            </a:pPr>
            <a:r>
              <a:rPr lang="en-GB" sz="2400" b="0" dirty="0"/>
              <a:t>As easily as possible</a:t>
            </a:r>
          </a:p>
          <a:p>
            <a:endParaRPr lang="en-GB" sz="2400" b="0" dirty="0"/>
          </a:p>
          <a:p>
            <a:pPr algn="ctr"/>
            <a:r>
              <a:rPr lang="en-GB" sz="2400" dirty="0"/>
              <a:t>EAM Light helps </a:t>
            </a:r>
            <a:br>
              <a:rPr lang="en-GB" sz="2400" dirty="0"/>
            </a:br>
            <a:r>
              <a:rPr lang="en-GB" sz="2400" dirty="0"/>
              <a:t>to listen better on the field!</a:t>
            </a:r>
          </a:p>
        </p:txBody>
      </p:sp>
      <p:pic>
        <p:nvPicPr>
          <p:cNvPr id="8" name="Picture Placeholder 7" descr="Tools at mechanic workshop">
            <a:extLst>
              <a:ext uri="{FF2B5EF4-FFF2-40B4-BE49-F238E27FC236}">
                <a16:creationId xmlns:a16="http://schemas.microsoft.com/office/drawing/2014/main" id="{1AA25215-611A-A741-A697-B7BF7356025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Picture 12">
            <a:extLst>
              <a:ext uri="{FF2B5EF4-FFF2-40B4-BE49-F238E27FC236}">
                <a16:creationId xmlns:a16="http://schemas.microsoft.com/office/drawing/2014/main" id="{1D7607D0-4D29-7B94-8670-6BCBADB1733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69061" y="350641"/>
            <a:ext cx="2821316" cy="5616703"/>
          </a:xfrm>
          <a:prstGeom prst="rect">
            <a:avLst/>
          </a:prstGeom>
        </p:spPr>
      </p:pic>
    </p:spTree>
    <p:extLst>
      <p:ext uri="{BB962C8B-B14F-4D97-AF65-F5344CB8AC3E}">
        <p14:creationId xmlns:p14="http://schemas.microsoft.com/office/powerpoint/2010/main" val="127283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3C1DE1-B09E-D5DB-146B-2B8F008415D0}"/>
              </a:ext>
            </a:extLst>
          </p:cNvPr>
          <p:cNvSpPr>
            <a:spLocks noGrp="1"/>
          </p:cNvSpPr>
          <p:nvPr>
            <p:ph type="title"/>
          </p:nvPr>
        </p:nvSpPr>
        <p:spPr>
          <a:xfrm>
            <a:off x="347027" y="547597"/>
            <a:ext cx="11376025" cy="1343614"/>
          </a:xfrm>
        </p:spPr>
        <p:txBody>
          <a:bodyPr/>
          <a:lstStyle/>
          <a:p>
            <a:pPr algn="ctr"/>
            <a:br>
              <a:rPr lang="en-US" sz="4000" dirty="0"/>
            </a:br>
            <a:br>
              <a:rPr lang="en-US" sz="800" dirty="0"/>
            </a:br>
            <a:r>
              <a:rPr lang="en-US" sz="4000" dirty="0"/>
              <a:t>Questions?</a:t>
            </a:r>
          </a:p>
        </p:txBody>
      </p:sp>
      <p:sp>
        <p:nvSpPr>
          <p:cNvPr id="6" name="Slide Number Placeholder 5">
            <a:extLst>
              <a:ext uri="{FF2B5EF4-FFF2-40B4-BE49-F238E27FC236}">
                <a16:creationId xmlns:a16="http://schemas.microsoft.com/office/drawing/2014/main" id="{E929EAD2-2A87-9790-00B3-EFF4DAF0EBBD}"/>
              </a:ext>
            </a:extLst>
          </p:cNvPr>
          <p:cNvSpPr>
            <a:spLocks noGrp="1"/>
          </p:cNvSpPr>
          <p:nvPr>
            <p:ph type="sldNum" sz="quarter" idx="12"/>
          </p:nvPr>
        </p:nvSpPr>
        <p:spPr/>
        <p:txBody>
          <a:bodyPr/>
          <a:lstStyle/>
          <a:p>
            <a:fld id="{17918391-D411-FE40-AAD7-861AE5233E0E}" type="slidenum">
              <a:rPr lang="en-US" smtClean="0"/>
              <a:pPr/>
              <a:t>39</a:t>
            </a:fld>
            <a:endParaRPr lang="en-US"/>
          </a:p>
        </p:txBody>
      </p:sp>
      <p:pic>
        <p:nvPicPr>
          <p:cNvPr id="9" name="Picture 8">
            <a:extLst>
              <a:ext uri="{FF2B5EF4-FFF2-40B4-BE49-F238E27FC236}">
                <a16:creationId xmlns:a16="http://schemas.microsoft.com/office/drawing/2014/main" id="{FD4746A6-4E4E-E906-71E9-3401EC57ED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9" b="-3435"/>
          <a:stretch/>
        </p:blipFill>
        <p:spPr>
          <a:xfrm>
            <a:off x="0" y="2159727"/>
            <a:ext cx="12192000" cy="4859382"/>
          </a:xfrm>
          <a:prstGeom prst="rect">
            <a:avLst/>
          </a:prstGeom>
        </p:spPr>
      </p:pic>
    </p:spTree>
    <p:extLst>
      <p:ext uri="{BB962C8B-B14F-4D97-AF65-F5344CB8AC3E}">
        <p14:creationId xmlns:p14="http://schemas.microsoft.com/office/powerpoint/2010/main" val="1384137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107AE-A5B5-1A6D-7BE8-4462C6D2975C}"/>
              </a:ext>
            </a:extLst>
          </p:cNvPr>
          <p:cNvSpPr>
            <a:spLocks noGrp="1"/>
          </p:cNvSpPr>
          <p:nvPr>
            <p:ph type="title"/>
          </p:nvPr>
        </p:nvSpPr>
        <p:spPr/>
        <p:txBody>
          <a:bodyPr/>
          <a:lstStyle/>
          <a:p>
            <a:r>
              <a:rPr lang="en-GB" dirty="0"/>
              <a:t>2001 The beginning: WAP</a:t>
            </a:r>
            <a:br>
              <a:rPr lang="en-GB" dirty="0"/>
            </a:br>
            <a:endParaRPr lang="en-GB" dirty="0"/>
          </a:p>
        </p:txBody>
      </p:sp>
      <p:sp>
        <p:nvSpPr>
          <p:cNvPr id="8" name="Content Placeholder 7">
            <a:extLst>
              <a:ext uri="{FF2B5EF4-FFF2-40B4-BE49-F238E27FC236}">
                <a16:creationId xmlns:a16="http://schemas.microsoft.com/office/drawing/2014/main" id="{F4981B93-C408-A6E5-F943-6568B9C92EED}"/>
              </a:ext>
            </a:extLst>
          </p:cNvPr>
          <p:cNvSpPr>
            <a:spLocks noGrp="1"/>
          </p:cNvSpPr>
          <p:nvPr>
            <p:ph idx="1"/>
          </p:nvPr>
        </p:nvSpPr>
        <p:spPr/>
        <p:txBody>
          <a:bodyPr/>
          <a:lstStyle/>
          <a:p>
            <a:pPr marL="342900" indent="-342900">
              <a:buFont typeface="Arial" panose="020B0604020202020204" pitchFamily="34" charset="0"/>
              <a:buChar char="•"/>
            </a:pPr>
            <a:r>
              <a:rPr lang="en-GB" b="0" dirty="0"/>
              <a:t>First CERN EAM mobile interface for field workers</a:t>
            </a:r>
            <a:br>
              <a:rPr lang="en-GB" b="0" dirty="0"/>
            </a:br>
            <a:br>
              <a:rPr lang="en-GB" b="0" dirty="0"/>
            </a:br>
            <a:endParaRPr lang="en-GB" b="0" dirty="0"/>
          </a:p>
          <a:p>
            <a:pPr marL="342900" indent="-342900">
              <a:buFont typeface="Arial" panose="020B0604020202020204" pitchFamily="34" charset="0"/>
              <a:buChar char="•"/>
            </a:pPr>
            <a:r>
              <a:rPr lang="en-GB" b="0" dirty="0"/>
              <a:t>API connection to MP5</a:t>
            </a:r>
          </a:p>
          <a:p>
            <a:br>
              <a:rPr lang="en-GB" b="0" dirty="0"/>
            </a:br>
            <a:endParaRPr lang="en-GB" b="0" dirty="0"/>
          </a:p>
          <a:p>
            <a:pPr marL="342900" indent="-342900">
              <a:buFont typeface="Arial" panose="020B0604020202020204" pitchFamily="34" charset="0"/>
              <a:buChar char="•"/>
            </a:pPr>
            <a:r>
              <a:rPr lang="en-GB" b="0" dirty="0"/>
              <a:t>Operating on Palm Pilot based device</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r>
              <a:rPr lang="en-GB" b="0" dirty="0"/>
              <a:t>Integrated barcode reader</a:t>
            </a:r>
            <a:br>
              <a:rPr lang="en-GB" b="0" dirty="0"/>
            </a:br>
            <a:endParaRPr lang="en-GB" b="0" dirty="0"/>
          </a:p>
          <a:p>
            <a:pPr marL="342900" indent="-342900">
              <a:buFont typeface="Arial" panose="020B0604020202020204" pitchFamily="34" charset="0"/>
              <a:buChar char="•"/>
            </a:pPr>
            <a:r>
              <a:rPr lang="en-GB" b="0" dirty="0"/>
              <a:t>GSM data and Wi-Fi connection</a:t>
            </a:r>
          </a:p>
        </p:txBody>
      </p:sp>
      <p:pic>
        <p:nvPicPr>
          <p:cNvPr id="9" name="Picture 6">
            <a:extLst>
              <a:ext uri="{FF2B5EF4-FFF2-40B4-BE49-F238E27FC236}">
                <a16:creationId xmlns:a16="http://schemas.microsoft.com/office/drawing/2014/main" id="{A05C2B50-831E-758C-986F-9C3AA05BC94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322763" y="749168"/>
            <a:ext cx="3456384" cy="46085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1C5AAD06-7FBF-A4E5-DED1-B55E500EDE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274" y="4722812"/>
            <a:ext cx="213995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BD83FB00-A40C-620F-F19A-30CBC4E16E7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8593605" y="2305340"/>
            <a:ext cx="1259288" cy="112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352391B8-4D97-4781-D86A-14116A6F876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7184055" y="2867170"/>
            <a:ext cx="3733800" cy="333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A computer screen shot of a video game&#10;&#10;Description automatically generated">
            <a:extLst>
              <a:ext uri="{FF2B5EF4-FFF2-40B4-BE49-F238E27FC236}">
                <a16:creationId xmlns:a16="http://schemas.microsoft.com/office/drawing/2014/main" id="{5842D3A1-7653-4C1B-469F-35E3F38EE9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6006" y="2034137"/>
            <a:ext cx="3007714" cy="1666065"/>
          </a:xfrm>
          <a:prstGeom prst="rect">
            <a:avLst/>
          </a:prstGeom>
        </p:spPr>
      </p:pic>
    </p:spTree>
    <p:extLst>
      <p:ext uri="{BB962C8B-B14F-4D97-AF65-F5344CB8AC3E}">
        <p14:creationId xmlns:p14="http://schemas.microsoft.com/office/powerpoint/2010/main" val="11777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499"/>
                                          </p:stCondLst>
                                        </p:cTn>
                                        <p:tgtEl>
                                          <p:spTgt spid="11"/>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1000"/>
                                  </p:stCondLst>
                                  <p:childTnLst>
                                    <p:set>
                                      <p:cBhvr>
                                        <p:cTn id="1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5E88-3E5A-D1DA-31BF-D6FD4AFB2B7F}"/>
              </a:ext>
            </a:extLst>
          </p:cNvPr>
          <p:cNvSpPr>
            <a:spLocks noGrp="1"/>
          </p:cNvSpPr>
          <p:nvPr>
            <p:ph type="title"/>
          </p:nvPr>
        </p:nvSpPr>
        <p:spPr>
          <a:xfrm>
            <a:off x="407989" y="373593"/>
            <a:ext cx="10669586" cy="1065742"/>
          </a:xfrm>
        </p:spPr>
        <p:txBody>
          <a:bodyPr/>
          <a:lstStyle/>
          <a:p>
            <a:r>
              <a:rPr lang="en-GB" dirty="0"/>
              <a:t>One more thing:</a:t>
            </a:r>
            <a:br>
              <a:rPr lang="en-GB" dirty="0"/>
            </a:br>
            <a:r>
              <a:rPr lang="en-GB" dirty="0"/>
              <a:t>Experience your own EAM Light in 3 minutes</a:t>
            </a:r>
            <a:br>
              <a:rPr lang="en-GB" dirty="0"/>
            </a:br>
            <a:endParaRPr lang="en-GB" dirty="0"/>
          </a:p>
        </p:txBody>
      </p:sp>
      <p:sp>
        <p:nvSpPr>
          <p:cNvPr id="3" name="Content Placeholder 2">
            <a:extLst>
              <a:ext uri="{FF2B5EF4-FFF2-40B4-BE49-F238E27FC236}">
                <a16:creationId xmlns:a16="http://schemas.microsoft.com/office/drawing/2014/main" id="{FB1592CB-925B-4C6E-B1BF-EB26E317F747}"/>
              </a:ext>
            </a:extLst>
          </p:cNvPr>
          <p:cNvSpPr>
            <a:spLocks noGrp="1"/>
          </p:cNvSpPr>
          <p:nvPr>
            <p:ph sz="half" idx="1"/>
          </p:nvPr>
        </p:nvSpPr>
        <p:spPr>
          <a:xfrm>
            <a:off x="407987" y="1531278"/>
            <a:ext cx="6592888" cy="4608512"/>
          </a:xfrm>
        </p:spPr>
        <p:txBody>
          <a:bodyPr/>
          <a:lstStyle/>
          <a:p>
            <a:pPr marL="457200" indent="-457200">
              <a:buFont typeface="+mj-lt"/>
              <a:buAutoNum type="arabicPeriod"/>
            </a:pPr>
            <a:r>
              <a:rPr lang="en-GB" b="0" dirty="0"/>
              <a:t>Ensure you are hosted on </a:t>
            </a:r>
            <a:r>
              <a:rPr lang="en-GB" b="0" dirty="0">
                <a:latin typeface="Courier New" panose="02070309020205020404" pitchFamily="49" charset="0"/>
                <a:cs typeface="Courier New" panose="02070309020205020404" pitchFamily="49" charset="0"/>
              </a:rPr>
              <a:t>us1.eam.hxgnsmartcloud.com</a:t>
            </a:r>
            <a:br>
              <a:rPr lang="en-GB" b="0" dirty="0">
                <a:latin typeface="Courier New" panose="02070309020205020404" pitchFamily="49" charset="0"/>
                <a:cs typeface="Courier New" panose="02070309020205020404" pitchFamily="49" charset="0"/>
              </a:rPr>
            </a:br>
            <a:r>
              <a:rPr lang="en-GB" sz="1200" b="0" dirty="0">
                <a:latin typeface="Courier New" panose="02070309020205020404" pitchFamily="49" charset="0"/>
                <a:cs typeface="Courier New" panose="02070309020205020404" pitchFamily="49" charset="0"/>
              </a:rPr>
              <a:t>(se1.eam.hxgnsmartcloud.com or eu1.eam.hxgnsmartcloud.com)</a:t>
            </a:r>
            <a:endParaRPr lang="en-GB" b="0" dirty="0">
              <a:latin typeface="Courier New" panose="02070309020205020404" pitchFamily="49" charset="0"/>
              <a:cs typeface="Courier New" panose="02070309020205020404" pitchFamily="49" charset="0"/>
            </a:endParaRPr>
          </a:p>
          <a:p>
            <a:pPr marL="457200" indent="-457200">
              <a:buFont typeface="+mj-lt"/>
              <a:buAutoNum type="arabicPeriod"/>
            </a:pPr>
            <a:r>
              <a:rPr lang="en-GB" b="0" dirty="0"/>
              <a:t>Navigate to </a:t>
            </a:r>
            <a:r>
              <a:rPr lang="en-GB" b="0" dirty="0">
                <a:hlinkClick r:id="rId2"/>
              </a:rPr>
              <a:t>https://eamlight.net/streamline</a:t>
            </a:r>
            <a:br>
              <a:rPr lang="en-GB" b="0" dirty="0"/>
            </a:br>
            <a:endParaRPr lang="en-GB" b="0" dirty="0"/>
          </a:p>
          <a:p>
            <a:pPr marL="457200" indent="-457200">
              <a:buFont typeface="+mj-lt"/>
              <a:buAutoNum type="arabicPeriod"/>
            </a:pPr>
            <a:r>
              <a:rPr lang="en-GB" b="0" dirty="0"/>
              <a:t>Follow the instructions to import or create the grids</a:t>
            </a:r>
            <a:br>
              <a:rPr lang="en-GB" b="0" dirty="0"/>
            </a:br>
            <a:endParaRPr lang="en-GB" b="0" dirty="0"/>
          </a:p>
          <a:p>
            <a:pPr marL="457200" indent="-457200">
              <a:buFont typeface="+mj-lt"/>
              <a:buAutoNum type="arabicPeriod"/>
            </a:pPr>
            <a:r>
              <a:rPr lang="en-GB" b="0" dirty="0"/>
              <a:t>Ensure </a:t>
            </a:r>
            <a:r>
              <a:rPr lang="en-GB" dirty="0"/>
              <a:t>Connector</a:t>
            </a:r>
            <a:r>
              <a:rPr lang="en-GB" b="0" dirty="0"/>
              <a:t> is selected and </a:t>
            </a:r>
            <a:r>
              <a:rPr lang="en-GB" dirty="0"/>
              <a:t>Organization</a:t>
            </a:r>
            <a:r>
              <a:rPr lang="en-GB" b="0" dirty="0"/>
              <a:t> is properly set for the user</a:t>
            </a:r>
            <a:br>
              <a:rPr lang="en-GB" b="0" dirty="0"/>
            </a:br>
            <a:endParaRPr lang="en-GB" b="0" dirty="0"/>
          </a:p>
          <a:p>
            <a:pPr marL="457200" indent="-457200">
              <a:buFont typeface="+mj-lt"/>
              <a:buAutoNum type="arabicPeriod"/>
            </a:pPr>
            <a:r>
              <a:rPr lang="en-GB" b="0" dirty="0"/>
              <a:t>Open </a:t>
            </a:r>
            <a:r>
              <a:rPr lang="en-GB" b="0" dirty="0">
                <a:hlinkClick r:id="rId3"/>
              </a:rPr>
              <a:t>https://us1.eamlight.net</a:t>
            </a:r>
            <a:r>
              <a:rPr lang="en-GB" b="0" dirty="0"/>
              <a:t> </a:t>
            </a:r>
            <a:br>
              <a:rPr lang="en-GB" b="0" dirty="0"/>
            </a:br>
            <a:r>
              <a:rPr lang="en-GB" b="0" dirty="0"/>
              <a:t>or scan the QR code with your phone</a:t>
            </a:r>
            <a:br>
              <a:rPr lang="en-GB" b="0" dirty="0"/>
            </a:br>
            <a:br>
              <a:rPr lang="en-GB" b="0" dirty="0"/>
            </a:br>
            <a:r>
              <a:rPr lang="en-GB" sz="1200" b="0" dirty="0">
                <a:latin typeface="Courier New" panose="02070309020205020404" pitchFamily="49" charset="0"/>
                <a:cs typeface="Courier New" panose="02070309020205020404" pitchFamily="49" charset="0"/>
                <a:hlinkClick r:id="rId4"/>
              </a:rPr>
              <a:t>https://eu1.eamlight.net/?organization=ORG&amp;tenant=TENANT</a:t>
            </a:r>
            <a:r>
              <a:rPr lang="en-GB" sz="1200" b="0" dirty="0">
                <a:latin typeface="Courier New" panose="02070309020205020404" pitchFamily="49" charset="0"/>
                <a:cs typeface="Courier New" panose="02070309020205020404" pitchFamily="49" charset="0"/>
              </a:rPr>
              <a:t> </a:t>
            </a:r>
            <a:r>
              <a:rPr lang="en-GB" sz="1200" b="0" dirty="0">
                <a:latin typeface="+mn-lt"/>
                <a:cs typeface="Courier New" panose="02070309020205020404" pitchFamily="49" charset="0"/>
              </a:rPr>
              <a:t>could be used</a:t>
            </a:r>
            <a:br>
              <a:rPr lang="en-GB" b="0" dirty="0"/>
            </a:br>
            <a:br>
              <a:rPr lang="en-GB" b="0" dirty="0"/>
            </a:br>
            <a:br>
              <a:rPr lang="en-GB" b="0" dirty="0"/>
            </a:br>
            <a:br>
              <a:rPr lang="en-GB" b="0" dirty="0"/>
            </a:br>
            <a:endParaRPr lang="en-GB" b="0" dirty="0"/>
          </a:p>
        </p:txBody>
      </p:sp>
      <p:pic>
        <p:nvPicPr>
          <p:cNvPr id="12" name="Picture 11">
            <a:extLst>
              <a:ext uri="{FF2B5EF4-FFF2-40B4-BE49-F238E27FC236}">
                <a16:creationId xmlns:a16="http://schemas.microsoft.com/office/drawing/2014/main" id="{3ABAC401-70DF-EE2C-02BC-3235400995F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258925" y="1598658"/>
            <a:ext cx="4256800" cy="4272753"/>
          </a:xfrm>
          <a:prstGeom prst="rect">
            <a:avLst/>
          </a:prstGeom>
        </p:spPr>
      </p:pic>
      <p:pic>
        <p:nvPicPr>
          <p:cNvPr id="16" name="Picture 15">
            <a:extLst>
              <a:ext uri="{FF2B5EF4-FFF2-40B4-BE49-F238E27FC236}">
                <a16:creationId xmlns:a16="http://schemas.microsoft.com/office/drawing/2014/main" id="{D32BC13E-B35A-3E75-B133-3950DFE92A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8841" y="4697121"/>
            <a:ext cx="924068" cy="915351"/>
          </a:xfrm>
          <a:prstGeom prst="rect">
            <a:avLst/>
          </a:prstGeom>
        </p:spPr>
      </p:pic>
      <p:pic>
        <p:nvPicPr>
          <p:cNvPr id="5" name="Picture 4">
            <a:extLst>
              <a:ext uri="{FF2B5EF4-FFF2-40B4-BE49-F238E27FC236}">
                <a16:creationId xmlns:a16="http://schemas.microsoft.com/office/drawing/2014/main" id="{07CA73BA-1344-203A-44F0-EAEA7A1DEC61}"/>
              </a:ext>
            </a:extLst>
          </p:cNvPr>
          <p:cNvPicPr>
            <a:picLocks noChangeAspect="1"/>
          </p:cNvPicPr>
          <p:nvPr/>
        </p:nvPicPr>
        <p:blipFill>
          <a:blip r:embed="rId7"/>
          <a:stretch>
            <a:fillRect/>
          </a:stretch>
        </p:blipFill>
        <p:spPr>
          <a:xfrm>
            <a:off x="1508955" y="906464"/>
            <a:ext cx="8644695" cy="4622142"/>
          </a:xfrm>
          <a:prstGeom prst="rect">
            <a:avLst/>
          </a:prstGeom>
        </p:spPr>
      </p:pic>
    </p:spTree>
    <p:extLst>
      <p:ext uri="{BB962C8B-B14F-4D97-AF65-F5344CB8AC3E}">
        <p14:creationId xmlns:p14="http://schemas.microsoft.com/office/powerpoint/2010/main" val="221902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F7A67-CDBA-5C6D-A8A8-065A0D7F23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34EB89-EE88-8BE5-6ECF-3B07C8C59858}"/>
              </a:ext>
            </a:extLst>
          </p:cNvPr>
          <p:cNvSpPr>
            <a:spLocks noGrp="1"/>
          </p:cNvSpPr>
          <p:nvPr>
            <p:ph type="title"/>
          </p:nvPr>
        </p:nvSpPr>
        <p:spPr/>
        <p:txBody>
          <a:bodyPr/>
          <a:lstStyle/>
          <a:p>
            <a:r>
              <a:rPr lang="en-GB" dirty="0"/>
              <a:t>Required: Supporting grids for each tenant</a:t>
            </a:r>
          </a:p>
        </p:txBody>
      </p:sp>
      <p:sp>
        <p:nvSpPr>
          <p:cNvPr id="5" name="Text Placeholder 4">
            <a:extLst>
              <a:ext uri="{FF2B5EF4-FFF2-40B4-BE49-F238E27FC236}">
                <a16:creationId xmlns:a16="http://schemas.microsoft.com/office/drawing/2014/main" id="{D6310F7C-20DA-03BA-C433-7183B2675FC9}"/>
              </a:ext>
            </a:extLst>
          </p:cNvPr>
          <p:cNvSpPr>
            <a:spLocks noGrp="1"/>
          </p:cNvSpPr>
          <p:nvPr>
            <p:ph type="body" idx="1"/>
          </p:nvPr>
        </p:nvSpPr>
        <p:spPr/>
        <p:txBody>
          <a:bodyPr/>
          <a:lstStyle/>
          <a:p>
            <a:r>
              <a:rPr lang="en-GB" dirty="0"/>
              <a:t>Page layout</a:t>
            </a:r>
          </a:p>
        </p:txBody>
      </p:sp>
      <p:sp>
        <p:nvSpPr>
          <p:cNvPr id="6" name="Content Placeholder 5">
            <a:extLst>
              <a:ext uri="{FF2B5EF4-FFF2-40B4-BE49-F238E27FC236}">
                <a16:creationId xmlns:a16="http://schemas.microsoft.com/office/drawing/2014/main" id="{4DA29554-27D1-C730-E4FC-3FA34038D9B0}"/>
              </a:ext>
            </a:extLst>
          </p:cNvPr>
          <p:cNvSpPr>
            <a:spLocks noGrp="1"/>
          </p:cNvSpPr>
          <p:nvPr>
            <p:ph sz="half" idx="2"/>
          </p:nvPr>
        </p:nvSpPr>
        <p:spPr/>
        <p:txBody>
          <a:bodyPr/>
          <a:lstStyle/>
          <a:p>
            <a:r>
              <a:rPr lang="en-GB" b="0" dirty="0"/>
              <a:t>Grid name:</a:t>
            </a:r>
            <a:r>
              <a:rPr lang="en-GB" dirty="0"/>
              <a:t> PULAYT</a:t>
            </a:r>
          </a:p>
          <a:p>
            <a:r>
              <a:rPr lang="en-GB" b="0" dirty="0"/>
              <a:t>Description:</a:t>
            </a:r>
            <a:r>
              <a:rPr lang="en-GB" dirty="0"/>
              <a:t> Page Layout</a:t>
            </a:r>
          </a:p>
          <a:p>
            <a:r>
              <a:rPr lang="en-GB" b="0" dirty="0"/>
              <a:t>From Clause: </a:t>
            </a:r>
            <a:r>
              <a:rPr lang="en-GB" dirty="0"/>
              <a:t>R5PAGELAYOUT</a:t>
            </a:r>
          </a:p>
          <a:p>
            <a:r>
              <a:rPr lang="en-GB" b="0" dirty="0"/>
              <a:t>Select Clause: </a:t>
            </a:r>
            <a:r>
              <a:rPr lang="en-GB" dirty="0"/>
              <a:t>All fields</a:t>
            </a:r>
          </a:p>
          <a:p>
            <a:r>
              <a:rPr lang="en-GB" b="0" dirty="0"/>
              <a:t>Where Clause: </a:t>
            </a:r>
            <a:r>
              <a:rPr lang="en-GB" dirty="0"/>
              <a:t>1=1</a:t>
            </a:r>
            <a:br>
              <a:rPr lang="en-GB" dirty="0"/>
            </a:br>
            <a:endParaRPr lang="en-GB" dirty="0"/>
          </a:p>
          <a:p>
            <a:r>
              <a:rPr lang="en-GB" b="0" dirty="0"/>
              <a:t>Grid keys: </a:t>
            </a:r>
            <a:br>
              <a:rPr lang="en-GB" b="0" dirty="0"/>
            </a:br>
            <a:r>
              <a:rPr lang="en-GB" dirty="0"/>
              <a:t>PLO_USERGROUP,</a:t>
            </a:r>
            <a:br>
              <a:rPr lang="en-GB" dirty="0"/>
            </a:br>
            <a:r>
              <a:rPr lang="en-GB" dirty="0" err="1"/>
              <a:t>plo_elementid</a:t>
            </a:r>
            <a:r>
              <a:rPr lang="en-GB" dirty="0"/>
              <a:t>,</a:t>
            </a:r>
            <a:br>
              <a:rPr lang="en-GB" dirty="0"/>
            </a:br>
            <a:r>
              <a:rPr lang="en-GB" dirty="0" err="1"/>
              <a:t>plo_pagename</a:t>
            </a:r>
            <a:endParaRPr lang="en-GB" dirty="0"/>
          </a:p>
        </p:txBody>
      </p:sp>
      <p:sp>
        <p:nvSpPr>
          <p:cNvPr id="7" name="Text Placeholder 6">
            <a:extLst>
              <a:ext uri="{FF2B5EF4-FFF2-40B4-BE49-F238E27FC236}">
                <a16:creationId xmlns:a16="http://schemas.microsoft.com/office/drawing/2014/main" id="{97CCA2B4-8199-D17D-8932-B76080657241}"/>
              </a:ext>
            </a:extLst>
          </p:cNvPr>
          <p:cNvSpPr>
            <a:spLocks noGrp="1"/>
          </p:cNvSpPr>
          <p:nvPr>
            <p:ph type="body" sz="quarter" idx="3"/>
          </p:nvPr>
        </p:nvSpPr>
        <p:spPr/>
        <p:txBody>
          <a:bodyPr/>
          <a:lstStyle/>
          <a:p>
            <a:r>
              <a:rPr lang="en-GB" dirty="0"/>
              <a:t>Default page layout</a:t>
            </a:r>
          </a:p>
        </p:txBody>
      </p:sp>
      <p:sp>
        <p:nvSpPr>
          <p:cNvPr id="8" name="Content Placeholder 7">
            <a:extLst>
              <a:ext uri="{FF2B5EF4-FFF2-40B4-BE49-F238E27FC236}">
                <a16:creationId xmlns:a16="http://schemas.microsoft.com/office/drawing/2014/main" id="{B08B0E4B-6117-7E23-BCC2-6C26D1787BC4}"/>
              </a:ext>
            </a:extLst>
          </p:cNvPr>
          <p:cNvSpPr>
            <a:spLocks noGrp="1"/>
          </p:cNvSpPr>
          <p:nvPr>
            <p:ph sz="quarter" idx="4"/>
          </p:nvPr>
        </p:nvSpPr>
        <p:spPr/>
        <p:txBody>
          <a:bodyPr/>
          <a:lstStyle/>
          <a:p>
            <a:r>
              <a:rPr lang="en-GB" b="0" dirty="0"/>
              <a:t>Grid name: </a:t>
            </a:r>
            <a:r>
              <a:rPr lang="en-GB" dirty="0"/>
              <a:t>DULAYT</a:t>
            </a:r>
          </a:p>
          <a:p>
            <a:r>
              <a:rPr lang="en-GB" b="0" dirty="0"/>
              <a:t>Description: </a:t>
            </a:r>
            <a:r>
              <a:rPr lang="en-GB" dirty="0"/>
              <a:t>Default Page Layout</a:t>
            </a:r>
          </a:p>
          <a:p>
            <a:r>
              <a:rPr lang="en-GB" b="0" dirty="0"/>
              <a:t>From Clause: </a:t>
            </a:r>
            <a:r>
              <a:rPr lang="en-GB" dirty="0"/>
              <a:t>R5DEFAULTPAGELAYOUT</a:t>
            </a:r>
          </a:p>
          <a:p>
            <a:r>
              <a:rPr lang="en-GB" b="0" dirty="0"/>
              <a:t>Select Clause: </a:t>
            </a:r>
            <a:r>
              <a:rPr lang="en-GB" dirty="0"/>
              <a:t>All fields</a:t>
            </a:r>
          </a:p>
          <a:p>
            <a:r>
              <a:rPr lang="en-GB" b="0" dirty="0"/>
              <a:t>Where Clause: </a:t>
            </a:r>
            <a:r>
              <a:rPr lang="en-GB" dirty="0"/>
              <a:t>1=1</a:t>
            </a:r>
            <a:br>
              <a:rPr lang="en-GB" dirty="0"/>
            </a:br>
            <a:endParaRPr lang="en-GB" dirty="0"/>
          </a:p>
          <a:p>
            <a:r>
              <a:rPr lang="en-GB" b="0" dirty="0"/>
              <a:t>Grid keys: </a:t>
            </a:r>
            <a:br>
              <a:rPr lang="en-GB" b="0" dirty="0"/>
            </a:br>
            <a:r>
              <a:rPr lang="en-GB" dirty="0" err="1"/>
              <a:t>pld_elementid</a:t>
            </a:r>
            <a:r>
              <a:rPr lang="en-GB" dirty="0"/>
              <a:t>, </a:t>
            </a:r>
            <a:br>
              <a:rPr lang="en-GB" dirty="0"/>
            </a:br>
            <a:r>
              <a:rPr lang="en-GB" dirty="0" err="1"/>
              <a:t>pld_pagename</a:t>
            </a:r>
            <a:endParaRPr lang="en-GB" dirty="0"/>
          </a:p>
        </p:txBody>
      </p:sp>
    </p:spTree>
    <p:extLst>
      <p:ext uri="{BB962C8B-B14F-4D97-AF65-F5344CB8AC3E}">
        <p14:creationId xmlns:p14="http://schemas.microsoft.com/office/powerpoint/2010/main" val="1316729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B55C19-6A40-3430-1E32-3A87FA5D1C72}"/>
              </a:ext>
            </a:extLst>
          </p:cNvPr>
          <p:cNvSpPr>
            <a:spLocks noGrp="1"/>
          </p:cNvSpPr>
          <p:nvPr>
            <p:ph idx="1"/>
          </p:nvPr>
        </p:nvSpPr>
        <p:spPr/>
        <p:txBody>
          <a:bodyPr/>
          <a:lstStyle/>
          <a:p>
            <a:pPr marL="342900" indent="-342900">
              <a:buFont typeface="Arial" panose="020B0604020202020204" pitchFamily="34" charset="0"/>
              <a:buChar char="•"/>
            </a:pPr>
            <a:r>
              <a:rPr lang="en-GB" b="0" dirty="0"/>
              <a:t>Increasing number </a:t>
            </a:r>
            <a:br>
              <a:rPr lang="en-GB" b="0" dirty="0"/>
            </a:br>
            <a:r>
              <a:rPr lang="en-GB" b="0" dirty="0"/>
              <a:t>of users</a:t>
            </a:r>
            <a:br>
              <a:rPr lang="en-GB" b="0" dirty="0"/>
            </a:br>
            <a:endParaRPr lang="en-GB" b="0" dirty="0"/>
          </a:p>
          <a:p>
            <a:pPr marL="342900" indent="-342900">
              <a:buFont typeface="Arial" panose="020B0604020202020204" pitchFamily="34" charset="0"/>
              <a:buChar char="•"/>
            </a:pPr>
            <a:r>
              <a:rPr lang="en-GB" b="0" dirty="0"/>
              <a:t>Possibility to use the</a:t>
            </a:r>
            <a:br>
              <a:rPr lang="en-GB" b="0" dirty="0"/>
            </a:br>
            <a:r>
              <a:rPr lang="en-GB" b="0" dirty="0"/>
              <a:t>same functionality</a:t>
            </a:r>
            <a:br>
              <a:rPr lang="en-GB" b="0" dirty="0"/>
            </a:br>
            <a:r>
              <a:rPr lang="en-GB" b="0" dirty="0"/>
              <a:t>on different devices</a:t>
            </a:r>
            <a:br>
              <a:rPr lang="en-GB" b="0" dirty="0"/>
            </a:br>
            <a:endParaRPr lang="en-GB" b="0" dirty="0"/>
          </a:p>
          <a:p>
            <a:pPr marL="342900" indent="-342900">
              <a:buFont typeface="Arial" panose="020B0604020202020204" pitchFamily="34" charset="0"/>
              <a:buChar char="•"/>
            </a:pPr>
            <a:r>
              <a:rPr lang="en-GB" b="0" dirty="0"/>
              <a:t>Simple and intuitive</a:t>
            </a:r>
            <a:br>
              <a:rPr lang="en-GB" b="0" dirty="0"/>
            </a:br>
            <a:r>
              <a:rPr lang="en-GB" b="0" dirty="0"/>
              <a:t>tool for the most used</a:t>
            </a:r>
            <a:br>
              <a:rPr lang="en-GB" b="0" dirty="0"/>
            </a:br>
            <a:r>
              <a:rPr lang="en-GB" b="0" dirty="0"/>
              <a:t>functions</a:t>
            </a:r>
            <a:br>
              <a:rPr lang="en-GB" b="0" dirty="0"/>
            </a:br>
            <a:endParaRPr lang="en-GB" b="0" dirty="0"/>
          </a:p>
          <a:p>
            <a:pPr marL="342900" indent="-342900">
              <a:buFont typeface="Arial" panose="020B0604020202020204" pitchFamily="34" charset="0"/>
              <a:buChar char="•"/>
            </a:pPr>
            <a:r>
              <a:rPr lang="en-GB" b="0" dirty="0"/>
              <a:t>No installation necessary</a:t>
            </a:r>
          </a:p>
          <a:p>
            <a:pPr marL="342900" indent="-342900">
              <a:buFont typeface="Arial" panose="020B0604020202020204" pitchFamily="34" charset="0"/>
              <a:buChar char="•"/>
            </a:pPr>
            <a:endParaRPr lang="en-GB" dirty="0"/>
          </a:p>
        </p:txBody>
      </p:sp>
      <p:sp>
        <p:nvSpPr>
          <p:cNvPr id="2" name="Title 1">
            <a:extLst>
              <a:ext uri="{FF2B5EF4-FFF2-40B4-BE49-F238E27FC236}">
                <a16:creationId xmlns:a16="http://schemas.microsoft.com/office/drawing/2014/main" id="{E00BA533-18B0-C018-A342-6E99F38687F7}"/>
              </a:ext>
            </a:extLst>
          </p:cNvPr>
          <p:cNvSpPr>
            <a:spLocks noGrp="1"/>
          </p:cNvSpPr>
          <p:nvPr>
            <p:ph type="title"/>
          </p:nvPr>
        </p:nvSpPr>
        <p:spPr/>
        <p:txBody>
          <a:bodyPr/>
          <a:lstStyle/>
          <a:p>
            <a:r>
              <a:rPr lang="en-GB" dirty="0"/>
              <a:t>2011 Web based EAM Light </a:t>
            </a:r>
          </a:p>
        </p:txBody>
      </p:sp>
      <p:pic>
        <p:nvPicPr>
          <p:cNvPr id="5" name="Picture 4">
            <a:extLst>
              <a:ext uri="{FF2B5EF4-FFF2-40B4-BE49-F238E27FC236}">
                <a16:creationId xmlns:a16="http://schemas.microsoft.com/office/drawing/2014/main" id="{37EF349C-F690-529B-D149-DA8B49F19301}"/>
              </a:ext>
            </a:extLst>
          </p:cNvPr>
          <p:cNvPicPr>
            <a:picLocks noChangeAspect="1"/>
          </p:cNvPicPr>
          <p:nvPr/>
        </p:nvPicPr>
        <p:blipFill>
          <a:blip r:embed="rId2"/>
          <a:stretch>
            <a:fillRect/>
          </a:stretch>
        </p:blipFill>
        <p:spPr>
          <a:xfrm>
            <a:off x="4089163" y="1328329"/>
            <a:ext cx="5808005" cy="3838682"/>
          </a:xfrm>
          <a:prstGeom prst="rect">
            <a:avLst/>
          </a:prstGeom>
        </p:spPr>
      </p:pic>
      <p:pic>
        <p:nvPicPr>
          <p:cNvPr id="4" name="Picture 1" descr="image001">
            <a:extLst>
              <a:ext uri="{FF2B5EF4-FFF2-40B4-BE49-F238E27FC236}">
                <a16:creationId xmlns:a16="http://schemas.microsoft.com/office/drawing/2014/main" id="{78900C17-2C2F-2480-C23B-00A2EDEE17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67254" y="1192225"/>
            <a:ext cx="2937194" cy="486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02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E5E8A-7737-46F7-1DA8-9563743CF00A}"/>
              </a:ext>
            </a:extLst>
          </p:cNvPr>
          <p:cNvSpPr>
            <a:spLocks noGrp="1"/>
          </p:cNvSpPr>
          <p:nvPr>
            <p:ph idx="1"/>
          </p:nvPr>
        </p:nvSpPr>
        <p:spPr/>
        <p:txBody>
          <a:bodyPr/>
          <a:lstStyle/>
          <a:p>
            <a:endParaRPr lang="en-GB"/>
          </a:p>
        </p:txBody>
      </p:sp>
      <p:sp>
        <p:nvSpPr>
          <p:cNvPr id="2" name="Title 1">
            <a:extLst>
              <a:ext uri="{FF2B5EF4-FFF2-40B4-BE49-F238E27FC236}">
                <a16:creationId xmlns:a16="http://schemas.microsoft.com/office/drawing/2014/main" id="{18CEA24E-F4CA-84B2-5755-4AD10747A257}"/>
              </a:ext>
            </a:extLst>
          </p:cNvPr>
          <p:cNvSpPr>
            <a:spLocks noGrp="1"/>
          </p:cNvSpPr>
          <p:nvPr>
            <p:ph type="title"/>
          </p:nvPr>
        </p:nvSpPr>
        <p:spPr/>
        <p:txBody>
          <a:bodyPr/>
          <a:lstStyle/>
          <a:p>
            <a:r>
              <a:rPr lang="en-GB" dirty="0"/>
              <a:t>2019 EAM Light Opensource version presented</a:t>
            </a:r>
          </a:p>
        </p:txBody>
      </p:sp>
      <p:pic>
        <p:nvPicPr>
          <p:cNvPr id="10" name="Picture 9">
            <a:extLst>
              <a:ext uri="{FF2B5EF4-FFF2-40B4-BE49-F238E27FC236}">
                <a16:creationId xmlns:a16="http://schemas.microsoft.com/office/drawing/2014/main" id="{C3BAA5F0-547B-9B3C-734D-19A15ADBA6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2173" y="2233364"/>
            <a:ext cx="5440519" cy="3032373"/>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7E4D6FD4-2E48-2EAA-F0CE-A65EF2DFF3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423" y="1204851"/>
            <a:ext cx="5518750" cy="3999270"/>
          </a:xfrm>
          <a:prstGeom prst="rect">
            <a:avLst/>
          </a:prstGeom>
        </p:spPr>
      </p:pic>
    </p:spTree>
    <p:extLst>
      <p:ext uri="{BB962C8B-B14F-4D97-AF65-F5344CB8AC3E}">
        <p14:creationId xmlns:p14="http://schemas.microsoft.com/office/powerpoint/2010/main" val="3617182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30BBC1-9FFB-46A9-315C-969029C28043}"/>
              </a:ext>
            </a:extLst>
          </p:cNvPr>
          <p:cNvSpPr>
            <a:spLocks noGrp="1"/>
          </p:cNvSpPr>
          <p:nvPr>
            <p:ph type="title"/>
          </p:nvPr>
        </p:nvSpPr>
        <p:spPr/>
        <p:txBody>
          <a:bodyPr/>
          <a:lstStyle/>
          <a:p>
            <a:r>
              <a:rPr lang="en-GB" dirty="0"/>
              <a:t>Typical user profiles</a:t>
            </a:r>
          </a:p>
        </p:txBody>
      </p:sp>
      <p:sp>
        <p:nvSpPr>
          <p:cNvPr id="5" name="Text Placeholder 4">
            <a:extLst>
              <a:ext uri="{FF2B5EF4-FFF2-40B4-BE49-F238E27FC236}">
                <a16:creationId xmlns:a16="http://schemas.microsoft.com/office/drawing/2014/main" id="{3C28D67F-D0ED-359B-34AE-9AF00FC3B6B9}"/>
              </a:ext>
            </a:extLst>
          </p:cNvPr>
          <p:cNvSpPr>
            <a:spLocks noGrp="1"/>
          </p:cNvSpPr>
          <p:nvPr>
            <p:ph type="body" idx="15"/>
          </p:nvPr>
        </p:nvSpPr>
        <p:spPr/>
        <p:txBody>
          <a:bodyPr/>
          <a:lstStyle/>
          <a:p>
            <a:r>
              <a:rPr lang="en-CH" dirty="0"/>
              <a:t>Field worker</a:t>
            </a:r>
            <a:r>
              <a:rPr lang="en-GB" dirty="0"/>
              <a:t>s</a:t>
            </a:r>
            <a:endParaRPr lang="en-CH" dirty="0"/>
          </a:p>
          <a:p>
            <a:endParaRPr lang="en-CH" dirty="0"/>
          </a:p>
          <a:p>
            <a:r>
              <a:rPr lang="en-CH" dirty="0"/>
              <a:t>Assigned work orders</a:t>
            </a:r>
          </a:p>
        </p:txBody>
      </p:sp>
      <p:pic>
        <p:nvPicPr>
          <p:cNvPr id="17" name="Picture Placeholder 16" descr="Men working on wiring">
            <a:extLst>
              <a:ext uri="{FF2B5EF4-FFF2-40B4-BE49-F238E27FC236}">
                <a16:creationId xmlns:a16="http://schemas.microsoft.com/office/drawing/2014/main" id="{88196DA7-188A-434C-0D90-D1C8BC6B143F}"/>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EC9073A8-6004-48CA-3F05-8767C7929061}"/>
              </a:ext>
            </a:extLst>
          </p:cNvPr>
          <p:cNvSpPr>
            <a:spLocks noGrp="1"/>
          </p:cNvSpPr>
          <p:nvPr>
            <p:ph type="body" idx="20"/>
          </p:nvPr>
        </p:nvSpPr>
        <p:spPr/>
        <p:txBody>
          <a:bodyPr/>
          <a:lstStyle/>
          <a:p>
            <a:r>
              <a:rPr lang="en-CH" dirty="0"/>
              <a:t>Team leader</a:t>
            </a:r>
            <a:r>
              <a:rPr lang="en-GB" dirty="0"/>
              <a:t>s</a:t>
            </a:r>
            <a:endParaRPr lang="en-CH" dirty="0"/>
          </a:p>
          <a:p>
            <a:endParaRPr lang="en-CH" dirty="0"/>
          </a:p>
          <a:p>
            <a:r>
              <a:rPr lang="en-CH" dirty="0"/>
              <a:t>Departmental work orders</a:t>
            </a:r>
          </a:p>
        </p:txBody>
      </p:sp>
      <p:pic>
        <p:nvPicPr>
          <p:cNvPr id="19" name="Picture Placeholder 18" descr="Two men celebrating in a factory">
            <a:extLst>
              <a:ext uri="{FF2B5EF4-FFF2-40B4-BE49-F238E27FC236}">
                <a16:creationId xmlns:a16="http://schemas.microsoft.com/office/drawing/2014/main" id="{ABCB0D9D-29BE-DCB3-4F55-6B2B2842E90F}"/>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D1C0790A-651A-DE1F-A136-389C9907104A}"/>
              </a:ext>
            </a:extLst>
          </p:cNvPr>
          <p:cNvSpPr>
            <a:spLocks noGrp="1"/>
          </p:cNvSpPr>
          <p:nvPr>
            <p:ph type="body" idx="22"/>
          </p:nvPr>
        </p:nvSpPr>
        <p:spPr/>
        <p:txBody>
          <a:bodyPr/>
          <a:lstStyle/>
          <a:p>
            <a:r>
              <a:rPr lang="en-GB" dirty="0"/>
              <a:t>Equipment owners</a:t>
            </a:r>
            <a:endParaRPr lang="en-CH" dirty="0"/>
          </a:p>
          <a:p>
            <a:endParaRPr lang="en-CH" dirty="0"/>
          </a:p>
          <a:p>
            <a:r>
              <a:rPr lang="en-CH" dirty="0"/>
              <a:t>Work orders and equipment</a:t>
            </a:r>
          </a:p>
        </p:txBody>
      </p:sp>
      <p:pic>
        <p:nvPicPr>
          <p:cNvPr id="21" name="Picture Placeholder 20" descr="People working in an office">
            <a:extLst>
              <a:ext uri="{FF2B5EF4-FFF2-40B4-BE49-F238E27FC236}">
                <a16:creationId xmlns:a16="http://schemas.microsoft.com/office/drawing/2014/main" id="{C12C8DB1-D8DF-CB77-82CD-98AA7D46B786}"/>
              </a:ext>
            </a:extLst>
          </p:cNvPr>
          <p:cNvPicPr>
            <a:picLocks noGrp="1" noChangeAspect="1"/>
          </p:cNvPicPr>
          <p:nvPr>
            <p:ph type="pic" sz="quarter" idx="2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665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6027C7-2E56-30E7-391D-CE8B2C1FE975}"/>
              </a:ext>
            </a:extLst>
          </p:cNvPr>
          <p:cNvSpPr>
            <a:spLocks noGrp="1"/>
          </p:cNvSpPr>
          <p:nvPr>
            <p:ph type="title"/>
          </p:nvPr>
        </p:nvSpPr>
        <p:spPr/>
        <p:txBody>
          <a:bodyPr/>
          <a:lstStyle/>
          <a:p>
            <a:r>
              <a:rPr lang="en-CH" dirty="0"/>
              <a:t>Field worker</a:t>
            </a:r>
          </a:p>
        </p:txBody>
      </p:sp>
      <p:sp>
        <p:nvSpPr>
          <p:cNvPr id="8" name="Content Placeholder 7">
            <a:extLst>
              <a:ext uri="{FF2B5EF4-FFF2-40B4-BE49-F238E27FC236}">
                <a16:creationId xmlns:a16="http://schemas.microsoft.com/office/drawing/2014/main" id="{0D2C4593-8258-9E5C-86EF-4A109FCEBABF}"/>
              </a:ext>
            </a:extLst>
          </p:cNvPr>
          <p:cNvSpPr>
            <a:spLocks noGrp="1"/>
          </p:cNvSpPr>
          <p:nvPr>
            <p:ph sz="half" idx="1"/>
          </p:nvPr>
        </p:nvSpPr>
        <p:spPr/>
        <p:txBody>
          <a:bodyPr/>
          <a:lstStyle/>
          <a:p>
            <a:pPr marL="342900" indent="-342900">
              <a:buFont typeface="Arial" panose="020B0604020202020204" pitchFamily="34" charset="0"/>
              <a:buChar char="•"/>
            </a:pPr>
            <a:r>
              <a:rPr lang="en-GB" b="0" dirty="0"/>
              <a:t>Completion of assigned work orders</a:t>
            </a:r>
            <a:br>
              <a:rPr lang="en-GB" b="0" dirty="0"/>
            </a:br>
            <a:endParaRPr lang="en-GB" b="0" dirty="0"/>
          </a:p>
          <a:p>
            <a:pPr marL="666750" lvl="1" indent="-342900">
              <a:buFont typeface="Arial" panose="020B0604020202020204" pitchFamily="34" charset="0"/>
              <a:buChar char="•"/>
            </a:pPr>
            <a:r>
              <a:rPr lang="en-GB" b="0" dirty="0"/>
              <a:t>Recording part usage</a:t>
            </a:r>
          </a:p>
          <a:p>
            <a:pPr marL="666750" lvl="1" indent="-342900">
              <a:buFont typeface="Arial" panose="020B0604020202020204" pitchFamily="34" charset="0"/>
              <a:buChar char="•"/>
            </a:pPr>
            <a:r>
              <a:rPr lang="en-GB" b="0" dirty="0"/>
              <a:t>Updating meter readings</a:t>
            </a:r>
          </a:p>
          <a:p>
            <a:pPr marL="666750" lvl="1" indent="-342900">
              <a:buFont typeface="Arial" panose="020B0604020202020204" pitchFamily="34" charset="0"/>
              <a:buChar char="•"/>
            </a:pPr>
            <a:r>
              <a:rPr lang="en-GB" b="0" dirty="0"/>
              <a:t>Booking hours and dates</a:t>
            </a:r>
          </a:p>
          <a:p>
            <a:pPr marL="666750" lvl="1" indent="-342900">
              <a:buFont typeface="Arial" panose="020B0604020202020204" pitchFamily="34" charset="0"/>
              <a:buChar char="•"/>
            </a:pPr>
            <a:r>
              <a:rPr lang="en-GB" dirty="0"/>
              <a:t>Completing checklist</a:t>
            </a:r>
            <a:endParaRPr lang="en-GB" b="0" dirty="0"/>
          </a:p>
          <a:p>
            <a:pPr marL="666750" lvl="1" indent="-342900">
              <a:buFont typeface="Arial" panose="020B0604020202020204" pitchFamily="34" charset="0"/>
              <a:buChar char="•"/>
            </a:pPr>
            <a:r>
              <a:rPr lang="en-GB" b="0" dirty="0"/>
              <a:t>Adding documents and photos</a:t>
            </a:r>
            <a:br>
              <a:rPr lang="en-GB" b="0" dirty="0"/>
            </a:br>
            <a:br>
              <a:rPr lang="en-GB" b="0" dirty="0"/>
            </a:br>
            <a:endParaRPr lang="en-GB" b="0" dirty="0"/>
          </a:p>
          <a:p>
            <a:pPr marL="342900" indent="-342900">
              <a:buFont typeface="Arial" panose="020B0604020202020204" pitchFamily="34" charset="0"/>
              <a:buChar char="•"/>
            </a:pPr>
            <a:r>
              <a:rPr lang="en-GB" b="0" dirty="0"/>
              <a:t>Getting information on surrounding</a:t>
            </a:r>
            <a:br>
              <a:rPr lang="en-GB" b="0" dirty="0"/>
            </a:br>
            <a:endParaRPr lang="en-GB" b="0" dirty="0"/>
          </a:p>
          <a:p>
            <a:pPr marL="666750" lvl="1" indent="-342900">
              <a:buFont typeface="Arial" panose="020B0604020202020204" pitchFamily="34" charset="0"/>
              <a:buChar char="•"/>
            </a:pPr>
            <a:r>
              <a:rPr lang="en-GB" b="0" dirty="0"/>
              <a:t>Unified search barcode QR code scanning</a:t>
            </a:r>
            <a:endParaRPr lang="en-GB" dirty="0"/>
          </a:p>
        </p:txBody>
      </p:sp>
      <p:pic>
        <p:nvPicPr>
          <p:cNvPr id="3" name="Picture Placeholder 2">
            <a:extLst>
              <a:ext uri="{FF2B5EF4-FFF2-40B4-BE49-F238E27FC236}">
                <a16:creationId xmlns:a16="http://schemas.microsoft.com/office/drawing/2014/main" id="{3849D577-4552-8E4C-2171-9B8391857F2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919855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6194-1C54-27D4-5061-98D408DFC940}"/>
              </a:ext>
            </a:extLst>
          </p:cNvPr>
          <p:cNvSpPr>
            <a:spLocks noGrp="1"/>
          </p:cNvSpPr>
          <p:nvPr>
            <p:ph type="title"/>
          </p:nvPr>
        </p:nvSpPr>
        <p:spPr/>
        <p:txBody>
          <a:bodyPr/>
          <a:lstStyle/>
          <a:p>
            <a:r>
              <a:rPr lang="en-GB" dirty="0"/>
              <a:t>Team leaders</a:t>
            </a:r>
          </a:p>
        </p:txBody>
      </p:sp>
      <p:sp>
        <p:nvSpPr>
          <p:cNvPr id="3" name="Content Placeholder 2">
            <a:extLst>
              <a:ext uri="{FF2B5EF4-FFF2-40B4-BE49-F238E27FC236}">
                <a16:creationId xmlns:a16="http://schemas.microsoft.com/office/drawing/2014/main" id="{932E1E01-9B6D-7C34-F4FB-DB4AD6AD4B2F}"/>
              </a:ext>
            </a:extLst>
          </p:cNvPr>
          <p:cNvSpPr>
            <a:spLocks noGrp="1"/>
          </p:cNvSpPr>
          <p:nvPr>
            <p:ph sz="half" idx="1"/>
          </p:nvPr>
        </p:nvSpPr>
        <p:spPr/>
        <p:txBody>
          <a:bodyPr/>
          <a:lstStyle/>
          <a:p>
            <a:pPr marL="342900" indent="-342900">
              <a:buFont typeface="Arial" panose="020B0604020202020204" pitchFamily="34" charset="0"/>
              <a:buChar char="•"/>
            </a:pPr>
            <a:r>
              <a:rPr lang="en-GB" b="0" dirty="0"/>
              <a:t>Overview of departmental work orders</a:t>
            </a:r>
            <a:br>
              <a:rPr lang="en-GB" b="0" dirty="0"/>
            </a:br>
            <a:r>
              <a:rPr lang="en-GB" b="0" dirty="0"/>
              <a:t>especially in case of outsourced work</a:t>
            </a:r>
            <a:br>
              <a:rPr lang="en-GB" b="0" dirty="0"/>
            </a:br>
            <a:endParaRPr lang="en-GB" b="0" dirty="0"/>
          </a:p>
          <a:p>
            <a:pPr marL="342900" indent="-342900">
              <a:buFont typeface="Arial" panose="020B0604020202020204" pitchFamily="34" charset="0"/>
              <a:buChar char="•"/>
            </a:pPr>
            <a:r>
              <a:rPr lang="en-GB" b="0" dirty="0"/>
              <a:t>Assigning work</a:t>
            </a:r>
            <a:br>
              <a:rPr lang="en-GB" b="0" dirty="0"/>
            </a:br>
            <a:endParaRPr lang="en-GB" b="0" dirty="0"/>
          </a:p>
          <a:p>
            <a:pPr marL="342900" indent="-342900">
              <a:buFont typeface="Arial" panose="020B0604020202020204" pitchFamily="34" charset="0"/>
              <a:buChar char="•"/>
            </a:pPr>
            <a:r>
              <a:rPr lang="en-GB" b="0" dirty="0"/>
              <a:t>Updating activities and tasks</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r>
              <a:rPr lang="en-GB" b="0" dirty="0"/>
              <a:t>Overview of spare part availability</a:t>
            </a:r>
            <a:br>
              <a:rPr lang="en-GB" b="0" dirty="0"/>
            </a:br>
            <a:endParaRPr lang="en-GB" b="0" dirty="0"/>
          </a:p>
          <a:p>
            <a:pPr marL="342900" indent="-342900">
              <a:buFont typeface="Arial" panose="020B0604020202020204" pitchFamily="34" charset="0"/>
              <a:buChar char="•"/>
            </a:pPr>
            <a:r>
              <a:rPr lang="en-GB" b="0" dirty="0"/>
              <a:t>Getting information on surrounding</a:t>
            </a:r>
          </a:p>
          <a:p>
            <a:pPr marL="666750" lvl="1" indent="-342900">
              <a:buFont typeface="Arial" panose="020B0604020202020204" pitchFamily="34" charset="0"/>
              <a:buChar char="•"/>
            </a:pPr>
            <a:r>
              <a:rPr lang="en-GB" dirty="0"/>
              <a:t>Unified search barcode QR code scanning</a:t>
            </a:r>
          </a:p>
          <a:p>
            <a:br>
              <a:rPr lang="en-GB" b="0" dirty="0"/>
            </a:br>
            <a:endParaRPr lang="en-GB" b="0" dirty="0"/>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endParaRPr lang="en-GB" b="0" dirty="0"/>
          </a:p>
        </p:txBody>
      </p:sp>
      <p:pic>
        <p:nvPicPr>
          <p:cNvPr id="5" name="Picture Placeholder 4">
            <a:extLst>
              <a:ext uri="{FF2B5EF4-FFF2-40B4-BE49-F238E27FC236}">
                <a16:creationId xmlns:a16="http://schemas.microsoft.com/office/drawing/2014/main" id="{57CC5134-0E51-C889-4558-0B0B8DCC94D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4206573833"/>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Source Sans Pro"/>
        <a:ea typeface="Arial"/>
        <a:cs typeface="Arial"/>
      </a:majorFont>
      <a:minorFont>
        <a:latin typeface="Source Sans Pro"/>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extLst>
    <a:ext uri="{05A4C25C-085E-4340-85A3-A5531E510DB2}">
      <thm15:themeFamily xmlns:thm15="http://schemas.microsoft.com/office/thememl/2012/main" name="Template-EN-2021.potx" id="{91A14555-AF20-6343-8329-6DC3D7DA1D5C}" vid="{F909359F-EE90-374D-ACA9-3C97E495BAAC}"/>
    </a:ext>
  </a:extLst>
</a:theme>
</file>

<file path=ppt/theme/theme2.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ec0c9e-a015-4fad-bb0b-963cf99085d4">
      <Terms xmlns="http://schemas.microsoft.com/office/infopath/2007/PartnerControls"/>
    </lcf76f155ced4ddcb4097134ff3c332f>
    <TaxCatchAll xmlns="86b2adf6-b113-41ce-b5e0-e93258f09f20" xsi:nil="true"/>
  </documentManagement>
</p:properties>
</file>

<file path=customXml/itemProps1.xml><?xml version="1.0" encoding="utf-8"?>
<ds:datastoreItem xmlns:ds="http://schemas.openxmlformats.org/officeDocument/2006/customXml" ds:itemID="{1EEDCA09-2ECE-4201-AB77-D91C55FDD86C}"/>
</file>

<file path=customXml/itemProps2.xml><?xml version="1.0" encoding="utf-8"?>
<ds:datastoreItem xmlns:ds="http://schemas.openxmlformats.org/officeDocument/2006/customXml" ds:itemID="{21E4C223-0167-4F7F-9169-C979B87872BF}"/>
</file>

<file path=customXml/itemProps3.xml><?xml version="1.0" encoding="utf-8"?>
<ds:datastoreItem xmlns:ds="http://schemas.openxmlformats.org/officeDocument/2006/customXml" ds:itemID="{B674503A-F348-4578-9D9E-5D4931EF9545}"/>
</file>

<file path=docProps/app.xml><?xml version="1.0" encoding="utf-8"?>
<Properties xmlns="http://schemas.openxmlformats.org/officeDocument/2006/extended-properties" xmlns:vt="http://schemas.openxmlformats.org/officeDocument/2006/docPropsVTypes">
  <Template>Template-EN-2021 (1)</Template>
  <TotalTime>28013</TotalTime>
  <Words>1639</Words>
  <Application>Microsoft Office PowerPoint</Application>
  <DocSecurity>0</DocSecurity>
  <PresentationFormat>Widescreen</PresentationFormat>
  <Paragraphs>267</Paragraphs>
  <Slides>41</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Arial Nova</vt:lpstr>
      <vt:lpstr>Arial Nova Light</vt:lpstr>
      <vt:lpstr>Calibri</vt:lpstr>
      <vt:lpstr>Courier New</vt:lpstr>
      <vt:lpstr>Source Sans Pro</vt:lpstr>
      <vt:lpstr>Office Theme</vt:lpstr>
      <vt:lpstr>Streamline 2024</vt:lpstr>
      <vt:lpstr>CERN EAM Light 5.0:  Listen better to the assets</vt:lpstr>
      <vt:lpstr>Different profiles – Different needs</vt:lpstr>
      <vt:lpstr>The need for EAM Light </vt:lpstr>
      <vt:lpstr>2001 The beginning: WAP </vt:lpstr>
      <vt:lpstr>2011 Web based EAM Light </vt:lpstr>
      <vt:lpstr>2019 EAM Light Opensource version presented</vt:lpstr>
      <vt:lpstr>Typical user profiles</vt:lpstr>
      <vt:lpstr>Field worker</vt:lpstr>
      <vt:lpstr>Team leaders</vt:lpstr>
      <vt:lpstr>Equipment owners</vt:lpstr>
      <vt:lpstr>About EAM Light</vt:lpstr>
      <vt:lpstr>Available anywhere on any device</vt:lpstr>
      <vt:lpstr>Intuitive to use: No or little training needed</vt:lpstr>
      <vt:lpstr>Quick Search</vt:lpstr>
      <vt:lpstr>EAM Light: Menus</vt:lpstr>
      <vt:lpstr>EAM Light Navigation</vt:lpstr>
      <vt:lpstr>User interface</vt:lpstr>
      <vt:lpstr>Localization support</vt:lpstr>
      <vt:lpstr>Navigation</vt:lpstr>
      <vt:lpstr>Grid search</vt:lpstr>
      <vt:lpstr>Easy navigation in structures</vt:lpstr>
      <vt:lpstr>Document management</vt:lpstr>
      <vt:lpstr>Work Order screen layout comparison</vt:lpstr>
      <vt:lpstr>Positions</vt:lpstr>
      <vt:lpstr>Parts with stock and usage details</vt:lpstr>
      <vt:lpstr>Grids with Dataspies</vt:lpstr>
      <vt:lpstr>Checklists</vt:lpstr>
      <vt:lpstr>EAM Light Checklists on tablets: Easier than paper!</vt:lpstr>
      <vt:lpstr>Part usage</vt:lpstr>
      <vt:lpstr>Easy to capture WO conversations</vt:lpstr>
      <vt:lpstr>Example use case:</vt:lpstr>
      <vt:lpstr>Example use case:</vt:lpstr>
      <vt:lpstr>Easy configuration</vt:lpstr>
      <vt:lpstr>Reminder</vt:lpstr>
      <vt:lpstr>How to install the software?</vt:lpstr>
      <vt:lpstr>Required: Supporting grids for each tenant</vt:lpstr>
      <vt:lpstr>Hexagon EAM Configuration for EAM Light</vt:lpstr>
      <vt:lpstr>Listen to the assets!</vt:lpstr>
      <vt:lpstr>  Questions?</vt:lpstr>
      <vt:lpstr>One more thing: Experience your own EAM Light in 3 minutes </vt:lpstr>
      <vt:lpstr>Required: Supporting grids for each tenant</vt:lpstr>
    </vt:vector>
  </TitlesOfParts>
  <Manager/>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CERN Open Source Components for Infor EAM</dc:title>
  <dc:subject/>
  <dc:creator>Peter.Jurcso@cern.ch</dc:creator>
  <cp:keywords/>
  <dc:description/>
  <cp:lastModifiedBy>Peter Jurcso</cp:lastModifiedBy>
  <cp:revision>251</cp:revision>
  <dcterms:created xsi:type="dcterms:W3CDTF">2021-06-30T07:19:54Z</dcterms:created>
  <dcterms:modified xsi:type="dcterms:W3CDTF">2026-02-11T21:54:56Z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ies>
</file>