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5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1" r:id="rId2"/>
    <p:sldId id="316" r:id="rId3"/>
    <p:sldId id="279" r:id="rId4"/>
    <p:sldId id="276" r:id="rId5"/>
    <p:sldId id="290" r:id="rId6"/>
    <p:sldId id="307" r:id="rId7"/>
    <p:sldId id="273" r:id="rId8"/>
    <p:sldId id="310" r:id="rId9"/>
    <p:sldId id="292" r:id="rId10"/>
    <p:sldId id="275" r:id="rId11"/>
    <p:sldId id="322" r:id="rId12"/>
    <p:sldId id="298" r:id="rId13"/>
    <p:sldId id="314" r:id="rId14"/>
    <p:sldId id="306" r:id="rId15"/>
    <p:sldId id="313" r:id="rId16"/>
    <p:sldId id="300" r:id="rId17"/>
    <p:sldId id="303" r:id="rId18"/>
    <p:sldId id="281" r:id="rId19"/>
    <p:sldId id="291" r:id="rId20"/>
    <p:sldId id="311" r:id="rId21"/>
    <p:sldId id="282" r:id="rId22"/>
    <p:sldId id="309" r:id="rId23"/>
    <p:sldId id="285" r:id="rId24"/>
    <p:sldId id="320" r:id="rId25"/>
    <p:sldId id="294" r:id="rId26"/>
    <p:sldId id="319" r:id="rId27"/>
    <p:sldId id="284" r:id="rId28"/>
    <p:sldId id="296" r:id="rId29"/>
    <p:sldId id="324" r:id="rId30"/>
    <p:sldId id="283" r:id="rId31"/>
    <p:sldId id="280" r:id="rId32"/>
    <p:sldId id="288" r:id="rId33"/>
    <p:sldId id="293" r:id="rId34"/>
    <p:sldId id="312" r:id="rId35"/>
    <p:sldId id="323" r:id="rId36"/>
    <p:sldId id="32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40F"/>
    <a:srgbClr val="1F600A"/>
    <a:srgbClr val="153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0"/>
    <p:restoredTop sz="81575" autoAdjust="0"/>
  </p:normalViewPr>
  <p:slideViewPr>
    <p:cSldViewPr snapToGrid="0">
      <p:cViewPr varScale="1">
        <p:scale>
          <a:sx n="86" d="100"/>
          <a:sy n="86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176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A0C6D-7FEC-4012-BD6E-C5B4A3016C7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FCD66EB-C4B3-47DA-8C91-1599AA816FE9}">
      <dgm:prSet phldrT="[Text]" phldr="0"/>
      <dgm:spPr/>
      <dgm:t>
        <a:bodyPr/>
        <a:lstStyle/>
        <a:p>
          <a:endParaRPr lang="en-GB" dirty="0"/>
        </a:p>
      </dgm:t>
    </dgm:pt>
    <dgm:pt modelId="{6356FAC5-D62B-4F87-AA47-5ECAB3294541}" type="parTrans" cxnId="{00EAFEAB-4ED7-49DD-BE10-6E6E86CA39BF}">
      <dgm:prSet/>
      <dgm:spPr/>
      <dgm:t>
        <a:bodyPr/>
        <a:lstStyle/>
        <a:p>
          <a:endParaRPr lang="en-GB"/>
        </a:p>
      </dgm:t>
    </dgm:pt>
    <dgm:pt modelId="{B71C0A88-F1D3-4D67-AE2D-198DCD7ED598}" type="sibTrans" cxnId="{00EAFEAB-4ED7-49DD-BE10-6E6E86CA39BF}">
      <dgm:prSet/>
      <dgm:spPr/>
      <dgm:t>
        <a:bodyPr/>
        <a:lstStyle/>
        <a:p>
          <a:endParaRPr lang="en-GB"/>
        </a:p>
      </dgm:t>
    </dgm:pt>
    <dgm:pt modelId="{8FFD41F1-1E93-4978-8CEF-423F79A15125}">
      <dgm:prSet phldrT="[Text]" phldr="0"/>
      <dgm:spPr/>
      <dgm:t>
        <a:bodyPr/>
        <a:lstStyle/>
        <a:p>
          <a:r>
            <a:rPr lang="en-GB" dirty="0"/>
            <a:t>Events</a:t>
          </a:r>
        </a:p>
      </dgm:t>
    </dgm:pt>
    <dgm:pt modelId="{03F6000D-8957-4E75-BED2-EBD5D6052622}" type="parTrans" cxnId="{D01888E7-B436-4E80-BB67-4CF7F284E20A}">
      <dgm:prSet/>
      <dgm:spPr/>
      <dgm:t>
        <a:bodyPr/>
        <a:lstStyle/>
        <a:p>
          <a:endParaRPr lang="en-GB"/>
        </a:p>
      </dgm:t>
    </dgm:pt>
    <dgm:pt modelId="{B96C3FE5-4419-4EA9-A8B4-CB444CCB1D2C}" type="sibTrans" cxnId="{D01888E7-B436-4E80-BB67-4CF7F284E20A}">
      <dgm:prSet/>
      <dgm:spPr/>
      <dgm:t>
        <a:bodyPr/>
        <a:lstStyle/>
        <a:p>
          <a:endParaRPr lang="en-GB"/>
        </a:p>
      </dgm:t>
    </dgm:pt>
    <dgm:pt modelId="{74D9FA11-E0A5-4FC8-9FF0-DEF966B4EECB}">
      <dgm:prSet phldrT="[Text]" phldr="0"/>
      <dgm:spPr/>
      <dgm:t>
        <a:bodyPr/>
        <a:lstStyle/>
        <a:p>
          <a:r>
            <a:rPr lang="en-GB" dirty="0"/>
            <a:t>Equipment data</a:t>
          </a:r>
        </a:p>
      </dgm:t>
    </dgm:pt>
    <dgm:pt modelId="{8A910D10-3ACC-4568-B4A7-468F5E264EB0}" type="parTrans" cxnId="{B2E2194C-25F3-46AF-82D3-FF65A401B9BD}">
      <dgm:prSet/>
      <dgm:spPr/>
      <dgm:t>
        <a:bodyPr/>
        <a:lstStyle/>
        <a:p>
          <a:endParaRPr lang="en-GB"/>
        </a:p>
      </dgm:t>
    </dgm:pt>
    <dgm:pt modelId="{58E32960-6AE2-475C-832C-7AB067E577BA}" type="sibTrans" cxnId="{B2E2194C-25F3-46AF-82D3-FF65A401B9BD}">
      <dgm:prSet/>
      <dgm:spPr/>
      <dgm:t>
        <a:bodyPr/>
        <a:lstStyle/>
        <a:p>
          <a:endParaRPr lang="en-GB"/>
        </a:p>
      </dgm:t>
    </dgm:pt>
    <dgm:pt modelId="{32386C30-C9A3-4F08-AE04-985E79746514}">
      <dgm:prSet phldrT="[Text]" phldr="0"/>
      <dgm:spPr/>
      <dgm:t>
        <a:bodyPr/>
        <a:lstStyle/>
        <a:p>
          <a:r>
            <a:rPr lang="en-GB"/>
            <a:t>Knowledge</a:t>
          </a:r>
          <a:endParaRPr lang="en-GB" dirty="0"/>
        </a:p>
      </dgm:t>
    </dgm:pt>
    <dgm:pt modelId="{66145247-455A-4E1E-9C51-E13439325578}" type="parTrans" cxnId="{FCFD5D5A-3645-4511-BDDB-126E8A114543}">
      <dgm:prSet/>
      <dgm:spPr/>
      <dgm:t>
        <a:bodyPr/>
        <a:lstStyle/>
        <a:p>
          <a:endParaRPr lang="en-GB"/>
        </a:p>
      </dgm:t>
    </dgm:pt>
    <dgm:pt modelId="{FCC3EFC2-513A-4A12-8C9B-7A14BE0911D9}" type="sibTrans" cxnId="{FCFD5D5A-3645-4511-BDDB-126E8A114543}">
      <dgm:prSet/>
      <dgm:spPr/>
      <dgm:t>
        <a:bodyPr/>
        <a:lstStyle/>
        <a:p>
          <a:endParaRPr lang="en-GB"/>
        </a:p>
      </dgm:t>
    </dgm:pt>
    <dgm:pt modelId="{3D46638B-FA45-4864-A346-B3FDE0085A96}" type="pres">
      <dgm:prSet presAssocID="{2C0A0C6D-7FEC-4012-BD6E-C5B4A3016C7D}" presName="Name0" presStyleCnt="0">
        <dgm:presLayoutVars>
          <dgm:dir/>
          <dgm:animLvl val="lvl"/>
          <dgm:resizeHandles val="exact"/>
        </dgm:presLayoutVars>
      </dgm:prSet>
      <dgm:spPr/>
    </dgm:pt>
    <dgm:pt modelId="{0F31B5E6-16AC-4D02-AA6A-DC08A4AAC767}" type="pres">
      <dgm:prSet presAssocID="{7FCD66EB-C4B3-47DA-8C91-1599AA816FE9}" presName="Name8" presStyleCnt="0"/>
      <dgm:spPr/>
    </dgm:pt>
    <dgm:pt modelId="{A8C3BC34-0285-4C94-983A-AB88A505D973}" type="pres">
      <dgm:prSet presAssocID="{7FCD66EB-C4B3-47DA-8C91-1599AA816FE9}" presName="level" presStyleLbl="node1" presStyleIdx="0" presStyleCnt="4">
        <dgm:presLayoutVars>
          <dgm:chMax val="1"/>
          <dgm:bulletEnabled val="1"/>
        </dgm:presLayoutVars>
      </dgm:prSet>
      <dgm:spPr/>
    </dgm:pt>
    <dgm:pt modelId="{DEDB0107-8284-4FAD-BD8D-23241F49CEA0}" type="pres">
      <dgm:prSet presAssocID="{7FCD66EB-C4B3-47DA-8C91-1599AA816F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D41013-21F2-4945-B6DB-5C4C9DABF39D}" type="pres">
      <dgm:prSet presAssocID="{32386C30-C9A3-4F08-AE04-985E79746514}" presName="Name8" presStyleCnt="0"/>
      <dgm:spPr/>
    </dgm:pt>
    <dgm:pt modelId="{09B7DFAF-002F-4814-8D75-9724B9628DB7}" type="pres">
      <dgm:prSet presAssocID="{32386C30-C9A3-4F08-AE04-985E79746514}" presName="level" presStyleLbl="node1" presStyleIdx="1" presStyleCnt="4">
        <dgm:presLayoutVars>
          <dgm:chMax val="1"/>
          <dgm:bulletEnabled val="1"/>
        </dgm:presLayoutVars>
      </dgm:prSet>
      <dgm:spPr/>
    </dgm:pt>
    <dgm:pt modelId="{D260D5EC-7691-40A8-B004-AE5D233C425C}" type="pres">
      <dgm:prSet presAssocID="{32386C30-C9A3-4F08-AE04-985E797465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E29645-30F8-48DB-B480-C43C08D63DF9}" type="pres">
      <dgm:prSet presAssocID="{8FFD41F1-1E93-4978-8CEF-423F79A15125}" presName="Name8" presStyleCnt="0"/>
      <dgm:spPr/>
    </dgm:pt>
    <dgm:pt modelId="{27146CB0-5B82-4052-93E2-24BA1D5B0DF4}" type="pres">
      <dgm:prSet presAssocID="{8FFD41F1-1E93-4978-8CEF-423F79A15125}" presName="level" presStyleLbl="node1" presStyleIdx="2" presStyleCnt="4">
        <dgm:presLayoutVars>
          <dgm:chMax val="1"/>
          <dgm:bulletEnabled val="1"/>
        </dgm:presLayoutVars>
      </dgm:prSet>
      <dgm:spPr/>
    </dgm:pt>
    <dgm:pt modelId="{A07C1A26-769C-49D9-B9CB-C4E0E0BEE38C}" type="pres">
      <dgm:prSet presAssocID="{8FFD41F1-1E93-4978-8CEF-423F79A1512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A954846-6766-4AB7-89FA-A2167128746C}" type="pres">
      <dgm:prSet presAssocID="{74D9FA11-E0A5-4FC8-9FF0-DEF966B4EECB}" presName="Name8" presStyleCnt="0"/>
      <dgm:spPr/>
    </dgm:pt>
    <dgm:pt modelId="{340B4885-9CE4-468E-8643-6FFD39966079}" type="pres">
      <dgm:prSet presAssocID="{74D9FA11-E0A5-4FC8-9FF0-DEF966B4EECB}" presName="level" presStyleLbl="node1" presStyleIdx="3" presStyleCnt="4">
        <dgm:presLayoutVars>
          <dgm:chMax val="1"/>
          <dgm:bulletEnabled val="1"/>
        </dgm:presLayoutVars>
      </dgm:prSet>
      <dgm:spPr/>
    </dgm:pt>
    <dgm:pt modelId="{A20B401F-16C6-48B8-8FC1-D41740520FE7}" type="pres">
      <dgm:prSet presAssocID="{74D9FA11-E0A5-4FC8-9FF0-DEF966B4EEC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54A1618-1289-4073-97F4-98F5EEA546FA}" type="presOf" srcId="{8FFD41F1-1E93-4978-8CEF-423F79A15125}" destId="{A07C1A26-769C-49D9-B9CB-C4E0E0BEE38C}" srcOrd="1" destOrd="0" presId="urn:microsoft.com/office/officeart/2005/8/layout/pyramid1"/>
    <dgm:cxn modelId="{367F7C1A-92AB-4A96-8332-ED5CDA0948E8}" type="presOf" srcId="{32386C30-C9A3-4F08-AE04-985E79746514}" destId="{D260D5EC-7691-40A8-B004-AE5D233C425C}" srcOrd="1" destOrd="0" presId="urn:microsoft.com/office/officeart/2005/8/layout/pyramid1"/>
    <dgm:cxn modelId="{B2E2194C-25F3-46AF-82D3-FF65A401B9BD}" srcId="{2C0A0C6D-7FEC-4012-BD6E-C5B4A3016C7D}" destId="{74D9FA11-E0A5-4FC8-9FF0-DEF966B4EECB}" srcOrd="3" destOrd="0" parTransId="{8A910D10-3ACC-4568-B4A7-468F5E264EB0}" sibTransId="{58E32960-6AE2-475C-832C-7AB067E577BA}"/>
    <dgm:cxn modelId="{FCFD5D5A-3645-4511-BDDB-126E8A114543}" srcId="{2C0A0C6D-7FEC-4012-BD6E-C5B4A3016C7D}" destId="{32386C30-C9A3-4F08-AE04-985E79746514}" srcOrd="1" destOrd="0" parTransId="{66145247-455A-4E1E-9C51-E13439325578}" sibTransId="{FCC3EFC2-513A-4A12-8C9B-7A14BE0911D9}"/>
    <dgm:cxn modelId="{5AFA9084-1A0E-4C0F-9B18-CDF2A2E8C14A}" type="presOf" srcId="{2C0A0C6D-7FEC-4012-BD6E-C5B4A3016C7D}" destId="{3D46638B-FA45-4864-A346-B3FDE0085A96}" srcOrd="0" destOrd="0" presId="urn:microsoft.com/office/officeart/2005/8/layout/pyramid1"/>
    <dgm:cxn modelId="{5A7C96AA-32D7-4C60-8B40-30FF0E88BB8E}" type="presOf" srcId="{7FCD66EB-C4B3-47DA-8C91-1599AA816FE9}" destId="{DEDB0107-8284-4FAD-BD8D-23241F49CEA0}" srcOrd="1" destOrd="0" presId="urn:microsoft.com/office/officeart/2005/8/layout/pyramid1"/>
    <dgm:cxn modelId="{00EAFEAB-4ED7-49DD-BE10-6E6E86CA39BF}" srcId="{2C0A0C6D-7FEC-4012-BD6E-C5B4A3016C7D}" destId="{7FCD66EB-C4B3-47DA-8C91-1599AA816FE9}" srcOrd="0" destOrd="0" parTransId="{6356FAC5-D62B-4F87-AA47-5ECAB3294541}" sibTransId="{B71C0A88-F1D3-4D67-AE2D-198DCD7ED598}"/>
    <dgm:cxn modelId="{1C88C1B2-8C89-4052-82E7-39B30FB22479}" type="presOf" srcId="{7FCD66EB-C4B3-47DA-8C91-1599AA816FE9}" destId="{A8C3BC34-0285-4C94-983A-AB88A505D973}" srcOrd="0" destOrd="0" presId="urn:microsoft.com/office/officeart/2005/8/layout/pyramid1"/>
    <dgm:cxn modelId="{D9DB13C8-02B1-437A-8A69-F11AF2A41DB2}" type="presOf" srcId="{8FFD41F1-1E93-4978-8CEF-423F79A15125}" destId="{27146CB0-5B82-4052-93E2-24BA1D5B0DF4}" srcOrd="0" destOrd="0" presId="urn:microsoft.com/office/officeart/2005/8/layout/pyramid1"/>
    <dgm:cxn modelId="{F762A0CB-11D7-46DE-9E31-EE22234F909E}" type="presOf" srcId="{74D9FA11-E0A5-4FC8-9FF0-DEF966B4EECB}" destId="{A20B401F-16C6-48B8-8FC1-D41740520FE7}" srcOrd="1" destOrd="0" presId="urn:microsoft.com/office/officeart/2005/8/layout/pyramid1"/>
    <dgm:cxn modelId="{B6C717DD-8FCB-4FCF-8BBD-CA2D2F04DECE}" type="presOf" srcId="{32386C30-C9A3-4F08-AE04-985E79746514}" destId="{09B7DFAF-002F-4814-8D75-9724B9628DB7}" srcOrd="0" destOrd="0" presId="urn:microsoft.com/office/officeart/2005/8/layout/pyramid1"/>
    <dgm:cxn modelId="{1EE03EDE-13CF-40A9-B894-56B55DA2C3B5}" type="presOf" srcId="{74D9FA11-E0A5-4FC8-9FF0-DEF966B4EECB}" destId="{340B4885-9CE4-468E-8643-6FFD39966079}" srcOrd="0" destOrd="0" presId="urn:microsoft.com/office/officeart/2005/8/layout/pyramid1"/>
    <dgm:cxn modelId="{D01888E7-B436-4E80-BB67-4CF7F284E20A}" srcId="{2C0A0C6D-7FEC-4012-BD6E-C5B4A3016C7D}" destId="{8FFD41F1-1E93-4978-8CEF-423F79A15125}" srcOrd="2" destOrd="0" parTransId="{03F6000D-8957-4E75-BED2-EBD5D6052622}" sibTransId="{B96C3FE5-4419-4EA9-A8B4-CB444CCB1D2C}"/>
    <dgm:cxn modelId="{E041458D-F4C8-4303-B798-14FAB3BC3AB9}" type="presParOf" srcId="{3D46638B-FA45-4864-A346-B3FDE0085A96}" destId="{0F31B5E6-16AC-4D02-AA6A-DC08A4AAC767}" srcOrd="0" destOrd="0" presId="urn:microsoft.com/office/officeart/2005/8/layout/pyramid1"/>
    <dgm:cxn modelId="{092ED96F-5D20-45BD-8F0F-4E923A34E2CA}" type="presParOf" srcId="{0F31B5E6-16AC-4D02-AA6A-DC08A4AAC767}" destId="{A8C3BC34-0285-4C94-983A-AB88A505D973}" srcOrd="0" destOrd="0" presId="urn:microsoft.com/office/officeart/2005/8/layout/pyramid1"/>
    <dgm:cxn modelId="{AAF452D8-E1CE-4213-ABDC-6A9DF93D25B1}" type="presParOf" srcId="{0F31B5E6-16AC-4D02-AA6A-DC08A4AAC767}" destId="{DEDB0107-8284-4FAD-BD8D-23241F49CEA0}" srcOrd="1" destOrd="0" presId="urn:microsoft.com/office/officeart/2005/8/layout/pyramid1"/>
    <dgm:cxn modelId="{EEEEBB3A-0BAA-4959-8A48-0762BBB12D4A}" type="presParOf" srcId="{3D46638B-FA45-4864-A346-B3FDE0085A96}" destId="{1DD41013-21F2-4945-B6DB-5C4C9DABF39D}" srcOrd="1" destOrd="0" presId="urn:microsoft.com/office/officeart/2005/8/layout/pyramid1"/>
    <dgm:cxn modelId="{A003047B-AAF4-4FED-B4E3-367DFB0EAFE5}" type="presParOf" srcId="{1DD41013-21F2-4945-B6DB-5C4C9DABF39D}" destId="{09B7DFAF-002F-4814-8D75-9724B9628DB7}" srcOrd="0" destOrd="0" presId="urn:microsoft.com/office/officeart/2005/8/layout/pyramid1"/>
    <dgm:cxn modelId="{CABF7B4A-8D05-49B9-A829-C488B1F821C1}" type="presParOf" srcId="{1DD41013-21F2-4945-B6DB-5C4C9DABF39D}" destId="{D260D5EC-7691-40A8-B004-AE5D233C425C}" srcOrd="1" destOrd="0" presId="urn:microsoft.com/office/officeart/2005/8/layout/pyramid1"/>
    <dgm:cxn modelId="{A9ED353F-BEFB-45F4-BDEE-0A74814BFF5F}" type="presParOf" srcId="{3D46638B-FA45-4864-A346-B3FDE0085A96}" destId="{F9E29645-30F8-48DB-B480-C43C08D63DF9}" srcOrd="2" destOrd="0" presId="urn:microsoft.com/office/officeart/2005/8/layout/pyramid1"/>
    <dgm:cxn modelId="{90C7406E-4C4F-4AEB-B156-FF413CA680FB}" type="presParOf" srcId="{F9E29645-30F8-48DB-B480-C43C08D63DF9}" destId="{27146CB0-5B82-4052-93E2-24BA1D5B0DF4}" srcOrd="0" destOrd="0" presId="urn:microsoft.com/office/officeart/2005/8/layout/pyramid1"/>
    <dgm:cxn modelId="{6B1C1F32-9E20-43AD-92AE-469F19BFF998}" type="presParOf" srcId="{F9E29645-30F8-48DB-B480-C43C08D63DF9}" destId="{A07C1A26-769C-49D9-B9CB-C4E0E0BEE38C}" srcOrd="1" destOrd="0" presId="urn:microsoft.com/office/officeart/2005/8/layout/pyramid1"/>
    <dgm:cxn modelId="{DEF2C0A0-DC50-45D2-B0FF-79C3984CC9E3}" type="presParOf" srcId="{3D46638B-FA45-4864-A346-B3FDE0085A96}" destId="{EA954846-6766-4AB7-89FA-A2167128746C}" srcOrd="3" destOrd="0" presId="urn:microsoft.com/office/officeart/2005/8/layout/pyramid1"/>
    <dgm:cxn modelId="{5B5CB2CF-7790-41BD-8F7C-1672764E12E9}" type="presParOf" srcId="{EA954846-6766-4AB7-89FA-A2167128746C}" destId="{340B4885-9CE4-468E-8643-6FFD39966079}" srcOrd="0" destOrd="0" presId="urn:microsoft.com/office/officeart/2005/8/layout/pyramid1"/>
    <dgm:cxn modelId="{8494A47C-1AA5-48F7-8315-BF4C7C57E7DF}" type="presParOf" srcId="{EA954846-6766-4AB7-89FA-A2167128746C}" destId="{A20B401F-16C6-48B8-8FC1-D41740520F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CA8EA2-E19A-4950-9955-F182E4E6BA7B}" type="doc">
      <dgm:prSet loTypeId="urn:microsoft.com/office/officeart/2005/8/layout/hierarchy4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5E3C8420-AA87-476F-83FD-11E95CB3D2A0}">
      <dgm:prSet/>
      <dgm:spPr/>
      <dgm:t>
        <a:bodyPr/>
        <a:lstStyle/>
        <a:p>
          <a:r>
            <a:rPr lang="en-GB"/>
            <a:t>Position</a:t>
          </a:r>
        </a:p>
      </dgm:t>
    </dgm:pt>
    <dgm:pt modelId="{3BB53800-56D4-4B8D-82DB-1C06B238254B}" type="parTrans" cxnId="{4856863F-B23C-45DC-9F7A-D4ADBD023E09}">
      <dgm:prSet/>
      <dgm:spPr/>
      <dgm:t>
        <a:bodyPr/>
        <a:lstStyle/>
        <a:p>
          <a:endParaRPr lang="en-GB"/>
        </a:p>
      </dgm:t>
    </dgm:pt>
    <dgm:pt modelId="{04ADC06B-6F9B-470D-B69F-2189EA9D3094}" type="sibTrans" cxnId="{4856863F-B23C-45DC-9F7A-D4ADBD023E09}">
      <dgm:prSet/>
      <dgm:spPr/>
      <dgm:t>
        <a:bodyPr/>
        <a:lstStyle/>
        <a:p>
          <a:endParaRPr lang="en-GB"/>
        </a:p>
      </dgm:t>
    </dgm:pt>
    <dgm:pt modelId="{A79E418A-53E7-4FC6-BE6B-275444BA231E}">
      <dgm:prSet/>
      <dgm:spPr/>
      <dgm:t>
        <a:bodyPr/>
        <a:lstStyle/>
        <a:p>
          <a:r>
            <a:rPr lang="en-GB"/>
            <a:t>Asset</a:t>
          </a:r>
        </a:p>
      </dgm:t>
    </dgm:pt>
    <dgm:pt modelId="{55E35127-D818-4CDE-8645-A12F05E30070}" type="parTrans" cxnId="{669F2D89-0624-4D1B-BC8D-416FC12865B2}">
      <dgm:prSet/>
      <dgm:spPr/>
      <dgm:t>
        <a:bodyPr/>
        <a:lstStyle/>
        <a:p>
          <a:endParaRPr lang="en-GB"/>
        </a:p>
      </dgm:t>
    </dgm:pt>
    <dgm:pt modelId="{CA9F9A1A-D41E-4363-8C19-B34D4BCE7575}" type="sibTrans" cxnId="{669F2D89-0624-4D1B-BC8D-416FC12865B2}">
      <dgm:prSet/>
      <dgm:spPr/>
      <dgm:t>
        <a:bodyPr/>
        <a:lstStyle/>
        <a:p>
          <a:endParaRPr lang="en-GB"/>
        </a:p>
      </dgm:t>
    </dgm:pt>
    <dgm:pt modelId="{F7A03C86-781F-4316-BDC6-848E581E6AB4}">
      <dgm:prSet/>
      <dgm:spPr/>
      <dgm:t>
        <a:bodyPr/>
        <a:lstStyle/>
        <a:p>
          <a:r>
            <a:rPr lang="en-GB"/>
            <a:t>System</a:t>
          </a:r>
        </a:p>
      </dgm:t>
    </dgm:pt>
    <dgm:pt modelId="{75D2ED5F-E592-444A-9C51-9B2C78CB4CA3}" type="parTrans" cxnId="{EC7B4B61-BE50-45FE-94BC-08F834188930}">
      <dgm:prSet/>
      <dgm:spPr/>
      <dgm:t>
        <a:bodyPr/>
        <a:lstStyle/>
        <a:p>
          <a:endParaRPr lang="en-GB"/>
        </a:p>
      </dgm:t>
    </dgm:pt>
    <dgm:pt modelId="{3E55F90B-CC81-4A02-A9BA-19C7916CD83C}" type="sibTrans" cxnId="{EC7B4B61-BE50-45FE-94BC-08F834188930}">
      <dgm:prSet/>
      <dgm:spPr/>
      <dgm:t>
        <a:bodyPr/>
        <a:lstStyle/>
        <a:p>
          <a:endParaRPr lang="en-GB"/>
        </a:p>
      </dgm:t>
    </dgm:pt>
    <dgm:pt modelId="{D1E85B6C-A8B8-42D0-912D-D23AAD1AD42F}" type="pres">
      <dgm:prSet presAssocID="{37CA8EA2-E19A-4950-9955-F182E4E6BA7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1E86BF-B4F7-4080-8E96-07163172F346}" type="pres">
      <dgm:prSet presAssocID="{5E3C8420-AA87-476F-83FD-11E95CB3D2A0}" presName="vertOne" presStyleCnt="0"/>
      <dgm:spPr/>
    </dgm:pt>
    <dgm:pt modelId="{61E3FE35-E47B-4BB2-8D0B-28FA642C6518}" type="pres">
      <dgm:prSet presAssocID="{5E3C8420-AA87-476F-83FD-11E95CB3D2A0}" presName="txOne" presStyleLbl="node0" presStyleIdx="0" presStyleCnt="3">
        <dgm:presLayoutVars>
          <dgm:chPref val="3"/>
        </dgm:presLayoutVars>
      </dgm:prSet>
      <dgm:spPr/>
    </dgm:pt>
    <dgm:pt modelId="{EF4E880D-BB3F-411F-AD7B-5F567AEDEB7F}" type="pres">
      <dgm:prSet presAssocID="{5E3C8420-AA87-476F-83FD-11E95CB3D2A0}" presName="horzOne" presStyleCnt="0"/>
      <dgm:spPr/>
    </dgm:pt>
    <dgm:pt modelId="{7230BEFC-BA33-4C91-8093-BC582E08D5BB}" type="pres">
      <dgm:prSet presAssocID="{04ADC06B-6F9B-470D-B69F-2189EA9D3094}" presName="sibSpaceOne" presStyleCnt="0"/>
      <dgm:spPr/>
    </dgm:pt>
    <dgm:pt modelId="{F16F4042-E465-4024-B69B-5B17ABD6A5D8}" type="pres">
      <dgm:prSet presAssocID="{A79E418A-53E7-4FC6-BE6B-275444BA231E}" presName="vertOne" presStyleCnt="0"/>
      <dgm:spPr/>
    </dgm:pt>
    <dgm:pt modelId="{1DFD5CAD-9D30-4C30-BAD5-18C2000343A7}" type="pres">
      <dgm:prSet presAssocID="{A79E418A-53E7-4FC6-BE6B-275444BA231E}" presName="txOne" presStyleLbl="node0" presStyleIdx="1" presStyleCnt="3">
        <dgm:presLayoutVars>
          <dgm:chPref val="3"/>
        </dgm:presLayoutVars>
      </dgm:prSet>
      <dgm:spPr/>
    </dgm:pt>
    <dgm:pt modelId="{4E5CB722-A44A-4759-AF7D-5F483AD479C2}" type="pres">
      <dgm:prSet presAssocID="{A79E418A-53E7-4FC6-BE6B-275444BA231E}" presName="horzOne" presStyleCnt="0"/>
      <dgm:spPr/>
    </dgm:pt>
    <dgm:pt modelId="{D2915296-7F39-4A4C-B587-4686825C5BA0}" type="pres">
      <dgm:prSet presAssocID="{CA9F9A1A-D41E-4363-8C19-B34D4BCE7575}" presName="sibSpaceOne" presStyleCnt="0"/>
      <dgm:spPr/>
    </dgm:pt>
    <dgm:pt modelId="{9696F3C7-A9BB-4084-8562-2B33677AAD1D}" type="pres">
      <dgm:prSet presAssocID="{F7A03C86-781F-4316-BDC6-848E581E6AB4}" presName="vertOne" presStyleCnt="0"/>
      <dgm:spPr/>
    </dgm:pt>
    <dgm:pt modelId="{B963B2E4-4512-4594-BD7C-CCE0AF9DDA5B}" type="pres">
      <dgm:prSet presAssocID="{F7A03C86-781F-4316-BDC6-848E581E6AB4}" presName="txOne" presStyleLbl="node0" presStyleIdx="2" presStyleCnt="3">
        <dgm:presLayoutVars>
          <dgm:chPref val="3"/>
        </dgm:presLayoutVars>
      </dgm:prSet>
      <dgm:spPr/>
    </dgm:pt>
    <dgm:pt modelId="{457AD96B-04DE-45BA-9F31-CBB715C0C2BB}" type="pres">
      <dgm:prSet presAssocID="{F7A03C86-781F-4316-BDC6-848E581E6AB4}" presName="horzOne" presStyleCnt="0"/>
      <dgm:spPr/>
    </dgm:pt>
  </dgm:ptLst>
  <dgm:cxnLst>
    <dgm:cxn modelId="{20CC0815-FE44-4547-A712-0462E30798D8}" type="presOf" srcId="{A79E418A-53E7-4FC6-BE6B-275444BA231E}" destId="{1DFD5CAD-9D30-4C30-BAD5-18C2000343A7}" srcOrd="0" destOrd="0" presId="urn:microsoft.com/office/officeart/2005/8/layout/hierarchy4"/>
    <dgm:cxn modelId="{4856863F-B23C-45DC-9F7A-D4ADBD023E09}" srcId="{37CA8EA2-E19A-4950-9955-F182E4E6BA7B}" destId="{5E3C8420-AA87-476F-83FD-11E95CB3D2A0}" srcOrd="0" destOrd="0" parTransId="{3BB53800-56D4-4B8D-82DB-1C06B238254B}" sibTransId="{04ADC06B-6F9B-470D-B69F-2189EA9D3094}"/>
    <dgm:cxn modelId="{EC7B4B61-BE50-45FE-94BC-08F834188930}" srcId="{37CA8EA2-E19A-4950-9955-F182E4E6BA7B}" destId="{F7A03C86-781F-4316-BDC6-848E581E6AB4}" srcOrd="2" destOrd="0" parTransId="{75D2ED5F-E592-444A-9C51-9B2C78CB4CA3}" sibTransId="{3E55F90B-CC81-4A02-A9BA-19C7916CD83C}"/>
    <dgm:cxn modelId="{669F2D89-0624-4D1B-BC8D-416FC12865B2}" srcId="{37CA8EA2-E19A-4950-9955-F182E4E6BA7B}" destId="{A79E418A-53E7-4FC6-BE6B-275444BA231E}" srcOrd="1" destOrd="0" parTransId="{55E35127-D818-4CDE-8645-A12F05E30070}" sibTransId="{CA9F9A1A-D41E-4363-8C19-B34D4BCE7575}"/>
    <dgm:cxn modelId="{96F6F894-CAF0-4239-B1CC-0B3E576808A3}" type="presOf" srcId="{5E3C8420-AA87-476F-83FD-11E95CB3D2A0}" destId="{61E3FE35-E47B-4BB2-8D0B-28FA642C6518}" srcOrd="0" destOrd="0" presId="urn:microsoft.com/office/officeart/2005/8/layout/hierarchy4"/>
    <dgm:cxn modelId="{9CEE3FED-1BB3-49AB-86D9-6810DF3AFE11}" type="presOf" srcId="{37CA8EA2-E19A-4950-9955-F182E4E6BA7B}" destId="{D1E85B6C-A8B8-42D0-912D-D23AAD1AD42F}" srcOrd="0" destOrd="0" presId="urn:microsoft.com/office/officeart/2005/8/layout/hierarchy4"/>
    <dgm:cxn modelId="{C34165FE-32B6-4C47-BF54-8D343866A154}" type="presOf" srcId="{F7A03C86-781F-4316-BDC6-848E581E6AB4}" destId="{B963B2E4-4512-4594-BD7C-CCE0AF9DDA5B}" srcOrd="0" destOrd="0" presId="urn:microsoft.com/office/officeart/2005/8/layout/hierarchy4"/>
    <dgm:cxn modelId="{D798F500-0599-4A18-9CC1-210EBF00335C}" type="presParOf" srcId="{D1E85B6C-A8B8-42D0-912D-D23AAD1AD42F}" destId="{841E86BF-B4F7-4080-8E96-07163172F346}" srcOrd="0" destOrd="0" presId="urn:microsoft.com/office/officeart/2005/8/layout/hierarchy4"/>
    <dgm:cxn modelId="{573C617C-C1F6-4D63-BE15-59935991C831}" type="presParOf" srcId="{841E86BF-B4F7-4080-8E96-07163172F346}" destId="{61E3FE35-E47B-4BB2-8D0B-28FA642C6518}" srcOrd="0" destOrd="0" presId="urn:microsoft.com/office/officeart/2005/8/layout/hierarchy4"/>
    <dgm:cxn modelId="{441EC74E-1FE0-4A2B-8CF7-C9A8AE5C7CB5}" type="presParOf" srcId="{841E86BF-B4F7-4080-8E96-07163172F346}" destId="{EF4E880D-BB3F-411F-AD7B-5F567AEDEB7F}" srcOrd="1" destOrd="0" presId="urn:microsoft.com/office/officeart/2005/8/layout/hierarchy4"/>
    <dgm:cxn modelId="{6137574F-4B94-4E0B-B395-1F45C37191C6}" type="presParOf" srcId="{D1E85B6C-A8B8-42D0-912D-D23AAD1AD42F}" destId="{7230BEFC-BA33-4C91-8093-BC582E08D5BB}" srcOrd="1" destOrd="0" presId="urn:microsoft.com/office/officeart/2005/8/layout/hierarchy4"/>
    <dgm:cxn modelId="{A9D69F85-E43F-4E1F-9C56-8936AFEEA3AE}" type="presParOf" srcId="{D1E85B6C-A8B8-42D0-912D-D23AAD1AD42F}" destId="{F16F4042-E465-4024-B69B-5B17ABD6A5D8}" srcOrd="2" destOrd="0" presId="urn:microsoft.com/office/officeart/2005/8/layout/hierarchy4"/>
    <dgm:cxn modelId="{5B9E0C73-2D4B-4B43-A830-DB083BD60693}" type="presParOf" srcId="{F16F4042-E465-4024-B69B-5B17ABD6A5D8}" destId="{1DFD5CAD-9D30-4C30-BAD5-18C2000343A7}" srcOrd="0" destOrd="0" presId="urn:microsoft.com/office/officeart/2005/8/layout/hierarchy4"/>
    <dgm:cxn modelId="{0288D5AB-631C-45EB-BD7A-EB57958FDC46}" type="presParOf" srcId="{F16F4042-E465-4024-B69B-5B17ABD6A5D8}" destId="{4E5CB722-A44A-4759-AF7D-5F483AD479C2}" srcOrd="1" destOrd="0" presId="urn:microsoft.com/office/officeart/2005/8/layout/hierarchy4"/>
    <dgm:cxn modelId="{C09D58D7-BEBD-4356-A85C-35463FCC2C84}" type="presParOf" srcId="{D1E85B6C-A8B8-42D0-912D-D23AAD1AD42F}" destId="{D2915296-7F39-4A4C-B587-4686825C5BA0}" srcOrd="3" destOrd="0" presId="urn:microsoft.com/office/officeart/2005/8/layout/hierarchy4"/>
    <dgm:cxn modelId="{046129C0-6BE7-4B51-8D02-DDAD6D044976}" type="presParOf" srcId="{D1E85B6C-A8B8-42D0-912D-D23AAD1AD42F}" destId="{9696F3C7-A9BB-4084-8562-2B33677AAD1D}" srcOrd="4" destOrd="0" presId="urn:microsoft.com/office/officeart/2005/8/layout/hierarchy4"/>
    <dgm:cxn modelId="{3A33552A-E80F-4918-9C2D-D6C4CE5E156E}" type="presParOf" srcId="{9696F3C7-A9BB-4084-8562-2B33677AAD1D}" destId="{B963B2E4-4512-4594-BD7C-CCE0AF9DDA5B}" srcOrd="0" destOrd="0" presId="urn:microsoft.com/office/officeart/2005/8/layout/hierarchy4"/>
    <dgm:cxn modelId="{A8BCBFB9-581D-4A1C-A068-271158B7A84C}" type="presParOf" srcId="{9696F3C7-A9BB-4084-8562-2B33677AAD1D}" destId="{457AD96B-04DE-45BA-9F31-CBB715C0C2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046A1-DCD1-45C4-8A47-63BCB49B2CF1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</dgm:pt>
    <dgm:pt modelId="{880C25B0-BA0B-45BC-8BF1-E98C76035DEE}">
      <dgm:prSet phldrT="[Text]"/>
      <dgm:spPr/>
      <dgm:t>
        <a:bodyPr/>
        <a:lstStyle/>
        <a:p>
          <a:r>
            <a:rPr lang="en-GB" dirty="0"/>
            <a:t>Functional need at specific place</a:t>
          </a:r>
        </a:p>
      </dgm:t>
    </dgm:pt>
    <dgm:pt modelId="{0E85AF54-BA9E-49E5-9634-9BC9F83EE602}" type="parTrans" cxnId="{BDB5DD03-8FB4-4A5E-BD00-C698E21FCD7A}">
      <dgm:prSet/>
      <dgm:spPr/>
      <dgm:t>
        <a:bodyPr/>
        <a:lstStyle/>
        <a:p>
          <a:endParaRPr lang="en-GB"/>
        </a:p>
      </dgm:t>
    </dgm:pt>
    <dgm:pt modelId="{23387D1A-0504-4B66-B7F8-CD805D43048C}" type="sibTrans" cxnId="{BDB5DD03-8FB4-4A5E-BD00-C698E21FCD7A}">
      <dgm:prSet/>
      <dgm:spPr/>
      <dgm:t>
        <a:bodyPr/>
        <a:lstStyle/>
        <a:p>
          <a:endParaRPr lang="en-GB"/>
        </a:p>
      </dgm:t>
    </dgm:pt>
    <dgm:pt modelId="{AA62C87E-BDDD-49BB-BCDB-F1ACBA55D414}">
      <dgm:prSet/>
      <dgm:spPr/>
      <dgm:t>
        <a:bodyPr/>
        <a:lstStyle/>
        <a:p>
          <a:r>
            <a:rPr lang="en-GB" dirty="0"/>
            <a:t>Design or supplier reference</a:t>
          </a:r>
        </a:p>
      </dgm:t>
    </dgm:pt>
    <dgm:pt modelId="{7F32DDB8-88FD-43F8-86D0-A9EB8E295A5F}" type="parTrans" cxnId="{2BC8C242-FAD5-45D9-88F0-C052ECD7BC54}">
      <dgm:prSet/>
      <dgm:spPr/>
      <dgm:t>
        <a:bodyPr/>
        <a:lstStyle/>
        <a:p>
          <a:endParaRPr lang="en-GB"/>
        </a:p>
      </dgm:t>
    </dgm:pt>
    <dgm:pt modelId="{6F8FBF35-23EE-41BE-BC75-98509CE54A82}" type="sibTrans" cxnId="{2BC8C242-FAD5-45D9-88F0-C052ECD7BC54}">
      <dgm:prSet/>
      <dgm:spPr/>
      <dgm:t>
        <a:bodyPr/>
        <a:lstStyle/>
        <a:p>
          <a:endParaRPr lang="en-GB"/>
        </a:p>
      </dgm:t>
    </dgm:pt>
    <dgm:pt modelId="{F495C5BD-E39D-4214-ABAA-3AD958B7EA90}">
      <dgm:prSet/>
      <dgm:spPr/>
      <dgm:t>
        <a:bodyPr/>
        <a:lstStyle/>
        <a:p>
          <a:r>
            <a:rPr lang="en-GB" dirty="0"/>
            <a:t>Individual physical object</a:t>
          </a:r>
        </a:p>
      </dgm:t>
    </dgm:pt>
    <dgm:pt modelId="{96135517-8C89-41B9-87B3-8C52101E1907}" type="parTrans" cxnId="{0703B435-584B-4E5A-A60B-E2F260F78C37}">
      <dgm:prSet/>
      <dgm:spPr/>
      <dgm:t>
        <a:bodyPr/>
        <a:lstStyle/>
        <a:p>
          <a:endParaRPr lang="en-GB"/>
        </a:p>
      </dgm:t>
    </dgm:pt>
    <dgm:pt modelId="{1C5E29CC-48E2-40F4-97D2-57A4886AEE2B}" type="sibTrans" cxnId="{0703B435-584B-4E5A-A60B-E2F260F78C37}">
      <dgm:prSet/>
      <dgm:spPr/>
      <dgm:t>
        <a:bodyPr/>
        <a:lstStyle/>
        <a:p>
          <a:endParaRPr lang="en-GB"/>
        </a:p>
      </dgm:t>
    </dgm:pt>
    <dgm:pt modelId="{BEF198DA-FAEA-4CD9-A4EA-EA6DBC0D83CA}" type="pres">
      <dgm:prSet presAssocID="{8D0046A1-DCD1-45C4-8A47-63BCB49B2CF1}" presName="Name0" presStyleCnt="0">
        <dgm:presLayoutVars>
          <dgm:dir/>
          <dgm:resizeHandles val="exact"/>
        </dgm:presLayoutVars>
      </dgm:prSet>
      <dgm:spPr/>
    </dgm:pt>
    <dgm:pt modelId="{3A226734-E052-4082-851D-819D88688070}" type="pres">
      <dgm:prSet presAssocID="{880C25B0-BA0B-45BC-8BF1-E98C76035DEE}" presName="node" presStyleLbl="node1" presStyleIdx="0" presStyleCnt="3">
        <dgm:presLayoutVars>
          <dgm:bulletEnabled val="1"/>
        </dgm:presLayoutVars>
      </dgm:prSet>
      <dgm:spPr/>
    </dgm:pt>
    <dgm:pt modelId="{F84F3E88-99BD-4739-A37B-D93FC27AC6AC}" type="pres">
      <dgm:prSet presAssocID="{23387D1A-0504-4B66-B7F8-CD805D43048C}" presName="sibTrans" presStyleLbl="sibTrans2D1" presStyleIdx="0" presStyleCnt="2"/>
      <dgm:spPr/>
    </dgm:pt>
    <dgm:pt modelId="{5704DFB2-4A5A-4E36-B862-4E131D44AFDA}" type="pres">
      <dgm:prSet presAssocID="{23387D1A-0504-4B66-B7F8-CD805D43048C}" presName="connectorText" presStyleLbl="sibTrans2D1" presStyleIdx="0" presStyleCnt="2"/>
      <dgm:spPr/>
    </dgm:pt>
    <dgm:pt modelId="{98990A84-AD58-428D-8D54-30385C14D53C}" type="pres">
      <dgm:prSet presAssocID="{AA62C87E-BDDD-49BB-BCDB-F1ACBA55D414}" presName="node" presStyleLbl="node1" presStyleIdx="1" presStyleCnt="3">
        <dgm:presLayoutVars>
          <dgm:bulletEnabled val="1"/>
        </dgm:presLayoutVars>
      </dgm:prSet>
      <dgm:spPr/>
    </dgm:pt>
    <dgm:pt modelId="{B861D2CF-3467-4C08-A520-2712BF36EDF3}" type="pres">
      <dgm:prSet presAssocID="{6F8FBF35-23EE-41BE-BC75-98509CE54A82}" presName="sibTrans" presStyleLbl="sibTrans2D1" presStyleIdx="1" presStyleCnt="2"/>
      <dgm:spPr/>
    </dgm:pt>
    <dgm:pt modelId="{82379561-D53F-4498-A718-3C47F38C45A8}" type="pres">
      <dgm:prSet presAssocID="{6F8FBF35-23EE-41BE-BC75-98509CE54A82}" presName="connectorText" presStyleLbl="sibTrans2D1" presStyleIdx="1" presStyleCnt="2"/>
      <dgm:spPr/>
    </dgm:pt>
    <dgm:pt modelId="{8B28FE22-1A05-44A6-AF99-238798E9508B}" type="pres">
      <dgm:prSet presAssocID="{F495C5BD-E39D-4214-ABAA-3AD958B7EA90}" presName="node" presStyleLbl="node1" presStyleIdx="2" presStyleCnt="3">
        <dgm:presLayoutVars>
          <dgm:bulletEnabled val="1"/>
        </dgm:presLayoutVars>
      </dgm:prSet>
      <dgm:spPr/>
    </dgm:pt>
  </dgm:ptLst>
  <dgm:cxnLst>
    <dgm:cxn modelId="{BDB5DD03-8FB4-4A5E-BD00-C698E21FCD7A}" srcId="{8D0046A1-DCD1-45C4-8A47-63BCB49B2CF1}" destId="{880C25B0-BA0B-45BC-8BF1-E98C76035DEE}" srcOrd="0" destOrd="0" parTransId="{0E85AF54-BA9E-49E5-9634-9BC9F83EE602}" sibTransId="{23387D1A-0504-4B66-B7F8-CD805D43048C}"/>
    <dgm:cxn modelId="{D7809E23-40E8-4E20-A598-3965C673FC00}" type="presOf" srcId="{23387D1A-0504-4B66-B7F8-CD805D43048C}" destId="{F84F3E88-99BD-4739-A37B-D93FC27AC6AC}" srcOrd="0" destOrd="0" presId="urn:microsoft.com/office/officeart/2005/8/layout/process1"/>
    <dgm:cxn modelId="{0703B435-584B-4E5A-A60B-E2F260F78C37}" srcId="{8D0046A1-DCD1-45C4-8A47-63BCB49B2CF1}" destId="{F495C5BD-E39D-4214-ABAA-3AD958B7EA90}" srcOrd="2" destOrd="0" parTransId="{96135517-8C89-41B9-87B3-8C52101E1907}" sibTransId="{1C5E29CC-48E2-40F4-97D2-57A4886AEE2B}"/>
    <dgm:cxn modelId="{429D3639-668C-4BE9-AE19-7C761ADB44CB}" type="presOf" srcId="{8D0046A1-DCD1-45C4-8A47-63BCB49B2CF1}" destId="{BEF198DA-FAEA-4CD9-A4EA-EA6DBC0D83CA}" srcOrd="0" destOrd="0" presId="urn:microsoft.com/office/officeart/2005/8/layout/process1"/>
    <dgm:cxn modelId="{2BC8C242-FAD5-45D9-88F0-C052ECD7BC54}" srcId="{8D0046A1-DCD1-45C4-8A47-63BCB49B2CF1}" destId="{AA62C87E-BDDD-49BB-BCDB-F1ACBA55D414}" srcOrd="1" destOrd="0" parTransId="{7F32DDB8-88FD-43F8-86D0-A9EB8E295A5F}" sibTransId="{6F8FBF35-23EE-41BE-BC75-98509CE54A82}"/>
    <dgm:cxn modelId="{B3EB468F-4858-4A2E-B498-B00C5E11763E}" type="presOf" srcId="{880C25B0-BA0B-45BC-8BF1-E98C76035DEE}" destId="{3A226734-E052-4082-851D-819D88688070}" srcOrd="0" destOrd="0" presId="urn:microsoft.com/office/officeart/2005/8/layout/process1"/>
    <dgm:cxn modelId="{D40DA8AB-54F6-4049-9E57-CA5CA88907B0}" type="presOf" srcId="{AA62C87E-BDDD-49BB-BCDB-F1ACBA55D414}" destId="{98990A84-AD58-428D-8D54-30385C14D53C}" srcOrd="0" destOrd="0" presId="urn:microsoft.com/office/officeart/2005/8/layout/process1"/>
    <dgm:cxn modelId="{B149CCC9-4C07-41CE-9F8A-BA8A2DC8C17E}" type="presOf" srcId="{23387D1A-0504-4B66-B7F8-CD805D43048C}" destId="{5704DFB2-4A5A-4E36-B862-4E131D44AFDA}" srcOrd="1" destOrd="0" presId="urn:microsoft.com/office/officeart/2005/8/layout/process1"/>
    <dgm:cxn modelId="{25CF23D9-7EB0-4583-91AE-C5E38AAE86A9}" type="presOf" srcId="{6F8FBF35-23EE-41BE-BC75-98509CE54A82}" destId="{B861D2CF-3467-4C08-A520-2712BF36EDF3}" srcOrd="0" destOrd="0" presId="urn:microsoft.com/office/officeart/2005/8/layout/process1"/>
    <dgm:cxn modelId="{033A26DB-BDFE-4EFA-B650-A6BDA99E411D}" type="presOf" srcId="{6F8FBF35-23EE-41BE-BC75-98509CE54A82}" destId="{82379561-D53F-4498-A718-3C47F38C45A8}" srcOrd="1" destOrd="0" presId="urn:microsoft.com/office/officeart/2005/8/layout/process1"/>
    <dgm:cxn modelId="{A5237AE6-BF5E-40A6-87F0-592816D0B3D7}" type="presOf" srcId="{F495C5BD-E39D-4214-ABAA-3AD958B7EA90}" destId="{8B28FE22-1A05-44A6-AF99-238798E9508B}" srcOrd="0" destOrd="0" presId="urn:microsoft.com/office/officeart/2005/8/layout/process1"/>
    <dgm:cxn modelId="{BB34CBE3-A801-400C-A6BB-063F5E403F9D}" type="presParOf" srcId="{BEF198DA-FAEA-4CD9-A4EA-EA6DBC0D83CA}" destId="{3A226734-E052-4082-851D-819D88688070}" srcOrd="0" destOrd="0" presId="urn:microsoft.com/office/officeart/2005/8/layout/process1"/>
    <dgm:cxn modelId="{26836F32-1892-40A7-8E0A-6EBE2174150F}" type="presParOf" srcId="{BEF198DA-FAEA-4CD9-A4EA-EA6DBC0D83CA}" destId="{F84F3E88-99BD-4739-A37B-D93FC27AC6AC}" srcOrd="1" destOrd="0" presId="urn:microsoft.com/office/officeart/2005/8/layout/process1"/>
    <dgm:cxn modelId="{2E93A13C-C80E-4093-BE3A-3D9D92FEF647}" type="presParOf" srcId="{F84F3E88-99BD-4739-A37B-D93FC27AC6AC}" destId="{5704DFB2-4A5A-4E36-B862-4E131D44AFDA}" srcOrd="0" destOrd="0" presId="urn:microsoft.com/office/officeart/2005/8/layout/process1"/>
    <dgm:cxn modelId="{1ED94680-40A3-4FFE-8B7F-02ABC795A910}" type="presParOf" srcId="{BEF198DA-FAEA-4CD9-A4EA-EA6DBC0D83CA}" destId="{98990A84-AD58-428D-8D54-30385C14D53C}" srcOrd="2" destOrd="0" presId="urn:microsoft.com/office/officeart/2005/8/layout/process1"/>
    <dgm:cxn modelId="{D9FD5953-8789-4EAB-9123-7D4DED53254B}" type="presParOf" srcId="{BEF198DA-FAEA-4CD9-A4EA-EA6DBC0D83CA}" destId="{B861D2CF-3467-4C08-A520-2712BF36EDF3}" srcOrd="3" destOrd="0" presId="urn:microsoft.com/office/officeart/2005/8/layout/process1"/>
    <dgm:cxn modelId="{6BA45DAE-C87B-45F2-8130-37A26BA258FF}" type="presParOf" srcId="{B861D2CF-3467-4C08-A520-2712BF36EDF3}" destId="{82379561-D53F-4498-A718-3C47F38C45A8}" srcOrd="0" destOrd="0" presId="urn:microsoft.com/office/officeart/2005/8/layout/process1"/>
    <dgm:cxn modelId="{8E878D02-27B9-41F0-938D-FE2EA608C637}" type="presParOf" srcId="{BEF198DA-FAEA-4CD9-A4EA-EA6DBC0D83CA}" destId="{8B28FE22-1A05-44A6-AF99-238798E9508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7E758-4C0F-49DC-978F-C7B188101EC1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CB8ECF95-FF6B-43FE-BD72-D115875ADE3F}">
      <dgm:prSet/>
      <dgm:spPr/>
      <dgm:t>
        <a:bodyPr/>
        <a:lstStyle/>
        <a:p>
          <a:r>
            <a:rPr lang="en-GB" dirty="0"/>
            <a:t>Functional position</a:t>
          </a:r>
        </a:p>
      </dgm:t>
    </dgm:pt>
    <dgm:pt modelId="{91654919-BE44-4FF9-9063-D1A9A89EE704}" type="parTrans" cxnId="{8913CD04-E3D4-4EAB-BD9B-1FAAB5904831}">
      <dgm:prSet/>
      <dgm:spPr/>
      <dgm:t>
        <a:bodyPr/>
        <a:lstStyle/>
        <a:p>
          <a:endParaRPr lang="en-GB"/>
        </a:p>
      </dgm:t>
    </dgm:pt>
    <dgm:pt modelId="{99673E56-E993-497D-A17C-C66CAC5DEF4F}" type="sibTrans" cxnId="{8913CD04-E3D4-4EAB-BD9B-1FAAB5904831}">
      <dgm:prSet/>
      <dgm:spPr/>
      <dgm:t>
        <a:bodyPr/>
        <a:lstStyle/>
        <a:p>
          <a:endParaRPr lang="en-GB"/>
        </a:p>
      </dgm:t>
    </dgm:pt>
    <dgm:pt modelId="{8CDE8B3D-9493-4AEB-8EF7-C9BF5AA62525}">
      <dgm:prSet/>
      <dgm:spPr/>
      <dgm:t>
        <a:bodyPr/>
        <a:lstStyle/>
        <a:p>
          <a:r>
            <a:rPr lang="en-GB" dirty="0"/>
            <a:t>Interchangeability reference</a:t>
          </a:r>
        </a:p>
        <a:p>
          <a:r>
            <a:rPr lang="en-GB" dirty="0"/>
            <a:t> Part</a:t>
          </a:r>
        </a:p>
      </dgm:t>
    </dgm:pt>
    <dgm:pt modelId="{52E4EB0A-BDA1-4A78-8D89-B9FF3A738D76}" type="parTrans" cxnId="{1E00EBE6-C656-4D07-AAEC-A8C0A7188DBB}">
      <dgm:prSet/>
      <dgm:spPr/>
      <dgm:t>
        <a:bodyPr/>
        <a:lstStyle/>
        <a:p>
          <a:endParaRPr lang="en-GB"/>
        </a:p>
      </dgm:t>
    </dgm:pt>
    <dgm:pt modelId="{67F98B89-9E05-43CD-8397-6F0775E7D79A}" type="sibTrans" cxnId="{1E00EBE6-C656-4D07-AAEC-A8C0A7188DBB}">
      <dgm:prSet/>
      <dgm:spPr/>
      <dgm:t>
        <a:bodyPr/>
        <a:lstStyle/>
        <a:p>
          <a:endParaRPr lang="en-GB"/>
        </a:p>
      </dgm:t>
    </dgm:pt>
    <dgm:pt modelId="{7D7EFCCB-97C1-460A-B61B-09EE08F975CC}">
      <dgm:prSet/>
      <dgm:spPr/>
      <dgm:t>
        <a:bodyPr/>
        <a:lstStyle/>
        <a:p>
          <a:r>
            <a:rPr lang="en-GB" dirty="0"/>
            <a:t>Individual instance</a:t>
          </a:r>
        </a:p>
        <a:p>
          <a:r>
            <a:rPr lang="en-GB" dirty="0"/>
            <a:t>Asset</a:t>
          </a:r>
        </a:p>
      </dgm:t>
    </dgm:pt>
    <dgm:pt modelId="{77EA2B6D-6F4A-4666-9320-9D7EAD22076D}" type="parTrans" cxnId="{06837A53-EBCD-4BC5-A8D8-9987E03D6349}">
      <dgm:prSet/>
      <dgm:spPr/>
      <dgm:t>
        <a:bodyPr/>
        <a:lstStyle/>
        <a:p>
          <a:endParaRPr lang="en-GB"/>
        </a:p>
      </dgm:t>
    </dgm:pt>
    <dgm:pt modelId="{501E41A2-C1EC-4BFA-AB5A-E61A5FCA9AF2}" type="sibTrans" cxnId="{06837A53-EBCD-4BC5-A8D8-9987E03D6349}">
      <dgm:prSet/>
      <dgm:spPr/>
      <dgm:t>
        <a:bodyPr/>
        <a:lstStyle/>
        <a:p>
          <a:endParaRPr lang="en-GB"/>
        </a:p>
      </dgm:t>
    </dgm:pt>
    <dgm:pt modelId="{491551EF-07CE-47B7-94DD-E62A6F85D16C}" type="pres">
      <dgm:prSet presAssocID="{9697E758-4C0F-49DC-978F-C7B188101EC1}" presName="Name0" presStyleCnt="0">
        <dgm:presLayoutVars>
          <dgm:dir/>
          <dgm:resizeHandles val="exact"/>
        </dgm:presLayoutVars>
      </dgm:prSet>
      <dgm:spPr/>
    </dgm:pt>
    <dgm:pt modelId="{B7C4A2DD-EE29-4A59-A630-9D90C80F5F7B}" type="pres">
      <dgm:prSet presAssocID="{CB8ECF95-FF6B-43FE-BD72-D115875ADE3F}" presName="node" presStyleLbl="node1" presStyleIdx="0" presStyleCnt="3">
        <dgm:presLayoutVars>
          <dgm:bulletEnabled val="1"/>
        </dgm:presLayoutVars>
      </dgm:prSet>
      <dgm:spPr/>
    </dgm:pt>
    <dgm:pt modelId="{939B11D5-5C31-45F1-AEDC-1DD744B796B0}" type="pres">
      <dgm:prSet presAssocID="{99673E56-E993-497D-A17C-C66CAC5DEF4F}" presName="sibTrans" presStyleLbl="sibTrans2D1" presStyleIdx="0" presStyleCnt="2"/>
      <dgm:spPr/>
    </dgm:pt>
    <dgm:pt modelId="{B8A4B7FD-3CA9-432F-A5B5-4E74FD90F3DB}" type="pres">
      <dgm:prSet presAssocID="{99673E56-E993-497D-A17C-C66CAC5DEF4F}" presName="connectorText" presStyleLbl="sibTrans2D1" presStyleIdx="0" presStyleCnt="2"/>
      <dgm:spPr/>
    </dgm:pt>
    <dgm:pt modelId="{56834571-E289-4222-BA45-70A83F07DC53}" type="pres">
      <dgm:prSet presAssocID="{8CDE8B3D-9493-4AEB-8EF7-C9BF5AA62525}" presName="node" presStyleLbl="node1" presStyleIdx="1" presStyleCnt="3">
        <dgm:presLayoutVars>
          <dgm:bulletEnabled val="1"/>
        </dgm:presLayoutVars>
      </dgm:prSet>
      <dgm:spPr/>
    </dgm:pt>
    <dgm:pt modelId="{09A732EB-83ED-422E-806B-307E2193F8A6}" type="pres">
      <dgm:prSet presAssocID="{67F98B89-9E05-43CD-8397-6F0775E7D79A}" presName="sibTrans" presStyleLbl="sibTrans2D1" presStyleIdx="1" presStyleCnt="2"/>
      <dgm:spPr/>
    </dgm:pt>
    <dgm:pt modelId="{04225AF3-57D5-4855-817B-DD82B947555E}" type="pres">
      <dgm:prSet presAssocID="{67F98B89-9E05-43CD-8397-6F0775E7D79A}" presName="connectorText" presStyleLbl="sibTrans2D1" presStyleIdx="1" presStyleCnt="2"/>
      <dgm:spPr/>
    </dgm:pt>
    <dgm:pt modelId="{540C20D1-42EC-4246-8524-50C2C0BD301E}" type="pres">
      <dgm:prSet presAssocID="{7D7EFCCB-97C1-460A-B61B-09EE08F975CC}" presName="node" presStyleLbl="node1" presStyleIdx="2" presStyleCnt="3">
        <dgm:presLayoutVars>
          <dgm:bulletEnabled val="1"/>
        </dgm:presLayoutVars>
      </dgm:prSet>
      <dgm:spPr/>
    </dgm:pt>
  </dgm:ptLst>
  <dgm:cxnLst>
    <dgm:cxn modelId="{10700E00-F7A4-45B5-B3A2-26AA30D3B2A7}" type="presOf" srcId="{CB8ECF95-FF6B-43FE-BD72-D115875ADE3F}" destId="{B7C4A2DD-EE29-4A59-A630-9D90C80F5F7B}" srcOrd="0" destOrd="0" presId="urn:microsoft.com/office/officeart/2005/8/layout/process1"/>
    <dgm:cxn modelId="{8913CD04-E3D4-4EAB-BD9B-1FAAB5904831}" srcId="{9697E758-4C0F-49DC-978F-C7B188101EC1}" destId="{CB8ECF95-FF6B-43FE-BD72-D115875ADE3F}" srcOrd="0" destOrd="0" parTransId="{91654919-BE44-4FF9-9063-D1A9A89EE704}" sibTransId="{99673E56-E993-497D-A17C-C66CAC5DEF4F}"/>
    <dgm:cxn modelId="{4A179F1E-F9BB-449D-B441-AC2AED0114AC}" type="presOf" srcId="{99673E56-E993-497D-A17C-C66CAC5DEF4F}" destId="{939B11D5-5C31-45F1-AEDC-1DD744B796B0}" srcOrd="0" destOrd="0" presId="urn:microsoft.com/office/officeart/2005/8/layout/process1"/>
    <dgm:cxn modelId="{CAAAC165-3E25-444C-874F-9EF93B6A6B54}" type="presOf" srcId="{99673E56-E993-497D-A17C-C66CAC5DEF4F}" destId="{B8A4B7FD-3CA9-432F-A5B5-4E74FD90F3DB}" srcOrd="1" destOrd="0" presId="urn:microsoft.com/office/officeart/2005/8/layout/process1"/>
    <dgm:cxn modelId="{5804F36E-270E-43BB-93AE-37697969740F}" type="presOf" srcId="{67F98B89-9E05-43CD-8397-6F0775E7D79A}" destId="{09A732EB-83ED-422E-806B-307E2193F8A6}" srcOrd="0" destOrd="0" presId="urn:microsoft.com/office/officeart/2005/8/layout/process1"/>
    <dgm:cxn modelId="{06837A53-EBCD-4BC5-A8D8-9987E03D6349}" srcId="{9697E758-4C0F-49DC-978F-C7B188101EC1}" destId="{7D7EFCCB-97C1-460A-B61B-09EE08F975CC}" srcOrd="2" destOrd="0" parTransId="{77EA2B6D-6F4A-4666-9320-9D7EAD22076D}" sibTransId="{501E41A2-C1EC-4BFA-AB5A-E61A5FCA9AF2}"/>
    <dgm:cxn modelId="{81D2A589-72E1-4E13-866B-696F71E35DFE}" type="presOf" srcId="{7D7EFCCB-97C1-460A-B61B-09EE08F975CC}" destId="{540C20D1-42EC-4246-8524-50C2C0BD301E}" srcOrd="0" destOrd="0" presId="urn:microsoft.com/office/officeart/2005/8/layout/process1"/>
    <dgm:cxn modelId="{A06E9F8D-D4F8-4BFC-8DDA-B16279327371}" type="presOf" srcId="{9697E758-4C0F-49DC-978F-C7B188101EC1}" destId="{491551EF-07CE-47B7-94DD-E62A6F85D16C}" srcOrd="0" destOrd="0" presId="urn:microsoft.com/office/officeart/2005/8/layout/process1"/>
    <dgm:cxn modelId="{F36B91AF-8180-4952-ADAA-F936DB25C832}" type="presOf" srcId="{67F98B89-9E05-43CD-8397-6F0775E7D79A}" destId="{04225AF3-57D5-4855-817B-DD82B947555E}" srcOrd="1" destOrd="0" presId="urn:microsoft.com/office/officeart/2005/8/layout/process1"/>
    <dgm:cxn modelId="{1E00EBE6-C656-4D07-AAEC-A8C0A7188DBB}" srcId="{9697E758-4C0F-49DC-978F-C7B188101EC1}" destId="{8CDE8B3D-9493-4AEB-8EF7-C9BF5AA62525}" srcOrd="1" destOrd="0" parTransId="{52E4EB0A-BDA1-4A78-8D89-B9FF3A738D76}" sibTransId="{67F98B89-9E05-43CD-8397-6F0775E7D79A}"/>
    <dgm:cxn modelId="{CFD1B5E9-C18D-486F-954D-1384BC766762}" type="presOf" srcId="{8CDE8B3D-9493-4AEB-8EF7-C9BF5AA62525}" destId="{56834571-E289-4222-BA45-70A83F07DC53}" srcOrd="0" destOrd="0" presId="urn:microsoft.com/office/officeart/2005/8/layout/process1"/>
    <dgm:cxn modelId="{6E183D08-5C56-4F3C-81EE-CD5ED1E18798}" type="presParOf" srcId="{491551EF-07CE-47B7-94DD-E62A6F85D16C}" destId="{B7C4A2DD-EE29-4A59-A630-9D90C80F5F7B}" srcOrd="0" destOrd="0" presId="urn:microsoft.com/office/officeart/2005/8/layout/process1"/>
    <dgm:cxn modelId="{D001EB07-2F78-4588-B517-94051FCB1082}" type="presParOf" srcId="{491551EF-07CE-47B7-94DD-E62A6F85D16C}" destId="{939B11D5-5C31-45F1-AEDC-1DD744B796B0}" srcOrd="1" destOrd="0" presId="urn:microsoft.com/office/officeart/2005/8/layout/process1"/>
    <dgm:cxn modelId="{9BDC45FB-7DED-46CA-B979-CBC1F3372433}" type="presParOf" srcId="{939B11D5-5C31-45F1-AEDC-1DD744B796B0}" destId="{B8A4B7FD-3CA9-432F-A5B5-4E74FD90F3DB}" srcOrd="0" destOrd="0" presId="urn:microsoft.com/office/officeart/2005/8/layout/process1"/>
    <dgm:cxn modelId="{7E7D64C2-7151-4F5B-B993-B18060B56543}" type="presParOf" srcId="{491551EF-07CE-47B7-94DD-E62A6F85D16C}" destId="{56834571-E289-4222-BA45-70A83F07DC53}" srcOrd="2" destOrd="0" presId="urn:microsoft.com/office/officeart/2005/8/layout/process1"/>
    <dgm:cxn modelId="{FCD6806A-908B-434E-9C21-655149966347}" type="presParOf" srcId="{491551EF-07CE-47B7-94DD-E62A6F85D16C}" destId="{09A732EB-83ED-422E-806B-307E2193F8A6}" srcOrd="3" destOrd="0" presId="urn:microsoft.com/office/officeart/2005/8/layout/process1"/>
    <dgm:cxn modelId="{93FAA388-E5E0-4334-9A69-FF2C51D0E14D}" type="presParOf" srcId="{09A732EB-83ED-422E-806B-307E2193F8A6}" destId="{04225AF3-57D5-4855-817B-DD82B947555E}" srcOrd="0" destOrd="0" presId="urn:microsoft.com/office/officeart/2005/8/layout/process1"/>
    <dgm:cxn modelId="{67AA9F1F-5408-43C8-9652-74000AD8934B}" type="presParOf" srcId="{491551EF-07CE-47B7-94DD-E62A6F85D16C}" destId="{540C20D1-42EC-4246-8524-50C2C0BD301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E761D9-218B-4942-9EAB-ECEC1303461A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AF9D9C-684A-4369-BEB8-D2CC600F484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7F1C6524-A11B-4C7A-B874-F8250B9120BB}" type="parTrans" cxnId="{650AC8A8-C340-4AC1-A15D-6B607EEEFE2C}">
      <dgm:prSet/>
      <dgm:spPr/>
      <dgm:t>
        <a:bodyPr/>
        <a:lstStyle/>
        <a:p>
          <a:endParaRPr lang="en-GB"/>
        </a:p>
      </dgm:t>
    </dgm:pt>
    <dgm:pt modelId="{91124AF5-4B8C-486E-814E-2AA028289B56}" type="sibTrans" cxnId="{650AC8A8-C340-4AC1-A15D-6B607EEEFE2C}">
      <dgm:prSet/>
      <dgm:spPr/>
      <dgm:t>
        <a:bodyPr/>
        <a:lstStyle/>
        <a:p>
          <a:endParaRPr lang="en-GB"/>
        </a:p>
      </dgm:t>
    </dgm:pt>
    <dgm:pt modelId="{F93A5F49-30CD-4598-A37E-E033D68E5A5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990633CA-AE8F-4C1B-AA0A-B373D153D3A5}" type="parTrans" cxnId="{1613CCEF-8FDA-4C9F-BC82-4F6F74052FDC}">
      <dgm:prSet/>
      <dgm:spPr/>
      <dgm:t>
        <a:bodyPr/>
        <a:lstStyle/>
        <a:p>
          <a:endParaRPr lang="en-GB"/>
        </a:p>
      </dgm:t>
    </dgm:pt>
    <dgm:pt modelId="{8B22130B-1D69-4EE1-B2EF-BAB7424639AA}" type="sibTrans" cxnId="{1613CCEF-8FDA-4C9F-BC82-4F6F74052FDC}">
      <dgm:prSet/>
      <dgm:spPr/>
      <dgm:t>
        <a:bodyPr/>
        <a:lstStyle/>
        <a:p>
          <a:endParaRPr lang="en-GB"/>
        </a:p>
      </dgm:t>
    </dgm:pt>
    <dgm:pt modelId="{4271B675-56CF-4E51-BDBC-55707C46674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Equipment configuration</a:t>
          </a:r>
        </a:p>
      </dgm:t>
    </dgm:pt>
    <dgm:pt modelId="{C88E2365-BE2B-47DE-9BA8-664EE22D541C}" type="parTrans" cxnId="{5DD87A5F-2044-41BD-8041-752B653A1957}">
      <dgm:prSet/>
      <dgm:spPr/>
      <dgm:t>
        <a:bodyPr/>
        <a:lstStyle/>
        <a:p>
          <a:endParaRPr lang="en-GB"/>
        </a:p>
      </dgm:t>
    </dgm:pt>
    <dgm:pt modelId="{2A4821B4-958F-4F2C-A098-7F432EB92096}" type="sibTrans" cxnId="{5DD87A5F-2044-41BD-8041-752B653A1957}">
      <dgm:prSet/>
      <dgm:spPr/>
      <dgm:t>
        <a:bodyPr/>
        <a:lstStyle/>
        <a:p>
          <a:endParaRPr lang="en-GB"/>
        </a:p>
      </dgm:t>
    </dgm:pt>
    <dgm:pt modelId="{A4BEE209-05D4-4C68-9998-6547677C367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Class, Category</a:t>
          </a:r>
        </a:p>
      </dgm:t>
    </dgm:pt>
    <dgm:pt modelId="{C81D293E-57D0-4A36-A06A-561E6B0F9B18}" type="parTrans" cxnId="{53F97415-6BC3-48A7-B5B3-09F3BDF9E562}">
      <dgm:prSet/>
      <dgm:spPr/>
      <dgm:t>
        <a:bodyPr/>
        <a:lstStyle/>
        <a:p>
          <a:endParaRPr lang="en-GB"/>
        </a:p>
      </dgm:t>
    </dgm:pt>
    <dgm:pt modelId="{D913D76F-8A32-4A63-B31D-20C1D1E1D172}" type="sibTrans" cxnId="{53F97415-6BC3-48A7-B5B3-09F3BDF9E562}">
      <dgm:prSet/>
      <dgm:spPr/>
      <dgm:t>
        <a:bodyPr/>
        <a:lstStyle/>
        <a:p>
          <a:endParaRPr lang="en-GB"/>
        </a:p>
      </dgm:t>
    </dgm:pt>
    <dgm:pt modelId="{096A77FD-81EB-4484-98AE-162CB01560BC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Structure, Location, Route</a:t>
          </a:r>
        </a:p>
      </dgm:t>
    </dgm:pt>
    <dgm:pt modelId="{3E3ED657-C0BC-4EF0-96A9-53300CB44E5C}" type="parTrans" cxnId="{CC1690B4-4F77-4A13-A970-D0147F3A139D}">
      <dgm:prSet/>
      <dgm:spPr/>
      <dgm:t>
        <a:bodyPr/>
        <a:lstStyle/>
        <a:p>
          <a:endParaRPr lang="en-GB"/>
        </a:p>
      </dgm:t>
    </dgm:pt>
    <dgm:pt modelId="{4B1E391C-C4C4-4D9C-9EE5-4F9FB8112A27}" type="sibTrans" cxnId="{CC1690B4-4F77-4A13-A970-D0147F3A139D}">
      <dgm:prSet/>
      <dgm:spPr/>
      <dgm:t>
        <a:bodyPr/>
        <a:lstStyle/>
        <a:p>
          <a:endParaRPr lang="en-GB"/>
        </a:p>
      </dgm:t>
    </dgm:pt>
    <dgm:pt modelId="{6FAB7C16-8A66-45F9-B5CD-5A44CCDE75E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Meters</a:t>
          </a:r>
        </a:p>
      </dgm:t>
    </dgm:pt>
    <dgm:pt modelId="{67E40094-40DA-46C1-BCF7-C364EEC64986}" type="parTrans" cxnId="{B0A3913F-3F76-4579-95CC-B70267E227A6}">
      <dgm:prSet/>
      <dgm:spPr/>
      <dgm:t>
        <a:bodyPr/>
        <a:lstStyle/>
        <a:p>
          <a:endParaRPr lang="en-GB"/>
        </a:p>
      </dgm:t>
    </dgm:pt>
    <dgm:pt modelId="{48F627E4-AC51-470F-BF1D-712E72BC7F6E}" type="sibTrans" cxnId="{B0A3913F-3F76-4579-95CC-B70267E227A6}">
      <dgm:prSet/>
      <dgm:spPr/>
      <dgm:t>
        <a:bodyPr/>
        <a:lstStyle/>
        <a:p>
          <a:endParaRPr lang="en-GB"/>
        </a:p>
      </dgm:t>
    </dgm:pt>
    <dgm:pt modelId="{1E348E6E-9E5C-4E3C-8849-431E4CE9CCF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Attributes</a:t>
          </a:r>
        </a:p>
      </dgm:t>
    </dgm:pt>
    <dgm:pt modelId="{6D23A425-F1DE-457D-870B-9D0AA95790A9}" type="parTrans" cxnId="{6F59E998-28F2-4728-8BD4-98737085DE95}">
      <dgm:prSet/>
      <dgm:spPr/>
      <dgm:t>
        <a:bodyPr/>
        <a:lstStyle/>
        <a:p>
          <a:endParaRPr lang="en-GB"/>
        </a:p>
      </dgm:t>
    </dgm:pt>
    <dgm:pt modelId="{97CE3EE5-9A13-4E19-88FE-EDBBE7532584}" type="sibTrans" cxnId="{6F59E998-28F2-4728-8BD4-98737085DE95}">
      <dgm:prSet/>
      <dgm:spPr/>
      <dgm:t>
        <a:bodyPr/>
        <a:lstStyle/>
        <a:p>
          <a:endParaRPr lang="en-GB"/>
        </a:p>
      </dgm:t>
    </dgm:pt>
    <dgm:pt modelId="{51AC0A3C-3B34-4D45-82A2-B0A48746910B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Department, Status, Commission date</a:t>
          </a:r>
        </a:p>
      </dgm:t>
    </dgm:pt>
    <dgm:pt modelId="{E46DD34A-3644-4C1B-8D9D-A6D13052149D}" type="parTrans" cxnId="{79FA8A51-FA0F-4491-A11E-9BD5D1F879E1}">
      <dgm:prSet/>
      <dgm:spPr/>
      <dgm:t>
        <a:bodyPr/>
        <a:lstStyle/>
        <a:p>
          <a:endParaRPr lang="en-GB"/>
        </a:p>
      </dgm:t>
    </dgm:pt>
    <dgm:pt modelId="{AC656A4A-E411-4E16-B632-62E72C9FAFEA}" type="sibTrans" cxnId="{79FA8A51-FA0F-4491-A11E-9BD5D1F879E1}">
      <dgm:prSet/>
      <dgm:spPr/>
      <dgm:t>
        <a:bodyPr/>
        <a:lstStyle/>
        <a:p>
          <a:endParaRPr lang="en-GB"/>
        </a:p>
      </dgm:t>
    </dgm:pt>
    <dgm:pt modelId="{FE1B861C-9CDB-467E-8335-009092680CA2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Equipment type, Code, Description</a:t>
          </a:r>
        </a:p>
      </dgm:t>
    </dgm:pt>
    <dgm:pt modelId="{008DB72F-E0C9-442E-B732-D8813708F3ED}" type="parTrans" cxnId="{5AA3F645-F0BF-4D12-B615-B9AE08214139}">
      <dgm:prSet/>
      <dgm:spPr/>
      <dgm:t>
        <a:bodyPr/>
        <a:lstStyle/>
        <a:p>
          <a:endParaRPr lang="en-GB"/>
        </a:p>
      </dgm:t>
    </dgm:pt>
    <dgm:pt modelId="{313B4807-A5BC-4AA8-9E45-08E7F1636AAD}" type="sibTrans" cxnId="{5AA3F645-F0BF-4D12-B615-B9AE08214139}">
      <dgm:prSet/>
      <dgm:spPr/>
      <dgm:t>
        <a:bodyPr/>
        <a:lstStyle/>
        <a:p>
          <a:endParaRPr lang="en-GB"/>
        </a:p>
      </dgm:t>
    </dgm:pt>
    <dgm:pt modelId="{CD169E99-093A-4182-8822-2C7712D4094F}">
      <dgm:prSet/>
      <dgm:spPr/>
      <dgm:t>
        <a:bodyPr/>
        <a:lstStyle/>
        <a:p>
          <a:r>
            <a:rPr lang="en-GB">
              <a:solidFill>
                <a:schemeClr val="bg1"/>
              </a:solidFill>
            </a:rPr>
            <a:t>Part code</a:t>
          </a:r>
          <a:endParaRPr lang="en-GB" dirty="0">
            <a:solidFill>
              <a:schemeClr val="bg1"/>
            </a:solidFill>
          </a:endParaRPr>
        </a:p>
      </dgm:t>
    </dgm:pt>
    <dgm:pt modelId="{EFEF769F-7475-4A03-8EE0-71C44C2F5E20}" type="parTrans" cxnId="{57FE6895-25EA-473B-A9B7-6840B23BEAE4}">
      <dgm:prSet/>
      <dgm:spPr/>
      <dgm:t>
        <a:bodyPr/>
        <a:lstStyle/>
        <a:p>
          <a:endParaRPr lang="en-GB"/>
        </a:p>
      </dgm:t>
    </dgm:pt>
    <dgm:pt modelId="{11D6C4AB-2B26-4539-BCCC-8133563453BC}" type="sibTrans" cxnId="{57FE6895-25EA-473B-A9B7-6840B23BEAE4}">
      <dgm:prSet/>
      <dgm:spPr/>
      <dgm:t>
        <a:bodyPr/>
        <a:lstStyle/>
        <a:p>
          <a:endParaRPr lang="en-GB"/>
        </a:p>
      </dgm:t>
    </dgm:pt>
    <dgm:pt modelId="{B2E4F175-377B-491D-A1BD-C1ACD3D43A89}" type="pres">
      <dgm:prSet presAssocID="{2EE761D9-218B-4942-9EAB-ECEC1303461A}" presName="Name0" presStyleCnt="0">
        <dgm:presLayoutVars>
          <dgm:dir/>
          <dgm:animLvl val="lvl"/>
          <dgm:resizeHandles val="exact"/>
        </dgm:presLayoutVars>
      </dgm:prSet>
      <dgm:spPr/>
    </dgm:pt>
    <dgm:pt modelId="{6EDBFEC5-BAD2-4332-80DA-1CF59989B831}" type="pres">
      <dgm:prSet presAssocID="{24AF9D9C-684A-4369-BEB8-D2CC600F484E}" presName="Name8" presStyleCnt="0"/>
      <dgm:spPr/>
    </dgm:pt>
    <dgm:pt modelId="{5596F373-046A-435B-90AB-DEDB5E19D255}" type="pres">
      <dgm:prSet presAssocID="{24AF9D9C-684A-4369-BEB8-D2CC600F484E}" presName="level" presStyleLbl="node1" presStyleIdx="0" presStyleCnt="10">
        <dgm:presLayoutVars>
          <dgm:chMax val="1"/>
          <dgm:bulletEnabled val="1"/>
        </dgm:presLayoutVars>
      </dgm:prSet>
      <dgm:spPr/>
    </dgm:pt>
    <dgm:pt modelId="{23CA65D7-C8C7-4A84-AA22-71E6CDF0BA53}" type="pres">
      <dgm:prSet presAssocID="{24AF9D9C-684A-4369-BEB8-D2CC600F48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7E0C7C7-3026-440D-85B5-0E1696736776}" type="pres">
      <dgm:prSet presAssocID="{F93A5F49-30CD-4598-A37E-E033D68E5A5E}" presName="Name8" presStyleCnt="0"/>
      <dgm:spPr/>
    </dgm:pt>
    <dgm:pt modelId="{2D8F2B87-F1C4-48E4-A66B-EDA83C81F3D4}" type="pres">
      <dgm:prSet presAssocID="{F93A5F49-30CD-4598-A37E-E033D68E5A5E}" presName="level" presStyleLbl="node1" presStyleIdx="1" presStyleCnt="10">
        <dgm:presLayoutVars>
          <dgm:chMax val="1"/>
          <dgm:bulletEnabled val="1"/>
        </dgm:presLayoutVars>
      </dgm:prSet>
      <dgm:spPr/>
    </dgm:pt>
    <dgm:pt modelId="{CF4CD02C-05F8-4BCB-A234-C14593BF9AB3}" type="pres">
      <dgm:prSet presAssocID="{F93A5F49-30CD-4598-A37E-E033D68E5A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A022DF1-73C0-4CD1-941B-FD7DDFE080DA}" type="pres">
      <dgm:prSet presAssocID="{6FAB7C16-8A66-45F9-B5CD-5A44CCDE75EA}" presName="Name8" presStyleCnt="0"/>
      <dgm:spPr/>
    </dgm:pt>
    <dgm:pt modelId="{A6511266-3BC1-4ABF-8C6B-D916F4A389E8}" type="pres">
      <dgm:prSet presAssocID="{6FAB7C16-8A66-45F9-B5CD-5A44CCDE75EA}" presName="level" presStyleLbl="node1" presStyleIdx="2" presStyleCnt="10">
        <dgm:presLayoutVars>
          <dgm:chMax val="1"/>
          <dgm:bulletEnabled val="1"/>
        </dgm:presLayoutVars>
      </dgm:prSet>
      <dgm:spPr/>
    </dgm:pt>
    <dgm:pt modelId="{A11B1492-F12A-4262-9A0F-2622EE85BAF1}" type="pres">
      <dgm:prSet presAssocID="{6FAB7C16-8A66-45F9-B5CD-5A44CCDE75E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91805B-DBBF-417B-B613-F42D60E34EC9}" type="pres">
      <dgm:prSet presAssocID="{1E348E6E-9E5C-4E3C-8849-431E4CE9CCF0}" presName="Name8" presStyleCnt="0"/>
      <dgm:spPr/>
    </dgm:pt>
    <dgm:pt modelId="{FC33BFB8-BBC4-477F-8790-87053EA5CDB0}" type="pres">
      <dgm:prSet presAssocID="{1E348E6E-9E5C-4E3C-8849-431E4CE9CCF0}" presName="level" presStyleLbl="node1" presStyleIdx="3" presStyleCnt="10">
        <dgm:presLayoutVars>
          <dgm:chMax val="1"/>
          <dgm:bulletEnabled val="1"/>
        </dgm:presLayoutVars>
      </dgm:prSet>
      <dgm:spPr/>
    </dgm:pt>
    <dgm:pt modelId="{48E4D3FB-B1C1-45EA-9EED-BDA1184E2153}" type="pres">
      <dgm:prSet presAssocID="{1E348E6E-9E5C-4E3C-8849-431E4CE9CC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5125A4-24A3-4A35-BE58-2ECB90D68BC3}" type="pres">
      <dgm:prSet presAssocID="{4271B675-56CF-4E51-BDBC-55707C466740}" presName="Name8" presStyleCnt="0"/>
      <dgm:spPr/>
    </dgm:pt>
    <dgm:pt modelId="{CAB48393-D5B5-4D27-97E4-101BACB2369F}" type="pres">
      <dgm:prSet presAssocID="{4271B675-56CF-4E51-BDBC-55707C466740}" presName="level" presStyleLbl="node1" presStyleIdx="4" presStyleCnt="10">
        <dgm:presLayoutVars>
          <dgm:chMax val="1"/>
          <dgm:bulletEnabled val="1"/>
        </dgm:presLayoutVars>
      </dgm:prSet>
      <dgm:spPr/>
    </dgm:pt>
    <dgm:pt modelId="{9E772B04-B514-4B9F-AC42-7F1B3AEC9844}" type="pres">
      <dgm:prSet presAssocID="{4271B675-56CF-4E51-BDBC-55707C4667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1DE8C3A-BAA6-4E8B-B6C9-775585E36804}" type="pres">
      <dgm:prSet presAssocID="{A4BEE209-05D4-4C68-9998-6547677C367B}" presName="Name8" presStyleCnt="0"/>
      <dgm:spPr/>
    </dgm:pt>
    <dgm:pt modelId="{445A1A0A-FBEC-45C1-A82F-AF11FDE6C50C}" type="pres">
      <dgm:prSet presAssocID="{A4BEE209-05D4-4C68-9998-6547677C367B}" presName="level" presStyleLbl="node1" presStyleIdx="5" presStyleCnt="10">
        <dgm:presLayoutVars>
          <dgm:chMax val="1"/>
          <dgm:bulletEnabled val="1"/>
        </dgm:presLayoutVars>
      </dgm:prSet>
      <dgm:spPr/>
    </dgm:pt>
    <dgm:pt modelId="{63E86E7A-68E9-4B57-924D-28AA63C9CCF0}" type="pres">
      <dgm:prSet presAssocID="{A4BEE209-05D4-4C68-9998-6547677C367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F00D70-AACD-4B74-9A1F-C3FB4E59F39C}" type="pres">
      <dgm:prSet presAssocID="{096A77FD-81EB-4484-98AE-162CB01560BC}" presName="Name8" presStyleCnt="0"/>
      <dgm:spPr/>
    </dgm:pt>
    <dgm:pt modelId="{160E74C6-5D18-47DC-8469-9A765AFC264C}" type="pres">
      <dgm:prSet presAssocID="{096A77FD-81EB-4484-98AE-162CB01560BC}" presName="level" presStyleLbl="node1" presStyleIdx="6" presStyleCnt="10">
        <dgm:presLayoutVars>
          <dgm:chMax val="1"/>
          <dgm:bulletEnabled val="1"/>
        </dgm:presLayoutVars>
      </dgm:prSet>
      <dgm:spPr/>
    </dgm:pt>
    <dgm:pt modelId="{3832515F-622C-4D3C-9895-B4255BC0BAA4}" type="pres">
      <dgm:prSet presAssocID="{096A77FD-81EB-4484-98AE-162CB01560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3DEA92B-093D-490D-94C8-B53548523D5B}" type="pres">
      <dgm:prSet presAssocID="{CD169E99-093A-4182-8822-2C7712D4094F}" presName="Name8" presStyleCnt="0"/>
      <dgm:spPr/>
    </dgm:pt>
    <dgm:pt modelId="{B7151D0A-F73B-464A-A207-1963A543157E}" type="pres">
      <dgm:prSet presAssocID="{CD169E99-093A-4182-8822-2C7712D4094F}" presName="level" presStyleLbl="node1" presStyleIdx="7" presStyleCnt="10">
        <dgm:presLayoutVars>
          <dgm:chMax val="1"/>
          <dgm:bulletEnabled val="1"/>
        </dgm:presLayoutVars>
      </dgm:prSet>
      <dgm:spPr/>
    </dgm:pt>
    <dgm:pt modelId="{19535A9D-FBA3-45BD-A5F5-FEABF1836F93}" type="pres">
      <dgm:prSet presAssocID="{CD169E99-093A-4182-8822-2C7712D409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529761-9DA4-4172-A10F-902BFF6DAAC8}" type="pres">
      <dgm:prSet presAssocID="{51AC0A3C-3B34-4D45-82A2-B0A48746910B}" presName="Name8" presStyleCnt="0"/>
      <dgm:spPr/>
    </dgm:pt>
    <dgm:pt modelId="{A63CA6DC-46C0-4EC0-9EFB-94434956565C}" type="pres">
      <dgm:prSet presAssocID="{51AC0A3C-3B34-4D45-82A2-B0A48746910B}" presName="level" presStyleLbl="node1" presStyleIdx="8" presStyleCnt="10">
        <dgm:presLayoutVars>
          <dgm:chMax val="1"/>
          <dgm:bulletEnabled val="1"/>
        </dgm:presLayoutVars>
      </dgm:prSet>
      <dgm:spPr/>
    </dgm:pt>
    <dgm:pt modelId="{C18212E1-966B-426D-9C91-B3797CABD55A}" type="pres">
      <dgm:prSet presAssocID="{51AC0A3C-3B34-4D45-82A2-B0A4874691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270BF4A-42F9-4940-B7F0-CE12FE9B7CD0}" type="pres">
      <dgm:prSet presAssocID="{FE1B861C-9CDB-467E-8335-009092680CA2}" presName="Name8" presStyleCnt="0"/>
      <dgm:spPr/>
    </dgm:pt>
    <dgm:pt modelId="{C51D6447-9812-4267-BF43-2C28E5343124}" type="pres">
      <dgm:prSet presAssocID="{FE1B861C-9CDB-467E-8335-009092680CA2}" presName="level" presStyleLbl="node1" presStyleIdx="9" presStyleCnt="10">
        <dgm:presLayoutVars>
          <dgm:chMax val="1"/>
          <dgm:bulletEnabled val="1"/>
        </dgm:presLayoutVars>
      </dgm:prSet>
      <dgm:spPr/>
    </dgm:pt>
    <dgm:pt modelId="{00C8DA9E-0BDF-4669-A35D-C9CACBC8F093}" type="pres">
      <dgm:prSet presAssocID="{FE1B861C-9CDB-467E-8335-009092680CA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6DF6113-77F7-40FC-9DCE-99B35EFA01BF}" type="presOf" srcId="{2EE761D9-218B-4942-9EAB-ECEC1303461A}" destId="{B2E4F175-377B-491D-A1BD-C1ACD3D43A89}" srcOrd="0" destOrd="0" presId="urn:microsoft.com/office/officeart/2005/8/layout/pyramid1"/>
    <dgm:cxn modelId="{53F97415-6BC3-48A7-B5B3-09F3BDF9E562}" srcId="{2EE761D9-218B-4942-9EAB-ECEC1303461A}" destId="{A4BEE209-05D4-4C68-9998-6547677C367B}" srcOrd="5" destOrd="0" parTransId="{C81D293E-57D0-4A36-A06A-561E6B0F9B18}" sibTransId="{D913D76F-8A32-4A63-B31D-20C1D1E1D172}"/>
    <dgm:cxn modelId="{EA563531-68C5-422C-8054-45757F9AD19D}" type="presOf" srcId="{24AF9D9C-684A-4369-BEB8-D2CC600F484E}" destId="{23CA65D7-C8C7-4A84-AA22-71E6CDF0BA53}" srcOrd="1" destOrd="0" presId="urn:microsoft.com/office/officeart/2005/8/layout/pyramid1"/>
    <dgm:cxn modelId="{B0A3913F-3F76-4579-95CC-B70267E227A6}" srcId="{2EE761D9-218B-4942-9EAB-ECEC1303461A}" destId="{6FAB7C16-8A66-45F9-B5CD-5A44CCDE75EA}" srcOrd="2" destOrd="0" parTransId="{67E40094-40DA-46C1-BCF7-C364EEC64986}" sibTransId="{48F627E4-AC51-470F-BF1D-712E72BC7F6E}"/>
    <dgm:cxn modelId="{5DD87A5F-2044-41BD-8041-752B653A1957}" srcId="{2EE761D9-218B-4942-9EAB-ECEC1303461A}" destId="{4271B675-56CF-4E51-BDBC-55707C466740}" srcOrd="4" destOrd="0" parTransId="{C88E2365-BE2B-47DE-9BA8-664EE22D541C}" sibTransId="{2A4821B4-958F-4F2C-A098-7F432EB92096}"/>
    <dgm:cxn modelId="{5AA3F645-F0BF-4D12-B615-B9AE08214139}" srcId="{2EE761D9-218B-4942-9EAB-ECEC1303461A}" destId="{FE1B861C-9CDB-467E-8335-009092680CA2}" srcOrd="9" destOrd="0" parTransId="{008DB72F-E0C9-442E-B732-D8813708F3ED}" sibTransId="{313B4807-A5BC-4AA8-9E45-08E7F1636AAD}"/>
    <dgm:cxn modelId="{A8AAAD6C-6E5D-4391-A91D-F801F17E8C88}" type="presOf" srcId="{51AC0A3C-3B34-4D45-82A2-B0A48746910B}" destId="{C18212E1-966B-426D-9C91-B3797CABD55A}" srcOrd="1" destOrd="0" presId="urn:microsoft.com/office/officeart/2005/8/layout/pyramid1"/>
    <dgm:cxn modelId="{79FA8A51-FA0F-4491-A11E-9BD5D1F879E1}" srcId="{2EE761D9-218B-4942-9EAB-ECEC1303461A}" destId="{51AC0A3C-3B34-4D45-82A2-B0A48746910B}" srcOrd="8" destOrd="0" parTransId="{E46DD34A-3644-4C1B-8D9D-A6D13052149D}" sibTransId="{AC656A4A-E411-4E16-B632-62E72C9FAFEA}"/>
    <dgm:cxn modelId="{EE57308B-D2DF-460E-87F6-2017F74326E4}" type="presOf" srcId="{4271B675-56CF-4E51-BDBC-55707C466740}" destId="{9E772B04-B514-4B9F-AC42-7F1B3AEC9844}" srcOrd="1" destOrd="0" presId="urn:microsoft.com/office/officeart/2005/8/layout/pyramid1"/>
    <dgm:cxn modelId="{57FE6895-25EA-473B-A9B7-6840B23BEAE4}" srcId="{2EE761D9-218B-4942-9EAB-ECEC1303461A}" destId="{CD169E99-093A-4182-8822-2C7712D4094F}" srcOrd="7" destOrd="0" parTransId="{EFEF769F-7475-4A03-8EE0-71C44C2F5E20}" sibTransId="{11D6C4AB-2B26-4539-BCCC-8133563453BC}"/>
    <dgm:cxn modelId="{9FC64B97-AD71-4CCA-97D6-F3B9900FD377}" type="presOf" srcId="{A4BEE209-05D4-4C68-9998-6547677C367B}" destId="{445A1A0A-FBEC-45C1-A82F-AF11FDE6C50C}" srcOrd="0" destOrd="0" presId="urn:microsoft.com/office/officeart/2005/8/layout/pyramid1"/>
    <dgm:cxn modelId="{6F59E998-28F2-4728-8BD4-98737085DE95}" srcId="{2EE761D9-218B-4942-9EAB-ECEC1303461A}" destId="{1E348E6E-9E5C-4E3C-8849-431E4CE9CCF0}" srcOrd="3" destOrd="0" parTransId="{6D23A425-F1DE-457D-870B-9D0AA95790A9}" sibTransId="{97CE3EE5-9A13-4E19-88FE-EDBBE7532584}"/>
    <dgm:cxn modelId="{262F07A1-CA9D-4629-A1B7-D511EFC08522}" type="presOf" srcId="{FE1B861C-9CDB-467E-8335-009092680CA2}" destId="{C51D6447-9812-4267-BF43-2C28E5343124}" srcOrd="0" destOrd="0" presId="urn:microsoft.com/office/officeart/2005/8/layout/pyramid1"/>
    <dgm:cxn modelId="{650AC8A8-C340-4AC1-A15D-6B607EEEFE2C}" srcId="{2EE761D9-218B-4942-9EAB-ECEC1303461A}" destId="{24AF9D9C-684A-4369-BEB8-D2CC600F484E}" srcOrd="0" destOrd="0" parTransId="{7F1C6524-A11B-4C7A-B874-F8250B9120BB}" sibTransId="{91124AF5-4B8C-486E-814E-2AA028289B56}"/>
    <dgm:cxn modelId="{89AD47AE-3FB7-4087-92C2-B282FB392576}" type="presOf" srcId="{096A77FD-81EB-4484-98AE-162CB01560BC}" destId="{160E74C6-5D18-47DC-8469-9A765AFC264C}" srcOrd="0" destOrd="0" presId="urn:microsoft.com/office/officeart/2005/8/layout/pyramid1"/>
    <dgm:cxn modelId="{6FC851AE-3CD9-4C40-B55C-454FCF531C63}" type="presOf" srcId="{6FAB7C16-8A66-45F9-B5CD-5A44CCDE75EA}" destId="{A11B1492-F12A-4262-9A0F-2622EE85BAF1}" srcOrd="1" destOrd="0" presId="urn:microsoft.com/office/officeart/2005/8/layout/pyramid1"/>
    <dgm:cxn modelId="{CC1690B4-4F77-4A13-A970-D0147F3A139D}" srcId="{2EE761D9-218B-4942-9EAB-ECEC1303461A}" destId="{096A77FD-81EB-4484-98AE-162CB01560BC}" srcOrd="6" destOrd="0" parTransId="{3E3ED657-C0BC-4EF0-96A9-53300CB44E5C}" sibTransId="{4B1E391C-C4C4-4D9C-9EE5-4F9FB8112A27}"/>
    <dgm:cxn modelId="{3F69ABB4-D489-4816-B72A-CC312A184691}" type="presOf" srcId="{CD169E99-093A-4182-8822-2C7712D4094F}" destId="{B7151D0A-F73B-464A-A207-1963A543157E}" srcOrd="0" destOrd="0" presId="urn:microsoft.com/office/officeart/2005/8/layout/pyramid1"/>
    <dgm:cxn modelId="{DA0825C6-D3EC-47A0-BECE-A13118ECBA8F}" type="presOf" srcId="{1E348E6E-9E5C-4E3C-8849-431E4CE9CCF0}" destId="{FC33BFB8-BBC4-477F-8790-87053EA5CDB0}" srcOrd="0" destOrd="0" presId="urn:microsoft.com/office/officeart/2005/8/layout/pyramid1"/>
    <dgm:cxn modelId="{762886D3-F784-4540-AE50-4B9E8AD660BB}" type="presOf" srcId="{096A77FD-81EB-4484-98AE-162CB01560BC}" destId="{3832515F-622C-4D3C-9895-B4255BC0BAA4}" srcOrd="1" destOrd="0" presId="urn:microsoft.com/office/officeart/2005/8/layout/pyramid1"/>
    <dgm:cxn modelId="{795D08E5-31B7-4480-A496-E650D5FC6E49}" type="presOf" srcId="{F93A5F49-30CD-4598-A37E-E033D68E5A5E}" destId="{2D8F2B87-F1C4-48E4-A66B-EDA83C81F3D4}" srcOrd="0" destOrd="0" presId="urn:microsoft.com/office/officeart/2005/8/layout/pyramid1"/>
    <dgm:cxn modelId="{01B1FBE6-F8F9-479B-83CA-C6EB1002050C}" type="presOf" srcId="{CD169E99-093A-4182-8822-2C7712D4094F}" destId="{19535A9D-FBA3-45BD-A5F5-FEABF1836F93}" srcOrd="1" destOrd="0" presId="urn:microsoft.com/office/officeart/2005/8/layout/pyramid1"/>
    <dgm:cxn modelId="{31A7D7EC-C957-48CE-BF46-185A6B398491}" type="presOf" srcId="{FE1B861C-9CDB-467E-8335-009092680CA2}" destId="{00C8DA9E-0BDF-4669-A35D-C9CACBC8F093}" srcOrd="1" destOrd="0" presId="urn:microsoft.com/office/officeart/2005/8/layout/pyramid1"/>
    <dgm:cxn modelId="{C301C3ED-089D-45E4-A2E5-88A9C0905E9C}" type="presOf" srcId="{51AC0A3C-3B34-4D45-82A2-B0A48746910B}" destId="{A63CA6DC-46C0-4EC0-9EFB-94434956565C}" srcOrd="0" destOrd="0" presId="urn:microsoft.com/office/officeart/2005/8/layout/pyramid1"/>
    <dgm:cxn modelId="{1613CCEF-8FDA-4C9F-BC82-4F6F74052FDC}" srcId="{2EE761D9-218B-4942-9EAB-ECEC1303461A}" destId="{F93A5F49-30CD-4598-A37E-E033D68E5A5E}" srcOrd="1" destOrd="0" parTransId="{990633CA-AE8F-4C1B-AA0A-B373D153D3A5}" sibTransId="{8B22130B-1D69-4EE1-B2EF-BAB7424639AA}"/>
    <dgm:cxn modelId="{FB0F4BF5-05B0-4804-9976-0FEB69291E22}" type="presOf" srcId="{A4BEE209-05D4-4C68-9998-6547677C367B}" destId="{63E86E7A-68E9-4B57-924D-28AA63C9CCF0}" srcOrd="1" destOrd="0" presId="urn:microsoft.com/office/officeart/2005/8/layout/pyramid1"/>
    <dgm:cxn modelId="{F8ADEBF6-2D68-4A38-BE68-65277CACFFCA}" type="presOf" srcId="{F93A5F49-30CD-4598-A37E-E033D68E5A5E}" destId="{CF4CD02C-05F8-4BCB-A234-C14593BF9AB3}" srcOrd="1" destOrd="0" presId="urn:microsoft.com/office/officeart/2005/8/layout/pyramid1"/>
    <dgm:cxn modelId="{EAB812F9-DCC2-4EE1-89EA-B3144EEB6611}" type="presOf" srcId="{24AF9D9C-684A-4369-BEB8-D2CC600F484E}" destId="{5596F373-046A-435B-90AB-DEDB5E19D255}" srcOrd="0" destOrd="0" presId="urn:microsoft.com/office/officeart/2005/8/layout/pyramid1"/>
    <dgm:cxn modelId="{995C88F9-A167-499C-AE0D-75DEF441C18D}" type="presOf" srcId="{4271B675-56CF-4E51-BDBC-55707C466740}" destId="{CAB48393-D5B5-4D27-97E4-101BACB2369F}" srcOrd="0" destOrd="0" presId="urn:microsoft.com/office/officeart/2005/8/layout/pyramid1"/>
    <dgm:cxn modelId="{712273FA-5213-44C1-BACF-87577962B881}" type="presOf" srcId="{1E348E6E-9E5C-4E3C-8849-431E4CE9CCF0}" destId="{48E4D3FB-B1C1-45EA-9EED-BDA1184E2153}" srcOrd="1" destOrd="0" presId="urn:microsoft.com/office/officeart/2005/8/layout/pyramid1"/>
    <dgm:cxn modelId="{E0FA6BFE-A1CC-4F5F-B57A-A46FB746975B}" type="presOf" srcId="{6FAB7C16-8A66-45F9-B5CD-5A44CCDE75EA}" destId="{A6511266-3BC1-4ABF-8C6B-D916F4A389E8}" srcOrd="0" destOrd="0" presId="urn:microsoft.com/office/officeart/2005/8/layout/pyramid1"/>
    <dgm:cxn modelId="{B9C5892D-6AF8-4E7C-9B7D-BC736DD3EBBA}" type="presParOf" srcId="{B2E4F175-377B-491D-A1BD-C1ACD3D43A89}" destId="{6EDBFEC5-BAD2-4332-80DA-1CF59989B831}" srcOrd="0" destOrd="0" presId="urn:microsoft.com/office/officeart/2005/8/layout/pyramid1"/>
    <dgm:cxn modelId="{8E188E49-D42F-4008-B76B-4205F2220071}" type="presParOf" srcId="{6EDBFEC5-BAD2-4332-80DA-1CF59989B831}" destId="{5596F373-046A-435B-90AB-DEDB5E19D255}" srcOrd="0" destOrd="0" presId="urn:microsoft.com/office/officeart/2005/8/layout/pyramid1"/>
    <dgm:cxn modelId="{576548F1-C5BA-4F45-AE7F-9681CC50E8F1}" type="presParOf" srcId="{6EDBFEC5-BAD2-4332-80DA-1CF59989B831}" destId="{23CA65D7-C8C7-4A84-AA22-71E6CDF0BA53}" srcOrd="1" destOrd="0" presId="urn:microsoft.com/office/officeart/2005/8/layout/pyramid1"/>
    <dgm:cxn modelId="{D400783D-E888-4592-A451-81CB7B23A184}" type="presParOf" srcId="{B2E4F175-377B-491D-A1BD-C1ACD3D43A89}" destId="{67E0C7C7-3026-440D-85B5-0E1696736776}" srcOrd="1" destOrd="0" presId="urn:microsoft.com/office/officeart/2005/8/layout/pyramid1"/>
    <dgm:cxn modelId="{EB0B9727-618E-4403-B4DF-2F1F330EAC66}" type="presParOf" srcId="{67E0C7C7-3026-440D-85B5-0E1696736776}" destId="{2D8F2B87-F1C4-48E4-A66B-EDA83C81F3D4}" srcOrd="0" destOrd="0" presId="urn:microsoft.com/office/officeart/2005/8/layout/pyramid1"/>
    <dgm:cxn modelId="{652B7142-9D47-41D8-AE66-30A3AFA9F5A9}" type="presParOf" srcId="{67E0C7C7-3026-440D-85B5-0E1696736776}" destId="{CF4CD02C-05F8-4BCB-A234-C14593BF9AB3}" srcOrd="1" destOrd="0" presId="urn:microsoft.com/office/officeart/2005/8/layout/pyramid1"/>
    <dgm:cxn modelId="{E758A190-E90D-4AFD-AA05-3575D8C80989}" type="presParOf" srcId="{B2E4F175-377B-491D-A1BD-C1ACD3D43A89}" destId="{DA022DF1-73C0-4CD1-941B-FD7DDFE080DA}" srcOrd="2" destOrd="0" presId="urn:microsoft.com/office/officeart/2005/8/layout/pyramid1"/>
    <dgm:cxn modelId="{59C6726B-994A-408A-9DB6-C8E3E2083D9E}" type="presParOf" srcId="{DA022DF1-73C0-4CD1-941B-FD7DDFE080DA}" destId="{A6511266-3BC1-4ABF-8C6B-D916F4A389E8}" srcOrd="0" destOrd="0" presId="urn:microsoft.com/office/officeart/2005/8/layout/pyramid1"/>
    <dgm:cxn modelId="{5FE141EF-0B65-4824-A221-9E0A10B371C5}" type="presParOf" srcId="{DA022DF1-73C0-4CD1-941B-FD7DDFE080DA}" destId="{A11B1492-F12A-4262-9A0F-2622EE85BAF1}" srcOrd="1" destOrd="0" presId="urn:microsoft.com/office/officeart/2005/8/layout/pyramid1"/>
    <dgm:cxn modelId="{965ABD0B-1832-4CC4-80B2-C479F9BFEBF8}" type="presParOf" srcId="{B2E4F175-377B-491D-A1BD-C1ACD3D43A89}" destId="{9C91805B-DBBF-417B-B613-F42D60E34EC9}" srcOrd="3" destOrd="0" presId="urn:microsoft.com/office/officeart/2005/8/layout/pyramid1"/>
    <dgm:cxn modelId="{D8B5E387-3C4C-4678-B2DA-612048CB310E}" type="presParOf" srcId="{9C91805B-DBBF-417B-B613-F42D60E34EC9}" destId="{FC33BFB8-BBC4-477F-8790-87053EA5CDB0}" srcOrd="0" destOrd="0" presId="urn:microsoft.com/office/officeart/2005/8/layout/pyramid1"/>
    <dgm:cxn modelId="{401C1679-6F1E-4566-90DC-91E845259920}" type="presParOf" srcId="{9C91805B-DBBF-417B-B613-F42D60E34EC9}" destId="{48E4D3FB-B1C1-45EA-9EED-BDA1184E2153}" srcOrd="1" destOrd="0" presId="urn:microsoft.com/office/officeart/2005/8/layout/pyramid1"/>
    <dgm:cxn modelId="{704F2C2B-0A12-432C-A053-2022F921B9E5}" type="presParOf" srcId="{B2E4F175-377B-491D-A1BD-C1ACD3D43A89}" destId="{C35125A4-24A3-4A35-BE58-2ECB90D68BC3}" srcOrd="4" destOrd="0" presId="urn:microsoft.com/office/officeart/2005/8/layout/pyramid1"/>
    <dgm:cxn modelId="{5B66F34C-1B20-4AA4-856B-528D6F6F4964}" type="presParOf" srcId="{C35125A4-24A3-4A35-BE58-2ECB90D68BC3}" destId="{CAB48393-D5B5-4D27-97E4-101BACB2369F}" srcOrd="0" destOrd="0" presId="urn:microsoft.com/office/officeart/2005/8/layout/pyramid1"/>
    <dgm:cxn modelId="{C341F6A1-E680-4173-8888-D08891F7A4BF}" type="presParOf" srcId="{C35125A4-24A3-4A35-BE58-2ECB90D68BC3}" destId="{9E772B04-B514-4B9F-AC42-7F1B3AEC9844}" srcOrd="1" destOrd="0" presId="urn:microsoft.com/office/officeart/2005/8/layout/pyramid1"/>
    <dgm:cxn modelId="{5F895465-1CED-441A-8EC6-E5E7F12BE6D8}" type="presParOf" srcId="{B2E4F175-377B-491D-A1BD-C1ACD3D43A89}" destId="{11DE8C3A-BAA6-4E8B-B6C9-775585E36804}" srcOrd="5" destOrd="0" presId="urn:microsoft.com/office/officeart/2005/8/layout/pyramid1"/>
    <dgm:cxn modelId="{DE4D01F0-B45B-4A78-8DED-EE86D3BD94EF}" type="presParOf" srcId="{11DE8C3A-BAA6-4E8B-B6C9-775585E36804}" destId="{445A1A0A-FBEC-45C1-A82F-AF11FDE6C50C}" srcOrd="0" destOrd="0" presId="urn:microsoft.com/office/officeart/2005/8/layout/pyramid1"/>
    <dgm:cxn modelId="{CF2A8D1D-B811-469C-BBBF-FD6E4CC54070}" type="presParOf" srcId="{11DE8C3A-BAA6-4E8B-B6C9-775585E36804}" destId="{63E86E7A-68E9-4B57-924D-28AA63C9CCF0}" srcOrd="1" destOrd="0" presId="urn:microsoft.com/office/officeart/2005/8/layout/pyramid1"/>
    <dgm:cxn modelId="{1141204B-7540-4E87-9839-9024534AE391}" type="presParOf" srcId="{B2E4F175-377B-491D-A1BD-C1ACD3D43A89}" destId="{C5F00D70-AACD-4B74-9A1F-C3FB4E59F39C}" srcOrd="6" destOrd="0" presId="urn:microsoft.com/office/officeart/2005/8/layout/pyramid1"/>
    <dgm:cxn modelId="{55441EF5-2196-4A5B-9D16-96DA34301F44}" type="presParOf" srcId="{C5F00D70-AACD-4B74-9A1F-C3FB4E59F39C}" destId="{160E74C6-5D18-47DC-8469-9A765AFC264C}" srcOrd="0" destOrd="0" presId="urn:microsoft.com/office/officeart/2005/8/layout/pyramid1"/>
    <dgm:cxn modelId="{B2833788-57AC-40C8-BA8F-86B058B46EFE}" type="presParOf" srcId="{C5F00D70-AACD-4B74-9A1F-C3FB4E59F39C}" destId="{3832515F-622C-4D3C-9895-B4255BC0BAA4}" srcOrd="1" destOrd="0" presId="urn:microsoft.com/office/officeart/2005/8/layout/pyramid1"/>
    <dgm:cxn modelId="{C15130D7-A63F-4DCA-AF84-28734F21AD05}" type="presParOf" srcId="{B2E4F175-377B-491D-A1BD-C1ACD3D43A89}" destId="{13DEA92B-093D-490D-94C8-B53548523D5B}" srcOrd="7" destOrd="0" presId="urn:microsoft.com/office/officeart/2005/8/layout/pyramid1"/>
    <dgm:cxn modelId="{02D76D22-DFC7-4587-9998-7180BD13CB70}" type="presParOf" srcId="{13DEA92B-093D-490D-94C8-B53548523D5B}" destId="{B7151D0A-F73B-464A-A207-1963A543157E}" srcOrd="0" destOrd="0" presId="urn:microsoft.com/office/officeart/2005/8/layout/pyramid1"/>
    <dgm:cxn modelId="{E69A5FF5-E0C7-413A-B6F9-14F379283C1B}" type="presParOf" srcId="{13DEA92B-093D-490D-94C8-B53548523D5B}" destId="{19535A9D-FBA3-45BD-A5F5-FEABF1836F93}" srcOrd="1" destOrd="0" presId="urn:microsoft.com/office/officeart/2005/8/layout/pyramid1"/>
    <dgm:cxn modelId="{577DBC50-E071-41C7-9D6B-5E7C37A55368}" type="presParOf" srcId="{B2E4F175-377B-491D-A1BD-C1ACD3D43A89}" destId="{8E529761-9DA4-4172-A10F-902BFF6DAAC8}" srcOrd="8" destOrd="0" presId="urn:microsoft.com/office/officeart/2005/8/layout/pyramid1"/>
    <dgm:cxn modelId="{BB5DF6E2-AF8E-4634-B5EA-3EC695BA532E}" type="presParOf" srcId="{8E529761-9DA4-4172-A10F-902BFF6DAAC8}" destId="{A63CA6DC-46C0-4EC0-9EFB-94434956565C}" srcOrd="0" destOrd="0" presId="urn:microsoft.com/office/officeart/2005/8/layout/pyramid1"/>
    <dgm:cxn modelId="{ED977E45-4FA7-4D02-8CE9-33A14369644E}" type="presParOf" srcId="{8E529761-9DA4-4172-A10F-902BFF6DAAC8}" destId="{C18212E1-966B-426D-9C91-B3797CABD55A}" srcOrd="1" destOrd="0" presId="urn:microsoft.com/office/officeart/2005/8/layout/pyramid1"/>
    <dgm:cxn modelId="{870EF753-8AC9-425B-B6EF-D62781AB3CB7}" type="presParOf" srcId="{B2E4F175-377B-491D-A1BD-C1ACD3D43A89}" destId="{4270BF4A-42F9-4940-B7F0-CE12FE9B7CD0}" srcOrd="9" destOrd="0" presId="urn:microsoft.com/office/officeart/2005/8/layout/pyramid1"/>
    <dgm:cxn modelId="{A8C092DE-1090-4937-B845-A9B260734FC0}" type="presParOf" srcId="{4270BF4A-42F9-4940-B7F0-CE12FE9B7CD0}" destId="{C51D6447-9812-4267-BF43-2C28E5343124}" srcOrd="0" destOrd="0" presId="urn:microsoft.com/office/officeart/2005/8/layout/pyramid1"/>
    <dgm:cxn modelId="{5C9CEA71-BCB0-4384-8E74-9AB6EAB59819}" type="presParOf" srcId="{4270BF4A-42F9-4940-B7F0-CE12FE9B7CD0}" destId="{00C8DA9E-0BDF-4669-A35D-C9CACBC8F09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3BC34-0285-4C94-983A-AB88A505D973}">
      <dsp:nvSpPr>
        <dsp:cNvPr id="0" name=""/>
        <dsp:cNvSpPr/>
      </dsp:nvSpPr>
      <dsp:spPr>
        <a:xfrm>
          <a:off x="2596242" y="0"/>
          <a:ext cx="1730828" cy="1153886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 dirty="0"/>
        </a:p>
      </dsp:txBody>
      <dsp:txXfrm>
        <a:off x="2596242" y="0"/>
        <a:ext cx="1730828" cy="1153886"/>
      </dsp:txXfrm>
    </dsp:sp>
    <dsp:sp modelId="{09B7DFAF-002F-4814-8D75-9724B9628DB7}">
      <dsp:nvSpPr>
        <dsp:cNvPr id="0" name=""/>
        <dsp:cNvSpPr/>
      </dsp:nvSpPr>
      <dsp:spPr>
        <a:xfrm>
          <a:off x="1730828" y="1153886"/>
          <a:ext cx="3461657" cy="1153886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Knowledge</a:t>
          </a:r>
          <a:endParaRPr lang="en-GB" sz="3400" kern="1200" dirty="0"/>
        </a:p>
      </dsp:txBody>
      <dsp:txXfrm>
        <a:off x="2336618" y="1153886"/>
        <a:ext cx="2250077" cy="1153886"/>
      </dsp:txXfrm>
    </dsp:sp>
    <dsp:sp modelId="{27146CB0-5B82-4052-93E2-24BA1D5B0DF4}">
      <dsp:nvSpPr>
        <dsp:cNvPr id="0" name=""/>
        <dsp:cNvSpPr/>
      </dsp:nvSpPr>
      <dsp:spPr>
        <a:xfrm>
          <a:off x="865414" y="2307772"/>
          <a:ext cx="5192485" cy="1153886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Events</a:t>
          </a:r>
        </a:p>
      </dsp:txBody>
      <dsp:txXfrm>
        <a:off x="1774099" y="2307772"/>
        <a:ext cx="3375115" cy="1153886"/>
      </dsp:txXfrm>
    </dsp:sp>
    <dsp:sp modelId="{340B4885-9CE4-468E-8643-6FFD39966079}">
      <dsp:nvSpPr>
        <dsp:cNvPr id="0" name=""/>
        <dsp:cNvSpPr/>
      </dsp:nvSpPr>
      <dsp:spPr>
        <a:xfrm>
          <a:off x="0" y="3461658"/>
          <a:ext cx="6923314" cy="1153886"/>
        </a:xfrm>
        <a:prstGeom prst="trapezoid">
          <a:avLst>
            <a:gd name="adj" fmla="val 7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Equipment data</a:t>
          </a:r>
        </a:p>
      </dsp:txBody>
      <dsp:txXfrm>
        <a:off x="1211579" y="3461658"/>
        <a:ext cx="4500154" cy="1153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3FE35-E47B-4BB2-8D0B-28FA642C6518}">
      <dsp:nvSpPr>
        <dsp:cNvPr id="0" name=""/>
        <dsp:cNvSpPr/>
      </dsp:nvSpPr>
      <dsp:spPr>
        <a:xfrm>
          <a:off x="7405" y="0"/>
          <a:ext cx="2994488" cy="2539774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Position</a:t>
          </a:r>
        </a:p>
      </dsp:txBody>
      <dsp:txXfrm>
        <a:off x="81792" y="74387"/>
        <a:ext cx="2845714" cy="2391000"/>
      </dsp:txXfrm>
    </dsp:sp>
    <dsp:sp modelId="{1DFD5CAD-9D30-4C30-BAD5-18C2000343A7}">
      <dsp:nvSpPr>
        <dsp:cNvPr id="0" name=""/>
        <dsp:cNvSpPr/>
      </dsp:nvSpPr>
      <dsp:spPr>
        <a:xfrm>
          <a:off x="3504968" y="0"/>
          <a:ext cx="2994488" cy="2539774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Asset</a:t>
          </a:r>
        </a:p>
      </dsp:txBody>
      <dsp:txXfrm>
        <a:off x="3579355" y="74387"/>
        <a:ext cx="2845714" cy="2391000"/>
      </dsp:txXfrm>
    </dsp:sp>
    <dsp:sp modelId="{B963B2E4-4512-4594-BD7C-CCE0AF9DDA5B}">
      <dsp:nvSpPr>
        <dsp:cNvPr id="0" name=""/>
        <dsp:cNvSpPr/>
      </dsp:nvSpPr>
      <dsp:spPr>
        <a:xfrm>
          <a:off x="7002530" y="0"/>
          <a:ext cx="2994488" cy="2539774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System</a:t>
          </a:r>
        </a:p>
      </dsp:txBody>
      <dsp:txXfrm>
        <a:off x="7076917" y="74387"/>
        <a:ext cx="2845714" cy="2391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26734-E052-4082-851D-819D88688070}">
      <dsp:nvSpPr>
        <dsp:cNvPr id="0" name=""/>
        <dsp:cNvSpPr/>
      </dsp:nvSpPr>
      <dsp:spPr>
        <a:xfrm>
          <a:off x="8793" y="2546658"/>
          <a:ext cx="2628409" cy="15770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Functional need at specific place</a:t>
          </a:r>
        </a:p>
      </dsp:txBody>
      <dsp:txXfrm>
        <a:off x="54983" y="2592848"/>
        <a:ext cx="2536029" cy="1484665"/>
      </dsp:txXfrm>
    </dsp:sp>
    <dsp:sp modelId="{F84F3E88-99BD-4739-A37B-D93FC27AC6AC}">
      <dsp:nvSpPr>
        <dsp:cNvPr id="0" name=""/>
        <dsp:cNvSpPr/>
      </dsp:nvSpPr>
      <dsp:spPr>
        <a:xfrm>
          <a:off x="2900044" y="3009258"/>
          <a:ext cx="557222" cy="651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900044" y="3139627"/>
        <a:ext cx="390055" cy="391107"/>
      </dsp:txXfrm>
    </dsp:sp>
    <dsp:sp modelId="{98990A84-AD58-428D-8D54-30385C14D53C}">
      <dsp:nvSpPr>
        <dsp:cNvPr id="0" name=""/>
        <dsp:cNvSpPr/>
      </dsp:nvSpPr>
      <dsp:spPr>
        <a:xfrm>
          <a:off x="3688567" y="2546658"/>
          <a:ext cx="2628409" cy="15770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48018"/>
            <a:satOff val="-36418"/>
            <a:lumOff val="21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Design or supplier reference</a:t>
          </a:r>
        </a:p>
      </dsp:txBody>
      <dsp:txXfrm>
        <a:off x="3734757" y="2592848"/>
        <a:ext cx="2536029" cy="1484665"/>
      </dsp:txXfrm>
    </dsp:sp>
    <dsp:sp modelId="{B861D2CF-3467-4C08-A520-2712BF36EDF3}">
      <dsp:nvSpPr>
        <dsp:cNvPr id="0" name=""/>
        <dsp:cNvSpPr/>
      </dsp:nvSpPr>
      <dsp:spPr>
        <a:xfrm>
          <a:off x="6579817" y="3009258"/>
          <a:ext cx="557222" cy="651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98179"/>
            <a:satOff val="-71812"/>
            <a:lumOff val="420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6579817" y="3139627"/>
        <a:ext cx="390055" cy="391107"/>
      </dsp:txXfrm>
    </dsp:sp>
    <dsp:sp modelId="{8B28FE22-1A05-44A6-AF99-238798E9508B}">
      <dsp:nvSpPr>
        <dsp:cNvPr id="0" name=""/>
        <dsp:cNvSpPr/>
      </dsp:nvSpPr>
      <dsp:spPr>
        <a:xfrm>
          <a:off x="7368340" y="2546658"/>
          <a:ext cx="2628409" cy="15770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96035"/>
            <a:satOff val="-72836"/>
            <a:lumOff val="432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Individual physical object</a:t>
          </a:r>
        </a:p>
      </dsp:txBody>
      <dsp:txXfrm>
        <a:off x="7414530" y="2592848"/>
        <a:ext cx="2536029" cy="14846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4A2DD-EE29-4A59-A630-9D90C80F5F7B}">
      <dsp:nvSpPr>
        <dsp:cNvPr id="0" name=""/>
        <dsp:cNvSpPr/>
      </dsp:nvSpPr>
      <dsp:spPr>
        <a:xfrm>
          <a:off x="8720" y="2525258"/>
          <a:ext cx="2606321" cy="156379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Functional position</a:t>
          </a:r>
        </a:p>
      </dsp:txBody>
      <dsp:txXfrm>
        <a:off x="54522" y="2571060"/>
        <a:ext cx="2514717" cy="1472188"/>
      </dsp:txXfrm>
    </dsp:sp>
    <dsp:sp modelId="{939B11D5-5C31-45F1-AEDC-1DD744B796B0}">
      <dsp:nvSpPr>
        <dsp:cNvPr id="0" name=""/>
        <dsp:cNvSpPr/>
      </dsp:nvSpPr>
      <dsp:spPr>
        <a:xfrm>
          <a:off x="2875673" y="2983970"/>
          <a:ext cx="552540" cy="64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875673" y="3113243"/>
        <a:ext cx="386778" cy="387821"/>
      </dsp:txXfrm>
    </dsp:sp>
    <dsp:sp modelId="{56834571-E289-4222-BA45-70A83F07DC53}">
      <dsp:nvSpPr>
        <dsp:cNvPr id="0" name=""/>
        <dsp:cNvSpPr/>
      </dsp:nvSpPr>
      <dsp:spPr>
        <a:xfrm>
          <a:off x="3657570" y="2525258"/>
          <a:ext cx="2606321" cy="156379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48018"/>
            <a:satOff val="-36418"/>
            <a:lumOff val="21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Interchangeability reference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 Part</a:t>
          </a:r>
        </a:p>
      </dsp:txBody>
      <dsp:txXfrm>
        <a:off x="3703372" y="2571060"/>
        <a:ext cx="2514717" cy="1472188"/>
      </dsp:txXfrm>
    </dsp:sp>
    <dsp:sp modelId="{09A732EB-83ED-422E-806B-307E2193F8A6}">
      <dsp:nvSpPr>
        <dsp:cNvPr id="0" name=""/>
        <dsp:cNvSpPr/>
      </dsp:nvSpPr>
      <dsp:spPr>
        <a:xfrm>
          <a:off x="6524523" y="2983970"/>
          <a:ext cx="552540" cy="64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98179"/>
            <a:satOff val="-71812"/>
            <a:lumOff val="420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6524523" y="3113243"/>
        <a:ext cx="386778" cy="387821"/>
      </dsp:txXfrm>
    </dsp:sp>
    <dsp:sp modelId="{540C20D1-42EC-4246-8524-50C2C0BD301E}">
      <dsp:nvSpPr>
        <dsp:cNvPr id="0" name=""/>
        <dsp:cNvSpPr/>
      </dsp:nvSpPr>
      <dsp:spPr>
        <a:xfrm>
          <a:off x="7306420" y="2525258"/>
          <a:ext cx="2606321" cy="156379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96035"/>
            <a:satOff val="-72836"/>
            <a:lumOff val="432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Individual instance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Asset</a:t>
          </a:r>
        </a:p>
      </dsp:txBody>
      <dsp:txXfrm>
        <a:off x="7352222" y="2571060"/>
        <a:ext cx="2514717" cy="1472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6F373-046A-435B-90AB-DEDB5E19D255}">
      <dsp:nvSpPr>
        <dsp:cNvPr id="0" name=""/>
        <dsp:cNvSpPr/>
      </dsp:nvSpPr>
      <dsp:spPr>
        <a:xfrm>
          <a:off x="2525315" y="0"/>
          <a:ext cx="561181" cy="460851"/>
        </a:xfrm>
        <a:prstGeom prst="trapezoid">
          <a:avLst>
            <a:gd name="adj" fmla="val 60885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chemeClr val="bg1"/>
            </a:solidFill>
          </a:endParaRPr>
        </a:p>
      </dsp:txBody>
      <dsp:txXfrm>
        <a:off x="2525315" y="0"/>
        <a:ext cx="561181" cy="460851"/>
      </dsp:txXfrm>
    </dsp:sp>
    <dsp:sp modelId="{2D8F2B87-F1C4-48E4-A66B-EDA83C81F3D4}">
      <dsp:nvSpPr>
        <dsp:cNvPr id="0" name=""/>
        <dsp:cNvSpPr/>
      </dsp:nvSpPr>
      <dsp:spPr>
        <a:xfrm>
          <a:off x="2244725" y="460851"/>
          <a:ext cx="1122362" cy="460851"/>
        </a:xfrm>
        <a:prstGeom prst="trapezoid">
          <a:avLst>
            <a:gd name="adj" fmla="val 60885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solidFill>
              <a:schemeClr val="bg1"/>
            </a:solidFill>
          </a:endParaRPr>
        </a:p>
      </dsp:txBody>
      <dsp:txXfrm>
        <a:off x="2441138" y="460851"/>
        <a:ext cx="729535" cy="460851"/>
      </dsp:txXfrm>
    </dsp:sp>
    <dsp:sp modelId="{A6511266-3BC1-4ABF-8C6B-D916F4A389E8}">
      <dsp:nvSpPr>
        <dsp:cNvPr id="0" name=""/>
        <dsp:cNvSpPr/>
      </dsp:nvSpPr>
      <dsp:spPr>
        <a:xfrm>
          <a:off x="1964134" y="921702"/>
          <a:ext cx="1683543" cy="460851"/>
        </a:xfrm>
        <a:prstGeom prst="trapezoid">
          <a:avLst>
            <a:gd name="adj" fmla="val 60885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</a:rPr>
            <a:t>Meters</a:t>
          </a:r>
        </a:p>
      </dsp:txBody>
      <dsp:txXfrm>
        <a:off x="2258754" y="921702"/>
        <a:ext cx="1094303" cy="460851"/>
      </dsp:txXfrm>
    </dsp:sp>
    <dsp:sp modelId="{FC33BFB8-BBC4-477F-8790-87053EA5CDB0}">
      <dsp:nvSpPr>
        <dsp:cNvPr id="0" name=""/>
        <dsp:cNvSpPr/>
      </dsp:nvSpPr>
      <dsp:spPr>
        <a:xfrm>
          <a:off x="1683543" y="1382553"/>
          <a:ext cx="2244725" cy="460851"/>
        </a:xfrm>
        <a:prstGeom prst="trapezoid">
          <a:avLst>
            <a:gd name="adj" fmla="val 60885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</a:rPr>
            <a:t>Attributes</a:t>
          </a:r>
        </a:p>
      </dsp:txBody>
      <dsp:txXfrm>
        <a:off x="2076370" y="1382553"/>
        <a:ext cx="1459071" cy="460851"/>
      </dsp:txXfrm>
    </dsp:sp>
    <dsp:sp modelId="{CAB48393-D5B5-4D27-97E4-101BACB2369F}">
      <dsp:nvSpPr>
        <dsp:cNvPr id="0" name=""/>
        <dsp:cNvSpPr/>
      </dsp:nvSpPr>
      <dsp:spPr>
        <a:xfrm>
          <a:off x="1402953" y="1843404"/>
          <a:ext cx="2805906" cy="460851"/>
        </a:xfrm>
        <a:prstGeom prst="trapezoid">
          <a:avLst>
            <a:gd name="adj" fmla="val 60885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</a:rPr>
            <a:t>Equipment configuration</a:t>
          </a:r>
        </a:p>
      </dsp:txBody>
      <dsp:txXfrm>
        <a:off x="1893986" y="1843404"/>
        <a:ext cx="1823839" cy="460851"/>
      </dsp:txXfrm>
    </dsp:sp>
    <dsp:sp modelId="{445A1A0A-FBEC-45C1-A82F-AF11FDE6C50C}">
      <dsp:nvSpPr>
        <dsp:cNvPr id="0" name=""/>
        <dsp:cNvSpPr/>
      </dsp:nvSpPr>
      <dsp:spPr>
        <a:xfrm>
          <a:off x="1122362" y="2304256"/>
          <a:ext cx="3367087" cy="460851"/>
        </a:xfrm>
        <a:prstGeom prst="trapezoid">
          <a:avLst>
            <a:gd name="adj" fmla="val 60885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</a:rPr>
            <a:t>Class, Category</a:t>
          </a:r>
        </a:p>
      </dsp:txBody>
      <dsp:txXfrm>
        <a:off x="1711602" y="2304256"/>
        <a:ext cx="2188607" cy="460851"/>
      </dsp:txXfrm>
    </dsp:sp>
    <dsp:sp modelId="{160E74C6-5D18-47DC-8469-9A765AFC264C}">
      <dsp:nvSpPr>
        <dsp:cNvPr id="0" name=""/>
        <dsp:cNvSpPr/>
      </dsp:nvSpPr>
      <dsp:spPr>
        <a:xfrm>
          <a:off x="841771" y="2765107"/>
          <a:ext cx="3928269" cy="460851"/>
        </a:xfrm>
        <a:prstGeom prst="trapezoid">
          <a:avLst>
            <a:gd name="adj" fmla="val 608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</a:rPr>
            <a:t>Structure, Location, Route</a:t>
          </a:r>
        </a:p>
      </dsp:txBody>
      <dsp:txXfrm>
        <a:off x="1529219" y="2765107"/>
        <a:ext cx="2553374" cy="460851"/>
      </dsp:txXfrm>
    </dsp:sp>
    <dsp:sp modelId="{B7151D0A-F73B-464A-A207-1963A543157E}">
      <dsp:nvSpPr>
        <dsp:cNvPr id="0" name=""/>
        <dsp:cNvSpPr/>
      </dsp:nvSpPr>
      <dsp:spPr>
        <a:xfrm>
          <a:off x="561181" y="3225958"/>
          <a:ext cx="4489450" cy="460851"/>
        </a:xfrm>
        <a:prstGeom prst="trapezoid">
          <a:avLst>
            <a:gd name="adj" fmla="val 608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</a:rPr>
            <a:t>Part code</a:t>
          </a:r>
          <a:endParaRPr lang="en-GB" sz="1500" kern="1200" dirty="0">
            <a:solidFill>
              <a:schemeClr val="bg1"/>
            </a:solidFill>
          </a:endParaRPr>
        </a:p>
      </dsp:txBody>
      <dsp:txXfrm>
        <a:off x="1346835" y="3225958"/>
        <a:ext cx="2918142" cy="460851"/>
      </dsp:txXfrm>
    </dsp:sp>
    <dsp:sp modelId="{A63CA6DC-46C0-4EC0-9EFB-94434956565C}">
      <dsp:nvSpPr>
        <dsp:cNvPr id="0" name=""/>
        <dsp:cNvSpPr/>
      </dsp:nvSpPr>
      <dsp:spPr>
        <a:xfrm>
          <a:off x="280590" y="3686809"/>
          <a:ext cx="5050631" cy="460851"/>
        </a:xfrm>
        <a:prstGeom prst="trapezoid">
          <a:avLst>
            <a:gd name="adj" fmla="val 608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</a:rPr>
            <a:t>Department, Status, Commission date</a:t>
          </a:r>
        </a:p>
      </dsp:txBody>
      <dsp:txXfrm>
        <a:off x="1164451" y="3686809"/>
        <a:ext cx="3282910" cy="460851"/>
      </dsp:txXfrm>
    </dsp:sp>
    <dsp:sp modelId="{C51D6447-9812-4267-BF43-2C28E5343124}">
      <dsp:nvSpPr>
        <dsp:cNvPr id="0" name=""/>
        <dsp:cNvSpPr/>
      </dsp:nvSpPr>
      <dsp:spPr>
        <a:xfrm>
          <a:off x="0" y="4147660"/>
          <a:ext cx="5611813" cy="460851"/>
        </a:xfrm>
        <a:prstGeom prst="trapezoid">
          <a:avLst>
            <a:gd name="adj" fmla="val 608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</a:rPr>
            <a:t>Equipment type, Code, Description</a:t>
          </a:r>
        </a:p>
      </dsp:txBody>
      <dsp:txXfrm>
        <a:off x="982067" y="4147660"/>
        <a:ext cx="3647678" cy="46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ED5EB-8AC0-4E81-52A5-0B9835D5D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86C61-A49A-B74E-536D-D24A4DE02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C7DE0-9006-BC48-B1C9-F842553CB5D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F803A-620C-25EA-717D-8954B07B69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2040-2078-8C3E-DFF3-FB95B8BF6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AB84-DC3C-4545-A455-0FCC962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EE3A-C750-5044-A5FB-6440F894EC8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B4F8-2C13-7345-8E95-4DC681F1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20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82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Create assets when they are really replaced and reinstalled somewhere else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72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17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1.45 × 10⁻¹² psi   0, 0 0 0 0 0 0 0 0 0 0 0 1  PSI  Empty as the interstellar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250,000 welded joints and 18,000 vacuum seals. Total length of 30miles of pipes     0.5 million cubic feet pf volume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-456F  (1.8K) operating temperature)  </a:t>
            </a:r>
          </a:p>
          <a:p>
            <a:endParaRPr lang="en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150 metric tons of Helium – about 35 000 000 cubic feet – 3 times the volume of the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Madison Square Garden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Suddenly, something glinted on the tree trunk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0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CERN welcomes over 8,000 people a day, being members of personnel, contractors and scientific users, as well as more than half a Million visitors a year.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Functional need at specific place</a:t>
            </a:r>
          </a:p>
          <a:p>
            <a:r>
              <a:rPr lang="en-GB" dirty="0"/>
              <a:t>Design or supplier references</a:t>
            </a:r>
          </a:p>
          <a:p>
            <a:r>
              <a:rPr lang="en-GB" dirty="0"/>
              <a:t>Individual physical object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Functional position</a:t>
            </a:r>
          </a:p>
          <a:p>
            <a:r>
              <a:rPr lang="en-GB" dirty="0"/>
              <a:t>Replaceability identification – Part</a:t>
            </a:r>
          </a:p>
          <a:p>
            <a:r>
              <a:rPr lang="en-GB" dirty="0"/>
              <a:t>Individual instance – Asset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name is the promise to keep from fading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681DA-84E5-95C2-808F-11406A44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C32FE4-87F3-D07A-2FF4-97B9A1882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C325F-A2B4-9EE7-0629-1FFDA5A40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name is the promise to keep from fading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C7E86-1FAA-51E6-5DBA-8EF4A319E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9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NATO Stock Number, or National Stock Number (NSN)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5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7521-1C19-D1F5-ABD8-4352CA87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75890-B5BA-6522-9960-7CA6BB300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F4325-D3EC-8913-DB7C-582F7B4A8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NATO Stock Number, or National Stock Number (NSN)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7784D-0FB2-BA9A-ADB1-2AF20E488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33166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2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754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8" r:id="rId5"/>
    <p:sldLayoutId id="2147483652" r:id="rId6"/>
    <p:sldLayoutId id="2147483659" r:id="rId7"/>
    <p:sldLayoutId id="2147483653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E65A-F18D-1EBA-7243-1A868ED29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4800" dirty="0"/>
              <a:t>Equipment Base Data: </a:t>
            </a:r>
            <a:br>
              <a:rPr lang="en-GB" sz="4800" dirty="0"/>
            </a:br>
            <a:r>
              <a:rPr lang="en-GB" sz="4800" dirty="0"/>
              <a:t>See the Forest and the Trees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6ED03-4AB4-9B8C-BEE8-F78E09700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Péter</a:t>
            </a:r>
            <a:r>
              <a:rPr lang="en-US" dirty="0"/>
              <a:t> JURCSÓ</a:t>
            </a:r>
          </a:p>
          <a:p>
            <a:r>
              <a:rPr lang="en-US" dirty="0"/>
              <a:t>EAM Business Application Analyst</a:t>
            </a:r>
          </a:p>
          <a:p>
            <a:r>
              <a:rPr lang="en-US" dirty="0"/>
              <a:t>CERN, Switzerland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CF91F2-580D-71E8-E3B0-9FBC60920A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11" y="2067836"/>
            <a:ext cx="1587556" cy="1587556"/>
          </a:xfrm>
          <a:prstGeom prst="rect">
            <a:avLst/>
          </a:prstGeom>
        </p:spPr>
      </p:pic>
      <p:pic>
        <p:nvPicPr>
          <p:cNvPr id="2050" name="F7F557AD-2C22-4951-9FCF-FFB275FA6248" descr="Subject.png">
            <a:extLst>
              <a:ext uri="{FF2B5EF4-FFF2-40B4-BE49-F238E27FC236}">
                <a16:creationId xmlns:a16="http://schemas.microsoft.com/office/drawing/2014/main" id="{628B9A46-E649-50EE-2482-647C2123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3131" y="5270444"/>
            <a:ext cx="1508337" cy="158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1102-6C4E-6061-3CD9-FB4A6EDF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need to asset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0705F78-B40E-A3A5-7C93-E2B0D26E8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556522"/>
              </p:ext>
            </p:extLst>
          </p:nvPr>
        </p:nvGraphicFramePr>
        <p:xfrm>
          <a:off x="1135117" y="-610163"/>
          <a:ext cx="10005544" cy="667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481B4FA-3949-6200-A88B-4CD12B553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931938"/>
              </p:ext>
            </p:extLst>
          </p:nvPr>
        </p:nvGraphicFramePr>
        <p:xfrm>
          <a:off x="1135421" y="1623833"/>
          <a:ext cx="9921462" cy="661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372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6495-E23D-3C0A-DFCA-15467393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tracked by Asset? Part? Asset?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1DC0-0991-D16A-3108-89539BF9C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Assets can act a spare parts</a:t>
            </a:r>
          </a:p>
          <a:p>
            <a:endParaRPr lang="en-GB" dirty="0"/>
          </a:p>
          <a:p>
            <a:r>
              <a:rPr lang="en-GB" dirty="0"/>
              <a:t>Part reference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Mandatory for stock transactions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Replaceability indicator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5C7F4-DF02-DA2C-F816-09854B3A4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920" y="1971748"/>
            <a:ext cx="5986240" cy="33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7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6C21-E5F8-5136-21F6-048C934B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Naming: “How should I call you?”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75969-BF9A-C66D-4F2B-8F456F4FD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780"/>
            <a:r>
              <a:rPr lang="en-GB" dirty="0"/>
              <a:t>Unique identification required</a:t>
            </a:r>
          </a:p>
          <a:p>
            <a:pPr marL="17780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97656-FD4C-A919-44E5-6D0E9D27F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096" y="1895855"/>
            <a:ext cx="5664759" cy="3776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419CB-5E03-8ADB-5709-A5C05762DF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70" y="2309512"/>
            <a:ext cx="4170556" cy="3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C56FA-F199-1183-47DE-FA5A737B9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2637D-9022-A048-FDD6-36F06BC7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Naming: “How should I call you?”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9368-3A6E-362F-D9BD-187A17544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780"/>
            <a:r>
              <a:rPr lang="en-GB" dirty="0"/>
              <a:t>Unique identification required</a:t>
            </a:r>
          </a:p>
          <a:p>
            <a:pPr marL="17780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3F13B-550C-F00D-7319-769B59CAF9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35596" y="1690989"/>
            <a:ext cx="5664759" cy="4248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27AC7-7574-6A80-704C-C4DFDE68B6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21326" y="2461312"/>
            <a:ext cx="4181725" cy="37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BEA6-0F72-1DC6-AB3D-34DE2333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Naming convention to avoid the chaos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BE386-94BD-48C7-6803-B0211BDD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Agreement, Acceptance and Application</a:t>
            </a:r>
          </a:p>
          <a:p>
            <a:endParaRPr lang="en-GB" dirty="0"/>
          </a:p>
          <a:p>
            <a:r>
              <a:rPr lang="en-GB" dirty="0"/>
              <a:t>Could be an existing system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             CERN                                                               NSN</a:t>
            </a:r>
          </a:p>
          <a:p>
            <a:endParaRPr lang="en-GB" dirty="0"/>
          </a:p>
          <a:p>
            <a:pPr algn="r"/>
            <a:r>
              <a:rPr lang="en-GB" dirty="0"/>
              <a:t>CERN LHC Naming established in 1997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AD954-9F52-2180-412D-DF7FD2074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50" y="3185631"/>
            <a:ext cx="4589984" cy="1101090"/>
          </a:xfrm>
          <a:prstGeom prst="rect">
            <a:avLst/>
          </a:prstGeom>
        </p:spPr>
      </p:pic>
      <p:pic>
        <p:nvPicPr>
          <p:cNvPr id="5" name="Picture 4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C99E632F-CF8D-0192-2E70-2E5CAD85FF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232" y="4937435"/>
            <a:ext cx="133779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ABB-AC08-DA4A-F322-350EB429C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230" y="3185631"/>
            <a:ext cx="6412942" cy="11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36190-C62C-6F3C-6E56-828C48F51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423C-82D5-1B59-2EC5-345B9515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/>
              <a:t>Naming convention to avoid the chaos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CAB9EB-0C03-AF56-AFD6-5C49D3AA0F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243E67-A4C2-9CC7-60BB-C30733161C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AE663-479F-84AF-BE7C-9D79277A5B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6172199" y="1901824"/>
            <a:ext cx="5181598" cy="4604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B1F3A-D63B-5BC6-B507-BC19B1F0F0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901825"/>
            <a:ext cx="5181598" cy="46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E1AD855-F77E-6090-704D-A76A6B18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504" y="1309386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D4A2FC-D763-CC8A-4C4E-4210BEF7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ova"/>
              </a:rPr>
              <a:t>Visible equipment identification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1AA7F-0BE7-4063-37F9-4197D469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780"/>
            <a:r>
              <a:rPr lang="en-GB" dirty="0"/>
              <a:t>Keep permanent and simple</a:t>
            </a:r>
          </a:p>
          <a:p>
            <a:pPr marL="17780"/>
            <a:r>
              <a:rPr lang="en-GB" dirty="0"/>
              <a:t>	Equipment code</a:t>
            </a:r>
          </a:p>
          <a:p>
            <a:pPr marL="17780"/>
            <a:r>
              <a:rPr lang="en-GB" dirty="0"/>
              <a:t>	Description</a:t>
            </a:r>
          </a:p>
          <a:p>
            <a:pPr marL="17780"/>
            <a:r>
              <a:rPr lang="en-GB" dirty="0"/>
              <a:t>	Manufacturer serial number</a:t>
            </a:r>
          </a:p>
          <a:p>
            <a:pPr marL="17780"/>
            <a:endParaRPr lang="en-GB" dirty="0"/>
          </a:p>
          <a:p>
            <a:pPr marL="17780"/>
            <a:r>
              <a:rPr lang="en-GB" dirty="0"/>
              <a:t>Use QR with Level H redundancy (30% restore)</a:t>
            </a:r>
          </a:p>
          <a:p>
            <a:pPr marL="17780"/>
            <a:endParaRPr lang="en-GB" dirty="0"/>
          </a:p>
          <a:p>
            <a:pPr marL="17780"/>
            <a:r>
              <a:rPr lang="en-GB" dirty="0"/>
              <a:t>Code only, no weblinks!</a:t>
            </a:r>
          </a:p>
          <a:p>
            <a:pPr marL="17780" algn="r"/>
            <a:r>
              <a:rPr lang="en-GB" dirty="0"/>
              <a:t>CERN Standard sizes: 1x2” and 2x4”</a:t>
            </a:r>
          </a:p>
          <a:p>
            <a:pPr marL="1778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5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1586-13DE-EDF7-52A4-CEAB2234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integrity using Department security</a:t>
            </a:r>
          </a:p>
        </p:txBody>
      </p:sp>
      <p:pic>
        <p:nvPicPr>
          <p:cNvPr id="15" name="Content Placeholder 14" descr="Three yellow school lockers">
            <a:extLst>
              <a:ext uri="{FF2B5EF4-FFF2-40B4-BE49-F238E27FC236}">
                <a16:creationId xmlns:a16="http://schemas.microsoft.com/office/drawing/2014/main" id="{A183B40F-9DED-124C-61F6-39C635BEA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465" y="1690688"/>
            <a:ext cx="6702545" cy="4572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C376FE-4A38-F760-4304-73E5906F4BC8}"/>
              </a:ext>
            </a:extLst>
          </p:cNvPr>
          <p:cNvSpPr txBox="1"/>
          <p:nvPr/>
        </p:nvSpPr>
        <p:spPr>
          <a:xfrm>
            <a:off x="3404212" y="3745855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Full access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84D0A1-6927-E238-4AE0-BD912B38238D}"/>
              </a:ext>
            </a:extLst>
          </p:cNvPr>
          <p:cNvSpPr txBox="1"/>
          <p:nvPr/>
        </p:nvSpPr>
        <p:spPr>
          <a:xfrm>
            <a:off x="5827937" y="3745973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Read only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BC03A5-023B-3A7D-6BEF-928F4D0BBBBC}"/>
              </a:ext>
            </a:extLst>
          </p:cNvPr>
          <p:cNvSpPr txBox="1"/>
          <p:nvPr/>
        </p:nvSpPr>
        <p:spPr>
          <a:xfrm>
            <a:off x="8326042" y="3745854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Hidden</a:t>
            </a:r>
          </a:p>
        </p:txBody>
      </p:sp>
    </p:spTree>
    <p:extLst>
      <p:ext uri="{BB962C8B-B14F-4D97-AF65-F5344CB8AC3E}">
        <p14:creationId xmlns:p14="http://schemas.microsoft.com/office/powerpoint/2010/main" val="3985388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E3BF-3CE8-2619-2267-EE38ADFC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 stricter: Equipment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F267-9265-DACD-E449-35AC33D49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critical, regulatory controlled equipment</a:t>
            </a:r>
          </a:p>
        </p:txBody>
      </p:sp>
      <p:pic>
        <p:nvPicPr>
          <p:cNvPr id="7" name="Picture 6" descr="Device and padlock">
            <a:extLst>
              <a:ext uri="{FF2B5EF4-FFF2-40B4-BE49-F238E27FC236}">
                <a16:creationId xmlns:a16="http://schemas.microsoft.com/office/drawing/2014/main" id="{6ED43462-F4B9-296C-2A1A-C4ACA97EC9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757" y="2586881"/>
            <a:ext cx="6535320" cy="36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9D75-2121-5EF0-9784-993A83F3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Commission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CA95-D84E-67FD-11E1-F698503DE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algn="r"/>
            <a:r>
              <a:rPr lang="en-GB" dirty="0"/>
              <a:t>Base of preventive maintenance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Regulatory follow up</a:t>
            </a:r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9366D034-0DE6-B657-A8FA-56E982505F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70" y="1869417"/>
            <a:ext cx="6147368" cy="40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7A39579-1C3C-7DD5-ACF0-8C66CF12A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429" y="249145"/>
            <a:ext cx="8479612" cy="6359709"/>
          </a:xfrm>
        </p:spPr>
      </p:pic>
      <p:pic>
        <p:nvPicPr>
          <p:cNvPr id="2" name="9E4E0DFA-A4DD-45FB-86F5-30D21414DA25" descr="IMG_5397.jpeg">
            <a:extLst>
              <a:ext uri="{FF2B5EF4-FFF2-40B4-BE49-F238E27FC236}">
                <a16:creationId xmlns:a16="http://schemas.microsoft.com/office/drawing/2014/main" id="{3F6BFD04-F2E7-AA51-FF1D-4BFEAF02B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021" y="1086828"/>
            <a:ext cx="3513256" cy="46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7CE0C-9E31-2FBE-C6AD-BCBA8D515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021" y="765543"/>
            <a:ext cx="3760405" cy="550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F404-4D33-F9C6-687D-2F7A474F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Minimum base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513B1-0D73-4013-CA9A-5CFBA94D8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Equipment code</a:t>
            </a:r>
          </a:p>
          <a:p>
            <a:pPr lvl="1"/>
            <a:endParaRPr lang="en-GB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Description</a:t>
            </a:r>
            <a:br>
              <a:rPr lang="en-GB" dirty="0"/>
            </a:br>
            <a:endParaRPr lang="en-GB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Status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State</a:t>
            </a:r>
            <a:br>
              <a:rPr lang="en-GB" dirty="0"/>
            </a:br>
            <a:endParaRPr lang="en-GB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Department</a:t>
            </a:r>
            <a:br>
              <a:rPr lang="en-GB" dirty="0"/>
            </a:br>
            <a:endParaRPr lang="en-GB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Commission date</a:t>
            </a:r>
            <a:br>
              <a:rPr lang="en-GB" dirty="0"/>
            </a:br>
            <a:endParaRPr lang="en-GB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Hierarchy: Location or parent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1D65D-182E-5D98-7762-00ECC6508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73" y="1690989"/>
            <a:ext cx="8059780" cy="3948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09F4AF-C620-F192-B67F-30ACBC2BDDA7}"/>
              </a:ext>
            </a:extLst>
          </p:cNvPr>
          <p:cNvSpPr/>
          <p:nvPr/>
        </p:nvSpPr>
        <p:spPr>
          <a:xfrm>
            <a:off x="4513847" y="2573221"/>
            <a:ext cx="1501541" cy="18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51138-7EF4-0B80-3639-9ED7F10C7F87}"/>
              </a:ext>
            </a:extLst>
          </p:cNvPr>
          <p:cNvSpPr/>
          <p:nvPr/>
        </p:nvSpPr>
        <p:spPr>
          <a:xfrm>
            <a:off x="4076701" y="2793510"/>
            <a:ext cx="1938688" cy="18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98D36-F8CE-B66C-01ED-B62943B23BDD}"/>
              </a:ext>
            </a:extLst>
          </p:cNvPr>
          <p:cNvSpPr/>
          <p:nvPr/>
        </p:nvSpPr>
        <p:spPr>
          <a:xfrm>
            <a:off x="6058691" y="2573220"/>
            <a:ext cx="2024859" cy="18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7CC7AD-7782-D7A8-C8B8-F04F57E0CE94}"/>
              </a:ext>
            </a:extLst>
          </p:cNvPr>
          <p:cNvSpPr/>
          <p:nvPr/>
        </p:nvSpPr>
        <p:spPr>
          <a:xfrm>
            <a:off x="6749047" y="3521390"/>
            <a:ext cx="2024859" cy="18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CBC7B-AA39-23D2-DC68-0A5CF224DFAF}"/>
              </a:ext>
            </a:extLst>
          </p:cNvPr>
          <p:cNvSpPr/>
          <p:nvPr/>
        </p:nvSpPr>
        <p:spPr>
          <a:xfrm>
            <a:off x="10016985" y="2573220"/>
            <a:ext cx="1501541" cy="18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F6D8E-9814-7918-1167-7484EE2CA731}"/>
              </a:ext>
            </a:extLst>
          </p:cNvPr>
          <p:cNvSpPr/>
          <p:nvPr/>
        </p:nvSpPr>
        <p:spPr>
          <a:xfrm>
            <a:off x="9692640" y="3546790"/>
            <a:ext cx="1856366" cy="2092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03DFA4-47B4-4BE1-2924-9800E4864874}"/>
              </a:ext>
            </a:extLst>
          </p:cNvPr>
          <p:cNvSpPr/>
          <p:nvPr/>
        </p:nvSpPr>
        <p:spPr>
          <a:xfrm>
            <a:off x="6749047" y="4400298"/>
            <a:ext cx="2024859" cy="18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96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5C41-7645-4D41-AF7B-76CEA5D4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Classes and categories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1BE9-5233-D130-7DBC-BA0FE2C5E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Class for </a:t>
            </a:r>
            <a:br>
              <a:rPr lang="en-GB" dirty="0"/>
            </a:br>
            <a:r>
              <a:rPr lang="en-GB" dirty="0"/>
              <a:t>	equipment with common properties</a:t>
            </a:r>
          </a:p>
          <a:p>
            <a:r>
              <a:rPr lang="en-GB" dirty="0"/>
              <a:t>	and custom fields</a:t>
            </a:r>
          </a:p>
          <a:p>
            <a:endParaRPr lang="en-GB" dirty="0"/>
          </a:p>
          <a:p>
            <a:r>
              <a:rPr lang="en-GB" dirty="0"/>
              <a:t>Category for</a:t>
            </a:r>
          </a:p>
          <a:p>
            <a:r>
              <a:rPr lang="en-GB" dirty="0"/>
              <a:t>	common activities</a:t>
            </a:r>
          </a:p>
          <a:p>
            <a:endParaRPr lang="en-GB" dirty="0"/>
          </a:p>
          <a:p>
            <a:r>
              <a:rPr lang="en-GB" dirty="0"/>
              <a:t>Invaluable for work 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889B7-AF17-5B1D-B7ED-7CFEB09BB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02" y="1961244"/>
            <a:ext cx="4517070" cy="36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1CFC-26A1-4A48-EFA8-33DCDD91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Closing codes: priceless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352E5-D477-7FFE-C164-3C8247193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Failure mode separation is the basis of advanced reliability analysis</a:t>
            </a:r>
          </a:p>
          <a:p>
            <a:endParaRPr lang="en-GB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Problem code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Failure code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Cause code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Action code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General, equipment class or user group specific codes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Basis of Weibull analysis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0327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3171-348E-5366-E657-8AADF8A4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7CD3-5407-F044-955D-B9C370B0E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Keep it simple as possible</a:t>
            </a:r>
          </a:p>
          <a:p>
            <a:endParaRPr lang="en-GB" dirty="0"/>
          </a:p>
          <a:p>
            <a:r>
              <a:rPr lang="en-GB" dirty="0"/>
              <a:t>Cost roll-up not just for cost</a:t>
            </a:r>
          </a:p>
          <a:p>
            <a:endParaRPr lang="en-GB" dirty="0"/>
          </a:p>
          <a:p>
            <a:r>
              <a:rPr lang="en-GB" dirty="0"/>
              <a:t>Dependency is key</a:t>
            </a:r>
          </a:p>
          <a:p>
            <a:endParaRPr lang="en-GB" dirty="0"/>
          </a:p>
          <a:p>
            <a:r>
              <a:rPr lang="en-GB" dirty="0"/>
              <a:t>Instead of Equipment Structure tab use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Record view Parent fields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Child Equipment replacement or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Issue transactions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7F44DC-5883-190E-AE87-5776020056AF}"/>
              </a:ext>
            </a:extLst>
          </p:cNvPr>
          <p:cNvGrpSpPr/>
          <p:nvPr/>
        </p:nvGrpSpPr>
        <p:grpSpPr>
          <a:xfrm>
            <a:off x="6793459" y="1690989"/>
            <a:ext cx="4017396" cy="4138332"/>
            <a:chOff x="1442610" y="1422827"/>
            <a:chExt cx="4017396" cy="41383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D254D0-62B8-642D-B15D-89C636B9FDBB}"/>
                </a:ext>
              </a:extLst>
            </p:cNvPr>
            <p:cNvGrpSpPr/>
            <p:nvPr/>
          </p:nvGrpSpPr>
          <p:grpSpPr>
            <a:xfrm>
              <a:off x="1442610" y="1422827"/>
              <a:ext cx="4017396" cy="4138332"/>
              <a:chOff x="932506" y="2116819"/>
              <a:chExt cx="1711105" cy="601166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88587AFE-C39D-8BE8-3786-26DA2AC9D2E1}"/>
                  </a:ext>
                </a:extLst>
              </p:cNvPr>
              <p:cNvSpPr/>
              <p:nvPr/>
            </p:nvSpPr>
            <p:spPr>
              <a:xfrm>
                <a:off x="932507" y="2116819"/>
                <a:ext cx="1711104" cy="601166"/>
              </a:xfrm>
              <a:prstGeom prst="roundRect">
                <a:avLst>
                  <a:gd name="adj" fmla="val 10000"/>
                </a:avLst>
              </a:prstGeom>
              <a:solidFill>
                <a:srgbClr val="EAECF2"/>
              </a:solidFill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6" name="Rounded Rectangle 10">
                <a:extLst>
                  <a:ext uri="{FF2B5EF4-FFF2-40B4-BE49-F238E27FC236}">
                    <a16:creationId xmlns:a16="http://schemas.microsoft.com/office/drawing/2014/main" id="{C3D10E35-9E00-F3ED-07E3-25914F046722}"/>
                  </a:ext>
                </a:extLst>
              </p:cNvPr>
              <p:cNvSpPr txBox="1"/>
              <p:nvPr/>
            </p:nvSpPr>
            <p:spPr>
              <a:xfrm>
                <a:off x="932506" y="2116819"/>
                <a:ext cx="1219953" cy="1657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t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b="1" kern="1200" dirty="0"/>
                  <a:t>  Equipment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71BFE3-93EA-DFD0-7DE6-C5C77F0A6A3E}"/>
                </a:ext>
              </a:extLst>
            </p:cNvPr>
            <p:cNvGrpSpPr/>
            <p:nvPr/>
          </p:nvGrpSpPr>
          <p:grpSpPr>
            <a:xfrm>
              <a:off x="1674345" y="4649840"/>
              <a:ext cx="1711105" cy="601166"/>
              <a:chOff x="932506" y="4220900"/>
              <a:chExt cx="1711105" cy="601166"/>
            </a:xfrm>
          </p:grpSpPr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47F66895-B4D7-DFB8-A76B-3380BA6EAF76}"/>
                  </a:ext>
                </a:extLst>
              </p:cNvPr>
              <p:cNvSpPr/>
              <p:nvPr/>
            </p:nvSpPr>
            <p:spPr>
              <a:xfrm>
                <a:off x="932507" y="422090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4" name="Rounded Rectangle 4">
                <a:extLst>
                  <a:ext uri="{FF2B5EF4-FFF2-40B4-BE49-F238E27FC236}">
                    <a16:creationId xmlns:a16="http://schemas.microsoft.com/office/drawing/2014/main" id="{C122597A-4CDD-38DB-7D93-6E0773AD1683}"/>
                  </a:ext>
                </a:extLst>
              </p:cNvPr>
              <p:cNvSpPr txBox="1"/>
              <p:nvPr/>
            </p:nvSpPr>
            <p:spPr>
              <a:xfrm>
                <a:off x="932506" y="422090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Asset #1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FE6627-177D-5D0B-3592-8A556E4531CE}"/>
                </a:ext>
              </a:extLst>
            </p:cNvPr>
            <p:cNvGrpSpPr/>
            <p:nvPr/>
          </p:nvGrpSpPr>
          <p:grpSpPr>
            <a:xfrm>
              <a:off x="1674346" y="3437127"/>
              <a:ext cx="1711105" cy="601166"/>
              <a:chOff x="932506" y="3519540"/>
              <a:chExt cx="1711105" cy="601166"/>
            </a:xfrm>
          </p:grpSpPr>
          <p:sp>
            <p:nvSpPr>
              <p:cNvPr id="21" name="Rounded Rectangle 12">
                <a:extLst>
                  <a:ext uri="{FF2B5EF4-FFF2-40B4-BE49-F238E27FC236}">
                    <a16:creationId xmlns:a16="http://schemas.microsoft.com/office/drawing/2014/main" id="{F42096F5-3059-7025-A75C-CB769A519D46}"/>
                  </a:ext>
                </a:extLst>
              </p:cNvPr>
              <p:cNvSpPr/>
              <p:nvPr/>
            </p:nvSpPr>
            <p:spPr>
              <a:xfrm>
                <a:off x="932507" y="351954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2" name="Rounded Rectangle 6">
                <a:extLst>
                  <a:ext uri="{FF2B5EF4-FFF2-40B4-BE49-F238E27FC236}">
                    <a16:creationId xmlns:a16="http://schemas.microsoft.com/office/drawing/2014/main" id="{BBCB543E-5412-77CC-AA09-B33C5D09EC19}"/>
                  </a:ext>
                </a:extLst>
              </p:cNvPr>
              <p:cNvSpPr txBox="1"/>
              <p:nvPr/>
            </p:nvSpPr>
            <p:spPr>
              <a:xfrm>
                <a:off x="932506" y="351954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Functional</a:t>
                </a:r>
                <a:br>
                  <a:rPr lang="en-GB" sz="2400" kern="1200" dirty="0"/>
                </a:br>
                <a:r>
                  <a:rPr lang="en-GB" sz="2400" kern="1200" dirty="0"/>
                  <a:t>position #1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0DCCAC-F4E7-DF40-83AA-ACEBA5B80A9E}"/>
                </a:ext>
              </a:extLst>
            </p:cNvPr>
            <p:cNvGrpSpPr/>
            <p:nvPr/>
          </p:nvGrpSpPr>
          <p:grpSpPr>
            <a:xfrm>
              <a:off x="2616098" y="2101536"/>
              <a:ext cx="1711105" cy="601166"/>
              <a:chOff x="932506" y="2116819"/>
              <a:chExt cx="1711105" cy="601166"/>
            </a:xfrm>
          </p:grpSpPr>
          <p:sp>
            <p:nvSpPr>
              <p:cNvPr id="19" name="Rounded Rectangle 8">
                <a:extLst>
                  <a:ext uri="{FF2B5EF4-FFF2-40B4-BE49-F238E27FC236}">
                    <a16:creationId xmlns:a16="http://schemas.microsoft.com/office/drawing/2014/main" id="{D4BF4187-9770-6914-3A1E-653EB47FF64E}"/>
                  </a:ext>
                </a:extLst>
              </p:cNvPr>
              <p:cNvSpPr/>
              <p:nvPr/>
            </p:nvSpPr>
            <p:spPr>
              <a:xfrm>
                <a:off x="932507" y="2116819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0" name="Rounded Rectangle 10">
                <a:extLst>
                  <a:ext uri="{FF2B5EF4-FFF2-40B4-BE49-F238E27FC236}">
                    <a16:creationId xmlns:a16="http://schemas.microsoft.com/office/drawing/2014/main" id="{DA7D2ADA-21D4-1A58-6F58-59A226DD8AB3}"/>
                  </a:ext>
                </a:extLst>
              </p:cNvPr>
              <p:cNvSpPr txBox="1"/>
              <p:nvPr/>
            </p:nvSpPr>
            <p:spPr>
              <a:xfrm>
                <a:off x="932506" y="2116819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System</a:t>
                </a:r>
              </a:p>
            </p:txBody>
          </p:sp>
        </p:grpSp>
        <p:cxnSp>
          <p:nvCxnSpPr>
            <p:cNvPr id="9" name="Elbow Connector 20">
              <a:extLst>
                <a:ext uri="{FF2B5EF4-FFF2-40B4-BE49-F238E27FC236}">
                  <a16:creationId xmlns:a16="http://schemas.microsoft.com/office/drawing/2014/main" id="{2403359F-1C21-2D61-F0AC-67D210BECEC2}"/>
                </a:ext>
              </a:extLst>
            </p:cNvPr>
            <p:cNvCxnSpPr>
              <a:stCxn id="20" idx="2"/>
              <a:endCxn id="22" idx="0"/>
            </p:cNvCxnSpPr>
            <p:nvPr/>
          </p:nvCxnSpPr>
          <p:spPr>
            <a:xfrm rot="5400000">
              <a:off x="2633563" y="2599038"/>
              <a:ext cx="734425" cy="94175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22">
              <a:extLst>
                <a:ext uri="{FF2B5EF4-FFF2-40B4-BE49-F238E27FC236}">
                  <a16:creationId xmlns:a16="http://schemas.microsoft.com/office/drawing/2014/main" id="{EC09AF2C-EB6A-F235-1489-3F0A189D96DE}"/>
                </a:ext>
              </a:extLst>
            </p:cNvPr>
            <p:cNvCxnSpPr>
              <a:stCxn id="22" idx="2"/>
              <a:endCxn id="24" idx="0"/>
            </p:cNvCxnSpPr>
            <p:nvPr/>
          </p:nvCxnSpPr>
          <p:spPr>
            <a:xfrm rot="5400000">
              <a:off x="2224126" y="4344066"/>
              <a:ext cx="611547" cy="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AFFE345-3CC8-33AE-1F6C-77C06DE73019}"/>
                </a:ext>
              </a:extLst>
            </p:cNvPr>
            <p:cNvGrpSpPr/>
            <p:nvPr/>
          </p:nvGrpSpPr>
          <p:grpSpPr>
            <a:xfrm>
              <a:off x="3471651" y="3437127"/>
              <a:ext cx="1711105" cy="601166"/>
              <a:chOff x="932506" y="3519540"/>
              <a:chExt cx="1711105" cy="601166"/>
            </a:xfrm>
          </p:grpSpPr>
          <p:sp>
            <p:nvSpPr>
              <p:cNvPr id="17" name="Rounded Rectangle 21">
                <a:extLst>
                  <a:ext uri="{FF2B5EF4-FFF2-40B4-BE49-F238E27FC236}">
                    <a16:creationId xmlns:a16="http://schemas.microsoft.com/office/drawing/2014/main" id="{911043EE-8CB3-BE1F-0BB6-957D910E56F8}"/>
                  </a:ext>
                </a:extLst>
              </p:cNvPr>
              <p:cNvSpPr/>
              <p:nvPr/>
            </p:nvSpPr>
            <p:spPr>
              <a:xfrm>
                <a:off x="932507" y="351954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18" name="Rounded Rectangle 6">
                <a:extLst>
                  <a:ext uri="{FF2B5EF4-FFF2-40B4-BE49-F238E27FC236}">
                    <a16:creationId xmlns:a16="http://schemas.microsoft.com/office/drawing/2014/main" id="{B4B18106-2C3E-7675-A831-3CC92F5A4020}"/>
                  </a:ext>
                </a:extLst>
              </p:cNvPr>
              <p:cNvSpPr txBox="1"/>
              <p:nvPr/>
            </p:nvSpPr>
            <p:spPr>
              <a:xfrm>
                <a:off x="932506" y="351954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Functional</a:t>
                </a:r>
                <a:br>
                  <a:rPr lang="en-GB" sz="2400" kern="1200" dirty="0"/>
                </a:br>
                <a:r>
                  <a:rPr lang="en-GB" sz="2400" kern="1200" dirty="0"/>
                  <a:t>position #2</a:t>
                </a:r>
              </a:p>
            </p:txBody>
          </p:sp>
        </p:grpSp>
        <p:cxnSp>
          <p:nvCxnSpPr>
            <p:cNvPr id="12" name="Elbow Connector 28">
              <a:extLst>
                <a:ext uri="{FF2B5EF4-FFF2-40B4-BE49-F238E27FC236}">
                  <a16:creationId xmlns:a16="http://schemas.microsoft.com/office/drawing/2014/main" id="{17B8F141-C266-731F-40DC-C45A7F87C0F6}"/>
                </a:ext>
              </a:extLst>
            </p:cNvPr>
            <p:cNvCxnSpPr/>
            <p:nvPr/>
          </p:nvCxnSpPr>
          <p:spPr>
            <a:xfrm rot="5400000">
              <a:off x="4001088" y="4344066"/>
              <a:ext cx="611547" cy="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21DC4F-4A2D-7E28-FF0E-79191C61459F}"/>
                </a:ext>
              </a:extLst>
            </p:cNvPr>
            <p:cNvGrpSpPr/>
            <p:nvPr/>
          </p:nvGrpSpPr>
          <p:grpSpPr>
            <a:xfrm>
              <a:off x="3451308" y="4642550"/>
              <a:ext cx="1711105" cy="601166"/>
              <a:chOff x="932506" y="4220900"/>
              <a:chExt cx="1711105" cy="601166"/>
            </a:xfrm>
          </p:grpSpPr>
          <p:sp>
            <p:nvSpPr>
              <p:cNvPr id="15" name="Rounded Rectangle 30">
                <a:extLst>
                  <a:ext uri="{FF2B5EF4-FFF2-40B4-BE49-F238E27FC236}">
                    <a16:creationId xmlns:a16="http://schemas.microsoft.com/office/drawing/2014/main" id="{F158CE1A-AEB4-89A5-D52E-28D48238F259}"/>
                  </a:ext>
                </a:extLst>
              </p:cNvPr>
              <p:cNvSpPr/>
              <p:nvPr/>
            </p:nvSpPr>
            <p:spPr>
              <a:xfrm>
                <a:off x="932507" y="422090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16" name="Rounded Rectangle 4">
                <a:extLst>
                  <a:ext uri="{FF2B5EF4-FFF2-40B4-BE49-F238E27FC236}">
                    <a16:creationId xmlns:a16="http://schemas.microsoft.com/office/drawing/2014/main" id="{659211AD-5B47-FC4D-5D1E-E87D44A66639}"/>
                  </a:ext>
                </a:extLst>
              </p:cNvPr>
              <p:cNvSpPr txBox="1"/>
              <p:nvPr/>
            </p:nvSpPr>
            <p:spPr>
              <a:xfrm>
                <a:off x="932506" y="422090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Asset #2</a:t>
                </a:r>
              </a:p>
            </p:txBody>
          </p:sp>
        </p:grpSp>
        <p:cxnSp>
          <p:nvCxnSpPr>
            <p:cNvPr id="14" name="Elbow Connector 32">
              <a:extLst>
                <a:ext uri="{FF2B5EF4-FFF2-40B4-BE49-F238E27FC236}">
                  <a16:creationId xmlns:a16="http://schemas.microsoft.com/office/drawing/2014/main" id="{673DD5A9-0E9D-6954-37B7-8A926FE8C3C8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3471650" y="3069914"/>
              <a:ext cx="855554" cy="36721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9985774-A8E0-108C-F1BF-EEAC89D9AEFB}"/>
              </a:ext>
            </a:extLst>
          </p:cNvPr>
          <p:cNvSpPr/>
          <p:nvPr/>
        </p:nvSpPr>
        <p:spPr>
          <a:xfrm>
            <a:off x="6937481" y="2285223"/>
            <a:ext cx="3664036" cy="2163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81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5AB64-3DFE-425E-90D6-6742DA503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A65F-3EAB-A015-63C1-5B7CD42C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 only: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F4F74-E415-780D-5B6E-4D743A82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4232F-CD80-080F-9141-74FC9A9A46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3425" y="2333625"/>
            <a:ext cx="4572000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AA0F57-EF98-E606-3136-37FD59958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168" y="1895706"/>
            <a:ext cx="4039924" cy="43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6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F726-401B-1453-7AA8-B9C32ED6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Asset only: Mobile vacuum pumps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129C4-EB47-14AE-42AB-2C29438EA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6770" y="2019333"/>
            <a:ext cx="6015209" cy="4511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915DF0-E24E-D01C-4D57-D44BDE138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5061" y="3215148"/>
            <a:ext cx="5275545" cy="16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55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EC96-08D7-C3DB-43BB-127F0C9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 and asset: </a:t>
            </a:r>
            <a:r>
              <a:rPr lang="en-GB" dirty="0" err="1"/>
              <a:t>Cryoplant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5D43D-FDAA-64C3-6F41-94EC1BF9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980" y="2282561"/>
            <a:ext cx="4153480" cy="258163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2B7C515-78DB-4B88-489C-F7A85400DE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40" y="1905802"/>
            <a:ext cx="6659012" cy="43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91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E62B-3A62-AD5C-7DD7-08DEC612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0" y="242351"/>
            <a:ext cx="11192304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“All parent equipment are equal, </a:t>
            </a:r>
            <a:br>
              <a:rPr lang="en-GB" dirty="0"/>
            </a:br>
            <a:r>
              <a:rPr lang="en-GB" dirty="0"/>
              <a:t>but some are more equal than others”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E984-7769-B1EC-ADD5-B9A7D66D5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about the systems?</a:t>
            </a:r>
          </a:p>
          <a:p>
            <a:endParaRPr lang="en-GB" dirty="0"/>
          </a:p>
          <a:p>
            <a:r>
              <a:rPr lang="en-GB" dirty="0"/>
              <a:t>Secondary hierarchy</a:t>
            </a:r>
          </a:p>
          <a:p>
            <a:endParaRPr lang="en-GB" dirty="0"/>
          </a:p>
          <a:p>
            <a:r>
              <a:rPr lang="en-GB" dirty="0"/>
              <a:t>Systems vs Primary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6ADC4-C172-514A-ACBC-D40EFFB44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16" y="4347746"/>
            <a:ext cx="7773485" cy="1638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D4F37-F0C6-AEFC-286F-1B61D3B3E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24" y="1773524"/>
            <a:ext cx="3772426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35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2791-EAF0-7407-1DB3-CF1732B7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Equipment configuration</a:t>
            </a:r>
            <a:br>
              <a:rPr lang="en-GB" dirty="0"/>
            </a:br>
            <a:r>
              <a:rPr lang="en-GB" dirty="0"/>
              <a:t>Equipment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F7C8-0DB5-EFE2-4900-D3406D845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Have you ever seen an asset “appearing and operating”?</a:t>
            </a:r>
          </a:p>
          <a:p>
            <a:endParaRPr lang="en-GB" dirty="0"/>
          </a:p>
          <a:p>
            <a:pPr algn="l"/>
            <a:r>
              <a:rPr lang="en-GB" dirty="0"/>
              <a:t>Extremely powerful </a:t>
            </a:r>
            <a:br>
              <a:rPr lang="en-GB" dirty="0"/>
            </a:br>
            <a:r>
              <a:rPr lang="en-GB" dirty="0"/>
              <a:t>functionality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Commissioning </a:t>
            </a:r>
            <a:br>
              <a:rPr lang="en-GB" dirty="0"/>
            </a:br>
            <a:r>
              <a:rPr lang="en-GB" dirty="0"/>
              <a:t>work order hierarchy</a:t>
            </a:r>
            <a:br>
              <a:rPr lang="en-GB" dirty="0"/>
            </a:br>
            <a:endParaRPr lang="en-GB" dirty="0"/>
          </a:p>
          <a:p>
            <a:pPr algn="l"/>
            <a:r>
              <a:rPr lang="en-GB" dirty="0"/>
              <a:t>PM schedules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Warranties, hazards...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3CE57-EA05-18C5-3AE5-E398CEEBD1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4"/>
          <a:stretch>
            <a:fillRect/>
          </a:stretch>
        </p:blipFill>
        <p:spPr>
          <a:xfrm>
            <a:off x="4667828" y="2421997"/>
            <a:ext cx="6943148" cy="41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2DE9-161B-5D71-0FAD-05270CD4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0673E-FE75-F123-4353-2352CFAB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188" indent="-342900" algn="l">
              <a:buFont typeface="Arial" panose="020B0604020202020204" pitchFamily="34" charset="0"/>
              <a:buChar char="•"/>
            </a:pPr>
            <a:r>
              <a:rPr lang="en-GB" dirty="0"/>
              <a:t>Whenever is possible, automate it</a:t>
            </a:r>
            <a:br>
              <a:rPr lang="en-GB" dirty="0"/>
            </a:br>
            <a:endParaRPr lang="en-GB" dirty="0"/>
          </a:p>
          <a:p>
            <a:pPr marL="361188" indent="-342900" algn="l">
              <a:buFont typeface="Arial" panose="020B0604020202020204" pitchFamily="34" charset="0"/>
              <a:buChar char="•"/>
            </a:pPr>
            <a:r>
              <a:rPr lang="en-GB" dirty="0"/>
              <a:t>Update with every work order</a:t>
            </a:r>
          </a:p>
          <a:p>
            <a:pPr marL="361188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61188" indent="-342900" algn="l">
              <a:buFont typeface="Arial" panose="020B0604020202020204" pitchFamily="34" charset="0"/>
              <a:buChar char="•"/>
            </a:pPr>
            <a:r>
              <a:rPr lang="en-GB" dirty="0"/>
              <a:t>Basic for usage based preventive maintenance plans</a:t>
            </a:r>
          </a:p>
          <a:p>
            <a:pPr marL="361188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61188" indent="-342900" algn="l">
              <a:buFont typeface="Arial" panose="020B0604020202020204" pitchFamily="34" charset="0"/>
              <a:buChar char="•"/>
            </a:pPr>
            <a:r>
              <a:rPr lang="en-GB" dirty="0"/>
              <a:t>Additional analysis possibilities for time vs usage</a:t>
            </a:r>
          </a:p>
          <a:p>
            <a:pPr marL="361188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Graphic 4" descr="Speedometer Low with solid fill">
            <a:extLst>
              <a:ext uri="{FF2B5EF4-FFF2-40B4-BE49-F238E27FC236}">
                <a16:creationId xmlns:a16="http://schemas.microsoft.com/office/drawing/2014/main" id="{8FA711FC-CBD4-B15D-EB29-A097E7A7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302" y="4095044"/>
            <a:ext cx="2421467" cy="24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0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23CA-8EFF-2A4C-373E-9C23E5E8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 CERN parking is a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B47F-CDC9-678B-87C3-3142551B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Named after the principal tree type</a:t>
            </a:r>
          </a:p>
          <a:p>
            <a:r>
              <a:rPr lang="en-GB" dirty="0"/>
              <a:t>Every single tree is mapped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F65A4-DE52-1251-9799-1D1397A25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34" y="2677801"/>
            <a:ext cx="2398595" cy="3457768"/>
          </a:xfrm>
          <a:prstGeom prst="rect">
            <a:avLst/>
          </a:prstGeom>
        </p:spPr>
      </p:pic>
      <p:pic>
        <p:nvPicPr>
          <p:cNvPr id="1027" name="9E4E0DFA-A4DD-45FB-86F5-30D21414DA25" descr="IMG_5397.jpeg">
            <a:extLst>
              <a:ext uri="{FF2B5EF4-FFF2-40B4-BE49-F238E27FC236}">
                <a16:creationId xmlns:a16="http://schemas.microsoft.com/office/drawing/2014/main" id="{312C982C-60C1-91F5-7F7F-00112B2DA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734" y="2677801"/>
            <a:ext cx="2572366" cy="342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51D3B-45BD-1A02-0BB9-65F9509A91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163" y="2677801"/>
            <a:ext cx="4559166" cy="23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0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5D89-3F0C-971A-D937-A144F387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have the work orders?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D2BBF-02DA-18E5-F6F1-AA54D188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965309"/>
            <a:ext cx="10890806" cy="4572009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Functional position</a:t>
            </a:r>
          </a:p>
          <a:p>
            <a:br>
              <a:rPr lang="en-GB" dirty="0"/>
            </a:br>
            <a:r>
              <a:rPr lang="en-GB" dirty="0"/>
              <a:t>Asset</a:t>
            </a:r>
          </a:p>
          <a:p>
            <a:br>
              <a:rPr lang="en-GB" dirty="0"/>
            </a:br>
            <a:r>
              <a:rPr lang="en-GB" dirty="0"/>
              <a:t>System</a:t>
            </a:r>
          </a:p>
          <a:p>
            <a:br>
              <a:rPr lang="en-GB" strike="sngStrike" dirty="0">
                <a:solidFill>
                  <a:srgbClr val="FF0000"/>
                </a:solidFill>
              </a:rPr>
            </a:br>
            <a:r>
              <a:rPr lang="en-GB" strike="sngStrike" dirty="0">
                <a:solidFill>
                  <a:srgbClr val="FF0000"/>
                </a:solidFill>
              </a:rPr>
              <a:t>Location</a:t>
            </a:r>
            <a:br>
              <a:rPr lang="en-GB" strike="sngStrike" dirty="0">
                <a:solidFill>
                  <a:srgbClr val="FF0000"/>
                </a:solidFill>
              </a:rPr>
            </a:br>
            <a:br>
              <a:rPr lang="en-GB" strike="sngStrike" dirty="0">
                <a:solidFill>
                  <a:srgbClr val="FF0000"/>
                </a:solidFill>
              </a:rPr>
            </a:br>
            <a:br>
              <a:rPr lang="en-GB" strike="sngStrike" dirty="0">
                <a:solidFill>
                  <a:srgbClr val="FF0000"/>
                </a:solidFill>
              </a:rPr>
            </a:br>
            <a:br>
              <a:rPr lang="en-GB" strike="sngStrike" dirty="0">
                <a:solidFill>
                  <a:srgbClr val="FF0000"/>
                </a:solidFill>
              </a:rPr>
            </a:br>
            <a:r>
              <a:rPr lang="en-GB" b="1" dirty="0"/>
              <a:t>Cost rollup and dependency to see the complete picture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FBF34A-60D4-1806-B2B1-51A150333141}"/>
              </a:ext>
            </a:extLst>
          </p:cNvPr>
          <p:cNvGrpSpPr/>
          <p:nvPr/>
        </p:nvGrpSpPr>
        <p:grpSpPr>
          <a:xfrm>
            <a:off x="6793461" y="1690989"/>
            <a:ext cx="4017394" cy="4138332"/>
            <a:chOff x="1442612" y="1422827"/>
            <a:chExt cx="4017394" cy="413833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9CEBFD0-6427-73F5-BC67-06AD5B596B22}"/>
                </a:ext>
              </a:extLst>
            </p:cNvPr>
            <p:cNvSpPr/>
            <p:nvPr/>
          </p:nvSpPr>
          <p:spPr>
            <a:xfrm>
              <a:off x="1442612" y="1422827"/>
              <a:ext cx="4017394" cy="4138332"/>
            </a:xfrm>
            <a:prstGeom prst="roundRect">
              <a:avLst>
                <a:gd name="adj" fmla="val 10000"/>
              </a:avLst>
            </a:prstGeom>
            <a:solidFill>
              <a:srgbClr val="EAECF2"/>
            </a:solidFill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24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1DA5E0-14C1-72B5-BE29-25719B8F397F}"/>
                </a:ext>
              </a:extLst>
            </p:cNvPr>
            <p:cNvGrpSpPr/>
            <p:nvPr/>
          </p:nvGrpSpPr>
          <p:grpSpPr>
            <a:xfrm>
              <a:off x="1674345" y="4649840"/>
              <a:ext cx="1711105" cy="601166"/>
              <a:chOff x="932506" y="4220900"/>
              <a:chExt cx="1711105" cy="601166"/>
            </a:xfrm>
          </p:grpSpPr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3A5AD194-7BF0-9F87-1355-74536971CE63}"/>
                  </a:ext>
                </a:extLst>
              </p:cNvPr>
              <p:cNvSpPr/>
              <p:nvPr/>
            </p:nvSpPr>
            <p:spPr>
              <a:xfrm>
                <a:off x="932507" y="422090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4" name="Rounded Rectangle 4">
                <a:extLst>
                  <a:ext uri="{FF2B5EF4-FFF2-40B4-BE49-F238E27FC236}">
                    <a16:creationId xmlns:a16="http://schemas.microsoft.com/office/drawing/2014/main" id="{2EA0E7B1-5E0A-F38D-7D7B-2EC09E0A208A}"/>
                  </a:ext>
                </a:extLst>
              </p:cNvPr>
              <p:cNvSpPr txBox="1"/>
              <p:nvPr/>
            </p:nvSpPr>
            <p:spPr>
              <a:xfrm>
                <a:off x="932506" y="422090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Asset #1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790548-D1A8-6792-BF39-4DE58DBFD212}"/>
                </a:ext>
              </a:extLst>
            </p:cNvPr>
            <p:cNvGrpSpPr/>
            <p:nvPr/>
          </p:nvGrpSpPr>
          <p:grpSpPr>
            <a:xfrm>
              <a:off x="1674346" y="3437127"/>
              <a:ext cx="1711105" cy="601166"/>
              <a:chOff x="932506" y="3519540"/>
              <a:chExt cx="1711105" cy="601166"/>
            </a:xfrm>
          </p:grpSpPr>
          <p:sp>
            <p:nvSpPr>
              <p:cNvPr id="21" name="Rounded Rectangle 12">
                <a:extLst>
                  <a:ext uri="{FF2B5EF4-FFF2-40B4-BE49-F238E27FC236}">
                    <a16:creationId xmlns:a16="http://schemas.microsoft.com/office/drawing/2014/main" id="{22679718-6859-9653-CE81-A6DEBD9B21CD}"/>
                  </a:ext>
                </a:extLst>
              </p:cNvPr>
              <p:cNvSpPr/>
              <p:nvPr/>
            </p:nvSpPr>
            <p:spPr>
              <a:xfrm>
                <a:off x="932507" y="351954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2" name="Rounded Rectangle 6">
                <a:extLst>
                  <a:ext uri="{FF2B5EF4-FFF2-40B4-BE49-F238E27FC236}">
                    <a16:creationId xmlns:a16="http://schemas.microsoft.com/office/drawing/2014/main" id="{F53E7CB9-C839-F176-86C8-5E75C6BECFD2}"/>
                  </a:ext>
                </a:extLst>
              </p:cNvPr>
              <p:cNvSpPr txBox="1"/>
              <p:nvPr/>
            </p:nvSpPr>
            <p:spPr>
              <a:xfrm>
                <a:off x="932506" y="351954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Functional</a:t>
                </a:r>
                <a:br>
                  <a:rPr lang="en-GB" sz="2400" kern="1200" dirty="0"/>
                </a:br>
                <a:r>
                  <a:rPr lang="en-GB" sz="2400" kern="1200" dirty="0"/>
                  <a:t>position #1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49D2F8-787E-E2B4-7268-3D50F8AB1AF2}"/>
                </a:ext>
              </a:extLst>
            </p:cNvPr>
            <p:cNvGrpSpPr/>
            <p:nvPr/>
          </p:nvGrpSpPr>
          <p:grpSpPr>
            <a:xfrm>
              <a:off x="2616098" y="2101536"/>
              <a:ext cx="1711105" cy="601166"/>
              <a:chOff x="932506" y="2116819"/>
              <a:chExt cx="1711105" cy="601166"/>
            </a:xfrm>
          </p:grpSpPr>
          <p:sp>
            <p:nvSpPr>
              <p:cNvPr id="19" name="Rounded Rectangle 8">
                <a:extLst>
                  <a:ext uri="{FF2B5EF4-FFF2-40B4-BE49-F238E27FC236}">
                    <a16:creationId xmlns:a16="http://schemas.microsoft.com/office/drawing/2014/main" id="{2085DFCF-40E8-1644-2EC2-AC7716D360A6}"/>
                  </a:ext>
                </a:extLst>
              </p:cNvPr>
              <p:cNvSpPr/>
              <p:nvPr/>
            </p:nvSpPr>
            <p:spPr>
              <a:xfrm>
                <a:off x="932507" y="2116819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0" name="Rounded Rectangle 10">
                <a:extLst>
                  <a:ext uri="{FF2B5EF4-FFF2-40B4-BE49-F238E27FC236}">
                    <a16:creationId xmlns:a16="http://schemas.microsoft.com/office/drawing/2014/main" id="{F806BAFA-EDBE-BE16-E23F-F8AF7911A675}"/>
                  </a:ext>
                </a:extLst>
              </p:cNvPr>
              <p:cNvSpPr txBox="1"/>
              <p:nvPr/>
            </p:nvSpPr>
            <p:spPr>
              <a:xfrm>
                <a:off x="932506" y="2116819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System</a:t>
                </a:r>
              </a:p>
            </p:txBody>
          </p:sp>
        </p:grpSp>
        <p:cxnSp>
          <p:nvCxnSpPr>
            <p:cNvPr id="9" name="Elbow Connector 20">
              <a:extLst>
                <a:ext uri="{FF2B5EF4-FFF2-40B4-BE49-F238E27FC236}">
                  <a16:creationId xmlns:a16="http://schemas.microsoft.com/office/drawing/2014/main" id="{F5D9F321-6FDE-4D42-72C7-9D69361E7482}"/>
                </a:ext>
              </a:extLst>
            </p:cNvPr>
            <p:cNvCxnSpPr>
              <a:stCxn id="20" idx="2"/>
              <a:endCxn id="22" idx="0"/>
            </p:cNvCxnSpPr>
            <p:nvPr/>
          </p:nvCxnSpPr>
          <p:spPr>
            <a:xfrm rot="5400000">
              <a:off x="2633563" y="2599038"/>
              <a:ext cx="734425" cy="94175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22">
              <a:extLst>
                <a:ext uri="{FF2B5EF4-FFF2-40B4-BE49-F238E27FC236}">
                  <a16:creationId xmlns:a16="http://schemas.microsoft.com/office/drawing/2014/main" id="{8789C80F-0F07-E173-7C76-3E32EB0DE872}"/>
                </a:ext>
              </a:extLst>
            </p:cNvPr>
            <p:cNvCxnSpPr>
              <a:stCxn id="22" idx="2"/>
              <a:endCxn id="24" idx="0"/>
            </p:cNvCxnSpPr>
            <p:nvPr/>
          </p:nvCxnSpPr>
          <p:spPr>
            <a:xfrm rot="5400000">
              <a:off x="2224126" y="4344066"/>
              <a:ext cx="611547" cy="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247503-E9DF-CAE2-F8B6-C14D2F001CD8}"/>
                </a:ext>
              </a:extLst>
            </p:cNvPr>
            <p:cNvGrpSpPr/>
            <p:nvPr/>
          </p:nvGrpSpPr>
          <p:grpSpPr>
            <a:xfrm>
              <a:off x="3471651" y="3437127"/>
              <a:ext cx="1711105" cy="601166"/>
              <a:chOff x="932506" y="3519540"/>
              <a:chExt cx="1711105" cy="601166"/>
            </a:xfrm>
          </p:grpSpPr>
          <p:sp>
            <p:nvSpPr>
              <p:cNvPr id="17" name="Rounded Rectangle 21">
                <a:extLst>
                  <a:ext uri="{FF2B5EF4-FFF2-40B4-BE49-F238E27FC236}">
                    <a16:creationId xmlns:a16="http://schemas.microsoft.com/office/drawing/2014/main" id="{99D277C6-CB6C-3E3C-6E76-BB0CA4651DDA}"/>
                  </a:ext>
                </a:extLst>
              </p:cNvPr>
              <p:cNvSpPr/>
              <p:nvPr/>
            </p:nvSpPr>
            <p:spPr>
              <a:xfrm>
                <a:off x="932507" y="351954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18" name="Rounded Rectangle 6">
                <a:extLst>
                  <a:ext uri="{FF2B5EF4-FFF2-40B4-BE49-F238E27FC236}">
                    <a16:creationId xmlns:a16="http://schemas.microsoft.com/office/drawing/2014/main" id="{1E1546B0-F985-1131-44F9-F9B3FBD36E64}"/>
                  </a:ext>
                </a:extLst>
              </p:cNvPr>
              <p:cNvSpPr txBox="1"/>
              <p:nvPr/>
            </p:nvSpPr>
            <p:spPr>
              <a:xfrm>
                <a:off x="932506" y="351954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Functional</a:t>
                </a:r>
                <a:br>
                  <a:rPr lang="en-GB" sz="2400" kern="1200" dirty="0"/>
                </a:br>
                <a:r>
                  <a:rPr lang="en-GB" sz="2400" kern="1200" dirty="0"/>
                  <a:t>position #2</a:t>
                </a:r>
              </a:p>
            </p:txBody>
          </p:sp>
        </p:grpSp>
        <p:cxnSp>
          <p:nvCxnSpPr>
            <p:cNvPr id="12" name="Elbow Connector 28">
              <a:extLst>
                <a:ext uri="{FF2B5EF4-FFF2-40B4-BE49-F238E27FC236}">
                  <a16:creationId xmlns:a16="http://schemas.microsoft.com/office/drawing/2014/main" id="{75C4E6E5-4823-1B80-D5ED-35309632A8CE}"/>
                </a:ext>
              </a:extLst>
            </p:cNvPr>
            <p:cNvCxnSpPr/>
            <p:nvPr/>
          </p:nvCxnSpPr>
          <p:spPr>
            <a:xfrm rot="5400000">
              <a:off x="4001088" y="4344066"/>
              <a:ext cx="611547" cy="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322E9F-CE60-68D7-2261-A9748EC2E45B}"/>
                </a:ext>
              </a:extLst>
            </p:cNvPr>
            <p:cNvGrpSpPr/>
            <p:nvPr/>
          </p:nvGrpSpPr>
          <p:grpSpPr>
            <a:xfrm>
              <a:off x="3451308" y="4642550"/>
              <a:ext cx="1711105" cy="601166"/>
              <a:chOff x="932506" y="4220900"/>
              <a:chExt cx="1711105" cy="601166"/>
            </a:xfrm>
          </p:grpSpPr>
          <p:sp>
            <p:nvSpPr>
              <p:cNvPr id="15" name="Rounded Rectangle 30">
                <a:extLst>
                  <a:ext uri="{FF2B5EF4-FFF2-40B4-BE49-F238E27FC236}">
                    <a16:creationId xmlns:a16="http://schemas.microsoft.com/office/drawing/2014/main" id="{1B7EFA02-5ABD-7AB5-BB53-B00697B776D4}"/>
                  </a:ext>
                </a:extLst>
              </p:cNvPr>
              <p:cNvSpPr/>
              <p:nvPr/>
            </p:nvSpPr>
            <p:spPr>
              <a:xfrm>
                <a:off x="932507" y="422090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16" name="Rounded Rectangle 4">
                <a:extLst>
                  <a:ext uri="{FF2B5EF4-FFF2-40B4-BE49-F238E27FC236}">
                    <a16:creationId xmlns:a16="http://schemas.microsoft.com/office/drawing/2014/main" id="{D2D70D1B-7B2E-E9CB-2E1D-29615F8E55B6}"/>
                  </a:ext>
                </a:extLst>
              </p:cNvPr>
              <p:cNvSpPr txBox="1"/>
              <p:nvPr/>
            </p:nvSpPr>
            <p:spPr>
              <a:xfrm>
                <a:off x="932506" y="422090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Asset #2</a:t>
                </a:r>
              </a:p>
            </p:txBody>
          </p:sp>
        </p:grpSp>
        <p:cxnSp>
          <p:nvCxnSpPr>
            <p:cNvPr id="14" name="Elbow Connector 32">
              <a:extLst>
                <a:ext uri="{FF2B5EF4-FFF2-40B4-BE49-F238E27FC236}">
                  <a16:creationId xmlns:a16="http://schemas.microsoft.com/office/drawing/2014/main" id="{31D0F8E5-7991-9142-D359-A2D62EC83B64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3471650" y="3069914"/>
              <a:ext cx="855554" cy="36721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3BF5737-0BAC-FC20-8C57-30E5AF471066}"/>
              </a:ext>
            </a:extLst>
          </p:cNvPr>
          <p:cNvSpPr/>
          <p:nvPr/>
        </p:nvSpPr>
        <p:spPr>
          <a:xfrm>
            <a:off x="6937481" y="2285223"/>
            <a:ext cx="3664036" cy="2163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23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8CE2-1C72-9C88-12F7-8F9923E0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Routes to find your 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1BAE9-CDA5-6BF6-A46B-2190CC088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737" y="1690688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526539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FEEC-8600-1DDA-EDBF-1D3CF80B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Checklists on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F384-A379-FC17-ADD2-D14641151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Single work order </a:t>
            </a:r>
            <a:br>
              <a:rPr lang="en-GB" dirty="0"/>
            </a:br>
            <a:r>
              <a:rPr lang="en-GB" dirty="0"/>
              <a:t>including many equipment: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Reduced administration</a:t>
            </a:r>
            <a:br>
              <a:rPr lang="en-GB" dirty="0"/>
            </a:br>
            <a:endParaRPr lang="en-GB" dirty="0"/>
          </a:p>
          <a:p>
            <a:r>
              <a:rPr lang="en-GB" dirty="0"/>
              <a:t>Guided the intervention: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Step by step instructions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Follow up of the unexpected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14A34-CB15-95D4-72AB-77FD483EFD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279" y="1628816"/>
            <a:ext cx="3006534" cy="49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16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97DA-80C0-91E5-00F1-47B459E8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access control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ACFF461-BF33-C326-B95C-CDB0F9A6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150" y="2333626"/>
            <a:ext cx="39489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B95644-343C-EBE7-2247-ABB8E9EB30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3425" y="233362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00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415B-F817-94DF-2E2F-F28D02B5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3E7F-5965-E0EA-5707-2C5E2BD5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5566835" cy="4572009"/>
          </a:xfrm>
        </p:spPr>
        <p:txBody>
          <a:bodyPr/>
          <a:lstStyle/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Route generated from equipment structure</a:t>
            </a:r>
            <a:br>
              <a:rPr lang="en-GB" dirty="0"/>
            </a:br>
            <a:endParaRPr lang="en-GB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Task plan checklist questions using class/category conditions</a:t>
            </a:r>
            <a:br>
              <a:rPr lang="en-GB" dirty="0"/>
            </a:br>
            <a:endParaRPr lang="en-GB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Single workorder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90A9A2-5F14-EA58-8B45-77E2D4C1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68" y="412404"/>
            <a:ext cx="5566835" cy="6203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1A12E0-DB77-7916-3ACA-F340B1E2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81" y="3733298"/>
            <a:ext cx="11622122" cy="2867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E6E34D-007D-1CEB-2FCD-DF04AE16A6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391" y="3514026"/>
            <a:ext cx="7118414" cy="31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4768-991C-8E49-52E4-7A89AE22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base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CF8D-40E8-2445-B27D-2D3E3F3E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5262947" cy="4572009"/>
          </a:xfrm>
        </p:spPr>
        <p:txBody>
          <a:bodyPr>
            <a:normAutofit lnSpcReduction="10000"/>
          </a:bodyPr>
          <a:lstStyle/>
          <a:p>
            <a:pPr marL="361188" indent="-342900" algn="l">
              <a:buFont typeface="Arial" panose="020B0604020202020204" pitchFamily="34" charset="0"/>
              <a:buChar char="•"/>
            </a:pPr>
            <a:r>
              <a:rPr lang="en-GB" dirty="0"/>
              <a:t>Provide training and explain why data is needed </a:t>
            </a:r>
            <a:br>
              <a:rPr lang="en-GB" dirty="0"/>
            </a:br>
            <a:endParaRPr lang="en-GB" dirty="0"/>
          </a:p>
          <a:p>
            <a:pPr marL="361188" indent="-342900" algn="l">
              <a:buFont typeface="Arial" panose="020B0604020202020204" pitchFamily="34" charset="0"/>
              <a:buChar char="•"/>
            </a:pPr>
            <a:r>
              <a:rPr lang="en-GB" dirty="0"/>
              <a:t>Know the source: dedicated users with their own account</a:t>
            </a:r>
            <a:br>
              <a:rPr lang="en-GB" dirty="0"/>
            </a:br>
            <a:endParaRPr lang="en-GB" dirty="0"/>
          </a:p>
          <a:p>
            <a:pPr marL="361188" indent="-342900" algn="l">
              <a:buFont typeface="Arial" panose="020B0604020202020204" pitchFamily="34" charset="0"/>
              <a:buChar char="•"/>
            </a:pPr>
            <a:r>
              <a:rPr lang="en-GB" dirty="0"/>
              <a:t>Collect the right data, only that what will be really used</a:t>
            </a:r>
            <a:br>
              <a:rPr lang="en-GB" dirty="0"/>
            </a:br>
            <a:endParaRPr lang="en-GB" dirty="0"/>
          </a:p>
          <a:p>
            <a:pPr marL="361188" indent="-342900" algn="l">
              <a:buFont typeface="Arial" panose="020B0604020202020204" pitchFamily="34" charset="0"/>
              <a:buChar char="•"/>
            </a:pPr>
            <a:r>
              <a:rPr lang="en-GB" dirty="0"/>
              <a:t>Trust and respect but audit</a:t>
            </a:r>
          </a:p>
          <a:p>
            <a:pPr algn="l"/>
            <a:endParaRPr lang="en-GB" dirty="0"/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Equipment base data defines the base quality of everything else!</a:t>
            </a:r>
            <a:endParaRPr lang="en-GB" dirty="0"/>
          </a:p>
          <a:p>
            <a:pPr marL="361188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endParaRPr lang="en-GB" dirty="0"/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DFDD67FB-97D9-2554-7C0C-C60EA456D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834375"/>
              </p:ext>
            </p:extLst>
          </p:nvPr>
        </p:nvGraphicFramePr>
        <p:xfrm>
          <a:off x="6273799" y="2007137"/>
          <a:ext cx="561181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184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505C93-0147-D530-5BEC-16893B60F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D6B820-76E2-4A1A-D5D1-30B38FE8E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86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EC30-35E0-3DA2-C430-ED75C8C2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CERN Patrimony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CFF87-BF32-1BC6-AEAC-69265A696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2 countries: Switzerland and France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17 sites extend over 1600 acres including 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670 buildings from 100 </a:t>
            </a:r>
            <a:r>
              <a:rPr lang="en-GB" dirty="0" err="1"/>
              <a:t>sq</a:t>
            </a:r>
            <a:r>
              <a:rPr lang="en-GB" dirty="0"/>
              <a:t> ft to 5 acres 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45 miles of tunnels 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18 miles of roads 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en-GB" dirty="0"/>
              <a:t>60 miles of technical galleries</a:t>
            </a:r>
          </a:p>
          <a:p>
            <a:endParaRPr lang="en-GB" dirty="0"/>
          </a:p>
          <a:p>
            <a:r>
              <a:rPr lang="en-GB" dirty="0"/>
              <a:t>All registered in Hexagon EAM as equipment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C06D3-B1D1-6790-5248-B70247B3E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7" y="1714671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487D-F84D-0AB3-754A-4B829BC9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foundation of any EAM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3CD170E-578B-6262-0420-B5B7BD8FB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936700"/>
              </p:ext>
            </p:extLst>
          </p:nvPr>
        </p:nvGraphicFramePr>
        <p:xfrm>
          <a:off x="3331028" y="1730828"/>
          <a:ext cx="6923314" cy="461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511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0EA83-2AB6-1728-7E21-4FD4D8A73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24A8-E618-EC29-8702-5B3C7D1B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EA4011-0FD3-433D-5168-A9FF42A1A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05646"/>
              </p:ext>
            </p:extLst>
          </p:nvPr>
        </p:nvGraphicFramePr>
        <p:xfrm>
          <a:off x="1533525" y="2460173"/>
          <a:ext cx="10004425" cy="253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19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187E-8BDB-C70B-3344-355EC669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Location, location,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1E56A-6BBC-7319-7E35-380CAEC21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l"/>
            <a:r>
              <a:rPr lang="en-GB" dirty="0"/>
              <a:t>Accelerate intervention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Facilitate planning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GIS integration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Not considered as a hierarchical element: a heritable attribute!</a:t>
            </a:r>
          </a:p>
        </p:txBody>
      </p:sp>
      <p:pic>
        <p:nvPicPr>
          <p:cNvPr id="5" name="Picture 4" descr="Pin on a map">
            <a:extLst>
              <a:ext uri="{FF2B5EF4-FFF2-40B4-BE49-F238E27FC236}">
                <a16:creationId xmlns:a16="http://schemas.microsoft.com/office/drawing/2014/main" id="{18642163-7253-4DB1-D28D-E28D7736D4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269" y="1915760"/>
            <a:ext cx="5277253" cy="35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B48081-0865-99DE-1779-DF74C6A930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347106" y="4528293"/>
            <a:ext cx="3836198" cy="23219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A485390-5AF8-E0A3-9EB4-44A8B149444C}"/>
              </a:ext>
            </a:extLst>
          </p:cNvPr>
          <p:cNvGrpSpPr/>
          <p:nvPr/>
        </p:nvGrpSpPr>
        <p:grpSpPr>
          <a:xfrm>
            <a:off x="2285759" y="1935127"/>
            <a:ext cx="3508411" cy="3822065"/>
            <a:chOff x="1674345" y="1428941"/>
            <a:chExt cx="3508411" cy="38220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25A76B-DD32-ACD4-1593-CBCFB30ACA27}"/>
                </a:ext>
              </a:extLst>
            </p:cNvPr>
            <p:cNvGrpSpPr/>
            <p:nvPr/>
          </p:nvGrpSpPr>
          <p:grpSpPr>
            <a:xfrm>
              <a:off x="1674345" y="4649840"/>
              <a:ext cx="1711105" cy="601166"/>
              <a:chOff x="932506" y="4220900"/>
              <a:chExt cx="1711105" cy="601166"/>
            </a:xfrm>
          </p:grpSpPr>
          <p:sp>
            <p:nvSpPr>
              <p:cNvPr id="21" name="Rounded Rectangle 14">
                <a:extLst>
                  <a:ext uri="{FF2B5EF4-FFF2-40B4-BE49-F238E27FC236}">
                    <a16:creationId xmlns:a16="http://schemas.microsoft.com/office/drawing/2014/main" id="{0E5E5A5C-B542-F8D1-2D33-F04608051627}"/>
                  </a:ext>
                </a:extLst>
              </p:cNvPr>
              <p:cNvSpPr/>
              <p:nvPr/>
            </p:nvSpPr>
            <p:spPr>
              <a:xfrm>
                <a:off x="932507" y="422090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2" name="Rounded Rectangle 4">
                <a:extLst>
                  <a:ext uri="{FF2B5EF4-FFF2-40B4-BE49-F238E27FC236}">
                    <a16:creationId xmlns:a16="http://schemas.microsoft.com/office/drawing/2014/main" id="{45CB3C65-F9FA-0533-3CF3-551967284857}"/>
                  </a:ext>
                </a:extLst>
              </p:cNvPr>
              <p:cNvSpPr txBox="1"/>
              <p:nvPr/>
            </p:nvSpPr>
            <p:spPr>
              <a:xfrm>
                <a:off x="932506" y="422090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Asset #1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46B36FF-7781-1544-B057-91C16B6079BD}"/>
                </a:ext>
              </a:extLst>
            </p:cNvPr>
            <p:cNvGrpSpPr/>
            <p:nvPr/>
          </p:nvGrpSpPr>
          <p:grpSpPr>
            <a:xfrm>
              <a:off x="1674346" y="3437127"/>
              <a:ext cx="1711105" cy="601166"/>
              <a:chOff x="932506" y="3519540"/>
              <a:chExt cx="1711105" cy="601166"/>
            </a:xfrm>
          </p:grpSpPr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id="{A3013736-E9C3-79DC-814F-B15D927C647B}"/>
                  </a:ext>
                </a:extLst>
              </p:cNvPr>
              <p:cNvSpPr/>
              <p:nvPr/>
            </p:nvSpPr>
            <p:spPr>
              <a:xfrm>
                <a:off x="932507" y="351954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20" name="Rounded Rectangle 6">
                <a:extLst>
                  <a:ext uri="{FF2B5EF4-FFF2-40B4-BE49-F238E27FC236}">
                    <a16:creationId xmlns:a16="http://schemas.microsoft.com/office/drawing/2014/main" id="{56A94435-60B9-C1BA-EE08-189A4052FEC3}"/>
                  </a:ext>
                </a:extLst>
              </p:cNvPr>
              <p:cNvSpPr txBox="1"/>
              <p:nvPr/>
            </p:nvSpPr>
            <p:spPr>
              <a:xfrm>
                <a:off x="932506" y="351954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Functional</a:t>
                </a:r>
                <a:br>
                  <a:rPr lang="en-GB" sz="2400" kern="1200" dirty="0"/>
                </a:br>
                <a:r>
                  <a:rPr lang="en-GB" sz="2400" kern="1200" dirty="0"/>
                  <a:t>position #1</a:t>
                </a:r>
              </a:p>
            </p:txBody>
          </p:sp>
        </p:grp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01FFA29A-16C5-6C3E-59C4-7B18FE7AD48E}"/>
                </a:ext>
              </a:extLst>
            </p:cNvPr>
            <p:cNvSpPr txBox="1"/>
            <p:nvPr/>
          </p:nvSpPr>
          <p:spPr>
            <a:xfrm>
              <a:off x="2591745" y="1428941"/>
              <a:ext cx="1711105" cy="601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/>
                <a:t>Main functional position</a:t>
              </a:r>
              <a:endParaRPr lang="en-GB" sz="2400" kern="1200" dirty="0"/>
            </a:p>
          </p:txBody>
        </p:sp>
        <p:cxnSp>
          <p:nvCxnSpPr>
            <p:cNvPr id="9" name="Elbow Connector 20">
              <a:extLst>
                <a:ext uri="{FF2B5EF4-FFF2-40B4-BE49-F238E27FC236}">
                  <a16:creationId xmlns:a16="http://schemas.microsoft.com/office/drawing/2014/main" id="{0F732E73-702D-D580-E6F1-BA22C459FA64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rot="5400000">
              <a:off x="2335890" y="2325718"/>
              <a:ext cx="1305418" cy="91740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22">
              <a:extLst>
                <a:ext uri="{FF2B5EF4-FFF2-40B4-BE49-F238E27FC236}">
                  <a16:creationId xmlns:a16="http://schemas.microsoft.com/office/drawing/2014/main" id="{656853F8-6AFA-4418-580A-473EC61A7AFA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 rot="5400000">
              <a:off x="2224126" y="4344066"/>
              <a:ext cx="611547" cy="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345BFF-3697-3136-C0F2-C1F81E9EBCE5}"/>
                </a:ext>
              </a:extLst>
            </p:cNvPr>
            <p:cNvGrpSpPr/>
            <p:nvPr/>
          </p:nvGrpSpPr>
          <p:grpSpPr>
            <a:xfrm>
              <a:off x="3471651" y="3437127"/>
              <a:ext cx="1711105" cy="601166"/>
              <a:chOff x="932506" y="3519540"/>
              <a:chExt cx="1711105" cy="601166"/>
            </a:xfrm>
          </p:grpSpPr>
          <p:sp>
            <p:nvSpPr>
              <p:cNvPr id="17" name="Rounded Rectangle 21">
                <a:extLst>
                  <a:ext uri="{FF2B5EF4-FFF2-40B4-BE49-F238E27FC236}">
                    <a16:creationId xmlns:a16="http://schemas.microsoft.com/office/drawing/2014/main" id="{4B9CC0FC-FF05-C512-CE69-50B8470AAAC3}"/>
                  </a:ext>
                </a:extLst>
              </p:cNvPr>
              <p:cNvSpPr/>
              <p:nvPr/>
            </p:nvSpPr>
            <p:spPr>
              <a:xfrm>
                <a:off x="932507" y="351954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18" name="Rounded Rectangle 6">
                <a:extLst>
                  <a:ext uri="{FF2B5EF4-FFF2-40B4-BE49-F238E27FC236}">
                    <a16:creationId xmlns:a16="http://schemas.microsoft.com/office/drawing/2014/main" id="{2DE02E2B-5C45-4E90-502A-8A529F230506}"/>
                  </a:ext>
                </a:extLst>
              </p:cNvPr>
              <p:cNvSpPr txBox="1"/>
              <p:nvPr/>
            </p:nvSpPr>
            <p:spPr>
              <a:xfrm>
                <a:off x="932506" y="351954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Functional</a:t>
                </a:r>
                <a:br>
                  <a:rPr lang="en-GB" sz="2400" kern="1200" dirty="0"/>
                </a:br>
                <a:r>
                  <a:rPr lang="en-GB" sz="2400" kern="1200" dirty="0"/>
                  <a:t>position #2</a:t>
                </a:r>
              </a:p>
            </p:txBody>
          </p:sp>
        </p:grpSp>
        <p:cxnSp>
          <p:nvCxnSpPr>
            <p:cNvPr id="12" name="Elbow Connector 28">
              <a:extLst>
                <a:ext uri="{FF2B5EF4-FFF2-40B4-BE49-F238E27FC236}">
                  <a16:creationId xmlns:a16="http://schemas.microsoft.com/office/drawing/2014/main" id="{466287A5-F55C-4CE2-257A-FD6CF3C8D19D}"/>
                </a:ext>
              </a:extLst>
            </p:cNvPr>
            <p:cNvCxnSpPr/>
            <p:nvPr/>
          </p:nvCxnSpPr>
          <p:spPr>
            <a:xfrm rot="5400000">
              <a:off x="4001088" y="4344066"/>
              <a:ext cx="611547" cy="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218377B-CBB9-DE5E-68C1-B003410E6E1A}"/>
                </a:ext>
              </a:extLst>
            </p:cNvPr>
            <p:cNvGrpSpPr/>
            <p:nvPr/>
          </p:nvGrpSpPr>
          <p:grpSpPr>
            <a:xfrm>
              <a:off x="3451308" y="4642550"/>
              <a:ext cx="1711105" cy="601166"/>
              <a:chOff x="932506" y="4220900"/>
              <a:chExt cx="1711105" cy="601166"/>
            </a:xfrm>
          </p:grpSpPr>
          <p:sp>
            <p:nvSpPr>
              <p:cNvPr id="15" name="Rounded Rectangle 30">
                <a:extLst>
                  <a:ext uri="{FF2B5EF4-FFF2-40B4-BE49-F238E27FC236}">
                    <a16:creationId xmlns:a16="http://schemas.microsoft.com/office/drawing/2014/main" id="{45A62957-E89B-2E34-C203-3EBB0F5F012E}"/>
                  </a:ext>
                </a:extLst>
              </p:cNvPr>
              <p:cNvSpPr/>
              <p:nvPr/>
            </p:nvSpPr>
            <p:spPr>
              <a:xfrm>
                <a:off x="932507" y="4220900"/>
                <a:ext cx="1711104" cy="6011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sz="2400"/>
              </a:p>
            </p:txBody>
          </p:sp>
          <p:sp>
            <p:nvSpPr>
              <p:cNvPr id="16" name="Rounded Rectangle 4">
                <a:extLst>
                  <a:ext uri="{FF2B5EF4-FFF2-40B4-BE49-F238E27FC236}">
                    <a16:creationId xmlns:a16="http://schemas.microsoft.com/office/drawing/2014/main" id="{C6A73ADD-250E-6500-2A87-AC385D5B721F}"/>
                  </a:ext>
                </a:extLst>
              </p:cNvPr>
              <p:cNvSpPr txBox="1"/>
              <p:nvPr/>
            </p:nvSpPr>
            <p:spPr>
              <a:xfrm>
                <a:off x="932506" y="4220900"/>
                <a:ext cx="1711105" cy="6011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/>
                  <a:t>Asset #2</a:t>
                </a:r>
              </a:p>
            </p:txBody>
          </p:sp>
        </p:grpSp>
        <p:cxnSp>
          <p:nvCxnSpPr>
            <p:cNvPr id="14" name="Elbow Connector 32">
              <a:extLst>
                <a:ext uri="{FF2B5EF4-FFF2-40B4-BE49-F238E27FC236}">
                  <a16:creationId xmlns:a16="http://schemas.microsoft.com/office/drawing/2014/main" id="{A26F343D-4889-0E33-B000-A8C7ED50D96F}"/>
                </a:ext>
              </a:extLst>
            </p:cNvPr>
            <p:cNvCxnSpPr>
              <a:cxnSpLocks/>
            </p:cNvCxnSpPr>
            <p:nvPr/>
          </p:nvCxnSpPr>
          <p:spPr>
            <a:xfrm>
              <a:off x="3447300" y="2785654"/>
              <a:ext cx="879904" cy="62099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EE1DBA-6B33-1630-93B2-06CFD1FC9046}"/>
              </a:ext>
            </a:extLst>
          </p:cNvPr>
          <p:cNvSpPr txBox="1"/>
          <p:nvPr/>
        </p:nvSpPr>
        <p:spPr>
          <a:xfrm>
            <a:off x="6244564" y="3238799"/>
            <a:ext cx="189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Static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B54A99-603E-CCC3-B103-02E938DB4F33}"/>
              </a:ext>
            </a:extLst>
          </p:cNvPr>
          <p:cNvSpPr txBox="1"/>
          <p:nvPr/>
        </p:nvSpPr>
        <p:spPr>
          <a:xfrm>
            <a:off x="6244565" y="5264653"/>
            <a:ext cx="150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Dynamic</a:t>
            </a:r>
          </a:p>
        </p:txBody>
      </p:sp>
      <p:sp>
        <p:nvSpPr>
          <p:cNvPr id="25" name="Title 31">
            <a:extLst>
              <a:ext uri="{FF2B5EF4-FFF2-40B4-BE49-F238E27FC236}">
                <a16:creationId xmlns:a16="http://schemas.microsoft.com/office/drawing/2014/main" id="{19BD77A7-99C4-7315-7917-2911B5B1E839}"/>
              </a:ext>
            </a:extLst>
          </p:cNvPr>
          <p:cNvSpPr txBox="1">
            <a:spLocks/>
          </p:cNvSpPr>
          <p:nvPr/>
        </p:nvSpPr>
        <p:spPr>
          <a:xfrm>
            <a:off x="798645" y="253767"/>
            <a:ext cx="10891837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Position or asset?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DE7C31-DC77-7D42-FD51-47058E77879A}"/>
              </a:ext>
            </a:extLst>
          </p:cNvPr>
          <p:cNvCxnSpPr/>
          <p:nvPr/>
        </p:nvCxnSpPr>
        <p:spPr>
          <a:xfrm>
            <a:off x="1665514" y="4800600"/>
            <a:ext cx="101781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8B3B716-A48C-AA73-5D0B-12E85AB81E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077" y="1978264"/>
            <a:ext cx="1640870" cy="24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3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D2DC-D620-2277-9C10-E12E32F5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Position and asset: Fire extinguishers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A5D88-8114-D821-36C2-69D5DAB1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Nearly 10 000, different types</a:t>
            </a:r>
          </a:p>
          <a:p>
            <a:endParaRPr lang="en-GB" dirty="0"/>
          </a:p>
          <a:p>
            <a:r>
              <a:rPr lang="en-GB" b="1" dirty="0"/>
              <a:t>Positions</a:t>
            </a:r>
            <a:r>
              <a:rPr lang="en-GB" dirty="0"/>
              <a:t> – The hook on the wall</a:t>
            </a:r>
          </a:p>
          <a:p>
            <a:r>
              <a:rPr lang="en-GB" b="1" dirty="0"/>
              <a:t>Asset</a:t>
            </a:r>
            <a:r>
              <a:rPr lang="en-GB" dirty="0"/>
              <a:t> – Extinguisher</a:t>
            </a:r>
          </a:p>
          <a:p>
            <a:endParaRPr lang="en-GB" dirty="0"/>
          </a:p>
          <a:p>
            <a:r>
              <a:rPr lang="en-GB" dirty="0"/>
              <a:t>Verified, maintained yearly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D352B914-D616-475C-A25F-9E85F9C64859" descr="IMG_5360.jpeg">
            <a:extLst>
              <a:ext uri="{FF2B5EF4-FFF2-40B4-BE49-F238E27FC236}">
                <a16:creationId xmlns:a16="http://schemas.microsoft.com/office/drawing/2014/main" id="{347A687F-172E-4B4A-1D27-02C70035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632" y="1690989"/>
            <a:ext cx="3429007" cy="457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72F3E-4162-66D0-3CD6-A0604AE0D6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618" y="1690989"/>
            <a:ext cx="2721892" cy="36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217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0E1ED57D8F148A26DF3A7F6AEE78C" ma:contentTypeVersion="10" ma:contentTypeDescription="Create a new document." ma:contentTypeScope="" ma:versionID="2ef5fc3a1da57743eb2bd8fcfe730df2">
  <xsd:schema xmlns:xsd="http://www.w3.org/2001/XMLSchema" xmlns:xs="http://www.w3.org/2001/XMLSchema" xmlns:p="http://schemas.microsoft.com/office/2006/metadata/properties" xmlns:ns2="31ec0c9e-a015-4fad-bb0b-963cf99085d4" xmlns:ns3="86b2adf6-b113-41ce-b5e0-e93258f09f20" targetNamespace="http://schemas.microsoft.com/office/2006/metadata/properties" ma:root="true" ma:fieldsID="6ad91d15df031dc2d01627f5812596b1" ns2:_="" ns3:_="">
    <xsd:import namespace="31ec0c9e-a015-4fad-bb0b-963cf99085d4"/>
    <xsd:import namespace="86b2adf6-b113-41ce-b5e0-e93258f0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c0c9e-a015-4fad-bb0b-963cf9908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de6242-716d-41e5-8e76-ae7804763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2adf6-b113-41ce-b5e0-e93258f09f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65f57ca-1d91-4c93-97c8-5560add0728c}" ma:internalName="TaxCatchAll" ma:showField="CatchAllData" ma:web="86b2adf6-b113-41ce-b5e0-e93258f0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ec0c9e-a015-4fad-bb0b-963cf99085d4">
      <Terms xmlns="http://schemas.microsoft.com/office/infopath/2007/PartnerControls"/>
    </lcf76f155ced4ddcb4097134ff3c332f>
    <TaxCatchAll xmlns="86b2adf6-b113-41ce-b5e0-e93258f09f20" xsi:nil="true"/>
  </documentManagement>
</p:properties>
</file>

<file path=customXml/itemProps1.xml><?xml version="1.0" encoding="utf-8"?>
<ds:datastoreItem xmlns:ds="http://schemas.openxmlformats.org/officeDocument/2006/customXml" ds:itemID="{A6F2A72F-27C0-44AC-9B94-B9141E671116}"/>
</file>

<file path=customXml/itemProps2.xml><?xml version="1.0" encoding="utf-8"?>
<ds:datastoreItem xmlns:ds="http://schemas.openxmlformats.org/officeDocument/2006/customXml" ds:itemID="{6F5BFBA7-0C18-424D-9F9C-89F25F6E7BEB}"/>
</file>

<file path=customXml/itemProps3.xml><?xml version="1.0" encoding="utf-8"?>
<ds:datastoreItem xmlns:ds="http://schemas.openxmlformats.org/officeDocument/2006/customXml" ds:itemID="{C026BA6B-2D3D-4A4E-8F53-5B586FFA6F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26649</TotalTime>
  <Words>969</Words>
  <Application>Microsoft Office PowerPoint</Application>
  <PresentationFormat>Widescreen</PresentationFormat>
  <Paragraphs>256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Arial Nova</vt:lpstr>
      <vt:lpstr>Calibri</vt:lpstr>
      <vt:lpstr>Streamline 2024</vt:lpstr>
      <vt:lpstr>Equipment Base Data:  See the Forest and the Trees</vt:lpstr>
      <vt:lpstr>PowerPoint Presentation</vt:lpstr>
      <vt:lpstr>Every CERN parking is a forest</vt:lpstr>
      <vt:lpstr>CERN Patrimony</vt:lpstr>
      <vt:lpstr>The foundation of any EAM</vt:lpstr>
      <vt:lpstr>Equipment types</vt:lpstr>
      <vt:lpstr>Location, location, location?</vt:lpstr>
      <vt:lpstr>PowerPoint Presentation</vt:lpstr>
      <vt:lpstr>Position and asset: Fire extinguishers</vt:lpstr>
      <vt:lpstr>From need to asset</vt:lpstr>
      <vt:lpstr>Part tracked by Asset? Part? Asset?</vt:lpstr>
      <vt:lpstr>Naming: “How should I call you?”</vt:lpstr>
      <vt:lpstr>Naming: “How should I call you?”</vt:lpstr>
      <vt:lpstr>Naming convention to avoid the chaos</vt:lpstr>
      <vt:lpstr>Naming convention to avoid the chaos</vt:lpstr>
      <vt:lpstr>Visible equipment identification</vt:lpstr>
      <vt:lpstr>Data integrity using Department security</vt:lpstr>
      <vt:lpstr>Even stricter: Equipment revisions</vt:lpstr>
      <vt:lpstr>Commission date</vt:lpstr>
      <vt:lpstr>Minimum base data</vt:lpstr>
      <vt:lpstr>Classes and categories</vt:lpstr>
      <vt:lpstr>Closing codes: priceless</vt:lpstr>
      <vt:lpstr>Equipment structure</vt:lpstr>
      <vt:lpstr>Position only: Access control</vt:lpstr>
      <vt:lpstr>Asset only: Mobile vacuum pumps</vt:lpstr>
      <vt:lpstr>Position and asset: Cryoplant</vt:lpstr>
      <vt:lpstr>“All parent equipment are equal,  but some are more equal than others”</vt:lpstr>
      <vt:lpstr>Equipment configuration Equipment generation</vt:lpstr>
      <vt:lpstr>Meters</vt:lpstr>
      <vt:lpstr>Where to have the work orders?</vt:lpstr>
      <vt:lpstr>Routes to find your way</vt:lpstr>
      <vt:lpstr>Checklists on routes</vt:lpstr>
      <vt:lpstr>Site access control</vt:lpstr>
      <vt:lpstr>Route example</vt:lpstr>
      <vt:lpstr>Quality base data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Peter.Jurcso@cern.ch</dc:creator>
  <cp:lastModifiedBy>Peter Jurcso</cp:lastModifiedBy>
  <cp:revision>80</cp:revision>
  <dcterms:created xsi:type="dcterms:W3CDTF">2023-03-14T15:41:55Z</dcterms:created>
  <dcterms:modified xsi:type="dcterms:W3CDTF">2026-02-11T21:55:27Z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0x01010009E0E1ED57D8F148A26DF3A7F6AEE78C</vt:lpwstr>
  </property>
</Properties>
</file>