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1783" r:id="rId5"/>
    <p:sldId id="1784" r:id="rId6"/>
    <p:sldId id="346" r:id="rId7"/>
    <p:sldId id="266" r:id="rId8"/>
    <p:sldId id="1779" r:id="rId9"/>
    <p:sldId id="261" r:id="rId10"/>
    <p:sldId id="1785" r:id="rId11"/>
    <p:sldId id="1786" r:id="rId12"/>
    <p:sldId id="1807" r:id="rId13"/>
    <p:sldId id="1787" r:id="rId14"/>
    <p:sldId id="1808" r:id="rId15"/>
    <p:sldId id="1788" r:id="rId16"/>
    <p:sldId id="1789" r:id="rId17"/>
    <p:sldId id="1790" r:id="rId18"/>
    <p:sldId id="1809" r:id="rId19"/>
    <p:sldId id="1791" r:id="rId20"/>
    <p:sldId id="1792" r:id="rId21"/>
    <p:sldId id="273" r:id="rId22"/>
    <p:sldId id="274" r:id="rId23"/>
    <p:sldId id="275" r:id="rId24"/>
    <p:sldId id="276" r:id="rId25"/>
    <p:sldId id="1793" r:id="rId26"/>
    <p:sldId id="1795" r:id="rId27"/>
    <p:sldId id="180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58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207C11-6D37-EB45-86E0-A4B7DF223177}" name="Shatara Troy" initials="ST" userId="S::STroy@uptime-solutions.us::041f1ae9-0f60-4ed7-909b-4c57793071f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3BC44"/>
    <a:srgbClr val="003399"/>
    <a:srgbClr val="D3E3FD"/>
    <a:srgbClr val="0061E3"/>
    <a:srgbClr val="F5F5F5"/>
    <a:srgbClr val="CBCDDE"/>
    <a:srgbClr val="E7E8EF"/>
    <a:srgbClr val="FF99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31EAF7-3E07-45BA-870D-8B4379D7F259}" v="1" dt="2025-12-29T19:45:05.1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60"/>
        <p:guide pos="3840"/>
        <p:guide orient="horz" pos="15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E1B8DD-5795-4EB4-AAC8-397A8E98AA32}" type="doc">
      <dgm:prSet loTypeId="urn:microsoft.com/office/officeart/2005/8/layout/pyramid1" loCatId="pyramid" qsTypeId="urn:microsoft.com/office/officeart/2005/8/quickstyle/simple1" qsCatId="simple" csTypeId="urn:microsoft.com/office/officeart/2005/8/colors/colorful1" csCatId="colorful" phldr="1"/>
      <dgm:spPr/>
    </dgm:pt>
    <dgm:pt modelId="{E9AA6979-FB58-49A4-9A66-88F47751E96C}">
      <dgm:prSet phldrT="[Text]" phldr="0"/>
      <dgm:spPr/>
      <dgm:t>
        <a:bodyPr/>
        <a:lstStyle/>
        <a:p>
          <a:r>
            <a:rPr lang="en-US">
              <a:solidFill>
                <a:schemeClr val="bg1"/>
              </a:solidFill>
              <a:latin typeface="Century Gothic" panose="020F0302020204030204"/>
            </a:rPr>
            <a:t>CM</a:t>
          </a:r>
          <a:endParaRPr lang="en-US">
            <a:solidFill>
              <a:schemeClr val="bg1"/>
            </a:solidFill>
          </a:endParaRPr>
        </a:p>
      </dgm:t>
    </dgm:pt>
    <dgm:pt modelId="{7379C7EE-CE72-4669-A600-2D10A2411A1B}" type="parTrans" cxnId="{90F15959-8E36-49DB-A8F0-4E6A0FCAF152}">
      <dgm:prSet/>
      <dgm:spPr/>
    </dgm:pt>
    <dgm:pt modelId="{A23BEC15-143A-4323-8157-D3D679CFF73B}" type="sibTrans" cxnId="{90F15959-8E36-49DB-A8F0-4E6A0FCAF152}">
      <dgm:prSet/>
      <dgm:spPr/>
    </dgm:pt>
    <dgm:pt modelId="{1F86AF45-2C99-44FA-A082-04ACE298AE99}">
      <dgm:prSet phldrT="[Text]" phldr="0"/>
      <dgm:spPr/>
      <dgm:t>
        <a:bodyPr/>
        <a:lstStyle/>
        <a:p>
          <a:r>
            <a:rPr lang="en-US">
              <a:solidFill>
                <a:schemeClr val="bg1"/>
              </a:solidFill>
              <a:latin typeface="Century Gothic" panose="020F0302020204030204"/>
            </a:rPr>
            <a:t>Fundamentals</a:t>
          </a:r>
          <a:endParaRPr lang="en-US">
            <a:solidFill>
              <a:schemeClr val="bg1"/>
            </a:solidFill>
          </a:endParaRPr>
        </a:p>
      </dgm:t>
    </dgm:pt>
    <dgm:pt modelId="{C96F001A-6DAB-4F1C-9BE4-D89EFC4F7800}" type="parTrans" cxnId="{B6E443D8-226E-4D3E-9E4E-2E18AE758C52}">
      <dgm:prSet/>
      <dgm:spPr/>
    </dgm:pt>
    <dgm:pt modelId="{27C0F3E3-3A84-439F-A55D-D621241E3373}" type="sibTrans" cxnId="{B6E443D8-226E-4D3E-9E4E-2E18AE758C52}">
      <dgm:prSet/>
      <dgm:spPr/>
    </dgm:pt>
    <dgm:pt modelId="{CF3330F8-D1A0-480A-8114-68D62BA2D7C4}" type="pres">
      <dgm:prSet presAssocID="{57E1B8DD-5795-4EB4-AAC8-397A8E98AA32}" presName="Name0" presStyleCnt="0">
        <dgm:presLayoutVars>
          <dgm:dir/>
          <dgm:animLvl val="lvl"/>
          <dgm:resizeHandles val="exact"/>
        </dgm:presLayoutVars>
      </dgm:prSet>
      <dgm:spPr/>
    </dgm:pt>
    <dgm:pt modelId="{7D8B773B-5383-4DED-8C59-E39254FF6E30}" type="pres">
      <dgm:prSet presAssocID="{E9AA6979-FB58-49A4-9A66-88F47751E96C}" presName="Name8" presStyleCnt="0"/>
      <dgm:spPr/>
    </dgm:pt>
    <dgm:pt modelId="{C599DB72-E36D-4119-88D3-070A834D50D1}" type="pres">
      <dgm:prSet presAssocID="{E9AA6979-FB58-49A4-9A66-88F47751E96C}" presName="level" presStyleLbl="node1" presStyleIdx="0" presStyleCnt="2">
        <dgm:presLayoutVars>
          <dgm:chMax val="1"/>
          <dgm:bulletEnabled val="1"/>
        </dgm:presLayoutVars>
      </dgm:prSet>
      <dgm:spPr>
        <a:solidFill>
          <a:schemeClr val="accent6"/>
        </a:solidFill>
      </dgm:spPr>
    </dgm:pt>
    <dgm:pt modelId="{25C2437B-FF4A-49D2-83BB-3E24D538BD8F}" type="pres">
      <dgm:prSet presAssocID="{E9AA6979-FB58-49A4-9A66-88F47751E96C}" presName="levelTx" presStyleLbl="revTx" presStyleIdx="0" presStyleCnt="0">
        <dgm:presLayoutVars>
          <dgm:chMax val="1"/>
          <dgm:bulletEnabled val="1"/>
        </dgm:presLayoutVars>
      </dgm:prSet>
      <dgm:spPr/>
    </dgm:pt>
    <dgm:pt modelId="{2AFBFFA1-6A93-4D3D-95FC-C9C3A5EECCB2}" type="pres">
      <dgm:prSet presAssocID="{1F86AF45-2C99-44FA-A082-04ACE298AE99}" presName="Name8" presStyleCnt="0"/>
      <dgm:spPr/>
    </dgm:pt>
    <dgm:pt modelId="{BC39CC48-AFE4-46C8-B377-2CFB72A9EDB0}" type="pres">
      <dgm:prSet presAssocID="{1F86AF45-2C99-44FA-A082-04ACE298AE99}" presName="level" presStyleLbl="node1" presStyleIdx="1" presStyleCnt="2">
        <dgm:presLayoutVars>
          <dgm:chMax val="1"/>
          <dgm:bulletEnabled val="1"/>
        </dgm:presLayoutVars>
      </dgm:prSet>
      <dgm:spPr>
        <a:solidFill>
          <a:srgbClr val="0061E3"/>
        </a:solidFill>
      </dgm:spPr>
    </dgm:pt>
    <dgm:pt modelId="{BEF990FE-B6C6-4B12-851F-A67A6A704D0F}" type="pres">
      <dgm:prSet presAssocID="{1F86AF45-2C99-44FA-A082-04ACE298AE99}" presName="levelTx" presStyleLbl="revTx" presStyleIdx="0" presStyleCnt="0">
        <dgm:presLayoutVars>
          <dgm:chMax val="1"/>
          <dgm:bulletEnabled val="1"/>
        </dgm:presLayoutVars>
      </dgm:prSet>
      <dgm:spPr/>
    </dgm:pt>
  </dgm:ptLst>
  <dgm:cxnLst>
    <dgm:cxn modelId="{11C9FC3A-BA8E-41A6-9BFC-767BC0BA6F3B}" type="presOf" srcId="{E9AA6979-FB58-49A4-9A66-88F47751E96C}" destId="{C599DB72-E36D-4119-88D3-070A834D50D1}" srcOrd="0" destOrd="0" presId="urn:microsoft.com/office/officeart/2005/8/layout/pyramid1"/>
    <dgm:cxn modelId="{47AFB140-53D4-4B93-A01B-9D378C54C9C4}" type="presOf" srcId="{1F86AF45-2C99-44FA-A082-04ACE298AE99}" destId="{BC39CC48-AFE4-46C8-B377-2CFB72A9EDB0}" srcOrd="0" destOrd="0" presId="urn:microsoft.com/office/officeart/2005/8/layout/pyramid1"/>
    <dgm:cxn modelId="{90F15959-8E36-49DB-A8F0-4E6A0FCAF152}" srcId="{57E1B8DD-5795-4EB4-AAC8-397A8E98AA32}" destId="{E9AA6979-FB58-49A4-9A66-88F47751E96C}" srcOrd="0" destOrd="0" parTransId="{7379C7EE-CE72-4669-A600-2D10A2411A1B}" sibTransId="{A23BEC15-143A-4323-8157-D3D679CFF73B}"/>
    <dgm:cxn modelId="{2B5B5689-C384-4B1F-8B4B-580D77B39134}" type="presOf" srcId="{1F86AF45-2C99-44FA-A082-04ACE298AE99}" destId="{BEF990FE-B6C6-4B12-851F-A67A6A704D0F}" srcOrd="1" destOrd="0" presId="urn:microsoft.com/office/officeart/2005/8/layout/pyramid1"/>
    <dgm:cxn modelId="{83991DA6-959B-42B8-A5E5-9E99E897687F}" type="presOf" srcId="{57E1B8DD-5795-4EB4-AAC8-397A8E98AA32}" destId="{CF3330F8-D1A0-480A-8114-68D62BA2D7C4}" srcOrd="0" destOrd="0" presId="urn:microsoft.com/office/officeart/2005/8/layout/pyramid1"/>
    <dgm:cxn modelId="{B6E443D8-226E-4D3E-9E4E-2E18AE758C52}" srcId="{57E1B8DD-5795-4EB4-AAC8-397A8E98AA32}" destId="{1F86AF45-2C99-44FA-A082-04ACE298AE99}" srcOrd="1" destOrd="0" parTransId="{C96F001A-6DAB-4F1C-9BE4-D89EFC4F7800}" sibTransId="{27C0F3E3-3A84-439F-A55D-D621241E3373}"/>
    <dgm:cxn modelId="{69F8DADE-5802-4A44-86A0-BCC31FD050F0}" type="presOf" srcId="{E9AA6979-FB58-49A4-9A66-88F47751E96C}" destId="{25C2437B-FF4A-49D2-83BB-3E24D538BD8F}" srcOrd="1" destOrd="0" presId="urn:microsoft.com/office/officeart/2005/8/layout/pyramid1"/>
    <dgm:cxn modelId="{7ED95226-0F68-4361-84A6-5A3C94BF8E6D}" type="presParOf" srcId="{CF3330F8-D1A0-480A-8114-68D62BA2D7C4}" destId="{7D8B773B-5383-4DED-8C59-E39254FF6E30}" srcOrd="0" destOrd="0" presId="urn:microsoft.com/office/officeart/2005/8/layout/pyramid1"/>
    <dgm:cxn modelId="{C770343B-78D5-4B31-B8C1-513591BB44BB}" type="presParOf" srcId="{7D8B773B-5383-4DED-8C59-E39254FF6E30}" destId="{C599DB72-E36D-4119-88D3-070A834D50D1}" srcOrd="0" destOrd="0" presId="urn:microsoft.com/office/officeart/2005/8/layout/pyramid1"/>
    <dgm:cxn modelId="{22357E1F-13AB-4E50-B4D8-13FE3E33DB8A}" type="presParOf" srcId="{7D8B773B-5383-4DED-8C59-E39254FF6E30}" destId="{25C2437B-FF4A-49D2-83BB-3E24D538BD8F}" srcOrd="1" destOrd="0" presId="urn:microsoft.com/office/officeart/2005/8/layout/pyramid1"/>
    <dgm:cxn modelId="{59EB639C-0BEF-4B6D-94FA-0D5C4F0B68A0}" type="presParOf" srcId="{CF3330F8-D1A0-480A-8114-68D62BA2D7C4}" destId="{2AFBFFA1-6A93-4D3D-95FC-C9C3A5EECCB2}" srcOrd="1" destOrd="0" presId="urn:microsoft.com/office/officeart/2005/8/layout/pyramid1"/>
    <dgm:cxn modelId="{8BB1D6C6-C669-4CA1-B169-64BC6A7D8B9B}" type="presParOf" srcId="{2AFBFFA1-6A93-4D3D-95FC-C9C3A5EECCB2}" destId="{BC39CC48-AFE4-46C8-B377-2CFB72A9EDB0}" srcOrd="0" destOrd="0" presId="urn:microsoft.com/office/officeart/2005/8/layout/pyramid1"/>
    <dgm:cxn modelId="{82484A9C-5126-4623-865C-5FC4D43E481F}" type="presParOf" srcId="{2AFBFFA1-6A93-4D3D-95FC-C9C3A5EECCB2}" destId="{BEF990FE-B6C6-4B12-851F-A67A6A704D0F}" srcOrd="1" destOrd="0" presId="urn:microsoft.com/office/officeart/2005/8/layout/pyramid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FED1CD-B21B-48BA-9771-E9CD37556CCD}"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E82A0237-00ED-45EA-BA1B-5CC5CC16BF68}">
      <dgm:prSet phldrT="[Text]" phldr="0"/>
      <dgm:spPr/>
      <dgm:t>
        <a:bodyPr/>
        <a:lstStyle/>
        <a:p>
          <a:r>
            <a:rPr lang="en-US">
              <a:latin typeface="Century Gothic" panose="020F0302020204030204"/>
            </a:rPr>
            <a:t>Goals</a:t>
          </a:r>
          <a:endParaRPr lang="en-US"/>
        </a:p>
      </dgm:t>
    </dgm:pt>
    <dgm:pt modelId="{61868C80-A527-4E01-8A63-250E08DCEA0F}" type="parTrans" cxnId="{0F40F522-FC1F-42F1-BF70-C7EE175E0586}">
      <dgm:prSet/>
      <dgm:spPr/>
      <dgm:t>
        <a:bodyPr/>
        <a:lstStyle/>
        <a:p>
          <a:endParaRPr lang="en-US"/>
        </a:p>
      </dgm:t>
    </dgm:pt>
    <dgm:pt modelId="{A9E2FC05-2542-4147-B364-F24E99B2CB7B}" type="sibTrans" cxnId="{0F40F522-FC1F-42F1-BF70-C7EE175E0586}">
      <dgm:prSet/>
      <dgm:spPr/>
      <dgm:t>
        <a:bodyPr/>
        <a:lstStyle/>
        <a:p>
          <a:endParaRPr lang="en-US"/>
        </a:p>
      </dgm:t>
    </dgm:pt>
    <dgm:pt modelId="{5EF595DA-607E-486A-9FCD-3D88847E1119}">
      <dgm:prSet phldrT="[Text]" phldr="0"/>
      <dgm:spPr/>
      <dgm:t>
        <a:bodyPr/>
        <a:lstStyle/>
        <a:p>
          <a:r>
            <a:rPr lang="en-US">
              <a:latin typeface="Century Gothic" panose="020F0302020204030204"/>
            </a:rPr>
            <a:t>Vision</a:t>
          </a:r>
          <a:endParaRPr lang="en-US"/>
        </a:p>
      </dgm:t>
    </dgm:pt>
    <dgm:pt modelId="{A766EBE0-F430-4D9B-95FC-456C49556B04}" type="parTrans" cxnId="{7CC635E3-D4FB-499A-973E-97BCBC11F2C9}">
      <dgm:prSet/>
      <dgm:spPr/>
      <dgm:t>
        <a:bodyPr/>
        <a:lstStyle/>
        <a:p>
          <a:endParaRPr lang="en-US"/>
        </a:p>
      </dgm:t>
    </dgm:pt>
    <dgm:pt modelId="{46A2145C-AF08-49AD-94F2-8FD525C353FD}" type="sibTrans" cxnId="{7CC635E3-D4FB-499A-973E-97BCBC11F2C9}">
      <dgm:prSet/>
      <dgm:spPr/>
      <dgm:t>
        <a:bodyPr/>
        <a:lstStyle/>
        <a:p>
          <a:endParaRPr lang="en-US"/>
        </a:p>
      </dgm:t>
    </dgm:pt>
    <dgm:pt modelId="{FD48E758-9B92-4449-9C56-6503C562F2C7}">
      <dgm:prSet phldrT="[Text]" phldr="0"/>
      <dgm:spPr/>
      <dgm:t>
        <a:bodyPr/>
        <a:lstStyle/>
        <a:p>
          <a:r>
            <a:rPr lang="en-US">
              <a:latin typeface="Century Gothic" panose="020F0302020204030204"/>
            </a:rPr>
            <a:t>Mission</a:t>
          </a:r>
          <a:endParaRPr lang="en-US"/>
        </a:p>
      </dgm:t>
    </dgm:pt>
    <dgm:pt modelId="{09EE4382-AE3B-411E-90C7-FB2BDB3C7134}" type="parTrans" cxnId="{BFB3047B-AA5F-486D-880B-3E4F160D9397}">
      <dgm:prSet/>
      <dgm:spPr/>
      <dgm:t>
        <a:bodyPr/>
        <a:lstStyle/>
        <a:p>
          <a:endParaRPr lang="en-US"/>
        </a:p>
      </dgm:t>
    </dgm:pt>
    <dgm:pt modelId="{B0979B59-C925-4E7A-9D66-F99825E97C04}" type="sibTrans" cxnId="{BFB3047B-AA5F-486D-880B-3E4F160D9397}">
      <dgm:prSet/>
      <dgm:spPr/>
      <dgm:t>
        <a:bodyPr/>
        <a:lstStyle/>
        <a:p>
          <a:endParaRPr lang="en-US"/>
        </a:p>
      </dgm:t>
    </dgm:pt>
    <dgm:pt modelId="{03E4FA68-C9B7-481B-80A6-766655C8030B}" type="pres">
      <dgm:prSet presAssocID="{98FED1CD-B21B-48BA-9771-E9CD37556CCD}" presName="linear" presStyleCnt="0">
        <dgm:presLayoutVars>
          <dgm:dir/>
          <dgm:animLvl val="lvl"/>
          <dgm:resizeHandles val="exact"/>
        </dgm:presLayoutVars>
      </dgm:prSet>
      <dgm:spPr/>
    </dgm:pt>
    <dgm:pt modelId="{895CEEA7-DA6A-4399-AA19-99E66C984052}" type="pres">
      <dgm:prSet presAssocID="{E82A0237-00ED-45EA-BA1B-5CC5CC16BF68}" presName="parentLin" presStyleCnt="0"/>
      <dgm:spPr/>
    </dgm:pt>
    <dgm:pt modelId="{798C7F9F-1597-4829-A328-8EC01F87FB99}" type="pres">
      <dgm:prSet presAssocID="{E82A0237-00ED-45EA-BA1B-5CC5CC16BF68}" presName="parentLeftMargin" presStyleLbl="node1" presStyleIdx="0" presStyleCnt="3"/>
      <dgm:spPr/>
    </dgm:pt>
    <dgm:pt modelId="{0EA08505-0E71-44AF-AA7A-951A07816977}" type="pres">
      <dgm:prSet presAssocID="{E82A0237-00ED-45EA-BA1B-5CC5CC16BF68}" presName="parentText" presStyleLbl="node1" presStyleIdx="0" presStyleCnt="3">
        <dgm:presLayoutVars>
          <dgm:chMax val="0"/>
          <dgm:bulletEnabled val="1"/>
        </dgm:presLayoutVars>
      </dgm:prSet>
      <dgm:spPr/>
    </dgm:pt>
    <dgm:pt modelId="{1B5DEB1C-B517-41E2-A848-FA93F53EE6B3}" type="pres">
      <dgm:prSet presAssocID="{E82A0237-00ED-45EA-BA1B-5CC5CC16BF68}" presName="negativeSpace" presStyleCnt="0"/>
      <dgm:spPr/>
    </dgm:pt>
    <dgm:pt modelId="{D649D3CD-ADEC-4CEC-A07D-679F8D45AF2B}" type="pres">
      <dgm:prSet presAssocID="{E82A0237-00ED-45EA-BA1B-5CC5CC16BF68}" presName="childText" presStyleLbl="conFgAcc1" presStyleIdx="0" presStyleCnt="3">
        <dgm:presLayoutVars>
          <dgm:bulletEnabled val="1"/>
        </dgm:presLayoutVars>
      </dgm:prSet>
      <dgm:spPr/>
    </dgm:pt>
    <dgm:pt modelId="{8043D8A4-8C9F-46A6-AD67-D90338132061}" type="pres">
      <dgm:prSet presAssocID="{A9E2FC05-2542-4147-B364-F24E99B2CB7B}" presName="spaceBetweenRectangles" presStyleCnt="0"/>
      <dgm:spPr/>
    </dgm:pt>
    <dgm:pt modelId="{5795AF92-BFA6-4D28-BEE7-0343E5EB55DE}" type="pres">
      <dgm:prSet presAssocID="{5EF595DA-607E-486A-9FCD-3D88847E1119}" presName="parentLin" presStyleCnt="0"/>
      <dgm:spPr/>
    </dgm:pt>
    <dgm:pt modelId="{86B9D9F6-62F9-4080-A085-CE71554DA11E}" type="pres">
      <dgm:prSet presAssocID="{5EF595DA-607E-486A-9FCD-3D88847E1119}" presName="parentLeftMargin" presStyleLbl="node1" presStyleIdx="0" presStyleCnt="3"/>
      <dgm:spPr/>
    </dgm:pt>
    <dgm:pt modelId="{D74AB4C1-6373-40B6-A7AF-7AF3F788ACE0}" type="pres">
      <dgm:prSet presAssocID="{5EF595DA-607E-486A-9FCD-3D88847E1119}" presName="parentText" presStyleLbl="node1" presStyleIdx="1" presStyleCnt="3">
        <dgm:presLayoutVars>
          <dgm:chMax val="0"/>
          <dgm:bulletEnabled val="1"/>
        </dgm:presLayoutVars>
      </dgm:prSet>
      <dgm:spPr>
        <a:solidFill>
          <a:schemeClr val="accent1"/>
        </a:solidFill>
      </dgm:spPr>
    </dgm:pt>
    <dgm:pt modelId="{DD24355C-79BC-4C7C-B6AE-F037E82C20E3}" type="pres">
      <dgm:prSet presAssocID="{5EF595DA-607E-486A-9FCD-3D88847E1119}" presName="negativeSpace" presStyleCnt="0"/>
      <dgm:spPr/>
    </dgm:pt>
    <dgm:pt modelId="{1BE75BC4-67DC-452F-AEBF-DABDB9F5DDF3}" type="pres">
      <dgm:prSet presAssocID="{5EF595DA-607E-486A-9FCD-3D88847E1119}" presName="childText" presStyleLbl="conFgAcc1" presStyleIdx="1" presStyleCnt="3">
        <dgm:presLayoutVars>
          <dgm:bulletEnabled val="1"/>
        </dgm:presLayoutVars>
      </dgm:prSet>
      <dgm:spPr/>
    </dgm:pt>
    <dgm:pt modelId="{C52B861F-5D45-4948-8F41-F43B8D017713}" type="pres">
      <dgm:prSet presAssocID="{46A2145C-AF08-49AD-94F2-8FD525C353FD}" presName="spaceBetweenRectangles" presStyleCnt="0"/>
      <dgm:spPr/>
    </dgm:pt>
    <dgm:pt modelId="{E07A57FF-E1BE-4D5B-B029-1CC9A43A75D4}" type="pres">
      <dgm:prSet presAssocID="{FD48E758-9B92-4449-9C56-6503C562F2C7}" presName="parentLin" presStyleCnt="0"/>
      <dgm:spPr/>
    </dgm:pt>
    <dgm:pt modelId="{3FC61D9D-7DFA-4004-839C-71D1EDADF028}" type="pres">
      <dgm:prSet presAssocID="{FD48E758-9B92-4449-9C56-6503C562F2C7}" presName="parentLeftMargin" presStyleLbl="node1" presStyleIdx="1" presStyleCnt="3"/>
      <dgm:spPr/>
    </dgm:pt>
    <dgm:pt modelId="{B4D72909-A03A-4D14-B0DC-155BDB27EDF4}" type="pres">
      <dgm:prSet presAssocID="{FD48E758-9B92-4449-9C56-6503C562F2C7}" presName="parentText" presStyleLbl="node1" presStyleIdx="2" presStyleCnt="3">
        <dgm:presLayoutVars>
          <dgm:chMax val="0"/>
          <dgm:bulletEnabled val="1"/>
        </dgm:presLayoutVars>
      </dgm:prSet>
      <dgm:spPr>
        <a:solidFill>
          <a:schemeClr val="accent6"/>
        </a:solidFill>
      </dgm:spPr>
    </dgm:pt>
    <dgm:pt modelId="{BDDA6C43-951C-434B-9B4D-CFFBBCD42172}" type="pres">
      <dgm:prSet presAssocID="{FD48E758-9B92-4449-9C56-6503C562F2C7}" presName="negativeSpace" presStyleCnt="0"/>
      <dgm:spPr/>
    </dgm:pt>
    <dgm:pt modelId="{CA66FB9D-8AEB-407E-944C-6A52A3E9018E}" type="pres">
      <dgm:prSet presAssocID="{FD48E758-9B92-4449-9C56-6503C562F2C7}" presName="childText" presStyleLbl="conFgAcc1" presStyleIdx="2" presStyleCnt="3">
        <dgm:presLayoutVars>
          <dgm:bulletEnabled val="1"/>
        </dgm:presLayoutVars>
      </dgm:prSet>
      <dgm:spPr/>
    </dgm:pt>
  </dgm:ptLst>
  <dgm:cxnLst>
    <dgm:cxn modelId="{06C60F03-9555-4075-BBA2-CE2195FBF204}" type="presOf" srcId="{E82A0237-00ED-45EA-BA1B-5CC5CC16BF68}" destId="{798C7F9F-1597-4829-A328-8EC01F87FB99}" srcOrd="0" destOrd="0" presId="urn:microsoft.com/office/officeart/2005/8/layout/list1"/>
    <dgm:cxn modelId="{76BB3009-BAB7-468C-8B45-585ED5769CFB}" type="presOf" srcId="{FD48E758-9B92-4449-9C56-6503C562F2C7}" destId="{B4D72909-A03A-4D14-B0DC-155BDB27EDF4}" srcOrd="1" destOrd="0" presId="urn:microsoft.com/office/officeart/2005/8/layout/list1"/>
    <dgm:cxn modelId="{0F40F522-FC1F-42F1-BF70-C7EE175E0586}" srcId="{98FED1CD-B21B-48BA-9771-E9CD37556CCD}" destId="{E82A0237-00ED-45EA-BA1B-5CC5CC16BF68}" srcOrd="0" destOrd="0" parTransId="{61868C80-A527-4E01-8A63-250E08DCEA0F}" sibTransId="{A9E2FC05-2542-4147-B364-F24E99B2CB7B}"/>
    <dgm:cxn modelId="{3600B826-C57E-4635-A8F4-EC533E68BD38}" type="presOf" srcId="{98FED1CD-B21B-48BA-9771-E9CD37556CCD}" destId="{03E4FA68-C9B7-481B-80A6-766655C8030B}" srcOrd="0" destOrd="0" presId="urn:microsoft.com/office/officeart/2005/8/layout/list1"/>
    <dgm:cxn modelId="{0A53C926-D27A-4541-ABE7-120DD4A8A947}" type="presOf" srcId="{5EF595DA-607E-486A-9FCD-3D88847E1119}" destId="{86B9D9F6-62F9-4080-A085-CE71554DA11E}" srcOrd="0" destOrd="0" presId="urn:microsoft.com/office/officeart/2005/8/layout/list1"/>
    <dgm:cxn modelId="{75759C65-B6AB-42DC-A064-522FB7DA983C}" type="presOf" srcId="{5EF595DA-607E-486A-9FCD-3D88847E1119}" destId="{D74AB4C1-6373-40B6-A7AF-7AF3F788ACE0}" srcOrd="1" destOrd="0" presId="urn:microsoft.com/office/officeart/2005/8/layout/list1"/>
    <dgm:cxn modelId="{FC62B95A-944B-42DF-8B80-67DF674D9500}" type="presOf" srcId="{FD48E758-9B92-4449-9C56-6503C562F2C7}" destId="{3FC61D9D-7DFA-4004-839C-71D1EDADF028}" srcOrd="0" destOrd="0" presId="urn:microsoft.com/office/officeart/2005/8/layout/list1"/>
    <dgm:cxn modelId="{BFB3047B-AA5F-486D-880B-3E4F160D9397}" srcId="{98FED1CD-B21B-48BA-9771-E9CD37556CCD}" destId="{FD48E758-9B92-4449-9C56-6503C562F2C7}" srcOrd="2" destOrd="0" parTransId="{09EE4382-AE3B-411E-90C7-FB2BDB3C7134}" sibTransId="{B0979B59-C925-4E7A-9D66-F99825E97C04}"/>
    <dgm:cxn modelId="{B4D56B7E-1E10-4808-BE47-70A809DB2693}" type="presOf" srcId="{E82A0237-00ED-45EA-BA1B-5CC5CC16BF68}" destId="{0EA08505-0E71-44AF-AA7A-951A07816977}" srcOrd="1" destOrd="0" presId="urn:microsoft.com/office/officeart/2005/8/layout/list1"/>
    <dgm:cxn modelId="{7CC635E3-D4FB-499A-973E-97BCBC11F2C9}" srcId="{98FED1CD-B21B-48BA-9771-E9CD37556CCD}" destId="{5EF595DA-607E-486A-9FCD-3D88847E1119}" srcOrd="1" destOrd="0" parTransId="{A766EBE0-F430-4D9B-95FC-456C49556B04}" sibTransId="{46A2145C-AF08-49AD-94F2-8FD525C353FD}"/>
    <dgm:cxn modelId="{3645EE09-064F-4F80-8455-C111C5F8D0E5}" type="presParOf" srcId="{03E4FA68-C9B7-481B-80A6-766655C8030B}" destId="{895CEEA7-DA6A-4399-AA19-99E66C984052}" srcOrd="0" destOrd="0" presId="urn:microsoft.com/office/officeart/2005/8/layout/list1"/>
    <dgm:cxn modelId="{BCB1C683-5428-491D-8CAD-7EA9B42BFE1A}" type="presParOf" srcId="{895CEEA7-DA6A-4399-AA19-99E66C984052}" destId="{798C7F9F-1597-4829-A328-8EC01F87FB99}" srcOrd="0" destOrd="0" presId="urn:microsoft.com/office/officeart/2005/8/layout/list1"/>
    <dgm:cxn modelId="{F44C0879-13E9-44D1-A254-497EE41F6481}" type="presParOf" srcId="{895CEEA7-DA6A-4399-AA19-99E66C984052}" destId="{0EA08505-0E71-44AF-AA7A-951A07816977}" srcOrd="1" destOrd="0" presId="urn:microsoft.com/office/officeart/2005/8/layout/list1"/>
    <dgm:cxn modelId="{600F52EB-346D-4743-938B-684565B02916}" type="presParOf" srcId="{03E4FA68-C9B7-481B-80A6-766655C8030B}" destId="{1B5DEB1C-B517-41E2-A848-FA93F53EE6B3}" srcOrd="1" destOrd="0" presId="urn:microsoft.com/office/officeart/2005/8/layout/list1"/>
    <dgm:cxn modelId="{E21E0A1B-C3B4-41C7-B801-9BFD98162290}" type="presParOf" srcId="{03E4FA68-C9B7-481B-80A6-766655C8030B}" destId="{D649D3CD-ADEC-4CEC-A07D-679F8D45AF2B}" srcOrd="2" destOrd="0" presId="urn:microsoft.com/office/officeart/2005/8/layout/list1"/>
    <dgm:cxn modelId="{93BE3687-BA64-402F-BC5A-5D6B7ABF1B11}" type="presParOf" srcId="{03E4FA68-C9B7-481B-80A6-766655C8030B}" destId="{8043D8A4-8C9F-46A6-AD67-D90338132061}" srcOrd="3" destOrd="0" presId="urn:microsoft.com/office/officeart/2005/8/layout/list1"/>
    <dgm:cxn modelId="{269EDCF0-CB98-4F28-9553-B6603C9A12D1}" type="presParOf" srcId="{03E4FA68-C9B7-481B-80A6-766655C8030B}" destId="{5795AF92-BFA6-4D28-BEE7-0343E5EB55DE}" srcOrd="4" destOrd="0" presId="urn:microsoft.com/office/officeart/2005/8/layout/list1"/>
    <dgm:cxn modelId="{69A65113-C79B-490E-A498-0BE52AA45479}" type="presParOf" srcId="{5795AF92-BFA6-4D28-BEE7-0343E5EB55DE}" destId="{86B9D9F6-62F9-4080-A085-CE71554DA11E}" srcOrd="0" destOrd="0" presId="urn:microsoft.com/office/officeart/2005/8/layout/list1"/>
    <dgm:cxn modelId="{FD66D4F0-7507-44FC-9002-234229C8510C}" type="presParOf" srcId="{5795AF92-BFA6-4D28-BEE7-0343E5EB55DE}" destId="{D74AB4C1-6373-40B6-A7AF-7AF3F788ACE0}" srcOrd="1" destOrd="0" presId="urn:microsoft.com/office/officeart/2005/8/layout/list1"/>
    <dgm:cxn modelId="{49117D2D-CDE5-43D7-A5E5-C1550CC417B9}" type="presParOf" srcId="{03E4FA68-C9B7-481B-80A6-766655C8030B}" destId="{DD24355C-79BC-4C7C-B6AE-F037E82C20E3}" srcOrd="5" destOrd="0" presId="urn:microsoft.com/office/officeart/2005/8/layout/list1"/>
    <dgm:cxn modelId="{73221FC9-8078-4450-AD33-41D38B9AC68F}" type="presParOf" srcId="{03E4FA68-C9B7-481B-80A6-766655C8030B}" destId="{1BE75BC4-67DC-452F-AEBF-DABDB9F5DDF3}" srcOrd="6" destOrd="0" presId="urn:microsoft.com/office/officeart/2005/8/layout/list1"/>
    <dgm:cxn modelId="{9E8ADA8E-D544-4BA0-96A2-04BD04C76027}" type="presParOf" srcId="{03E4FA68-C9B7-481B-80A6-766655C8030B}" destId="{C52B861F-5D45-4948-8F41-F43B8D017713}" srcOrd="7" destOrd="0" presId="urn:microsoft.com/office/officeart/2005/8/layout/list1"/>
    <dgm:cxn modelId="{84650470-41F5-4F3F-AEFB-BDB3844E9AB7}" type="presParOf" srcId="{03E4FA68-C9B7-481B-80A6-766655C8030B}" destId="{E07A57FF-E1BE-4D5B-B029-1CC9A43A75D4}" srcOrd="8" destOrd="0" presId="urn:microsoft.com/office/officeart/2005/8/layout/list1"/>
    <dgm:cxn modelId="{7B29C07F-0F07-4D58-BE8C-A5FB8EC958BE}" type="presParOf" srcId="{E07A57FF-E1BE-4D5B-B029-1CC9A43A75D4}" destId="{3FC61D9D-7DFA-4004-839C-71D1EDADF028}" srcOrd="0" destOrd="0" presId="urn:microsoft.com/office/officeart/2005/8/layout/list1"/>
    <dgm:cxn modelId="{722F07A9-9B9F-44BC-9109-CB19819CE2E0}" type="presParOf" srcId="{E07A57FF-E1BE-4D5B-B029-1CC9A43A75D4}" destId="{B4D72909-A03A-4D14-B0DC-155BDB27EDF4}" srcOrd="1" destOrd="0" presId="urn:microsoft.com/office/officeart/2005/8/layout/list1"/>
    <dgm:cxn modelId="{BA90B3D4-B5D4-45C9-A672-F1E3A14E28FF}" type="presParOf" srcId="{03E4FA68-C9B7-481B-80A6-766655C8030B}" destId="{BDDA6C43-951C-434B-9B4D-CFFBBCD42172}" srcOrd="9" destOrd="0" presId="urn:microsoft.com/office/officeart/2005/8/layout/list1"/>
    <dgm:cxn modelId="{66CB367A-4569-4FB5-BAA0-896CCC3DF570}" type="presParOf" srcId="{03E4FA68-C9B7-481B-80A6-766655C8030B}" destId="{CA66FB9D-8AEB-407E-944C-6A52A3E9018E}" srcOrd="10"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77EBFC-9DD4-4D43-BBF5-12FBCB42223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B41B9605-BCA3-4454-BC07-F0CA47DF8639}">
      <dgm:prSet phldrT="[Text]" phldr="0"/>
      <dgm:spPr/>
      <dgm:t>
        <a:bodyPr/>
        <a:lstStyle/>
        <a:p>
          <a:r>
            <a:rPr lang="en-US">
              <a:latin typeface="Century Gothic" panose="020F0302020204030204"/>
            </a:rPr>
            <a:t>Train</a:t>
          </a:r>
          <a:endParaRPr lang="en-US"/>
        </a:p>
      </dgm:t>
    </dgm:pt>
    <dgm:pt modelId="{CA678022-7AC3-4991-AD83-ED7F7BFCC8F5}" type="parTrans" cxnId="{8F7BB581-BAF2-4A63-9249-6DE13BA95260}">
      <dgm:prSet/>
      <dgm:spPr/>
      <dgm:t>
        <a:bodyPr/>
        <a:lstStyle/>
        <a:p>
          <a:endParaRPr lang="en-US"/>
        </a:p>
      </dgm:t>
    </dgm:pt>
    <dgm:pt modelId="{84BC2BA8-A854-41ED-BFC9-D0470879E2E7}" type="sibTrans" cxnId="{8F7BB581-BAF2-4A63-9249-6DE13BA95260}">
      <dgm:prSet/>
      <dgm:spPr/>
      <dgm:t>
        <a:bodyPr/>
        <a:lstStyle/>
        <a:p>
          <a:endParaRPr lang="en-US"/>
        </a:p>
      </dgm:t>
    </dgm:pt>
    <dgm:pt modelId="{C9AC2039-2388-4FAC-A6D9-35B9C0499FE1}">
      <dgm:prSet phldrT="[Text]" phldr="0"/>
      <dgm:spPr/>
      <dgm:t>
        <a:bodyPr/>
        <a:lstStyle/>
        <a:p>
          <a:r>
            <a:rPr lang="en-US">
              <a:latin typeface="Century Gothic" panose="020F0302020204030204"/>
            </a:rPr>
            <a:t>Implement</a:t>
          </a:r>
          <a:endParaRPr lang="en-US"/>
        </a:p>
      </dgm:t>
    </dgm:pt>
    <dgm:pt modelId="{4C55BDF4-FE94-44F4-A8CF-CD01BE414BBD}" type="parTrans" cxnId="{4470CA60-35A3-43E3-A0C5-A5AD4F67EEA1}">
      <dgm:prSet/>
      <dgm:spPr/>
      <dgm:t>
        <a:bodyPr/>
        <a:lstStyle/>
        <a:p>
          <a:endParaRPr lang="en-US"/>
        </a:p>
      </dgm:t>
    </dgm:pt>
    <dgm:pt modelId="{751EF2A6-2F45-4177-9742-B4E76712793B}" type="sibTrans" cxnId="{4470CA60-35A3-43E3-A0C5-A5AD4F67EEA1}">
      <dgm:prSet/>
      <dgm:spPr/>
      <dgm:t>
        <a:bodyPr/>
        <a:lstStyle/>
        <a:p>
          <a:endParaRPr lang="en-US"/>
        </a:p>
      </dgm:t>
    </dgm:pt>
    <dgm:pt modelId="{1D9B1DC7-92A2-4AC1-88F8-70BDB1C40869}">
      <dgm:prSet phldrT="[Text]" phldr="0"/>
      <dgm:spPr/>
      <dgm:t>
        <a:bodyPr/>
        <a:lstStyle/>
        <a:p>
          <a:r>
            <a:rPr lang="en-US">
              <a:latin typeface="Century Gothic" panose="020F0302020204030204"/>
            </a:rPr>
            <a:t>Improve</a:t>
          </a:r>
          <a:endParaRPr lang="en-US"/>
        </a:p>
      </dgm:t>
    </dgm:pt>
    <dgm:pt modelId="{902876FF-BD58-44FB-9E64-8739801F568E}" type="parTrans" cxnId="{FEBB5998-154C-4894-B4C9-7931F237713A}">
      <dgm:prSet/>
      <dgm:spPr/>
      <dgm:t>
        <a:bodyPr/>
        <a:lstStyle/>
        <a:p>
          <a:endParaRPr lang="en-US"/>
        </a:p>
      </dgm:t>
    </dgm:pt>
    <dgm:pt modelId="{B8708E8D-DA59-4964-99C3-528010CBA45D}" type="sibTrans" cxnId="{FEBB5998-154C-4894-B4C9-7931F237713A}">
      <dgm:prSet/>
      <dgm:spPr/>
      <dgm:t>
        <a:bodyPr/>
        <a:lstStyle/>
        <a:p>
          <a:endParaRPr lang="en-US"/>
        </a:p>
      </dgm:t>
    </dgm:pt>
    <dgm:pt modelId="{30E981BE-DB17-414F-A194-DC8DA1D66208}" type="pres">
      <dgm:prSet presAssocID="{2C77EBFC-9DD4-4D43-BBF5-12FBCB42223A}" presName="cycle" presStyleCnt="0">
        <dgm:presLayoutVars>
          <dgm:dir/>
          <dgm:resizeHandles val="exact"/>
        </dgm:presLayoutVars>
      </dgm:prSet>
      <dgm:spPr/>
    </dgm:pt>
    <dgm:pt modelId="{C7EB0696-D82D-46C6-8720-83DD2657B508}" type="pres">
      <dgm:prSet presAssocID="{B41B9605-BCA3-4454-BC07-F0CA47DF8639}" presName="node" presStyleLbl="node1" presStyleIdx="0" presStyleCnt="3">
        <dgm:presLayoutVars>
          <dgm:bulletEnabled val="1"/>
        </dgm:presLayoutVars>
      </dgm:prSet>
      <dgm:spPr>
        <a:solidFill>
          <a:schemeClr val="accent6"/>
        </a:solidFill>
      </dgm:spPr>
    </dgm:pt>
    <dgm:pt modelId="{9055F51E-A90F-4212-886A-184031F6A827}" type="pres">
      <dgm:prSet presAssocID="{84BC2BA8-A854-41ED-BFC9-D0470879E2E7}" presName="sibTrans" presStyleLbl="sibTrans2D1" presStyleIdx="0" presStyleCnt="3"/>
      <dgm:spPr/>
    </dgm:pt>
    <dgm:pt modelId="{437D9A89-354A-4DAC-9125-0D315962B681}" type="pres">
      <dgm:prSet presAssocID="{84BC2BA8-A854-41ED-BFC9-D0470879E2E7}" presName="connectorText" presStyleLbl="sibTrans2D1" presStyleIdx="0" presStyleCnt="3"/>
      <dgm:spPr/>
    </dgm:pt>
    <dgm:pt modelId="{B03C473D-6048-4DC4-9D6A-2D74A4C89F0C}" type="pres">
      <dgm:prSet presAssocID="{C9AC2039-2388-4FAC-A6D9-35B9C0499FE1}" presName="node" presStyleLbl="node1" presStyleIdx="1" presStyleCnt="3">
        <dgm:presLayoutVars>
          <dgm:bulletEnabled val="1"/>
        </dgm:presLayoutVars>
      </dgm:prSet>
      <dgm:spPr>
        <a:solidFill>
          <a:schemeClr val="accent4"/>
        </a:solidFill>
      </dgm:spPr>
    </dgm:pt>
    <dgm:pt modelId="{754F1703-34A1-482D-B26B-A317E4BE4898}" type="pres">
      <dgm:prSet presAssocID="{751EF2A6-2F45-4177-9742-B4E76712793B}" presName="sibTrans" presStyleLbl="sibTrans2D1" presStyleIdx="1" presStyleCnt="3"/>
      <dgm:spPr/>
    </dgm:pt>
    <dgm:pt modelId="{283AAA49-1537-4AFD-8D23-136ECE68F243}" type="pres">
      <dgm:prSet presAssocID="{751EF2A6-2F45-4177-9742-B4E76712793B}" presName="connectorText" presStyleLbl="sibTrans2D1" presStyleIdx="1" presStyleCnt="3"/>
      <dgm:spPr/>
    </dgm:pt>
    <dgm:pt modelId="{BD58438D-E363-44ED-84D4-7975557C645E}" type="pres">
      <dgm:prSet presAssocID="{1D9B1DC7-92A2-4AC1-88F8-70BDB1C40869}" presName="node" presStyleLbl="node1" presStyleIdx="2" presStyleCnt="3">
        <dgm:presLayoutVars>
          <dgm:bulletEnabled val="1"/>
        </dgm:presLayoutVars>
      </dgm:prSet>
      <dgm:spPr/>
    </dgm:pt>
    <dgm:pt modelId="{48A33DA4-26B2-47D1-A74A-AE91C1C07470}" type="pres">
      <dgm:prSet presAssocID="{B8708E8D-DA59-4964-99C3-528010CBA45D}" presName="sibTrans" presStyleLbl="sibTrans2D1" presStyleIdx="2" presStyleCnt="3"/>
      <dgm:spPr/>
    </dgm:pt>
    <dgm:pt modelId="{745DECDF-7B7F-4A53-9F93-A66E74FC2A59}" type="pres">
      <dgm:prSet presAssocID="{B8708E8D-DA59-4964-99C3-528010CBA45D}" presName="connectorText" presStyleLbl="sibTrans2D1" presStyleIdx="2" presStyleCnt="3"/>
      <dgm:spPr/>
    </dgm:pt>
  </dgm:ptLst>
  <dgm:cxnLst>
    <dgm:cxn modelId="{B5FDFB0C-99FE-4A53-A44C-4392698D7610}" type="presOf" srcId="{B8708E8D-DA59-4964-99C3-528010CBA45D}" destId="{745DECDF-7B7F-4A53-9F93-A66E74FC2A59}" srcOrd="1" destOrd="0" presId="urn:microsoft.com/office/officeart/2005/8/layout/cycle2"/>
    <dgm:cxn modelId="{853E3F15-CD82-4F31-A007-90359E6A47F4}" type="presOf" srcId="{84BC2BA8-A854-41ED-BFC9-D0470879E2E7}" destId="{437D9A89-354A-4DAC-9125-0D315962B681}" srcOrd="1" destOrd="0" presId="urn:microsoft.com/office/officeart/2005/8/layout/cycle2"/>
    <dgm:cxn modelId="{4470CA60-35A3-43E3-A0C5-A5AD4F67EEA1}" srcId="{2C77EBFC-9DD4-4D43-BBF5-12FBCB42223A}" destId="{C9AC2039-2388-4FAC-A6D9-35B9C0499FE1}" srcOrd="1" destOrd="0" parTransId="{4C55BDF4-FE94-44F4-A8CF-CD01BE414BBD}" sibTransId="{751EF2A6-2F45-4177-9742-B4E76712793B}"/>
    <dgm:cxn modelId="{E22F2967-6BF3-4EC5-9C81-E54A9AC46578}" type="presOf" srcId="{751EF2A6-2F45-4177-9742-B4E76712793B}" destId="{754F1703-34A1-482D-B26B-A317E4BE4898}" srcOrd="0" destOrd="0" presId="urn:microsoft.com/office/officeart/2005/8/layout/cycle2"/>
    <dgm:cxn modelId="{60484070-B075-48DD-A352-D8BDFB23DF51}" type="presOf" srcId="{C9AC2039-2388-4FAC-A6D9-35B9C0499FE1}" destId="{B03C473D-6048-4DC4-9D6A-2D74A4C89F0C}" srcOrd="0" destOrd="0" presId="urn:microsoft.com/office/officeart/2005/8/layout/cycle2"/>
    <dgm:cxn modelId="{CCF63B53-A8D8-4345-975C-B89766CD893C}" type="presOf" srcId="{1D9B1DC7-92A2-4AC1-88F8-70BDB1C40869}" destId="{BD58438D-E363-44ED-84D4-7975557C645E}" srcOrd="0" destOrd="0" presId="urn:microsoft.com/office/officeart/2005/8/layout/cycle2"/>
    <dgm:cxn modelId="{C494497B-FB66-413F-AD80-E1F07D45D996}" type="presOf" srcId="{B41B9605-BCA3-4454-BC07-F0CA47DF8639}" destId="{C7EB0696-D82D-46C6-8720-83DD2657B508}" srcOrd="0" destOrd="0" presId="urn:microsoft.com/office/officeart/2005/8/layout/cycle2"/>
    <dgm:cxn modelId="{8F7BB581-BAF2-4A63-9249-6DE13BA95260}" srcId="{2C77EBFC-9DD4-4D43-BBF5-12FBCB42223A}" destId="{B41B9605-BCA3-4454-BC07-F0CA47DF8639}" srcOrd="0" destOrd="0" parTransId="{CA678022-7AC3-4991-AD83-ED7F7BFCC8F5}" sibTransId="{84BC2BA8-A854-41ED-BFC9-D0470879E2E7}"/>
    <dgm:cxn modelId="{FEBB5998-154C-4894-B4C9-7931F237713A}" srcId="{2C77EBFC-9DD4-4D43-BBF5-12FBCB42223A}" destId="{1D9B1DC7-92A2-4AC1-88F8-70BDB1C40869}" srcOrd="2" destOrd="0" parTransId="{902876FF-BD58-44FB-9E64-8739801F568E}" sibTransId="{B8708E8D-DA59-4964-99C3-528010CBA45D}"/>
    <dgm:cxn modelId="{B8428EA8-9FA4-49FB-8162-39F24D7E9FEC}" type="presOf" srcId="{84BC2BA8-A854-41ED-BFC9-D0470879E2E7}" destId="{9055F51E-A90F-4212-886A-184031F6A827}" srcOrd="0" destOrd="0" presId="urn:microsoft.com/office/officeart/2005/8/layout/cycle2"/>
    <dgm:cxn modelId="{9B03E2AE-663A-46E0-8665-370028B64CD0}" type="presOf" srcId="{751EF2A6-2F45-4177-9742-B4E76712793B}" destId="{283AAA49-1537-4AFD-8D23-136ECE68F243}" srcOrd="1" destOrd="0" presId="urn:microsoft.com/office/officeart/2005/8/layout/cycle2"/>
    <dgm:cxn modelId="{82B09DBB-5FCD-43FB-A0CE-20E78CF338B8}" type="presOf" srcId="{B8708E8D-DA59-4964-99C3-528010CBA45D}" destId="{48A33DA4-26B2-47D1-A74A-AE91C1C07470}" srcOrd="0" destOrd="0" presId="urn:microsoft.com/office/officeart/2005/8/layout/cycle2"/>
    <dgm:cxn modelId="{8C15F2DE-CC1D-4206-8769-5B50F41ACBD8}" type="presOf" srcId="{2C77EBFC-9DD4-4D43-BBF5-12FBCB42223A}" destId="{30E981BE-DB17-414F-A194-DC8DA1D66208}" srcOrd="0" destOrd="0" presId="urn:microsoft.com/office/officeart/2005/8/layout/cycle2"/>
    <dgm:cxn modelId="{9E1982CE-583B-426B-A5C1-56E6DBB52C5E}" type="presParOf" srcId="{30E981BE-DB17-414F-A194-DC8DA1D66208}" destId="{C7EB0696-D82D-46C6-8720-83DD2657B508}" srcOrd="0" destOrd="0" presId="urn:microsoft.com/office/officeart/2005/8/layout/cycle2"/>
    <dgm:cxn modelId="{2D0A90AB-37A8-4496-9E8F-757DF83C087C}" type="presParOf" srcId="{30E981BE-DB17-414F-A194-DC8DA1D66208}" destId="{9055F51E-A90F-4212-886A-184031F6A827}" srcOrd="1" destOrd="0" presId="urn:microsoft.com/office/officeart/2005/8/layout/cycle2"/>
    <dgm:cxn modelId="{5FBD0245-1C3D-4F4D-B005-EADECB937E76}" type="presParOf" srcId="{9055F51E-A90F-4212-886A-184031F6A827}" destId="{437D9A89-354A-4DAC-9125-0D315962B681}" srcOrd="0" destOrd="0" presId="urn:microsoft.com/office/officeart/2005/8/layout/cycle2"/>
    <dgm:cxn modelId="{F35367BC-52FE-4E99-835F-34E9DD709A67}" type="presParOf" srcId="{30E981BE-DB17-414F-A194-DC8DA1D66208}" destId="{B03C473D-6048-4DC4-9D6A-2D74A4C89F0C}" srcOrd="2" destOrd="0" presId="urn:microsoft.com/office/officeart/2005/8/layout/cycle2"/>
    <dgm:cxn modelId="{76E92A54-99D7-4FBF-A978-D72DD4541709}" type="presParOf" srcId="{30E981BE-DB17-414F-A194-DC8DA1D66208}" destId="{754F1703-34A1-482D-B26B-A317E4BE4898}" srcOrd="3" destOrd="0" presId="urn:microsoft.com/office/officeart/2005/8/layout/cycle2"/>
    <dgm:cxn modelId="{D3C8391C-17A6-47AF-A1E2-D06C0015688F}" type="presParOf" srcId="{754F1703-34A1-482D-B26B-A317E4BE4898}" destId="{283AAA49-1537-4AFD-8D23-136ECE68F243}" srcOrd="0" destOrd="0" presId="urn:microsoft.com/office/officeart/2005/8/layout/cycle2"/>
    <dgm:cxn modelId="{1C7A272A-8A44-4D6F-82CD-2BD25F40B2FA}" type="presParOf" srcId="{30E981BE-DB17-414F-A194-DC8DA1D66208}" destId="{BD58438D-E363-44ED-84D4-7975557C645E}" srcOrd="4" destOrd="0" presId="urn:microsoft.com/office/officeart/2005/8/layout/cycle2"/>
    <dgm:cxn modelId="{B04A0914-72EE-46BC-A873-7EE62A2625CF}" type="presParOf" srcId="{30E981BE-DB17-414F-A194-DC8DA1D66208}" destId="{48A33DA4-26B2-47D1-A74A-AE91C1C07470}" srcOrd="5" destOrd="0" presId="urn:microsoft.com/office/officeart/2005/8/layout/cycle2"/>
    <dgm:cxn modelId="{E92B630B-3DCE-4BD6-B1D3-C5FC50D6DE2D}" type="presParOf" srcId="{48A33DA4-26B2-47D1-A74A-AE91C1C07470}" destId="{745DECDF-7B7F-4A53-9F93-A66E74FC2A59}"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A56A3B-CE88-4BB8-990B-12A75E4B341F}"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0131912C-99B6-4329-8C18-A2B20F36AA7D}">
      <dgm:prSet phldrT="[Text]" phldr="0"/>
      <dgm:spPr/>
      <dgm:t>
        <a:bodyPr/>
        <a:lstStyle/>
        <a:p>
          <a:r>
            <a:rPr lang="en-US">
              <a:latin typeface="Century Gothic" panose="020F0302020204030204"/>
            </a:rPr>
            <a:t>EHS</a:t>
          </a:r>
          <a:endParaRPr lang="en-US"/>
        </a:p>
      </dgm:t>
    </dgm:pt>
    <dgm:pt modelId="{8B825A5E-44B7-4F73-951A-C09FFD9FD033}" type="parTrans" cxnId="{E67D4CA1-E8C6-4AAA-8A22-D9F2B2FD09A2}">
      <dgm:prSet/>
      <dgm:spPr/>
      <dgm:t>
        <a:bodyPr/>
        <a:lstStyle/>
        <a:p>
          <a:endParaRPr lang="en-US"/>
        </a:p>
      </dgm:t>
    </dgm:pt>
    <dgm:pt modelId="{9E66019D-898C-4533-A3DB-426DAA67F3A0}" type="sibTrans" cxnId="{E67D4CA1-E8C6-4AAA-8A22-D9F2B2FD09A2}">
      <dgm:prSet/>
      <dgm:spPr/>
      <dgm:t>
        <a:bodyPr/>
        <a:lstStyle/>
        <a:p>
          <a:endParaRPr lang="en-US"/>
        </a:p>
      </dgm:t>
    </dgm:pt>
    <dgm:pt modelId="{B1E05E91-33A6-4CCD-A05A-1DE4221DC6B1}">
      <dgm:prSet phldrT="[Text]" phldr="0"/>
      <dgm:spPr/>
      <dgm:t>
        <a:bodyPr/>
        <a:lstStyle/>
        <a:p>
          <a:r>
            <a:rPr lang="en-US">
              <a:latin typeface="Century Gothic" panose="020F0302020204030204"/>
            </a:rPr>
            <a:t>Operations</a:t>
          </a:r>
          <a:endParaRPr lang="en-US"/>
        </a:p>
      </dgm:t>
    </dgm:pt>
    <dgm:pt modelId="{F0ACE481-2D7C-4169-A60C-0B23CEB81016}" type="parTrans" cxnId="{2DBCA235-301E-4AFA-B3E0-F64B9182C4BB}">
      <dgm:prSet/>
      <dgm:spPr/>
      <dgm:t>
        <a:bodyPr/>
        <a:lstStyle/>
        <a:p>
          <a:endParaRPr lang="en-US"/>
        </a:p>
      </dgm:t>
    </dgm:pt>
    <dgm:pt modelId="{4C3B2D7C-57EB-4E54-AF46-5AE98EC8AB9C}" type="sibTrans" cxnId="{2DBCA235-301E-4AFA-B3E0-F64B9182C4BB}">
      <dgm:prSet/>
      <dgm:spPr/>
      <dgm:t>
        <a:bodyPr/>
        <a:lstStyle/>
        <a:p>
          <a:endParaRPr lang="en-US"/>
        </a:p>
      </dgm:t>
    </dgm:pt>
    <dgm:pt modelId="{EE16B9EA-68CD-4CD0-AE57-3F6E5A0560B8}">
      <dgm:prSet phldrT="[Text]" phldr="0"/>
      <dgm:spPr/>
      <dgm:t>
        <a:bodyPr/>
        <a:lstStyle/>
        <a:p>
          <a:r>
            <a:rPr lang="en-US">
              <a:latin typeface="Century Gothic" panose="020F0302020204030204"/>
            </a:rPr>
            <a:t>Quality</a:t>
          </a:r>
          <a:endParaRPr lang="en-US"/>
        </a:p>
      </dgm:t>
    </dgm:pt>
    <dgm:pt modelId="{F3CFA7AC-EC6F-4270-937B-4B65DAADAA39}" type="parTrans" cxnId="{5D23BC81-813A-4CF9-A917-38BE44F74BEE}">
      <dgm:prSet/>
      <dgm:spPr/>
      <dgm:t>
        <a:bodyPr/>
        <a:lstStyle/>
        <a:p>
          <a:endParaRPr lang="en-US"/>
        </a:p>
      </dgm:t>
    </dgm:pt>
    <dgm:pt modelId="{DE4D1CE2-897D-4D7A-960C-C5D5FD24A533}" type="sibTrans" cxnId="{5D23BC81-813A-4CF9-A917-38BE44F74BEE}">
      <dgm:prSet/>
      <dgm:spPr/>
      <dgm:t>
        <a:bodyPr/>
        <a:lstStyle/>
        <a:p>
          <a:endParaRPr lang="en-US"/>
        </a:p>
      </dgm:t>
    </dgm:pt>
    <dgm:pt modelId="{D31DCD46-A9E4-491C-AAA6-FA1C7B8B01FA}">
      <dgm:prSet phldrT="[Text]" phldr="0"/>
      <dgm:spPr/>
      <dgm:t>
        <a:bodyPr/>
        <a:lstStyle/>
        <a:p>
          <a:r>
            <a:rPr lang="en-US">
              <a:latin typeface="Century Gothic" panose="020F0302020204030204"/>
            </a:rPr>
            <a:t>Engeneering</a:t>
          </a:r>
          <a:endParaRPr lang="en-US"/>
        </a:p>
      </dgm:t>
    </dgm:pt>
    <dgm:pt modelId="{1D39F82F-29FA-422B-9684-DE05C3D11B7B}" type="parTrans" cxnId="{2BD16F57-F81F-4C35-84BE-241926514446}">
      <dgm:prSet/>
      <dgm:spPr/>
      <dgm:t>
        <a:bodyPr/>
        <a:lstStyle/>
        <a:p>
          <a:endParaRPr lang="en-US"/>
        </a:p>
      </dgm:t>
    </dgm:pt>
    <dgm:pt modelId="{84DD40A8-A2E3-4D5C-A9E9-235841A68875}" type="sibTrans" cxnId="{2BD16F57-F81F-4C35-84BE-241926514446}">
      <dgm:prSet/>
      <dgm:spPr/>
      <dgm:t>
        <a:bodyPr/>
        <a:lstStyle/>
        <a:p>
          <a:endParaRPr lang="en-US"/>
        </a:p>
      </dgm:t>
    </dgm:pt>
    <dgm:pt modelId="{D003D12B-FFEA-42C4-97D1-6ABA3C2B178B}">
      <dgm:prSet phldrT="[Text]" phldr="0"/>
      <dgm:spPr/>
      <dgm:t>
        <a:bodyPr/>
        <a:lstStyle/>
        <a:p>
          <a:r>
            <a:rPr lang="en-US">
              <a:latin typeface="Century Gothic" panose="020F0302020204030204"/>
            </a:rPr>
            <a:t>Reliability</a:t>
          </a:r>
          <a:endParaRPr lang="en-US"/>
        </a:p>
      </dgm:t>
    </dgm:pt>
    <dgm:pt modelId="{A7953D2F-FEDE-4500-9C55-407A6F633714}" type="parTrans" cxnId="{F4691F2C-32BF-4C52-8411-5AD312352D30}">
      <dgm:prSet/>
      <dgm:spPr/>
      <dgm:t>
        <a:bodyPr/>
        <a:lstStyle/>
        <a:p>
          <a:endParaRPr lang="en-US"/>
        </a:p>
      </dgm:t>
    </dgm:pt>
    <dgm:pt modelId="{B3EF1100-376B-4082-B512-7DB933F33338}" type="sibTrans" cxnId="{F4691F2C-32BF-4C52-8411-5AD312352D30}">
      <dgm:prSet/>
      <dgm:spPr/>
      <dgm:t>
        <a:bodyPr/>
        <a:lstStyle/>
        <a:p>
          <a:endParaRPr lang="en-US"/>
        </a:p>
      </dgm:t>
    </dgm:pt>
    <dgm:pt modelId="{EA2741A1-C2B7-4D5A-B00B-B53F4CE9DFB1}">
      <dgm:prSet phldr="0"/>
      <dgm:spPr/>
      <dgm:t>
        <a:bodyPr/>
        <a:lstStyle/>
        <a:p>
          <a:r>
            <a:rPr lang="en-US">
              <a:latin typeface="Century Gothic" panose="020F0302020204030204"/>
            </a:rPr>
            <a:t>Maintenance</a:t>
          </a:r>
        </a:p>
      </dgm:t>
    </dgm:pt>
    <dgm:pt modelId="{C7A23205-09B4-457A-B695-2B92755897E0}" type="parTrans" cxnId="{D1AA80C0-600D-40E3-B34B-77BFBE68354E}">
      <dgm:prSet/>
      <dgm:spPr/>
    </dgm:pt>
    <dgm:pt modelId="{6663B284-686F-4A0A-98EA-E0CDA966D5B5}" type="sibTrans" cxnId="{D1AA80C0-600D-40E3-B34B-77BFBE68354E}">
      <dgm:prSet/>
      <dgm:spPr/>
    </dgm:pt>
    <dgm:pt modelId="{B84FF1D7-B5A9-4C23-AC40-29C5087A65F2}" type="pres">
      <dgm:prSet presAssocID="{8DA56A3B-CE88-4BB8-990B-12A75E4B341F}" presName="cycle" presStyleCnt="0">
        <dgm:presLayoutVars>
          <dgm:dir/>
          <dgm:resizeHandles val="exact"/>
        </dgm:presLayoutVars>
      </dgm:prSet>
      <dgm:spPr/>
    </dgm:pt>
    <dgm:pt modelId="{FE9B9991-6D25-47A6-8AC6-E6BF059C04F6}" type="pres">
      <dgm:prSet presAssocID="{0131912C-99B6-4329-8C18-A2B20F36AA7D}" presName="node" presStyleLbl="node1" presStyleIdx="0" presStyleCnt="6">
        <dgm:presLayoutVars>
          <dgm:bulletEnabled val="1"/>
        </dgm:presLayoutVars>
      </dgm:prSet>
      <dgm:spPr/>
    </dgm:pt>
    <dgm:pt modelId="{F364F94E-37F6-41B2-BDC2-5C1AB96E3461}" type="pres">
      <dgm:prSet presAssocID="{0131912C-99B6-4329-8C18-A2B20F36AA7D}" presName="spNode" presStyleCnt="0"/>
      <dgm:spPr/>
    </dgm:pt>
    <dgm:pt modelId="{54803AA5-4CA1-4DEB-AD47-5E1A4E5223F5}" type="pres">
      <dgm:prSet presAssocID="{9E66019D-898C-4533-A3DB-426DAA67F3A0}" presName="sibTrans" presStyleLbl="sibTrans1D1" presStyleIdx="0" presStyleCnt="6"/>
      <dgm:spPr/>
    </dgm:pt>
    <dgm:pt modelId="{BB009B23-C234-4237-B538-0D31EBAF2870}" type="pres">
      <dgm:prSet presAssocID="{B1E05E91-33A6-4CCD-A05A-1DE4221DC6B1}" presName="node" presStyleLbl="node1" presStyleIdx="1" presStyleCnt="6">
        <dgm:presLayoutVars>
          <dgm:bulletEnabled val="1"/>
        </dgm:presLayoutVars>
      </dgm:prSet>
      <dgm:spPr>
        <a:solidFill>
          <a:schemeClr val="accent5"/>
        </a:solidFill>
      </dgm:spPr>
    </dgm:pt>
    <dgm:pt modelId="{7BBDC270-15F7-4411-B12F-FBEEAE2214F4}" type="pres">
      <dgm:prSet presAssocID="{B1E05E91-33A6-4CCD-A05A-1DE4221DC6B1}" presName="spNode" presStyleCnt="0"/>
      <dgm:spPr/>
    </dgm:pt>
    <dgm:pt modelId="{F9F4B2C5-8195-48F9-8816-3EAE124093E1}" type="pres">
      <dgm:prSet presAssocID="{4C3B2D7C-57EB-4E54-AF46-5AE98EC8AB9C}" presName="sibTrans" presStyleLbl="sibTrans1D1" presStyleIdx="1" presStyleCnt="6"/>
      <dgm:spPr/>
    </dgm:pt>
    <dgm:pt modelId="{EB7D9B02-FC3B-4D88-9F25-6CBB0EEAAC9A}" type="pres">
      <dgm:prSet presAssocID="{EE16B9EA-68CD-4CD0-AE57-3F6E5A0560B8}" presName="node" presStyleLbl="node1" presStyleIdx="2" presStyleCnt="6">
        <dgm:presLayoutVars>
          <dgm:bulletEnabled val="1"/>
        </dgm:presLayoutVars>
      </dgm:prSet>
      <dgm:spPr>
        <a:solidFill>
          <a:schemeClr val="accent6"/>
        </a:solidFill>
      </dgm:spPr>
    </dgm:pt>
    <dgm:pt modelId="{5AB4BE88-8EF2-41CD-A85A-4C19BF1CCDC3}" type="pres">
      <dgm:prSet presAssocID="{EE16B9EA-68CD-4CD0-AE57-3F6E5A0560B8}" presName="spNode" presStyleCnt="0"/>
      <dgm:spPr/>
    </dgm:pt>
    <dgm:pt modelId="{3D523D54-4EBA-4FBD-8007-845916ED4D75}" type="pres">
      <dgm:prSet presAssocID="{DE4D1CE2-897D-4D7A-960C-C5D5FD24A533}" presName="sibTrans" presStyleLbl="sibTrans1D1" presStyleIdx="2" presStyleCnt="6"/>
      <dgm:spPr/>
    </dgm:pt>
    <dgm:pt modelId="{EFFA4D1F-01C4-44B1-BE33-6351CA5C2167}" type="pres">
      <dgm:prSet presAssocID="{D31DCD46-A9E4-491C-AAA6-FA1C7B8B01FA}" presName="node" presStyleLbl="node1" presStyleIdx="3" presStyleCnt="6">
        <dgm:presLayoutVars>
          <dgm:bulletEnabled val="1"/>
        </dgm:presLayoutVars>
      </dgm:prSet>
      <dgm:spPr>
        <a:solidFill>
          <a:schemeClr val="accent4"/>
        </a:solidFill>
      </dgm:spPr>
    </dgm:pt>
    <dgm:pt modelId="{C953D47E-188E-456C-9DC2-3D2C5A5DFE0F}" type="pres">
      <dgm:prSet presAssocID="{D31DCD46-A9E4-491C-AAA6-FA1C7B8B01FA}" presName="spNode" presStyleCnt="0"/>
      <dgm:spPr/>
    </dgm:pt>
    <dgm:pt modelId="{5C44998C-7E58-4309-9F69-D963B92DE660}" type="pres">
      <dgm:prSet presAssocID="{84DD40A8-A2E3-4D5C-A9E9-235841A68875}" presName="sibTrans" presStyleLbl="sibTrans1D1" presStyleIdx="3" presStyleCnt="6"/>
      <dgm:spPr/>
    </dgm:pt>
    <dgm:pt modelId="{FD8C3A90-5B73-45E8-BE2A-16021E97B9E3}" type="pres">
      <dgm:prSet presAssocID="{D003D12B-FFEA-42C4-97D1-6ABA3C2B178B}" presName="node" presStyleLbl="node1" presStyleIdx="4" presStyleCnt="6">
        <dgm:presLayoutVars>
          <dgm:bulletEnabled val="1"/>
        </dgm:presLayoutVars>
      </dgm:prSet>
      <dgm:spPr>
        <a:solidFill>
          <a:schemeClr val="accent3"/>
        </a:solidFill>
      </dgm:spPr>
    </dgm:pt>
    <dgm:pt modelId="{03567CB7-EF0D-4052-9095-B7409745D7CE}" type="pres">
      <dgm:prSet presAssocID="{D003D12B-FFEA-42C4-97D1-6ABA3C2B178B}" presName="spNode" presStyleCnt="0"/>
      <dgm:spPr/>
    </dgm:pt>
    <dgm:pt modelId="{0A546B05-B167-49E3-9208-6DDF1DCB44A9}" type="pres">
      <dgm:prSet presAssocID="{B3EF1100-376B-4082-B512-7DB933F33338}" presName="sibTrans" presStyleLbl="sibTrans1D1" presStyleIdx="4" presStyleCnt="6"/>
      <dgm:spPr/>
    </dgm:pt>
    <dgm:pt modelId="{13590CE1-1237-4A87-99BA-BC13F7413B58}" type="pres">
      <dgm:prSet presAssocID="{EA2741A1-C2B7-4D5A-B00B-B53F4CE9DFB1}" presName="node" presStyleLbl="node1" presStyleIdx="5" presStyleCnt="6">
        <dgm:presLayoutVars>
          <dgm:bulletEnabled val="1"/>
        </dgm:presLayoutVars>
      </dgm:prSet>
      <dgm:spPr>
        <a:solidFill>
          <a:schemeClr val="accent2"/>
        </a:solidFill>
      </dgm:spPr>
    </dgm:pt>
    <dgm:pt modelId="{2455E9BA-D049-4378-8F8C-604987E04963}" type="pres">
      <dgm:prSet presAssocID="{EA2741A1-C2B7-4D5A-B00B-B53F4CE9DFB1}" presName="spNode" presStyleCnt="0"/>
      <dgm:spPr/>
    </dgm:pt>
    <dgm:pt modelId="{0E824255-F749-43C2-8E90-6768FEE06EFA}" type="pres">
      <dgm:prSet presAssocID="{6663B284-686F-4A0A-98EA-E0CDA966D5B5}" presName="sibTrans" presStyleLbl="sibTrans1D1" presStyleIdx="5" presStyleCnt="6"/>
      <dgm:spPr/>
    </dgm:pt>
  </dgm:ptLst>
  <dgm:cxnLst>
    <dgm:cxn modelId="{4F2A601F-4557-4F36-8261-3DC8B39DC17A}" type="presOf" srcId="{6663B284-686F-4A0A-98EA-E0CDA966D5B5}" destId="{0E824255-F749-43C2-8E90-6768FEE06EFA}" srcOrd="0" destOrd="0" presId="urn:microsoft.com/office/officeart/2005/8/layout/cycle6"/>
    <dgm:cxn modelId="{F4691F2C-32BF-4C52-8411-5AD312352D30}" srcId="{8DA56A3B-CE88-4BB8-990B-12A75E4B341F}" destId="{D003D12B-FFEA-42C4-97D1-6ABA3C2B178B}" srcOrd="4" destOrd="0" parTransId="{A7953D2F-FEDE-4500-9C55-407A6F633714}" sibTransId="{B3EF1100-376B-4082-B512-7DB933F33338}"/>
    <dgm:cxn modelId="{4332B234-66F0-464A-9687-E4C86E12D9BE}" type="presOf" srcId="{EE16B9EA-68CD-4CD0-AE57-3F6E5A0560B8}" destId="{EB7D9B02-FC3B-4D88-9F25-6CBB0EEAAC9A}" srcOrd="0" destOrd="0" presId="urn:microsoft.com/office/officeart/2005/8/layout/cycle6"/>
    <dgm:cxn modelId="{2DBCA235-301E-4AFA-B3E0-F64B9182C4BB}" srcId="{8DA56A3B-CE88-4BB8-990B-12A75E4B341F}" destId="{B1E05E91-33A6-4CCD-A05A-1DE4221DC6B1}" srcOrd="1" destOrd="0" parTransId="{F0ACE481-2D7C-4169-A60C-0B23CEB81016}" sibTransId="{4C3B2D7C-57EB-4E54-AF46-5AE98EC8AB9C}"/>
    <dgm:cxn modelId="{780B9B3F-D52E-454A-9EF4-F0E6E21E63B1}" type="presOf" srcId="{EA2741A1-C2B7-4D5A-B00B-B53F4CE9DFB1}" destId="{13590CE1-1237-4A87-99BA-BC13F7413B58}" srcOrd="0" destOrd="0" presId="urn:microsoft.com/office/officeart/2005/8/layout/cycle6"/>
    <dgm:cxn modelId="{46289B65-7BFA-4D79-8B07-487B333439FD}" type="presOf" srcId="{84DD40A8-A2E3-4D5C-A9E9-235841A68875}" destId="{5C44998C-7E58-4309-9F69-D963B92DE660}" srcOrd="0" destOrd="0" presId="urn:microsoft.com/office/officeart/2005/8/layout/cycle6"/>
    <dgm:cxn modelId="{B8DF5248-6D95-4508-B414-8E76A1F498C0}" type="presOf" srcId="{D003D12B-FFEA-42C4-97D1-6ABA3C2B178B}" destId="{FD8C3A90-5B73-45E8-BE2A-16021E97B9E3}" srcOrd="0" destOrd="0" presId="urn:microsoft.com/office/officeart/2005/8/layout/cycle6"/>
    <dgm:cxn modelId="{DD858D4A-0255-49B7-BA54-0162A2B21658}" type="presOf" srcId="{D31DCD46-A9E4-491C-AAA6-FA1C7B8B01FA}" destId="{EFFA4D1F-01C4-44B1-BE33-6351CA5C2167}" srcOrd="0" destOrd="0" presId="urn:microsoft.com/office/officeart/2005/8/layout/cycle6"/>
    <dgm:cxn modelId="{F03D0757-09A0-4976-8B7D-3B46938C5EBD}" type="presOf" srcId="{9E66019D-898C-4533-A3DB-426DAA67F3A0}" destId="{54803AA5-4CA1-4DEB-AD47-5E1A4E5223F5}" srcOrd="0" destOrd="0" presId="urn:microsoft.com/office/officeart/2005/8/layout/cycle6"/>
    <dgm:cxn modelId="{2BD16F57-F81F-4C35-84BE-241926514446}" srcId="{8DA56A3B-CE88-4BB8-990B-12A75E4B341F}" destId="{D31DCD46-A9E4-491C-AAA6-FA1C7B8B01FA}" srcOrd="3" destOrd="0" parTransId="{1D39F82F-29FA-422B-9684-DE05C3D11B7B}" sibTransId="{84DD40A8-A2E3-4D5C-A9E9-235841A68875}"/>
    <dgm:cxn modelId="{5D23BC81-813A-4CF9-A917-38BE44F74BEE}" srcId="{8DA56A3B-CE88-4BB8-990B-12A75E4B341F}" destId="{EE16B9EA-68CD-4CD0-AE57-3F6E5A0560B8}" srcOrd="2" destOrd="0" parTransId="{F3CFA7AC-EC6F-4270-937B-4B65DAADAA39}" sibTransId="{DE4D1CE2-897D-4D7A-960C-C5D5FD24A533}"/>
    <dgm:cxn modelId="{E9547584-56D3-4F13-A989-880DB9286D27}" type="presOf" srcId="{4C3B2D7C-57EB-4E54-AF46-5AE98EC8AB9C}" destId="{F9F4B2C5-8195-48F9-8816-3EAE124093E1}" srcOrd="0" destOrd="0" presId="urn:microsoft.com/office/officeart/2005/8/layout/cycle6"/>
    <dgm:cxn modelId="{A7402F89-4E05-427C-BC08-651CE8B1E024}" type="presOf" srcId="{0131912C-99B6-4329-8C18-A2B20F36AA7D}" destId="{FE9B9991-6D25-47A6-8AC6-E6BF059C04F6}" srcOrd="0" destOrd="0" presId="urn:microsoft.com/office/officeart/2005/8/layout/cycle6"/>
    <dgm:cxn modelId="{9A34AC9E-DB16-43E8-838C-4A664D88B766}" type="presOf" srcId="{B3EF1100-376B-4082-B512-7DB933F33338}" destId="{0A546B05-B167-49E3-9208-6DDF1DCB44A9}" srcOrd="0" destOrd="0" presId="urn:microsoft.com/office/officeart/2005/8/layout/cycle6"/>
    <dgm:cxn modelId="{E67D4CA1-E8C6-4AAA-8A22-D9F2B2FD09A2}" srcId="{8DA56A3B-CE88-4BB8-990B-12A75E4B341F}" destId="{0131912C-99B6-4329-8C18-A2B20F36AA7D}" srcOrd="0" destOrd="0" parTransId="{8B825A5E-44B7-4F73-951A-C09FFD9FD033}" sibTransId="{9E66019D-898C-4533-A3DB-426DAA67F3A0}"/>
    <dgm:cxn modelId="{D1AA80C0-600D-40E3-B34B-77BFBE68354E}" srcId="{8DA56A3B-CE88-4BB8-990B-12A75E4B341F}" destId="{EA2741A1-C2B7-4D5A-B00B-B53F4CE9DFB1}" srcOrd="5" destOrd="0" parTransId="{C7A23205-09B4-457A-B695-2B92755897E0}" sibTransId="{6663B284-686F-4A0A-98EA-E0CDA966D5B5}"/>
    <dgm:cxn modelId="{03A671C4-3A95-46D9-BBA5-960870D731E8}" type="presOf" srcId="{DE4D1CE2-897D-4D7A-960C-C5D5FD24A533}" destId="{3D523D54-4EBA-4FBD-8007-845916ED4D75}" srcOrd="0" destOrd="0" presId="urn:microsoft.com/office/officeart/2005/8/layout/cycle6"/>
    <dgm:cxn modelId="{DDBB90E6-32AB-4595-A17C-7F355E85D6E6}" type="presOf" srcId="{B1E05E91-33A6-4CCD-A05A-1DE4221DC6B1}" destId="{BB009B23-C234-4237-B538-0D31EBAF2870}" srcOrd="0" destOrd="0" presId="urn:microsoft.com/office/officeart/2005/8/layout/cycle6"/>
    <dgm:cxn modelId="{55C6C9EC-F957-41C2-B31F-0C4B89B14FDD}" type="presOf" srcId="{8DA56A3B-CE88-4BB8-990B-12A75E4B341F}" destId="{B84FF1D7-B5A9-4C23-AC40-29C5087A65F2}" srcOrd="0" destOrd="0" presId="urn:microsoft.com/office/officeart/2005/8/layout/cycle6"/>
    <dgm:cxn modelId="{ED093199-28A6-44DB-861C-0EA5100F9770}" type="presParOf" srcId="{B84FF1D7-B5A9-4C23-AC40-29C5087A65F2}" destId="{FE9B9991-6D25-47A6-8AC6-E6BF059C04F6}" srcOrd="0" destOrd="0" presId="urn:microsoft.com/office/officeart/2005/8/layout/cycle6"/>
    <dgm:cxn modelId="{8F27ECC5-5AE1-4615-944A-408A1E1E2AB1}" type="presParOf" srcId="{B84FF1D7-B5A9-4C23-AC40-29C5087A65F2}" destId="{F364F94E-37F6-41B2-BDC2-5C1AB96E3461}" srcOrd="1" destOrd="0" presId="urn:microsoft.com/office/officeart/2005/8/layout/cycle6"/>
    <dgm:cxn modelId="{BDD2C101-D815-4691-A005-C8ABAF565971}" type="presParOf" srcId="{B84FF1D7-B5A9-4C23-AC40-29C5087A65F2}" destId="{54803AA5-4CA1-4DEB-AD47-5E1A4E5223F5}" srcOrd="2" destOrd="0" presId="urn:microsoft.com/office/officeart/2005/8/layout/cycle6"/>
    <dgm:cxn modelId="{2E7B03EC-3C29-4834-9A52-06F8AC0C523C}" type="presParOf" srcId="{B84FF1D7-B5A9-4C23-AC40-29C5087A65F2}" destId="{BB009B23-C234-4237-B538-0D31EBAF2870}" srcOrd="3" destOrd="0" presId="urn:microsoft.com/office/officeart/2005/8/layout/cycle6"/>
    <dgm:cxn modelId="{A2D24660-828D-449D-8E4D-BBF8FB8569A6}" type="presParOf" srcId="{B84FF1D7-B5A9-4C23-AC40-29C5087A65F2}" destId="{7BBDC270-15F7-4411-B12F-FBEEAE2214F4}" srcOrd="4" destOrd="0" presId="urn:microsoft.com/office/officeart/2005/8/layout/cycle6"/>
    <dgm:cxn modelId="{6D10A573-7338-4689-A49E-F386A281820F}" type="presParOf" srcId="{B84FF1D7-B5A9-4C23-AC40-29C5087A65F2}" destId="{F9F4B2C5-8195-48F9-8816-3EAE124093E1}" srcOrd="5" destOrd="0" presId="urn:microsoft.com/office/officeart/2005/8/layout/cycle6"/>
    <dgm:cxn modelId="{764D2713-DE31-4E26-AD9A-4B38C0EF4DE9}" type="presParOf" srcId="{B84FF1D7-B5A9-4C23-AC40-29C5087A65F2}" destId="{EB7D9B02-FC3B-4D88-9F25-6CBB0EEAAC9A}" srcOrd="6" destOrd="0" presId="urn:microsoft.com/office/officeart/2005/8/layout/cycle6"/>
    <dgm:cxn modelId="{E5B78BDE-BC91-4D13-9F24-77EC71C2FC7D}" type="presParOf" srcId="{B84FF1D7-B5A9-4C23-AC40-29C5087A65F2}" destId="{5AB4BE88-8EF2-41CD-A85A-4C19BF1CCDC3}" srcOrd="7" destOrd="0" presId="urn:microsoft.com/office/officeart/2005/8/layout/cycle6"/>
    <dgm:cxn modelId="{2889F7EB-4E61-43F5-9112-658AC2EB67AB}" type="presParOf" srcId="{B84FF1D7-B5A9-4C23-AC40-29C5087A65F2}" destId="{3D523D54-4EBA-4FBD-8007-845916ED4D75}" srcOrd="8" destOrd="0" presId="urn:microsoft.com/office/officeart/2005/8/layout/cycle6"/>
    <dgm:cxn modelId="{6EB045D0-3DAD-4FD5-B0DF-EF3975D3B11D}" type="presParOf" srcId="{B84FF1D7-B5A9-4C23-AC40-29C5087A65F2}" destId="{EFFA4D1F-01C4-44B1-BE33-6351CA5C2167}" srcOrd="9" destOrd="0" presId="urn:microsoft.com/office/officeart/2005/8/layout/cycle6"/>
    <dgm:cxn modelId="{6EA6A284-9981-4D4D-BADB-D53E1F9C5C26}" type="presParOf" srcId="{B84FF1D7-B5A9-4C23-AC40-29C5087A65F2}" destId="{C953D47E-188E-456C-9DC2-3D2C5A5DFE0F}" srcOrd="10" destOrd="0" presId="urn:microsoft.com/office/officeart/2005/8/layout/cycle6"/>
    <dgm:cxn modelId="{DAAFB78A-B3F6-4648-A358-42BCDEF30AE9}" type="presParOf" srcId="{B84FF1D7-B5A9-4C23-AC40-29C5087A65F2}" destId="{5C44998C-7E58-4309-9F69-D963B92DE660}" srcOrd="11" destOrd="0" presId="urn:microsoft.com/office/officeart/2005/8/layout/cycle6"/>
    <dgm:cxn modelId="{517D883E-FC3E-45B1-9A51-08F4B4A13172}" type="presParOf" srcId="{B84FF1D7-B5A9-4C23-AC40-29C5087A65F2}" destId="{FD8C3A90-5B73-45E8-BE2A-16021E97B9E3}" srcOrd="12" destOrd="0" presId="urn:microsoft.com/office/officeart/2005/8/layout/cycle6"/>
    <dgm:cxn modelId="{30A44041-1692-4EBA-81D5-A3577DE46864}" type="presParOf" srcId="{B84FF1D7-B5A9-4C23-AC40-29C5087A65F2}" destId="{03567CB7-EF0D-4052-9095-B7409745D7CE}" srcOrd="13" destOrd="0" presId="urn:microsoft.com/office/officeart/2005/8/layout/cycle6"/>
    <dgm:cxn modelId="{E3974BC2-7ECD-4554-90AA-F98EAB816C26}" type="presParOf" srcId="{B84FF1D7-B5A9-4C23-AC40-29C5087A65F2}" destId="{0A546B05-B167-49E3-9208-6DDF1DCB44A9}" srcOrd="14" destOrd="0" presId="urn:microsoft.com/office/officeart/2005/8/layout/cycle6"/>
    <dgm:cxn modelId="{79212FB4-87FD-4BF0-865C-E446378683F4}" type="presParOf" srcId="{B84FF1D7-B5A9-4C23-AC40-29C5087A65F2}" destId="{13590CE1-1237-4A87-99BA-BC13F7413B58}" srcOrd="15" destOrd="0" presId="urn:microsoft.com/office/officeart/2005/8/layout/cycle6"/>
    <dgm:cxn modelId="{CAD3159A-A523-48AC-9FFB-73BCA73F5A2F}" type="presParOf" srcId="{B84FF1D7-B5A9-4C23-AC40-29C5087A65F2}" destId="{2455E9BA-D049-4378-8F8C-604987E04963}" srcOrd="16" destOrd="0" presId="urn:microsoft.com/office/officeart/2005/8/layout/cycle6"/>
    <dgm:cxn modelId="{8E5605B9-EEBB-4EA8-8D9E-93D84B9B6CED}" type="presParOf" srcId="{B84FF1D7-B5A9-4C23-AC40-29C5087A65F2}" destId="{0E824255-F749-43C2-8E90-6768FEE06EFA}" srcOrd="17" destOrd="0" presId="urn:microsoft.com/office/officeart/2005/8/layout/cycle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9DB72-E36D-4119-88D3-070A834D50D1}">
      <dsp:nvSpPr>
        <dsp:cNvPr id="0" name=""/>
        <dsp:cNvSpPr/>
      </dsp:nvSpPr>
      <dsp:spPr>
        <a:xfrm>
          <a:off x="940593" y="0"/>
          <a:ext cx="1881187" cy="1376362"/>
        </a:xfrm>
        <a:prstGeom prst="trapezoid">
          <a:avLst>
            <a:gd name="adj" fmla="val 68339"/>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a:solidFill>
                <a:schemeClr val="bg1"/>
              </a:solidFill>
              <a:latin typeface="Century Gothic" panose="020F0302020204030204"/>
            </a:rPr>
            <a:t>CM</a:t>
          </a:r>
          <a:endParaRPr lang="en-US" sz="2700" kern="1200">
            <a:solidFill>
              <a:schemeClr val="bg1"/>
            </a:solidFill>
          </a:endParaRPr>
        </a:p>
      </dsp:txBody>
      <dsp:txXfrm>
        <a:off x="940593" y="0"/>
        <a:ext cx="1881187" cy="1376362"/>
      </dsp:txXfrm>
    </dsp:sp>
    <dsp:sp modelId="{BC39CC48-AFE4-46C8-B377-2CFB72A9EDB0}">
      <dsp:nvSpPr>
        <dsp:cNvPr id="0" name=""/>
        <dsp:cNvSpPr/>
      </dsp:nvSpPr>
      <dsp:spPr>
        <a:xfrm>
          <a:off x="0" y="1376362"/>
          <a:ext cx="3762375" cy="1376362"/>
        </a:xfrm>
        <a:prstGeom prst="trapezoid">
          <a:avLst>
            <a:gd name="adj" fmla="val 68339"/>
          </a:avLst>
        </a:prstGeom>
        <a:solidFill>
          <a:srgbClr val="0061E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a:solidFill>
                <a:schemeClr val="bg1"/>
              </a:solidFill>
              <a:latin typeface="Century Gothic" panose="020F0302020204030204"/>
            </a:rPr>
            <a:t>Fundamentals</a:t>
          </a:r>
          <a:endParaRPr lang="en-US" sz="2700" kern="1200">
            <a:solidFill>
              <a:schemeClr val="bg1"/>
            </a:solidFill>
          </a:endParaRPr>
        </a:p>
      </dsp:txBody>
      <dsp:txXfrm>
        <a:off x="658415" y="1376362"/>
        <a:ext cx="2445543" cy="13763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9D3CD-ADEC-4CEC-A07D-679F8D45AF2B}">
      <dsp:nvSpPr>
        <dsp:cNvPr id="0" name=""/>
        <dsp:cNvSpPr/>
      </dsp:nvSpPr>
      <dsp:spPr>
        <a:xfrm>
          <a:off x="0" y="369581"/>
          <a:ext cx="3740807" cy="554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A08505-0E71-44AF-AA7A-951A07816977}">
      <dsp:nvSpPr>
        <dsp:cNvPr id="0" name=""/>
        <dsp:cNvSpPr/>
      </dsp:nvSpPr>
      <dsp:spPr>
        <a:xfrm>
          <a:off x="187040" y="44861"/>
          <a:ext cx="2618564" cy="6494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976" tIns="0" rIns="98976" bIns="0" numCol="1" spcCol="1270" anchor="ctr" anchorCtr="0">
          <a:noAutofit/>
        </a:bodyPr>
        <a:lstStyle/>
        <a:p>
          <a:pPr marL="0" lvl="0" indent="0" algn="l" defTabSz="977900">
            <a:lnSpc>
              <a:spcPct val="90000"/>
            </a:lnSpc>
            <a:spcBef>
              <a:spcPct val="0"/>
            </a:spcBef>
            <a:spcAft>
              <a:spcPct val="35000"/>
            </a:spcAft>
            <a:buNone/>
          </a:pPr>
          <a:r>
            <a:rPr lang="en-US" sz="2200" kern="1200">
              <a:latin typeface="Century Gothic" panose="020F0302020204030204"/>
            </a:rPr>
            <a:t>Goals</a:t>
          </a:r>
          <a:endParaRPr lang="en-US" sz="2200" kern="1200"/>
        </a:p>
      </dsp:txBody>
      <dsp:txXfrm>
        <a:off x="218743" y="76564"/>
        <a:ext cx="2555158" cy="586034"/>
      </dsp:txXfrm>
    </dsp:sp>
    <dsp:sp modelId="{1BE75BC4-67DC-452F-AEBF-DABDB9F5DDF3}">
      <dsp:nvSpPr>
        <dsp:cNvPr id="0" name=""/>
        <dsp:cNvSpPr/>
      </dsp:nvSpPr>
      <dsp:spPr>
        <a:xfrm>
          <a:off x="0" y="1367501"/>
          <a:ext cx="3740807" cy="554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4AB4C1-6373-40B6-A7AF-7AF3F788ACE0}">
      <dsp:nvSpPr>
        <dsp:cNvPr id="0" name=""/>
        <dsp:cNvSpPr/>
      </dsp:nvSpPr>
      <dsp:spPr>
        <a:xfrm>
          <a:off x="187040" y="1042782"/>
          <a:ext cx="2618564" cy="64944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976" tIns="0" rIns="98976" bIns="0" numCol="1" spcCol="1270" anchor="ctr" anchorCtr="0">
          <a:noAutofit/>
        </a:bodyPr>
        <a:lstStyle/>
        <a:p>
          <a:pPr marL="0" lvl="0" indent="0" algn="l" defTabSz="977900">
            <a:lnSpc>
              <a:spcPct val="90000"/>
            </a:lnSpc>
            <a:spcBef>
              <a:spcPct val="0"/>
            </a:spcBef>
            <a:spcAft>
              <a:spcPct val="35000"/>
            </a:spcAft>
            <a:buNone/>
          </a:pPr>
          <a:r>
            <a:rPr lang="en-US" sz="2200" kern="1200">
              <a:latin typeface="Century Gothic" panose="020F0302020204030204"/>
            </a:rPr>
            <a:t>Vision</a:t>
          </a:r>
          <a:endParaRPr lang="en-US" sz="2200" kern="1200"/>
        </a:p>
      </dsp:txBody>
      <dsp:txXfrm>
        <a:off x="218743" y="1074485"/>
        <a:ext cx="2555158" cy="586034"/>
      </dsp:txXfrm>
    </dsp:sp>
    <dsp:sp modelId="{CA66FB9D-8AEB-407E-944C-6A52A3E9018E}">
      <dsp:nvSpPr>
        <dsp:cNvPr id="0" name=""/>
        <dsp:cNvSpPr/>
      </dsp:nvSpPr>
      <dsp:spPr>
        <a:xfrm>
          <a:off x="0" y="2365421"/>
          <a:ext cx="3740807" cy="5544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D72909-A03A-4D14-B0DC-155BDB27EDF4}">
      <dsp:nvSpPr>
        <dsp:cNvPr id="0" name=""/>
        <dsp:cNvSpPr/>
      </dsp:nvSpPr>
      <dsp:spPr>
        <a:xfrm>
          <a:off x="187040" y="2040702"/>
          <a:ext cx="2618564" cy="649440"/>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976" tIns="0" rIns="98976" bIns="0" numCol="1" spcCol="1270" anchor="ctr" anchorCtr="0">
          <a:noAutofit/>
        </a:bodyPr>
        <a:lstStyle/>
        <a:p>
          <a:pPr marL="0" lvl="0" indent="0" algn="l" defTabSz="977900">
            <a:lnSpc>
              <a:spcPct val="90000"/>
            </a:lnSpc>
            <a:spcBef>
              <a:spcPct val="0"/>
            </a:spcBef>
            <a:spcAft>
              <a:spcPct val="35000"/>
            </a:spcAft>
            <a:buNone/>
          </a:pPr>
          <a:r>
            <a:rPr lang="en-US" sz="2200" kern="1200">
              <a:latin typeface="Century Gothic" panose="020F0302020204030204"/>
            </a:rPr>
            <a:t>Mission</a:t>
          </a:r>
          <a:endParaRPr lang="en-US" sz="2200" kern="1200"/>
        </a:p>
      </dsp:txBody>
      <dsp:txXfrm>
        <a:off x="218743" y="2072405"/>
        <a:ext cx="2555158"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B0696-D82D-46C6-8720-83DD2657B508}">
      <dsp:nvSpPr>
        <dsp:cNvPr id="0" name=""/>
        <dsp:cNvSpPr/>
      </dsp:nvSpPr>
      <dsp:spPr>
        <a:xfrm>
          <a:off x="1292707" y="732"/>
          <a:ext cx="1348410" cy="1348410"/>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latin typeface="Century Gothic" panose="020F0302020204030204"/>
            </a:rPr>
            <a:t>Train</a:t>
          </a:r>
          <a:endParaRPr lang="en-US" sz="1300" kern="1200"/>
        </a:p>
      </dsp:txBody>
      <dsp:txXfrm>
        <a:off x="1490177" y="198202"/>
        <a:ext cx="953470" cy="953470"/>
      </dsp:txXfrm>
    </dsp:sp>
    <dsp:sp modelId="{9055F51E-A90F-4212-886A-184031F6A827}">
      <dsp:nvSpPr>
        <dsp:cNvPr id="0" name=""/>
        <dsp:cNvSpPr/>
      </dsp:nvSpPr>
      <dsp:spPr>
        <a:xfrm rot="3600000">
          <a:off x="2288751" y="1316217"/>
          <a:ext cx="359554" cy="4550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315718" y="1360528"/>
        <a:ext cx="251688" cy="273052"/>
      </dsp:txXfrm>
    </dsp:sp>
    <dsp:sp modelId="{B03C473D-6048-4DC4-9D6A-2D74A4C89F0C}">
      <dsp:nvSpPr>
        <dsp:cNvPr id="0" name=""/>
        <dsp:cNvSpPr/>
      </dsp:nvSpPr>
      <dsp:spPr>
        <a:xfrm>
          <a:off x="2306114" y="1756006"/>
          <a:ext cx="1348410" cy="1348410"/>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latin typeface="Century Gothic" panose="020F0302020204030204"/>
            </a:rPr>
            <a:t>Implement</a:t>
          </a:r>
          <a:endParaRPr lang="en-US" sz="1300" kern="1200"/>
        </a:p>
      </dsp:txBody>
      <dsp:txXfrm>
        <a:off x="2503584" y="1953476"/>
        <a:ext cx="953470" cy="953470"/>
      </dsp:txXfrm>
    </dsp:sp>
    <dsp:sp modelId="{754F1703-34A1-482D-B26B-A317E4BE4898}">
      <dsp:nvSpPr>
        <dsp:cNvPr id="0" name=""/>
        <dsp:cNvSpPr/>
      </dsp:nvSpPr>
      <dsp:spPr>
        <a:xfrm rot="10800000">
          <a:off x="1797311" y="2202667"/>
          <a:ext cx="359554" cy="4550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1905177" y="2293685"/>
        <a:ext cx="251688" cy="273052"/>
      </dsp:txXfrm>
    </dsp:sp>
    <dsp:sp modelId="{BD58438D-E363-44ED-84D4-7975557C645E}">
      <dsp:nvSpPr>
        <dsp:cNvPr id="0" name=""/>
        <dsp:cNvSpPr/>
      </dsp:nvSpPr>
      <dsp:spPr>
        <a:xfrm>
          <a:off x="279299" y="1756006"/>
          <a:ext cx="1348410" cy="13484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latin typeface="Century Gothic" panose="020F0302020204030204"/>
            </a:rPr>
            <a:t>Improve</a:t>
          </a:r>
          <a:endParaRPr lang="en-US" sz="1300" kern="1200"/>
        </a:p>
      </dsp:txBody>
      <dsp:txXfrm>
        <a:off x="476769" y="1953476"/>
        <a:ext cx="953470" cy="953470"/>
      </dsp:txXfrm>
    </dsp:sp>
    <dsp:sp modelId="{48A33DA4-26B2-47D1-A74A-AE91C1C07470}">
      <dsp:nvSpPr>
        <dsp:cNvPr id="0" name=""/>
        <dsp:cNvSpPr/>
      </dsp:nvSpPr>
      <dsp:spPr>
        <a:xfrm rot="18000000">
          <a:off x="1275343" y="1333843"/>
          <a:ext cx="359554" cy="4550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302310" y="1471568"/>
        <a:ext cx="251688" cy="2730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B9991-6D25-47A6-8AC6-E6BF059C04F6}">
      <dsp:nvSpPr>
        <dsp:cNvPr id="0" name=""/>
        <dsp:cNvSpPr/>
      </dsp:nvSpPr>
      <dsp:spPr>
        <a:xfrm>
          <a:off x="1731240" y="1772"/>
          <a:ext cx="899968" cy="5849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latin typeface="Century Gothic" panose="020F0302020204030204"/>
            </a:rPr>
            <a:t>EHS</a:t>
          </a:r>
          <a:endParaRPr lang="en-US" sz="900" kern="1200"/>
        </a:p>
      </dsp:txBody>
      <dsp:txXfrm>
        <a:off x="1759796" y="30328"/>
        <a:ext cx="842856" cy="527867"/>
      </dsp:txXfrm>
    </dsp:sp>
    <dsp:sp modelId="{54803AA5-4CA1-4DEB-AD47-5E1A4E5223F5}">
      <dsp:nvSpPr>
        <dsp:cNvPr id="0" name=""/>
        <dsp:cNvSpPr/>
      </dsp:nvSpPr>
      <dsp:spPr>
        <a:xfrm>
          <a:off x="803849" y="294261"/>
          <a:ext cx="2754751" cy="2754751"/>
        </a:xfrm>
        <a:custGeom>
          <a:avLst/>
          <a:gdLst/>
          <a:ahLst/>
          <a:cxnLst/>
          <a:rect l="0" t="0" r="0" b="0"/>
          <a:pathLst>
            <a:path>
              <a:moveTo>
                <a:pt x="1833102" y="77576"/>
              </a:moveTo>
              <a:arcTo wR="1377375" hR="1377375" stAng="17359281" swAng="149994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B009B23-C234-4237-B538-0D31EBAF2870}">
      <dsp:nvSpPr>
        <dsp:cNvPr id="0" name=""/>
        <dsp:cNvSpPr/>
      </dsp:nvSpPr>
      <dsp:spPr>
        <a:xfrm>
          <a:off x="2924083" y="690459"/>
          <a:ext cx="899968" cy="584979"/>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latin typeface="Century Gothic" panose="020F0302020204030204"/>
            </a:rPr>
            <a:t>Operations</a:t>
          </a:r>
          <a:endParaRPr lang="en-US" sz="900" kern="1200"/>
        </a:p>
      </dsp:txBody>
      <dsp:txXfrm>
        <a:off x="2952639" y="719015"/>
        <a:ext cx="842856" cy="527867"/>
      </dsp:txXfrm>
    </dsp:sp>
    <dsp:sp modelId="{F9F4B2C5-8195-48F9-8816-3EAE124093E1}">
      <dsp:nvSpPr>
        <dsp:cNvPr id="0" name=""/>
        <dsp:cNvSpPr/>
      </dsp:nvSpPr>
      <dsp:spPr>
        <a:xfrm>
          <a:off x="803849" y="294261"/>
          <a:ext cx="2754751" cy="2754751"/>
        </a:xfrm>
        <a:custGeom>
          <a:avLst/>
          <a:gdLst/>
          <a:ahLst/>
          <a:cxnLst/>
          <a:rect l="0" t="0" r="0" b="0"/>
          <a:pathLst>
            <a:path>
              <a:moveTo>
                <a:pt x="2698796" y="988773"/>
              </a:moveTo>
              <a:arcTo wR="1377375" hR="1377375" stAng="20616748" swAng="196650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B7D9B02-FC3B-4D88-9F25-6CBB0EEAAC9A}">
      <dsp:nvSpPr>
        <dsp:cNvPr id="0" name=""/>
        <dsp:cNvSpPr/>
      </dsp:nvSpPr>
      <dsp:spPr>
        <a:xfrm>
          <a:off x="2924083" y="2067835"/>
          <a:ext cx="899968" cy="584979"/>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latin typeface="Century Gothic" panose="020F0302020204030204"/>
            </a:rPr>
            <a:t>Quality</a:t>
          </a:r>
          <a:endParaRPr lang="en-US" sz="900" kern="1200"/>
        </a:p>
      </dsp:txBody>
      <dsp:txXfrm>
        <a:off x="2952639" y="2096391"/>
        <a:ext cx="842856" cy="527867"/>
      </dsp:txXfrm>
    </dsp:sp>
    <dsp:sp modelId="{3D523D54-4EBA-4FBD-8007-845916ED4D75}">
      <dsp:nvSpPr>
        <dsp:cNvPr id="0" name=""/>
        <dsp:cNvSpPr/>
      </dsp:nvSpPr>
      <dsp:spPr>
        <a:xfrm>
          <a:off x="803849" y="294261"/>
          <a:ext cx="2754751" cy="2754751"/>
        </a:xfrm>
        <a:custGeom>
          <a:avLst/>
          <a:gdLst/>
          <a:ahLst/>
          <a:cxnLst/>
          <a:rect l="0" t="0" r="0" b="0"/>
          <a:pathLst>
            <a:path>
              <a:moveTo>
                <a:pt x="2339706" y="2362811"/>
              </a:moveTo>
              <a:arcTo wR="1377375" hR="1377375" stAng="2740777" swAng="149994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FFA4D1F-01C4-44B1-BE33-6351CA5C2167}">
      <dsp:nvSpPr>
        <dsp:cNvPr id="0" name=""/>
        <dsp:cNvSpPr/>
      </dsp:nvSpPr>
      <dsp:spPr>
        <a:xfrm>
          <a:off x="1731240" y="2756523"/>
          <a:ext cx="899968" cy="584979"/>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latin typeface="Century Gothic" panose="020F0302020204030204"/>
            </a:rPr>
            <a:t>Engeneering</a:t>
          </a:r>
          <a:endParaRPr lang="en-US" sz="900" kern="1200"/>
        </a:p>
      </dsp:txBody>
      <dsp:txXfrm>
        <a:off x="1759796" y="2785079"/>
        <a:ext cx="842856" cy="527867"/>
      </dsp:txXfrm>
    </dsp:sp>
    <dsp:sp modelId="{5C44998C-7E58-4309-9F69-D963B92DE660}">
      <dsp:nvSpPr>
        <dsp:cNvPr id="0" name=""/>
        <dsp:cNvSpPr/>
      </dsp:nvSpPr>
      <dsp:spPr>
        <a:xfrm>
          <a:off x="803849" y="294261"/>
          <a:ext cx="2754751" cy="2754751"/>
        </a:xfrm>
        <a:custGeom>
          <a:avLst/>
          <a:gdLst/>
          <a:ahLst/>
          <a:cxnLst/>
          <a:rect l="0" t="0" r="0" b="0"/>
          <a:pathLst>
            <a:path>
              <a:moveTo>
                <a:pt x="921648" y="2677174"/>
              </a:moveTo>
              <a:arcTo wR="1377375" hR="1377375" stAng="6559281" swAng="149994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D8C3A90-5B73-45E8-BE2A-16021E97B9E3}">
      <dsp:nvSpPr>
        <dsp:cNvPr id="0" name=""/>
        <dsp:cNvSpPr/>
      </dsp:nvSpPr>
      <dsp:spPr>
        <a:xfrm>
          <a:off x="538398" y="2067835"/>
          <a:ext cx="899968" cy="584979"/>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latin typeface="Century Gothic" panose="020F0302020204030204"/>
            </a:rPr>
            <a:t>Reliability</a:t>
          </a:r>
          <a:endParaRPr lang="en-US" sz="900" kern="1200"/>
        </a:p>
      </dsp:txBody>
      <dsp:txXfrm>
        <a:off x="566954" y="2096391"/>
        <a:ext cx="842856" cy="527867"/>
      </dsp:txXfrm>
    </dsp:sp>
    <dsp:sp modelId="{0A546B05-B167-49E3-9208-6DDF1DCB44A9}">
      <dsp:nvSpPr>
        <dsp:cNvPr id="0" name=""/>
        <dsp:cNvSpPr/>
      </dsp:nvSpPr>
      <dsp:spPr>
        <a:xfrm>
          <a:off x="803849" y="294261"/>
          <a:ext cx="2754751" cy="2754751"/>
        </a:xfrm>
        <a:custGeom>
          <a:avLst/>
          <a:gdLst/>
          <a:ahLst/>
          <a:cxnLst/>
          <a:rect l="0" t="0" r="0" b="0"/>
          <a:pathLst>
            <a:path>
              <a:moveTo>
                <a:pt x="55955" y="1765978"/>
              </a:moveTo>
              <a:arcTo wR="1377375" hR="1377375" stAng="9816748" swAng="196650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3590CE1-1237-4A87-99BA-BC13F7413B58}">
      <dsp:nvSpPr>
        <dsp:cNvPr id="0" name=""/>
        <dsp:cNvSpPr/>
      </dsp:nvSpPr>
      <dsp:spPr>
        <a:xfrm>
          <a:off x="538398" y="690459"/>
          <a:ext cx="899968" cy="584979"/>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latin typeface="Century Gothic" panose="020F0302020204030204"/>
            </a:rPr>
            <a:t>Maintenance</a:t>
          </a:r>
        </a:p>
      </dsp:txBody>
      <dsp:txXfrm>
        <a:off x="566954" y="719015"/>
        <a:ext cx="842856" cy="527867"/>
      </dsp:txXfrm>
    </dsp:sp>
    <dsp:sp modelId="{0E824255-F749-43C2-8E90-6768FEE06EFA}">
      <dsp:nvSpPr>
        <dsp:cNvPr id="0" name=""/>
        <dsp:cNvSpPr/>
      </dsp:nvSpPr>
      <dsp:spPr>
        <a:xfrm>
          <a:off x="803849" y="294261"/>
          <a:ext cx="2754751" cy="2754751"/>
        </a:xfrm>
        <a:custGeom>
          <a:avLst/>
          <a:gdLst/>
          <a:ahLst/>
          <a:cxnLst/>
          <a:rect l="0" t="0" r="0" b="0"/>
          <a:pathLst>
            <a:path>
              <a:moveTo>
                <a:pt x="415044" y="391940"/>
              </a:moveTo>
              <a:arcTo wR="1377375" hR="1377375" stAng="13540777" swAng="149994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CD36E3-9A82-4FBE-8CB1-CC35D5CB76D8}" type="datetimeFigureOut">
              <a:rPr lang="en-US" smtClean="0"/>
              <a:t>12/29/2025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D184B8-EB4B-4A2E-ADF7-A483570FE32A}" type="slidenum">
              <a:rPr lang="en-US" smtClean="0"/>
              <a:t>‹#›</a:t>
            </a:fld>
            <a:endParaRPr lang="en-US"/>
          </a:p>
        </p:txBody>
      </p:sp>
    </p:spTree>
    <p:extLst>
      <p:ext uri="{BB962C8B-B14F-4D97-AF65-F5344CB8AC3E}">
        <p14:creationId xmlns:p14="http://schemas.microsoft.com/office/powerpoint/2010/main" val="2383998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F1008-09A4-A856-6D2A-05282D4AAE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98E619-6AAC-646D-434B-9854E403DE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70DCF-C893-8A0D-980C-CEACBB0081EF}"/>
              </a:ext>
            </a:extLst>
          </p:cNvPr>
          <p:cNvSpPr>
            <a:spLocks noGrp="1"/>
          </p:cNvSpPr>
          <p:nvPr>
            <p:ph type="body" idx="1"/>
          </p:nvPr>
        </p:nvSpPr>
        <p:spPr/>
        <p:txBody>
          <a:bodyPr/>
          <a:lstStyle/>
          <a:p>
            <a:r>
              <a:rPr lang="en-US"/>
              <a:t>No changes</a:t>
            </a:r>
          </a:p>
        </p:txBody>
      </p:sp>
      <p:sp>
        <p:nvSpPr>
          <p:cNvPr id="4" name="Slide Number Placeholder 3">
            <a:extLst>
              <a:ext uri="{FF2B5EF4-FFF2-40B4-BE49-F238E27FC236}">
                <a16:creationId xmlns:a16="http://schemas.microsoft.com/office/drawing/2014/main" id="{0303BD91-55C2-6980-1EFF-DBF3E0B5E4A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D184B8-EB4B-4A2E-ADF7-A483570FE32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53230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C3BD5-9C5E-A49A-BBE5-A76822FC9D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777E7C-8FB4-82F0-CC66-7CC11F6408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AD38DA-AC91-A442-FC95-996E6EE73E0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D48C068-6078-6295-5096-A4D0E48D7E4B}"/>
              </a:ext>
            </a:extLst>
          </p:cNvPr>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257205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68ED8-4356-9F2C-D3EB-80E62DD10D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429899-D317-97DA-063D-DEFF60FB17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219641-90E4-CC22-5918-40218E5EEBDF}"/>
              </a:ext>
            </a:extLst>
          </p:cNvPr>
          <p:cNvSpPr>
            <a:spLocks noGrp="1"/>
          </p:cNvSpPr>
          <p:nvPr>
            <p:ph type="body" idx="1"/>
          </p:nvPr>
        </p:nvSpPr>
        <p:spPr/>
        <p:txBody>
          <a:bodyPr/>
          <a:lstStyle/>
          <a:p>
            <a:r>
              <a:rPr lang="en-US"/>
              <a:t>No changes</a:t>
            </a:r>
          </a:p>
        </p:txBody>
      </p:sp>
      <p:sp>
        <p:nvSpPr>
          <p:cNvPr id="4" name="Slide Number Placeholder 3">
            <a:extLst>
              <a:ext uri="{FF2B5EF4-FFF2-40B4-BE49-F238E27FC236}">
                <a16:creationId xmlns:a16="http://schemas.microsoft.com/office/drawing/2014/main" id="{1EE93EDF-8FCC-9567-880B-5A7586EAA0B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D184B8-EB4B-4A2E-ADF7-A483570FE32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56253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E6D94-2392-2523-269B-43F69D1E59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FA498E-97C6-54E1-4287-E85F376051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EB4A51-9C70-B2EF-CDCE-4AA639C75AD2}"/>
              </a:ext>
            </a:extLst>
          </p:cNvPr>
          <p:cNvSpPr>
            <a:spLocks noGrp="1"/>
          </p:cNvSpPr>
          <p:nvPr>
            <p:ph type="body" idx="1"/>
          </p:nvPr>
        </p:nvSpPr>
        <p:spPr/>
        <p:txBody>
          <a:bodyPr/>
          <a:lstStyle/>
          <a:p>
            <a:r>
              <a:rPr lang="en-US"/>
              <a:t>No changes</a:t>
            </a:r>
          </a:p>
        </p:txBody>
      </p:sp>
      <p:sp>
        <p:nvSpPr>
          <p:cNvPr id="4" name="Slide Number Placeholder 3">
            <a:extLst>
              <a:ext uri="{FF2B5EF4-FFF2-40B4-BE49-F238E27FC236}">
                <a16:creationId xmlns:a16="http://schemas.microsoft.com/office/drawing/2014/main" id="{750CFBCC-C34A-1145-5D49-3E408675D6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D184B8-EB4B-4A2E-ADF7-A483570FE32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88297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F00F7-0A89-9CCA-EF23-EB7829F54B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E76656-13BF-1E45-7F88-F99EBAEFC5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425341-86B5-45EF-54C1-336770CAFBFD}"/>
              </a:ext>
            </a:extLst>
          </p:cNvPr>
          <p:cNvSpPr>
            <a:spLocks noGrp="1"/>
          </p:cNvSpPr>
          <p:nvPr>
            <p:ph type="body" idx="1"/>
          </p:nvPr>
        </p:nvSpPr>
        <p:spPr/>
        <p:txBody>
          <a:bodyPr/>
          <a:lstStyle/>
          <a:p>
            <a:r>
              <a:rPr lang="en-US"/>
              <a:t>No changes</a:t>
            </a:r>
          </a:p>
        </p:txBody>
      </p:sp>
      <p:sp>
        <p:nvSpPr>
          <p:cNvPr id="4" name="Slide Number Placeholder 3">
            <a:extLst>
              <a:ext uri="{FF2B5EF4-FFF2-40B4-BE49-F238E27FC236}">
                <a16:creationId xmlns:a16="http://schemas.microsoft.com/office/drawing/2014/main" id="{AD26A7F5-32D5-B4BA-70FC-F6537DCDEA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D184B8-EB4B-4A2E-ADF7-A483570FE32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10416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9705D-741A-C22F-F39F-6CEB02E728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FAA9A-6955-BF32-C20A-44A9BD3CB0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A78D70-5232-6C50-4B27-A5BD9C48C95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5F00E24-A270-1C33-4DA7-2C7B5716D2CA}"/>
              </a:ext>
            </a:extLst>
          </p:cNvPr>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4215021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8EE87-8708-00BE-DC0F-8F54BF3787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B2FE8B-CBEC-1CD6-9D05-9CB3FD02B3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F17E63-84ED-9C93-E265-AB2E767C42B7}"/>
              </a:ext>
            </a:extLst>
          </p:cNvPr>
          <p:cNvSpPr>
            <a:spLocks noGrp="1"/>
          </p:cNvSpPr>
          <p:nvPr>
            <p:ph type="body" idx="1"/>
          </p:nvPr>
        </p:nvSpPr>
        <p:spPr/>
        <p:txBody>
          <a:bodyPr/>
          <a:lstStyle/>
          <a:p>
            <a:r>
              <a:rPr lang="en-US"/>
              <a:t>No changes</a:t>
            </a:r>
          </a:p>
        </p:txBody>
      </p:sp>
      <p:sp>
        <p:nvSpPr>
          <p:cNvPr id="4" name="Slide Number Placeholder 3">
            <a:extLst>
              <a:ext uri="{FF2B5EF4-FFF2-40B4-BE49-F238E27FC236}">
                <a16:creationId xmlns:a16="http://schemas.microsoft.com/office/drawing/2014/main" id="{014C6D6D-5665-D6CA-FBAA-E85B264CB1B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D184B8-EB4B-4A2E-ADF7-A483570FE32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26933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C97EB-47A1-D182-7C0D-5020FA3BE0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833EDF-3C3A-6ED0-6E49-32A5840769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B3280D-4154-C01E-AA62-FDFCB047169A}"/>
              </a:ext>
            </a:extLst>
          </p:cNvPr>
          <p:cNvSpPr>
            <a:spLocks noGrp="1"/>
          </p:cNvSpPr>
          <p:nvPr>
            <p:ph type="body" idx="1"/>
          </p:nvPr>
        </p:nvSpPr>
        <p:spPr/>
        <p:txBody>
          <a:bodyPr/>
          <a:lstStyle/>
          <a:p>
            <a:r>
              <a:rPr lang="en-US"/>
              <a:t>No changes</a:t>
            </a:r>
          </a:p>
        </p:txBody>
      </p:sp>
      <p:sp>
        <p:nvSpPr>
          <p:cNvPr id="4" name="Slide Number Placeholder 3">
            <a:extLst>
              <a:ext uri="{FF2B5EF4-FFF2-40B4-BE49-F238E27FC236}">
                <a16:creationId xmlns:a16="http://schemas.microsoft.com/office/drawing/2014/main" id="{7D4A475D-D8CF-27A9-2DE8-744C331355E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D184B8-EB4B-4A2E-ADF7-A483570FE32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84018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D184B8-EB4B-4A2E-ADF7-A483570FE32A}" type="slidenum">
              <a:rPr lang="en-US" smtClean="0"/>
              <a:t>3</a:t>
            </a:fld>
            <a:endParaRPr lang="en-US"/>
          </a:p>
        </p:txBody>
      </p:sp>
    </p:spTree>
    <p:extLst>
      <p:ext uri="{BB962C8B-B14F-4D97-AF65-F5344CB8AC3E}">
        <p14:creationId xmlns:p14="http://schemas.microsoft.com/office/powerpoint/2010/main" val="3257471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BD79F-B9ED-FF3B-1B63-3254421EF6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887F33-4B42-CBD9-BE1E-B7F89155FA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70B754-9C73-D965-2840-922367C335D0}"/>
              </a:ext>
            </a:extLst>
          </p:cNvPr>
          <p:cNvSpPr>
            <a:spLocks noGrp="1"/>
          </p:cNvSpPr>
          <p:nvPr>
            <p:ph type="body" idx="1"/>
          </p:nvPr>
        </p:nvSpPr>
        <p:spPr/>
        <p:txBody>
          <a:bodyPr/>
          <a:lstStyle/>
          <a:p>
            <a:r>
              <a:rPr lang="en-US"/>
              <a:t>No changes</a:t>
            </a:r>
          </a:p>
        </p:txBody>
      </p:sp>
      <p:sp>
        <p:nvSpPr>
          <p:cNvPr id="4" name="Slide Number Placeholder 3">
            <a:extLst>
              <a:ext uri="{FF2B5EF4-FFF2-40B4-BE49-F238E27FC236}">
                <a16:creationId xmlns:a16="http://schemas.microsoft.com/office/drawing/2014/main" id="{33DC5244-24E0-4A47-FAEF-641E0F95EEE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D184B8-EB4B-4A2E-ADF7-A483570FE32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03567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90079-ACE0-911F-7399-DBD1D9B399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142B5D-6E92-C00A-78A2-A798E61B86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CEAB08-F0D7-6542-62B4-E6E76C583CD0}"/>
              </a:ext>
            </a:extLst>
          </p:cNvPr>
          <p:cNvSpPr>
            <a:spLocks noGrp="1"/>
          </p:cNvSpPr>
          <p:nvPr>
            <p:ph type="body" idx="1"/>
          </p:nvPr>
        </p:nvSpPr>
        <p:spPr/>
        <p:txBody>
          <a:bodyPr/>
          <a:lstStyle/>
          <a:p>
            <a:r>
              <a:rPr lang="en-US"/>
              <a:t>No changes</a:t>
            </a:r>
          </a:p>
        </p:txBody>
      </p:sp>
      <p:sp>
        <p:nvSpPr>
          <p:cNvPr id="4" name="Slide Number Placeholder 3">
            <a:extLst>
              <a:ext uri="{FF2B5EF4-FFF2-40B4-BE49-F238E27FC236}">
                <a16:creationId xmlns:a16="http://schemas.microsoft.com/office/drawing/2014/main" id="{CB80C82E-496A-9818-8B83-B6E781C1D3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D184B8-EB4B-4A2E-ADF7-A483570FE32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53807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E78C4-D0C6-3478-1C80-73683B9631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8550CC-F82C-882C-2CBF-1EBBC1A834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D729B9-099E-3F3F-A2A9-060FD64916D4}"/>
              </a:ext>
            </a:extLst>
          </p:cNvPr>
          <p:cNvSpPr>
            <a:spLocks noGrp="1"/>
          </p:cNvSpPr>
          <p:nvPr>
            <p:ph type="body" idx="1"/>
          </p:nvPr>
        </p:nvSpPr>
        <p:spPr/>
        <p:txBody>
          <a:bodyPr/>
          <a:lstStyle/>
          <a:p>
            <a:r>
              <a:rPr lang="en-US"/>
              <a:t>.</a:t>
            </a:r>
          </a:p>
        </p:txBody>
      </p:sp>
      <p:sp>
        <p:nvSpPr>
          <p:cNvPr id="4" name="Slide Number Placeholder 3">
            <a:extLst>
              <a:ext uri="{FF2B5EF4-FFF2-40B4-BE49-F238E27FC236}">
                <a16:creationId xmlns:a16="http://schemas.microsoft.com/office/drawing/2014/main" id="{DC9A9744-40DA-9786-C4DB-9E31FC25EF4A}"/>
              </a:ext>
            </a:extLst>
          </p:cNvPr>
          <p:cNvSpPr>
            <a:spLocks noGrp="1"/>
          </p:cNvSpPr>
          <p:nvPr>
            <p:ph type="sldNum" sz="quarter" idx="5"/>
          </p:nvPr>
        </p:nvSpPr>
        <p:spPr/>
        <p:txBody>
          <a:bodyPr/>
          <a:lstStyle/>
          <a:p>
            <a:fld id="{F8D184B8-EB4B-4A2E-ADF7-A483570FE32A}" type="slidenum">
              <a:rPr lang="en-US" smtClean="0"/>
              <a:t>24</a:t>
            </a:fld>
            <a:endParaRPr lang="en-US"/>
          </a:p>
        </p:txBody>
      </p:sp>
    </p:spTree>
    <p:extLst>
      <p:ext uri="{BB962C8B-B14F-4D97-AF65-F5344CB8AC3E}">
        <p14:creationId xmlns:p14="http://schemas.microsoft.com/office/powerpoint/2010/main" val="1791465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D184B8-EB4B-4A2E-ADF7-A483570FE32A}" type="slidenum">
              <a:rPr lang="en-US" smtClean="0"/>
              <a:t>4</a:t>
            </a:fld>
            <a:endParaRPr lang="en-US"/>
          </a:p>
        </p:txBody>
      </p:sp>
    </p:spTree>
    <p:extLst>
      <p:ext uri="{BB962C8B-B14F-4D97-AF65-F5344CB8AC3E}">
        <p14:creationId xmlns:p14="http://schemas.microsoft.com/office/powerpoint/2010/main" val="3853734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r>
              <a:rPr lang="en-US" b="1"/>
              <a:t>Great Place to start, Amissa!</a:t>
            </a:r>
            <a:endParaRPr lang="en-US"/>
          </a:p>
          <a:p>
            <a:endParaRPr lang="en-US"/>
          </a:p>
          <a:p>
            <a:r>
              <a:rPr lang="en-US"/>
              <a:t>• </a:t>
            </a:r>
            <a:r>
              <a:rPr lang="en-US" b="1"/>
              <a:t>First thing that comes to mind is “Data Rich/Insight Poor”</a:t>
            </a:r>
            <a:endParaRPr lang="en-US"/>
          </a:p>
          <a:p>
            <a:pPr lvl="1"/>
            <a:endParaRPr lang="en-US"/>
          </a:p>
          <a:p>
            <a:pPr lvl="1"/>
            <a:r>
              <a:rPr lang="en-US"/>
              <a:t>•This condition is a highly detrimental problem in modern condition monitoring. It's the paradox of having an overwhelming amount of data from sensors yet lacking the ability to translate that data into meaningful, actionable    information that is applied in the right place at the exact right time.</a:t>
            </a:r>
            <a:br>
              <a:rPr lang="en-US">
                <a:cs typeface="+mn-lt"/>
              </a:rPr>
            </a:br>
            <a:r>
              <a:rPr lang="en-US"/>
              <a:t> </a:t>
            </a:r>
            <a:br>
              <a:rPr lang="en-US">
                <a:cs typeface="+mn-lt"/>
              </a:rPr>
            </a:br>
            <a:r>
              <a:rPr lang="en-US"/>
              <a:t>Data without insight is just numbers. If you're using a large dataset that is incomplete, inaccurate, or poorly structured, any analysis you perform will lead to flawed conclusions. </a:t>
            </a:r>
            <a:br>
              <a:rPr lang="en-US">
                <a:cs typeface="+mn-lt"/>
              </a:rPr>
            </a:br>
            <a:br>
              <a:rPr lang="en-US">
                <a:cs typeface="+mn-lt"/>
              </a:rPr>
            </a:br>
            <a:r>
              <a:rPr lang="en-US"/>
              <a:t>More data DOES NOT equal more reliable. Quality of data over quantity is paramount.</a:t>
            </a:r>
            <a:endParaRPr lang="en-US" b="1"/>
          </a:p>
          <a:p>
            <a:pPr lvl="1"/>
            <a:endParaRPr lang="en-US"/>
          </a:p>
          <a:p>
            <a:r>
              <a:rPr lang="en-US"/>
              <a:t>•</a:t>
            </a:r>
            <a:r>
              <a:rPr lang="en-US" b="1"/>
              <a:t>You’ve all heard me say a million times, “You Can’t Sensor Your Way to Reliability” and again, “More Data DOES NOT equal more reliable on its own.” It’s not about the pre-scripted rabbit hole of  generic recommendations your AI system sends you down. It’s about having the right people, with the right expertise sitting at the table together. </a:t>
            </a:r>
            <a:endParaRPr lang="en-US"/>
          </a:p>
          <a:p>
            <a:endParaRPr lang="en-US"/>
          </a:p>
          <a:p>
            <a:r>
              <a:rPr lang="en-US"/>
              <a:t>•</a:t>
            </a:r>
            <a:r>
              <a:rPr lang="en-US" b="1"/>
              <a:t>Condition monitoring (CM) is a tactical toolset. It supports reliability, but it is not synonymous with it. CM provides signals. Reliability interprets and responds to those signals in a business-relevant context.</a:t>
            </a:r>
            <a:endParaRPr lang="en-US"/>
          </a:p>
          <a:p>
            <a:endParaRPr lang="en-US"/>
          </a:p>
          <a:p>
            <a:r>
              <a:rPr lang="en-US"/>
              <a:t>•</a:t>
            </a:r>
            <a:r>
              <a:rPr lang="en-US" b="1"/>
              <a:t>Peoples tasks are shifting to more analysis and less data collection. Regardless of how you obtain your data SME’s are going to be part of the mix for the foreseeable future to interpret the data, use real world experience, and tell you what to do with the information the data gives you</a:t>
            </a:r>
            <a:endParaRPr lang="en-US"/>
          </a:p>
          <a:p>
            <a:endParaRPr lang="en-US"/>
          </a:p>
          <a:p>
            <a:r>
              <a:rPr lang="en-US" b="1"/>
              <a:t>The differentiator is no doubt culture first, people second and process third. Because if you have a poor overall culture or at least one that doesn’t fully support a reliability culture, the people involved and affected will not subscribe to it and poor processes will be the result. Remember…………The most dangerous phrase is “We’ve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D184B8-EB4B-4A2E-ADF7-A483570FE32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70036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C2CD2-ABFC-1964-5E65-C80D34FDF5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3BDF93-D0D1-5FF6-094D-6B04D41120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E3AAFE-4CFA-FB82-A2E7-51512D53EE15}"/>
              </a:ext>
            </a:extLst>
          </p:cNvPr>
          <p:cNvSpPr>
            <a:spLocks noGrp="1"/>
          </p:cNvSpPr>
          <p:nvPr>
            <p:ph type="body" idx="1"/>
          </p:nvPr>
        </p:nvSpPr>
        <p:spPr/>
        <p:txBody>
          <a:bodyPr/>
          <a:lstStyle/>
          <a:p>
            <a:r>
              <a:rPr lang="en-US"/>
              <a:t>No changes</a:t>
            </a:r>
          </a:p>
        </p:txBody>
      </p:sp>
      <p:sp>
        <p:nvSpPr>
          <p:cNvPr id="4" name="Slide Number Placeholder 3">
            <a:extLst>
              <a:ext uri="{FF2B5EF4-FFF2-40B4-BE49-F238E27FC236}">
                <a16:creationId xmlns:a16="http://schemas.microsoft.com/office/drawing/2014/main" id="{6AFD1965-D4E2-492D-1301-E8B3AD2FFD7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D184B8-EB4B-4A2E-ADF7-A483570FE32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69978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F6FBA-CA5B-EFCB-89B2-79C80D20EB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F181AA-78AE-0482-6CBC-177D951702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1B98B2-03BF-3EBC-4958-7E04A2D6469C}"/>
              </a:ext>
            </a:extLst>
          </p:cNvPr>
          <p:cNvSpPr>
            <a:spLocks noGrp="1"/>
          </p:cNvSpPr>
          <p:nvPr>
            <p:ph type="body" idx="1"/>
          </p:nvPr>
        </p:nvSpPr>
        <p:spPr/>
        <p:txBody>
          <a:bodyPr/>
          <a:lstStyle/>
          <a:p>
            <a:r>
              <a:rPr lang="en-US"/>
              <a:t>No changes</a:t>
            </a:r>
          </a:p>
        </p:txBody>
      </p:sp>
      <p:sp>
        <p:nvSpPr>
          <p:cNvPr id="4" name="Slide Number Placeholder 3">
            <a:extLst>
              <a:ext uri="{FF2B5EF4-FFF2-40B4-BE49-F238E27FC236}">
                <a16:creationId xmlns:a16="http://schemas.microsoft.com/office/drawing/2014/main" id="{B6EA2B40-ED3E-8B81-AF23-A5DDE605EE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D184B8-EB4B-4A2E-ADF7-A483570FE32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80917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AA775-5B10-2F66-0060-8D798613E9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D9FFA7-3A87-6827-D28B-295AE8DD41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A66EA7-FEEA-47A4-5709-11415B117A8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679F6CB-CDA5-08C3-2C0E-9414F5CC67C7}"/>
              </a:ext>
            </a:extLst>
          </p:cNvPr>
          <p:cNvSpPr>
            <a:spLocks noGrp="1"/>
          </p:cNvSpPr>
          <p:nvPr>
            <p:ph type="sldNum" sz="quarter" idx="5"/>
          </p:nvPr>
        </p:nvSpPr>
        <p:spPr/>
        <p:txBody>
          <a:bodyPr/>
          <a:lstStyle/>
          <a:p>
            <a:fld id="{F8D184B8-EB4B-4A2E-ADF7-A483570FE32A}" type="slidenum">
              <a:rPr lang="en-US" smtClean="0"/>
              <a:t>10</a:t>
            </a:fld>
            <a:endParaRPr lang="en-US"/>
          </a:p>
        </p:txBody>
      </p:sp>
    </p:spTree>
    <p:extLst>
      <p:ext uri="{BB962C8B-B14F-4D97-AF65-F5344CB8AC3E}">
        <p14:creationId xmlns:p14="http://schemas.microsoft.com/office/powerpoint/2010/main" val="2880319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www.uptime-solutions.us/" TargetMode="External"/><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hyperlink" Target="https://www.linkedin.com/company/uptime-solutions--equipment-monitoring/" TargetMode="External"/><Relationship Id="rId4" Type="http://schemas.openxmlformats.org/officeDocument/2006/relationships/hyperlink" Target="https://www.linkedin.com/company/uptime-solutions--equipment-monitoring" TargetMode="Externa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FC4A97C-6597-D98F-BA48-05C15DAB4A34}"/>
              </a:ext>
            </a:extLst>
          </p:cNvPr>
          <p:cNvSpPr/>
          <p:nvPr userDrawn="1"/>
        </p:nvSpPr>
        <p:spPr>
          <a:xfrm>
            <a:off x="0" y="-3120"/>
            <a:ext cx="12192000" cy="10983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Poppins" pitchFamily="2" charset="77"/>
              <a:cs typeface="Poppins" pitchFamily="2" charset="77"/>
            </a:endParaRPr>
          </a:p>
        </p:txBody>
      </p:sp>
      <p:pic>
        <p:nvPicPr>
          <p:cNvPr id="12" name="Picture 11">
            <a:extLst>
              <a:ext uri="{FF2B5EF4-FFF2-40B4-BE49-F238E27FC236}">
                <a16:creationId xmlns:a16="http://schemas.microsoft.com/office/drawing/2014/main" id="{06C7D1B8-1A08-D8D4-D696-FD8F8F17E3C2}"/>
              </a:ext>
            </a:extLst>
          </p:cNvPr>
          <p:cNvPicPr>
            <a:picLocks noChangeAspect="1"/>
          </p:cNvPicPr>
          <p:nvPr userDrawn="1"/>
        </p:nvPicPr>
        <p:blipFill>
          <a:blip r:embed="rId2"/>
          <a:stretch>
            <a:fillRect/>
          </a:stretch>
        </p:blipFill>
        <p:spPr>
          <a:xfrm>
            <a:off x="278103" y="375433"/>
            <a:ext cx="590965" cy="398260"/>
          </a:xfrm>
          <a:prstGeom prst="rect">
            <a:avLst/>
          </a:prstGeom>
        </p:spPr>
      </p:pic>
      <p:cxnSp>
        <p:nvCxnSpPr>
          <p:cNvPr id="13" name="Straight Connector 12">
            <a:extLst>
              <a:ext uri="{FF2B5EF4-FFF2-40B4-BE49-F238E27FC236}">
                <a16:creationId xmlns:a16="http://schemas.microsoft.com/office/drawing/2014/main" id="{9D23AF44-7949-D995-F085-EC4D75CF6E20}"/>
              </a:ext>
            </a:extLst>
          </p:cNvPr>
          <p:cNvCxnSpPr>
            <a:cxnSpLocks/>
          </p:cNvCxnSpPr>
          <p:nvPr userDrawn="1"/>
        </p:nvCxnSpPr>
        <p:spPr>
          <a:xfrm>
            <a:off x="1126192" y="261105"/>
            <a:ext cx="0" cy="626919"/>
          </a:xfrm>
          <a:prstGeom prst="line">
            <a:avLst/>
          </a:prstGeom>
          <a:ln w="952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AB3DFCB-F452-97A3-936A-92B029251FFC}"/>
              </a:ext>
            </a:extLst>
          </p:cNvPr>
          <p:cNvSpPr txBox="1"/>
          <p:nvPr userDrawn="1"/>
        </p:nvSpPr>
        <p:spPr>
          <a:xfrm>
            <a:off x="8729460" y="502478"/>
            <a:ext cx="2973597" cy="276999"/>
          </a:xfrm>
          <a:prstGeom prst="rect">
            <a:avLst/>
          </a:prstGeom>
          <a:noFill/>
        </p:spPr>
        <p:txBody>
          <a:bodyPr wrap="square">
            <a:spAutoFit/>
          </a:bodyPr>
          <a:lstStyle/>
          <a:p>
            <a:pPr algn="r"/>
            <a:r>
              <a:rPr lang="en-US" sz="1200">
                <a:solidFill>
                  <a:schemeClr val="bg1">
                    <a:alpha val="67000"/>
                  </a:schemeClr>
                </a:solidFill>
              </a:rPr>
              <a:t>Wireless Condition Monitoring</a:t>
            </a:r>
          </a:p>
        </p:txBody>
      </p:sp>
      <p:sp>
        <p:nvSpPr>
          <p:cNvPr id="2" name="Title 1"/>
          <p:cNvSpPr>
            <a:spLocks noGrp="1"/>
          </p:cNvSpPr>
          <p:nvPr>
            <p:ph type="title"/>
          </p:nvPr>
        </p:nvSpPr>
        <p:spPr>
          <a:xfrm>
            <a:off x="1334404" y="365126"/>
            <a:ext cx="5527141" cy="522897"/>
          </a:xfrm>
        </p:spPr>
        <p:txBody>
          <a:bodyPr>
            <a:normAutofit/>
          </a:bodyPr>
          <a:lstStyle>
            <a:lvl1pPr>
              <a:defRPr sz="2800">
                <a:solidFill>
                  <a:schemeClr val="bg1"/>
                </a:solidFill>
              </a:defRPr>
            </a:lvl1pPr>
          </a:lstStyle>
          <a:p>
            <a:r>
              <a:rPr lang="en-US"/>
              <a:t>Click to edit Master title style</a:t>
            </a:r>
          </a:p>
        </p:txBody>
      </p:sp>
      <p:sp>
        <p:nvSpPr>
          <p:cNvPr id="3" name="Content Placeholder 2"/>
          <p:cNvSpPr>
            <a:spLocks noGrp="1"/>
          </p:cNvSpPr>
          <p:nvPr>
            <p:ph idx="1"/>
          </p:nvPr>
        </p:nvSpPr>
        <p:spPr>
          <a:xfrm>
            <a:off x="838200" y="1661525"/>
            <a:ext cx="10515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Conﬁdential material. Not intended for further distribution. </a:t>
            </a:r>
          </a:p>
        </p:txBody>
      </p:sp>
      <p:sp>
        <p:nvSpPr>
          <p:cNvPr id="6" name="Slide Number Placeholder 5"/>
          <p:cNvSpPr>
            <a:spLocks noGrp="1"/>
          </p:cNvSpPr>
          <p:nvPr>
            <p:ph type="sldNum" sz="quarter" idx="12"/>
          </p:nvPr>
        </p:nvSpPr>
        <p:spPr/>
        <p:txBody>
          <a:bodyPr/>
          <a:lstStyle/>
          <a:p>
            <a:fld id="{14DA7D20-7FA4-8148-B16A-13D30CEFF7F8}" type="slidenum">
              <a:rPr lang="en-US" smtClean="0"/>
              <a:t>‹#›</a:t>
            </a:fld>
            <a:endParaRPr lang="en-US"/>
          </a:p>
        </p:txBody>
      </p:sp>
    </p:spTree>
    <p:extLst>
      <p:ext uri="{BB962C8B-B14F-4D97-AF65-F5344CB8AC3E}">
        <p14:creationId xmlns:p14="http://schemas.microsoft.com/office/powerpoint/2010/main" val="1825810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 Column + Icon Lis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6276" y="1681163"/>
            <a:ext cx="3358497" cy="746636"/>
          </a:xfrm>
        </p:spPr>
        <p:txBody>
          <a:bodyPr anchor="b" anchorCtr="0"/>
          <a:lstStyle>
            <a:lvl1pPr marL="0" indent="0" algn="ctr">
              <a:buNone/>
              <a:defRPr sz="1867" b="0" i="0">
                <a:solidFill>
                  <a:schemeClr val="accent1"/>
                </a:solidFill>
                <a:latin typeface="Poppins" pitchFamily="2" charset="77"/>
                <a:cs typeface="Poppins" pitchFamily="2" charset="77"/>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26276" y="2462847"/>
            <a:ext cx="3358497" cy="887520"/>
          </a:xfrm>
        </p:spPr>
        <p:txBody>
          <a:bodyPr/>
          <a:lstStyle>
            <a:lvl1pPr marL="0" indent="0" algn="ctr">
              <a:buNone/>
              <a:defRPr sz="1600">
                <a:solidFill>
                  <a:schemeClr val="tx2"/>
                </a:solidFill>
              </a:defRPr>
            </a:lvl1pPr>
            <a:lvl2pPr marL="457189" indent="0">
              <a:buNone/>
              <a:defRPr sz="1600"/>
            </a:lvl2pPr>
            <a:lvl3pPr marL="914377" indent="0">
              <a:buNone/>
              <a:defRPr sz="1333">
                <a:solidFill>
                  <a:schemeClr val="bg2">
                    <a:lumMod val="50000"/>
                  </a:schemeClr>
                </a:solidFill>
              </a:defRPr>
            </a:lvl3pPr>
            <a:lvl4pPr marL="1371566" indent="0">
              <a:buNone/>
              <a:defRPr sz="1333">
                <a:solidFill>
                  <a:schemeClr val="bg2">
                    <a:lumMod val="50000"/>
                  </a:schemeClr>
                </a:solidFill>
              </a:defRPr>
            </a:lvl4pPr>
            <a:lvl5pPr marL="1828754" indent="0">
              <a:buNone/>
              <a:defRPr sz="1333">
                <a:solidFill>
                  <a:schemeClr val="bg2">
                    <a:lumMod val="50000"/>
                  </a:schemeClr>
                </a:solidFill>
              </a:defRPr>
            </a:lvl5pPr>
          </a:lstStyle>
          <a:p>
            <a:pPr lvl="0"/>
            <a:r>
              <a:rPr lang="en-US"/>
              <a:t>Click to edit Master text styles</a:t>
            </a:r>
          </a:p>
        </p:txBody>
      </p:sp>
      <p:sp>
        <p:nvSpPr>
          <p:cNvPr id="8" name="Footer Placeholder 7"/>
          <p:cNvSpPr>
            <a:spLocks noGrp="1"/>
          </p:cNvSpPr>
          <p:nvPr>
            <p:ph type="ftr" sz="quarter" idx="11"/>
          </p:nvPr>
        </p:nvSpPr>
        <p:spPr/>
        <p:txBody>
          <a:bodyPr/>
          <a:lstStyle/>
          <a:p>
            <a:r>
              <a:rPr lang="en-US"/>
              <a:t>Conﬁdential material. Not intended for further distribution. </a:t>
            </a:r>
          </a:p>
        </p:txBody>
      </p:sp>
      <p:sp>
        <p:nvSpPr>
          <p:cNvPr id="9" name="Slide Number Placeholder 8"/>
          <p:cNvSpPr>
            <a:spLocks noGrp="1"/>
          </p:cNvSpPr>
          <p:nvPr>
            <p:ph type="sldNum" sz="quarter" idx="12"/>
          </p:nvPr>
        </p:nvSpPr>
        <p:spPr/>
        <p:txBody>
          <a:bodyPr/>
          <a:lstStyle/>
          <a:p>
            <a:fld id="{14DA7D20-7FA4-8148-B16A-13D30CEFF7F8}" type="slidenum">
              <a:rPr lang="en-US" smtClean="0"/>
              <a:t>‹#›</a:t>
            </a:fld>
            <a:endParaRPr lang="en-US"/>
          </a:p>
        </p:txBody>
      </p:sp>
      <p:sp>
        <p:nvSpPr>
          <p:cNvPr id="10" name="Rectangle 9">
            <a:extLst>
              <a:ext uri="{FF2B5EF4-FFF2-40B4-BE49-F238E27FC236}">
                <a16:creationId xmlns:a16="http://schemas.microsoft.com/office/drawing/2014/main" id="{D476E0ED-EAA6-3E74-CE07-9E9B79658859}"/>
              </a:ext>
            </a:extLst>
          </p:cNvPr>
          <p:cNvSpPr/>
          <p:nvPr userDrawn="1"/>
        </p:nvSpPr>
        <p:spPr>
          <a:xfrm>
            <a:off x="0" y="-3120"/>
            <a:ext cx="12192000" cy="10983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Poppins" pitchFamily="2" charset="77"/>
              <a:cs typeface="Poppins" pitchFamily="2" charset="77"/>
            </a:endParaRPr>
          </a:p>
        </p:txBody>
      </p:sp>
      <p:pic>
        <p:nvPicPr>
          <p:cNvPr id="11" name="Picture 10">
            <a:extLst>
              <a:ext uri="{FF2B5EF4-FFF2-40B4-BE49-F238E27FC236}">
                <a16:creationId xmlns:a16="http://schemas.microsoft.com/office/drawing/2014/main" id="{21F7FF0D-F0A3-D475-6D53-C49F260B1812}"/>
              </a:ext>
            </a:extLst>
          </p:cNvPr>
          <p:cNvPicPr>
            <a:picLocks noChangeAspect="1"/>
          </p:cNvPicPr>
          <p:nvPr userDrawn="1"/>
        </p:nvPicPr>
        <p:blipFill>
          <a:blip r:embed="rId2"/>
          <a:stretch>
            <a:fillRect/>
          </a:stretch>
        </p:blipFill>
        <p:spPr>
          <a:xfrm>
            <a:off x="278103" y="375433"/>
            <a:ext cx="590965" cy="398260"/>
          </a:xfrm>
          <a:prstGeom prst="rect">
            <a:avLst/>
          </a:prstGeom>
        </p:spPr>
      </p:pic>
      <p:cxnSp>
        <p:nvCxnSpPr>
          <p:cNvPr id="12" name="Straight Connector 11">
            <a:extLst>
              <a:ext uri="{FF2B5EF4-FFF2-40B4-BE49-F238E27FC236}">
                <a16:creationId xmlns:a16="http://schemas.microsoft.com/office/drawing/2014/main" id="{D5C4EF80-A5E9-88B9-303C-4B63FD9396D7}"/>
              </a:ext>
            </a:extLst>
          </p:cNvPr>
          <p:cNvCxnSpPr>
            <a:cxnSpLocks/>
          </p:cNvCxnSpPr>
          <p:nvPr userDrawn="1"/>
        </p:nvCxnSpPr>
        <p:spPr>
          <a:xfrm>
            <a:off x="1126192" y="261105"/>
            <a:ext cx="0" cy="626919"/>
          </a:xfrm>
          <a:prstGeom prst="line">
            <a:avLst/>
          </a:prstGeom>
          <a:ln w="952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61FAE6F7-57AF-3A34-2197-5B76268F571B}"/>
              </a:ext>
            </a:extLst>
          </p:cNvPr>
          <p:cNvSpPr>
            <a:spLocks noGrp="1"/>
          </p:cNvSpPr>
          <p:nvPr>
            <p:ph type="title"/>
          </p:nvPr>
        </p:nvSpPr>
        <p:spPr>
          <a:xfrm>
            <a:off x="1334403" y="365126"/>
            <a:ext cx="7168180" cy="522897"/>
          </a:xfrm>
        </p:spPr>
        <p:txBody>
          <a:bodyPr>
            <a:normAutofit/>
          </a:bodyPr>
          <a:lstStyle>
            <a:lvl1pPr>
              <a:defRPr sz="2800">
                <a:solidFill>
                  <a:schemeClr val="bg1"/>
                </a:solidFill>
              </a:defRPr>
            </a:lvl1pPr>
          </a:lstStyle>
          <a:p>
            <a:r>
              <a:rPr lang="en-US"/>
              <a:t>Click to edit Master title style</a:t>
            </a:r>
          </a:p>
        </p:txBody>
      </p:sp>
      <p:sp>
        <p:nvSpPr>
          <p:cNvPr id="17" name="Text Placeholder 2">
            <a:extLst>
              <a:ext uri="{FF2B5EF4-FFF2-40B4-BE49-F238E27FC236}">
                <a16:creationId xmlns:a16="http://schemas.microsoft.com/office/drawing/2014/main" id="{D8E52722-F41E-7B74-4AD9-7FD0606EB114}"/>
              </a:ext>
            </a:extLst>
          </p:cNvPr>
          <p:cNvSpPr>
            <a:spLocks noGrp="1"/>
          </p:cNvSpPr>
          <p:nvPr>
            <p:ph type="body" idx="13"/>
          </p:nvPr>
        </p:nvSpPr>
        <p:spPr>
          <a:xfrm>
            <a:off x="8105086" y="1681163"/>
            <a:ext cx="3358497" cy="746636"/>
          </a:xfrm>
        </p:spPr>
        <p:txBody>
          <a:bodyPr anchor="b" anchorCtr="0"/>
          <a:lstStyle>
            <a:lvl1pPr marL="0" indent="0" algn="ctr">
              <a:buNone/>
              <a:defRPr sz="1867" b="0" i="0">
                <a:solidFill>
                  <a:schemeClr val="accent1"/>
                </a:solidFill>
                <a:latin typeface="Poppins" pitchFamily="2" charset="77"/>
                <a:cs typeface="Poppins" pitchFamily="2" charset="77"/>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8" name="Content Placeholder 3">
            <a:extLst>
              <a:ext uri="{FF2B5EF4-FFF2-40B4-BE49-F238E27FC236}">
                <a16:creationId xmlns:a16="http://schemas.microsoft.com/office/drawing/2014/main" id="{9B282B56-14E0-AAD2-CC62-7110525DB828}"/>
              </a:ext>
            </a:extLst>
          </p:cNvPr>
          <p:cNvSpPr>
            <a:spLocks noGrp="1"/>
          </p:cNvSpPr>
          <p:nvPr>
            <p:ph sz="half" idx="14"/>
          </p:nvPr>
        </p:nvSpPr>
        <p:spPr>
          <a:xfrm>
            <a:off x="8105086" y="2462847"/>
            <a:ext cx="3358497" cy="887520"/>
          </a:xfrm>
        </p:spPr>
        <p:txBody>
          <a:bodyPr/>
          <a:lstStyle>
            <a:lvl1pPr marL="0" indent="0" algn="ctr">
              <a:buNone/>
              <a:defRPr sz="1600">
                <a:solidFill>
                  <a:schemeClr val="tx2"/>
                </a:solidFill>
              </a:defRPr>
            </a:lvl1pPr>
            <a:lvl2pPr marL="457189" indent="0">
              <a:buNone/>
              <a:defRPr sz="1600"/>
            </a:lvl2pPr>
            <a:lvl3pPr marL="914377" indent="0">
              <a:buNone/>
              <a:defRPr sz="1333">
                <a:solidFill>
                  <a:schemeClr val="bg2">
                    <a:lumMod val="50000"/>
                  </a:schemeClr>
                </a:solidFill>
              </a:defRPr>
            </a:lvl3pPr>
            <a:lvl4pPr marL="1371566" indent="0">
              <a:buNone/>
              <a:defRPr sz="1333">
                <a:solidFill>
                  <a:schemeClr val="bg2">
                    <a:lumMod val="50000"/>
                  </a:schemeClr>
                </a:solidFill>
              </a:defRPr>
            </a:lvl4pPr>
            <a:lvl5pPr marL="1828754" indent="0">
              <a:buNone/>
              <a:defRPr sz="1333">
                <a:solidFill>
                  <a:schemeClr val="bg2">
                    <a:lumMod val="50000"/>
                  </a:schemeClr>
                </a:solidFill>
              </a:defRPr>
            </a:lvl5pPr>
          </a:lstStyle>
          <a:p>
            <a:pPr lvl="0"/>
            <a:r>
              <a:rPr lang="en-US"/>
              <a:t>Click to edit Master text styles</a:t>
            </a:r>
          </a:p>
        </p:txBody>
      </p:sp>
      <p:sp>
        <p:nvSpPr>
          <p:cNvPr id="19" name="Text Placeholder 2">
            <a:extLst>
              <a:ext uri="{FF2B5EF4-FFF2-40B4-BE49-F238E27FC236}">
                <a16:creationId xmlns:a16="http://schemas.microsoft.com/office/drawing/2014/main" id="{FC17E04B-F5CB-72FA-84ED-38580B7F2F2A}"/>
              </a:ext>
            </a:extLst>
          </p:cNvPr>
          <p:cNvSpPr>
            <a:spLocks noGrp="1"/>
          </p:cNvSpPr>
          <p:nvPr>
            <p:ph type="body" idx="15"/>
          </p:nvPr>
        </p:nvSpPr>
        <p:spPr>
          <a:xfrm>
            <a:off x="4426283" y="1681163"/>
            <a:ext cx="3358497" cy="746636"/>
          </a:xfrm>
        </p:spPr>
        <p:txBody>
          <a:bodyPr anchor="b" anchorCtr="0"/>
          <a:lstStyle>
            <a:lvl1pPr marL="0" indent="0" algn="ctr">
              <a:buNone/>
              <a:defRPr sz="1867" b="0" i="0">
                <a:solidFill>
                  <a:schemeClr val="accent1"/>
                </a:solidFill>
                <a:latin typeface="Poppins" pitchFamily="2" charset="77"/>
                <a:cs typeface="Poppins" pitchFamily="2" charset="77"/>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20" name="Content Placeholder 3">
            <a:extLst>
              <a:ext uri="{FF2B5EF4-FFF2-40B4-BE49-F238E27FC236}">
                <a16:creationId xmlns:a16="http://schemas.microsoft.com/office/drawing/2014/main" id="{8CDC2CF7-428A-2AEB-7A8A-357EB2A5C40A}"/>
              </a:ext>
            </a:extLst>
          </p:cNvPr>
          <p:cNvSpPr>
            <a:spLocks noGrp="1"/>
          </p:cNvSpPr>
          <p:nvPr>
            <p:ph sz="half" idx="16"/>
          </p:nvPr>
        </p:nvSpPr>
        <p:spPr>
          <a:xfrm>
            <a:off x="4426283" y="2462847"/>
            <a:ext cx="3358497" cy="887520"/>
          </a:xfrm>
        </p:spPr>
        <p:txBody>
          <a:bodyPr/>
          <a:lstStyle>
            <a:lvl1pPr marL="0" indent="0" algn="ctr">
              <a:buNone/>
              <a:defRPr sz="1600">
                <a:solidFill>
                  <a:schemeClr val="tx2"/>
                </a:solidFill>
              </a:defRPr>
            </a:lvl1pPr>
            <a:lvl2pPr marL="457189" indent="0">
              <a:buNone/>
              <a:defRPr sz="1600"/>
            </a:lvl2pPr>
            <a:lvl3pPr marL="914377" indent="0">
              <a:buNone/>
              <a:defRPr sz="1333">
                <a:solidFill>
                  <a:schemeClr val="bg2">
                    <a:lumMod val="50000"/>
                  </a:schemeClr>
                </a:solidFill>
              </a:defRPr>
            </a:lvl3pPr>
            <a:lvl4pPr marL="1371566" indent="0">
              <a:buNone/>
              <a:defRPr sz="1333">
                <a:solidFill>
                  <a:schemeClr val="bg2">
                    <a:lumMod val="50000"/>
                  </a:schemeClr>
                </a:solidFill>
              </a:defRPr>
            </a:lvl4pPr>
            <a:lvl5pPr marL="1828754" indent="0">
              <a:buNone/>
              <a:defRPr sz="1333">
                <a:solidFill>
                  <a:schemeClr val="bg2">
                    <a:lumMod val="50000"/>
                  </a:schemeClr>
                </a:solidFill>
              </a:defRPr>
            </a:lvl5pPr>
          </a:lstStyle>
          <a:p>
            <a:pPr lvl="0"/>
            <a:r>
              <a:rPr lang="en-US"/>
              <a:t>Click to edit Master text styles</a:t>
            </a:r>
          </a:p>
        </p:txBody>
      </p:sp>
      <p:sp>
        <p:nvSpPr>
          <p:cNvPr id="21" name="Text Placeholder 2">
            <a:extLst>
              <a:ext uri="{FF2B5EF4-FFF2-40B4-BE49-F238E27FC236}">
                <a16:creationId xmlns:a16="http://schemas.microsoft.com/office/drawing/2014/main" id="{B1C7529F-E94D-9681-6953-1E058B479583}"/>
              </a:ext>
            </a:extLst>
          </p:cNvPr>
          <p:cNvSpPr>
            <a:spLocks noGrp="1"/>
          </p:cNvSpPr>
          <p:nvPr>
            <p:ph type="body" idx="17"/>
          </p:nvPr>
        </p:nvSpPr>
        <p:spPr>
          <a:xfrm>
            <a:off x="726276" y="3949935"/>
            <a:ext cx="3358497" cy="746636"/>
          </a:xfrm>
        </p:spPr>
        <p:txBody>
          <a:bodyPr anchor="b" anchorCtr="0"/>
          <a:lstStyle>
            <a:lvl1pPr marL="0" indent="0" algn="ctr">
              <a:buNone/>
              <a:defRPr sz="1867" b="0" i="0">
                <a:solidFill>
                  <a:schemeClr val="accent1"/>
                </a:solidFill>
                <a:latin typeface="Poppins" pitchFamily="2" charset="77"/>
                <a:cs typeface="Poppins" pitchFamily="2" charset="77"/>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22" name="Content Placeholder 3">
            <a:extLst>
              <a:ext uri="{FF2B5EF4-FFF2-40B4-BE49-F238E27FC236}">
                <a16:creationId xmlns:a16="http://schemas.microsoft.com/office/drawing/2014/main" id="{1888D2E1-B1D7-316D-E8B6-B56C118DE5A9}"/>
              </a:ext>
            </a:extLst>
          </p:cNvPr>
          <p:cNvSpPr>
            <a:spLocks noGrp="1"/>
          </p:cNvSpPr>
          <p:nvPr>
            <p:ph sz="half" idx="18"/>
          </p:nvPr>
        </p:nvSpPr>
        <p:spPr>
          <a:xfrm>
            <a:off x="726276" y="4731619"/>
            <a:ext cx="3358497" cy="887520"/>
          </a:xfrm>
        </p:spPr>
        <p:txBody>
          <a:bodyPr/>
          <a:lstStyle>
            <a:lvl1pPr marL="0" indent="0" algn="ctr">
              <a:buNone/>
              <a:defRPr sz="1600">
                <a:solidFill>
                  <a:schemeClr val="tx2"/>
                </a:solidFill>
              </a:defRPr>
            </a:lvl1pPr>
            <a:lvl2pPr marL="457189" indent="0">
              <a:buNone/>
              <a:defRPr sz="1600"/>
            </a:lvl2pPr>
            <a:lvl3pPr marL="914377" indent="0">
              <a:buNone/>
              <a:defRPr sz="1333">
                <a:solidFill>
                  <a:schemeClr val="bg2">
                    <a:lumMod val="50000"/>
                  </a:schemeClr>
                </a:solidFill>
              </a:defRPr>
            </a:lvl3pPr>
            <a:lvl4pPr marL="1371566" indent="0">
              <a:buNone/>
              <a:defRPr sz="1333">
                <a:solidFill>
                  <a:schemeClr val="bg2">
                    <a:lumMod val="50000"/>
                  </a:schemeClr>
                </a:solidFill>
              </a:defRPr>
            </a:lvl4pPr>
            <a:lvl5pPr marL="1828754" indent="0">
              <a:buNone/>
              <a:defRPr sz="1333">
                <a:solidFill>
                  <a:schemeClr val="bg2">
                    <a:lumMod val="50000"/>
                  </a:schemeClr>
                </a:solidFill>
              </a:defRPr>
            </a:lvl5pPr>
          </a:lstStyle>
          <a:p>
            <a:pPr lvl="0"/>
            <a:r>
              <a:rPr lang="en-US"/>
              <a:t>Click to edit Master text styles</a:t>
            </a:r>
          </a:p>
        </p:txBody>
      </p:sp>
      <p:sp>
        <p:nvSpPr>
          <p:cNvPr id="23" name="Text Placeholder 2">
            <a:extLst>
              <a:ext uri="{FF2B5EF4-FFF2-40B4-BE49-F238E27FC236}">
                <a16:creationId xmlns:a16="http://schemas.microsoft.com/office/drawing/2014/main" id="{2F827803-3425-0389-3B3F-76C7FBFFC74A}"/>
              </a:ext>
            </a:extLst>
          </p:cNvPr>
          <p:cNvSpPr>
            <a:spLocks noGrp="1"/>
          </p:cNvSpPr>
          <p:nvPr>
            <p:ph type="body" idx="19"/>
          </p:nvPr>
        </p:nvSpPr>
        <p:spPr>
          <a:xfrm>
            <a:off x="8105086" y="3949935"/>
            <a:ext cx="3358497" cy="746636"/>
          </a:xfrm>
        </p:spPr>
        <p:txBody>
          <a:bodyPr anchor="b" anchorCtr="0"/>
          <a:lstStyle>
            <a:lvl1pPr marL="0" indent="0" algn="ctr">
              <a:buNone/>
              <a:defRPr sz="1867" b="0" i="0">
                <a:solidFill>
                  <a:schemeClr val="accent1"/>
                </a:solidFill>
                <a:latin typeface="Poppins" pitchFamily="2" charset="77"/>
                <a:cs typeface="Poppins" pitchFamily="2" charset="77"/>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24" name="Content Placeholder 3">
            <a:extLst>
              <a:ext uri="{FF2B5EF4-FFF2-40B4-BE49-F238E27FC236}">
                <a16:creationId xmlns:a16="http://schemas.microsoft.com/office/drawing/2014/main" id="{DF360AEE-B4DE-4AC2-D2CC-CD5891342A3A}"/>
              </a:ext>
            </a:extLst>
          </p:cNvPr>
          <p:cNvSpPr>
            <a:spLocks noGrp="1"/>
          </p:cNvSpPr>
          <p:nvPr>
            <p:ph sz="half" idx="20"/>
          </p:nvPr>
        </p:nvSpPr>
        <p:spPr>
          <a:xfrm>
            <a:off x="8105086" y="4731619"/>
            <a:ext cx="3358497" cy="887520"/>
          </a:xfrm>
        </p:spPr>
        <p:txBody>
          <a:bodyPr/>
          <a:lstStyle>
            <a:lvl1pPr marL="0" indent="0" algn="ctr">
              <a:buNone/>
              <a:defRPr sz="1600">
                <a:solidFill>
                  <a:schemeClr val="tx2"/>
                </a:solidFill>
              </a:defRPr>
            </a:lvl1pPr>
            <a:lvl2pPr marL="457189" indent="0">
              <a:buNone/>
              <a:defRPr sz="1600"/>
            </a:lvl2pPr>
            <a:lvl3pPr marL="914377" indent="0">
              <a:buNone/>
              <a:defRPr sz="1333">
                <a:solidFill>
                  <a:schemeClr val="bg2">
                    <a:lumMod val="50000"/>
                  </a:schemeClr>
                </a:solidFill>
              </a:defRPr>
            </a:lvl3pPr>
            <a:lvl4pPr marL="1371566" indent="0">
              <a:buNone/>
              <a:defRPr sz="1333">
                <a:solidFill>
                  <a:schemeClr val="bg2">
                    <a:lumMod val="50000"/>
                  </a:schemeClr>
                </a:solidFill>
              </a:defRPr>
            </a:lvl4pPr>
            <a:lvl5pPr marL="1828754" indent="0">
              <a:buNone/>
              <a:defRPr sz="1333">
                <a:solidFill>
                  <a:schemeClr val="bg2">
                    <a:lumMod val="50000"/>
                  </a:schemeClr>
                </a:solidFill>
              </a:defRPr>
            </a:lvl5pPr>
          </a:lstStyle>
          <a:p>
            <a:pPr lvl="0"/>
            <a:r>
              <a:rPr lang="en-US"/>
              <a:t>Click to edit Master text styles</a:t>
            </a:r>
          </a:p>
        </p:txBody>
      </p:sp>
      <p:sp>
        <p:nvSpPr>
          <p:cNvPr id="25" name="Text Placeholder 2">
            <a:extLst>
              <a:ext uri="{FF2B5EF4-FFF2-40B4-BE49-F238E27FC236}">
                <a16:creationId xmlns:a16="http://schemas.microsoft.com/office/drawing/2014/main" id="{56939E2D-3B96-8046-77B5-D85209D470F5}"/>
              </a:ext>
            </a:extLst>
          </p:cNvPr>
          <p:cNvSpPr>
            <a:spLocks noGrp="1"/>
          </p:cNvSpPr>
          <p:nvPr>
            <p:ph type="body" idx="21"/>
          </p:nvPr>
        </p:nvSpPr>
        <p:spPr>
          <a:xfrm>
            <a:off x="4426283" y="3949935"/>
            <a:ext cx="3358497" cy="746636"/>
          </a:xfrm>
        </p:spPr>
        <p:txBody>
          <a:bodyPr anchor="b" anchorCtr="0"/>
          <a:lstStyle>
            <a:lvl1pPr marL="0" indent="0" algn="ctr">
              <a:buNone/>
              <a:defRPr sz="1867" b="0" i="0">
                <a:solidFill>
                  <a:schemeClr val="accent1"/>
                </a:solidFill>
                <a:latin typeface="Poppins" pitchFamily="2" charset="77"/>
                <a:cs typeface="Poppins" pitchFamily="2" charset="77"/>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26" name="Content Placeholder 3">
            <a:extLst>
              <a:ext uri="{FF2B5EF4-FFF2-40B4-BE49-F238E27FC236}">
                <a16:creationId xmlns:a16="http://schemas.microsoft.com/office/drawing/2014/main" id="{739B4393-B0AD-5658-7101-7208AA0AE63D}"/>
              </a:ext>
            </a:extLst>
          </p:cNvPr>
          <p:cNvSpPr>
            <a:spLocks noGrp="1"/>
          </p:cNvSpPr>
          <p:nvPr>
            <p:ph sz="half" idx="22"/>
          </p:nvPr>
        </p:nvSpPr>
        <p:spPr>
          <a:xfrm>
            <a:off x="4426283" y="4731619"/>
            <a:ext cx="3358497" cy="887520"/>
          </a:xfrm>
        </p:spPr>
        <p:txBody>
          <a:bodyPr/>
          <a:lstStyle>
            <a:lvl1pPr marL="0" indent="0" algn="ctr">
              <a:buNone/>
              <a:defRPr sz="1600">
                <a:solidFill>
                  <a:schemeClr val="tx2"/>
                </a:solidFill>
              </a:defRPr>
            </a:lvl1pPr>
            <a:lvl2pPr marL="457189" indent="0">
              <a:buNone/>
              <a:defRPr sz="1600"/>
            </a:lvl2pPr>
            <a:lvl3pPr marL="914377" indent="0">
              <a:buNone/>
              <a:defRPr sz="1333">
                <a:solidFill>
                  <a:schemeClr val="bg2">
                    <a:lumMod val="50000"/>
                  </a:schemeClr>
                </a:solidFill>
              </a:defRPr>
            </a:lvl3pPr>
            <a:lvl4pPr marL="1371566" indent="0">
              <a:buNone/>
              <a:defRPr sz="1333">
                <a:solidFill>
                  <a:schemeClr val="bg2">
                    <a:lumMod val="50000"/>
                  </a:schemeClr>
                </a:solidFill>
              </a:defRPr>
            </a:lvl4pPr>
            <a:lvl5pPr marL="1828754" indent="0">
              <a:buNone/>
              <a:defRPr sz="1333">
                <a:solidFill>
                  <a:schemeClr val="bg2">
                    <a:lumMod val="50000"/>
                  </a:schemeClr>
                </a:solidFill>
              </a:defRPr>
            </a:lvl5pPr>
          </a:lstStyle>
          <a:p>
            <a:pPr lvl="0"/>
            <a:r>
              <a:rPr lang="en-US"/>
              <a:t>Click to edit Master text styles</a:t>
            </a:r>
          </a:p>
        </p:txBody>
      </p:sp>
      <p:sp>
        <p:nvSpPr>
          <p:cNvPr id="2" name="TextBox 1">
            <a:extLst>
              <a:ext uri="{FF2B5EF4-FFF2-40B4-BE49-F238E27FC236}">
                <a16:creationId xmlns:a16="http://schemas.microsoft.com/office/drawing/2014/main" id="{678CBB6E-362F-976E-F6FF-2D9AD677A516}"/>
              </a:ext>
            </a:extLst>
          </p:cNvPr>
          <p:cNvSpPr txBox="1"/>
          <p:nvPr userDrawn="1"/>
        </p:nvSpPr>
        <p:spPr>
          <a:xfrm>
            <a:off x="8729460" y="502478"/>
            <a:ext cx="2973597" cy="276999"/>
          </a:xfrm>
          <a:prstGeom prst="rect">
            <a:avLst/>
          </a:prstGeom>
          <a:noFill/>
        </p:spPr>
        <p:txBody>
          <a:bodyPr wrap="square">
            <a:spAutoFit/>
          </a:bodyPr>
          <a:lstStyle/>
          <a:p>
            <a:pPr algn="r"/>
            <a:r>
              <a:rPr lang="en-US" sz="1200">
                <a:solidFill>
                  <a:schemeClr val="bg1">
                    <a:alpha val="67000"/>
                  </a:schemeClr>
                </a:solidFill>
              </a:rPr>
              <a:t>Wireless Condition Monitoring</a:t>
            </a:r>
          </a:p>
        </p:txBody>
      </p:sp>
    </p:spTree>
    <p:extLst>
      <p:ext uri="{BB962C8B-B14F-4D97-AF65-F5344CB8AC3E}">
        <p14:creationId xmlns:p14="http://schemas.microsoft.com/office/powerpoint/2010/main" val="2643382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3C12AB-E516-614F-ABE5-A7585591547F}"/>
              </a:ext>
            </a:extLst>
          </p:cNvPr>
          <p:cNvSpPr/>
          <p:nvPr userDrawn="1"/>
        </p:nvSpPr>
        <p:spPr>
          <a:xfrm>
            <a:off x="0" y="6178419"/>
            <a:ext cx="12192000" cy="679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ooter Placeholder 2">
            <a:extLst>
              <a:ext uri="{FF2B5EF4-FFF2-40B4-BE49-F238E27FC236}">
                <a16:creationId xmlns:a16="http://schemas.microsoft.com/office/drawing/2014/main" id="{0686DF62-199A-D9A8-061C-B852F65BAE3F}"/>
              </a:ext>
            </a:extLst>
          </p:cNvPr>
          <p:cNvSpPr txBox="1">
            <a:spLocks/>
          </p:cNvSpPr>
          <p:nvPr userDrawn="1"/>
        </p:nvSpPr>
        <p:spPr>
          <a:xfrm>
            <a:off x="3698582" y="6365146"/>
            <a:ext cx="6085753" cy="365125"/>
          </a:xfrm>
          <a:prstGeom prst="rect">
            <a:avLst/>
          </a:prstGeom>
        </p:spPr>
        <p:txBody>
          <a:bodyPr vert="horz" lIns="121920" tIns="60960" rIns="121920" bIns="60960" rtlCol="0" anchor="ctr">
            <a:noAutofit/>
          </a:bodyPr>
          <a:lstStyle>
            <a:defPPr>
              <a:defRPr lang="en-US"/>
            </a:defPPr>
            <a:lvl1pPr marL="0" algn="ctr" defTabSz="457200" rtl="0" eaLnBrk="1" latinLnBrk="0" hangingPunct="1">
              <a:defRPr sz="800" kern="1200">
                <a:solidFill>
                  <a:schemeClr val="accent3">
                    <a:lumMod val="60000"/>
                    <a:lumOff val="40000"/>
                  </a:schemeClr>
                </a:solidFill>
                <a:latin typeface="Poppins" pitchFamily="2" charset="77"/>
                <a:ea typeface="+mn-ea"/>
                <a:cs typeface="Poppins" pitchFamily="2" charset="77"/>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67"/>
              <a:t>Conﬁdential material. Not intended for further distribution. </a:t>
            </a:r>
          </a:p>
        </p:txBody>
      </p:sp>
      <p:sp>
        <p:nvSpPr>
          <p:cNvPr id="21" name="Slide Number Placeholder 3">
            <a:extLst>
              <a:ext uri="{FF2B5EF4-FFF2-40B4-BE49-F238E27FC236}">
                <a16:creationId xmlns:a16="http://schemas.microsoft.com/office/drawing/2014/main" id="{922E4E9F-45A7-A571-0656-0DD1C84A5E64}"/>
              </a:ext>
            </a:extLst>
          </p:cNvPr>
          <p:cNvSpPr txBox="1">
            <a:spLocks/>
          </p:cNvSpPr>
          <p:nvPr userDrawn="1"/>
        </p:nvSpPr>
        <p:spPr>
          <a:xfrm>
            <a:off x="10030225" y="6365146"/>
            <a:ext cx="1323575" cy="365125"/>
          </a:xfrm>
          <a:prstGeom prst="rect">
            <a:avLst/>
          </a:prstGeom>
        </p:spPr>
        <p:txBody>
          <a:bodyPr vert="horz" lIns="121920" tIns="60960" rIns="121920" bIns="60960" rtlCol="0" anchor="ctr">
            <a:noAutofit/>
          </a:bodyPr>
          <a:lstStyle>
            <a:defPPr>
              <a:defRPr lang="en-US"/>
            </a:defPPr>
            <a:lvl1pPr marL="0" algn="r" defTabSz="457200" rtl="0" eaLnBrk="1" latinLnBrk="0" hangingPunct="1">
              <a:defRPr sz="800" kern="1200">
                <a:solidFill>
                  <a:schemeClr val="accent3">
                    <a:lumMod val="60000"/>
                    <a:lumOff val="40000"/>
                  </a:schemeClr>
                </a:solidFill>
                <a:latin typeface="Poppins" pitchFamily="2" charset="77"/>
                <a:ea typeface="+mn-ea"/>
                <a:cs typeface="Poppins" pitchFamily="2" charset="77"/>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DA7D20-7FA4-8148-B16A-13D30CEFF7F8}" type="slidenum">
              <a:rPr lang="en-US" sz="1067" smtClean="0"/>
              <a:pPr/>
              <a:t>‹#›</a:t>
            </a:fld>
            <a:endParaRPr lang="en-US" sz="1067"/>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474466"/>
            <a:ext cx="10515600" cy="4370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9" name="Picture 18">
            <a:extLst>
              <a:ext uri="{FF2B5EF4-FFF2-40B4-BE49-F238E27FC236}">
                <a16:creationId xmlns:a16="http://schemas.microsoft.com/office/drawing/2014/main" id="{84908A26-95B7-1233-7BB1-8DA35D3993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3516" y="6421115"/>
            <a:ext cx="1866553" cy="229616"/>
          </a:xfrm>
          <a:prstGeom prst="rect">
            <a:avLst/>
          </a:prstGeom>
        </p:spPr>
      </p:pic>
    </p:spTree>
    <p:extLst>
      <p:ext uri="{BB962C8B-B14F-4D97-AF65-F5344CB8AC3E}">
        <p14:creationId xmlns:p14="http://schemas.microsoft.com/office/powerpoint/2010/main" val="280974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0-50 - Text +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3C12AB-E516-614F-ABE5-A7585591547F}"/>
              </a:ext>
            </a:extLst>
          </p:cNvPr>
          <p:cNvSpPr/>
          <p:nvPr userDrawn="1"/>
        </p:nvSpPr>
        <p:spPr>
          <a:xfrm>
            <a:off x="0" y="6178419"/>
            <a:ext cx="12192000" cy="679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ooter Placeholder 2">
            <a:extLst>
              <a:ext uri="{FF2B5EF4-FFF2-40B4-BE49-F238E27FC236}">
                <a16:creationId xmlns:a16="http://schemas.microsoft.com/office/drawing/2014/main" id="{0686DF62-199A-D9A8-061C-B852F65BAE3F}"/>
              </a:ext>
            </a:extLst>
          </p:cNvPr>
          <p:cNvSpPr txBox="1">
            <a:spLocks/>
          </p:cNvSpPr>
          <p:nvPr userDrawn="1"/>
        </p:nvSpPr>
        <p:spPr>
          <a:xfrm>
            <a:off x="3698582" y="6365146"/>
            <a:ext cx="6085753" cy="365125"/>
          </a:xfrm>
          <a:prstGeom prst="rect">
            <a:avLst/>
          </a:prstGeom>
        </p:spPr>
        <p:txBody>
          <a:bodyPr vert="horz" lIns="121920" tIns="60960" rIns="121920" bIns="60960" rtlCol="0" anchor="ctr">
            <a:noAutofit/>
          </a:bodyPr>
          <a:lstStyle>
            <a:defPPr>
              <a:defRPr lang="en-US"/>
            </a:defPPr>
            <a:lvl1pPr marL="0" algn="ctr" defTabSz="457200" rtl="0" eaLnBrk="1" latinLnBrk="0" hangingPunct="1">
              <a:defRPr sz="800" kern="1200">
                <a:solidFill>
                  <a:schemeClr val="accent3">
                    <a:lumMod val="60000"/>
                    <a:lumOff val="40000"/>
                  </a:schemeClr>
                </a:solidFill>
                <a:latin typeface="Poppins" pitchFamily="2" charset="77"/>
                <a:ea typeface="+mn-ea"/>
                <a:cs typeface="Poppins" pitchFamily="2" charset="77"/>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67"/>
              <a:t>Conﬁdential material. Not intended for further distribution. </a:t>
            </a:r>
          </a:p>
        </p:txBody>
      </p:sp>
      <p:sp>
        <p:nvSpPr>
          <p:cNvPr id="21" name="Slide Number Placeholder 3">
            <a:extLst>
              <a:ext uri="{FF2B5EF4-FFF2-40B4-BE49-F238E27FC236}">
                <a16:creationId xmlns:a16="http://schemas.microsoft.com/office/drawing/2014/main" id="{922E4E9F-45A7-A571-0656-0DD1C84A5E64}"/>
              </a:ext>
            </a:extLst>
          </p:cNvPr>
          <p:cNvSpPr txBox="1">
            <a:spLocks/>
          </p:cNvSpPr>
          <p:nvPr userDrawn="1"/>
        </p:nvSpPr>
        <p:spPr>
          <a:xfrm>
            <a:off x="10030225" y="6365146"/>
            <a:ext cx="1323575" cy="365125"/>
          </a:xfrm>
          <a:prstGeom prst="rect">
            <a:avLst/>
          </a:prstGeom>
        </p:spPr>
        <p:txBody>
          <a:bodyPr vert="horz" lIns="121920" tIns="60960" rIns="121920" bIns="60960" rtlCol="0" anchor="ctr">
            <a:noAutofit/>
          </a:bodyPr>
          <a:lstStyle>
            <a:defPPr>
              <a:defRPr lang="en-US"/>
            </a:defPPr>
            <a:lvl1pPr marL="0" algn="r" defTabSz="457200" rtl="0" eaLnBrk="1" latinLnBrk="0" hangingPunct="1">
              <a:defRPr sz="800" kern="1200">
                <a:solidFill>
                  <a:schemeClr val="accent3">
                    <a:lumMod val="60000"/>
                    <a:lumOff val="40000"/>
                  </a:schemeClr>
                </a:solidFill>
                <a:latin typeface="Poppins" pitchFamily="2" charset="77"/>
                <a:ea typeface="+mn-ea"/>
                <a:cs typeface="Poppins" pitchFamily="2" charset="77"/>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DA7D20-7FA4-8148-B16A-13D30CEFF7F8}" type="slidenum">
              <a:rPr lang="en-US" sz="1067" smtClean="0"/>
              <a:pPr/>
              <a:t>‹#›</a:t>
            </a:fld>
            <a:endParaRPr lang="en-US" sz="1067"/>
          </a:p>
        </p:txBody>
      </p:sp>
      <p:sp>
        <p:nvSpPr>
          <p:cNvPr id="2" name="Title 1"/>
          <p:cNvSpPr>
            <a:spLocks noGrp="1"/>
          </p:cNvSpPr>
          <p:nvPr>
            <p:ph type="title"/>
          </p:nvPr>
        </p:nvSpPr>
        <p:spPr>
          <a:xfrm>
            <a:off x="726018" y="365125"/>
            <a:ext cx="5369983" cy="1053371"/>
          </a:xfrm>
        </p:spPr>
        <p:txBody>
          <a:bodyPr/>
          <a:lstStyle/>
          <a:p>
            <a:r>
              <a:rPr lang="en-US"/>
              <a:t>Click to edit Master title style</a:t>
            </a:r>
          </a:p>
        </p:txBody>
      </p:sp>
      <p:pic>
        <p:nvPicPr>
          <p:cNvPr id="19" name="Picture 18">
            <a:extLst>
              <a:ext uri="{FF2B5EF4-FFF2-40B4-BE49-F238E27FC236}">
                <a16:creationId xmlns:a16="http://schemas.microsoft.com/office/drawing/2014/main" id="{84908A26-95B7-1233-7BB1-8DA35D3993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3516" y="6421115"/>
            <a:ext cx="1866553" cy="229616"/>
          </a:xfrm>
          <a:prstGeom prst="rect">
            <a:avLst/>
          </a:prstGeom>
        </p:spPr>
      </p:pic>
      <p:sp>
        <p:nvSpPr>
          <p:cNvPr id="5" name="Content Placeholder 3">
            <a:extLst>
              <a:ext uri="{FF2B5EF4-FFF2-40B4-BE49-F238E27FC236}">
                <a16:creationId xmlns:a16="http://schemas.microsoft.com/office/drawing/2014/main" id="{8600605B-9AC2-9999-7125-C58B6BA96DE6}"/>
              </a:ext>
            </a:extLst>
          </p:cNvPr>
          <p:cNvSpPr>
            <a:spLocks noGrp="1"/>
          </p:cNvSpPr>
          <p:nvPr>
            <p:ph sz="half" idx="2"/>
          </p:nvPr>
        </p:nvSpPr>
        <p:spPr>
          <a:xfrm>
            <a:off x="726275" y="2125993"/>
            <a:ext cx="5369725" cy="3914799"/>
          </a:xfrm>
        </p:spPr>
        <p:txBody>
          <a:bodyPr/>
          <a:lstStyle>
            <a:lvl1pPr>
              <a:defRPr sz="1600"/>
            </a:lvl1pPr>
            <a:lvl2pPr>
              <a:defRPr sz="1333"/>
            </a:lvl2pPr>
            <a:lvl3pPr>
              <a:defRPr sz="1333">
                <a:solidFill>
                  <a:schemeClr val="bg2">
                    <a:lumMod val="50000"/>
                  </a:schemeClr>
                </a:solidFill>
              </a:defRPr>
            </a:lvl3pPr>
            <a:lvl4pPr>
              <a:defRPr sz="1333">
                <a:solidFill>
                  <a:schemeClr val="bg2">
                    <a:lumMod val="50000"/>
                  </a:schemeClr>
                </a:solidFill>
              </a:defRPr>
            </a:lvl4pPr>
            <a:lvl5pPr>
              <a:defRPr sz="1333">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4">
            <a:extLst>
              <a:ext uri="{FF2B5EF4-FFF2-40B4-BE49-F238E27FC236}">
                <a16:creationId xmlns:a16="http://schemas.microsoft.com/office/drawing/2014/main" id="{66EFCD72-5614-AC67-82F2-79AECB43CF7F}"/>
              </a:ext>
            </a:extLst>
          </p:cNvPr>
          <p:cNvSpPr>
            <a:spLocks noGrp="1"/>
          </p:cNvSpPr>
          <p:nvPr>
            <p:ph type="pic" sz="quarter" idx="19"/>
          </p:nvPr>
        </p:nvSpPr>
        <p:spPr>
          <a:xfrm>
            <a:off x="6397947" y="365125"/>
            <a:ext cx="5369983" cy="5675665"/>
          </a:xfrm>
        </p:spPr>
        <p:txBody>
          <a:bodyPr anchor="ctr" anchorCtr="0"/>
          <a:lstStyle>
            <a:lvl1pPr marL="0" indent="0" algn="ctr">
              <a:buNone/>
              <a:defRPr sz="1600"/>
            </a:lvl1pPr>
          </a:lstStyle>
          <a:p>
            <a:endParaRPr lang="en-US"/>
          </a:p>
        </p:txBody>
      </p:sp>
      <p:sp>
        <p:nvSpPr>
          <p:cNvPr id="12" name="Text Placeholder 4">
            <a:extLst>
              <a:ext uri="{FF2B5EF4-FFF2-40B4-BE49-F238E27FC236}">
                <a16:creationId xmlns:a16="http://schemas.microsoft.com/office/drawing/2014/main" id="{8B88B36A-AA55-1D5A-D925-48528E8A87FC}"/>
              </a:ext>
            </a:extLst>
          </p:cNvPr>
          <p:cNvSpPr>
            <a:spLocks noGrp="1"/>
          </p:cNvSpPr>
          <p:nvPr>
            <p:ph type="body" sz="quarter" idx="20"/>
          </p:nvPr>
        </p:nvSpPr>
        <p:spPr>
          <a:xfrm>
            <a:off x="726018" y="1451273"/>
            <a:ext cx="5369725" cy="487992"/>
          </a:xfrm>
        </p:spPr>
        <p:txBody>
          <a:bodyPr anchor="ctr" anchorCtr="0"/>
          <a:lstStyle>
            <a:lvl1pPr marL="0" indent="0">
              <a:buNone/>
              <a:defRPr sz="1867" b="0">
                <a:solidFill>
                  <a:schemeClr val="bg2">
                    <a:lumMod val="50000"/>
                  </a:schemeClr>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p:txBody>
      </p:sp>
    </p:spTree>
    <p:extLst>
      <p:ext uri="{BB962C8B-B14F-4D97-AF65-F5344CB8AC3E}">
        <p14:creationId xmlns:p14="http://schemas.microsoft.com/office/powerpoint/2010/main" val="1313917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C4BEA1D-9737-CBB7-4BD4-F3155B35488C}"/>
              </a:ext>
            </a:extLst>
          </p:cNvPr>
          <p:cNvSpPr/>
          <p:nvPr userDrawn="1"/>
        </p:nvSpPr>
        <p:spPr>
          <a:xfrm>
            <a:off x="0" y="6178419"/>
            <a:ext cx="12192000" cy="679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9" name="Picture 8">
            <a:extLst>
              <a:ext uri="{FF2B5EF4-FFF2-40B4-BE49-F238E27FC236}">
                <a16:creationId xmlns:a16="http://schemas.microsoft.com/office/drawing/2014/main" id="{04B83549-7BF7-47D0-C770-32551FE68A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1868" y="6399751"/>
            <a:ext cx="1866553" cy="229616"/>
          </a:xfrm>
          <a:prstGeom prst="rect">
            <a:avLst/>
          </a:prstGeom>
        </p:spPr>
      </p:pic>
      <p:sp>
        <p:nvSpPr>
          <p:cNvPr id="2" name="Title 1"/>
          <p:cNvSpPr>
            <a:spLocks noGrp="1"/>
          </p:cNvSpPr>
          <p:nvPr>
            <p:ph type="title"/>
          </p:nvPr>
        </p:nvSpPr>
        <p:spPr>
          <a:xfrm>
            <a:off x="839788" y="457200"/>
            <a:ext cx="3932237" cy="1600200"/>
          </a:xfrm>
        </p:spPr>
        <p:txBody>
          <a:bodyPr anchor="ctr" anchorCtr="0"/>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1"/>
          </a:xfrm>
        </p:spPr>
        <p:txBody>
          <a:bodyPr anchor="ctr" anchorCtr="0"/>
          <a:lstStyle>
            <a:lvl1pPr>
              <a:defRPr sz="2400"/>
            </a:lvl1pPr>
            <a:lvl2pPr>
              <a:defRPr sz="2133">
                <a:solidFill>
                  <a:schemeClr val="tx2"/>
                </a:solidFill>
              </a:defRPr>
            </a:lvl2pPr>
            <a:lvl3pPr>
              <a:defRPr sz="1867">
                <a:solidFill>
                  <a:schemeClr val="tx2"/>
                </a:solidFill>
              </a:defRPr>
            </a:lvl3pPr>
            <a:lvl4pPr>
              <a:defRPr sz="1867">
                <a:solidFill>
                  <a:schemeClr val="bg2">
                    <a:lumMod val="50000"/>
                  </a:schemeClr>
                </a:solidFill>
              </a:defRPr>
            </a:lvl4pPr>
            <a:lvl5pPr>
              <a:defRPr sz="1867">
                <a:solidFill>
                  <a:schemeClr val="bg2">
                    <a:lumMod val="50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197396"/>
            <a:ext cx="3932237" cy="3671592"/>
          </a:xfrm>
        </p:spPr>
        <p:txBody>
          <a:bodyPr>
            <a:normAutofit/>
          </a:bodyPr>
          <a:lstStyle>
            <a:lvl1pPr marL="0" indent="0">
              <a:buNone/>
              <a:defRPr sz="1867">
                <a:solidFill>
                  <a:schemeClr val="tx2"/>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solidFill>
                  <a:schemeClr val="accent3">
                    <a:lumMod val="60000"/>
                    <a:lumOff val="40000"/>
                  </a:schemeClr>
                </a:solidFill>
              </a:defRPr>
            </a:lvl1pPr>
          </a:lstStyle>
          <a:p>
            <a:r>
              <a:rPr lang="en-US"/>
              <a:t>Conﬁdential material. Not intended for further distribution. </a:t>
            </a:r>
          </a:p>
        </p:txBody>
      </p:sp>
      <p:sp>
        <p:nvSpPr>
          <p:cNvPr id="7" name="Slide Number Placeholder 6"/>
          <p:cNvSpPr>
            <a:spLocks noGrp="1"/>
          </p:cNvSpPr>
          <p:nvPr>
            <p:ph type="sldNum" sz="quarter" idx="12"/>
          </p:nvPr>
        </p:nvSpPr>
        <p:spPr/>
        <p:txBody>
          <a:bodyPr/>
          <a:lstStyle>
            <a:lvl1pPr>
              <a:defRPr>
                <a:solidFill>
                  <a:schemeClr val="accent3">
                    <a:lumMod val="60000"/>
                    <a:lumOff val="40000"/>
                  </a:schemeClr>
                </a:solidFill>
              </a:defRPr>
            </a:lvl1pPr>
          </a:lstStyle>
          <a:p>
            <a:fld id="{14DA7D20-7FA4-8148-B16A-13D30CEFF7F8}" type="slidenum">
              <a:rPr lang="en-US" smtClean="0"/>
              <a:pPr/>
              <a:t>‹#›</a:t>
            </a:fld>
            <a:endParaRPr lang="en-US"/>
          </a:p>
        </p:txBody>
      </p:sp>
    </p:spTree>
    <p:extLst>
      <p:ext uri="{BB962C8B-B14F-4D97-AF65-F5344CB8AC3E}">
        <p14:creationId xmlns:p14="http://schemas.microsoft.com/office/powerpoint/2010/main" val="3478751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ient Success Stor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33028" y="4415574"/>
            <a:ext cx="10720771" cy="1566204"/>
          </a:xfrm>
        </p:spPr>
        <p:txBody>
          <a:bodyPr numCol="2"/>
          <a:lstStyle>
            <a:lvl1pPr marL="0" indent="0">
              <a:buNone/>
              <a:defRPr sz="1600">
                <a:solidFill>
                  <a:schemeClr val="bg2">
                    <a:lumMod val="50000"/>
                  </a:schemeClr>
                </a:solidFill>
              </a:defRPr>
            </a:lvl1pPr>
            <a:lvl2pPr marL="8466" indent="0">
              <a:buNone/>
              <a:tabLst/>
              <a:defRPr sz="1600">
                <a:solidFill>
                  <a:schemeClr val="bg2">
                    <a:lumMod val="50000"/>
                  </a:schemeClr>
                </a:solidFill>
              </a:defRPr>
            </a:lvl2pPr>
            <a:lvl3pPr marL="8466" indent="0">
              <a:buNone/>
              <a:tabLst/>
              <a:defRPr sz="1333">
                <a:solidFill>
                  <a:schemeClr val="bg2">
                    <a:lumMod val="50000"/>
                  </a:schemeClr>
                </a:solidFill>
              </a:defRPr>
            </a:lvl3pPr>
            <a:lvl4pPr marL="8466" indent="0">
              <a:buNone/>
              <a:tabLst/>
              <a:defRPr sz="1067">
                <a:solidFill>
                  <a:schemeClr val="bg2">
                    <a:lumMod val="50000"/>
                  </a:schemeClr>
                </a:solidFill>
              </a:defRPr>
            </a:lvl4pPr>
            <a:lvl5pPr marL="8466" indent="0">
              <a:buNone/>
              <a:tabLst/>
              <a:defRPr sz="1067">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Conﬁdential material. Not intended for further distribution. </a:t>
            </a:r>
          </a:p>
        </p:txBody>
      </p:sp>
      <p:sp>
        <p:nvSpPr>
          <p:cNvPr id="9" name="Slide Number Placeholder 8"/>
          <p:cNvSpPr>
            <a:spLocks noGrp="1"/>
          </p:cNvSpPr>
          <p:nvPr>
            <p:ph type="sldNum" sz="quarter" idx="12"/>
          </p:nvPr>
        </p:nvSpPr>
        <p:spPr/>
        <p:txBody>
          <a:bodyPr/>
          <a:lstStyle/>
          <a:p>
            <a:fld id="{14DA7D20-7FA4-8148-B16A-13D30CEFF7F8}" type="slidenum">
              <a:rPr lang="en-US" smtClean="0"/>
              <a:t>‹#›</a:t>
            </a:fld>
            <a:endParaRPr lang="en-US"/>
          </a:p>
        </p:txBody>
      </p:sp>
      <p:sp>
        <p:nvSpPr>
          <p:cNvPr id="14" name="Title 1">
            <a:extLst>
              <a:ext uri="{FF2B5EF4-FFF2-40B4-BE49-F238E27FC236}">
                <a16:creationId xmlns:a16="http://schemas.microsoft.com/office/drawing/2014/main" id="{61FAE6F7-57AF-3A34-2197-5B76268F571B}"/>
              </a:ext>
            </a:extLst>
          </p:cNvPr>
          <p:cNvSpPr>
            <a:spLocks noGrp="1"/>
          </p:cNvSpPr>
          <p:nvPr>
            <p:ph type="title"/>
          </p:nvPr>
        </p:nvSpPr>
        <p:spPr>
          <a:xfrm>
            <a:off x="633027" y="365126"/>
            <a:ext cx="5527141" cy="522897"/>
          </a:xfrm>
        </p:spPr>
        <p:txBody>
          <a:bodyPr>
            <a:normAutofit/>
          </a:bodyPr>
          <a:lstStyle>
            <a:lvl1pPr>
              <a:defRPr sz="2800">
                <a:solidFill>
                  <a:schemeClr val="accent1"/>
                </a:solidFill>
              </a:defRPr>
            </a:lvl1pPr>
          </a:lstStyle>
          <a:p>
            <a:endParaRPr lang="en-US"/>
          </a:p>
        </p:txBody>
      </p:sp>
      <p:sp>
        <p:nvSpPr>
          <p:cNvPr id="5" name="Rectangle 4">
            <a:extLst>
              <a:ext uri="{FF2B5EF4-FFF2-40B4-BE49-F238E27FC236}">
                <a16:creationId xmlns:a16="http://schemas.microsoft.com/office/drawing/2014/main" id="{9105BEED-743A-C921-54DE-04A030E85831}"/>
              </a:ext>
            </a:extLst>
          </p:cNvPr>
          <p:cNvSpPr/>
          <p:nvPr userDrawn="1"/>
        </p:nvSpPr>
        <p:spPr>
          <a:xfrm>
            <a:off x="0" y="6178419"/>
            <a:ext cx="12192000" cy="679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6" name="Picture 5">
            <a:extLst>
              <a:ext uri="{FF2B5EF4-FFF2-40B4-BE49-F238E27FC236}">
                <a16:creationId xmlns:a16="http://schemas.microsoft.com/office/drawing/2014/main" id="{29D80F1B-6B37-7205-2028-65FAA2EF9F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1868" y="6399751"/>
            <a:ext cx="1866553" cy="229616"/>
          </a:xfrm>
          <a:prstGeom prst="rect">
            <a:avLst/>
          </a:prstGeom>
        </p:spPr>
      </p:pic>
      <p:sp>
        <p:nvSpPr>
          <p:cNvPr id="7" name="Footer Placeholder 5">
            <a:extLst>
              <a:ext uri="{FF2B5EF4-FFF2-40B4-BE49-F238E27FC236}">
                <a16:creationId xmlns:a16="http://schemas.microsoft.com/office/drawing/2014/main" id="{0F18A7E2-BDF9-734C-973A-36F62D7133C1}"/>
              </a:ext>
            </a:extLst>
          </p:cNvPr>
          <p:cNvSpPr txBox="1">
            <a:spLocks/>
          </p:cNvSpPr>
          <p:nvPr userDrawn="1"/>
        </p:nvSpPr>
        <p:spPr>
          <a:xfrm>
            <a:off x="3698582" y="6356351"/>
            <a:ext cx="6085753" cy="365125"/>
          </a:xfrm>
          <a:prstGeom prst="rect">
            <a:avLst/>
          </a:prstGeom>
        </p:spPr>
        <p:txBody>
          <a:bodyPr vert="horz" lIns="121920" tIns="60960" rIns="121920" bIns="60960" rtlCol="0" anchor="ctr">
            <a:noAutofit/>
          </a:bodyPr>
          <a:lstStyle>
            <a:defPPr>
              <a:defRPr lang="en-US"/>
            </a:defPPr>
            <a:lvl1pPr marL="0" algn="ctr" defTabSz="457200" rtl="0" eaLnBrk="1" latinLnBrk="0" hangingPunct="1">
              <a:defRPr sz="800" kern="1200">
                <a:solidFill>
                  <a:schemeClr val="accent3">
                    <a:lumMod val="60000"/>
                    <a:lumOff val="40000"/>
                  </a:schemeClr>
                </a:solidFill>
                <a:latin typeface="Poppins" pitchFamily="2" charset="77"/>
                <a:ea typeface="+mn-ea"/>
                <a:cs typeface="Poppins" pitchFamily="2" charset="77"/>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67"/>
              <a:t>Conﬁdential material. Not intended for further distribution. </a:t>
            </a:r>
          </a:p>
        </p:txBody>
      </p:sp>
      <p:sp>
        <p:nvSpPr>
          <p:cNvPr id="13" name="Slide Number Placeholder 6">
            <a:extLst>
              <a:ext uri="{FF2B5EF4-FFF2-40B4-BE49-F238E27FC236}">
                <a16:creationId xmlns:a16="http://schemas.microsoft.com/office/drawing/2014/main" id="{41F0A001-BFD0-13E3-2173-F9ED279FA10F}"/>
              </a:ext>
            </a:extLst>
          </p:cNvPr>
          <p:cNvSpPr txBox="1">
            <a:spLocks/>
          </p:cNvSpPr>
          <p:nvPr userDrawn="1"/>
        </p:nvSpPr>
        <p:spPr>
          <a:xfrm>
            <a:off x="10030225" y="6356351"/>
            <a:ext cx="1323575" cy="365125"/>
          </a:xfrm>
          <a:prstGeom prst="rect">
            <a:avLst/>
          </a:prstGeom>
        </p:spPr>
        <p:txBody>
          <a:bodyPr vert="horz" lIns="121920" tIns="60960" rIns="121920" bIns="60960" rtlCol="0" anchor="ctr">
            <a:noAutofit/>
          </a:bodyPr>
          <a:lstStyle>
            <a:defPPr>
              <a:defRPr lang="en-US"/>
            </a:defPPr>
            <a:lvl1pPr marL="0" algn="r" defTabSz="457200" rtl="0" eaLnBrk="1" latinLnBrk="0" hangingPunct="1">
              <a:defRPr sz="800" kern="1200">
                <a:solidFill>
                  <a:schemeClr val="accent3">
                    <a:lumMod val="60000"/>
                    <a:lumOff val="40000"/>
                  </a:schemeClr>
                </a:solidFill>
                <a:latin typeface="Poppins" pitchFamily="2" charset="77"/>
                <a:ea typeface="+mn-ea"/>
                <a:cs typeface="Poppins" pitchFamily="2" charset="77"/>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DA7D20-7FA4-8148-B16A-13D30CEFF7F8}" type="slidenum">
              <a:rPr lang="en-US" sz="1067" smtClean="0"/>
              <a:pPr/>
              <a:t>‹#›</a:t>
            </a:fld>
            <a:endParaRPr lang="en-US" sz="1067"/>
          </a:p>
        </p:txBody>
      </p:sp>
      <p:sp>
        <p:nvSpPr>
          <p:cNvPr id="15" name="Picture Placeholder 4">
            <a:extLst>
              <a:ext uri="{FF2B5EF4-FFF2-40B4-BE49-F238E27FC236}">
                <a16:creationId xmlns:a16="http://schemas.microsoft.com/office/drawing/2014/main" id="{DA183C7A-CAAA-1C23-FA68-105AB8962B37}"/>
              </a:ext>
            </a:extLst>
          </p:cNvPr>
          <p:cNvSpPr>
            <a:spLocks noGrp="1"/>
          </p:cNvSpPr>
          <p:nvPr>
            <p:ph type="pic" sz="quarter" idx="17"/>
          </p:nvPr>
        </p:nvSpPr>
        <p:spPr>
          <a:xfrm>
            <a:off x="633028" y="1176892"/>
            <a:ext cx="10720771" cy="3042040"/>
          </a:xfrm>
        </p:spPr>
        <p:txBody>
          <a:bodyPr anchor="ctr" anchorCtr="0"/>
          <a:lstStyle>
            <a:lvl1pPr marL="0" indent="0" algn="ctr">
              <a:buNone/>
              <a:defRPr sz="1600"/>
            </a:lvl1pPr>
          </a:lstStyle>
          <a:p>
            <a:endParaRPr lang="en-US"/>
          </a:p>
        </p:txBody>
      </p:sp>
      <p:sp>
        <p:nvSpPr>
          <p:cNvPr id="23" name="Picture Placeholder 4">
            <a:extLst>
              <a:ext uri="{FF2B5EF4-FFF2-40B4-BE49-F238E27FC236}">
                <a16:creationId xmlns:a16="http://schemas.microsoft.com/office/drawing/2014/main" id="{E7706580-3B21-0AD4-51EB-2A365BF2FA4D}"/>
              </a:ext>
            </a:extLst>
          </p:cNvPr>
          <p:cNvSpPr>
            <a:spLocks noGrp="1"/>
          </p:cNvSpPr>
          <p:nvPr>
            <p:ph type="pic" sz="quarter" idx="21" hasCustomPrompt="1"/>
          </p:nvPr>
        </p:nvSpPr>
        <p:spPr>
          <a:xfrm>
            <a:off x="8843783" y="208218"/>
            <a:ext cx="2510016" cy="747343"/>
          </a:xfrm>
        </p:spPr>
        <p:txBody>
          <a:bodyPr anchor="ctr" anchorCtr="0"/>
          <a:lstStyle>
            <a:lvl1pPr marL="0" indent="0" algn="ctr">
              <a:buNone/>
              <a:defRPr sz="1600"/>
            </a:lvl1pPr>
          </a:lstStyle>
          <a:p>
            <a:r>
              <a:rPr lang="en-US"/>
              <a:t>Insert Client Logo</a:t>
            </a:r>
          </a:p>
        </p:txBody>
      </p:sp>
    </p:spTree>
    <p:extLst>
      <p:ext uri="{BB962C8B-B14F-4D97-AF65-F5344CB8AC3E}">
        <p14:creationId xmlns:p14="http://schemas.microsoft.com/office/powerpoint/2010/main" val="1523756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lient Success Stor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33028" y="1176894"/>
            <a:ext cx="3766147" cy="4804885"/>
          </a:xfrm>
        </p:spPr>
        <p:txBody>
          <a:bodyPr numCol="1"/>
          <a:lstStyle>
            <a:lvl1pPr marL="0" indent="0">
              <a:lnSpc>
                <a:spcPct val="100000"/>
              </a:lnSpc>
              <a:buNone/>
              <a:defRPr sz="1867" b="1">
                <a:solidFill>
                  <a:schemeClr val="tx1"/>
                </a:solidFill>
              </a:defRPr>
            </a:lvl1pPr>
            <a:lvl2pPr marL="8466" indent="0">
              <a:lnSpc>
                <a:spcPct val="100000"/>
              </a:lnSpc>
              <a:buNone/>
              <a:tabLst/>
              <a:defRPr sz="1600">
                <a:solidFill>
                  <a:schemeClr val="bg2">
                    <a:lumMod val="50000"/>
                  </a:schemeClr>
                </a:solidFill>
              </a:defRPr>
            </a:lvl2pPr>
            <a:lvl3pPr marL="8466" indent="0">
              <a:lnSpc>
                <a:spcPct val="100000"/>
              </a:lnSpc>
              <a:buNone/>
              <a:tabLst/>
              <a:defRPr sz="1333">
                <a:solidFill>
                  <a:schemeClr val="bg2">
                    <a:lumMod val="50000"/>
                  </a:schemeClr>
                </a:solidFill>
              </a:defRPr>
            </a:lvl3pPr>
            <a:lvl4pPr marL="8466" indent="0">
              <a:lnSpc>
                <a:spcPct val="100000"/>
              </a:lnSpc>
              <a:buNone/>
              <a:tabLst/>
              <a:defRPr sz="1067">
                <a:solidFill>
                  <a:schemeClr val="bg2">
                    <a:lumMod val="50000"/>
                  </a:schemeClr>
                </a:solidFill>
              </a:defRPr>
            </a:lvl4pPr>
            <a:lvl5pPr marL="8466" indent="0">
              <a:lnSpc>
                <a:spcPct val="100000"/>
              </a:lnSpc>
              <a:buNone/>
              <a:tabLst/>
              <a:defRPr sz="1067">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Conﬁdential material. Not intended for further distribution. </a:t>
            </a:r>
          </a:p>
        </p:txBody>
      </p:sp>
      <p:sp>
        <p:nvSpPr>
          <p:cNvPr id="9" name="Slide Number Placeholder 8"/>
          <p:cNvSpPr>
            <a:spLocks noGrp="1"/>
          </p:cNvSpPr>
          <p:nvPr>
            <p:ph type="sldNum" sz="quarter" idx="12"/>
          </p:nvPr>
        </p:nvSpPr>
        <p:spPr/>
        <p:txBody>
          <a:bodyPr/>
          <a:lstStyle/>
          <a:p>
            <a:fld id="{14DA7D20-7FA4-8148-B16A-13D30CEFF7F8}" type="slidenum">
              <a:rPr lang="en-US" smtClean="0"/>
              <a:t>‹#›</a:t>
            </a:fld>
            <a:endParaRPr lang="en-US"/>
          </a:p>
        </p:txBody>
      </p:sp>
      <p:sp>
        <p:nvSpPr>
          <p:cNvPr id="14" name="Title 1">
            <a:extLst>
              <a:ext uri="{FF2B5EF4-FFF2-40B4-BE49-F238E27FC236}">
                <a16:creationId xmlns:a16="http://schemas.microsoft.com/office/drawing/2014/main" id="{61FAE6F7-57AF-3A34-2197-5B76268F571B}"/>
              </a:ext>
            </a:extLst>
          </p:cNvPr>
          <p:cNvSpPr>
            <a:spLocks noGrp="1"/>
          </p:cNvSpPr>
          <p:nvPr>
            <p:ph type="title"/>
          </p:nvPr>
        </p:nvSpPr>
        <p:spPr>
          <a:xfrm>
            <a:off x="633027" y="365126"/>
            <a:ext cx="5527141" cy="522897"/>
          </a:xfrm>
        </p:spPr>
        <p:txBody>
          <a:bodyPr>
            <a:normAutofit/>
          </a:bodyPr>
          <a:lstStyle>
            <a:lvl1pPr>
              <a:defRPr sz="2800">
                <a:solidFill>
                  <a:schemeClr val="accent1"/>
                </a:solidFill>
              </a:defRPr>
            </a:lvl1pPr>
          </a:lstStyle>
          <a:p>
            <a:endParaRPr lang="en-US"/>
          </a:p>
        </p:txBody>
      </p:sp>
      <p:sp>
        <p:nvSpPr>
          <p:cNvPr id="5" name="Rectangle 4">
            <a:extLst>
              <a:ext uri="{FF2B5EF4-FFF2-40B4-BE49-F238E27FC236}">
                <a16:creationId xmlns:a16="http://schemas.microsoft.com/office/drawing/2014/main" id="{9105BEED-743A-C921-54DE-04A030E85831}"/>
              </a:ext>
            </a:extLst>
          </p:cNvPr>
          <p:cNvSpPr/>
          <p:nvPr userDrawn="1"/>
        </p:nvSpPr>
        <p:spPr>
          <a:xfrm>
            <a:off x="0" y="6178419"/>
            <a:ext cx="12192000" cy="679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6" name="Picture 5">
            <a:extLst>
              <a:ext uri="{FF2B5EF4-FFF2-40B4-BE49-F238E27FC236}">
                <a16:creationId xmlns:a16="http://schemas.microsoft.com/office/drawing/2014/main" id="{29D80F1B-6B37-7205-2028-65FAA2EF9F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1868" y="6399751"/>
            <a:ext cx="1866553" cy="229616"/>
          </a:xfrm>
          <a:prstGeom prst="rect">
            <a:avLst/>
          </a:prstGeom>
        </p:spPr>
      </p:pic>
      <p:sp>
        <p:nvSpPr>
          <p:cNvPr id="7" name="Footer Placeholder 5">
            <a:extLst>
              <a:ext uri="{FF2B5EF4-FFF2-40B4-BE49-F238E27FC236}">
                <a16:creationId xmlns:a16="http://schemas.microsoft.com/office/drawing/2014/main" id="{0F18A7E2-BDF9-734C-973A-36F62D7133C1}"/>
              </a:ext>
            </a:extLst>
          </p:cNvPr>
          <p:cNvSpPr txBox="1">
            <a:spLocks/>
          </p:cNvSpPr>
          <p:nvPr userDrawn="1"/>
        </p:nvSpPr>
        <p:spPr>
          <a:xfrm>
            <a:off x="3698582" y="6356351"/>
            <a:ext cx="6085753" cy="365125"/>
          </a:xfrm>
          <a:prstGeom prst="rect">
            <a:avLst/>
          </a:prstGeom>
        </p:spPr>
        <p:txBody>
          <a:bodyPr vert="horz" lIns="121920" tIns="60960" rIns="121920" bIns="60960" rtlCol="0" anchor="ctr">
            <a:noAutofit/>
          </a:bodyPr>
          <a:lstStyle>
            <a:defPPr>
              <a:defRPr lang="en-US"/>
            </a:defPPr>
            <a:lvl1pPr marL="0" algn="ctr" defTabSz="457200" rtl="0" eaLnBrk="1" latinLnBrk="0" hangingPunct="1">
              <a:defRPr sz="800" kern="1200">
                <a:solidFill>
                  <a:schemeClr val="accent3">
                    <a:lumMod val="60000"/>
                    <a:lumOff val="40000"/>
                  </a:schemeClr>
                </a:solidFill>
                <a:latin typeface="Poppins" pitchFamily="2" charset="77"/>
                <a:ea typeface="+mn-ea"/>
                <a:cs typeface="Poppins" pitchFamily="2" charset="77"/>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67"/>
              <a:t>Conﬁdential material. Not intended for further distribution. </a:t>
            </a:r>
          </a:p>
        </p:txBody>
      </p:sp>
      <p:sp>
        <p:nvSpPr>
          <p:cNvPr id="13" name="Slide Number Placeholder 6">
            <a:extLst>
              <a:ext uri="{FF2B5EF4-FFF2-40B4-BE49-F238E27FC236}">
                <a16:creationId xmlns:a16="http://schemas.microsoft.com/office/drawing/2014/main" id="{41F0A001-BFD0-13E3-2173-F9ED279FA10F}"/>
              </a:ext>
            </a:extLst>
          </p:cNvPr>
          <p:cNvSpPr txBox="1">
            <a:spLocks/>
          </p:cNvSpPr>
          <p:nvPr userDrawn="1"/>
        </p:nvSpPr>
        <p:spPr>
          <a:xfrm>
            <a:off x="10030225" y="6356351"/>
            <a:ext cx="1323575" cy="365125"/>
          </a:xfrm>
          <a:prstGeom prst="rect">
            <a:avLst/>
          </a:prstGeom>
        </p:spPr>
        <p:txBody>
          <a:bodyPr vert="horz" lIns="121920" tIns="60960" rIns="121920" bIns="60960" rtlCol="0" anchor="ctr">
            <a:noAutofit/>
          </a:bodyPr>
          <a:lstStyle>
            <a:defPPr>
              <a:defRPr lang="en-US"/>
            </a:defPPr>
            <a:lvl1pPr marL="0" algn="r" defTabSz="457200" rtl="0" eaLnBrk="1" latinLnBrk="0" hangingPunct="1">
              <a:defRPr sz="800" kern="1200">
                <a:solidFill>
                  <a:schemeClr val="accent3">
                    <a:lumMod val="60000"/>
                    <a:lumOff val="40000"/>
                  </a:schemeClr>
                </a:solidFill>
                <a:latin typeface="Poppins" pitchFamily="2" charset="77"/>
                <a:ea typeface="+mn-ea"/>
                <a:cs typeface="Poppins" pitchFamily="2" charset="77"/>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DA7D20-7FA4-8148-B16A-13D30CEFF7F8}" type="slidenum">
              <a:rPr lang="en-US" sz="1067" smtClean="0"/>
              <a:pPr/>
              <a:t>‹#›</a:t>
            </a:fld>
            <a:endParaRPr lang="en-US" sz="1067"/>
          </a:p>
        </p:txBody>
      </p:sp>
      <p:sp>
        <p:nvSpPr>
          <p:cNvPr id="15" name="Picture Placeholder 4">
            <a:extLst>
              <a:ext uri="{FF2B5EF4-FFF2-40B4-BE49-F238E27FC236}">
                <a16:creationId xmlns:a16="http://schemas.microsoft.com/office/drawing/2014/main" id="{DA183C7A-CAAA-1C23-FA68-105AB8962B37}"/>
              </a:ext>
            </a:extLst>
          </p:cNvPr>
          <p:cNvSpPr>
            <a:spLocks noGrp="1"/>
          </p:cNvSpPr>
          <p:nvPr>
            <p:ph type="pic" sz="quarter" idx="17"/>
          </p:nvPr>
        </p:nvSpPr>
        <p:spPr>
          <a:xfrm>
            <a:off x="4864231" y="1176892"/>
            <a:ext cx="6489568" cy="4804885"/>
          </a:xfrm>
        </p:spPr>
        <p:txBody>
          <a:bodyPr anchor="ctr" anchorCtr="0"/>
          <a:lstStyle>
            <a:lvl1pPr marL="0" indent="0" algn="ctr">
              <a:buNone/>
              <a:defRPr sz="1600"/>
            </a:lvl1pPr>
          </a:lstStyle>
          <a:p>
            <a:endParaRPr lang="en-US"/>
          </a:p>
        </p:txBody>
      </p:sp>
      <p:sp>
        <p:nvSpPr>
          <p:cNvPr id="23" name="Picture Placeholder 4">
            <a:extLst>
              <a:ext uri="{FF2B5EF4-FFF2-40B4-BE49-F238E27FC236}">
                <a16:creationId xmlns:a16="http://schemas.microsoft.com/office/drawing/2014/main" id="{E7706580-3B21-0AD4-51EB-2A365BF2FA4D}"/>
              </a:ext>
            </a:extLst>
          </p:cNvPr>
          <p:cNvSpPr>
            <a:spLocks noGrp="1"/>
          </p:cNvSpPr>
          <p:nvPr>
            <p:ph type="pic" sz="quarter" idx="21" hasCustomPrompt="1"/>
          </p:nvPr>
        </p:nvSpPr>
        <p:spPr>
          <a:xfrm>
            <a:off x="8843783" y="208218"/>
            <a:ext cx="2510016" cy="747343"/>
          </a:xfrm>
        </p:spPr>
        <p:txBody>
          <a:bodyPr anchor="ctr" anchorCtr="0"/>
          <a:lstStyle>
            <a:lvl1pPr marL="0" indent="0" algn="ctr">
              <a:buNone/>
              <a:defRPr sz="1600"/>
            </a:lvl1pPr>
          </a:lstStyle>
          <a:p>
            <a:r>
              <a:rPr lang="en-US"/>
              <a:t>Insert Client Logo</a:t>
            </a:r>
          </a:p>
        </p:txBody>
      </p:sp>
    </p:spTree>
    <p:extLst>
      <p:ext uri="{BB962C8B-B14F-4D97-AF65-F5344CB8AC3E}">
        <p14:creationId xmlns:p14="http://schemas.microsoft.com/office/powerpoint/2010/main" val="3010664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ccess Story">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E1DEA3B-C391-1AA4-B478-F4CC3050543C}"/>
              </a:ext>
            </a:extLst>
          </p:cNvPr>
          <p:cNvSpPr>
            <a:spLocks noGrp="1"/>
          </p:cNvSpPr>
          <p:nvPr>
            <p:ph type="pic" sz="quarter" idx="17"/>
          </p:nvPr>
        </p:nvSpPr>
        <p:spPr>
          <a:xfrm>
            <a:off x="4814263" y="1445763"/>
            <a:ext cx="3133771" cy="2145679"/>
          </a:xfrm>
        </p:spPr>
        <p:txBody>
          <a:bodyPr anchor="ctr" anchorCtr="0"/>
          <a:lstStyle>
            <a:lvl1pPr marL="0" indent="0" algn="ctr">
              <a:buNone/>
              <a:defRPr sz="1600"/>
            </a:lvl1pPr>
          </a:lstStyle>
          <a:p>
            <a:endParaRPr lang="en-US"/>
          </a:p>
        </p:txBody>
      </p:sp>
      <p:pic>
        <p:nvPicPr>
          <p:cNvPr id="13" name="Picture 12">
            <a:extLst>
              <a:ext uri="{FF2B5EF4-FFF2-40B4-BE49-F238E27FC236}">
                <a16:creationId xmlns:a16="http://schemas.microsoft.com/office/drawing/2014/main" id="{33A48360-5EE4-3283-8D70-B5C8E9DAB281}"/>
              </a:ext>
            </a:extLst>
          </p:cNvPr>
          <p:cNvPicPr>
            <a:picLocks noChangeAspect="1"/>
          </p:cNvPicPr>
          <p:nvPr userDrawn="1"/>
        </p:nvPicPr>
        <p:blipFill>
          <a:blip r:embed="rId2"/>
          <a:stretch>
            <a:fillRect/>
          </a:stretch>
        </p:blipFill>
        <p:spPr>
          <a:xfrm>
            <a:off x="8754247" y="445865"/>
            <a:ext cx="2596973" cy="430356"/>
          </a:xfrm>
          <a:prstGeom prst="rect">
            <a:avLst/>
          </a:prstGeom>
        </p:spPr>
      </p:pic>
      <p:sp>
        <p:nvSpPr>
          <p:cNvPr id="14" name="Title 13">
            <a:extLst>
              <a:ext uri="{FF2B5EF4-FFF2-40B4-BE49-F238E27FC236}">
                <a16:creationId xmlns:a16="http://schemas.microsoft.com/office/drawing/2014/main" id="{8229D870-1514-4753-35F0-EF46A096C801}"/>
              </a:ext>
            </a:extLst>
          </p:cNvPr>
          <p:cNvSpPr>
            <a:spLocks noGrp="1"/>
          </p:cNvSpPr>
          <p:nvPr>
            <p:ph type="title"/>
          </p:nvPr>
        </p:nvSpPr>
        <p:spPr>
          <a:xfrm>
            <a:off x="633027" y="375433"/>
            <a:ext cx="6085732" cy="565844"/>
          </a:xfrm>
        </p:spPr>
        <p:txBody>
          <a:bodyPr/>
          <a:lstStyle>
            <a:lvl1pPr algn="l">
              <a:defRPr sz="2667">
                <a:solidFill>
                  <a:schemeClr val="accent1"/>
                </a:solidFill>
              </a:defRPr>
            </a:lvl1pPr>
          </a:lstStyle>
          <a:p>
            <a:r>
              <a:rPr lang="en-US"/>
              <a:t>Click to edit Master title style</a:t>
            </a:r>
          </a:p>
        </p:txBody>
      </p:sp>
      <p:sp>
        <p:nvSpPr>
          <p:cNvPr id="15" name="Picture Placeholder 4">
            <a:extLst>
              <a:ext uri="{FF2B5EF4-FFF2-40B4-BE49-F238E27FC236}">
                <a16:creationId xmlns:a16="http://schemas.microsoft.com/office/drawing/2014/main" id="{DA37C161-6F43-2EED-2BE5-280D3611B431}"/>
              </a:ext>
            </a:extLst>
          </p:cNvPr>
          <p:cNvSpPr>
            <a:spLocks noGrp="1"/>
          </p:cNvSpPr>
          <p:nvPr>
            <p:ph type="pic" sz="quarter" idx="19"/>
          </p:nvPr>
        </p:nvSpPr>
        <p:spPr>
          <a:xfrm>
            <a:off x="8217449" y="1445763"/>
            <a:ext cx="3133771" cy="2145679"/>
          </a:xfrm>
        </p:spPr>
        <p:txBody>
          <a:bodyPr anchor="ctr" anchorCtr="0"/>
          <a:lstStyle>
            <a:lvl1pPr marL="0" indent="0" algn="ctr">
              <a:buNone/>
              <a:defRPr sz="1600"/>
            </a:lvl1pPr>
          </a:lstStyle>
          <a:p>
            <a:endParaRPr lang="en-US"/>
          </a:p>
        </p:txBody>
      </p:sp>
      <p:sp>
        <p:nvSpPr>
          <p:cNvPr id="16" name="Picture Placeholder 4">
            <a:extLst>
              <a:ext uri="{FF2B5EF4-FFF2-40B4-BE49-F238E27FC236}">
                <a16:creationId xmlns:a16="http://schemas.microsoft.com/office/drawing/2014/main" id="{E7A66DF8-EDEC-EDC8-02CD-6799C72E23D2}"/>
              </a:ext>
            </a:extLst>
          </p:cNvPr>
          <p:cNvSpPr>
            <a:spLocks noGrp="1"/>
          </p:cNvSpPr>
          <p:nvPr>
            <p:ph type="pic" sz="quarter" idx="20"/>
          </p:nvPr>
        </p:nvSpPr>
        <p:spPr>
          <a:xfrm>
            <a:off x="4814263" y="3836101"/>
            <a:ext cx="3133771" cy="2145679"/>
          </a:xfrm>
        </p:spPr>
        <p:txBody>
          <a:bodyPr anchor="ctr" anchorCtr="0"/>
          <a:lstStyle>
            <a:lvl1pPr marL="0" indent="0" algn="ctr">
              <a:buNone/>
              <a:defRPr sz="1600"/>
            </a:lvl1pPr>
          </a:lstStyle>
          <a:p>
            <a:endParaRPr lang="en-US"/>
          </a:p>
        </p:txBody>
      </p:sp>
      <p:sp>
        <p:nvSpPr>
          <p:cNvPr id="17" name="Picture Placeholder 4">
            <a:extLst>
              <a:ext uri="{FF2B5EF4-FFF2-40B4-BE49-F238E27FC236}">
                <a16:creationId xmlns:a16="http://schemas.microsoft.com/office/drawing/2014/main" id="{D49607E4-69CF-B15B-8243-5B6EF492C228}"/>
              </a:ext>
            </a:extLst>
          </p:cNvPr>
          <p:cNvSpPr>
            <a:spLocks noGrp="1"/>
          </p:cNvSpPr>
          <p:nvPr>
            <p:ph type="pic" sz="quarter" idx="21"/>
          </p:nvPr>
        </p:nvSpPr>
        <p:spPr>
          <a:xfrm>
            <a:off x="8217449" y="3836101"/>
            <a:ext cx="3133771" cy="2145679"/>
          </a:xfrm>
        </p:spPr>
        <p:txBody>
          <a:bodyPr anchor="ctr" anchorCtr="0"/>
          <a:lstStyle>
            <a:lvl1pPr marL="0" indent="0" algn="ctr">
              <a:buNone/>
              <a:defRPr sz="1600"/>
            </a:lvl1pPr>
          </a:lstStyle>
          <a:p>
            <a:endParaRPr lang="en-US"/>
          </a:p>
        </p:txBody>
      </p:sp>
      <p:sp>
        <p:nvSpPr>
          <p:cNvPr id="18" name="Content Placeholder 3">
            <a:extLst>
              <a:ext uri="{FF2B5EF4-FFF2-40B4-BE49-F238E27FC236}">
                <a16:creationId xmlns:a16="http://schemas.microsoft.com/office/drawing/2014/main" id="{47785138-722D-E5A0-2AF2-5E3CE7CCD590}"/>
              </a:ext>
            </a:extLst>
          </p:cNvPr>
          <p:cNvSpPr>
            <a:spLocks noGrp="1"/>
          </p:cNvSpPr>
          <p:nvPr>
            <p:ph sz="half" idx="22"/>
          </p:nvPr>
        </p:nvSpPr>
        <p:spPr>
          <a:xfrm>
            <a:off x="633028" y="1445764"/>
            <a:ext cx="3766147" cy="4518941"/>
          </a:xfrm>
        </p:spPr>
        <p:txBody>
          <a:bodyPr numCol="1">
            <a:normAutofit/>
          </a:bodyPr>
          <a:lstStyle>
            <a:lvl1pPr marL="0" indent="0">
              <a:lnSpc>
                <a:spcPct val="100000"/>
              </a:lnSpc>
              <a:buNone/>
              <a:defRPr sz="1600" b="1">
                <a:solidFill>
                  <a:schemeClr val="tx1"/>
                </a:solidFill>
              </a:defRPr>
            </a:lvl1pPr>
            <a:lvl2pPr marL="8466" indent="0">
              <a:lnSpc>
                <a:spcPct val="100000"/>
              </a:lnSpc>
              <a:buNone/>
              <a:tabLst/>
              <a:defRPr sz="1600">
                <a:solidFill>
                  <a:schemeClr val="bg2">
                    <a:lumMod val="50000"/>
                  </a:schemeClr>
                </a:solidFill>
              </a:defRPr>
            </a:lvl2pPr>
            <a:lvl3pPr marL="8466" indent="0">
              <a:lnSpc>
                <a:spcPct val="100000"/>
              </a:lnSpc>
              <a:buNone/>
              <a:tabLst/>
              <a:defRPr sz="1200">
                <a:solidFill>
                  <a:schemeClr val="bg2">
                    <a:lumMod val="50000"/>
                  </a:schemeClr>
                </a:solidFill>
              </a:defRPr>
            </a:lvl3pPr>
            <a:lvl4pPr marL="8466" indent="0">
              <a:lnSpc>
                <a:spcPct val="100000"/>
              </a:lnSpc>
              <a:buNone/>
              <a:tabLst/>
              <a:defRPr sz="1200">
                <a:solidFill>
                  <a:schemeClr val="bg2">
                    <a:lumMod val="50000"/>
                  </a:schemeClr>
                </a:solidFill>
              </a:defRPr>
            </a:lvl4pPr>
            <a:lvl5pPr marL="8466" indent="0">
              <a:lnSpc>
                <a:spcPct val="100000"/>
              </a:lnSpc>
              <a:buNone/>
              <a:tabLst/>
              <a:defRPr sz="1200">
                <a:solidFill>
                  <a:schemeClr val="bg2">
                    <a:lumMod val="50000"/>
                  </a:schemeClr>
                </a:solidFill>
              </a:defRPr>
            </a:lvl5pPr>
          </a:lstStyle>
          <a:p>
            <a:pPr lvl="0"/>
            <a:r>
              <a:rPr lang="en-US"/>
              <a:t>Click to edit Master text styles</a:t>
            </a:r>
          </a:p>
          <a:p>
            <a:pPr lvl="1"/>
            <a:r>
              <a:rPr lang="en-US"/>
              <a:t>Second level</a:t>
            </a:r>
          </a:p>
        </p:txBody>
      </p:sp>
      <p:sp>
        <p:nvSpPr>
          <p:cNvPr id="19" name="Rectangle 18">
            <a:extLst>
              <a:ext uri="{FF2B5EF4-FFF2-40B4-BE49-F238E27FC236}">
                <a16:creationId xmlns:a16="http://schemas.microsoft.com/office/drawing/2014/main" id="{E26A9E2F-BDC1-D197-1127-EC08FA4FDCA3}"/>
              </a:ext>
            </a:extLst>
          </p:cNvPr>
          <p:cNvSpPr/>
          <p:nvPr userDrawn="1"/>
        </p:nvSpPr>
        <p:spPr>
          <a:xfrm>
            <a:off x="0" y="6178419"/>
            <a:ext cx="12192000" cy="679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0" name="Picture 19">
            <a:extLst>
              <a:ext uri="{FF2B5EF4-FFF2-40B4-BE49-F238E27FC236}">
                <a16:creationId xmlns:a16="http://schemas.microsoft.com/office/drawing/2014/main" id="{AB4CAB0E-E868-CCC6-DE2E-7E36623BAC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1854" y="6399751"/>
            <a:ext cx="1866553" cy="229616"/>
          </a:xfrm>
          <a:prstGeom prst="rect">
            <a:avLst/>
          </a:prstGeom>
        </p:spPr>
      </p:pic>
      <p:sp>
        <p:nvSpPr>
          <p:cNvPr id="21" name="Footer Placeholder 5">
            <a:extLst>
              <a:ext uri="{FF2B5EF4-FFF2-40B4-BE49-F238E27FC236}">
                <a16:creationId xmlns:a16="http://schemas.microsoft.com/office/drawing/2014/main" id="{0A3DA887-CE3F-A3D6-2872-D98B171F843B}"/>
              </a:ext>
            </a:extLst>
          </p:cNvPr>
          <p:cNvSpPr txBox="1">
            <a:spLocks/>
          </p:cNvSpPr>
          <p:nvPr userDrawn="1"/>
        </p:nvSpPr>
        <p:spPr>
          <a:xfrm>
            <a:off x="3698582" y="6356351"/>
            <a:ext cx="6085753" cy="365125"/>
          </a:xfrm>
          <a:prstGeom prst="rect">
            <a:avLst/>
          </a:prstGeom>
        </p:spPr>
        <p:txBody>
          <a:bodyPr vert="horz" lIns="121920" tIns="60960" rIns="121920" bIns="60960" rtlCol="0" anchor="ctr">
            <a:noAutofit/>
          </a:bodyPr>
          <a:lstStyle>
            <a:defPPr>
              <a:defRPr lang="en-US"/>
            </a:defPPr>
            <a:lvl1pPr marL="0" algn="ctr" defTabSz="457200" rtl="0" eaLnBrk="1" latinLnBrk="0" hangingPunct="1">
              <a:defRPr sz="800" kern="1200">
                <a:solidFill>
                  <a:schemeClr val="accent3">
                    <a:lumMod val="60000"/>
                    <a:lumOff val="40000"/>
                  </a:schemeClr>
                </a:solidFill>
                <a:latin typeface="Poppins" pitchFamily="2" charset="77"/>
                <a:ea typeface="+mn-ea"/>
                <a:cs typeface="Poppins" pitchFamily="2" charset="77"/>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67"/>
              <a:t>Conﬁdential material. Not intended for further distribution. </a:t>
            </a:r>
          </a:p>
        </p:txBody>
      </p:sp>
      <p:sp>
        <p:nvSpPr>
          <p:cNvPr id="22" name="Slide Number Placeholder 6">
            <a:extLst>
              <a:ext uri="{FF2B5EF4-FFF2-40B4-BE49-F238E27FC236}">
                <a16:creationId xmlns:a16="http://schemas.microsoft.com/office/drawing/2014/main" id="{8CEF5F1F-0A81-2B58-48AE-5E1F691CA5C4}"/>
              </a:ext>
            </a:extLst>
          </p:cNvPr>
          <p:cNvSpPr txBox="1">
            <a:spLocks/>
          </p:cNvSpPr>
          <p:nvPr userDrawn="1"/>
        </p:nvSpPr>
        <p:spPr>
          <a:xfrm>
            <a:off x="10030225" y="6356351"/>
            <a:ext cx="1323575" cy="365125"/>
          </a:xfrm>
          <a:prstGeom prst="rect">
            <a:avLst/>
          </a:prstGeom>
        </p:spPr>
        <p:txBody>
          <a:bodyPr vert="horz" lIns="121920" tIns="60960" rIns="121920" bIns="60960" rtlCol="0" anchor="ctr">
            <a:noAutofit/>
          </a:bodyPr>
          <a:lstStyle>
            <a:defPPr>
              <a:defRPr lang="en-US"/>
            </a:defPPr>
            <a:lvl1pPr marL="0" algn="r" defTabSz="457200" rtl="0" eaLnBrk="1" latinLnBrk="0" hangingPunct="1">
              <a:defRPr sz="800" kern="1200">
                <a:solidFill>
                  <a:schemeClr val="accent3">
                    <a:lumMod val="60000"/>
                    <a:lumOff val="40000"/>
                  </a:schemeClr>
                </a:solidFill>
                <a:latin typeface="Poppins" pitchFamily="2" charset="77"/>
                <a:ea typeface="+mn-ea"/>
                <a:cs typeface="Poppins" pitchFamily="2" charset="77"/>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DA7D20-7FA4-8148-B16A-13D30CEFF7F8}" type="slidenum">
              <a:rPr lang="en-US" sz="1067" smtClean="0"/>
              <a:pPr/>
              <a:t>‹#›</a:t>
            </a:fld>
            <a:endParaRPr lang="en-US" sz="1067"/>
          </a:p>
        </p:txBody>
      </p:sp>
    </p:spTree>
    <p:extLst>
      <p:ext uri="{BB962C8B-B14F-4D97-AF65-F5344CB8AC3E}">
        <p14:creationId xmlns:p14="http://schemas.microsoft.com/office/powerpoint/2010/main" val="3286656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88D1F1C0-BED7-DD76-8E93-2A1D16566BC7}"/>
              </a:ext>
            </a:extLst>
          </p:cNvPr>
          <p:cNvSpPr>
            <a:spLocks noGrp="1"/>
          </p:cNvSpPr>
          <p:nvPr>
            <p:ph type="ftr" sz="quarter" idx="10"/>
          </p:nvPr>
        </p:nvSpPr>
        <p:spPr/>
        <p:txBody>
          <a:bodyPr/>
          <a:lstStyle/>
          <a:p>
            <a:r>
              <a:rPr lang="en-US"/>
              <a:t>Conﬁdential material. Not intended for further distribution. </a:t>
            </a:r>
          </a:p>
        </p:txBody>
      </p:sp>
      <p:sp>
        <p:nvSpPr>
          <p:cNvPr id="8" name="Slide Number Placeholder 7">
            <a:extLst>
              <a:ext uri="{FF2B5EF4-FFF2-40B4-BE49-F238E27FC236}">
                <a16:creationId xmlns:a16="http://schemas.microsoft.com/office/drawing/2014/main" id="{DA5EEF1B-78DF-5E96-DC25-6759CE583029}"/>
              </a:ext>
            </a:extLst>
          </p:cNvPr>
          <p:cNvSpPr>
            <a:spLocks noGrp="1"/>
          </p:cNvSpPr>
          <p:nvPr>
            <p:ph type="sldNum" sz="quarter" idx="11"/>
          </p:nvPr>
        </p:nvSpPr>
        <p:spPr/>
        <p:txBody>
          <a:bodyPr/>
          <a:lstStyle/>
          <a:p>
            <a:fld id="{14DA7D20-7FA4-8148-B16A-13D30CEFF7F8}" type="slidenum">
              <a:rPr lang="en-US" smtClean="0"/>
              <a:pPr/>
              <a:t>‹#›</a:t>
            </a:fld>
            <a:endParaRPr lang="en-US"/>
          </a:p>
        </p:txBody>
      </p:sp>
    </p:spTree>
    <p:extLst>
      <p:ext uri="{BB962C8B-B14F-4D97-AF65-F5344CB8AC3E}">
        <p14:creationId xmlns:p14="http://schemas.microsoft.com/office/powerpoint/2010/main" val="2702101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7579EC-86EF-16F7-F266-16425A3B805B}"/>
              </a:ext>
            </a:extLst>
          </p:cNvPr>
          <p:cNvSpPr/>
          <p:nvPr userDrawn="1"/>
        </p:nvSpPr>
        <p:spPr>
          <a:xfrm>
            <a:off x="0" y="6133708"/>
            <a:ext cx="12192000" cy="724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a:extLst>
              <a:ext uri="{FF2B5EF4-FFF2-40B4-BE49-F238E27FC236}">
                <a16:creationId xmlns:a16="http://schemas.microsoft.com/office/drawing/2014/main" id="{0DCE802E-4ABF-0354-61D4-D38FF690EC59}"/>
              </a:ext>
            </a:extLst>
          </p:cNvPr>
          <p:cNvSpPr/>
          <p:nvPr userDrawn="1"/>
        </p:nvSpPr>
        <p:spPr>
          <a:xfrm>
            <a:off x="1" y="0"/>
            <a:ext cx="502355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9" name="Picture 8">
            <a:extLst>
              <a:ext uri="{FF2B5EF4-FFF2-40B4-BE49-F238E27FC236}">
                <a16:creationId xmlns:a16="http://schemas.microsoft.com/office/drawing/2014/main" id="{17A39AB2-8DCF-227E-7888-F45F2CD8D9E9}"/>
              </a:ext>
            </a:extLst>
          </p:cNvPr>
          <p:cNvPicPr>
            <a:picLocks noChangeAspect="1"/>
          </p:cNvPicPr>
          <p:nvPr userDrawn="1"/>
        </p:nvPicPr>
        <p:blipFill>
          <a:blip r:embed="rId2"/>
          <a:stretch>
            <a:fillRect/>
          </a:stretch>
        </p:blipFill>
        <p:spPr>
          <a:xfrm>
            <a:off x="500534" y="6356351"/>
            <a:ext cx="2219353" cy="273016"/>
          </a:xfrm>
          <a:prstGeom prst="rect">
            <a:avLst/>
          </a:prstGeom>
        </p:spPr>
      </p:pic>
      <p:sp>
        <p:nvSpPr>
          <p:cNvPr id="2" name="Title 1"/>
          <p:cNvSpPr>
            <a:spLocks noGrp="1"/>
          </p:cNvSpPr>
          <p:nvPr>
            <p:ph type="title"/>
          </p:nvPr>
        </p:nvSpPr>
        <p:spPr>
          <a:xfrm>
            <a:off x="500534" y="457200"/>
            <a:ext cx="3932237" cy="1600200"/>
          </a:xfrm>
        </p:spPr>
        <p:txBody>
          <a:bodyPr anchor="ctr" anchorCtr="0"/>
          <a:lstStyle>
            <a:lvl1pPr>
              <a:defRPr sz="3200" b="1">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5429956" y="457201"/>
            <a:ext cx="5925432" cy="5403851"/>
          </a:xfrm>
        </p:spPr>
        <p:txBody>
          <a:bodyPr anchor="ctr" anchorCtr="0"/>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500534" y="2280044"/>
            <a:ext cx="3932237" cy="3588945"/>
          </a:xfrm>
        </p:spPr>
        <p:txBody>
          <a:bodyPr/>
          <a:lstStyle>
            <a:lvl1pPr marL="228594" indent="-228594">
              <a:buClr>
                <a:schemeClr val="accent6"/>
              </a:buClr>
              <a:buFont typeface="Arial" panose="020B0604020202020204" pitchFamily="34" charset="0"/>
              <a:buChar char="•"/>
              <a:defRPr sz="1600">
                <a:solidFill>
                  <a:schemeClr val="accent3">
                    <a:lumMod val="40000"/>
                    <a:lumOff val="6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5429956" y="6356351"/>
            <a:ext cx="4354379" cy="365125"/>
          </a:xfrm>
        </p:spPr>
        <p:txBody>
          <a:bodyPr/>
          <a:lstStyle>
            <a:lvl1pPr>
              <a:defRPr>
                <a:solidFill>
                  <a:schemeClr val="accent1"/>
                </a:solidFill>
              </a:defRPr>
            </a:lvl1pPr>
          </a:lstStyle>
          <a:p>
            <a:r>
              <a:rPr lang="en-US"/>
              <a:t>Conﬁdential material. Not intended for further distribution. </a:t>
            </a:r>
          </a:p>
        </p:txBody>
      </p:sp>
      <p:sp>
        <p:nvSpPr>
          <p:cNvPr id="7" name="Slide Number Placeholder 6"/>
          <p:cNvSpPr>
            <a:spLocks noGrp="1"/>
          </p:cNvSpPr>
          <p:nvPr>
            <p:ph type="sldNum" sz="quarter" idx="12"/>
          </p:nvPr>
        </p:nvSpPr>
        <p:spPr/>
        <p:txBody>
          <a:bodyPr/>
          <a:lstStyle>
            <a:lvl1pPr>
              <a:defRPr>
                <a:solidFill>
                  <a:schemeClr val="accent1"/>
                </a:solidFill>
              </a:defRPr>
            </a:lvl1pPr>
          </a:lstStyle>
          <a:p>
            <a:fld id="{14DA7D20-7FA4-8148-B16A-13D30CEFF7F8}" type="slidenum">
              <a:rPr lang="en-US" smtClean="0"/>
              <a:pPr/>
              <a:t>‹#›</a:t>
            </a:fld>
            <a:endParaRPr lang="en-US"/>
          </a:p>
        </p:txBody>
      </p:sp>
      <p:cxnSp>
        <p:nvCxnSpPr>
          <p:cNvPr id="5" name="Straight Connector 4">
            <a:extLst>
              <a:ext uri="{FF2B5EF4-FFF2-40B4-BE49-F238E27FC236}">
                <a16:creationId xmlns:a16="http://schemas.microsoft.com/office/drawing/2014/main" id="{F3A81516-588E-ECD6-0702-6F33D982DB52}"/>
              </a:ext>
            </a:extLst>
          </p:cNvPr>
          <p:cNvCxnSpPr>
            <a:cxnSpLocks/>
          </p:cNvCxnSpPr>
          <p:nvPr userDrawn="1"/>
        </p:nvCxnSpPr>
        <p:spPr>
          <a:xfrm>
            <a:off x="5429957" y="6274953"/>
            <a:ext cx="596962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860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0005" y="1206977"/>
            <a:ext cx="6797447" cy="2662659"/>
          </a:xfrm>
        </p:spPr>
        <p:txBody>
          <a:bodyPr anchor="b"/>
          <a:lstStyle>
            <a:lvl1pPr>
              <a:defRPr sz="5333" b="1"/>
            </a:lvl1pPr>
          </a:lstStyle>
          <a:p>
            <a:r>
              <a:rPr lang="en-US"/>
              <a:t>Click to edit Master title style</a:t>
            </a:r>
          </a:p>
        </p:txBody>
      </p:sp>
      <p:sp>
        <p:nvSpPr>
          <p:cNvPr id="3" name="Text Placeholder 2"/>
          <p:cNvSpPr>
            <a:spLocks noGrp="1"/>
          </p:cNvSpPr>
          <p:nvPr>
            <p:ph type="body" idx="1" hasCustomPrompt="1"/>
          </p:nvPr>
        </p:nvSpPr>
        <p:spPr>
          <a:xfrm>
            <a:off x="4550005" y="4086701"/>
            <a:ext cx="6797447" cy="1500187"/>
          </a:xfrm>
        </p:spPr>
        <p:txBody>
          <a:bodyPr/>
          <a:lstStyle>
            <a:lvl1pPr marL="0" indent="0">
              <a:buNone/>
              <a:defRPr sz="2400">
                <a:solidFill>
                  <a:schemeClr val="bg2">
                    <a:lumMod val="5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a:t>Click to edit Master subtitle style</a:t>
            </a:r>
          </a:p>
        </p:txBody>
      </p:sp>
      <p:pic>
        <p:nvPicPr>
          <p:cNvPr id="10" name="Picture 9">
            <a:extLst>
              <a:ext uri="{FF2B5EF4-FFF2-40B4-BE49-F238E27FC236}">
                <a16:creationId xmlns:a16="http://schemas.microsoft.com/office/drawing/2014/main" id="{03DBF016-2922-601B-46EA-6300DC5D587C}"/>
              </a:ext>
            </a:extLst>
          </p:cNvPr>
          <p:cNvPicPr>
            <a:picLocks noChangeAspect="1"/>
          </p:cNvPicPr>
          <p:nvPr userDrawn="1"/>
        </p:nvPicPr>
        <p:blipFill>
          <a:blip r:embed="rId2"/>
          <a:stretch>
            <a:fillRect/>
          </a:stretch>
        </p:blipFill>
        <p:spPr>
          <a:xfrm>
            <a:off x="1505665" y="2514600"/>
            <a:ext cx="1922585" cy="1828800"/>
          </a:xfrm>
          <a:prstGeom prst="rect">
            <a:avLst/>
          </a:prstGeom>
        </p:spPr>
      </p:pic>
      <p:sp>
        <p:nvSpPr>
          <p:cNvPr id="4" name="Rectangle 3">
            <a:extLst>
              <a:ext uri="{FF2B5EF4-FFF2-40B4-BE49-F238E27FC236}">
                <a16:creationId xmlns:a16="http://schemas.microsoft.com/office/drawing/2014/main" id="{18B1B907-EBCF-D155-AA60-9ABE6E38430E}"/>
              </a:ext>
            </a:extLst>
          </p:cNvPr>
          <p:cNvSpPr/>
          <p:nvPr userDrawn="1"/>
        </p:nvSpPr>
        <p:spPr>
          <a:xfrm>
            <a:off x="0" y="6159612"/>
            <a:ext cx="12192000" cy="698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ooter Placeholder 5">
            <a:extLst>
              <a:ext uri="{FF2B5EF4-FFF2-40B4-BE49-F238E27FC236}">
                <a16:creationId xmlns:a16="http://schemas.microsoft.com/office/drawing/2014/main" id="{25C2184B-5656-C211-D42C-D6B078ADCC4C}"/>
              </a:ext>
            </a:extLst>
          </p:cNvPr>
          <p:cNvSpPr>
            <a:spLocks noGrp="1"/>
          </p:cNvSpPr>
          <p:nvPr>
            <p:ph type="ftr" sz="quarter" idx="11"/>
          </p:nvPr>
        </p:nvSpPr>
        <p:spPr>
          <a:xfrm>
            <a:off x="4550004" y="6356351"/>
            <a:ext cx="5234331" cy="365125"/>
          </a:xfrm>
        </p:spPr>
        <p:txBody>
          <a:bodyPr/>
          <a:lstStyle>
            <a:lvl1pPr algn="l">
              <a:defRPr>
                <a:solidFill>
                  <a:schemeClr val="bg2">
                    <a:lumMod val="50000"/>
                  </a:schemeClr>
                </a:solidFill>
              </a:defRPr>
            </a:lvl1pPr>
          </a:lstStyle>
          <a:p>
            <a:r>
              <a:rPr lang="en-US"/>
              <a:t>Conﬁdential material. Not intended for further distribution. </a:t>
            </a:r>
          </a:p>
        </p:txBody>
      </p:sp>
      <p:sp>
        <p:nvSpPr>
          <p:cNvPr id="8" name="Slide Number Placeholder 6">
            <a:extLst>
              <a:ext uri="{FF2B5EF4-FFF2-40B4-BE49-F238E27FC236}">
                <a16:creationId xmlns:a16="http://schemas.microsoft.com/office/drawing/2014/main" id="{8F3F5A5A-7E40-CBEA-A424-883C950F9803}"/>
              </a:ext>
            </a:extLst>
          </p:cNvPr>
          <p:cNvSpPr>
            <a:spLocks noGrp="1"/>
          </p:cNvSpPr>
          <p:nvPr>
            <p:ph type="sldNum" sz="quarter" idx="12"/>
          </p:nvPr>
        </p:nvSpPr>
        <p:spPr>
          <a:xfrm>
            <a:off x="10030225" y="6356351"/>
            <a:ext cx="1323575" cy="365125"/>
          </a:xfrm>
        </p:spPr>
        <p:txBody>
          <a:bodyPr/>
          <a:lstStyle>
            <a:lvl1pPr>
              <a:defRPr>
                <a:solidFill>
                  <a:schemeClr val="bg2">
                    <a:lumMod val="50000"/>
                  </a:schemeClr>
                </a:solidFill>
              </a:defRPr>
            </a:lvl1pPr>
          </a:lstStyle>
          <a:p>
            <a:fld id="{14DA7D20-7FA4-8148-B16A-13D30CEFF7F8}" type="slidenum">
              <a:rPr lang="en-US" smtClean="0"/>
              <a:pPr/>
              <a:t>‹#›</a:t>
            </a:fld>
            <a:endParaRPr lang="en-US"/>
          </a:p>
        </p:txBody>
      </p:sp>
    </p:spTree>
    <p:extLst>
      <p:ext uri="{BB962C8B-B14F-4D97-AF65-F5344CB8AC3E}">
        <p14:creationId xmlns:p14="http://schemas.microsoft.com/office/powerpoint/2010/main" val="30301930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 -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FC4A97C-6597-D98F-BA48-05C15DAB4A34}"/>
              </a:ext>
            </a:extLst>
          </p:cNvPr>
          <p:cNvSpPr/>
          <p:nvPr userDrawn="1"/>
        </p:nvSpPr>
        <p:spPr>
          <a:xfrm>
            <a:off x="0" y="-3120"/>
            <a:ext cx="12192000" cy="10983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Poppins" pitchFamily="2" charset="77"/>
              <a:cs typeface="Poppins" pitchFamily="2" charset="77"/>
            </a:endParaRPr>
          </a:p>
        </p:txBody>
      </p:sp>
      <p:pic>
        <p:nvPicPr>
          <p:cNvPr id="12" name="Picture 11">
            <a:extLst>
              <a:ext uri="{FF2B5EF4-FFF2-40B4-BE49-F238E27FC236}">
                <a16:creationId xmlns:a16="http://schemas.microsoft.com/office/drawing/2014/main" id="{06C7D1B8-1A08-D8D4-D696-FD8F8F17E3C2}"/>
              </a:ext>
            </a:extLst>
          </p:cNvPr>
          <p:cNvPicPr>
            <a:picLocks noChangeAspect="1"/>
          </p:cNvPicPr>
          <p:nvPr userDrawn="1"/>
        </p:nvPicPr>
        <p:blipFill>
          <a:blip r:embed="rId2"/>
          <a:stretch>
            <a:fillRect/>
          </a:stretch>
        </p:blipFill>
        <p:spPr>
          <a:xfrm>
            <a:off x="278103" y="375433"/>
            <a:ext cx="590965" cy="398260"/>
          </a:xfrm>
          <a:prstGeom prst="rect">
            <a:avLst/>
          </a:prstGeom>
        </p:spPr>
      </p:pic>
      <p:cxnSp>
        <p:nvCxnSpPr>
          <p:cNvPr id="13" name="Straight Connector 12">
            <a:extLst>
              <a:ext uri="{FF2B5EF4-FFF2-40B4-BE49-F238E27FC236}">
                <a16:creationId xmlns:a16="http://schemas.microsoft.com/office/drawing/2014/main" id="{9D23AF44-7949-D995-F085-EC4D75CF6E20}"/>
              </a:ext>
            </a:extLst>
          </p:cNvPr>
          <p:cNvCxnSpPr>
            <a:cxnSpLocks/>
          </p:cNvCxnSpPr>
          <p:nvPr userDrawn="1"/>
        </p:nvCxnSpPr>
        <p:spPr>
          <a:xfrm>
            <a:off x="1126192" y="261105"/>
            <a:ext cx="0" cy="626919"/>
          </a:xfrm>
          <a:prstGeom prst="line">
            <a:avLst/>
          </a:prstGeom>
          <a:ln w="952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334404" y="365126"/>
            <a:ext cx="5527141" cy="522897"/>
          </a:xfrm>
        </p:spPr>
        <p:txBody>
          <a:bodyPr>
            <a:normAutofit/>
          </a:bodyPr>
          <a:lstStyle>
            <a:lvl1pPr>
              <a:defRPr sz="2800">
                <a:solidFill>
                  <a:schemeClr val="bg1"/>
                </a:solidFill>
              </a:defRPr>
            </a:lvl1pPr>
          </a:lstStyle>
          <a:p>
            <a:r>
              <a:rPr lang="en-US"/>
              <a:t>Click to edit Master title style</a:t>
            </a:r>
          </a:p>
        </p:txBody>
      </p:sp>
      <p:sp>
        <p:nvSpPr>
          <p:cNvPr id="3" name="Content Placeholder 2"/>
          <p:cNvSpPr>
            <a:spLocks noGrp="1"/>
          </p:cNvSpPr>
          <p:nvPr>
            <p:ph idx="1"/>
          </p:nvPr>
        </p:nvSpPr>
        <p:spPr>
          <a:xfrm>
            <a:off x="838200" y="2099144"/>
            <a:ext cx="10515600" cy="3913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solidFill>
                  <a:schemeClr val="bg2">
                    <a:lumMod val="75000"/>
                  </a:schemeClr>
                </a:solidFill>
              </a:defRPr>
            </a:lvl1pPr>
          </a:lstStyle>
          <a:p>
            <a:r>
              <a:rPr lang="en-US"/>
              <a:t>Conﬁdential material. Not intended for further distribution. </a:t>
            </a:r>
          </a:p>
        </p:txBody>
      </p:sp>
      <p:sp>
        <p:nvSpPr>
          <p:cNvPr id="6" name="Slide Number Placeholder 5"/>
          <p:cNvSpPr>
            <a:spLocks noGrp="1"/>
          </p:cNvSpPr>
          <p:nvPr>
            <p:ph type="sldNum" sz="quarter" idx="12"/>
          </p:nvPr>
        </p:nvSpPr>
        <p:spPr/>
        <p:txBody>
          <a:bodyPr/>
          <a:lstStyle/>
          <a:p>
            <a:fld id="{14DA7D20-7FA4-8148-B16A-13D30CEFF7F8}" type="slidenum">
              <a:rPr lang="en-US" smtClean="0"/>
              <a:t>‹#›</a:t>
            </a:fld>
            <a:endParaRPr lang="en-US"/>
          </a:p>
        </p:txBody>
      </p:sp>
      <p:sp>
        <p:nvSpPr>
          <p:cNvPr id="4" name="Text Placeholder 4">
            <a:extLst>
              <a:ext uri="{FF2B5EF4-FFF2-40B4-BE49-F238E27FC236}">
                <a16:creationId xmlns:a16="http://schemas.microsoft.com/office/drawing/2014/main" id="{FCBEEE98-7384-94FD-5DE1-B3E1E787803D}"/>
              </a:ext>
            </a:extLst>
          </p:cNvPr>
          <p:cNvSpPr>
            <a:spLocks noGrp="1"/>
          </p:cNvSpPr>
          <p:nvPr>
            <p:ph type="body" sz="quarter" idx="17"/>
          </p:nvPr>
        </p:nvSpPr>
        <p:spPr>
          <a:xfrm>
            <a:off x="839791" y="1399119"/>
            <a:ext cx="10535176" cy="487992"/>
          </a:xfrm>
        </p:spPr>
        <p:txBody>
          <a:bodyPr anchor="ctr" anchorCtr="0"/>
          <a:lstStyle>
            <a:lvl1pPr marL="0" indent="0">
              <a:buNone/>
              <a:defRPr b="1">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p:txBody>
      </p:sp>
      <p:sp>
        <p:nvSpPr>
          <p:cNvPr id="9" name="TextBox 8">
            <a:extLst>
              <a:ext uri="{FF2B5EF4-FFF2-40B4-BE49-F238E27FC236}">
                <a16:creationId xmlns:a16="http://schemas.microsoft.com/office/drawing/2014/main" id="{FAF29949-BE5B-C029-2C2A-F434CC03DE4E}"/>
              </a:ext>
            </a:extLst>
          </p:cNvPr>
          <p:cNvSpPr txBox="1"/>
          <p:nvPr userDrawn="1"/>
        </p:nvSpPr>
        <p:spPr>
          <a:xfrm>
            <a:off x="8729460" y="502478"/>
            <a:ext cx="2973597" cy="276999"/>
          </a:xfrm>
          <a:prstGeom prst="rect">
            <a:avLst/>
          </a:prstGeom>
          <a:noFill/>
        </p:spPr>
        <p:txBody>
          <a:bodyPr wrap="square">
            <a:spAutoFit/>
          </a:bodyPr>
          <a:lstStyle/>
          <a:p>
            <a:pPr algn="r"/>
            <a:r>
              <a:rPr lang="en-US" sz="1200">
                <a:solidFill>
                  <a:schemeClr val="bg1">
                    <a:alpha val="67000"/>
                  </a:schemeClr>
                </a:solidFill>
              </a:rPr>
              <a:t>Wireless Condition Monitoring</a:t>
            </a:r>
          </a:p>
        </p:txBody>
      </p:sp>
    </p:spTree>
    <p:extLst>
      <p:ext uri="{BB962C8B-B14F-4D97-AF65-F5344CB8AC3E}">
        <p14:creationId xmlns:p14="http://schemas.microsoft.com/office/powerpoint/2010/main" val="319266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Logo">
    <p:bg>
      <p:bgPr>
        <a:solidFill>
          <a:schemeClr val="accent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879691-B4AD-440A-97EA-12789773E678}"/>
              </a:ext>
            </a:extLst>
          </p:cNvPr>
          <p:cNvPicPr>
            <a:picLocks noChangeAspect="1"/>
          </p:cNvPicPr>
          <p:nvPr userDrawn="1"/>
        </p:nvPicPr>
        <p:blipFill>
          <a:blip r:embed="rId2"/>
          <a:stretch>
            <a:fillRect/>
          </a:stretch>
        </p:blipFill>
        <p:spPr>
          <a:xfrm>
            <a:off x="2726863" y="2899719"/>
            <a:ext cx="6738276" cy="828916"/>
          </a:xfrm>
          <a:prstGeom prst="rect">
            <a:avLst/>
          </a:prstGeom>
        </p:spPr>
      </p:pic>
      <p:sp>
        <p:nvSpPr>
          <p:cNvPr id="3" name="Rectangle 2">
            <a:extLst>
              <a:ext uri="{FF2B5EF4-FFF2-40B4-BE49-F238E27FC236}">
                <a16:creationId xmlns:a16="http://schemas.microsoft.com/office/drawing/2014/main" id="{928188A1-CD13-C102-8CB2-7038F691759A}"/>
              </a:ext>
            </a:extLst>
          </p:cNvPr>
          <p:cNvSpPr/>
          <p:nvPr userDrawn="1"/>
        </p:nvSpPr>
        <p:spPr>
          <a:xfrm>
            <a:off x="0" y="6276624"/>
            <a:ext cx="12192000" cy="5813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9F1F075E-D8F1-12F2-DB7C-F9C2B559590D}"/>
              </a:ext>
            </a:extLst>
          </p:cNvPr>
          <p:cNvSpPr txBox="1"/>
          <p:nvPr userDrawn="1"/>
        </p:nvSpPr>
        <p:spPr>
          <a:xfrm>
            <a:off x="3039369" y="4105159"/>
            <a:ext cx="6113263" cy="461665"/>
          </a:xfrm>
          <a:prstGeom prst="rect">
            <a:avLst/>
          </a:prstGeom>
          <a:noFill/>
        </p:spPr>
        <p:txBody>
          <a:bodyPr wrap="square">
            <a:spAutoFit/>
          </a:bodyPr>
          <a:lstStyle/>
          <a:p>
            <a:pPr algn="ctr"/>
            <a:r>
              <a:rPr lang="en-US" sz="2400" b="0" i="0">
                <a:solidFill>
                  <a:schemeClr val="accent3">
                    <a:lumMod val="60000"/>
                    <a:lumOff val="40000"/>
                  </a:schemeClr>
                </a:solidFill>
                <a:latin typeface="Poppins Light" pitchFamily="2" charset="77"/>
                <a:cs typeface="Poppins Light" pitchFamily="2" charset="77"/>
              </a:rPr>
              <a:t>Wireless Condition Monitoring</a:t>
            </a:r>
          </a:p>
        </p:txBody>
      </p:sp>
    </p:spTree>
    <p:extLst>
      <p:ext uri="{BB962C8B-B14F-4D97-AF65-F5344CB8AC3E}">
        <p14:creationId xmlns:p14="http://schemas.microsoft.com/office/powerpoint/2010/main" val="2737998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50004" y="1320801"/>
            <a:ext cx="6803795" cy="2294393"/>
          </a:xfrm>
        </p:spPr>
        <p:txBody>
          <a:bodyPr anchor="b"/>
          <a:lstStyle>
            <a:lvl1pPr algn="l">
              <a:defRPr sz="5333" b="1">
                <a:solidFill>
                  <a:schemeClr val="bg1"/>
                </a:solidFill>
              </a:defRPr>
            </a:lvl1pPr>
          </a:lstStyle>
          <a:p>
            <a:r>
              <a:rPr lang="en-US"/>
              <a:t>Click to edit Master title style</a:t>
            </a:r>
          </a:p>
        </p:txBody>
      </p:sp>
      <p:sp>
        <p:nvSpPr>
          <p:cNvPr id="3" name="Subtitle 2"/>
          <p:cNvSpPr>
            <a:spLocks noGrp="1"/>
          </p:cNvSpPr>
          <p:nvPr>
            <p:ph type="subTitle" idx="1"/>
          </p:nvPr>
        </p:nvSpPr>
        <p:spPr>
          <a:xfrm>
            <a:off x="4550004" y="3800475"/>
            <a:ext cx="6803795" cy="1655763"/>
          </a:xfrm>
        </p:spPr>
        <p:txBody>
          <a:bodyPr/>
          <a:lstStyle>
            <a:lvl1pPr marL="0" indent="0" algn="l">
              <a:buNone/>
              <a:defRPr sz="2400">
                <a:solidFill>
                  <a:schemeClr val="accent3">
                    <a:lumMod val="40000"/>
                    <a:lumOff val="6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765C827A-96EC-D87E-0C34-E6DFF1A83BCD}"/>
              </a:ext>
            </a:extLst>
          </p:cNvPr>
          <p:cNvSpPr/>
          <p:nvPr userDrawn="1"/>
        </p:nvSpPr>
        <p:spPr>
          <a:xfrm>
            <a:off x="0" y="6276624"/>
            <a:ext cx="12192000" cy="5813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0" name="Picture 9">
            <a:extLst>
              <a:ext uri="{FF2B5EF4-FFF2-40B4-BE49-F238E27FC236}">
                <a16:creationId xmlns:a16="http://schemas.microsoft.com/office/drawing/2014/main" id="{829CCE3B-DAD5-2220-1A03-0270D6F8A7DB}"/>
              </a:ext>
            </a:extLst>
          </p:cNvPr>
          <p:cNvPicPr>
            <a:picLocks noChangeAspect="1"/>
          </p:cNvPicPr>
          <p:nvPr userDrawn="1"/>
        </p:nvPicPr>
        <p:blipFill>
          <a:blip r:embed="rId2"/>
          <a:stretch>
            <a:fillRect/>
          </a:stretch>
        </p:blipFill>
        <p:spPr>
          <a:xfrm>
            <a:off x="1348034" y="2514600"/>
            <a:ext cx="1873404" cy="1828800"/>
          </a:xfrm>
          <a:prstGeom prst="rect">
            <a:avLst/>
          </a:prstGeom>
        </p:spPr>
      </p:pic>
      <p:sp>
        <p:nvSpPr>
          <p:cNvPr id="4" name="Footer Placeholder 5">
            <a:extLst>
              <a:ext uri="{FF2B5EF4-FFF2-40B4-BE49-F238E27FC236}">
                <a16:creationId xmlns:a16="http://schemas.microsoft.com/office/drawing/2014/main" id="{264FE63B-4457-FAD3-130B-CE7CFEE66241}"/>
              </a:ext>
            </a:extLst>
          </p:cNvPr>
          <p:cNvSpPr>
            <a:spLocks noGrp="1"/>
          </p:cNvSpPr>
          <p:nvPr>
            <p:ph type="ftr" sz="quarter" idx="11"/>
          </p:nvPr>
        </p:nvSpPr>
        <p:spPr>
          <a:xfrm>
            <a:off x="4550004" y="6356351"/>
            <a:ext cx="5234331" cy="365125"/>
          </a:xfrm>
        </p:spPr>
        <p:txBody>
          <a:bodyPr/>
          <a:lstStyle>
            <a:lvl1pPr algn="l">
              <a:defRPr>
                <a:solidFill>
                  <a:schemeClr val="tx1">
                    <a:lumMod val="50000"/>
                    <a:lumOff val="50000"/>
                  </a:schemeClr>
                </a:solidFill>
              </a:defRPr>
            </a:lvl1pPr>
          </a:lstStyle>
          <a:p>
            <a:r>
              <a:rPr lang="en-US"/>
              <a:t>Conﬁdential material. Not intended for further distribution. </a:t>
            </a:r>
          </a:p>
        </p:txBody>
      </p:sp>
      <p:sp>
        <p:nvSpPr>
          <p:cNvPr id="5" name="Slide Number Placeholder 6">
            <a:extLst>
              <a:ext uri="{FF2B5EF4-FFF2-40B4-BE49-F238E27FC236}">
                <a16:creationId xmlns:a16="http://schemas.microsoft.com/office/drawing/2014/main" id="{192C0887-390A-1F49-A718-7CD5BB793A26}"/>
              </a:ext>
            </a:extLst>
          </p:cNvPr>
          <p:cNvSpPr>
            <a:spLocks noGrp="1"/>
          </p:cNvSpPr>
          <p:nvPr>
            <p:ph type="sldNum" sz="quarter" idx="12"/>
          </p:nvPr>
        </p:nvSpPr>
        <p:spPr>
          <a:xfrm>
            <a:off x="10030225" y="6356351"/>
            <a:ext cx="1323575" cy="365125"/>
          </a:xfrm>
        </p:spPr>
        <p:txBody>
          <a:bodyPr/>
          <a:lstStyle>
            <a:lvl1pPr>
              <a:defRPr>
                <a:solidFill>
                  <a:schemeClr val="tx1">
                    <a:lumMod val="50000"/>
                    <a:lumOff val="50000"/>
                  </a:schemeClr>
                </a:solidFill>
              </a:defRPr>
            </a:lvl1pPr>
          </a:lstStyle>
          <a:p>
            <a:fld id="{14DA7D20-7FA4-8148-B16A-13D30CEFF7F8}" type="slidenum">
              <a:rPr lang="en-US" smtClean="0"/>
              <a:pPr/>
              <a:t>‹#›</a:t>
            </a:fld>
            <a:endParaRPr lang="en-US"/>
          </a:p>
        </p:txBody>
      </p:sp>
    </p:spTree>
    <p:extLst>
      <p:ext uri="{BB962C8B-B14F-4D97-AF65-F5344CB8AC3E}">
        <p14:creationId xmlns:p14="http://schemas.microsoft.com/office/powerpoint/2010/main" val="1566150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69D0B9-B29F-9324-4C4F-B2E3D12E242B}"/>
              </a:ext>
            </a:extLst>
          </p:cNvPr>
          <p:cNvSpPr/>
          <p:nvPr userDrawn="1"/>
        </p:nvSpPr>
        <p:spPr>
          <a:xfrm>
            <a:off x="0" y="6176965"/>
            <a:ext cx="12192000" cy="681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 name="Picture 2" descr="A person wearing a hard hat and holding a tablet&#10;&#10;Description automatically generated with medium confidence">
            <a:extLst>
              <a:ext uri="{FF2B5EF4-FFF2-40B4-BE49-F238E27FC236}">
                <a16:creationId xmlns:a16="http://schemas.microsoft.com/office/drawing/2014/main" id="{FC6BFFBD-3C49-E07B-096C-224652C3D6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0" y="0"/>
            <a:ext cx="6096000" cy="6858000"/>
          </a:xfrm>
          <a:prstGeom prst="rect">
            <a:avLst/>
          </a:prstGeom>
        </p:spPr>
      </p:pic>
      <p:sp>
        <p:nvSpPr>
          <p:cNvPr id="6" name="Rectangle 5">
            <a:extLst>
              <a:ext uri="{FF2B5EF4-FFF2-40B4-BE49-F238E27FC236}">
                <a16:creationId xmlns:a16="http://schemas.microsoft.com/office/drawing/2014/main" id="{F197187E-90FC-847A-E0D6-583DC5239740}"/>
              </a:ext>
            </a:extLst>
          </p:cNvPr>
          <p:cNvSpPr/>
          <p:nvPr userDrawn="1"/>
        </p:nvSpPr>
        <p:spPr>
          <a:xfrm rot="10800000">
            <a:off x="6096000" y="0"/>
            <a:ext cx="6096000" cy="6858000"/>
          </a:xfrm>
          <a:prstGeom prst="rect">
            <a:avLst/>
          </a:prstGeom>
          <a:gradFill flip="none" rotWithShape="1">
            <a:gsLst>
              <a:gs pos="28000">
                <a:schemeClr val="bg1">
                  <a:alpha val="73753"/>
                </a:schemeClr>
              </a:gs>
              <a:gs pos="100000">
                <a:schemeClr val="bg1">
                  <a:alpha val="1088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Content Placeholder 2">
            <a:extLst>
              <a:ext uri="{FF2B5EF4-FFF2-40B4-BE49-F238E27FC236}">
                <a16:creationId xmlns:a16="http://schemas.microsoft.com/office/drawing/2014/main" id="{9C952B51-0162-379E-1494-607A00CB37B0}"/>
              </a:ext>
            </a:extLst>
          </p:cNvPr>
          <p:cNvSpPr>
            <a:spLocks noGrp="1"/>
          </p:cNvSpPr>
          <p:nvPr>
            <p:ph sz="half" idx="1"/>
          </p:nvPr>
        </p:nvSpPr>
        <p:spPr>
          <a:xfrm>
            <a:off x="838201" y="1825625"/>
            <a:ext cx="4806244"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968011C6-47FC-8E6C-15FF-DA0F3C08CDBE}"/>
              </a:ext>
            </a:extLst>
          </p:cNvPr>
          <p:cNvSpPr>
            <a:spLocks noGrp="1"/>
          </p:cNvSpPr>
          <p:nvPr>
            <p:ph type="title"/>
          </p:nvPr>
        </p:nvSpPr>
        <p:spPr>
          <a:xfrm>
            <a:off x="838201" y="365126"/>
            <a:ext cx="4806244" cy="1344268"/>
          </a:xfrm>
        </p:spPr>
        <p:txBody>
          <a:bodyPr/>
          <a:lstStyle>
            <a:lvl1pPr>
              <a:defRPr sz="3200" b="0"/>
            </a:lvl1pPr>
          </a:lstStyle>
          <a:p>
            <a:r>
              <a:rPr lang="en-US"/>
              <a:t>Click to edit Master title style</a:t>
            </a:r>
          </a:p>
        </p:txBody>
      </p:sp>
      <p:pic>
        <p:nvPicPr>
          <p:cNvPr id="13" name="Picture 12">
            <a:extLst>
              <a:ext uri="{FF2B5EF4-FFF2-40B4-BE49-F238E27FC236}">
                <a16:creationId xmlns:a16="http://schemas.microsoft.com/office/drawing/2014/main" id="{FE751856-9C81-C697-1C50-3FA025F4D4C7}"/>
              </a:ext>
            </a:extLst>
          </p:cNvPr>
          <p:cNvPicPr>
            <a:picLocks noChangeAspect="1"/>
          </p:cNvPicPr>
          <p:nvPr userDrawn="1"/>
        </p:nvPicPr>
        <p:blipFill>
          <a:blip r:embed="rId3"/>
          <a:stretch>
            <a:fillRect/>
          </a:stretch>
        </p:blipFill>
        <p:spPr>
          <a:xfrm>
            <a:off x="8289042" y="2615748"/>
            <a:ext cx="1709917" cy="1626505"/>
          </a:xfrm>
          <a:prstGeom prst="rect">
            <a:avLst/>
          </a:prstGeom>
          <a:effectLst>
            <a:glow rad="807119">
              <a:schemeClr val="bg1">
                <a:alpha val="21000"/>
              </a:schemeClr>
            </a:glow>
          </a:effectLst>
        </p:spPr>
      </p:pic>
    </p:spTree>
    <p:extLst>
      <p:ext uri="{BB962C8B-B14F-4D97-AF65-F5344CB8AC3E}">
        <p14:creationId xmlns:p14="http://schemas.microsoft.com/office/powerpoint/2010/main" val="2864311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descr="A picture containing engineering, industry, machine, technician&#10;&#10;Description automatically generated">
            <a:extLst>
              <a:ext uri="{FF2B5EF4-FFF2-40B4-BE49-F238E27FC236}">
                <a16:creationId xmlns:a16="http://schemas.microsoft.com/office/drawing/2014/main" id="{357E0528-2608-7A6D-B9E3-2DB3BA0AD161}"/>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0" y="1388963"/>
            <a:ext cx="12196669" cy="5484471"/>
          </a:xfrm>
          <a:prstGeom prst="rect">
            <a:avLst/>
          </a:prstGeom>
        </p:spPr>
      </p:pic>
      <p:sp>
        <p:nvSpPr>
          <p:cNvPr id="6" name="Rectangle 5">
            <a:extLst>
              <a:ext uri="{FF2B5EF4-FFF2-40B4-BE49-F238E27FC236}">
                <a16:creationId xmlns:a16="http://schemas.microsoft.com/office/drawing/2014/main" id="{F197187E-90FC-847A-E0D6-583DC5239740}"/>
              </a:ext>
            </a:extLst>
          </p:cNvPr>
          <p:cNvSpPr/>
          <p:nvPr userDrawn="1"/>
        </p:nvSpPr>
        <p:spPr>
          <a:xfrm>
            <a:off x="0" y="1388963"/>
            <a:ext cx="12192000" cy="5484471"/>
          </a:xfrm>
          <a:prstGeom prst="rect">
            <a:avLst/>
          </a:prstGeom>
          <a:gradFill flip="none" rotWithShape="1">
            <a:gsLst>
              <a:gs pos="0">
                <a:schemeClr val="accent1">
                  <a:lumMod val="50000"/>
                  <a:alpha val="15000"/>
                </a:schemeClr>
              </a:gs>
              <a:gs pos="100000">
                <a:schemeClr val="tx1">
                  <a:lumMod val="90000"/>
                  <a:lumOff val="10000"/>
                  <a:alpha val="93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9" name="Picture 8">
            <a:extLst>
              <a:ext uri="{FF2B5EF4-FFF2-40B4-BE49-F238E27FC236}">
                <a16:creationId xmlns:a16="http://schemas.microsoft.com/office/drawing/2014/main" id="{79087F62-DF52-5C42-0EFA-E1569C9B8818}"/>
              </a:ext>
            </a:extLst>
          </p:cNvPr>
          <p:cNvPicPr>
            <a:picLocks noChangeAspect="1"/>
          </p:cNvPicPr>
          <p:nvPr userDrawn="1"/>
        </p:nvPicPr>
        <p:blipFill>
          <a:blip r:embed="rId4"/>
          <a:stretch>
            <a:fillRect/>
          </a:stretch>
        </p:blipFill>
        <p:spPr>
          <a:xfrm>
            <a:off x="533400" y="558004"/>
            <a:ext cx="3513837" cy="432259"/>
          </a:xfrm>
          <a:prstGeom prst="rect">
            <a:avLst/>
          </a:prstGeom>
        </p:spPr>
      </p:pic>
      <p:sp>
        <p:nvSpPr>
          <p:cNvPr id="11" name="Text Placeholder 10">
            <a:extLst>
              <a:ext uri="{FF2B5EF4-FFF2-40B4-BE49-F238E27FC236}">
                <a16:creationId xmlns:a16="http://schemas.microsoft.com/office/drawing/2014/main" id="{17C6927A-A74A-0A3F-9528-DF7EFCFC9F14}"/>
              </a:ext>
            </a:extLst>
          </p:cNvPr>
          <p:cNvSpPr>
            <a:spLocks noGrp="1"/>
          </p:cNvSpPr>
          <p:nvPr>
            <p:ph type="body" sz="quarter" idx="10"/>
          </p:nvPr>
        </p:nvSpPr>
        <p:spPr>
          <a:xfrm>
            <a:off x="4069645" y="2489922"/>
            <a:ext cx="4052711" cy="535517"/>
          </a:xfrm>
        </p:spPr>
        <p:txBody>
          <a:bodyPr/>
          <a:lstStyle>
            <a:lvl1pPr marL="0" indent="0" algn="ctr">
              <a:buFontTx/>
              <a:buNone/>
              <a:defRPr sz="2133" b="0" i="0">
                <a:solidFill>
                  <a:schemeClr val="accent6"/>
                </a:solidFill>
                <a:latin typeface="Poppins" pitchFamily="2" charset="77"/>
                <a:cs typeface="Poppins" pitchFamily="2" charset="77"/>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endParaRPr lang="en-US"/>
          </a:p>
        </p:txBody>
      </p:sp>
      <p:sp>
        <p:nvSpPr>
          <p:cNvPr id="12" name="Title 11">
            <a:extLst>
              <a:ext uri="{FF2B5EF4-FFF2-40B4-BE49-F238E27FC236}">
                <a16:creationId xmlns:a16="http://schemas.microsoft.com/office/drawing/2014/main" id="{71A5394E-F337-6481-D55E-2041BC127089}"/>
              </a:ext>
            </a:extLst>
          </p:cNvPr>
          <p:cNvSpPr>
            <a:spLocks noGrp="1"/>
          </p:cNvSpPr>
          <p:nvPr>
            <p:ph type="title"/>
          </p:nvPr>
        </p:nvSpPr>
        <p:spPr>
          <a:xfrm>
            <a:off x="2225321" y="3122664"/>
            <a:ext cx="7741356" cy="2017064"/>
          </a:xfrm>
        </p:spPr>
        <p:txBody>
          <a:bodyPr/>
          <a:lstStyle>
            <a:lvl1pPr algn="ctr">
              <a:defRPr sz="4800" b="1">
                <a:solidFill>
                  <a:schemeClr val="bg1"/>
                </a:solidFill>
              </a:defRPr>
            </a:lvl1pPr>
          </a:lstStyle>
          <a:p>
            <a:r>
              <a:rPr lang="en-US"/>
              <a:t>Click to edit Master title style</a:t>
            </a:r>
          </a:p>
        </p:txBody>
      </p:sp>
      <p:sp>
        <p:nvSpPr>
          <p:cNvPr id="4" name="Picture Placeholder 4">
            <a:extLst>
              <a:ext uri="{FF2B5EF4-FFF2-40B4-BE49-F238E27FC236}">
                <a16:creationId xmlns:a16="http://schemas.microsoft.com/office/drawing/2014/main" id="{C75EE21E-0EB8-78BD-5E0B-D622FFF38518}"/>
              </a:ext>
            </a:extLst>
          </p:cNvPr>
          <p:cNvSpPr>
            <a:spLocks noGrp="1"/>
          </p:cNvSpPr>
          <p:nvPr>
            <p:ph type="pic" sz="quarter" idx="17" hasCustomPrompt="1"/>
          </p:nvPr>
        </p:nvSpPr>
        <p:spPr>
          <a:xfrm>
            <a:off x="8672224" y="298219"/>
            <a:ext cx="2986377" cy="889176"/>
          </a:xfrm>
        </p:spPr>
        <p:txBody>
          <a:bodyPr anchor="ctr" anchorCtr="0"/>
          <a:lstStyle>
            <a:lvl1pPr marL="0" indent="0" algn="ctr">
              <a:buNone/>
              <a:defRPr sz="1600"/>
            </a:lvl1pPr>
          </a:lstStyle>
          <a:p>
            <a:r>
              <a:rPr lang="en-US"/>
              <a:t>Insert Client Logo</a:t>
            </a:r>
          </a:p>
        </p:txBody>
      </p:sp>
    </p:spTree>
    <p:extLst>
      <p:ext uri="{BB962C8B-B14F-4D97-AF65-F5344CB8AC3E}">
        <p14:creationId xmlns:p14="http://schemas.microsoft.com/office/powerpoint/2010/main" val="38503595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8" name="Picture 7" descr="A picture containing person&#10;&#10;Description automatically generated">
            <a:extLst>
              <a:ext uri="{FF2B5EF4-FFF2-40B4-BE49-F238E27FC236}">
                <a16:creationId xmlns:a16="http://schemas.microsoft.com/office/drawing/2014/main" id="{8C584361-8741-6115-CE55-7FBB2BC6C3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709010"/>
            <a:ext cx="12185947" cy="5148991"/>
          </a:xfrm>
          <a:prstGeom prst="rect">
            <a:avLst/>
          </a:prstGeom>
        </p:spPr>
      </p:pic>
      <p:sp>
        <p:nvSpPr>
          <p:cNvPr id="12" name="Rectangle 11">
            <a:extLst>
              <a:ext uri="{FF2B5EF4-FFF2-40B4-BE49-F238E27FC236}">
                <a16:creationId xmlns:a16="http://schemas.microsoft.com/office/drawing/2014/main" id="{D1F28493-1C2D-0651-039A-A73D5D1D0103}"/>
              </a:ext>
            </a:extLst>
          </p:cNvPr>
          <p:cNvSpPr/>
          <p:nvPr userDrawn="1"/>
        </p:nvSpPr>
        <p:spPr>
          <a:xfrm rot="10800000">
            <a:off x="0" y="1709009"/>
            <a:ext cx="12192000" cy="5164424"/>
          </a:xfrm>
          <a:prstGeom prst="rect">
            <a:avLst/>
          </a:prstGeom>
          <a:gradFill flip="none" rotWithShape="1">
            <a:gsLst>
              <a:gs pos="0">
                <a:schemeClr val="accent1">
                  <a:lumMod val="50000"/>
                  <a:alpha val="15000"/>
                </a:schemeClr>
              </a:gs>
              <a:gs pos="100000">
                <a:schemeClr val="accent1">
                  <a:lumMod val="75000"/>
                  <a:alpha val="85333"/>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6" name="Picture 5">
            <a:extLst>
              <a:ext uri="{FF2B5EF4-FFF2-40B4-BE49-F238E27FC236}">
                <a16:creationId xmlns:a16="http://schemas.microsoft.com/office/drawing/2014/main" id="{541636A4-D259-325F-ED19-1C17A3FD80AC}"/>
              </a:ext>
            </a:extLst>
          </p:cNvPr>
          <p:cNvPicPr>
            <a:picLocks noChangeAspect="1"/>
          </p:cNvPicPr>
          <p:nvPr userDrawn="1"/>
        </p:nvPicPr>
        <p:blipFill>
          <a:blip r:embed="rId3"/>
          <a:stretch>
            <a:fillRect/>
          </a:stretch>
        </p:blipFill>
        <p:spPr>
          <a:xfrm>
            <a:off x="3988992" y="688575"/>
            <a:ext cx="4214016" cy="518392"/>
          </a:xfrm>
          <a:prstGeom prst="rect">
            <a:avLst/>
          </a:prstGeom>
        </p:spPr>
      </p:pic>
      <p:sp>
        <p:nvSpPr>
          <p:cNvPr id="10" name="Title 1">
            <a:extLst>
              <a:ext uri="{FF2B5EF4-FFF2-40B4-BE49-F238E27FC236}">
                <a16:creationId xmlns:a16="http://schemas.microsoft.com/office/drawing/2014/main" id="{97654D19-002A-5AFA-FB7D-72162C1A0699}"/>
              </a:ext>
            </a:extLst>
          </p:cNvPr>
          <p:cNvSpPr txBox="1">
            <a:spLocks/>
          </p:cNvSpPr>
          <p:nvPr userDrawn="1"/>
        </p:nvSpPr>
        <p:spPr>
          <a:xfrm>
            <a:off x="878704" y="2694549"/>
            <a:ext cx="10676237" cy="2791068"/>
          </a:xfrm>
          <a:prstGeom prst="rect">
            <a:avLst/>
          </a:prstGeom>
        </p:spPr>
        <p:txBody>
          <a:bodyPr vert="horz" lIns="121920" tIns="60960" rIns="121920" bIns="60960" rtlCol="0" anchor="ctr" anchorCtr="0">
            <a:noAutofit/>
          </a:bodyPr>
          <a:lstStyle>
            <a:lvl1pPr algn="l" defTabSz="685800" rtl="0" eaLnBrk="1" latinLnBrk="0" hangingPunct="1">
              <a:lnSpc>
                <a:spcPct val="90000"/>
              </a:lnSpc>
              <a:spcBef>
                <a:spcPct val="0"/>
              </a:spcBef>
              <a:buNone/>
              <a:defRPr sz="4000" b="1" i="0" kern="1200">
                <a:solidFill>
                  <a:schemeClr val="bg1"/>
                </a:solidFill>
                <a:latin typeface="Poppins" pitchFamily="2" charset="77"/>
                <a:ea typeface="+mj-ea"/>
                <a:cs typeface="Poppins" pitchFamily="2" charset="77"/>
              </a:defRPr>
            </a:lvl1pPr>
          </a:lstStyle>
          <a:p>
            <a:pPr algn="ctr"/>
            <a:r>
              <a:rPr lang="en-US" sz="5867">
                <a:effectLst>
                  <a:outerShdw blurRad="105537" dist="38100" dir="2700000" algn="tl">
                    <a:srgbClr val="000000">
                      <a:alpha val="42000"/>
                    </a:srgbClr>
                  </a:outerShdw>
                </a:effectLst>
              </a:rPr>
              <a:t>More Data. </a:t>
            </a:r>
            <a:br>
              <a:rPr lang="en-US" sz="5867">
                <a:effectLst>
                  <a:outerShdw blurRad="105537" dist="38100" dir="2700000" algn="tl">
                    <a:srgbClr val="000000">
                      <a:alpha val="42000"/>
                    </a:srgbClr>
                  </a:outerShdw>
                </a:effectLst>
              </a:rPr>
            </a:br>
            <a:r>
              <a:rPr lang="en-US" sz="5867">
                <a:effectLst>
                  <a:outerShdw blurRad="105537" dist="38100" dir="2700000" algn="tl">
                    <a:srgbClr val="000000">
                      <a:alpha val="42000"/>
                    </a:srgbClr>
                  </a:outerShdw>
                </a:effectLst>
              </a:rPr>
              <a:t>More Forecasting. </a:t>
            </a:r>
            <a:br>
              <a:rPr lang="en-US" sz="5867">
                <a:effectLst>
                  <a:outerShdw blurRad="105537" dist="38100" dir="2700000" algn="tl">
                    <a:srgbClr val="000000">
                      <a:alpha val="42000"/>
                    </a:srgbClr>
                  </a:outerShdw>
                </a:effectLst>
              </a:rPr>
            </a:br>
            <a:r>
              <a:rPr lang="en-US" sz="5867">
                <a:solidFill>
                  <a:schemeClr val="accent6"/>
                </a:solidFill>
                <a:effectLst>
                  <a:outerShdw blurRad="105537" dist="38100" dir="2700000" algn="tl">
                    <a:srgbClr val="000000">
                      <a:alpha val="42000"/>
                    </a:srgbClr>
                  </a:outerShdw>
                </a:effectLst>
              </a:rPr>
              <a:t>More Reliability.</a:t>
            </a:r>
          </a:p>
        </p:txBody>
      </p:sp>
    </p:spTree>
    <p:extLst>
      <p:ext uri="{BB962C8B-B14F-4D97-AF65-F5344CB8AC3E}">
        <p14:creationId xmlns:p14="http://schemas.microsoft.com/office/powerpoint/2010/main" val="355987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8" name="Picture 7" descr="A picture containing person&#10;&#10;Description automatically generated">
            <a:extLst>
              <a:ext uri="{FF2B5EF4-FFF2-40B4-BE49-F238E27FC236}">
                <a16:creationId xmlns:a16="http://schemas.microsoft.com/office/drawing/2014/main" id="{8C584361-8741-6115-CE55-7FBB2BC6C3A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12" name="Rectangle 11">
            <a:extLst>
              <a:ext uri="{FF2B5EF4-FFF2-40B4-BE49-F238E27FC236}">
                <a16:creationId xmlns:a16="http://schemas.microsoft.com/office/drawing/2014/main" id="{D1F28493-1C2D-0651-039A-A73D5D1D0103}"/>
              </a:ext>
            </a:extLst>
          </p:cNvPr>
          <p:cNvSpPr/>
          <p:nvPr userDrawn="1"/>
        </p:nvSpPr>
        <p:spPr>
          <a:xfrm rot="10800000">
            <a:off x="0" y="15435"/>
            <a:ext cx="12192000" cy="6857999"/>
          </a:xfrm>
          <a:prstGeom prst="rect">
            <a:avLst/>
          </a:prstGeom>
          <a:gradFill flip="none" rotWithShape="1">
            <a:gsLst>
              <a:gs pos="0">
                <a:schemeClr val="accent1">
                  <a:lumMod val="50000"/>
                  <a:alpha val="15000"/>
                </a:schemeClr>
              </a:gs>
              <a:gs pos="100000">
                <a:schemeClr val="accent1">
                  <a:lumMod val="75000"/>
                  <a:alpha val="85333"/>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itle 1">
            <a:extLst>
              <a:ext uri="{FF2B5EF4-FFF2-40B4-BE49-F238E27FC236}">
                <a16:creationId xmlns:a16="http://schemas.microsoft.com/office/drawing/2014/main" id="{97654D19-002A-5AFA-FB7D-72162C1A0699}"/>
              </a:ext>
            </a:extLst>
          </p:cNvPr>
          <p:cNvSpPr txBox="1">
            <a:spLocks/>
          </p:cNvSpPr>
          <p:nvPr userDrawn="1"/>
        </p:nvSpPr>
        <p:spPr>
          <a:xfrm>
            <a:off x="878704" y="2694549"/>
            <a:ext cx="10676237" cy="2791068"/>
          </a:xfrm>
          <a:prstGeom prst="rect">
            <a:avLst/>
          </a:prstGeom>
        </p:spPr>
        <p:txBody>
          <a:bodyPr vert="horz" lIns="121920" tIns="60960" rIns="121920" bIns="60960" rtlCol="0" anchor="ctr" anchorCtr="0">
            <a:noAutofit/>
          </a:bodyPr>
          <a:lstStyle>
            <a:lvl1pPr algn="l" defTabSz="685800" rtl="0" eaLnBrk="1" latinLnBrk="0" hangingPunct="1">
              <a:lnSpc>
                <a:spcPct val="90000"/>
              </a:lnSpc>
              <a:spcBef>
                <a:spcPct val="0"/>
              </a:spcBef>
              <a:buNone/>
              <a:defRPr sz="4000" b="1" i="0" kern="1200">
                <a:solidFill>
                  <a:schemeClr val="bg1"/>
                </a:solidFill>
                <a:latin typeface="Poppins" pitchFamily="2" charset="77"/>
                <a:ea typeface="+mj-ea"/>
                <a:cs typeface="Poppins" pitchFamily="2" charset="77"/>
              </a:defRPr>
            </a:lvl1pPr>
          </a:lstStyle>
          <a:p>
            <a:pPr algn="ctr"/>
            <a:endParaRPr lang="en-US" sz="5867">
              <a:solidFill>
                <a:schemeClr val="accent6"/>
              </a:solidFill>
              <a:effectLst>
                <a:outerShdw blurRad="105537" dist="38100" dir="2700000" algn="tl">
                  <a:srgbClr val="000000">
                    <a:alpha val="42000"/>
                  </a:srgbClr>
                </a:outerShdw>
              </a:effectLst>
            </a:endParaRPr>
          </a:p>
        </p:txBody>
      </p:sp>
      <p:sp>
        <p:nvSpPr>
          <p:cNvPr id="2" name="Title 1">
            <a:extLst>
              <a:ext uri="{FF2B5EF4-FFF2-40B4-BE49-F238E27FC236}">
                <a16:creationId xmlns:a16="http://schemas.microsoft.com/office/drawing/2014/main" id="{6364D8B4-8BF5-D2A3-6093-CE91CE4F93DE}"/>
              </a:ext>
            </a:extLst>
          </p:cNvPr>
          <p:cNvSpPr>
            <a:spLocks noGrp="1"/>
          </p:cNvSpPr>
          <p:nvPr>
            <p:ph type="title" hasCustomPrompt="1"/>
          </p:nvPr>
        </p:nvSpPr>
        <p:spPr>
          <a:xfrm>
            <a:off x="838200" y="3011113"/>
            <a:ext cx="10515600" cy="866644"/>
          </a:xfrm>
        </p:spPr>
        <p:txBody>
          <a:bodyPr/>
          <a:lstStyle>
            <a:lvl1pPr>
              <a:defRPr sz="11733" b="1">
                <a:solidFill>
                  <a:schemeClr val="bg1"/>
                </a:solidFill>
              </a:defRPr>
            </a:lvl1pPr>
          </a:lstStyle>
          <a:p>
            <a:r>
              <a:rPr lang="en-US"/>
              <a:t>Q &amp; A</a:t>
            </a:r>
          </a:p>
        </p:txBody>
      </p:sp>
      <p:pic>
        <p:nvPicPr>
          <p:cNvPr id="3" name="Picture 2">
            <a:extLst>
              <a:ext uri="{FF2B5EF4-FFF2-40B4-BE49-F238E27FC236}">
                <a16:creationId xmlns:a16="http://schemas.microsoft.com/office/drawing/2014/main" id="{8BB138E8-F871-1FB3-95FA-34B5DF2A905E}"/>
              </a:ext>
            </a:extLst>
          </p:cNvPr>
          <p:cNvPicPr>
            <a:picLocks noChangeAspect="1"/>
          </p:cNvPicPr>
          <p:nvPr userDrawn="1"/>
        </p:nvPicPr>
        <p:blipFill>
          <a:blip r:embed="rId3"/>
          <a:stretch>
            <a:fillRect/>
          </a:stretch>
        </p:blipFill>
        <p:spPr>
          <a:xfrm>
            <a:off x="8737069" y="6082454"/>
            <a:ext cx="2616732" cy="321900"/>
          </a:xfrm>
          <a:prstGeom prst="rect">
            <a:avLst/>
          </a:prstGeom>
        </p:spPr>
      </p:pic>
    </p:spTree>
    <p:extLst>
      <p:ext uri="{BB962C8B-B14F-4D97-AF65-F5344CB8AC3E}">
        <p14:creationId xmlns:p14="http://schemas.microsoft.com/office/powerpoint/2010/main" val="38569557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4" descr="A picture containing sky, outdoor, boat, harbor&#10;&#10;Description automatically generated">
            <a:extLst>
              <a:ext uri="{FF2B5EF4-FFF2-40B4-BE49-F238E27FC236}">
                <a16:creationId xmlns:a16="http://schemas.microsoft.com/office/drawing/2014/main" id="{4022CA9C-2D45-2FC1-F213-93BF246E08D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8112"/>
          <a:stretch/>
        </p:blipFill>
        <p:spPr>
          <a:xfrm>
            <a:off x="0" y="0"/>
            <a:ext cx="12192000" cy="6858000"/>
          </a:xfrm>
          <a:prstGeom prst="rect">
            <a:avLst/>
          </a:prstGeom>
        </p:spPr>
      </p:pic>
      <p:sp>
        <p:nvSpPr>
          <p:cNvPr id="7" name="Rectangle 6">
            <a:extLst>
              <a:ext uri="{FF2B5EF4-FFF2-40B4-BE49-F238E27FC236}">
                <a16:creationId xmlns:a16="http://schemas.microsoft.com/office/drawing/2014/main" id="{EE9E04AF-820C-FEE0-4A94-3F31A49ADA2B}"/>
              </a:ext>
            </a:extLst>
          </p:cNvPr>
          <p:cNvSpPr/>
          <p:nvPr userDrawn="1"/>
        </p:nvSpPr>
        <p:spPr>
          <a:xfrm rot="10800000">
            <a:off x="0" y="0"/>
            <a:ext cx="12192000" cy="6858000"/>
          </a:xfrm>
          <a:prstGeom prst="rect">
            <a:avLst/>
          </a:prstGeom>
          <a:gradFill flip="none" rotWithShape="1">
            <a:gsLst>
              <a:gs pos="0">
                <a:schemeClr val="accent1">
                  <a:lumMod val="50000"/>
                  <a:alpha val="15000"/>
                </a:schemeClr>
              </a:gs>
              <a:gs pos="100000">
                <a:schemeClr val="tx2">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itle 1">
            <a:extLst>
              <a:ext uri="{FF2B5EF4-FFF2-40B4-BE49-F238E27FC236}">
                <a16:creationId xmlns:a16="http://schemas.microsoft.com/office/drawing/2014/main" id="{5EB45BD7-277B-4D47-F75C-663105995A5A}"/>
              </a:ext>
            </a:extLst>
          </p:cNvPr>
          <p:cNvSpPr txBox="1">
            <a:spLocks/>
          </p:cNvSpPr>
          <p:nvPr userDrawn="1"/>
        </p:nvSpPr>
        <p:spPr>
          <a:xfrm>
            <a:off x="716280" y="2412785"/>
            <a:ext cx="10515600" cy="866644"/>
          </a:xfrm>
          <a:prstGeom prst="rect">
            <a:avLst/>
          </a:prstGeom>
          <a:effectLst>
            <a:outerShdw blurRad="50800" dist="38100" dir="2700000" algn="tl" rotWithShape="0">
              <a:prstClr val="black">
                <a:alpha val="40000"/>
              </a:prstClr>
            </a:outerShdw>
          </a:effectLst>
        </p:spPr>
        <p:txBody>
          <a:bodyPr vert="horz" lIns="121920" tIns="60960" rIns="121920" bIns="60960" rtlCol="0" anchor="ctr">
            <a:noAutofit/>
          </a:bodyPr>
          <a:lstStyle>
            <a:lvl1pPr algn="l" defTabSz="685800" rtl="0" eaLnBrk="1" latinLnBrk="0" hangingPunct="1">
              <a:lnSpc>
                <a:spcPct val="90000"/>
              </a:lnSpc>
              <a:spcBef>
                <a:spcPct val="0"/>
              </a:spcBef>
              <a:buNone/>
              <a:defRPr sz="8800" b="1" i="0" kern="1200">
                <a:solidFill>
                  <a:schemeClr val="bg1"/>
                </a:solidFill>
                <a:latin typeface="Poppins" pitchFamily="2" charset="77"/>
                <a:ea typeface="+mj-ea"/>
                <a:cs typeface="Poppins" pitchFamily="2" charset="77"/>
              </a:defRPr>
            </a:lvl1pPr>
          </a:lstStyle>
          <a:p>
            <a:pPr algn="ctr"/>
            <a:r>
              <a:rPr lang="en-US" sz="8800"/>
              <a:t>Thank You</a:t>
            </a:r>
            <a:r>
              <a:rPr lang="en-US" sz="8800">
                <a:solidFill>
                  <a:schemeClr val="bg1"/>
                </a:solidFill>
              </a:rPr>
              <a:t>.</a:t>
            </a:r>
          </a:p>
        </p:txBody>
      </p:sp>
      <p:sp>
        <p:nvSpPr>
          <p:cNvPr id="8" name="Rectangle 7">
            <a:extLst>
              <a:ext uri="{FF2B5EF4-FFF2-40B4-BE49-F238E27FC236}">
                <a16:creationId xmlns:a16="http://schemas.microsoft.com/office/drawing/2014/main" id="{032F273E-5727-7945-24FE-21B18CDFDDB9}"/>
              </a:ext>
            </a:extLst>
          </p:cNvPr>
          <p:cNvSpPr/>
          <p:nvPr userDrawn="1"/>
        </p:nvSpPr>
        <p:spPr>
          <a:xfrm>
            <a:off x="0" y="4869181"/>
            <a:ext cx="12192000" cy="19888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Box 8">
            <a:extLst>
              <a:ext uri="{FF2B5EF4-FFF2-40B4-BE49-F238E27FC236}">
                <a16:creationId xmlns:a16="http://schemas.microsoft.com/office/drawing/2014/main" id="{A446300E-0CAF-EBEB-0C56-3FD399018291}"/>
              </a:ext>
            </a:extLst>
          </p:cNvPr>
          <p:cNvSpPr txBox="1"/>
          <p:nvPr userDrawn="1"/>
        </p:nvSpPr>
        <p:spPr>
          <a:xfrm>
            <a:off x="474134" y="5543195"/>
            <a:ext cx="2832827" cy="338554"/>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b="0" cap="none">
                <a:solidFill>
                  <a:schemeClr val="accent6"/>
                </a:solidFill>
                <a:latin typeface="Poppins" pitchFamily="2" charset="77"/>
                <a:cs typeface="Poppins" pitchFamily="2" charset="77"/>
                <a:hlinkClick r:id="rId3">
                  <a:extLst>
                    <a:ext uri="{A12FA001-AC4F-418D-AE19-62706E023703}">
                      <ahyp:hlinkClr xmlns:ahyp="http://schemas.microsoft.com/office/drawing/2018/hyperlinkcolor" val="tx"/>
                    </a:ext>
                  </a:extLst>
                </a:hlinkClick>
              </a:rPr>
              <a:t>www.uptime-solutions.us</a:t>
            </a:r>
            <a:r>
              <a:rPr lang="en-US" sz="1600" b="0" cap="none">
                <a:solidFill>
                  <a:schemeClr val="accent6"/>
                </a:solidFill>
                <a:latin typeface="Poppins" pitchFamily="2" charset="77"/>
                <a:cs typeface="Poppins" pitchFamily="2" charset="77"/>
              </a:rPr>
              <a:t> </a:t>
            </a:r>
          </a:p>
        </p:txBody>
      </p:sp>
      <p:sp>
        <p:nvSpPr>
          <p:cNvPr id="10" name="TextBox 9">
            <a:extLst>
              <a:ext uri="{FF2B5EF4-FFF2-40B4-BE49-F238E27FC236}">
                <a16:creationId xmlns:a16="http://schemas.microsoft.com/office/drawing/2014/main" id="{7253E26B-35D7-BDC2-6BC1-52CD5FDDA9CB}"/>
              </a:ext>
            </a:extLst>
          </p:cNvPr>
          <p:cNvSpPr txBox="1"/>
          <p:nvPr userDrawn="1"/>
        </p:nvSpPr>
        <p:spPr>
          <a:xfrm>
            <a:off x="474134" y="5957823"/>
            <a:ext cx="2970685" cy="584775"/>
          </a:xfrm>
          <a:prstGeom prst="rect">
            <a:avLst/>
          </a:prstGeom>
          <a:noFill/>
        </p:spPr>
        <p:txBody>
          <a:bodyPr wrap="none" rtlCol="0">
            <a:spAutoFit/>
          </a:bodyPr>
          <a:lstStyle/>
          <a:p>
            <a:r>
              <a:rPr lang="en-US" sz="1600" b="0" cap="none">
                <a:solidFill>
                  <a:schemeClr val="bg1"/>
                </a:solidFill>
                <a:latin typeface="Poppins" pitchFamily="2" charset="77"/>
                <a:cs typeface="Poppins" pitchFamily="2" charset="77"/>
              </a:rPr>
              <a:t>4820 Executive Park Ct #101</a:t>
            </a:r>
          </a:p>
          <a:p>
            <a:r>
              <a:rPr lang="en-US" sz="1600" b="0" cap="none">
                <a:solidFill>
                  <a:schemeClr val="bg1"/>
                </a:solidFill>
                <a:latin typeface="Poppins" pitchFamily="2" charset="77"/>
                <a:cs typeface="Poppins" pitchFamily="2" charset="77"/>
              </a:rPr>
              <a:t>Jacksonville, FL 32216</a:t>
            </a:r>
          </a:p>
        </p:txBody>
      </p:sp>
      <p:sp>
        <p:nvSpPr>
          <p:cNvPr id="12" name="TextBox 11">
            <a:extLst>
              <a:ext uri="{FF2B5EF4-FFF2-40B4-BE49-F238E27FC236}">
                <a16:creationId xmlns:a16="http://schemas.microsoft.com/office/drawing/2014/main" id="{AE9E5389-B438-69FC-499E-FD464098FE2A}"/>
              </a:ext>
            </a:extLst>
          </p:cNvPr>
          <p:cNvSpPr txBox="1"/>
          <p:nvPr userDrawn="1"/>
        </p:nvSpPr>
        <p:spPr>
          <a:xfrm>
            <a:off x="8144185" y="6938756"/>
            <a:ext cx="3852333" cy="400110"/>
          </a:xfrm>
          <a:prstGeom prst="rect">
            <a:avLst/>
          </a:prstGeom>
          <a:noFill/>
        </p:spPr>
        <p:txBody>
          <a:bodyPr wrap="square">
            <a:spAutoFit/>
          </a:bodyPr>
          <a:lstStyle/>
          <a:p>
            <a:r>
              <a:rPr lang="en-US" sz="1000" b="0" u="sng" cap="none">
                <a:solidFill>
                  <a:schemeClr val="bg1"/>
                </a:solidFill>
                <a:latin typeface="Poppins" pitchFamily="2" charset="77"/>
                <a:cs typeface="Poppins" pitchFamily="2" charset="77"/>
                <a:hlinkClick r:id="rId4">
                  <a:extLst>
                    <a:ext uri="{A12FA001-AC4F-418D-AE19-62706E023703}">
                      <ahyp:hlinkClr xmlns:ahyp="http://schemas.microsoft.com/office/drawing/2018/hyperlinkcolor" val="tx"/>
                    </a:ext>
                  </a:extLst>
                </a:hlinkClick>
              </a:rPr>
              <a:t>linkedin.com/company/uptime-solutions--equipment-monitoring </a:t>
            </a:r>
            <a:endParaRPr lang="en-US" sz="1000" b="0" u="sng" cap="none">
              <a:solidFill>
                <a:schemeClr val="bg1"/>
              </a:solidFill>
              <a:latin typeface="Poppins" pitchFamily="2" charset="77"/>
              <a:cs typeface="Poppins" pitchFamily="2" charset="77"/>
            </a:endParaRPr>
          </a:p>
        </p:txBody>
      </p:sp>
      <p:sp>
        <p:nvSpPr>
          <p:cNvPr id="14" name="Text Placeholder 13">
            <a:extLst>
              <a:ext uri="{FF2B5EF4-FFF2-40B4-BE49-F238E27FC236}">
                <a16:creationId xmlns:a16="http://schemas.microsoft.com/office/drawing/2014/main" id="{9F1C691E-CA19-AABB-73F1-3C98293A38EB}"/>
              </a:ext>
            </a:extLst>
          </p:cNvPr>
          <p:cNvSpPr>
            <a:spLocks noGrp="1"/>
          </p:cNvSpPr>
          <p:nvPr>
            <p:ph type="body" sz="quarter" idx="10"/>
          </p:nvPr>
        </p:nvSpPr>
        <p:spPr>
          <a:xfrm>
            <a:off x="3996268" y="5727700"/>
            <a:ext cx="3698240" cy="747184"/>
          </a:xfrm>
        </p:spPr>
        <p:txBody>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endParaRPr lang="en-US"/>
          </a:p>
        </p:txBody>
      </p:sp>
      <p:pic>
        <p:nvPicPr>
          <p:cNvPr id="2" name="Picture 2" descr="linkedin-logo-linkedin-icon-transparent-free-png - Viking Sports">
            <a:hlinkClick r:id="rId5"/>
            <a:extLst>
              <a:ext uri="{FF2B5EF4-FFF2-40B4-BE49-F238E27FC236}">
                <a16:creationId xmlns:a16="http://schemas.microsoft.com/office/drawing/2014/main" id="{D77D5D09-69FF-7493-4D68-EACDA4ACACAC}"/>
              </a:ext>
            </a:extLst>
          </p:cNvPr>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8359165" y="5543195"/>
            <a:ext cx="1051751" cy="10517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11AAFC5-CDB8-B358-700B-434C88FD1C29}"/>
              </a:ext>
            </a:extLst>
          </p:cNvPr>
          <p:cNvSpPr txBox="1"/>
          <p:nvPr userDrawn="1"/>
        </p:nvSpPr>
        <p:spPr>
          <a:xfrm>
            <a:off x="9377322" y="5957823"/>
            <a:ext cx="2313454" cy="338554"/>
          </a:xfrm>
          <a:prstGeom prst="rect">
            <a:avLst/>
          </a:prstGeom>
          <a:noFill/>
        </p:spPr>
        <p:txBody>
          <a:bodyPr wrap="none" rtlCol="0">
            <a:spAutoFit/>
          </a:bodyPr>
          <a:lstStyle/>
          <a:p>
            <a:r>
              <a:rPr lang="en-US" sz="1600" b="0" cap="none">
                <a:solidFill>
                  <a:schemeClr val="bg1"/>
                </a:solidFill>
                <a:latin typeface="Poppins" pitchFamily="2" charset="77"/>
                <a:cs typeface="Poppins" pitchFamily="2" charset="77"/>
              </a:rPr>
              <a:t>Follow Us on LinkedIn</a:t>
            </a:r>
          </a:p>
        </p:txBody>
      </p:sp>
    </p:spTree>
    <p:extLst>
      <p:ext uri="{BB962C8B-B14F-4D97-AF65-F5344CB8AC3E}">
        <p14:creationId xmlns:p14="http://schemas.microsoft.com/office/powerpoint/2010/main" val="40936867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6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071453-0E3A-4944-8E36-533AEDCC458C}"/>
              </a:ext>
            </a:extLst>
          </p:cNvPr>
          <p:cNvSpPr/>
          <p:nvPr userDrawn="1"/>
        </p:nvSpPr>
        <p:spPr>
          <a:xfrm>
            <a:off x="0" y="3129939"/>
            <a:ext cx="12192000" cy="238079"/>
          </a:xfrm>
          <a:prstGeom prst="rect">
            <a:avLst/>
          </a:prstGeom>
          <a:gradFill flip="none" rotWithShape="1">
            <a:gsLst>
              <a:gs pos="19000">
                <a:schemeClr val="bg1"/>
              </a:gs>
              <a:gs pos="55000">
                <a:srgbClr val="EDE6D3"/>
              </a:gs>
            </a:gsLst>
            <a:lin ang="2700000" scaled="1"/>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410722" rtl="0" fontAlgn="auto" latinLnBrk="0" hangingPunct="0">
              <a:lnSpc>
                <a:spcPct val="100000"/>
              </a:lnSpc>
              <a:spcBef>
                <a:spcPts val="0"/>
              </a:spcBef>
              <a:spcAft>
                <a:spcPts val="0"/>
              </a:spcAft>
              <a:buClrTx/>
              <a:buSzTx/>
              <a:buFontTx/>
              <a:buNone/>
              <a:tabLst/>
            </a:pPr>
            <a:endParaRPr kumimoji="0" lang="en-US" sz="1547" b="0" i="0" u="none" strike="noStrike" cap="all" spc="77" normalizeH="0" baseline="0">
              <a:ln>
                <a:noFill/>
              </a:ln>
              <a:solidFill>
                <a:srgbClr val="FFFFFF"/>
              </a:solidFill>
              <a:effectLst/>
              <a:uFillTx/>
              <a:latin typeface="Avenir Next Medium"/>
              <a:ea typeface="Avenir Next Medium"/>
              <a:cs typeface="Avenir Next Medium"/>
              <a:sym typeface="Avenir Next Medium"/>
            </a:endParaRPr>
          </a:p>
        </p:txBody>
      </p:sp>
      <p:sp>
        <p:nvSpPr>
          <p:cNvPr id="7" name="Text Placeholder 14">
            <a:extLst>
              <a:ext uri="{FF2B5EF4-FFF2-40B4-BE49-F238E27FC236}">
                <a16:creationId xmlns:a16="http://schemas.microsoft.com/office/drawing/2014/main" id="{F2E9FB00-C37D-420B-8F1B-37BF14A70318}"/>
              </a:ext>
            </a:extLst>
          </p:cNvPr>
          <p:cNvSpPr>
            <a:spLocks noGrp="1"/>
          </p:cNvSpPr>
          <p:nvPr>
            <p:ph type="body" sz="quarter" idx="19"/>
          </p:nvPr>
        </p:nvSpPr>
        <p:spPr>
          <a:xfrm>
            <a:off x="228847" y="178227"/>
            <a:ext cx="9544051" cy="824756"/>
          </a:xfrm>
        </p:spPr>
        <p:txBody>
          <a:bodyPr anchor="b" anchorCtr="0"/>
          <a:lstStyle>
            <a:lvl1pPr>
              <a:spcBef>
                <a:spcPts val="352"/>
              </a:spcBef>
              <a:defRPr kumimoji="0" lang="en-US" sz="3375" b="0" i="0" u="none" strike="noStrike" cap="none" spc="0" normalizeH="0" baseline="0" dirty="0" smtClean="0">
                <a:ln>
                  <a:noFill/>
                </a:ln>
                <a:solidFill>
                  <a:srgbClr val="3A56A5"/>
                </a:solidFill>
                <a:effectLst/>
                <a:uFillTx/>
                <a:latin typeface="Nunito" panose="00000500000000000000" pitchFamily="2" charset="0"/>
                <a:ea typeface="+mj-ea"/>
                <a:cs typeface="+mj-cs"/>
                <a:sym typeface="Avenir Next Condensed Demi Bold"/>
              </a:defRPr>
            </a:lvl1pPr>
            <a:lvl2pPr>
              <a:spcBef>
                <a:spcPts val="352"/>
              </a:spcBef>
              <a:defRPr kumimoji="0" lang="en-US" sz="3796" b="0" i="0" u="none" strike="noStrike" cap="all" spc="0" normalizeH="0" baseline="0" dirty="0" smtClean="0">
                <a:ln>
                  <a:noFill/>
                </a:ln>
                <a:solidFill>
                  <a:schemeClr val="accent5"/>
                </a:solidFill>
                <a:effectLst/>
                <a:uFillTx/>
                <a:latin typeface="Montserrat Light" panose="00000400000000000000" pitchFamily="2" charset="0"/>
                <a:ea typeface="+mj-ea"/>
                <a:cs typeface="+mj-cs"/>
                <a:sym typeface="Avenir Next Condensed Demi Bold"/>
              </a:defRPr>
            </a:lvl2pPr>
          </a:lstStyle>
          <a:p>
            <a:pPr lvl="0"/>
            <a:r>
              <a:rPr lang="en-US"/>
              <a:t>Click to edit Master text styles</a:t>
            </a:r>
          </a:p>
        </p:txBody>
      </p:sp>
      <p:sp>
        <p:nvSpPr>
          <p:cNvPr id="8" name="#01">
            <a:extLst>
              <a:ext uri="{FF2B5EF4-FFF2-40B4-BE49-F238E27FC236}">
                <a16:creationId xmlns:a16="http://schemas.microsoft.com/office/drawing/2014/main" id="{0623CB09-354B-4B7E-A655-4D0A6F462C40}"/>
              </a:ext>
            </a:extLst>
          </p:cNvPr>
          <p:cNvSpPr>
            <a:spLocks noGrp="1"/>
          </p:cNvSpPr>
          <p:nvPr>
            <p:ph type="body" sz="quarter" idx="18"/>
          </p:nvPr>
        </p:nvSpPr>
        <p:spPr>
          <a:xfrm>
            <a:off x="228847" y="1018163"/>
            <a:ext cx="9544051" cy="491133"/>
          </a:xfrm>
          <a:prstGeom prst="rect">
            <a:avLst/>
          </a:prstGeom>
        </p:spPr>
        <p:txBody>
          <a:bodyPr anchor="b"/>
          <a:lstStyle>
            <a:lvl1pPr>
              <a:lnSpc>
                <a:spcPct val="90000"/>
              </a:lnSpc>
              <a:spcBef>
                <a:spcPts val="0"/>
              </a:spcBef>
              <a:defRPr sz="2812" b="0" cap="none" baseline="0">
                <a:solidFill>
                  <a:srgbClr val="BA9F53"/>
                </a:solidFill>
                <a:latin typeface="Nunito" panose="00000500000000000000" pitchFamily="2" charset="0"/>
                <a:ea typeface="+mj-ea"/>
                <a:cs typeface="+mj-cs"/>
                <a:sym typeface="Avenir Next Condensed Demi Bold"/>
              </a:defRPr>
            </a:lvl1pPr>
          </a:lstStyle>
          <a:p>
            <a:pPr lvl="0"/>
            <a:r>
              <a:rPr lang="en-US"/>
              <a:t>Click to edit Master text styles</a:t>
            </a:r>
          </a:p>
        </p:txBody>
      </p:sp>
      <p:pic>
        <p:nvPicPr>
          <p:cNvPr id="6" name="Picture 5" descr="Logo&#10;&#10;Description automatically generated">
            <a:extLst>
              <a:ext uri="{FF2B5EF4-FFF2-40B4-BE49-F238E27FC236}">
                <a16:creationId xmlns:a16="http://schemas.microsoft.com/office/drawing/2014/main" id="{26341A74-2B23-4874-A123-6F90D66BE7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5" y="187171"/>
            <a:ext cx="1654068" cy="687032"/>
          </a:xfrm>
          <a:prstGeom prst="rect">
            <a:avLst/>
          </a:prstGeom>
        </p:spPr>
      </p:pic>
      <p:sp>
        <p:nvSpPr>
          <p:cNvPr id="9" name="Body Level One…">
            <a:extLst>
              <a:ext uri="{FF2B5EF4-FFF2-40B4-BE49-F238E27FC236}">
                <a16:creationId xmlns:a16="http://schemas.microsoft.com/office/drawing/2014/main" id="{8FAD4CF2-2772-4EF9-8688-4BD6037B293D}"/>
              </a:ext>
            </a:extLst>
          </p:cNvPr>
          <p:cNvSpPr txBox="1">
            <a:spLocks noGrp="1"/>
          </p:cNvSpPr>
          <p:nvPr>
            <p:ph type="body" sz="quarter" idx="20"/>
          </p:nvPr>
        </p:nvSpPr>
        <p:spPr>
          <a:xfrm>
            <a:off x="413596" y="1921719"/>
            <a:ext cx="11364809" cy="4163813"/>
          </a:xfrm>
          <a:prstGeom prst="rect">
            <a:avLst/>
          </a:prstGeom>
        </p:spPr>
        <p:txBody>
          <a:bodyPr/>
          <a:lstStyle>
            <a:lvl1pPr marL="162949" indent="-162949">
              <a:lnSpc>
                <a:spcPct val="95000"/>
              </a:lnSpc>
              <a:spcBef>
                <a:spcPts val="352"/>
              </a:spcBef>
              <a:spcAft>
                <a:spcPts val="352"/>
              </a:spcAft>
              <a:buClr>
                <a:srgbClr val="BA9F53"/>
              </a:buClr>
              <a:buSzPct val="90000"/>
              <a:buFont typeface="Wingdings" panose="05000000000000000000" pitchFamily="2" charset="2"/>
              <a:buChar char="§"/>
              <a:defRPr sz="2249">
                <a:solidFill>
                  <a:schemeClr val="tx1">
                    <a:lumMod val="65000"/>
                    <a:lumOff val="35000"/>
                  </a:schemeClr>
                </a:solidFill>
                <a:latin typeface="Nunito ExtraLight" panose="00000300000000000000" pitchFamily="2" charset="0"/>
              </a:defRPr>
            </a:lvl1pPr>
            <a:lvl2pPr marL="525679" indent="-199780">
              <a:lnSpc>
                <a:spcPct val="95000"/>
              </a:lnSpc>
              <a:spcBef>
                <a:spcPts val="140"/>
              </a:spcBef>
              <a:spcAft>
                <a:spcPts val="352"/>
              </a:spcAft>
              <a:buClr>
                <a:srgbClr val="BA9F53"/>
              </a:buClr>
              <a:buSzPct val="65000"/>
              <a:buFont typeface="Wingdings 3" panose="05040102010807070707" pitchFamily="18" charset="2"/>
              <a:buChar char=""/>
              <a:defRPr sz="2109">
                <a:solidFill>
                  <a:schemeClr val="tx1">
                    <a:lumMod val="65000"/>
                    <a:lumOff val="35000"/>
                  </a:schemeClr>
                </a:solidFill>
                <a:latin typeface="Nunito ExtraLight" panose="00000300000000000000" pitchFamily="2" charset="0"/>
              </a:defRPr>
            </a:lvl2pPr>
            <a:lvl3pPr marL="805817" indent="-154020">
              <a:lnSpc>
                <a:spcPct val="95000"/>
              </a:lnSpc>
              <a:spcBef>
                <a:spcPts val="140"/>
              </a:spcBef>
              <a:spcAft>
                <a:spcPts val="352"/>
              </a:spcAft>
              <a:buClr>
                <a:srgbClr val="BA9F53"/>
              </a:buClr>
              <a:buSzPct val="90000"/>
              <a:buFont typeface="Arial" panose="020B0604020202020204" pitchFamily="34" charset="0"/>
              <a:buChar char="-"/>
              <a:defRPr sz="1968">
                <a:solidFill>
                  <a:schemeClr val="tx1">
                    <a:lumMod val="65000"/>
                    <a:lumOff val="35000"/>
                  </a:schemeClr>
                </a:solidFill>
                <a:latin typeface="Nunito ExtraLight" panose="00000300000000000000" pitchFamily="2" charset="0"/>
              </a:defRPr>
            </a:lvl3pPr>
            <a:lvl4pPr marL="1087071" indent="-171878">
              <a:lnSpc>
                <a:spcPct val="95000"/>
              </a:lnSpc>
              <a:spcBef>
                <a:spcPts val="140"/>
              </a:spcBef>
              <a:spcAft>
                <a:spcPts val="352"/>
              </a:spcAft>
              <a:buClr>
                <a:srgbClr val="BA9F53"/>
              </a:buClr>
              <a:buSzPct val="90000"/>
              <a:buFont typeface="Wingdings" panose="05000000000000000000" pitchFamily="2" charset="2"/>
              <a:buChar char="§"/>
              <a:defRPr sz="1828">
                <a:solidFill>
                  <a:schemeClr val="tx1">
                    <a:lumMod val="65000"/>
                    <a:lumOff val="35000"/>
                  </a:schemeClr>
                </a:solidFill>
                <a:latin typeface="Nunito ExtraLight" panose="00000300000000000000" pitchFamily="2" charset="0"/>
              </a:defRPr>
            </a:lvl4pPr>
            <a:lvl5pPr marL="1367211" indent="-162949">
              <a:lnSpc>
                <a:spcPct val="95000"/>
              </a:lnSpc>
              <a:spcBef>
                <a:spcPts val="140"/>
              </a:spcBef>
              <a:spcAft>
                <a:spcPts val="352"/>
              </a:spcAft>
              <a:buClr>
                <a:srgbClr val="BA9F53"/>
              </a:buClr>
              <a:buSzPct val="90000"/>
              <a:buFont typeface="Nunito ExtraLight" panose="00000300000000000000" pitchFamily="2" charset="0"/>
              <a:buChar char="‐"/>
              <a:defRPr sz="1688">
                <a:solidFill>
                  <a:schemeClr val="tx1">
                    <a:lumMod val="65000"/>
                    <a:lumOff val="35000"/>
                  </a:schemeClr>
                </a:solidFill>
                <a:latin typeface="Nunito ExtraLight" panose="000003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971715393"/>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5400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 - Title + Content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FC4A97C-6597-D98F-BA48-05C15DAB4A34}"/>
              </a:ext>
            </a:extLst>
          </p:cNvPr>
          <p:cNvSpPr/>
          <p:nvPr userDrawn="1"/>
        </p:nvSpPr>
        <p:spPr>
          <a:xfrm>
            <a:off x="0" y="-3120"/>
            <a:ext cx="12192000" cy="10983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Poppins" pitchFamily="2" charset="77"/>
              <a:cs typeface="Poppins" pitchFamily="2" charset="77"/>
            </a:endParaRPr>
          </a:p>
        </p:txBody>
      </p:sp>
      <p:pic>
        <p:nvPicPr>
          <p:cNvPr id="12" name="Picture 11">
            <a:extLst>
              <a:ext uri="{FF2B5EF4-FFF2-40B4-BE49-F238E27FC236}">
                <a16:creationId xmlns:a16="http://schemas.microsoft.com/office/drawing/2014/main" id="{06C7D1B8-1A08-D8D4-D696-FD8F8F17E3C2}"/>
              </a:ext>
            </a:extLst>
          </p:cNvPr>
          <p:cNvPicPr>
            <a:picLocks noChangeAspect="1"/>
          </p:cNvPicPr>
          <p:nvPr userDrawn="1"/>
        </p:nvPicPr>
        <p:blipFill>
          <a:blip r:embed="rId2"/>
          <a:stretch>
            <a:fillRect/>
          </a:stretch>
        </p:blipFill>
        <p:spPr>
          <a:xfrm>
            <a:off x="278103" y="375433"/>
            <a:ext cx="590965" cy="398260"/>
          </a:xfrm>
          <a:prstGeom prst="rect">
            <a:avLst/>
          </a:prstGeom>
        </p:spPr>
      </p:pic>
      <p:cxnSp>
        <p:nvCxnSpPr>
          <p:cNvPr id="13" name="Straight Connector 12">
            <a:extLst>
              <a:ext uri="{FF2B5EF4-FFF2-40B4-BE49-F238E27FC236}">
                <a16:creationId xmlns:a16="http://schemas.microsoft.com/office/drawing/2014/main" id="{9D23AF44-7949-D995-F085-EC4D75CF6E20}"/>
              </a:ext>
            </a:extLst>
          </p:cNvPr>
          <p:cNvCxnSpPr>
            <a:cxnSpLocks/>
          </p:cNvCxnSpPr>
          <p:nvPr userDrawn="1"/>
        </p:nvCxnSpPr>
        <p:spPr>
          <a:xfrm>
            <a:off x="1126192" y="261105"/>
            <a:ext cx="0" cy="626919"/>
          </a:xfrm>
          <a:prstGeom prst="line">
            <a:avLst/>
          </a:prstGeom>
          <a:ln w="952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334403" y="365126"/>
            <a:ext cx="6376815" cy="522897"/>
          </a:xfrm>
        </p:spPr>
        <p:txBody>
          <a:bodyPr>
            <a:normAutofit/>
          </a:bodyPr>
          <a:lstStyle>
            <a:lvl1pPr>
              <a:defRPr sz="2800" b="0" i="0">
                <a:solidFill>
                  <a:schemeClr val="bg1"/>
                </a:solidFill>
                <a:latin typeface="Poppins" pitchFamily="2" charset="77"/>
                <a:cs typeface="Poppins" pitchFamily="2" charset="77"/>
              </a:defRPr>
            </a:lvl1pPr>
          </a:lstStyle>
          <a:p>
            <a:r>
              <a:rPr lang="en-US"/>
              <a:t>Click to edit Master title style</a:t>
            </a:r>
          </a:p>
        </p:txBody>
      </p:sp>
      <p:sp>
        <p:nvSpPr>
          <p:cNvPr id="3" name="Content Placeholder 2"/>
          <p:cNvSpPr>
            <a:spLocks noGrp="1"/>
          </p:cNvSpPr>
          <p:nvPr>
            <p:ph idx="1"/>
          </p:nvPr>
        </p:nvSpPr>
        <p:spPr>
          <a:xfrm>
            <a:off x="838201" y="2099144"/>
            <a:ext cx="6858663" cy="3913720"/>
          </a:xfrm>
        </p:spPr>
        <p:txBody>
          <a:bodyPr/>
          <a:lstStyle>
            <a:lvl1pPr>
              <a:defRPr sz="1867"/>
            </a:lvl1pPr>
            <a:lvl2pPr>
              <a:defRPr sz="1600">
                <a:solidFill>
                  <a:schemeClr val="bg2">
                    <a:lumMod val="50000"/>
                  </a:schemeClr>
                </a:solidFill>
              </a:defRPr>
            </a:lvl2pPr>
            <a:lvl3pPr>
              <a:defRPr sz="1600">
                <a:solidFill>
                  <a:schemeClr val="bg2">
                    <a:lumMod val="50000"/>
                  </a:schemeClr>
                </a:solidFill>
              </a:defRPr>
            </a:lvl3pPr>
            <a:lvl4pPr>
              <a:defRPr sz="1600">
                <a:solidFill>
                  <a:schemeClr val="bg2">
                    <a:lumMod val="50000"/>
                  </a:schemeClr>
                </a:solidFill>
              </a:defRPr>
            </a:lvl4pPr>
            <a:lvl5pPr>
              <a:defRPr sz="1600">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Conﬁdential material. Not intended for further distribution. </a:t>
            </a:r>
          </a:p>
        </p:txBody>
      </p:sp>
      <p:sp>
        <p:nvSpPr>
          <p:cNvPr id="6" name="Slide Number Placeholder 5"/>
          <p:cNvSpPr>
            <a:spLocks noGrp="1"/>
          </p:cNvSpPr>
          <p:nvPr>
            <p:ph type="sldNum" sz="quarter" idx="12"/>
          </p:nvPr>
        </p:nvSpPr>
        <p:spPr/>
        <p:txBody>
          <a:bodyPr/>
          <a:lstStyle/>
          <a:p>
            <a:fld id="{14DA7D20-7FA4-8148-B16A-13D30CEFF7F8}" type="slidenum">
              <a:rPr lang="en-US" smtClean="0"/>
              <a:t>‹#›</a:t>
            </a:fld>
            <a:endParaRPr lang="en-US"/>
          </a:p>
        </p:txBody>
      </p:sp>
      <p:sp>
        <p:nvSpPr>
          <p:cNvPr id="4" name="Text Placeholder 4">
            <a:extLst>
              <a:ext uri="{FF2B5EF4-FFF2-40B4-BE49-F238E27FC236}">
                <a16:creationId xmlns:a16="http://schemas.microsoft.com/office/drawing/2014/main" id="{FCBEEE98-7384-94FD-5DE1-B3E1E787803D}"/>
              </a:ext>
            </a:extLst>
          </p:cNvPr>
          <p:cNvSpPr>
            <a:spLocks noGrp="1"/>
          </p:cNvSpPr>
          <p:nvPr>
            <p:ph type="body" sz="quarter" idx="17"/>
          </p:nvPr>
        </p:nvSpPr>
        <p:spPr>
          <a:xfrm>
            <a:off x="839791" y="1399119"/>
            <a:ext cx="10870008" cy="487992"/>
          </a:xfrm>
        </p:spPr>
        <p:txBody>
          <a:bodyPr anchor="ctr" anchorCtr="0"/>
          <a:lstStyle>
            <a:lvl1pPr marL="0" indent="0">
              <a:buNone/>
              <a:defRPr b="1">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p:txBody>
      </p:sp>
      <p:sp>
        <p:nvSpPr>
          <p:cNvPr id="10" name="Picture Placeholder 4">
            <a:extLst>
              <a:ext uri="{FF2B5EF4-FFF2-40B4-BE49-F238E27FC236}">
                <a16:creationId xmlns:a16="http://schemas.microsoft.com/office/drawing/2014/main" id="{847D8AE9-8BE4-F9D3-43DC-88D0B38A0249}"/>
              </a:ext>
            </a:extLst>
          </p:cNvPr>
          <p:cNvSpPr>
            <a:spLocks noGrp="1"/>
          </p:cNvSpPr>
          <p:nvPr>
            <p:ph type="pic" sz="quarter" idx="18"/>
          </p:nvPr>
        </p:nvSpPr>
        <p:spPr>
          <a:xfrm>
            <a:off x="8350650" y="2099144"/>
            <a:ext cx="3359149" cy="3913720"/>
          </a:xfrm>
        </p:spPr>
        <p:txBody>
          <a:bodyPr anchor="ctr" anchorCtr="0"/>
          <a:lstStyle>
            <a:lvl1pPr marL="0" indent="0" algn="ctr">
              <a:buNone/>
              <a:defRPr sz="1600"/>
            </a:lvl1pPr>
          </a:lstStyle>
          <a:p>
            <a:endParaRPr lang="en-US"/>
          </a:p>
        </p:txBody>
      </p:sp>
      <p:sp>
        <p:nvSpPr>
          <p:cNvPr id="8" name="TextBox 7">
            <a:extLst>
              <a:ext uri="{FF2B5EF4-FFF2-40B4-BE49-F238E27FC236}">
                <a16:creationId xmlns:a16="http://schemas.microsoft.com/office/drawing/2014/main" id="{064598E0-B652-A57A-0978-68C8FC3C61FB}"/>
              </a:ext>
            </a:extLst>
          </p:cNvPr>
          <p:cNvSpPr txBox="1"/>
          <p:nvPr userDrawn="1"/>
        </p:nvSpPr>
        <p:spPr>
          <a:xfrm>
            <a:off x="8729460" y="502478"/>
            <a:ext cx="2973597" cy="276999"/>
          </a:xfrm>
          <a:prstGeom prst="rect">
            <a:avLst/>
          </a:prstGeom>
          <a:noFill/>
        </p:spPr>
        <p:txBody>
          <a:bodyPr wrap="square">
            <a:spAutoFit/>
          </a:bodyPr>
          <a:lstStyle/>
          <a:p>
            <a:pPr algn="r"/>
            <a:r>
              <a:rPr lang="en-US" sz="1200">
                <a:solidFill>
                  <a:schemeClr val="bg1">
                    <a:alpha val="67000"/>
                  </a:schemeClr>
                </a:solidFill>
              </a:rPr>
              <a:t>Wireless Condition Monitoring</a:t>
            </a:r>
          </a:p>
        </p:txBody>
      </p:sp>
    </p:spTree>
    <p:extLst>
      <p:ext uri="{BB962C8B-B14F-4D97-AF65-F5344CB8AC3E}">
        <p14:creationId xmlns:p14="http://schemas.microsoft.com/office/powerpoint/2010/main" val="667745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1" y="2099143"/>
            <a:ext cx="4971553" cy="40778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82246" y="2099143"/>
            <a:ext cx="4971553" cy="40778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Conﬁdential material. Not intended for further distribution. </a:t>
            </a:r>
          </a:p>
        </p:txBody>
      </p:sp>
      <p:sp>
        <p:nvSpPr>
          <p:cNvPr id="7" name="Slide Number Placeholder 6"/>
          <p:cNvSpPr>
            <a:spLocks noGrp="1"/>
          </p:cNvSpPr>
          <p:nvPr>
            <p:ph type="sldNum" sz="quarter" idx="12"/>
          </p:nvPr>
        </p:nvSpPr>
        <p:spPr/>
        <p:txBody>
          <a:bodyPr/>
          <a:lstStyle/>
          <a:p>
            <a:fld id="{14DA7D20-7FA4-8148-B16A-13D30CEFF7F8}" type="slidenum">
              <a:rPr lang="en-US" smtClean="0"/>
              <a:t>‹#›</a:t>
            </a:fld>
            <a:endParaRPr lang="en-US"/>
          </a:p>
        </p:txBody>
      </p:sp>
      <p:sp>
        <p:nvSpPr>
          <p:cNvPr id="8" name="Rectangle 7">
            <a:extLst>
              <a:ext uri="{FF2B5EF4-FFF2-40B4-BE49-F238E27FC236}">
                <a16:creationId xmlns:a16="http://schemas.microsoft.com/office/drawing/2014/main" id="{BE449975-C189-DADC-1402-B9CB80D029B8}"/>
              </a:ext>
            </a:extLst>
          </p:cNvPr>
          <p:cNvSpPr/>
          <p:nvPr userDrawn="1"/>
        </p:nvSpPr>
        <p:spPr>
          <a:xfrm>
            <a:off x="0" y="-3120"/>
            <a:ext cx="12192000" cy="10983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Poppins" pitchFamily="2" charset="77"/>
              <a:cs typeface="Poppins" pitchFamily="2" charset="77"/>
            </a:endParaRPr>
          </a:p>
        </p:txBody>
      </p:sp>
      <p:pic>
        <p:nvPicPr>
          <p:cNvPr id="9" name="Picture 8">
            <a:extLst>
              <a:ext uri="{FF2B5EF4-FFF2-40B4-BE49-F238E27FC236}">
                <a16:creationId xmlns:a16="http://schemas.microsoft.com/office/drawing/2014/main" id="{21A2C2B0-D1E8-5FEC-A0D4-120FAA86B012}"/>
              </a:ext>
            </a:extLst>
          </p:cNvPr>
          <p:cNvPicPr>
            <a:picLocks noChangeAspect="1"/>
          </p:cNvPicPr>
          <p:nvPr userDrawn="1"/>
        </p:nvPicPr>
        <p:blipFill>
          <a:blip r:embed="rId2"/>
          <a:stretch>
            <a:fillRect/>
          </a:stretch>
        </p:blipFill>
        <p:spPr>
          <a:xfrm>
            <a:off x="278103" y="375433"/>
            <a:ext cx="590965" cy="398260"/>
          </a:xfrm>
          <a:prstGeom prst="rect">
            <a:avLst/>
          </a:prstGeom>
        </p:spPr>
      </p:pic>
      <p:cxnSp>
        <p:nvCxnSpPr>
          <p:cNvPr id="10" name="Straight Connector 9">
            <a:extLst>
              <a:ext uri="{FF2B5EF4-FFF2-40B4-BE49-F238E27FC236}">
                <a16:creationId xmlns:a16="http://schemas.microsoft.com/office/drawing/2014/main" id="{55CF4089-C404-0803-6548-BCE7529F80E9}"/>
              </a:ext>
            </a:extLst>
          </p:cNvPr>
          <p:cNvCxnSpPr>
            <a:cxnSpLocks/>
          </p:cNvCxnSpPr>
          <p:nvPr userDrawn="1"/>
        </p:nvCxnSpPr>
        <p:spPr>
          <a:xfrm>
            <a:off x="1126192" y="261105"/>
            <a:ext cx="0" cy="626919"/>
          </a:xfrm>
          <a:prstGeom prst="line">
            <a:avLst/>
          </a:prstGeom>
          <a:ln w="952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F50D6D39-D87A-8412-E7B4-11D0F57259C9}"/>
              </a:ext>
            </a:extLst>
          </p:cNvPr>
          <p:cNvSpPr>
            <a:spLocks noGrp="1"/>
          </p:cNvSpPr>
          <p:nvPr>
            <p:ph type="title"/>
          </p:nvPr>
        </p:nvSpPr>
        <p:spPr>
          <a:xfrm>
            <a:off x="1334404" y="365126"/>
            <a:ext cx="5527141" cy="522897"/>
          </a:xfrm>
        </p:spPr>
        <p:txBody>
          <a:bodyPr>
            <a:normAutofit/>
          </a:bodyPr>
          <a:lstStyle>
            <a:lvl1pPr>
              <a:defRPr sz="2800">
                <a:solidFill>
                  <a:schemeClr val="bg1"/>
                </a:solidFill>
              </a:defRPr>
            </a:lvl1pPr>
          </a:lstStyle>
          <a:p>
            <a:r>
              <a:rPr lang="en-US"/>
              <a:t>Click to edit Master title style</a:t>
            </a:r>
          </a:p>
        </p:txBody>
      </p:sp>
      <p:sp>
        <p:nvSpPr>
          <p:cNvPr id="2" name="Text Placeholder 4">
            <a:extLst>
              <a:ext uri="{FF2B5EF4-FFF2-40B4-BE49-F238E27FC236}">
                <a16:creationId xmlns:a16="http://schemas.microsoft.com/office/drawing/2014/main" id="{C3EE2DD8-50C7-6702-6FB8-B74BDDFA7535}"/>
              </a:ext>
            </a:extLst>
          </p:cNvPr>
          <p:cNvSpPr>
            <a:spLocks noGrp="1"/>
          </p:cNvSpPr>
          <p:nvPr>
            <p:ph type="body" sz="quarter" idx="17"/>
          </p:nvPr>
        </p:nvSpPr>
        <p:spPr>
          <a:xfrm>
            <a:off x="839791" y="1399119"/>
            <a:ext cx="10535176" cy="487992"/>
          </a:xfrm>
        </p:spPr>
        <p:txBody>
          <a:bodyPr anchor="ctr" anchorCtr="0"/>
          <a:lstStyle>
            <a:lvl1pPr marL="0" indent="0">
              <a:buNone/>
              <a:defRPr b="1">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p:txBody>
      </p:sp>
      <p:sp>
        <p:nvSpPr>
          <p:cNvPr id="5" name="TextBox 4">
            <a:extLst>
              <a:ext uri="{FF2B5EF4-FFF2-40B4-BE49-F238E27FC236}">
                <a16:creationId xmlns:a16="http://schemas.microsoft.com/office/drawing/2014/main" id="{72548611-617B-22AD-01C0-8387B048EDC7}"/>
              </a:ext>
            </a:extLst>
          </p:cNvPr>
          <p:cNvSpPr txBox="1"/>
          <p:nvPr userDrawn="1"/>
        </p:nvSpPr>
        <p:spPr>
          <a:xfrm>
            <a:off x="8729460" y="502478"/>
            <a:ext cx="2973597" cy="276999"/>
          </a:xfrm>
          <a:prstGeom prst="rect">
            <a:avLst/>
          </a:prstGeom>
          <a:noFill/>
        </p:spPr>
        <p:txBody>
          <a:bodyPr wrap="square">
            <a:spAutoFit/>
          </a:bodyPr>
          <a:lstStyle/>
          <a:p>
            <a:pPr algn="r"/>
            <a:r>
              <a:rPr lang="en-US" sz="1200">
                <a:solidFill>
                  <a:schemeClr val="bg1">
                    <a:alpha val="67000"/>
                  </a:schemeClr>
                </a:solidFill>
              </a:rPr>
              <a:t>Wireless Condition Monitoring</a:t>
            </a:r>
          </a:p>
        </p:txBody>
      </p:sp>
    </p:spTree>
    <p:extLst>
      <p:ext uri="{BB962C8B-B14F-4D97-AF65-F5344CB8AC3E}">
        <p14:creationId xmlns:p14="http://schemas.microsoft.com/office/powerpoint/2010/main" val="3455199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4948760" cy="657224"/>
          </a:xfrm>
        </p:spPr>
        <p:txBody>
          <a:bodyPr anchor="b" anchorCtr="0"/>
          <a:lstStyle>
            <a:lvl1pPr marL="0" indent="0">
              <a:buNone/>
              <a:defRPr sz="2133" b="0" i="0">
                <a:solidFill>
                  <a:schemeClr val="tx1"/>
                </a:solidFill>
                <a:latin typeface="Poppins" pitchFamily="2" charset="77"/>
                <a:cs typeface="Poppins" pitchFamily="2" charset="77"/>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6"/>
            <a:ext cx="4948760" cy="3525141"/>
          </a:xfrm>
        </p:spPr>
        <p:txBody>
          <a:bodyPr/>
          <a:lstStyle>
            <a:lvl1pPr>
              <a:defRPr sz="1867"/>
            </a:lvl1pPr>
            <a:lvl2pPr>
              <a:defRPr sz="1867"/>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7433" y="1681163"/>
            <a:ext cx="5057955" cy="657224"/>
          </a:xfrm>
        </p:spPr>
        <p:txBody>
          <a:bodyPr anchor="b" anchorCtr="0"/>
          <a:lstStyle>
            <a:lvl1pPr marL="0" indent="0">
              <a:buNone/>
              <a:defRPr sz="2133" b="0" i="0">
                <a:solidFill>
                  <a:schemeClr val="tx1"/>
                </a:solidFill>
                <a:latin typeface="Poppins" pitchFamily="2" charset="77"/>
                <a:cs typeface="Poppins" pitchFamily="2" charset="77"/>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7433" y="2505076"/>
            <a:ext cx="5057955" cy="3525141"/>
          </a:xfrm>
        </p:spPr>
        <p:txBody>
          <a:bodyPr/>
          <a:lstStyle>
            <a:lvl1pPr>
              <a:defRPr sz="1867"/>
            </a:lvl1pPr>
            <a:lvl2pPr>
              <a:defRPr sz="1867"/>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Conﬁdential material. Not intended for further distribution. </a:t>
            </a:r>
          </a:p>
        </p:txBody>
      </p:sp>
      <p:sp>
        <p:nvSpPr>
          <p:cNvPr id="9" name="Slide Number Placeholder 8"/>
          <p:cNvSpPr>
            <a:spLocks noGrp="1"/>
          </p:cNvSpPr>
          <p:nvPr>
            <p:ph type="sldNum" sz="quarter" idx="12"/>
          </p:nvPr>
        </p:nvSpPr>
        <p:spPr/>
        <p:txBody>
          <a:bodyPr/>
          <a:lstStyle/>
          <a:p>
            <a:fld id="{14DA7D20-7FA4-8148-B16A-13D30CEFF7F8}" type="slidenum">
              <a:rPr lang="en-US" smtClean="0"/>
              <a:t>‹#›</a:t>
            </a:fld>
            <a:endParaRPr lang="en-US"/>
          </a:p>
        </p:txBody>
      </p:sp>
      <p:sp>
        <p:nvSpPr>
          <p:cNvPr id="10" name="Rectangle 9">
            <a:extLst>
              <a:ext uri="{FF2B5EF4-FFF2-40B4-BE49-F238E27FC236}">
                <a16:creationId xmlns:a16="http://schemas.microsoft.com/office/drawing/2014/main" id="{D476E0ED-EAA6-3E74-CE07-9E9B79658859}"/>
              </a:ext>
            </a:extLst>
          </p:cNvPr>
          <p:cNvSpPr/>
          <p:nvPr userDrawn="1"/>
        </p:nvSpPr>
        <p:spPr>
          <a:xfrm>
            <a:off x="0" y="-3120"/>
            <a:ext cx="12192000" cy="10983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Poppins" pitchFamily="2" charset="77"/>
              <a:cs typeface="Poppins" pitchFamily="2" charset="77"/>
            </a:endParaRPr>
          </a:p>
        </p:txBody>
      </p:sp>
      <p:pic>
        <p:nvPicPr>
          <p:cNvPr id="11" name="Picture 10">
            <a:extLst>
              <a:ext uri="{FF2B5EF4-FFF2-40B4-BE49-F238E27FC236}">
                <a16:creationId xmlns:a16="http://schemas.microsoft.com/office/drawing/2014/main" id="{21F7FF0D-F0A3-D475-6D53-C49F260B1812}"/>
              </a:ext>
            </a:extLst>
          </p:cNvPr>
          <p:cNvPicPr>
            <a:picLocks noChangeAspect="1"/>
          </p:cNvPicPr>
          <p:nvPr userDrawn="1"/>
        </p:nvPicPr>
        <p:blipFill>
          <a:blip r:embed="rId2"/>
          <a:stretch>
            <a:fillRect/>
          </a:stretch>
        </p:blipFill>
        <p:spPr>
          <a:xfrm>
            <a:off x="278103" y="375433"/>
            <a:ext cx="590965" cy="398260"/>
          </a:xfrm>
          <a:prstGeom prst="rect">
            <a:avLst/>
          </a:prstGeom>
        </p:spPr>
      </p:pic>
      <p:cxnSp>
        <p:nvCxnSpPr>
          <p:cNvPr id="12" name="Straight Connector 11">
            <a:extLst>
              <a:ext uri="{FF2B5EF4-FFF2-40B4-BE49-F238E27FC236}">
                <a16:creationId xmlns:a16="http://schemas.microsoft.com/office/drawing/2014/main" id="{D5C4EF80-A5E9-88B9-303C-4B63FD9396D7}"/>
              </a:ext>
            </a:extLst>
          </p:cNvPr>
          <p:cNvCxnSpPr>
            <a:cxnSpLocks/>
          </p:cNvCxnSpPr>
          <p:nvPr userDrawn="1"/>
        </p:nvCxnSpPr>
        <p:spPr>
          <a:xfrm>
            <a:off x="1126192" y="261105"/>
            <a:ext cx="0" cy="626919"/>
          </a:xfrm>
          <a:prstGeom prst="line">
            <a:avLst/>
          </a:prstGeom>
          <a:ln w="952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61FAE6F7-57AF-3A34-2197-5B76268F571B}"/>
              </a:ext>
            </a:extLst>
          </p:cNvPr>
          <p:cNvSpPr>
            <a:spLocks noGrp="1"/>
          </p:cNvSpPr>
          <p:nvPr>
            <p:ph type="title"/>
          </p:nvPr>
        </p:nvSpPr>
        <p:spPr>
          <a:xfrm>
            <a:off x="1334404" y="365126"/>
            <a:ext cx="5527141" cy="522897"/>
          </a:xfrm>
        </p:spPr>
        <p:txBody>
          <a:bodyPr>
            <a:normAutofit/>
          </a:bodyPr>
          <a:lstStyle>
            <a:lvl1pPr>
              <a:defRPr sz="2800">
                <a:solidFill>
                  <a:schemeClr val="bg1"/>
                </a:solidFill>
              </a:defRPr>
            </a:lvl1pPr>
          </a:lstStyle>
          <a:p>
            <a:r>
              <a:rPr lang="en-US"/>
              <a:t>Click to edit Master title style</a:t>
            </a:r>
          </a:p>
        </p:txBody>
      </p:sp>
      <p:sp>
        <p:nvSpPr>
          <p:cNvPr id="2" name="TextBox 1">
            <a:extLst>
              <a:ext uri="{FF2B5EF4-FFF2-40B4-BE49-F238E27FC236}">
                <a16:creationId xmlns:a16="http://schemas.microsoft.com/office/drawing/2014/main" id="{91D1928A-23B9-62CB-16B7-17166C7D8F56}"/>
              </a:ext>
            </a:extLst>
          </p:cNvPr>
          <p:cNvSpPr txBox="1"/>
          <p:nvPr userDrawn="1"/>
        </p:nvSpPr>
        <p:spPr>
          <a:xfrm>
            <a:off x="8729460" y="502478"/>
            <a:ext cx="2973597" cy="276999"/>
          </a:xfrm>
          <a:prstGeom prst="rect">
            <a:avLst/>
          </a:prstGeom>
          <a:noFill/>
        </p:spPr>
        <p:txBody>
          <a:bodyPr wrap="square">
            <a:spAutoFit/>
          </a:bodyPr>
          <a:lstStyle/>
          <a:p>
            <a:pPr algn="r"/>
            <a:r>
              <a:rPr lang="en-US" sz="1200">
                <a:solidFill>
                  <a:schemeClr val="bg1">
                    <a:alpha val="67000"/>
                  </a:schemeClr>
                </a:solidFill>
              </a:rPr>
              <a:t>Wireless Condition Monitoring</a:t>
            </a:r>
          </a:p>
        </p:txBody>
      </p:sp>
    </p:spTree>
    <p:extLst>
      <p:ext uri="{BB962C8B-B14F-4D97-AF65-F5344CB8AC3E}">
        <p14:creationId xmlns:p14="http://schemas.microsoft.com/office/powerpoint/2010/main" val="3613625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3 Column + Header">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50078" y="2190971"/>
            <a:ext cx="3369100" cy="3790807"/>
          </a:xfrm>
        </p:spPr>
        <p:txBody>
          <a:bodyPr/>
          <a:lstStyle>
            <a:lvl1pPr>
              <a:defRPr sz="1867"/>
            </a:lvl1pPr>
            <a:lvl2pPr>
              <a:defRPr sz="1600"/>
            </a:lvl2pPr>
            <a:lvl3pPr>
              <a:defRPr sz="1333">
                <a:solidFill>
                  <a:schemeClr val="bg2">
                    <a:lumMod val="50000"/>
                  </a:schemeClr>
                </a:solidFill>
              </a:defRPr>
            </a:lvl3pPr>
            <a:lvl4pPr>
              <a:defRPr sz="1333">
                <a:solidFill>
                  <a:schemeClr val="bg2">
                    <a:lumMod val="50000"/>
                  </a:schemeClr>
                </a:solidFill>
              </a:defRPr>
            </a:lvl4pPr>
            <a:lvl5pPr>
              <a:defRPr sz="1333">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Conﬁdential material. Not intended for further distribution. </a:t>
            </a:r>
          </a:p>
        </p:txBody>
      </p:sp>
      <p:sp>
        <p:nvSpPr>
          <p:cNvPr id="9" name="Slide Number Placeholder 8"/>
          <p:cNvSpPr>
            <a:spLocks noGrp="1"/>
          </p:cNvSpPr>
          <p:nvPr>
            <p:ph type="sldNum" sz="quarter" idx="12"/>
          </p:nvPr>
        </p:nvSpPr>
        <p:spPr/>
        <p:txBody>
          <a:bodyPr/>
          <a:lstStyle/>
          <a:p>
            <a:fld id="{14DA7D20-7FA4-8148-B16A-13D30CEFF7F8}" type="slidenum">
              <a:rPr lang="en-US" smtClean="0"/>
              <a:t>‹#›</a:t>
            </a:fld>
            <a:endParaRPr lang="en-US"/>
          </a:p>
        </p:txBody>
      </p:sp>
      <p:sp>
        <p:nvSpPr>
          <p:cNvPr id="10" name="Rectangle 9">
            <a:extLst>
              <a:ext uri="{FF2B5EF4-FFF2-40B4-BE49-F238E27FC236}">
                <a16:creationId xmlns:a16="http://schemas.microsoft.com/office/drawing/2014/main" id="{D476E0ED-EAA6-3E74-CE07-9E9B79658859}"/>
              </a:ext>
            </a:extLst>
          </p:cNvPr>
          <p:cNvSpPr/>
          <p:nvPr userDrawn="1"/>
        </p:nvSpPr>
        <p:spPr>
          <a:xfrm>
            <a:off x="0" y="-3120"/>
            <a:ext cx="12192000" cy="10983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Poppins" pitchFamily="2" charset="77"/>
              <a:cs typeface="Poppins" pitchFamily="2" charset="77"/>
            </a:endParaRPr>
          </a:p>
        </p:txBody>
      </p:sp>
      <p:pic>
        <p:nvPicPr>
          <p:cNvPr id="11" name="Picture 10">
            <a:extLst>
              <a:ext uri="{FF2B5EF4-FFF2-40B4-BE49-F238E27FC236}">
                <a16:creationId xmlns:a16="http://schemas.microsoft.com/office/drawing/2014/main" id="{21F7FF0D-F0A3-D475-6D53-C49F260B1812}"/>
              </a:ext>
            </a:extLst>
          </p:cNvPr>
          <p:cNvPicPr>
            <a:picLocks noChangeAspect="1"/>
          </p:cNvPicPr>
          <p:nvPr userDrawn="1"/>
        </p:nvPicPr>
        <p:blipFill>
          <a:blip r:embed="rId2"/>
          <a:stretch>
            <a:fillRect/>
          </a:stretch>
        </p:blipFill>
        <p:spPr>
          <a:xfrm>
            <a:off x="278103" y="375433"/>
            <a:ext cx="590965" cy="398260"/>
          </a:xfrm>
          <a:prstGeom prst="rect">
            <a:avLst/>
          </a:prstGeom>
        </p:spPr>
      </p:pic>
      <p:cxnSp>
        <p:nvCxnSpPr>
          <p:cNvPr id="12" name="Straight Connector 11">
            <a:extLst>
              <a:ext uri="{FF2B5EF4-FFF2-40B4-BE49-F238E27FC236}">
                <a16:creationId xmlns:a16="http://schemas.microsoft.com/office/drawing/2014/main" id="{D5C4EF80-A5E9-88B9-303C-4B63FD9396D7}"/>
              </a:ext>
            </a:extLst>
          </p:cNvPr>
          <p:cNvCxnSpPr>
            <a:cxnSpLocks/>
          </p:cNvCxnSpPr>
          <p:nvPr userDrawn="1"/>
        </p:nvCxnSpPr>
        <p:spPr>
          <a:xfrm>
            <a:off x="1126192" y="261105"/>
            <a:ext cx="0" cy="626919"/>
          </a:xfrm>
          <a:prstGeom prst="line">
            <a:avLst/>
          </a:prstGeom>
          <a:ln w="952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61FAE6F7-57AF-3A34-2197-5B76268F571B}"/>
              </a:ext>
            </a:extLst>
          </p:cNvPr>
          <p:cNvSpPr>
            <a:spLocks noGrp="1"/>
          </p:cNvSpPr>
          <p:nvPr>
            <p:ph type="title"/>
          </p:nvPr>
        </p:nvSpPr>
        <p:spPr>
          <a:xfrm>
            <a:off x="1334404" y="365126"/>
            <a:ext cx="5527141" cy="522897"/>
          </a:xfrm>
        </p:spPr>
        <p:txBody>
          <a:bodyPr>
            <a:normAutofit/>
          </a:bodyPr>
          <a:lstStyle>
            <a:lvl1pPr>
              <a:defRPr sz="2800">
                <a:solidFill>
                  <a:schemeClr val="bg1"/>
                </a:solidFill>
              </a:defRPr>
            </a:lvl1pPr>
          </a:lstStyle>
          <a:p>
            <a:r>
              <a:rPr lang="en-US"/>
              <a:t>Click to edit Master title style</a:t>
            </a:r>
          </a:p>
        </p:txBody>
      </p:sp>
      <p:sp>
        <p:nvSpPr>
          <p:cNvPr id="18" name="Content Placeholder 3">
            <a:extLst>
              <a:ext uri="{FF2B5EF4-FFF2-40B4-BE49-F238E27FC236}">
                <a16:creationId xmlns:a16="http://schemas.microsoft.com/office/drawing/2014/main" id="{9B282B56-14E0-AAD2-CC62-7110525DB828}"/>
              </a:ext>
            </a:extLst>
          </p:cNvPr>
          <p:cNvSpPr>
            <a:spLocks noGrp="1"/>
          </p:cNvSpPr>
          <p:nvPr>
            <p:ph sz="half" idx="14"/>
          </p:nvPr>
        </p:nvSpPr>
        <p:spPr>
          <a:xfrm>
            <a:off x="7983111" y="2190971"/>
            <a:ext cx="3369100" cy="3790807"/>
          </a:xfrm>
        </p:spPr>
        <p:txBody>
          <a:bodyPr/>
          <a:lstStyle>
            <a:lvl1pPr>
              <a:defRPr sz="1867"/>
            </a:lvl1pPr>
            <a:lvl2pPr>
              <a:defRPr sz="1600"/>
            </a:lvl2pPr>
            <a:lvl3pPr>
              <a:defRPr sz="1333">
                <a:solidFill>
                  <a:schemeClr val="bg2">
                    <a:lumMod val="50000"/>
                  </a:schemeClr>
                </a:solidFill>
              </a:defRPr>
            </a:lvl3pPr>
            <a:lvl4pPr>
              <a:defRPr sz="1333">
                <a:solidFill>
                  <a:schemeClr val="bg2">
                    <a:lumMod val="50000"/>
                  </a:schemeClr>
                </a:solidFill>
              </a:defRPr>
            </a:lvl4pPr>
            <a:lvl5pPr>
              <a:defRPr sz="1333">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a:extLst>
              <a:ext uri="{FF2B5EF4-FFF2-40B4-BE49-F238E27FC236}">
                <a16:creationId xmlns:a16="http://schemas.microsoft.com/office/drawing/2014/main" id="{8CDC2CF7-428A-2AEB-7A8A-357EB2A5C40A}"/>
              </a:ext>
            </a:extLst>
          </p:cNvPr>
          <p:cNvSpPr>
            <a:spLocks noGrp="1"/>
          </p:cNvSpPr>
          <p:nvPr>
            <p:ph sz="half" idx="16"/>
          </p:nvPr>
        </p:nvSpPr>
        <p:spPr>
          <a:xfrm>
            <a:off x="4366594" y="2190971"/>
            <a:ext cx="3369100" cy="3790807"/>
          </a:xfrm>
        </p:spPr>
        <p:txBody>
          <a:bodyPr/>
          <a:lstStyle>
            <a:lvl1pPr>
              <a:defRPr sz="1867"/>
            </a:lvl1pPr>
            <a:lvl2pPr>
              <a:defRPr sz="1600"/>
            </a:lvl2pPr>
            <a:lvl3pPr>
              <a:defRPr sz="1333">
                <a:solidFill>
                  <a:schemeClr val="bg2">
                    <a:lumMod val="50000"/>
                  </a:schemeClr>
                </a:solidFill>
              </a:defRPr>
            </a:lvl3pPr>
            <a:lvl4pPr>
              <a:defRPr sz="1333">
                <a:solidFill>
                  <a:schemeClr val="bg2">
                    <a:lumMod val="50000"/>
                  </a:schemeClr>
                </a:solidFill>
              </a:defRPr>
            </a:lvl4pPr>
            <a:lvl5pPr>
              <a:defRPr sz="1333">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A591CB-B5B1-BEA4-3713-27F700850296}"/>
              </a:ext>
            </a:extLst>
          </p:cNvPr>
          <p:cNvSpPr>
            <a:spLocks noGrp="1"/>
          </p:cNvSpPr>
          <p:nvPr>
            <p:ph type="body" sz="quarter" idx="17"/>
          </p:nvPr>
        </p:nvSpPr>
        <p:spPr>
          <a:xfrm>
            <a:off x="741729" y="1399119"/>
            <a:ext cx="10535176" cy="487992"/>
          </a:xfrm>
        </p:spPr>
        <p:txBody>
          <a:bodyPr anchor="ctr" anchorCtr="0"/>
          <a:lstStyle>
            <a:lvl1pPr marL="0" indent="0">
              <a:buNone/>
              <a:defRPr b="0" i="0">
                <a:solidFill>
                  <a:schemeClr val="tx1"/>
                </a:solidFill>
                <a:latin typeface="Poppins" pitchFamily="2" charset="77"/>
                <a:cs typeface="Poppins"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p:txBody>
      </p:sp>
      <p:sp>
        <p:nvSpPr>
          <p:cNvPr id="2" name="TextBox 1">
            <a:extLst>
              <a:ext uri="{FF2B5EF4-FFF2-40B4-BE49-F238E27FC236}">
                <a16:creationId xmlns:a16="http://schemas.microsoft.com/office/drawing/2014/main" id="{7FBF154C-44E9-8358-AA82-DC0C8D48D416}"/>
              </a:ext>
            </a:extLst>
          </p:cNvPr>
          <p:cNvSpPr txBox="1"/>
          <p:nvPr userDrawn="1"/>
        </p:nvSpPr>
        <p:spPr>
          <a:xfrm>
            <a:off x="8729460" y="502478"/>
            <a:ext cx="2973597" cy="276999"/>
          </a:xfrm>
          <a:prstGeom prst="rect">
            <a:avLst/>
          </a:prstGeom>
          <a:noFill/>
        </p:spPr>
        <p:txBody>
          <a:bodyPr wrap="square">
            <a:spAutoFit/>
          </a:bodyPr>
          <a:lstStyle/>
          <a:p>
            <a:pPr algn="r"/>
            <a:r>
              <a:rPr lang="en-US" sz="1200">
                <a:solidFill>
                  <a:schemeClr val="bg1">
                    <a:alpha val="67000"/>
                  </a:schemeClr>
                </a:solidFill>
              </a:rPr>
              <a:t>Wireless Condition Monitoring</a:t>
            </a:r>
          </a:p>
        </p:txBody>
      </p:sp>
    </p:spTree>
    <p:extLst>
      <p:ext uri="{BB962C8B-B14F-4D97-AF65-F5344CB8AC3E}">
        <p14:creationId xmlns:p14="http://schemas.microsoft.com/office/powerpoint/2010/main" val="4208131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3 Column +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6276" y="1681163"/>
            <a:ext cx="3358497" cy="746636"/>
          </a:xfrm>
        </p:spPr>
        <p:txBody>
          <a:bodyPr anchor="b" anchorCtr="0"/>
          <a:lstStyle>
            <a:lvl1pPr marL="0" indent="0">
              <a:buNone/>
              <a:defRPr sz="2133" b="0" i="0">
                <a:solidFill>
                  <a:schemeClr val="tx1"/>
                </a:solidFill>
                <a:latin typeface="Poppins" pitchFamily="2" charset="77"/>
                <a:cs typeface="Poppins" pitchFamily="2" charset="77"/>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26276" y="2541481"/>
            <a:ext cx="3358497" cy="3440297"/>
          </a:xfrm>
        </p:spPr>
        <p:txBody>
          <a:bodyPr/>
          <a:lstStyle>
            <a:lvl1pPr>
              <a:defRPr sz="1867"/>
            </a:lvl1pPr>
            <a:lvl2pPr>
              <a:defRPr sz="1600"/>
            </a:lvl2pPr>
            <a:lvl3pPr>
              <a:defRPr sz="1333">
                <a:solidFill>
                  <a:schemeClr val="bg2">
                    <a:lumMod val="50000"/>
                  </a:schemeClr>
                </a:solidFill>
              </a:defRPr>
            </a:lvl3pPr>
            <a:lvl4pPr>
              <a:defRPr sz="1333">
                <a:solidFill>
                  <a:schemeClr val="bg2">
                    <a:lumMod val="50000"/>
                  </a:schemeClr>
                </a:solidFill>
              </a:defRPr>
            </a:lvl4pPr>
            <a:lvl5pPr>
              <a:defRPr sz="1333">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Conﬁdential material. Not intended for further distribution. </a:t>
            </a:r>
          </a:p>
        </p:txBody>
      </p:sp>
      <p:sp>
        <p:nvSpPr>
          <p:cNvPr id="9" name="Slide Number Placeholder 8"/>
          <p:cNvSpPr>
            <a:spLocks noGrp="1"/>
          </p:cNvSpPr>
          <p:nvPr>
            <p:ph type="sldNum" sz="quarter" idx="12"/>
          </p:nvPr>
        </p:nvSpPr>
        <p:spPr/>
        <p:txBody>
          <a:bodyPr/>
          <a:lstStyle/>
          <a:p>
            <a:fld id="{14DA7D20-7FA4-8148-B16A-13D30CEFF7F8}" type="slidenum">
              <a:rPr lang="en-US" smtClean="0"/>
              <a:t>‹#›</a:t>
            </a:fld>
            <a:endParaRPr lang="en-US"/>
          </a:p>
        </p:txBody>
      </p:sp>
      <p:sp>
        <p:nvSpPr>
          <p:cNvPr id="10" name="Rectangle 9">
            <a:extLst>
              <a:ext uri="{FF2B5EF4-FFF2-40B4-BE49-F238E27FC236}">
                <a16:creationId xmlns:a16="http://schemas.microsoft.com/office/drawing/2014/main" id="{D476E0ED-EAA6-3E74-CE07-9E9B79658859}"/>
              </a:ext>
            </a:extLst>
          </p:cNvPr>
          <p:cNvSpPr/>
          <p:nvPr userDrawn="1"/>
        </p:nvSpPr>
        <p:spPr>
          <a:xfrm>
            <a:off x="0" y="-3120"/>
            <a:ext cx="12192000" cy="10983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Poppins" pitchFamily="2" charset="77"/>
              <a:cs typeface="Poppins" pitchFamily="2" charset="77"/>
            </a:endParaRPr>
          </a:p>
        </p:txBody>
      </p:sp>
      <p:pic>
        <p:nvPicPr>
          <p:cNvPr id="11" name="Picture 10">
            <a:extLst>
              <a:ext uri="{FF2B5EF4-FFF2-40B4-BE49-F238E27FC236}">
                <a16:creationId xmlns:a16="http://schemas.microsoft.com/office/drawing/2014/main" id="{21F7FF0D-F0A3-D475-6D53-C49F260B1812}"/>
              </a:ext>
            </a:extLst>
          </p:cNvPr>
          <p:cNvPicPr>
            <a:picLocks noChangeAspect="1"/>
          </p:cNvPicPr>
          <p:nvPr userDrawn="1"/>
        </p:nvPicPr>
        <p:blipFill>
          <a:blip r:embed="rId2"/>
          <a:stretch>
            <a:fillRect/>
          </a:stretch>
        </p:blipFill>
        <p:spPr>
          <a:xfrm>
            <a:off x="278103" y="375433"/>
            <a:ext cx="590965" cy="398260"/>
          </a:xfrm>
          <a:prstGeom prst="rect">
            <a:avLst/>
          </a:prstGeom>
        </p:spPr>
      </p:pic>
      <p:cxnSp>
        <p:nvCxnSpPr>
          <p:cNvPr id="12" name="Straight Connector 11">
            <a:extLst>
              <a:ext uri="{FF2B5EF4-FFF2-40B4-BE49-F238E27FC236}">
                <a16:creationId xmlns:a16="http://schemas.microsoft.com/office/drawing/2014/main" id="{D5C4EF80-A5E9-88B9-303C-4B63FD9396D7}"/>
              </a:ext>
            </a:extLst>
          </p:cNvPr>
          <p:cNvCxnSpPr>
            <a:cxnSpLocks/>
          </p:cNvCxnSpPr>
          <p:nvPr userDrawn="1"/>
        </p:nvCxnSpPr>
        <p:spPr>
          <a:xfrm>
            <a:off x="1126192" y="261105"/>
            <a:ext cx="0" cy="626919"/>
          </a:xfrm>
          <a:prstGeom prst="line">
            <a:avLst/>
          </a:prstGeom>
          <a:ln w="952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61FAE6F7-57AF-3A34-2197-5B76268F571B}"/>
              </a:ext>
            </a:extLst>
          </p:cNvPr>
          <p:cNvSpPr>
            <a:spLocks noGrp="1"/>
          </p:cNvSpPr>
          <p:nvPr>
            <p:ph type="title"/>
          </p:nvPr>
        </p:nvSpPr>
        <p:spPr>
          <a:xfrm>
            <a:off x="1334404" y="365126"/>
            <a:ext cx="5527141" cy="522897"/>
          </a:xfrm>
        </p:spPr>
        <p:txBody>
          <a:bodyPr>
            <a:normAutofit/>
          </a:bodyPr>
          <a:lstStyle>
            <a:lvl1pPr>
              <a:defRPr sz="2800">
                <a:solidFill>
                  <a:schemeClr val="bg1"/>
                </a:solidFill>
              </a:defRPr>
            </a:lvl1pPr>
          </a:lstStyle>
          <a:p>
            <a:r>
              <a:rPr lang="en-US"/>
              <a:t>Click to edit Master title style</a:t>
            </a:r>
          </a:p>
        </p:txBody>
      </p:sp>
      <p:sp>
        <p:nvSpPr>
          <p:cNvPr id="17" name="Text Placeholder 2">
            <a:extLst>
              <a:ext uri="{FF2B5EF4-FFF2-40B4-BE49-F238E27FC236}">
                <a16:creationId xmlns:a16="http://schemas.microsoft.com/office/drawing/2014/main" id="{D8E52722-F41E-7B74-4AD9-7FD0606EB114}"/>
              </a:ext>
            </a:extLst>
          </p:cNvPr>
          <p:cNvSpPr>
            <a:spLocks noGrp="1"/>
          </p:cNvSpPr>
          <p:nvPr>
            <p:ph type="body" idx="13"/>
          </p:nvPr>
        </p:nvSpPr>
        <p:spPr>
          <a:xfrm>
            <a:off x="8105086" y="1681163"/>
            <a:ext cx="3358497" cy="746636"/>
          </a:xfrm>
        </p:spPr>
        <p:txBody>
          <a:bodyPr anchor="b" anchorCtr="0"/>
          <a:lstStyle>
            <a:lvl1pPr marL="0" indent="0">
              <a:buNone/>
              <a:defRPr sz="2133" b="0" i="0">
                <a:solidFill>
                  <a:schemeClr val="tx1"/>
                </a:solidFill>
                <a:latin typeface="Poppins" pitchFamily="2" charset="77"/>
                <a:cs typeface="Poppins" pitchFamily="2" charset="77"/>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8" name="Content Placeholder 3">
            <a:extLst>
              <a:ext uri="{FF2B5EF4-FFF2-40B4-BE49-F238E27FC236}">
                <a16:creationId xmlns:a16="http://schemas.microsoft.com/office/drawing/2014/main" id="{9B282B56-14E0-AAD2-CC62-7110525DB828}"/>
              </a:ext>
            </a:extLst>
          </p:cNvPr>
          <p:cNvSpPr>
            <a:spLocks noGrp="1"/>
          </p:cNvSpPr>
          <p:nvPr>
            <p:ph sz="half" idx="14"/>
          </p:nvPr>
        </p:nvSpPr>
        <p:spPr>
          <a:xfrm>
            <a:off x="8105086" y="2541481"/>
            <a:ext cx="3358497" cy="3440297"/>
          </a:xfrm>
        </p:spPr>
        <p:txBody>
          <a:bodyPr/>
          <a:lstStyle>
            <a:lvl1pPr>
              <a:defRPr sz="1867"/>
            </a:lvl1pPr>
            <a:lvl2pPr>
              <a:defRPr sz="1600"/>
            </a:lvl2pPr>
            <a:lvl3pPr>
              <a:defRPr sz="1333">
                <a:solidFill>
                  <a:schemeClr val="bg2">
                    <a:lumMod val="50000"/>
                  </a:schemeClr>
                </a:solidFill>
              </a:defRPr>
            </a:lvl3pPr>
            <a:lvl4pPr>
              <a:defRPr sz="1333">
                <a:solidFill>
                  <a:schemeClr val="bg2">
                    <a:lumMod val="50000"/>
                  </a:schemeClr>
                </a:solidFill>
              </a:defRPr>
            </a:lvl4pPr>
            <a:lvl5pPr>
              <a:defRPr sz="1333">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FC17E04B-F5CB-72FA-84ED-38580B7F2F2A}"/>
              </a:ext>
            </a:extLst>
          </p:cNvPr>
          <p:cNvSpPr>
            <a:spLocks noGrp="1"/>
          </p:cNvSpPr>
          <p:nvPr>
            <p:ph type="body" idx="15"/>
          </p:nvPr>
        </p:nvSpPr>
        <p:spPr>
          <a:xfrm>
            <a:off x="4426283" y="1681163"/>
            <a:ext cx="3358497" cy="746636"/>
          </a:xfrm>
        </p:spPr>
        <p:txBody>
          <a:bodyPr anchor="b" anchorCtr="0"/>
          <a:lstStyle>
            <a:lvl1pPr marL="0" indent="0">
              <a:buNone/>
              <a:defRPr sz="2133" b="0" i="0">
                <a:solidFill>
                  <a:schemeClr val="tx1"/>
                </a:solidFill>
                <a:latin typeface="Poppins" pitchFamily="2" charset="77"/>
                <a:cs typeface="Poppins" pitchFamily="2" charset="77"/>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20" name="Content Placeholder 3">
            <a:extLst>
              <a:ext uri="{FF2B5EF4-FFF2-40B4-BE49-F238E27FC236}">
                <a16:creationId xmlns:a16="http://schemas.microsoft.com/office/drawing/2014/main" id="{8CDC2CF7-428A-2AEB-7A8A-357EB2A5C40A}"/>
              </a:ext>
            </a:extLst>
          </p:cNvPr>
          <p:cNvSpPr>
            <a:spLocks noGrp="1"/>
          </p:cNvSpPr>
          <p:nvPr>
            <p:ph sz="half" idx="16"/>
          </p:nvPr>
        </p:nvSpPr>
        <p:spPr>
          <a:xfrm>
            <a:off x="4426283" y="2541481"/>
            <a:ext cx="3358497" cy="3440297"/>
          </a:xfrm>
        </p:spPr>
        <p:txBody>
          <a:bodyPr/>
          <a:lstStyle>
            <a:lvl1pPr>
              <a:defRPr sz="1867"/>
            </a:lvl1pPr>
            <a:lvl2pPr>
              <a:defRPr sz="1600"/>
            </a:lvl2pPr>
            <a:lvl3pPr>
              <a:defRPr sz="1333">
                <a:solidFill>
                  <a:schemeClr val="bg2">
                    <a:lumMod val="50000"/>
                  </a:schemeClr>
                </a:solidFill>
              </a:defRPr>
            </a:lvl3pPr>
            <a:lvl4pPr>
              <a:defRPr sz="1333">
                <a:solidFill>
                  <a:schemeClr val="bg2">
                    <a:lumMod val="50000"/>
                  </a:schemeClr>
                </a:solidFill>
              </a:defRPr>
            </a:lvl4pPr>
            <a:lvl5pPr>
              <a:defRPr sz="1333">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F0EFC913-56B5-3A08-2251-D5AC27A1C497}"/>
              </a:ext>
            </a:extLst>
          </p:cNvPr>
          <p:cNvSpPr txBox="1"/>
          <p:nvPr userDrawn="1"/>
        </p:nvSpPr>
        <p:spPr>
          <a:xfrm>
            <a:off x="8729460" y="502478"/>
            <a:ext cx="2973597" cy="276999"/>
          </a:xfrm>
          <a:prstGeom prst="rect">
            <a:avLst/>
          </a:prstGeom>
          <a:noFill/>
        </p:spPr>
        <p:txBody>
          <a:bodyPr wrap="square">
            <a:spAutoFit/>
          </a:bodyPr>
          <a:lstStyle/>
          <a:p>
            <a:pPr algn="r"/>
            <a:r>
              <a:rPr lang="en-US" sz="1200">
                <a:solidFill>
                  <a:schemeClr val="bg1">
                    <a:alpha val="67000"/>
                  </a:schemeClr>
                </a:solidFill>
              </a:rPr>
              <a:t>Wireless Condition Monitoring</a:t>
            </a:r>
          </a:p>
        </p:txBody>
      </p:sp>
    </p:spTree>
    <p:extLst>
      <p:ext uri="{BB962C8B-B14F-4D97-AF65-F5344CB8AC3E}">
        <p14:creationId xmlns:p14="http://schemas.microsoft.com/office/powerpoint/2010/main" val="165530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3 Column +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6276" y="3640224"/>
            <a:ext cx="3358497" cy="385355"/>
          </a:xfrm>
        </p:spPr>
        <p:txBody>
          <a:bodyPr anchor="b" anchorCtr="0"/>
          <a:lstStyle>
            <a:lvl1pPr marL="0" indent="0">
              <a:buNone/>
              <a:defRPr sz="1600" b="0" i="0">
                <a:solidFill>
                  <a:schemeClr val="accent1"/>
                </a:solidFill>
                <a:latin typeface="Poppins" pitchFamily="2" charset="77"/>
                <a:cs typeface="Poppins" pitchFamily="2" charset="77"/>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26276" y="4046288"/>
            <a:ext cx="3358497" cy="1935489"/>
          </a:xfrm>
        </p:spPr>
        <p:txBody>
          <a:bodyPr/>
          <a:lstStyle>
            <a:lvl1pPr>
              <a:defRPr sz="1600"/>
            </a:lvl1pPr>
            <a:lvl2pPr>
              <a:defRPr sz="1333"/>
            </a:lvl2pPr>
            <a:lvl3pPr>
              <a:defRPr sz="1333">
                <a:solidFill>
                  <a:schemeClr val="bg2">
                    <a:lumMod val="50000"/>
                  </a:schemeClr>
                </a:solidFill>
              </a:defRPr>
            </a:lvl3pPr>
            <a:lvl4pPr>
              <a:defRPr sz="1333">
                <a:solidFill>
                  <a:schemeClr val="bg2">
                    <a:lumMod val="50000"/>
                  </a:schemeClr>
                </a:solidFill>
              </a:defRPr>
            </a:lvl4pPr>
            <a:lvl5pPr>
              <a:defRPr sz="1333">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Conﬁdential material. Not intended for further distribution. </a:t>
            </a:r>
          </a:p>
        </p:txBody>
      </p:sp>
      <p:sp>
        <p:nvSpPr>
          <p:cNvPr id="9" name="Slide Number Placeholder 8"/>
          <p:cNvSpPr>
            <a:spLocks noGrp="1"/>
          </p:cNvSpPr>
          <p:nvPr>
            <p:ph type="sldNum" sz="quarter" idx="12"/>
          </p:nvPr>
        </p:nvSpPr>
        <p:spPr/>
        <p:txBody>
          <a:bodyPr/>
          <a:lstStyle/>
          <a:p>
            <a:fld id="{14DA7D20-7FA4-8148-B16A-13D30CEFF7F8}" type="slidenum">
              <a:rPr lang="en-US" smtClean="0"/>
              <a:t>‹#›</a:t>
            </a:fld>
            <a:endParaRPr lang="en-US"/>
          </a:p>
        </p:txBody>
      </p:sp>
      <p:sp>
        <p:nvSpPr>
          <p:cNvPr id="10" name="Rectangle 9">
            <a:extLst>
              <a:ext uri="{FF2B5EF4-FFF2-40B4-BE49-F238E27FC236}">
                <a16:creationId xmlns:a16="http://schemas.microsoft.com/office/drawing/2014/main" id="{D476E0ED-EAA6-3E74-CE07-9E9B79658859}"/>
              </a:ext>
            </a:extLst>
          </p:cNvPr>
          <p:cNvSpPr/>
          <p:nvPr userDrawn="1"/>
        </p:nvSpPr>
        <p:spPr>
          <a:xfrm>
            <a:off x="0" y="-3120"/>
            <a:ext cx="12192000" cy="10983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Poppins" pitchFamily="2" charset="77"/>
              <a:cs typeface="Poppins" pitchFamily="2" charset="77"/>
            </a:endParaRPr>
          </a:p>
        </p:txBody>
      </p:sp>
      <p:pic>
        <p:nvPicPr>
          <p:cNvPr id="11" name="Picture 10">
            <a:extLst>
              <a:ext uri="{FF2B5EF4-FFF2-40B4-BE49-F238E27FC236}">
                <a16:creationId xmlns:a16="http://schemas.microsoft.com/office/drawing/2014/main" id="{21F7FF0D-F0A3-D475-6D53-C49F260B1812}"/>
              </a:ext>
            </a:extLst>
          </p:cNvPr>
          <p:cNvPicPr>
            <a:picLocks noChangeAspect="1"/>
          </p:cNvPicPr>
          <p:nvPr userDrawn="1"/>
        </p:nvPicPr>
        <p:blipFill>
          <a:blip r:embed="rId2"/>
          <a:stretch>
            <a:fillRect/>
          </a:stretch>
        </p:blipFill>
        <p:spPr>
          <a:xfrm>
            <a:off x="278103" y="375433"/>
            <a:ext cx="590965" cy="398260"/>
          </a:xfrm>
          <a:prstGeom prst="rect">
            <a:avLst/>
          </a:prstGeom>
        </p:spPr>
      </p:pic>
      <p:cxnSp>
        <p:nvCxnSpPr>
          <p:cNvPr id="12" name="Straight Connector 11">
            <a:extLst>
              <a:ext uri="{FF2B5EF4-FFF2-40B4-BE49-F238E27FC236}">
                <a16:creationId xmlns:a16="http://schemas.microsoft.com/office/drawing/2014/main" id="{D5C4EF80-A5E9-88B9-303C-4B63FD9396D7}"/>
              </a:ext>
            </a:extLst>
          </p:cNvPr>
          <p:cNvCxnSpPr>
            <a:cxnSpLocks/>
          </p:cNvCxnSpPr>
          <p:nvPr userDrawn="1"/>
        </p:nvCxnSpPr>
        <p:spPr>
          <a:xfrm>
            <a:off x="1126192" y="261105"/>
            <a:ext cx="0" cy="626919"/>
          </a:xfrm>
          <a:prstGeom prst="line">
            <a:avLst/>
          </a:prstGeom>
          <a:ln w="952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61FAE6F7-57AF-3A34-2197-5B76268F571B}"/>
              </a:ext>
            </a:extLst>
          </p:cNvPr>
          <p:cNvSpPr>
            <a:spLocks noGrp="1"/>
          </p:cNvSpPr>
          <p:nvPr>
            <p:ph type="title"/>
          </p:nvPr>
        </p:nvSpPr>
        <p:spPr>
          <a:xfrm>
            <a:off x="1334404" y="365126"/>
            <a:ext cx="5527141" cy="522897"/>
          </a:xfrm>
        </p:spPr>
        <p:txBody>
          <a:bodyPr>
            <a:normAutofit/>
          </a:bodyPr>
          <a:lstStyle>
            <a:lvl1pPr>
              <a:defRPr sz="2800">
                <a:solidFill>
                  <a:schemeClr val="bg1"/>
                </a:solidFill>
              </a:defRPr>
            </a:lvl1pPr>
          </a:lstStyle>
          <a:p>
            <a:r>
              <a:rPr lang="en-US"/>
              <a:t>Click to edit Master title style</a:t>
            </a:r>
          </a:p>
        </p:txBody>
      </p:sp>
      <p:sp>
        <p:nvSpPr>
          <p:cNvPr id="17" name="Text Placeholder 2">
            <a:extLst>
              <a:ext uri="{FF2B5EF4-FFF2-40B4-BE49-F238E27FC236}">
                <a16:creationId xmlns:a16="http://schemas.microsoft.com/office/drawing/2014/main" id="{D8E52722-F41E-7B74-4AD9-7FD0606EB114}"/>
              </a:ext>
            </a:extLst>
          </p:cNvPr>
          <p:cNvSpPr>
            <a:spLocks noGrp="1"/>
          </p:cNvSpPr>
          <p:nvPr>
            <p:ph type="body" idx="13"/>
          </p:nvPr>
        </p:nvSpPr>
        <p:spPr>
          <a:xfrm>
            <a:off x="8105086" y="3640224"/>
            <a:ext cx="3358497" cy="385355"/>
          </a:xfrm>
        </p:spPr>
        <p:txBody>
          <a:bodyPr anchor="b" anchorCtr="0"/>
          <a:lstStyle>
            <a:lvl1pPr marL="0" indent="0">
              <a:buNone/>
              <a:defRPr sz="1600" b="0" i="0">
                <a:solidFill>
                  <a:schemeClr val="accent1"/>
                </a:solidFill>
                <a:latin typeface="Poppins" pitchFamily="2" charset="77"/>
                <a:cs typeface="Poppins" pitchFamily="2" charset="77"/>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8" name="Content Placeholder 3">
            <a:extLst>
              <a:ext uri="{FF2B5EF4-FFF2-40B4-BE49-F238E27FC236}">
                <a16:creationId xmlns:a16="http://schemas.microsoft.com/office/drawing/2014/main" id="{9B282B56-14E0-AAD2-CC62-7110525DB828}"/>
              </a:ext>
            </a:extLst>
          </p:cNvPr>
          <p:cNvSpPr>
            <a:spLocks noGrp="1"/>
          </p:cNvSpPr>
          <p:nvPr>
            <p:ph sz="half" idx="14"/>
          </p:nvPr>
        </p:nvSpPr>
        <p:spPr>
          <a:xfrm>
            <a:off x="8105086" y="4046288"/>
            <a:ext cx="3358497" cy="1935489"/>
          </a:xfrm>
        </p:spPr>
        <p:txBody>
          <a:bodyPr/>
          <a:lstStyle>
            <a:lvl1pPr>
              <a:defRPr sz="1600"/>
            </a:lvl1pPr>
            <a:lvl2pPr>
              <a:defRPr sz="1333"/>
            </a:lvl2pPr>
            <a:lvl3pPr>
              <a:defRPr sz="1333">
                <a:solidFill>
                  <a:schemeClr val="bg2">
                    <a:lumMod val="50000"/>
                  </a:schemeClr>
                </a:solidFill>
              </a:defRPr>
            </a:lvl3pPr>
            <a:lvl4pPr>
              <a:defRPr sz="1333">
                <a:solidFill>
                  <a:schemeClr val="bg2">
                    <a:lumMod val="50000"/>
                  </a:schemeClr>
                </a:solidFill>
              </a:defRPr>
            </a:lvl4pPr>
            <a:lvl5pPr>
              <a:defRPr sz="1333">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FC17E04B-F5CB-72FA-84ED-38580B7F2F2A}"/>
              </a:ext>
            </a:extLst>
          </p:cNvPr>
          <p:cNvSpPr>
            <a:spLocks noGrp="1"/>
          </p:cNvSpPr>
          <p:nvPr>
            <p:ph type="body" idx="15"/>
          </p:nvPr>
        </p:nvSpPr>
        <p:spPr>
          <a:xfrm>
            <a:off x="4426283" y="3640224"/>
            <a:ext cx="3358497" cy="385355"/>
          </a:xfrm>
        </p:spPr>
        <p:txBody>
          <a:bodyPr anchor="b" anchorCtr="0"/>
          <a:lstStyle>
            <a:lvl1pPr marL="0" indent="0">
              <a:buNone/>
              <a:defRPr sz="1600" b="0" i="0">
                <a:solidFill>
                  <a:schemeClr val="accent1"/>
                </a:solidFill>
                <a:latin typeface="Poppins" pitchFamily="2" charset="77"/>
                <a:cs typeface="Poppins" pitchFamily="2" charset="77"/>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20" name="Content Placeholder 3">
            <a:extLst>
              <a:ext uri="{FF2B5EF4-FFF2-40B4-BE49-F238E27FC236}">
                <a16:creationId xmlns:a16="http://schemas.microsoft.com/office/drawing/2014/main" id="{8CDC2CF7-428A-2AEB-7A8A-357EB2A5C40A}"/>
              </a:ext>
            </a:extLst>
          </p:cNvPr>
          <p:cNvSpPr>
            <a:spLocks noGrp="1"/>
          </p:cNvSpPr>
          <p:nvPr>
            <p:ph sz="half" idx="16"/>
          </p:nvPr>
        </p:nvSpPr>
        <p:spPr>
          <a:xfrm>
            <a:off x="4426283" y="4046288"/>
            <a:ext cx="3358497" cy="1935489"/>
          </a:xfrm>
        </p:spPr>
        <p:txBody>
          <a:bodyPr/>
          <a:lstStyle>
            <a:lvl1pPr>
              <a:defRPr sz="1600"/>
            </a:lvl1pPr>
            <a:lvl2pPr>
              <a:defRPr sz="1333"/>
            </a:lvl2pPr>
            <a:lvl3pPr>
              <a:defRPr sz="1333">
                <a:solidFill>
                  <a:schemeClr val="bg2">
                    <a:lumMod val="50000"/>
                  </a:schemeClr>
                </a:solidFill>
              </a:defRPr>
            </a:lvl3pPr>
            <a:lvl4pPr>
              <a:defRPr sz="1333">
                <a:solidFill>
                  <a:schemeClr val="bg2">
                    <a:lumMod val="50000"/>
                  </a:schemeClr>
                </a:solidFill>
              </a:defRPr>
            </a:lvl4pPr>
            <a:lvl5pPr>
              <a:defRPr sz="1333">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29DB5B8C-AEEA-4FBC-386C-99FE18606864}"/>
              </a:ext>
            </a:extLst>
          </p:cNvPr>
          <p:cNvSpPr>
            <a:spLocks noGrp="1"/>
          </p:cNvSpPr>
          <p:nvPr>
            <p:ph type="pic" sz="quarter" idx="17"/>
          </p:nvPr>
        </p:nvSpPr>
        <p:spPr>
          <a:xfrm>
            <a:off x="726018" y="1359483"/>
            <a:ext cx="3359149" cy="1937659"/>
          </a:xfrm>
        </p:spPr>
        <p:txBody>
          <a:bodyPr anchor="ctr" anchorCtr="0"/>
          <a:lstStyle>
            <a:lvl1pPr marL="0" indent="0" algn="ctr">
              <a:buNone/>
              <a:defRPr sz="1600"/>
            </a:lvl1pPr>
          </a:lstStyle>
          <a:p>
            <a:endParaRPr lang="en-US"/>
          </a:p>
        </p:txBody>
      </p:sp>
      <p:sp>
        <p:nvSpPr>
          <p:cNvPr id="6" name="Picture Placeholder 4">
            <a:extLst>
              <a:ext uri="{FF2B5EF4-FFF2-40B4-BE49-F238E27FC236}">
                <a16:creationId xmlns:a16="http://schemas.microsoft.com/office/drawing/2014/main" id="{4C3E31A6-41F5-A244-ABB6-12AE3045A403}"/>
              </a:ext>
            </a:extLst>
          </p:cNvPr>
          <p:cNvSpPr>
            <a:spLocks noGrp="1"/>
          </p:cNvSpPr>
          <p:nvPr>
            <p:ph type="pic" sz="quarter" idx="18"/>
          </p:nvPr>
        </p:nvSpPr>
        <p:spPr>
          <a:xfrm>
            <a:off x="4426024" y="1359483"/>
            <a:ext cx="3359149" cy="1937659"/>
          </a:xfrm>
        </p:spPr>
        <p:txBody>
          <a:bodyPr anchor="ctr" anchorCtr="0"/>
          <a:lstStyle>
            <a:lvl1pPr marL="0" indent="0" algn="ctr">
              <a:buNone/>
              <a:defRPr sz="1600"/>
            </a:lvl1pPr>
          </a:lstStyle>
          <a:p>
            <a:endParaRPr lang="en-US"/>
          </a:p>
        </p:txBody>
      </p:sp>
      <p:sp>
        <p:nvSpPr>
          <p:cNvPr id="7" name="Picture Placeholder 4">
            <a:extLst>
              <a:ext uri="{FF2B5EF4-FFF2-40B4-BE49-F238E27FC236}">
                <a16:creationId xmlns:a16="http://schemas.microsoft.com/office/drawing/2014/main" id="{7C3EFD04-7B17-5BF8-F9A6-F2364E01785B}"/>
              </a:ext>
            </a:extLst>
          </p:cNvPr>
          <p:cNvSpPr>
            <a:spLocks noGrp="1"/>
          </p:cNvSpPr>
          <p:nvPr>
            <p:ph type="pic" sz="quarter" idx="19"/>
          </p:nvPr>
        </p:nvSpPr>
        <p:spPr>
          <a:xfrm>
            <a:off x="8094227" y="1359483"/>
            <a:ext cx="3359149" cy="1937659"/>
          </a:xfrm>
        </p:spPr>
        <p:txBody>
          <a:bodyPr anchor="ctr" anchorCtr="0"/>
          <a:lstStyle>
            <a:lvl1pPr marL="0" indent="0" algn="ctr">
              <a:buNone/>
              <a:defRPr sz="1600"/>
            </a:lvl1pPr>
          </a:lstStyle>
          <a:p>
            <a:endParaRPr lang="en-US"/>
          </a:p>
        </p:txBody>
      </p:sp>
      <p:sp>
        <p:nvSpPr>
          <p:cNvPr id="2" name="TextBox 1">
            <a:extLst>
              <a:ext uri="{FF2B5EF4-FFF2-40B4-BE49-F238E27FC236}">
                <a16:creationId xmlns:a16="http://schemas.microsoft.com/office/drawing/2014/main" id="{D6F4AF60-217B-FCCF-80D9-5203757BD9AD}"/>
              </a:ext>
            </a:extLst>
          </p:cNvPr>
          <p:cNvSpPr txBox="1"/>
          <p:nvPr userDrawn="1"/>
        </p:nvSpPr>
        <p:spPr>
          <a:xfrm>
            <a:off x="8729460" y="502478"/>
            <a:ext cx="2973597" cy="276999"/>
          </a:xfrm>
          <a:prstGeom prst="rect">
            <a:avLst/>
          </a:prstGeom>
          <a:noFill/>
        </p:spPr>
        <p:txBody>
          <a:bodyPr wrap="square">
            <a:spAutoFit/>
          </a:bodyPr>
          <a:lstStyle/>
          <a:p>
            <a:pPr algn="r"/>
            <a:r>
              <a:rPr lang="en-US" sz="1200">
                <a:solidFill>
                  <a:schemeClr val="bg1">
                    <a:alpha val="67000"/>
                  </a:schemeClr>
                </a:solidFill>
              </a:rPr>
              <a:t>Wireless Condition Monitoring</a:t>
            </a:r>
          </a:p>
        </p:txBody>
      </p:sp>
    </p:spTree>
    <p:extLst>
      <p:ext uri="{BB962C8B-B14F-4D97-AF65-F5344CB8AC3E}">
        <p14:creationId xmlns:p14="http://schemas.microsoft.com/office/powerpoint/2010/main" val="1437691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Column +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1681163"/>
            <a:ext cx="2492733" cy="746636"/>
          </a:xfrm>
        </p:spPr>
        <p:txBody>
          <a:bodyPr anchor="b" anchorCtr="0"/>
          <a:lstStyle>
            <a:lvl1pPr marL="0" indent="0">
              <a:buNone/>
              <a:defRPr sz="1867" b="0" i="0">
                <a:solidFill>
                  <a:schemeClr val="tx1"/>
                </a:solidFill>
                <a:latin typeface="Poppins" pitchFamily="2" charset="77"/>
                <a:cs typeface="Poppins" pitchFamily="2" charset="77"/>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2000" y="2541481"/>
            <a:ext cx="2492733" cy="3440297"/>
          </a:xfrm>
        </p:spPr>
        <p:txBody>
          <a:bodyPr/>
          <a:lstStyle>
            <a:lvl1pPr>
              <a:defRPr sz="1600"/>
            </a:lvl1pPr>
            <a:lvl2pPr>
              <a:defRPr sz="1333"/>
            </a:lvl2pPr>
            <a:lvl3pPr>
              <a:defRPr sz="1333">
                <a:solidFill>
                  <a:schemeClr val="bg2">
                    <a:lumMod val="50000"/>
                  </a:schemeClr>
                </a:solidFill>
              </a:defRPr>
            </a:lvl3pPr>
            <a:lvl4pPr>
              <a:defRPr sz="1333">
                <a:solidFill>
                  <a:schemeClr val="bg2">
                    <a:lumMod val="50000"/>
                  </a:schemeClr>
                </a:solidFill>
              </a:defRPr>
            </a:lvl4pPr>
            <a:lvl5pPr>
              <a:defRPr sz="1333">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Conﬁdential material. Not intended for further distribution. </a:t>
            </a:r>
          </a:p>
        </p:txBody>
      </p:sp>
      <p:sp>
        <p:nvSpPr>
          <p:cNvPr id="9" name="Slide Number Placeholder 8"/>
          <p:cNvSpPr>
            <a:spLocks noGrp="1"/>
          </p:cNvSpPr>
          <p:nvPr>
            <p:ph type="sldNum" sz="quarter" idx="12"/>
          </p:nvPr>
        </p:nvSpPr>
        <p:spPr/>
        <p:txBody>
          <a:bodyPr/>
          <a:lstStyle/>
          <a:p>
            <a:fld id="{14DA7D20-7FA4-8148-B16A-13D30CEFF7F8}" type="slidenum">
              <a:rPr lang="en-US" smtClean="0"/>
              <a:t>‹#›</a:t>
            </a:fld>
            <a:endParaRPr lang="en-US"/>
          </a:p>
        </p:txBody>
      </p:sp>
      <p:sp>
        <p:nvSpPr>
          <p:cNvPr id="10" name="Rectangle 9">
            <a:extLst>
              <a:ext uri="{FF2B5EF4-FFF2-40B4-BE49-F238E27FC236}">
                <a16:creationId xmlns:a16="http://schemas.microsoft.com/office/drawing/2014/main" id="{D476E0ED-EAA6-3E74-CE07-9E9B79658859}"/>
              </a:ext>
            </a:extLst>
          </p:cNvPr>
          <p:cNvSpPr/>
          <p:nvPr userDrawn="1"/>
        </p:nvSpPr>
        <p:spPr>
          <a:xfrm>
            <a:off x="0" y="-3120"/>
            <a:ext cx="12192000" cy="10983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Poppins" pitchFamily="2" charset="77"/>
              <a:cs typeface="Poppins" pitchFamily="2" charset="77"/>
            </a:endParaRPr>
          </a:p>
        </p:txBody>
      </p:sp>
      <p:pic>
        <p:nvPicPr>
          <p:cNvPr id="11" name="Picture 10">
            <a:extLst>
              <a:ext uri="{FF2B5EF4-FFF2-40B4-BE49-F238E27FC236}">
                <a16:creationId xmlns:a16="http://schemas.microsoft.com/office/drawing/2014/main" id="{21F7FF0D-F0A3-D475-6D53-C49F260B1812}"/>
              </a:ext>
            </a:extLst>
          </p:cNvPr>
          <p:cNvPicPr>
            <a:picLocks noChangeAspect="1"/>
          </p:cNvPicPr>
          <p:nvPr userDrawn="1"/>
        </p:nvPicPr>
        <p:blipFill>
          <a:blip r:embed="rId2"/>
          <a:stretch>
            <a:fillRect/>
          </a:stretch>
        </p:blipFill>
        <p:spPr>
          <a:xfrm>
            <a:off x="278103" y="375433"/>
            <a:ext cx="590965" cy="398260"/>
          </a:xfrm>
          <a:prstGeom prst="rect">
            <a:avLst/>
          </a:prstGeom>
        </p:spPr>
      </p:pic>
      <p:cxnSp>
        <p:nvCxnSpPr>
          <p:cNvPr id="12" name="Straight Connector 11">
            <a:extLst>
              <a:ext uri="{FF2B5EF4-FFF2-40B4-BE49-F238E27FC236}">
                <a16:creationId xmlns:a16="http://schemas.microsoft.com/office/drawing/2014/main" id="{D5C4EF80-A5E9-88B9-303C-4B63FD9396D7}"/>
              </a:ext>
            </a:extLst>
          </p:cNvPr>
          <p:cNvCxnSpPr>
            <a:cxnSpLocks/>
          </p:cNvCxnSpPr>
          <p:nvPr userDrawn="1"/>
        </p:nvCxnSpPr>
        <p:spPr>
          <a:xfrm>
            <a:off x="1126192" y="261105"/>
            <a:ext cx="0" cy="626919"/>
          </a:xfrm>
          <a:prstGeom prst="line">
            <a:avLst/>
          </a:prstGeom>
          <a:ln w="952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61FAE6F7-57AF-3A34-2197-5B76268F571B}"/>
              </a:ext>
            </a:extLst>
          </p:cNvPr>
          <p:cNvSpPr>
            <a:spLocks noGrp="1"/>
          </p:cNvSpPr>
          <p:nvPr>
            <p:ph type="title"/>
          </p:nvPr>
        </p:nvSpPr>
        <p:spPr>
          <a:xfrm>
            <a:off x="1334404" y="365126"/>
            <a:ext cx="5527141" cy="522897"/>
          </a:xfrm>
        </p:spPr>
        <p:txBody>
          <a:bodyPr>
            <a:normAutofit/>
          </a:bodyPr>
          <a:lstStyle>
            <a:lvl1pPr>
              <a:defRPr sz="2800">
                <a:solidFill>
                  <a:schemeClr val="bg1"/>
                </a:solidFill>
              </a:defRPr>
            </a:lvl1pPr>
          </a:lstStyle>
          <a:p>
            <a:r>
              <a:rPr lang="en-US"/>
              <a:t>Click to edit Master title style</a:t>
            </a:r>
          </a:p>
        </p:txBody>
      </p:sp>
      <p:sp>
        <p:nvSpPr>
          <p:cNvPr id="25" name="Text Placeholder 2">
            <a:extLst>
              <a:ext uri="{FF2B5EF4-FFF2-40B4-BE49-F238E27FC236}">
                <a16:creationId xmlns:a16="http://schemas.microsoft.com/office/drawing/2014/main" id="{03312756-D9D6-081D-0B7E-3D39CEC5878A}"/>
              </a:ext>
            </a:extLst>
          </p:cNvPr>
          <p:cNvSpPr>
            <a:spLocks noGrp="1"/>
          </p:cNvSpPr>
          <p:nvPr>
            <p:ph type="body" idx="13"/>
          </p:nvPr>
        </p:nvSpPr>
        <p:spPr>
          <a:xfrm>
            <a:off x="3593989" y="1681163"/>
            <a:ext cx="2300577" cy="746636"/>
          </a:xfrm>
        </p:spPr>
        <p:txBody>
          <a:bodyPr anchor="b" anchorCtr="0"/>
          <a:lstStyle>
            <a:lvl1pPr marL="0" indent="0">
              <a:buNone/>
              <a:defRPr sz="1867" b="0" i="0">
                <a:solidFill>
                  <a:schemeClr val="tx1"/>
                </a:solidFill>
                <a:latin typeface="Poppins" pitchFamily="2" charset="77"/>
                <a:cs typeface="Poppins" pitchFamily="2" charset="77"/>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26" name="Content Placeholder 3">
            <a:extLst>
              <a:ext uri="{FF2B5EF4-FFF2-40B4-BE49-F238E27FC236}">
                <a16:creationId xmlns:a16="http://schemas.microsoft.com/office/drawing/2014/main" id="{91B7C8C1-2E4A-70C7-984A-52F461FE1F73}"/>
              </a:ext>
            </a:extLst>
          </p:cNvPr>
          <p:cNvSpPr>
            <a:spLocks noGrp="1"/>
          </p:cNvSpPr>
          <p:nvPr>
            <p:ph sz="half" idx="14"/>
          </p:nvPr>
        </p:nvSpPr>
        <p:spPr>
          <a:xfrm>
            <a:off x="3593989" y="2541481"/>
            <a:ext cx="2300577" cy="3440297"/>
          </a:xfrm>
        </p:spPr>
        <p:txBody>
          <a:bodyPr/>
          <a:lstStyle>
            <a:lvl1pPr>
              <a:defRPr sz="1600"/>
            </a:lvl1pPr>
            <a:lvl2pPr>
              <a:defRPr sz="1333"/>
            </a:lvl2pPr>
            <a:lvl3pPr>
              <a:defRPr sz="1333">
                <a:solidFill>
                  <a:schemeClr val="bg2">
                    <a:lumMod val="50000"/>
                  </a:schemeClr>
                </a:solidFill>
              </a:defRPr>
            </a:lvl3pPr>
            <a:lvl4pPr>
              <a:defRPr sz="1333">
                <a:solidFill>
                  <a:schemeClr val="bg2">
                    <a:lumMod val="50000"/>
                  </a:schemeClr>
                </a:solidFill>
              </a:defRPr>
            </a:lvl4pPr>
            <a:lvl5pPr>
              <a:defRPr sz="1333">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2">
            <a:extLst>
              <a:ext uri="{FF2B5EF4-FFF2-40B4-BE49-F238E27FC236}">
                <a16:creationId xmlns:a16="http://schemas.microsoft.com/office/drawing/2014/main" id="{F8EE4A4D-F50D-A4DF-3462-628E910ACAEF}"/>
              </a:ext>
            </a:extLst>
          </p:cNvPr>
          <p:cNvSpPr>
            <a:spLocks noGrp="1"/>
          </p:cNvSpPr>
          <p:nvPr>
            <p:ph type="body" idx="15"/>
          </p:nvPr>
        </p:nvSpPr>
        <p:spPr>
          <a:xfrm>
            <a:off x="6276229" y="1681163"/>
            <a:ext cx="2300577" cy="746636"/>
          </a:xfrm>
        </p:spPr>
        <p:txBody>
          <a:bodyPr anchor="b" anchorCtr="0"/>
          <a:lstStyle>
            <a:lvl1pPr marL="0" indent="0">
              <a:buNone/>
              <a:defRPr sz="1867" b="0" i="0">
                <a:solidFill>
                  <a:schemeClr val="tx1"/>
                </a:solidFill>
                <a:latin typeface="Poppins" pitchFamily="2" charset="77"/>
                <a:cs typeface="Poppins" pitchFamily="2" charset="77"/>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28" name="Content Placeholder 3">
            <a:extLst>
              <a:ext uri="{FF2B5EF4-FFF2-40B4-BE49-F238E27FC236}">
                <a16:creationId xmlns:a16="http://schemas.microsoft.com/office/drawing/2014/main" id="{9854AB8D-3F30-003B-BB48-D42121FCDEB4}"/>
              </a:ext>
            </a:extLst>
          </p:cNvPr>
          <p:cNvSpPr>
            <a:spLocks noGrp="1"/>
          </p:cNvSpPr>
          <p:nvPr>
            <p:ph sz="half" idx="16"/>
          </p:nvPr>
        </p:nvSpPr>
        <p:spPr>
          <a:xfrm>
            <a:off x="6276229" y="2541481"/>
            <a:ext cx="2300577" cy="3440297"/>
          </a:xfrm>
        </p:spPr>
        <p:txBody>
          <a:bodyPr/>
          <a:lstStyle>
            <a:lvl1pPr>
              <a:defRPr sz="1600"/>
            </a:lvl1pPr>
            <a:lvl2pPr>
              <a:defRPr sz="1333"/>
            </a:lvl2pPr>
            <a:lvl3pPr>
              <a:defRPr sz="1333">
                <a:solidFill>
                  <a:schemeClr val="bg2">
                    <a:lumMod val="50000"/>
                  </a:schemeClr>
                </a:solidFill>
              </a:defRPr>
            </a:lvl3pPr>
            <a:lvl4pPr>
              <a:defRPr sz="1333">
                <a:solidFill>
                  <a:schemeClr val="bg2">
                    <a:lumMod val="50000"/>
                  </a:schemeClr>
                </a:solidFill>
              </a:defRPr>
            </a:lvl4pPr>
            <a:lvl5pPr>
              <a:defRPr sz="1333">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2">
            <a:extLst>
              <a:ext uri="{FF2B5EF4-FFF2-40B4-BE49-F238E27FC236}">
                <a16:creationId xmlns:a16="http://schemas.microsoft.com/office/drawing/2014/main" id="{76EA0223-0EBE-F33C-DC40-0A09E426B190}"/>
              </a:ext>
            </a:extLst>
          </p:cNvPr>
          <p:cNvSpPr>
            <a:spLocks noGrp="1"/>
          </p:cNvSpPr>
          <p:nvPr>
            <p:ph type="body" idx="17"/>
          </p:nvPr>
        </p:nvSpPr>
        <p:spPr>
          <a:xfrm>
            <a:off x="8787516" y="1681163"/>
            <a:ext cx="2492733" cy="746636"/>
          </a:xfrm>
        </p:spPr>
        <p:txBody>
          <a:bodyPr anchor="b" anchorCtr="0"/>
          <a:lstStyle>
            <a:lvl1pPr marL="0" indent="0">
              <a:buNone/>
              <a:defRPr sz="1867" b="0" i="0">
                <a:solidFill>
                  <a:schemeClr val="tx1"/>
                </a:solidFill>
                <a:latin typeface="Poppins" pitchFamily="2" charset="77"/>
                <a:cs typeface="Poppins" pitchFamily="2" charset="77"/>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117EF08E-D9CE-CFBB-0516-D6AFBEF03C62}"/>
              </a:ext>
            </a:extLst>
          </p:cNvPr>
          <p:cNvSpPr>
            <a:spLocks noGrp="1"/>
          </p:cNvSpPr>
          <p:nvPr>
            <p:ph sz="half" idx="18"/>
          </p:nvPr>
        </p:nvSpPr>
        <p:spPr>
          <a:xfrm>
            <a:off x="8787516" y="2541481"/>
            <a:ext cx="2492733" cy="3440297"/>
          </a:xfrm>
        </p:spPr>
        <p:txBody>
          <a:bodyPr/>
          <a:lstStyle>
            <a:lvl1pPr>
              <a:defRPr sz="1600"/>
            </a:lvl1pPr>
            <a:lvl2pPr>
              <a:defRPr sz="1333"/>
            </a:lvl2pPr>
            <a:lvl3pPr>
              <a:defRPr sz="1333">
                <a:solidFill>
                  <a:schemeClr val="bg2">
                    <a:lumMod val="50000"/>
                  </a:schemeClr>
                </a:solidFill>
              </a:defRPr>
            </a:lvl3pPr>
            <a:lvl4pPr>
              <a:defRPr sz="1333">
                <a:solidFill>
                  <a:schemeClr val="bg2">
                    <a:lumMod val="50000"/>
                  </a:schemeClr>
                </a:solidFill>
              </a:defRPr>
            </a:lvl4pPr>
            <a:lvl5pPr>
              <a:defRPr sz="1333">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D678C2AE-F7B5-54E9-7568-5D791BFB9EE9}"/>
              </a:ext>
            </a:extLst>
          </p:cNvPr>
          <p:cNvSpPr txBox="1"/>
          <p:nvPr userDrawn="1"/>
        </p:nvSpPr>
        <p:spPr>
          <a:xfrm>
            <a:off x="8729460" y="502478"/>
            <a:ext cx="2973597" cy="276999"/>
          </a:xfrm>
          <a:prstGeom prst="rect">
            <a:avLst/>
          </a:prstGeom>
          <a:noFill/>
        </p:spPr>
        <p:txBody>
          <a:bodyPr wrap="square">
            <a:spAutoFit/>
          </a:bodyPr>
          <a:lstStyle/>
          <a:p>
            <a:pPr algn="r"/>
            <a:r>
              <a:rPr lang="en-US" sz="1200">
                <a:solidFill>
                  <a:schemeClr val="bg1">
                    <a:alpha val="67000"/>
                  </a:schemeClr>
                </a:solidFill>
              </a:rPr>
              <a:t>Wireless Condition Monitoring</a:t>
            </a:r>
          </a:p>
        </p:txBody>
      </p:sp>
    </p:spTree>
    <p:extLst>
      <p:ext uri="{BB962C8B-B14F-4D97-AF65-F5344CB8AC3E}">
        <p14:creationId xmlns:p14="http://schemas.microsoft.com/office/powerpoint/2010/main" val="153407877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360" userDrawn="1">
          <p15:clr>
            <a:srgbClr val="FBAE40"/>
          </p15:clr>
        </p15:guide>
        <p15:guide id="4" pos="5400" userDrawn="1">
          <p15:clr>
            <a:srgbClr val="FBAE40"/>
          </p15:clr>
        </p15:guide>
        <p15:guide id="5" pos="1608" userDrawn="1">
          <p15:clr>
            <a:srgbClr val="FBAE40"/>
          </p15:clr>
        </p15:guide>
        <p15:guide id="6" pos="415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86664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38200" y="1734537"/>
            <a:ext cx="10515600" cy="428604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698582" y="6356351"/>
            <a:ext cx="6085753" cy="365125"/>
          </a:xfrm>
          <a:prstGeom prst="rect">
            <a:avLst/>
          </a:prstGeom>
        </p:spPr>
        <p:txBody>
          <a:bodyPr vert="horz" lIns="91440" tIns="45720" rIns="91440" bIns="45720" rtlCol="0" anchor="ctr">
            <a:noAutofit/>
          </a:bodyPr>
          <a:lstStyle>
            <a:lvl1pPr algn="ctr">
              <a:defRPr sz="1067">
                <a:solidFill>
                  <a:schemeClr val="accent3"/>
                </a:solidFill>
                <a:latin typeface="Poppins" pitchFamily="2" charset="77"/>
                <a:cs typeface="Poppins" pitchFamily="2" charset="77"/>
              </a:defRPr>
            </a:lvl1pPr>
          </a:lstStyle>
          <a:p>
            <a:r>
              <a:rPr lang="en-US"/>
              <a:t>Conﬁdential material. Not intended for further distribution. </a:t>
            </a:r>
          </a:p>
        </p:txBody>
      </p:sp>
      <p:sp>
        <p:nvSpPr>
          <p:cNvPr id="6" name="Slide Number Placeholder 5"/>
          <p:cNvSpPr>
            <a:spLocks noGrp="1"/>
          </p:cNvSpPr>
          <p:nvPr>
            <p:ph type="sldNum" sz="quarter" idx="4"/>
          </p:nvPr>
        </p:nvSpPr>
        <p:spPr>
          <a:xfrm>
            <a:off x="10030225" y="6356351"/>
            <a:ext cx="1323575" cy="365125"/>
          </a:xfrm>
          <a:prstGeom prst="rect">
            <a:avLst/>
          </a:prstGeom>
        </p:spPr>
        <p:txBody>
          <a:bodyPr vert="horz" lIns="91440" tIns="45720" rIns="91440" bIns="45720" rtlCol="0" anchor="ctr">
            <a:noAutofit/>
          </a:bodyPr>
          <a:lstStyle>
            <a:lvl1pPr algn="r">
              <a:defRPr sz="1067">
                <a:solidFill>
                  <a:schemeClr val="accent1"/>
                </a:solidFill>
                <a:latin typeface="Poppins" pitchFamily="2" charset="77"/>
                <a:cs typeface="Poppins" pitchFamily="2" charset="77"/>
              </a:defRPr>
            </a:lvl1pPr>
          </a:lstStyle>
          <a:p>
            <a:fld id="{14DA7D20-7FA4-8148-B16A-13D30CEFF7F8}" type="slidenum">
              <a:rPr lang="en-US" smtClean="0"/>
              <a:pPr/>
              <a:t>‹#›</a:t>
            </a:fld>
            <a:endParaRPr lang="en-US"/>
          </a:p>
        </p:txBody>
      </p:sp>
      <p:cxnSp>
        <p:nvCxnSpPr>
          <p:cNvPr id="7" name="Straight Connector 6">
            <a:extLst>
              <a:ext uri="{FF2B5EF4-FFF2-40B4-BE49-F238E27FC236}">
                <a16:creationId xmlns:a16="http://schemas.microsoft.com/office/drawing/2014/main" id="{4BDD8A8B-066B-62F6-6A99-D81BC0A9177A}"/>
              </a:ext>
            </a:extLst>
          </p:cNvPr>
          <p:cNvCxnSpPr>
            <a:cxnSpLocks/>
          </p:cNvCxnSpPr>
          <p:nvPr userDrawn="1"/>
        </p:nvCxnSpPr>
        <p:spPr>
          <a:xfrm>
            <a:off x="792422" y="6274953"/>
            <a:ext cx="1060715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50F4324-07A1-9E62-E4A8-DCF0AEC1EB58}"/>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792368" y="6436129"/>
            <a:ext cx="1671065" cy="205568"/>
          </a:xfrm>
          <a:prstGeom prst="rect">
            <a:avLst/>
          </a:prstGeom>
        </p:spPr>
      </p:pic>
    </p:spTree>
    <p:extLst>
      <p:ext uri="{BB962C8B-B14F-4D97-AF65-F5344CB8AC3E}">
        <p14:creationId xmlns:p14="http://schemas.microsoft.com/office/powerpoint/2010/main" val="3590020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hf hdr="0" dt="0"/>
  <p:txStyles>
    <p:titleStyle>
      <a:lvl1pPr algn="l" defTabSz="914377" rtl="0" eaLnBrk="1" latinLnBrk="0" hangingPunct="1">
        <a:lnSpc>
          <a:spcPct val="90000"/>
        </a:lnSpc>
        <a:spcBef>
          <a:spcPct val="0"/>
        </a:spcBef>
        <a:buNone/>
        <a:defRPr sz="3200" b="0" i="0" kern="1200">
          <a:solidFill>
            <a:schemeClr val="accent1"/>
          </a:solidFill>
          <a:latin typeface="Poppins" pitchFamily="2" charset="77"/>
          <a:ea typeface="+mj-ea"/>
          <a:cs typeface="Poppins" pitchFamily="2" charset="77"/>
        </a:defRPr>
      </a:lvl1pPr>
    </p:titleStyle>
    <p:bodyStyle>
      <a:lvl1pPr marL="228594" indent="-228594" algn="l" defTabSz="914377" rtl="0" eaLnBrk="1" latinLnBrk="0" hangingPunct="1">
        <a:lnSpc>
          <a:spcPct val="100000"/>
        </a:lnSpc>
        <a:spcBef>
          <a:spcPts val="1000"/>
        </a:spcBef>
        <a:buClr>
          <a:schemeClr val="accent1"/>
        </a:buClr>
        <a:buFont typeface="Arial" panose="020B0604020202020204" pitchFamily="34" charset="0"/>
        <a:buChar char="•"/>
        <a:defRPr sz="2000" b="0" i="0" kern="1200">
          <a:solidFill>
            <a:schemeClr val="tx1"/>
          </a:solidFill>
          <a:latin typeface="Poppins Light" pitchFamily="2" charset="77"/>
          <a:ea typeface="+mn-ea"/>
          <a:cs typeface="Poppins Light" pitchFamily="2" charset="77"/>
        </a:defRPr>
      </a:lvl1pPr>
      <a:lvl2pPr marL="685783" indent="-228594" algn="l" defTabSz="914377" rtl="0" eaLnBrk="1" latinLnBrk="0" hangingPunct="1">
        <a:lnSpc>
          <a:spcPct val="100000"/>
        </a:lnSpc>
        <a:spcBef>
          <a:spcPts val="500"/>
        </a:spcBef>
        <a:buClr>
          <a:schemeClr val="accent1"/>
        </a:buClr>
        <a:buFont typeface="Arial" panose="020B0604020202020204" pitchFamily="34" charset="0"/>
        <a:buChar char="•"/>
        <a:defRPr sz="1800" b="0" i="0" kern="1200">
          <a:solidFill>
            <a:schemeClr val="tx2"/>
          </a:solidFill>
          <a:latin typeface="Poppins Light" pitchFamily="2" charset="77"/>
          <a:ea typeface="+mn-ea"/>
          <a:cs typeface="Poppins Light" pitchFamily="2" charset="77"/>
        </a:defRPr>
      </a:lvl2pPr>
      <a:lvl3pPr marL="1142971" indent="-228594" algn="l" defTabSz="914377" rtl="0" eaLnBrk="1" latinLnBrk="0" hangingPunct="1">
        <a:lnSpc>
          <a:spcPct val="100000"/>
        </a:lnSpc>
        <a:spcBef>
          <a:spcPts val="500"/>
        </a:spcBef>
        <a:buClr>
          <a:schemeClr val="accent1"/>
        </a:buClr>
        <a:buFont typeface="Arial" panose="020B0604020202020204" pitchFamily="34" charset="0"/>
        <a:buChar char="•"/>
        <a:defRPr sz="1600" b="0" i="0" kern="1200">
          <a:solidFill>
            <a:schemeClr val="tx2"/>
          </a:solidFill>
          <a:latin typeface="Poppins Light" pitchFamily="2" charset="77"/>
          <a:ea typeface="+mn-ea"/>
          <a:cs typeface="Poppins Light" pitchFamily="2" charset="77"/>
        </a:defRPr>
      </a:lvl3pPr>
      <a:lvl4pPr marL="1600160" indent="-228594" algn="l" defTabSz="914377" rtl="0" eaLnBrk="1" latinLnBrk="0" hangingPunct="1">
        <a:lnSpc>
          <a:spcPct val="100000"/>
        </a:lnSpc>
        <a:spcBef>
          <a:spcPts val="500"/>
        </a:spcBef>
        <a:buClr>
          <a:schemeClr val="accent1"/>
        </a:buClr>
        <a:buFont typeface="Arial" panose="020B0604020202020204" pitchFamily="34" charset="0"/>
        <a:buChar char="•"/>
        <a:defRPr sz="1333" b="0" i="0" kern="1200">
          <a:solidFill>
            <a:schemeClr val="bg2">
              <a:lumMod val="50000"/>
            </a:schemeClr>
          </a:solidFill>
          <a:latin typeface="Poppins Light" pitchFamily="2" charset="77"/>
          <a:ea typeface="+mn-ea"/>
          <a:cs typeface="Poppins Light" pitchFamily="2" charset="77"/>
        </a:defRPr>
      </a:lvl4pPr>
      <a:lvl5pPr marL="2057349" indent="-228594" algn="l" defTabSz="914377" rtl="0" eaLnBrk="1" latinLnBrk="0" hangingPunct="1">
        <a:lnSpc>
          <a:spcPct val="100000"/>
        </a:lnSpc>
        <a:spcBef>
          <a:spcPts val="500"/>
        </a:spcBef>
        <a:buClr>
          <a:schemeClr val="accent1"/>
        </a:buClr>
        <a:buFont typeface="Arial" panose="020B0604020202020204" pitchFamily="34" charset="0"/>
        <a:buChar char="•"/>
        <a:defRPr sz="1333" b="0" i="0" kern="1200">
          <a:solidFill>
            <a:schemeClr val="bg2">
              <a:lumMod val="50000"/>
            </a:schemeClr>
          </a:solidFill>
          <a:latin typeface="Poppins Light" pitchFamily="2" charset="77"/>
          <a:ea typeface="+mn-ea"/>
          <a:cs typeface="Poppins Light" pitchFamily="2" charset="77"/>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0.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4.jpeg"/><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14.png"/><Relationship Id="rId7" Type="http://schemas.openxmlformats.org/officeDocument/2006/relationships/diagramData" Target="../diagrams/data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4.jpeg"/><Relationship Id="rId11" Type="http://schemas.microsoft.com/office/2007/relationships/diagramDrawing" Target="../diagrams/drawing3.xml"/><Relationship Id="rId5" Type="http://schemas.openxmlformats.org/officeDocument/2006/relationships/image" Target="../media/image25.jpeg"/><Relationship Id="rId10" Type="http://schemas.openxmlformats.org/officeDocument/2006/relationships/diagramColors" Target="../diagrams/colors3.xml"/><Relationship Id="rId4" Type="http://schemas.openxmlformats.org/officeDocument/2006/relationships/image" Target="../media/image15.svg"/><Relationship Id="rId9"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4.png"/><Relationship Id="rId7" Type="http://schemas.openxmlformats.org/officeDocument/2006/relationships/diagramLayout" Target="../diagrams/layout4.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Data" Target="../diagrams/data4.xml"/><Relationship Id="rId5" Type="http://schemas.openxmlformats.org/officeDocument/2006/relationships/image" Target="../media/image24.jpeg"/><Relationship Id="rId10" Type="http://schemas.microsoft.com/office/2007/relationships/diagramDrawing" Target="../diagrams/drawing4.xml"/><Relationship Id="rId4" Type="http://schemas.openxmlformats.org/officeDocument/2006/relationships/image" Target="../media/image15.svg"/><Relationship Id="rId9" Type="http://schemas.openxmlformats.org/officeDocument/2006/relationships/diagramColors" Target="../diagrams/colors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5.jpeg"/><Relationship Id="rId4" Type="http://schemas.openxmlformats.org/officeDocument/2006/relationships/image" Target="../media/image15.sv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8.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8.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svg"/><Relationship Id="rId9"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8.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8.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mailto:agiddens@uptime-solutions.us"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15.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25.jpeg"/><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4.png"/><Relationship Id="rId7"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6.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4.png"/><Relationship Id="rId7" Type="http://schemas.openxmlformats.org/officeDocument/2006/relationships/diagramLayout" Target="../diagrams/layout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24.jpeg"/><Relationship Id="rId10" Type="http://schemas.microsoft.com/office/2007/relationships/diagramDrawing" Target="../diagrams/drawing1.xml"/><Relationship Id="rId4" Type="http://schemas.openxmlformats.org/officeDocument/2006/relationships/image" Target="../media/image15.svg"/><Relationship Id="rId9"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4.png"/><Relationship Id="rId7" Type="http://schemas.openxmlformats.org/officeDocument/2006/relationships/diagramLayout" Target="../diagrams/layout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25.jpeg"/><Relationship Id="rId10" Type="http://schemas.microsoft.com/office/2007/relationships/diagramDrawing" Target="../diagrams/drawing2.xml"/><Relationship Id="rId4" Type="http://schemas.openxmlformats.org/officeDocument/2006/relationships/image" Target="../media/image15.svg"/><Relationship Id="rId9" Type="http://schemas.openxmlformats.org/officeDocument/2006/relationships/diagramColors" Target="../diagrams/colors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349D2487-61BC-ED88-D1EE-3F332426E11B}"/>
              </a:ext>
            </a:extLst>
          </p:cNvPr>
          <p:cNvSpPr>
            <a:spLocks noGrp="1"/>
          </p:cNvSpPr>
          <p:nvPr>
            <p:ph type="subTitle" idx="1"/>
          </p:nvPr>
        </p:nvSpPr>
        <p:spPr>
          <a:xfrm>
            <a:off x="3583382" y="3426263"/>
            <a:ext cx="8208347" cy="1451905"/>
          </a:xfrm>
        </p:spPr>
        <p:txBody>
          <a:bodyPr vert="horz" lIns="91440" tIns="45720" rIns="91440" bIns="45720" rtlCol="0" anchor="t">
            <a:noAutofit/>
          </a:bodyPr>
          <a:lstStyle/>
          <a:p>
            <a:r>
              <a:rPr lang="en-US"/>
              <a:t>What Top Plants Do Differently — and How to Apply It</a:t>
            </a:r>
          </a:p>
        </p:txBody>
      </p:sp>
      <p:sp>
        <p:nvSpPr>
          <p:cNvPr id="10" name="Footer Placeholder 3">
            <a:extLst>
              <a:ext uri="{FF2B5EF4-FFF2-40B4-BE49-F238E27FC236}">
                <a16:creationId xmlns:a16="http://schemas.microsoft.com/office/drawing/2014/main" id="{F8F9C317-7C0F-9C62-0889-1EABFDE89CB4}"/>
              </a:ext>
            </a:extLst>
          </p:cNvPr>
          <p:cNvSpPr>
            <a:spLocks noGrp="1"/>
          </p:cNvSpPr>
          <p:nvPr>
            <p:ph type="ftr" sz="quarter" idx="11"/>
          </p:nvPr>
        </p:nvSpPr>
        <p:spPr>
          <a:xfrm>
            <a:off x="4550004" y="6356351"/>
            <a:ext cx="5234331" cy="365125"/>
          </a:xfrm>
        </p:spPr>
        <p:txBody>
          <a:bodyPr/>
          <a:lstStyle/>
          <a:p>
            <a:pPr>
              <a:spcAft>
                <a:spcPts val="600"/>
              </a:spcAft>
            </a:pPr>
            <a:r>
              <a:rPr lang="en-US"/>
              <a:t>Conﬁdential material. Not intended for further distribution. </a:t>
            </a:r>
          </a:p>
        </p:txBody>
      </p:sp>
      <p:sp>
        <p:nvSpPr>
          <p:cNvPr id="12" name="Slide Number Placeholder 4">
            <a:extLst>
              <a:ext uri="{FF2B5EF4-FFF2-40B4-BE49-F238E27FC236}">
                <a16:creationId xmlns:a16="http://schemas.microsoft.com/office/drawing/2014/main" id="{91AFEFCF-1E93-C860-8963-1C6FB2B92C3E}"/>
              </a:ext>
            </a:extLst>
          </p:cNvPr>
          <p:cNvSpPr>
            <a:spLocks noGrp="1"/>
          </p:cNvSpPr>
          <p:nvPr>
            <p:ph type="sldNum" sz="quarter" idx="12"/>
          </p:nvPr>
        </p:nvSpPr>
        <p:spPr>
          <a:xfrm>
            <a:off x="10030225" y="6356351"/>
            <a:ext cx="1323575" cy="365125"/>
          </a:xfrm>
        </p:spPr>
        <p:txBody>
          <a:bodyPr/>
          <a:lstStyle/>
          <a:p>
            <a:pPr>
              <a:spcAft>
                <a:spcPts val="600"/>
              </a:spcAft>
            </a:pPr>
            <a:fld id="{14DA7D20-7FA4-8148-B16A-13D30CEFF7F8}" type="slidenum">
              <a:rPr lang="en-US" smtClean="0"/>
              <a:pPr>
                <a:spcAft>
                  <a:spcPts val="600"/>
                </a:spcAft>
              </a:pPr>
              <a:t>1</a:t>
            </a:fld>
            <a:endParaRPr lang="en-US"/>
          </a:p>
        </p:txBody>
      </p:sp>
      <p:sp>
        <p:nvSpPr>
          <p:cNvPr id="3" name="TextBox 2">
            <a:extLst>
              <a:ext uri="{FF2B5EF4-FFF2-40B4-BE49-F238E27FC236}">
                <a16:creationId xmlns:a16="http://schemas.microsoft.com/office/drawing/2014/main" id="{BAE3DC45-06E5-7CD1-94D1-39F04E4EEECF}"/>
              </a:ext>
            </a:extLst>
          </p:cNvPr>
          <p:cNvSpPr txBox="1"/>
          <p:nvPr/>
        </p:nvSpPr>
        <p:spPr>
          <a:xfrm>
            <a:off x="3340591" y="1551645"/>
            <a:ext cx="868154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a:solidFill>
                  <a:schemeClr val="bg1"/>
                </a:solidFill>
              </a:rPr>
              <a:t>Condition Monitoring Secrets of High-Performing Plants</a:t>
            </a:r>
          </a:p>
        </p:txBody>
      </p:sp>
    </p:spTree>
    <p:extLst>
      <p:ext uri="{BB962C8B-B14F-4D97-AF65-F5344CB8AC3E}">
        <p14:creationId xmlns:p14="http://schemas.microsoft.com/office/powerpoint/2010/main" val="2318073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CDDB9-C9B3-C678-C7CF-4685AD83A5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39CF7C-4216-AAA4-273B-F98A00B5AA4D}"/>
              </a:ext>
            </a:extLst>
          </p:cNvPr>
          <p:cNvSpPr>
            <a:spLocks noGrp="1"/>
          </p:cNvSpPr>
          <p:nvPr>
            <p:ph type="title"/>
          </p:nvPr>
        </p:nvSpPr>
        <p:spPr>
          <a:xfrm>
            <a:off x="1312633" y="365126"/>
            <a:ext cx="8754817" cy="496622"/>
          </a:xfrm>
        </p:spPr>
        <p:txBody>
          <a:bodyPr>
            <a:normAutofit/>
          </a:bodyPr>
          <a:lstStyle/>
          <a:p>
            <a:r>
              <a:rPr lang="en-US" sz="2400">
                <a:latin typeface="Poppins"/>
                <a:cs typeface="Poppins"/>
              </a:rPr>
              <a:t>Turning Monitoring Data into Actionable Insights</a:t>
            </a:r>
          </a:p>
        </p:txBody>
      </p:sp>
      <p:sp>
        <p:nvSpPr>
          <p:cNvPr id="7" name="Rectangle: Rounded Corners 6">
            <a:extLst>
              <a:ext uri="{FF2B5EF4-FFF2-40B4-BE49-F238E27FC236}">
                <a16:creationId xmlns:a16="http://schemas.microsoft.com/office/drawing/2014/main" id="{245E2491-FEAD-C522-784C-E1ACCA34D541}"/>
              </a:ext>
            </a:extLst>
          </p:cNvPr>
          <p:cNvSpPr/>
          <p:nvPr/>
        </p:nvSpPr>
        <p:spPr>
          <a:xfrm>
            <a:off x="5245407" y="1986861"/>
            <a:ext cx="2571739" cy="1124713"/>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609570">
              <a:defRPr/>
            </a:pPr>
            <a:r>
              <a:rPr lang="en-US" sz="1500">
                <a:solidFill>
                  <a:srgbClr val="111F38"/>
                </a:solidFill>
                <a:latin typeface="Poppins"/>
                <a:cs typeface="Poppins"/>
              </a:rPr>
              <a:t>Reliability</a:t>
            </a:r>
          </a:p>
        </p:txBody>
      </p:sp>
      <p:sp>
        <p:nvSpPr>
          <p:cNvPr id="10" name="Cloud 9">
            <a:extLst>
              <a:ext uri="{FF2B5EF4-FFF2-40B4-BE49-F238E27FC236}">
                <a16:creationId xmlns:a16="http://schemas.microsoft.com/office/drawing/2014/main" id="{99C9638E-30F4-38DE-F0CA-24AA6202CB60}"/>
              </a:ext>
            </a:extLst>
          </p:cNvPr>
          <p:cNvSpPr/>
          <p:nvPr/>
        </p:nvSpPr>
        <p:spPr>
          <a:xfrm>
            <a:off x="2040960" y="1816536"/>
            <a:ext cx="2097646" cy="1459794"/>
          </a:xfrm>
          <a:prstGeom prst="cloud">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609570">
              <a:defRPr/>
            </a:pPr>
            <a:r>
              <a:rPr lang="en-US" sz="1500">
                <a:solidFill>
                  <a:srgbClr val="111F38"/>
                </a:solidFill>
                <a:latin typeface="Poppins"/>
                <a:cs typeface="Poppins"/>
              </a:rPr>
              <a:t>Insight</a:t>
            </a:r>
            <a:endParaRPr lang="en-US" sz="1500">
              <a:solidFill>
                <a:srgbClr val="111F38"/>
              </a:solidFill>
              <a:latin typeface="Poppins" panose="00000500000000000000" pitchFamily="2" charset="0"/>
              <a:cs typeface="Poppins" panose="00000500000000000000" pitchFamily="2" charset="0"/>
            </a:endParaRPr>
          </a:p>
        </p:txBody>
      </p:sp>
      <p:sp>
        <p:nvSpPr>
          <p:cNvPr id="8" name="Arrow: Right 7">
            <a:extLst>
              <a:ext uri="{FF2B5EF4-FFF2-40B4-BE49-F238E27FC236}">
                <a16:creationId xmlns:a16="http://schemas.microsoft.com/office/drawing/2014/main" id="{26464318-FDD7-A15D-6AA3-6D16E33060CF}"/>
              </a:ext>
            </a:extLst>
          </p:cNvPr>
          <p:cNvSpPr/>
          <p:nvPr/>
        </p:nvSpPr>
        <p:spPr>
          <a:xfrm>
            <a:off x="802085" y="2201024"/>
            <a:ext cx="1399080" cy="645296"/>
          </a:xfrm>
          <a:prstGeom prst="rightArrow">
            <a:avLst>
              <a:gd name="adj1" fmla="val 73255"/>
              <a:gd name="adj2" fmla="val 50000"/>
            </a:avLst>
          </a:prstGeom>
          <a:solidFill>
            <a:srgbClr val="0061E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609570">
              <a:defRPr/>
            </a:pPr>
            <a:r>
              <a:rPr lang="en-US" sz="1200">
                <a:solidFill>
                  <a:schemeClr val="bg1"/>
                </a:solidFill>
                <a:latin typeface="Poppins"/>
                <a:cs typeface="Poppins"/>
              </a:rPr>
              <a:t>Data</a:t>
            </a:r>
          </a:p>
        </p:txBody>
      </p:sp>
      <p:sp>
        <p:nvSpPr>
          <p:cNvPr id="4" name="Slide Number Placeholder 3">
            <a:extLst>
              <a:ext uri="{FF2B5EF4-FFF2-40B4-BE49-F238E27FC236}">
                <a16:creationId xmlns:a16="http://schemas.microsoft.com/office/drawing/2014/main" id="{26D8C6A4-05FD-A6DB-3D7E-AE9816E91BFF}"/>
              </a:ext>
            </a:extLst>
          </p:cNvPr>
          <p:cNvSpPr>
            <a:spLocks noGrp="1"/>
          </p:cNvSpPr>
          <p:nvPr>
            <p:ph type="sldNum" sz="quarter" idx="12"/>
          </p:nvPr>
        </p:nvSpPr>
        <p:spPr/>
        <p:txBody>
          <a:bodyPr/>
          <a:lstStyle/>
          <a:p>
            <a:pPr defTabSz="609570">
              <a:defRPr/>
            </a:pPr>
            <a:fld id="{14DA7D20-7FA4-8148-B16A-13D30CEFF7F8}" type="slidenum">
              <a:rPr lang="en-US">
                <a:solidFill>
                  <a:srgbClr val="003399"/>
                </a:solidFill>
              </a:rPr>
              <a:pPr defTabSz="609570">
                <a:defRPr/>
              </a:pPr>
              <a:t>10</a:t>
            </a:fld>
            <a:endParaRPr lang="en-US">
              <a:solidFill>
                <a:srgbClr val="003399"/>
              </a:solidFill>
            </a:endParaRPr>
          </a:p>
        </p:txBody>
      </p:sp>
      <p:sp>
        <p:nvSpPr>
          <p:cNvPr id="21" name="Content Placeholder 2">
            <a:extLst>
              <a:ext uri="{FF2B5EF4-FFF2-40B4-BE49-F238E27FC236}">
                <a16:creationId xmlns:a16="http://schemas.microsoft.com/office/drawing/2014/main" id="{7C3CAE53-1AE1-26C9-9732-8E9DB1A83B17}"/>
              </a:ext>
            </a:extLst>
          </p:cNvPr>
          <p:cNvSpPr txBox="1">
            <a:spLocks/>
          </p:cNvSpPr>
          <p:nvPr/>
        </p:nvSpPr>
        <p:spPr>
          <a:xfrm>
            <a:off x="1047842" y="3256849"/>
            <a:ext cx="9391116" cy="2465162"/>
          </a:xfrm>
          <a:prstGeom prst="rect">
            <a:avLst/>
          </a:prstGeom>
        </p:spPr>
        <p:txBody>
          <a:bodyPr lIns="91440" tIns="45720" rIns="91440" bIns="45720" anchor="t">
            <a:noAutofit/>
          </a:bodyPr>
          <a:lstStyle>
            <a:lvl1pPr marL="228594" indent="-228594" algn="l" defTabSz="914377" rtl="0" eaLnBrk="1" latinLnBrk="0" hangingPunct="1">
              <a:lnSpc>
                <a:spcPct val="100000"/>
              </a:lnSpc>
              <a:spcBef>
                <a:spcPts val="1000"/>
              </a:spcBef>
              <a:buClr>
                <a:schemeClr val="accent1"/>
              </a:buClr>
              <a:buFont typeface="Arial" panose="020B0604020202020204" pitchFamily="34" charset="0"/>
              <a:buChar char="•"/>
              <a:defRPr sz="2133" b="0" i="0" kern="1200">
                <a:solidFill>
                  <a:schemeClr val="tx1"/>
                </a:solidFill>
                <a:latin typeface="Poppins Light" pitchFamily="2" charset="77"/>
                <a:ea typeface="+mn-ea"/>
                <a:cs typeface="Poppins Light" pitchFamily="2" charset="77"/>
              </a:defRPr>
            </a:lvl1pPr>
            <a:lvl2pPr marL="685783" indent="-228594" algn="l" defTabSz="914377" rtl="0" eaLnBrk="1" latinLnBrk="0" hangingPunct="1">
              <a:lnSpc>
                <a:spcPct val="100000"/>
              </a:lnSpc>
              <a:spcBef>
                <a:spcPts val="500"/>
              </a:spcBef>
              <a:buClr>
                <a:schemeClr val="accent1"/>
              </a:buClr>
              <a:buFont typeface="Arial" panose="020B0604020202020204" pitchFamily="34" charset="0"/>
              <a:buChar char="•"/>
              <a:defRPr sz="1867" b="0" i="0" kern="1200">
                <a:solidFill>
                  <a:schemeClr val="tx2"/>
                </a:solidFill>
                <a:latin typeface="Poppins Light" pitchFamily="2" charset="77"/>
                <a:ea typeface="+mn-ea"/>
                <a:cs typeface="Poppins Light" pitchFamily="2" charset="77"/>
              </a:defRPr>
            </a:lvl2pPr>
            <a:lvl3pPr marL="1142971" indent="-228594" algn="l" defTabSz="914377" rtl="0" eaLnBrk="1" latinLnBrk="0" hangingPunct="1">
              <a:lnSpc>
                <a:spcPct val="100000"/>
              </a:lnSpc>
              <a:spcBef>
                <a:spcPts val="500"/>
              </a:spcBef>
              <a:buClr>
                <a:schemeClr val="accent1"/>
              </a:buClr>
              <a:buFont typeface="Arial" panose="020B0604020202020204" pitchFamily="34" charset="0"/>
              <a:buChar char="•"/>
              <a:defRPr sz="1600" b="0" i="0" kern="1200">
                <a:solidFill>
                  <a:schemeClr val="tx2"/>
                </a:solidFill>
                <a:latin typeface="Poppins Light" pitchFamily="2" charset="77"/>
                <a:ea typeface="+mn-ea"/>
                <a:cs typeface="Poppins Light" pitchFamily="2" charset="77"/>
              </a:defRPr>
            </a:lvl3pPr>
            <a:lvl4pPr marL="1600160" indent="-228594" algn="l" defTabSz="914377" rtl="0" eaLnBrk="1" latinLnBrk="0" hangingPunct="1">
              <a:lnSpc>
                <a:spcPct val="100000"/>
              </a:lnSpc>
              <a:spcBef>
                <a:spcPts val="500"/>
              </a:spcBef>
              <a:buClr>
                <a:schemeClr val="accent1"/>
              </a:buClr>
              <a:buFont typeface="Arial" panose="020B0604020202020204" pitchFamily="34" charset="0"/>
              <a:buChar char="•"/>
              <a:defRPr sz="1333" b="0" i="0" kern="1200">
                <a:solidFill>
                  <a:schemeClr val="bg2">
                    <a:lumMod val="50000"/>
                  </a:schemeClr>
                </a:solidFill>
                <a:latin typeface="Poppins Light" pitchFamily="2" charset="77"/>
                <a:ea typeface="+mn-ea"/>
                <a:cs typeface="Poppins Light" pitchFamily="2" charset="77"/>
              </a:defRPr>
            </a:lvl4pPr>
            <a:lvl5pPr marL="2057349" indent="-228594" algn="l" defTabSz="914377" rtl="0" eaLnBrk="1" latinLnBrk="0" hangingPunct="1">
              <a:lnSpc>
                <a:spcPct val="100000"/>
              </a:lnSpc>
              <a:spcBef>
                <a:spcPts val="500"/>
              </a:spcBef>
              <a:buClr>
                <a:schemeClr val="accent1"/>
              </a:buClr>
              <a:buFont typeface="Arial" panose="020B0604020202020204" pitchFamily="34" charset="0"/>
              <a:buChar char="•"/>
              <a:defRPr sz="1333" b="0" i="0" kern="1200">
                <a:solidFill>
                  <a:schemeClr val="bg2">
                    <a:lumMod val="50000"/>
                  </a:schemeClr>
                </a:solidFill>
                <a:latin typeface="Poppins Light" pitchFamily="2" charset="77"/>
                <a:ea typeface="+mn-ea"/>
                <a:cs typeface="Poppins Light" pitchFamily="2" charset="77"/>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700">
              <a:solidFill>
                <a:srgbClr val="111F38"/>
              </a:solidFill>
              <a:latin typeface="Poppins"/>
              <a:cs typeface="Poppins"/>
            </a:endParaRPr>
          </a:p>
          <a:p>
            <a:pPr marL="227965" indent="-227965"/>
            <a:r>
              <a:rPr lang="en-US" sz="1700">
                <a:solidFill>
                  <a:srgbClr val="111F38"/>
                </a:solidFill>
                <a:latin typeface="Poppins"/>
                <a:cs typeface="Poppins"/>
              </a:rPr>
              <a:t>Collaboration across teams </a:t>
            </a:r>
          </a:p>
          <a:p>
            <a:pPr marL="227965" indent="-227965">
              <a:buClr>
                <a:srgbClr val="003399"/>
              </a:buClr>
            </a:pPr>
            <a:r>
              <a:rPr lang="en-US" sz="1700">
                <a:solidFill>
                  <a:srgbClr val="111F38"/>
                </a:solidFill>
                <a:latin typeface="Poppins"/>
                <a:cs typeface="Poppins"/>
              </a:rPr>
              <a:t>Context + expertise = actionable insights</a:t>
            </a:r>
          </a:p>
          <a:p>
            <a:pPr marL="227965" indent="-227965">
              <a:buClr>
                <a:srgbClr val="003399"/>
              </a:buClr>
            </a:pPr>
            <a:r>
              <a:rPr lang="en-US" sz="1700">
                <a:solidFill>
                  <a:srgbClr val="111F38"/>
                </a:solidFill>
                <a:latin typeface="Poppins"/>
                <a:cs typeface="Poppins"/>
              </a:rPr>
              <a:t>Example: Alerts are only valuable if someone knows what they mean and what to do next</a:t>
            </a:r>
          </a:p>
          <a:p>
            <a:pPr marL="227965" indent="-227965">
              <a:buClr>
                <a:srgbClr val="003399"/>
              </a:buClr>
            </a:pPr>
            <a:r>
              <a:rPr lang="en-US" sz="1700">
                <a:solidFill>
                  <a:srgbClr val="111F38"/>
                </a:solidFill>
                <a:latin typeface="Poppins"/>
                <a:cs typeface="Poppins"/>
              </a:rPr>
              <a:t>Continuous feedback loop from detection → analysis → action</a:t>
            </a:r>
          </a:p>
          <a:p>
            <a:pPr marL="227965" indent="-227965">
              <a:buClr>
                <a:srgbClr val="003399"/>
              </a:buClr>
            </a:pPr>
            <a:endParaRPr lang="en-US" sz="1700">
              <a:solidFill>
                <a:srgbClr val="111F38"/>
              </a:solidFill>
              <a:latin typeface="Poppins"/>
              <a:cs typeface="Poppins"/>
            </a:endParaRPr>
          </a:p>
        </p:txBody>
      </p:sp>
      <p:sp>
        <p:nvSpPr>
          <p:cNvPr id="12" name="Footer Placeholder 3">
            <a:extLst>
              <a:ext uri="{FF2B5EF4-FFF2-40B4-BE49-F238E27FC236}">
                <a16:creationId xmlns:a16="http://schemas.microsoft.com/office/drawing/2014/main" id="{D833E8EC-8F97-FBAB-F35C-32C31FE104C8}"/>
              </a:ext>
            </a:extLst>
          </p:cNvPr>
          <p:cNvSpPr>
            <a:spLocks noGrp="1"/>
          </p:cNvSpPr>
          <p:nvPr>
            <p:ph type="ftr" sz="quarter" idx="11"/>
          </p:nvPr>
        </p:nvSpPr>
        <p:spPr>
          <a:xfrm>
            <a:off x="3698584" y="6356352"/>
            <a:ext cx="6085753" cy="365125"/>
          </a:xfrm>
        </p:spPr>
        <p:txBody>
          <a:bodyPr/>
          <a:lstStyle/>
          <a:p>
            <a:pPr defTabSz="609570">
              <a:defRPr/>
            </a:pPr>
            <a:r>
              <a:rPr lang="en-US">
                <a:solidFill>
                  <a:srgbClr val="003399"/>
                </a:solidFill>
              </a:rPr>
              <a:t>Conﬁdential material. Not intended for further distribution. </a:t>
            </a:r>
          </a:p>
        </p:txBody>
      </p:sp>
      <p:pic>
        <p:nvPicPr>
          <p:cNvPr id="13" name="Picture 12">
            <a:extLst>
              <a:ext uri="{FF2B5EF4-FFF2-40B4-BE49-F238E27FC236}">
                <a16:creationId xmlns:a16="http://schemas.microsoft.com/office/drawing/2014/main" id="{CE584622-5BD3-1523-35FE-2EEC90D58D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16833" y="-717084"/>
            <a:ext cx="1789703" cy="220161"/>
          </a:xfrm>
          <a:prstGeom prst="rect">
            <a:avLst/>
          </a:prstGeom>
        </p:spPr>
      </p:pic>
      <p:sp>
        <p:nvSpPr>
          <p:cNvPr id="17" name="Text Placeholder 5">
            <a:extLst>
              <a:ext uri="{FF2B5EF4-FFF2-40B4-BE49-F238E27FC236}">
                <a16:creationId xmlns:a16="http://schemas.microsoft.com/office/drawing/2014/main" id="{A1CBA7B9-4287-A535-92AA-6F2293E506C5}"/>
              </a:ext>
            </a:extLst>
          </p:cNvPr>
          <p:cNvSpPr txBox="1">
            <a:spLocks/>
          </p:cNvSpPr>
          <p:nvPr/>
        </p:nvSpPr>
        <p:spPr>
          <a:xfrm>
            <a:off x="715001" y="1299990"/>
            <a:ext cx="6600642" cy="522896"/>
          </a:xfrm>
          <a:prstGeom prst="rect">
            <a:avLst/>
          </a:prstGeom>
        </p:spPr>
        <p:txBody>
          <a:bodyPr lIns="91440" tIns="45720" rIns="91440" bIns="45720" anchor="t"/>
          <a:lstStyle>
            <a:lvl1pPr marL="228594" indent="-228594" algn="l" defTabSz="914377" rtl="0" eaLnBrk="1" latinLnBrk="0" hangingPunct="1">
              <a:lnSpc>
                <a:spcPct val="100000"/>
              </a:lnSpc>
              <a:spcBef>
                <a:spcPts val="1000"/>
              </a:spcBef>
              <a:buClr>
                <a:schemeClr val="accent1"/>
              </a:buClr>
              <a:buFont typeface="Arial" panose="020B0604020202020204" pitchFamily="34" charset="0"/>
              <a:buChar char="•"/>
              <a:defRPr sz="2133" b="0" i="0" kern="1200">
                <a:solidFill>
                  <a:schemeClr val="tx1"/>
                </a:solidFill>
                <a:latin typeface="Poppins Light" pitchFamily="2" charset="77"/>
                <a:ea typeface="+mn-ea"/>
                <a:cs typeface="Poppins Light" pitchFamily="2" charset="77"/>
              </a:defRPr>
            </a:lvl1pPr>
            <a:lvl2pPr marL="685783" indent="-228594" algn="l" defTabSz="914377" rtl="0" eaLnBrk="1" latinLnBrk="0" hangingPunct="1">
              <a:lnSpc>
                <a:spcPct val="100000"/>
              </a:lnSpc>
              <a:spcBef>
                <a:spcPts val="500"/>
              </a:spcBef>
              <a:buClr>
                <a:schemeClr val="accent1"/>
              </a:buClr>
              <a:buFont typeface="Arial" panose="020B0604020202020204" pitchFamily="34" charset="0"/>
              <a:buChar char="•"/>
              <a:defRPr sz="1867" b="0" i="0" kern="1200">
                <a:solidFill>
                  <a:schemeClr val="tx2"/>
                </a:solidFill>
                <a:latin typeface="Poppins Light" pitchFamily="2" charset="77"/>
                <a:ea typeface="+mn-ea"/>
                <a:cs typeface="Poppins Light" pitchFamily="2" charset="77"/>
              </a:defRPr>
            </a:lvl2pPr>
            <a:lvl3pPr marL="1142971" indent="-228594" algn="l" defTabSz="914377" rtl="0" eaLnBrk="1" latinLnBrk="0" hangingPunct="1">
              <a:lnSpc>
                <a:spcPct val="100000"/>
              </a:lnSpc>
              <a:spcBef>
                <a:spcPts val="500"/>
              </a:spcBef>
              <a:buClr>
                <a:schemeClr val="accent1"/>
              </a:buClr>
              <a:buFont typeface="Arial" panose="020B0604020202020204" pitchFamily="34" charset="0"/>
              <a:buChar char="•"/>
              <a:defRPr sz="1600" b="0" i="0" kern="1200">
                <a:solidFill>
                  <a:schemeClr val="tx2"/>
                </a:solidFill>
                <a:latin typeface="Poppins Light" pitchFamily="2" charset="77"/>
                <a:ea typeface="+mn-ea"/>
                <a:cs typeface="Poppins Light" pitchFamily="2" charset="77"/>
              </a:defRPr>
            </a:lvl3pPr>
            <a:lvl4pPr marL="1600160" indent="-228594" algn="l" defTabSz="914377" rtl="0" eaLnBrk="1" latinLnBrk="0" hangingPunct="1">
              <a:lnSpc>
                <a:spcPct val="100000"/>
              </a:lnSpc>
              <a:spcBef>
                <a:spcPts val="500"/>
              </a:spcBef>
              <a:buClr>
                <a:schemeClr val="accent1"/>
              </a:buClr>
              <a:buFont typeface="Arial" panose="020B0604020202020204" pitchFamily="34" charset="0"/>
              <a:buChar char="•"/>
              <a:defRPr sz="1333" b="0" i="0" kern="1200">
                <a:solidFill>
                  <a:schemeClr val="bg2">
                    <a:lumMod val="50000"/>
                  </a:schemeClr>
                </a:solidFill>
                <a:latin typeface="Poppins Light" pitchFamily="2" charset="77"/>
                <a:ea typeface="+mn-ea"/>
                <a:cs typeface="Poppins Light" pitchFamily="2" charset="77"/>
              </a:defRPr>
            </a:lvl4pPr>
            <a:lvl5pPr marL="2057349" indent="-228594" algn="l" defTabSz="914377" rtl="0" eaLnBrk="1" latinLnBrk="0" hangingPunct="1">
              <a:lnSpc>
                <a:spcPct val="100000"/>
              </a:lnSpc>
              <a:spcBef>
                <a:spcPts val="500"/>
              </a:spcBef>
              <a:buClr>
                <a:schemeClr val="accent1"/>
              </a:buClr>
              <a:buFont typeface="Arial" panose="020B0604020202020204" pitchFamily="34" charset="0"/>
              <a:buChar char="•"/>
              <a:defRPr sz="1333" b="0" i="0" kern="1200">
                <a:solidFill>
                  <a:schemeClr val="bg2">
                    <a:lumMod val="50000"/>
                  </a:schemeClr>
                </a:solidFill>
                <a:latin typeface="Poppins Light" pitchFamily="2" charset="77"/>
                <a:ea typeface="+mn-ea"/>
                <a:cs typeface="Poppins Light" pitchFamily="2" charset="77"/>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3399"/>
              </a:buClr>
              <a:buNone/>
              <a:defRPr/>
            </a:pPr>
            <a:r>
              <a:rPr lang="en-US" sz="2200" b="1">
                <a:solidFill>
                  <a:srgbClr val="003399"/>
                </a:solidFill>
                <a:latin typeface="Poppins"/>
                <a:cs typeface="Poppins"/>
              </a:rPr>
              <a:t>Data only matters when it drives action</a:t>
            </a:r>
          </a:p>
        </p:txBody>
      </p:sp>
      <p:pic>
        <p:nvPicPr>
          <p:cNvPr id="5" name="Picture 4" descr="A person wearing glasses and a blue shirt&#10;&#10;AI-generated content may be incorrect.">
            <a:extLst>
              <a:ext uri="{FF2B5EF4-FFF2-40B4-BE49-F238E27FC236}">
                <a16:creationId xmlns:a16="http://schemas.microsoft.com/office/drawing/2014/main" id="{FFB90115-63AF-F747-16CA-1054BD76B97F}"/>
              </a:ext>
            </a:extLst>
          </p:cNvPr>
          <p:cNvPicPr>
            <a:picLocks noChangeAspect="1"/>
          </p:cNvPicPr>
          <p:nvPr/>
        </p:nvPicPr>
        <p:blipFill>
          <a:blip r:embed="rId4"/>
          <a:srcRect l="9919" r="9919"/>
          <a:stretch>
            <a:fillRect/>
          </a:stretch>
        </p:blipFill>
        <p:spPr>
          <a:xfrm>
            <a:off x="9784463" y="5346960"/>
            <a:ext cx="609872" cy="7607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descr="A person smiling for the camera&#10;&#10;AI-generated content may be incorrect.">
            <a:extLst>
              <a:ext uri="{FF2B5EF4-FFF2-40B4-BE49-F238E27FC236}">
                <a16:creationId xmlns:a16="http://schemas.microsoft.com/office/drawing/2014/main" id="{57C09683-A05B-D7AF-EC57-38AF4857E9F4}"/>
              </a:ext>
            </a:extLst>
          </p:cNvPr>
          <p:cNvPicPr>
            <a:picLocks noChangeAspect="1"/>
          </p:cNvPicPr>
          <p:nvPr/>
        </p:nvPicPr>
        <p:blipFill>
          <a:blip r:embed="rId5"/>
          <a:srcRect l="21266" r="21266"/>
          <a:stretch>
            <a:fillRect/>
          </a:stretch>
        </p:blipFill>
        <p:spPr>
          <a:xfrm>
            <a:off x="10689339" y="5346960"/>
            <a:ext cx="609872" cy="7607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Arrow: Right 17">
            <a:extLst>
              <a:ext uri="{FF2B5EF4-FFF2-40B4-BE49-F238E27FC236}">
                <a16:creationId xmlns:a16="http://schemas.microsoft.com/office/drawing/2014/main" id="{55BCBE98-9E36-6A2A-FFC8-2DA57E08D4BA}"/>
              </a:ext>
            </a:extLst>
          </p:cNvPr>
          <p:cNvSpPr/>
          <p:nvPr/>
        </p:nvSpPr>
        <p:spPr>
          <a:xfrm>
            <a:off x="4033958" y="2229599"/>
            <a:ext cx="1399080" cy="645296"/>
          </a:xfrm>
          <a:prstGeom prst="rightArrow">
            <a:avLst>
              <a:gd name="adj1" fmla="val 73255"/>
              <a:gd name="adj2" fmla="val 50000"/>
            </a:avLst>
          </a:prstGeom>
          <a:solidFill>
            <a:srgbClr val="0061E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609570">
              <a:defRPr/>
            </a:pPr>
            <a:r>
              <a:rPr lang="en-US" sz="1200">
                <a:solidFill>
                  <a:schemeClr val="bg1"/>
                </a:solidFill>
                <a:latin typeface="Poppins" panose="00000500000000000000" pitchFamily="2" charset="0"/>
                <a:cs typeface="Poppins" panose="00000500000000000000" pitchFamily="2" charset="0"/>
              </a:rPr>
              <a:t>Action</a:t>
            </a:r>
          </a:p>
        </p:txBody>
      </p:sp>
      <p:sp>
        <p:nvSpPr>
          <p:cNvPr id="6" name="Rectangle 5">
            <a:extLst>
              <a:ext uri="{FF2B5EF4-FFF2-40B4-BE49-F238E27FC236}">
                <a16:creationId xmlns:a16="http://schemas.microsoft.com/office/drawing/2014/main" id="{07A680AB-DA17-E71D-F97B-829D550078FE}"/>
              </a:ext>
            </a:extLst>
          </p:cNvPr>
          <p:cNvSpPr/>
          <p:nvPr/>
        </p:nvSpPr>
        <p:spPr>
          <a:xfrm>
            <a:off x="1062037" y="3712368"/>
            <a:ext cx="209550" cy="200025"/>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E2F116B-1776-7E2A-3042-F1C487AC3564}"/>
              </a:ext>
            </a:extLst>
          </p:cNvPr>
          <p:cNvSpPr/>
          <p:nvPr/>
        </p:nvSpPr>
        <p:spPr>
          <a:xfrm>
            <a:off x="1062037" y="4074318"/>
            <a:ext cx="209550" cy="200025"/>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2B06CF1-74CF-9A4C-0656-DC038DF44AD2}"/>
              </a:ext>
            </a:extLst>
          </p:cNvPr>
          <p:cNvSpPr/>
          <p:nvPr/>
        </p:nvSpPr>
        <p:spPr>
          <a:xfrm>
            <a:off x="1062037" y="4493418"/>
            <a:ext cx="209550" cy="200025"/>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D658183-C9B4-0389-A247-FBADDA0D1D8E}"/>
              </a:ext>
            </a:extLst>
          </p:cNvPr>
          <p:cNvSpPr/>
          <p:nvPr/>
        </p:nvSpPr>
        <p:spPr>
          <a:xfrm>
            <a:off x="1062037" y="5150643"/>
            <a:ext cx="209550" cy="200025"/>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9523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7C65E-7B5F-F945-91DF-437307F97E44}"/>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F957FA5C-A863-A066-1268-53408B534366}"/>
              </a:ext>
            </a:extLst>
          </p:cNvPr>
          <p:cNvPicPr>
            <a:picLocks noChangeAspect="1"/>
          </p:cNvPicPr>
          <p:nvPr/>
        </p:nvPicPr>
        <p:blipFill>
          <a:blip r:embed="rId3"/>
          <a:stretch>
            <a:fillRect/>
          </a:stretch>
        </p:blipFill>
        <p:spPr>
          <a:xfrm>
            <a:off x="0" y="0"/>
            <a:ext cx="12192000" cy="6858000"/>
          </a:xfrm>
          <a:prstGeom prst="rect">
            <a:avLst/>
          </a:prstGeom>
        </p:spPr>
      </p:pic>
      <p:pic>
        <p:nvPicPr>
          <p:cNvPr id="3" name="Image 1" descr="preencoded.png">
            <a:extLst>
              <a:ext uri="{FF2B5EF4-FFF2-40B4-BE49-F238E27FC236}">
                <a16:creationId xmlns:a16="http://schemas.microsoft.com/office/drawing/2014/main" id="{AD7D0EF9-4E8A-7FF0-529A-078ADC5B121C}"/>
              </a:ext>
            </a:extLst>
          </p:cNvPr>
          <p:cNvPicPr>
            <a:picLocks noChangeAspect="1"/>
          </p:cNvPicPr>
          <p:nvPr/>
        </p:nvPicPr>
        <p:blipFill>
          <a:blip r:embed="rId4">
            <a:alphaModFix amt="2000"/>
          </a:blip>
          <a:stretch>
            <a:fillRect/>
          </a:stretch>
        </p:blipFill>
        <p:spPr>
          <a:xfrm>
            <a:off x="4379" y="0"/>
            <a:ext cx="12192000" cy="6858000"/>
          </a:xfrm>
          <a:prstGeom prst="rect">
            <a:avLst/>
          </a:prstGeom>
        </p:spPr>
      </p:pic>
      <p:sp>
        <p:nvSpPr>
          <p:cNvPr id="4" name="Text 0">
            <a:extLst>
              <a:ext uri="{FF2B5EF4-FFF2-40B4-BE49-F238E27FC236}">
                <a16:creationId xmlns:a16="http://schemas.microsoft.com/office/drawing/2014/main" id="{8D209F0C-54D1-B42F-E9C2-535A581FACCF}"/>
              </a:ext>
            </a:extLst>
          </p:cNvPr>
          <p:cNvSpPr/>
          <p:nvPr/>
        </p:nvSpPr>
        <p:spPr>
          <a:xfrm>
            <a:off x="1713298" y="2555696"/>
            <a:ext cx="9317199" cy="2770759"/>
          </a:xfrm>
          <a:prstGeom prst="rect">
            <a:avLst/>
          </a:prstGeom>
          <a:noFill/>
          <a:ln/>
        </p:spPr>
        <p:txBody>
          <a:bodyPr wrap="square" lIns="0" tIns="0" rIns="0" bIns="0" rtlCol="0" anchor="t">
            <a:spAutoFit/>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nSpc>
                <a:spcPts val="5467"/>
              </a:lnSpc>
            </a:pPr>
            <a:r>
              <a:rPr lang="en-US" sz="3800" b="1">
                <a:solidFill>
                  <a:srgbClr val="003399"/>
                </a:solidFill>
                <a:latin typeface="Noto Sans"/>
                <a:ea typeface="Noto Sans"/>
                <a:cs typeface="Noto Sans"/>
              </a:rPr>
              <a:t>Even great programs hit roadblocks — what are the most common ones?</a:t>
            </a:r>
          </a:p>
          <a:p>
            <a:pPr>
              <a:lnSpc>
                <a:spcPts val="5467"/>
              </a:lnSpc>
            </a:pPr>
            <a:endParaRPr lang="en-US" sz="3800" b="1">
              <a:solidFill>
                <a:srgbClr val="003399"/>
              </a:solidFill>
              <a:latin typeface="Noto Sans" pitchFamily="34" charset="0"/>
              <a:ea typeface="Noto Sans" pitchFamily="34" charset="-122"/>
              <a:cs typeface="Noto Sans" pitchFamily="34" charset="-120"/>
            </a:endParaRPr>
          </a:p>
          <a:p>
            <a:pPr marL="0" indent="0" algn="l">
              <a:lnSpc>
                <a:spcPts val="5467"/>
              </a:lnSpc>
              <a:buNone/>
            </a:pPr>
            <a:endParaRPr lang="en-US" sz="3800" b="1">
              <a:solidFill>
                <a:srgbClr val="003399"/>
              </a:solidFill>
              <a:latin typeface="Noto Sans"/>
              <a:ea typeface="Noto Sans"/>
              <a:cs typeface="Noto Sans"/>
            </a:endParaRPr>
          </a:p>
        </p:txBody>
      </p:sp>
      <p:sp>
        <p:nvSpPr>
          <p:cNvPr id="5" name="Text 1">
            <a:extLst>
              <a:ext uri="{FF2B5EF4-FFF2-40B4-BE49-F238E27FC236}">
                <a16:creationId xmlns:a16="http://schemas.microsoft.com/office/drawing/2014/main" id="{FD2D297C-5CB3-FDB7-CFA6-D28EC4465B67}"/>
              </a:ext>
            </a:extLst>
          </p:cNvPr>
          <p:cNvSpPr/>
          <p:nvPr/>
        </p:nvSpPr>
        <p:spPr>
          <a:xfrm>
            <a:off x="762000" y="6371132"/>
            <a:ext cx="347829" cy="182742"/>
          </a:xfrm>
          <a:prstGeom prst="rect">
            <a:avLst/>
          </a:prstGeom>
          <a:noFill/>
          <a:ln/>
        </p:spPr>
        <p:txBody>
          <a:bodyPr wrap="square" lIns="0" tIns="0" rIns="0" bIns="0" rtlCol="0" anchor="t">
            <a:spAutoFit/>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lgn="l">
              <a:lnSpc>
                <a:spcPts val="1600"/>
              </a:lnSpc>
              <a:buNone/>
            </a:pPr>
            <a:r>
              <a:rPr lang="en-US" sz="900" b="1">
                <a:solidFill>
                  <a:srgbClr val="003399"/>
                </a:solidFill>
                <a:latin typeface="Noto Sans"/>
                <a:ea typeface="Noto Sans"/>
                <a:cs typeface="Noto Sans"/>
              </a:rPr>
              <a:t>11</a:t>
            </a:r>
          </a:p>
        </p:txBody>
      </p:sp>
      <p:sp>
        <p:nvSpPr>
          <p:cNvPr id="6" name="Text 2">
            <a:extLst>
              <a:ext uri="{FF2B5EF4-FFF2-40B4-BE49-F238E27FC236}">
                <a16:creationId xmlns:a16="http://schemas.microsoft.com/office/drawing/2014/main" id="{5DA152E2-623E-7A81-8B3C-832D92584902}"/>
              </a:ext>
            </a:extLst>
          </p:cNvPr>
          <p:cNvSpPr/>
          <p:nvPr/>
        </p:nvSpPr>
        <p:spPr>
          <a:xfrm>
            <a:off x="8634562" y="6496051"/>
            <a:ext cx="3176439" cy="152927"/>
          </a:xfrm>
          <a:prstGeom prst="rect">
            <a:avLst/>
          </a:prstGeom>
          <a:noFill/>
          <a:ln/>
        </p:spPr>
        <p:txBody>
          <a:bodyPr wrap="square" lIns="0" tIns="0" rIns="0" bIns="0" rtlCol="0" anchor="t">
            <a:spAutoFit/>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lgn="l">
              <a:lnSpc>
                <a:spcPts val="1333"/>
              </a:lnSpc>
              <a:buNone/>
            </a:pPr>
            <a:r>
              <a:rPr lang="en-US" sz="828">
                <a:solidFill>
                  <a:srgbClr val="000000">
                    <a:alpha val="50000"/>
                  </a:srgbClr>
                </a:solidFill>
                <a:latin typeface="Noto Sans" pitchFamily="34" charset="0"/>
                <a:ea typeface="Noto Sans" pitchFamily="34" charset="-122"/>
                <a:cs typeface="Noto Sans" pitchFamily="34" charset="-120"/>
              </a:rPr>
              <a:t>Confidential material. Not intended for further distribution.</a:t>
            </a:r>
            <a:endParaRPr lang="en-US" sz="828"/>
          </a:p>
        </p:txBody>
      </p:sp>
    </p:spTree>
    <p:extLst>
      <p:ext uri="{BB962C8B-B14F-4D97-AF65-F5344CB8AC3E}">
        <p14:creationId xmlns:p14="http://schemas.microsoft.com/office/powerpoint/2010/main" val="3514567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B5ADC-75E7-926E-A468-D10B2CC0DF22}"/>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4E75B2B9-DD54-9322-FC59-C63B75EA8D43}"/>
              </a:ext>
            </a:extLst>
          </p:cNvPr>
          <p:cNvSpPr txBox="1"/>
          <p:nvPr/>
        </p:nvSpPr>
        <p:spPr>
          <a:xfrm>
            <a:off x="780711" y="2223622"/>
            <a:ext cx="5711529" cy="2446824"/>
          </a:xfrm>
          <a:prstGeom prst="rect">
            <a:avLst/>
          </a:prstGeom>
          <a:noFill/>
        </p:spPr>
        <p:txBody>
          <a:bodyPr wrap="square" lIns="91440" tIns="45720" rIns="91440" bIns="45720" rtlCol="0" anchor="t">
            <a:spAutoFit/>
          </a:bodyPr>
          <a:lstStyle/>
          <a:p>
            <a:pPr marL="285750" indent="-285750">
              <a:buClr>
                <a:srgbClr val="34BEA6"/>
              </a:buClr>
              <a:buFont typeface="Arial"/>
              <a:buChar char="•"/>
              <a:defRPr/>
            </a:pPr>
            <a:endParaRPr lang="en-US" sz="1700">
              <a:latin typeface="Poppins"/>
              <a:cs typeface="Poppins"/>
            </a:endParaRPr>
          </a:p>
          <a:p>
            <a:pPr marL="285750" indent="-285750">
              <a:buFont typeface="Arial"/>
              <a:buChar char="•"/>
              <a:defRPr/>
            </a:pPr>
            <a:r>
              <a:rPr lang="en-US" sz="1700">
                <a:solidFill>
                  <a:srgbClr val="111F38"/>
                </a:solidFill>
                <a:latin typeface="Poppins"/>
                <a:cs typeface="Poppins"/>
              </a:rPr>
              <a:t>Poor setup = alert fatigue and desensitization</a:t>
            </a:r>
          </a:p>
          <a:p>
            <a:pPr marL="285750" indent="-285750">
              <a:buFont typeface="Arial"/>
              <a:buChar char="•"/>
              <a:defRPr/>
            </a:pPr>
            <a:endParaRPr lang="en-US" sz="1700">
              <a:solidFill>
                <a:srgbClr val="111F38"/>
              </a:solidFill>
              <a:latin typeface="Poppins"/>
              <a:cs typeface="Poppins"/>
            </a:endParaRPr>
          </a:p>
          <a:p>
            <a:pPr marL="285750" indent="-285750">
              <a:buFont typeface="Arial"/>
              <a:buChar char="•"/>
              <a:defRPr/>
            </a:pPr>
            <a:r>
              <a:rPr lang="en-US" sz="1700">
                <a:solidFill>
                  <a:srgbClr val="111F38"/>
                </a:solidFill>
                <a:latin typeface="Poppins"/>
                <a:cs typeface="Poppins"/>
              </a:rPr>
              <a:t>No RCA or failure understanding = chasing symptoms</a:t>
            </a:r>
          </a:p>
          <a:p>
            <a:pPr marL="285750" indent="-285750">
              <a:buFont typeface="Arial"/>
              <a:buChar char="•"/>
              <a:defRPr/>
            </a:pPr>
            <a:endParaRPr lang="en-US" sz="1700">
              <a:solidFill>
                <a:srgbClr val="111F38"/>
              </a:solidFill>
              <a:latin typeface="Poppins"/>
              <a:cs typeface="Poppins"/>
            </a:endParaRPr>
          </a:p>
          <a:p>
            <a:pPr marL="285750" indent="-285750">
              <a:buFont typeface="Arial"/>
              <a:buChar char="•"/>
              <a:defRPr/>
            </a:pPr>
            <a:r>
              <a:rPr lang="en-US" sz="1700">
                <a:solidFill>
                  <a:srgbClr val="111F38"/>
                </a:solidFill>
                <a:latin typeface="Poppins"/>
                <a:cs typeface="Poppins"/>
              </a:rPr>
              <a:t>Eliminating defects creates reliability — not just finding them</a:t>
            </a:r>
          </a:p>
          <a:p>
            <a:pPr marL="285750" indent="-285750">
              <a:buFont typeface="Arial"/>
              <a:buChar char="•"/>
              <a:defRPr/>
            </a:pPr>
            <a:endParaRPr lang="en-US" sz="1700">
              <a:solidFill>
                <a:srgbClr val="111F38"/>
              </a:solidFill>
              <a:latin typeface="Poppins" panose="00000500000000000000" pitchFamily="2" charset="0"/>
              <a:cs typeface="Poppins" panose="00000500000000000000" pitchFamily="2" charset="0"/>
            </a:endParaRPr>
          </a:p>
        </p:txBody>
      </p:sp>
      <p:sp>
        <p:nvSpPr>
          <p:cNvPr id="4" name="Footer Placeholder 3">
            <a:extLst>
              <a:ext uri="{FF2B5EF4-FFF2-40B4-BE49-F238E27FC236}">
                <a16:creationId xmlns:a16="http://schemas.microsoft.com/office/drawing/2014/main" id="{C649BD0D-DADA-FCB9-1375-AADD0E36DF0D}"/>
              </a:ext>
            </a:extLst>
          </p:cNvPr>
          <p:cNvSpPr>
            <a:spLocks noGrp="1"/>
          </p:cNvSpPr>
          <p:nvPr>
            <p:ph type="ftr" sz="quarter" idx="11"/>
          </p:nvPr>
        </p:nvSpPr>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003399"/>
                </a:solidFill>
                <a:effectLst/>
                <a:uLnTx/>
                <a:uFillTx/>
                <a:latin typeface="Poppins" pitchFamily="2" charset="77"/>
                <a:ea typeface="+mn-ea"/>
                <a:cs typeface="Poppins" pitchFamily="2" charset="77"/>
              </a:rPr>
              <a:t>Conﬁdential material. Not intended for further distribution. </a:t>
            </a:r>
          </a:p>
        </p:txBody>
      </p:sp>
      <p:sp>
        <p:nvSpPr>
          <p:cNvPr id="5" name="Slide Number Placeholder 4">
            <a:extLst>
              <a:ext uri="{FF2B5EF4-FFF2-40B4-BE49-F238E27FC236}">
                <a16:creationId xmlns:a16="http://schemas.microsoft.com/office/drawing/2014/main" id="{8EB96647-936E-5D96-00D5-FC9AC21A5667}"/>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4DA7D20-7FA4-8148-B16A-13D30CEFF7F8}" type="slidenum">
              <a:rPr kumimoji="0" lang="en-US" sz="1067" b="0" i="0" u="none" strike="noStrike" kern="1200" cap="none" spc="0" normalizeH="0" baseline="0" noProof="0">
                <a:ln>
                  <a:noFill/>
                </a:ln>
                <a:solidFill>
                  <a:srgbClr val="003399"/>
                </a:solidFill>
                <a:effectLst/>
                <a:uLnTx/>
                <a:uFillTx/>
                <a:latin typeface="Poppins" pitchFamily="2" charset="77"/>
                <a:ea typeface="+mn-ea"/>
                <a:cs typeface="Poppins" pitchFamily="2" charset="77"/>
              </a:rPr>
              <a:pPr marL="0" marR="0" lvl="0" indent="0" algn="r" defTabSz="609585" rtl="0" eaLnBrk="1" fontAlgn="auto" latinLnBrk="0" hangingPunct="1">
                <a:lnSpc>
                  <a:spcPct val="100000"/>
                </a:lnSpc>
                <a:spcBef>
                  <a:spcPts val="0"/>
                </a:spcBef>
                <a:spcAft>
                  <a:spcPts val="0"/>
                </a:spcAft>
                <a:buClrTx/>
                <a:buSzTx/>
                <a:buFontTx/>
                <a:buNone/>
                <a:tabLst/>
                <a:defRPr/>
              </a:pPr>
              <a:t>12</a:t>
            </a:fld>
            <a:endParaRPr kumimoji="0" lang="en-US" sz="1067" b="0" i="0" u="none" strike="noStrike" kern="1200" cap="none" spc="0" normalizeH="0" baseline="0" noProof="0">
              <a:ln>
                <a:noFill/>
              </a:ln>
              <a:solidFill>
                <a:srgbClr val="003399"/>
              </a:solidFill>
              <a:effectLst/>
              <a:uLnTx/>
              <a:uFillTx/>
              <a:latin typeface="Poppins" pitchFamily="2" charset="77"/>
              <a:ea typeface="+mn-ea"/>
              <a:cs typeface="Poppins" pitchFamily="2" charset="77"/>
            </a:endParaRPr>
          </a:p>
        </p:txBody>
      </p:sp>
      <p:sp>
        <p:nvSpPr>
          <p:cNvPr id="6" name="Title 5">
            <a:extLst>
              <a:ext uri="{FF2B5EF4-FFF2-40B4-BE49-F238E27FC236}">
                <a16:creationId xmlns:a16="http://schemas.microsoft.com/office/drawing/2014/main" id="{8F60C1C4-C2CA-D208-AE28-3956AACADC0B}"/>
              </a:ext>
            </a:extLst>
          </p:cNvPr>
          <p:cNvSpPr>
            <a:spLocks noGrp="1"/>
          </p:cNvSpPr>
          <p:nvPr>
            <p:ph type="title"/>
          </p:nvPr>
        </p:nvSpPr>
        <p:spPr>
          <a:xfrm>
            <a:off x="1334404" y="365126"/>
            <a:ext cx="8337785" cy="514139"/>
          </a:xfrm>
        </p:spPr>
        <p:txBody>
          <a:bodyPr>
            <a:normAutofit/>
          </a:bodyPr>
          <a:lstStyle/>
          <a:p>
            <a:r>
              <a:rPr lang="en-US">
                <a:latin typeface="Poppins"/>
                <a:cs typeface="Poppins"/>
              </a:rPr>
              <a:t>The Consequences of “Alert Overload”</a:t>
            </a:r>
            <a:endParaRPr lang="en-US"/>
          </a:p>
        </p:txBody>
      </p:sp>
      <p:pic>
        <p:nvPicPr>
          <p:cNvPr id="8" name="Graphic 7">
            <a:extLst>
              <a:ext uri="{FF2B5EF4-FFF2-40B4-BE49-F238E27FC236}">
                <a16:creationId xmlns:a16="http://schemas.microsoft.com/office/drawing/2014/main" id="{E3CB312B-6E59-01E6-7347-A1DBA073F6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00009" y="5558881"/>
            <a:ext cx="3052628" cy="288762"/>
          </a:xfrm>
          <a:prstGeom prst="rect">
            <a:avLst/>
          </a:prstGeom>
        </p:spPr>
      </p:pic>
      <p:sp>
        <p:nvSpPr>
          <p:cNvPr id="3" name="Text Placeholder 5">
            <a:extLst>
              <a:ext uri="{FF2B5EF4-FFF2-40B4-BE49-F238E27FC236}">
                <a16:creationId xmlns:a16="http://schemas.microsoft.com/office/drawing/2014/main" id="{ABDF8C7B-34CD-5E0B-C361-C24DE505ABBB}"/>
              </a:ext>
            </a:extLst>
          </p:cNvPr>
          <p:cNvSpPr txBox="1">
            <a:spLocks/>
          </p:cNvSpPr>
          <p:nvPr/>
        </p:nvSpPr>
        <p:spPr>
          <a:xfrm>
            <a:off x="792734" y="1527823"/>
            <a:ext cx="7476503" cy="514138"/>
          </a:xfrm>
          <a:prstGeom prst="rect">
            <a:avLst/>
          </a:prstGeom>
        </p:spPr>
        <p:txBody>
          <a:bodyPr lIns="91440" tIns="45720" rIns="91440" bIns="45720" anchor="t"/>
          <a:lstStyle>
            <a:lvl1pPr marL="228594" indent="-228594" algn="l" defTabSz="914377" rtl="0" eaLnBrk="1" latinLnBrk="0" hangingPunct="1">
              <a:lnSpc>
                <a:spcPct val="100000"/>
              </a:lnSpc>
              <a:spcBef>
                <a:spcPts val="1000"/>
              </a:spcBef>
              <a:buClr>
                <a:schemeClr val="accent1"/>
              </a:buClr>
              <a:buFont typeface="Arial" panose="020B0604020202020204" pitchFamily="34" charset="0"/>
              <a:buChar char="•"/>
              <a:defRPr sz="2133" b="0" i="0" kern="1200">
                <a:solidFill>
                  <a:schemeClr val="tx1"/>
                </a:solidFill>
                <a:latin typeface="Poppins Light" pitchFamily="2" charset="77"/>
                <a:ea typeface="+mn-ea"/>
                <a:cs typeface="Poppins Light" pitchFamily="2" charset="77"/>
              </a:defRPr>
            </a:lvl1pPr>
            <a:lvl2pPr marL="685783" indent="-228594" algn="l" defTabSz="914377" rtl="0" eaLnBrk="1" latinLnBrk="0" hangingPunct="1">
              <a:lnSpc>
                <a:spcPct val="100000"/>
              </a:lnSpc>
              <a:spcBef>
                <a:spcPts val="500"/>
              </a:spcBef>
              <a:buClr>
                <a:schemeClr val="accent1"/>
              </a:buClr>
              <a:buFont typeface="Arial" panose="020B0604020202020204" pitchFamily="34" charset="0"/>
              <a:buChar char="•"/>
              <a:defRPr sz="1867" b="0" i="0" kern="1200">
                <a:solidFill>
                  <a:schemeClr val="tx2"/>
                </a:solidFill>
                <a:latin typeface="Poppins Light" pitchFamily="2" charset="77"/>
                <a:ea typeface="+mn-ea"/>
                <a:cs typeface="Poppins Light" pitchFamily="2" charset="77"/>
              </a:defRPr>
            </a:lvl2pPr>
            <a:lvl3pPr marL="1142971" indent="-228594" algn="l" defTabSz="914377" rtl="0" eaLnBrk="1" latinLnBrk="0" hangingPunct="1">
              <a:lnSpc>
                <a:spcPct val="100000"/>
              </a:lnSpc>
              <a:spcBef>
                <a:spcPts val="500"/>
              </a:spcBef>
              <a:buClr>
                <a:schemeClr val="accent1"/>
              </a:buClr>
              <a:buFont typeface="Arial" panose="020B0604020202020204" pitchFamily="34" charset="0"/>
              <a:buChar char="•"/>
              <a:defRPr sz="1600" b="0" i="0" kern="1200">
                <a:solidFill>
                  <a:schemeClr val="tx2"/>
                </a:solidFill>
                <a:latin typeface="Poppins Light" pitchFamily="2" charset="77"/>
                <a:ea typeface="+mn-ea"/>
                <a:cs typeface="Poppins Light" pitchFamily="2" charset="77"/>
              </a:defRPr>
            </a:lvl3pPr>
            <a:lvl4pPr marL="1600160" indent="-228594" algn="l" defTabSz="914377" rtl="0" eaLnBrk="1" latinLnBrk="0" hangingPunct="1">
              <a:lnSpc>
                <a:spcPct val="100000"/>
              </a:lnSpc>
              <a:spcBef>
                <a:spcPts val="500"/>
              </a:spcBef>
              <a:buClr>
                <a:schemeClr val="accent1"/>
              </a:buClr>
              <a:buFont typeface="Arial" panose="020B0604020202020204" pitchFamily="34" charset="0"/>
              <a:buChar char="•"/>
              <a:defRPr sz="1333" b="0" i="0" kern="1200">
                <a:solidFill>
                  <a:schemeClr val="bg2">
                    <a:lumMod val="50000"/>
                  </a:schemeClr>
                </a:solidFill>
                <a:latin typeface="Poppins Light" pitchFamily="2" charset="77"/>
                <a:ea typeface="+mn-ea"/>
                <a:cs typeface="Poppins Light" pitchFamily="2" charset="77"/>
              </a:defRPr>
            </a:lvl4pPr>
            <a:lvl5pPr marL="2057349" indent="-228594" algn="l" defTabSz="914377" rtl="0" eaLnBrk="1" latinLnBrk="0" hangingPunct="1">
              <a:lnSpc>
                <a:spcPct val="100000"/>
              </a:lnSpc>
              <a:spcBef>
                <a:spcPts val="500"/>
              </a:spcBef>
              <a:buClr>
                <a:schemeClr val="accent1"/>
              </a:buClr>
              <a:buFont typeface="Arial" panose="020B0604020202020204" pitchFamily="34" charset="0"/>
              <a:buChar char="•"/>
              <a:defRPr sz="1333" b="0" i="0" kern="1200">
                <a:solidFill>
                  <a:schemeClr val="bg2">
                    <a:lumMod val="50000"/>
                  </a:schemeClr>
                </a:solidFill>
                <a:latin typeface="Poppins Light" pitchFamily="2" charset="77"/>
                <a:ea typeface="+mn-ea"/>
                <a:cs typeface="Poppins Light" pitchFamily="2" charset="77"/>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3399"/>
              </a:buClr>
              <a:buNone/>
              <a:defRPr/>
            </a:pPr>
            <a:r>
              <a:rPr lang="en-US" sz="2200" b="1">
                <a:solidFill>
                  <a:srgbClr val="003399"/>
                </a:solidFill>
                <a:latin typeface="Poppins"/>
                <a:cs typeface="Poppins"/>
              </a:rPr>
              <a:t>Too many alerts without context kills credibility</a:t>
            </a:r>
          </a:p>
        </p:txBody>
      </p:sp>
      <p:pic>
        <p:nvPicPr>
          <p:cNvPr id="18" name="Picture 17" descr="A person smiling for the camera&#10;&#10;AI-generated content may be incorrect.">
            <a:extLst>
              <a:ext uri="{FF2B5EF4-FFF2-40B4-BE49-F238E27FC236}">
                <a16:creationId xmlns:a16="http://schemas.microsoft.com/office/drawing/2014/main" id="{230914F4-3E96-37A7-72C0-63C26DC6EB5B}"/>
              </a:ext>
            </a:extLst>
          </p:cNvPr>
          <p:cNvPicPr>
            <a:picLocks noChangeAspect="1"/>
          </p:cNvPicPr>
          <p:nvPr/>
        </p:nvPicPr>
        <p:blipFill>
          <a:blip r:embed="rId5"/>
          <a:srcRect l="21266" r="21266"/>
          <a:stretch>
            <a:fillRect/>
          </a:stretch>
        </p:blipFill>
        <p:spPr>
          <a:xfrm>
            <a:off x="7107939" y="5318385"/>
            <a:ext cx="609872" cy="7607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Graphic 23" descr="Warning with solid fill">
            <a:extLst>
              <a:ext uri="{FF2B5EF4-FFF2-40B4-BE49-F238E27FC236}">
                <a16:creationId xmlns:a16="http://schemas.microsoft.com/office/drawing/2014/main" id="{7E2F45A4-89DB-7D8A-6BE8-84A3FA9B50C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84914" y="1714283"/>
            <a:ext cx="2613571" cy="2718674"/>
          </a:xfrm>
          <a:prstGeom prst="rect">
            <a:avLst/>
          </a:prstGeom>
        </p:spPr>
      </p:pic>
      <p:sp>
        <p:nvSpPr>
          <p:cNvPr id="7" name="Rectangle 6">
            <a:extLst>
              <a:ext uri="{FF2B5EF4-FFF2-40B4-BE49-F238E27FC236}">
                <a16:creationId xmlns:a16="http://schemas.microsoft.com/office/drawing/2014/main" id="{AAA7A642-A4F5-BEFD-31C3-E34691AA0A64}"/>
              </a:ext>
            </a:extLst>
          </p:cNvPr>
          <p:cNvSpPr/>
          <p:nvPr/>
        </p:nvSpPr>
        <p:spPr>
          <a:xfrm>
            <a:off x="851830" y="3791196"/>
            <a:ext cx="209550" cy="200025"/>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D23FB12-687E-57F4-D222-D12A1BBCFB1D}"/>
              </a:ext>
            </a:extLst>
          </p:cNvPr>
          <p:cNvSpPr/>
          <p:nvPr/>
        </p:nvSpPr>
        <p:spPr>
          <a:xfrm>
            <a:off x="846575" y="3076493"/>
            <a:ext cx="209550" cy="200025"/>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059CA63-B1B2-74D9-B3E1-DE45606676B8}"/>
              </a:ext>
            </a:extLst>
          </p:cNvPr>
          <p:cNvSpPr/>
          <p:nvPr/>
        </p:nvSpPr>
        <p:spPr>
          <a:xfrm>
            <a:off x="850078" y="2520539"/>
            <a:ext cx="209550" cy="200025"/>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ED6A2F2-D371-F8DB-D0EB-307513832A1B}"/>
              </a:ext>
            </a:extLst>
          </p:cNvPr>
          <p:cNvSpPr/>
          <p:nvPr/>
        </p:nvSpPr>
        <p:spPr>
          <a:xfrm>
            <a:off x="561974" y="2269331"/>
            <a:ext cx="6281737" cy="2355056"/>
          </a:xfrm>
          <a:prstGeom prst="rect">
            <a:avLst/>
          </a:prstGeom>
          <a:solidFill>
            <a:srgbClr val="F3BC44">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1935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3A085-74F6-23FE-43D3-5BCAA3C3118C}"/>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7CFC299B-99D7-3DBF-7C8F-4B0E9060834F}"/>
              </a:ext>
            </a:extLst>
          </p:cNvPr>
          <p:cNvSpPr>
            <a:spLocks noGrp="1"/>
          </p:cNvSpPr>
          <p:nvPr>
            <p:ph type="ftr" sz="quarter" idx="11"/>
          </p:nvPr>
        </p:nvSpPr>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003399"/>
                </a:solidFill>
                <a:effectLst/>
                <a:uLnTx/>
                <a:uFillTx/>
                <a:latin typeface="Poppins" pitchFamily="2" charset="77"/>
                <a:ea typeface="+mn-ea"/>
                <a:cs typeface="Poppins" pitchFamily="2" charset="77"/>
              </a:rPr>
              <a:t>Conﬁdential material. Not intended for further distribution. </a:t>
            </a:r>
          </a:p>
        </p:txBody>
      </p:sp>
      <p:sp>
        <p:nvSpPr>
          <p:cNvPr id="5" name="Slide Number Placeholder 4">
            <a:extLst>
              <a:ext uri="{FF2B5EF4-FFF2-40B4-BE49-F238E27FC236}">
                <a16:creationId xmlns:a16="http://schemas.microsoft.com/office/drawing/2014/main" id="{BCB57801-4710-F328-AF25-0CD30148F6BD}"/>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4DA7D20-7FA4-8148-B16A-13D30CEFF7F8}" type="slidenum">
              <a:rPr kumimoji="0" lang="en-US" sz="1067" b="0" i="0" u="none" strike="noStrike" kern="1200" cap="none" spc="0" normalizeH="0" baseline="0" noProof="0">
                <a:ln>
                  <a:noFill/>
                </a:ln>
                <a:solidFill>
                  <a:srgbClr val="003399"/>
                </a:solidFill>
                <a:effectLst/>
                <a:uLnTx/>
                <a:uFillTx/>
                <a:latin typeface="Poppins" pitchFamily="2" charset="77"/>
                <a:ea typeface="+mn-ea"/>
                <a:cs typeface="Poppins" pitchFamily="2" charset="77"/>
              </a:rPr>
              <a:pPr marL="0" marR="0" lvl="0" indent="0" algn="r" defTabSz="609585" rtl="0" eaLnBrk="1" fontAlgn="auto" latinLnBrk="0" hangingPunct="1">
                <a:lnSpc>
                  <a:spcPct val="100000"/>
                </a:lnSpc>
                <a:spcBef>
                  <a:spcPts val="0"/>
                </a:spcBef>
                <a:spcAft>
                  <a:spcPts val="0"/>
                </a:spcAft>
                <a:buClrTx/>
                <a:buSzTx/>
                <a:buFontTx/>
                <a:buNone/>
                <a:tabLst/>
                <a:defRPr/>
              </a:pPr>
              <a:t>13</a:t>
            </a:fld>
            <a:endParaRPr kumimoji="0" lang="en-US" sz="1067" b="0" i="0" u="none" strike="noStrike" kern="1200" cap="none" spc="0" normalizeH="0" baseline="0" noProof="0">
              <a:ln>
                <a:noFill/>
              </a:ln>
              <a:solidFill>
                <a:srgbClr val="003399"/>
              </a:solidFill>
              <a:effectLst/>
              <a:uLnTx/>
              <a:uFillTx/>
              <a:latin typeface="Poppins" pitchFamily="2" charset="77"/>
              <a:ea typeface="+mn-ea"/>
              <a:cs typeface="Poppins" pitchFamily="2" charset="77"/>
            </a:endParaRPr>
          </a:p>
        </p:txBody>
      </p:sp>
      <p:sp>
        <p:nvSpPr>
          <p:cNvPr id="6" name="Title 5">
            <a:extLst>
              <a:ext uri="{FF2B5EF4-FFF2-40B4-BE49-F238E27FC236}">
                <a16:creationId xmlns:a16="http://schemas.microsoft.com/office/drawing/2014/main" id="{27214C07-BEF8-0D6D-35E2-A10B656803B7}"/>
              </a:ext>
            </a:extLst>
          </p:cNvPr>
          <p:cNvSpPr>
            <a:spLocks noGrp="1"/>
          </p:cNvSpPr>
          <p:nvPr>
            <p:ph type="title"/>
          </p:nvPr>
        </p:nvSpPr>
        <p:spPr>
          <a:xfrm>
            <a:off x="1334404" y="365126"/>
            <a:ext cx="8337785" cy="514139"/>
          </a:xfrm>
        </p:spPr>
        <p:txBody>
          <a:bodyPr>
            <a:normAutofit/>
          </a:bodyPr>
          <a:lstStyle/>
          <a:p>
            <a:r>
              <a:rPr lang="en-US">
                <a:latin typeface="Poppins"/>
                <a:cs typeface="Poppins"/>
              </a:rPr>
              <a:t>Common Mistakes That Derail Programs</a:t>
            </a:r>
            <a:endParaRPr lang="en-US"/>
          </a:p>
        </p:txBody>
      </p:sp>
      <p:pic>
        <p:nvPicPr>
          <p:cNvPr id="8" name="Graphic 7">
            <a:extLst>
              <a:ext uri="{FF2B5EF4-FFF2-40B4-BE49-F238E27FC236}">
                <a16:creationId xmlns:a16="http://schemas.microsoft.com/office/drawing/2014/main" id="{D6D441EC-0578-FCAC-24BF-13E8D95B64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00009" y="5558881"/>
            <a:ext cx="3052628" cy="288762"/>
          </a:xfrm>
          <a:prstGeom prst="rect">
            <a:avLst/>
          </a:prstGeom>
        </p:spPr>
      </p:pic>
      <p:sp>
        <p:nvSpPr>
          <p:cNvPr id="3" name="Text Placeholder 5">
            <a:extLst>
              <a:ext uri="{FF2B5EF4-FFF2-40B4-BE49-F238E27FC236}">
                <a16:creationId xmlns:a16="http://schemas.microsoft.com/office/drawing/2014/main" id="{9A27E2F5-1998-AAAC-6916-6B5F37D99239}"/>
              </a:ext>
            </a:extLst>
          </p:cNvPr>
          <p:cNvSpPr txBox="1">
            <a:spLocks/>
          </p:cNvSpPr>
          <p:nvPr/>
        </p:nvSpPr>
        <p:spPr>
          <a:xfrm>
            <a:off x="862803" y="1457754"/>
            <a:ext cx="7476503" cy="514138"/>
          </a:xfrm>
          <a:prstGeom prst="rect">
            <a:avLst/>
          </a:prstGeom>
        </p:spPr>
        <p:txBody>
          <a:bodyPr lIns="91440" tIns="45720" rIns="91440" bIns="45720" anchor="t"/>
          <a:lstStyle>
            <a:lvl1pPr marL="228594" indent="-228594" algn="l" defTabSz="914377" rtl="0" eaLnBrk="1" latinLnBrk="0" hangingPunct="1">
              <a:lnSpc>
                <a:spcPct val="100000"/>
              </a:lnSpc>
              <a:spcBef>
                <a:spcPts val="1000"/>
              </a:spcBef>
              <a:buClr>
                <a:schemeClr val="accent1"/>
              </a:buClr>
              <a:buFont typeface="Arial" panose="020B0604020202020204" pitchFamily="34" charset="0"/>
              <a:buChar char="•"/>
              <a:defRPr sz="2133" b="0" i="0" kern="1200">
                <a:solidFill>
                  <a:schemeClr val="tx1"/>
                </a:solidFill>
                <a:latin typeface="Poppins Light" pitchFamily="2" charset="77"/>
                <a:ea typeface="+mn-ea"/>
                <a:cs typeface="Poppins Light" pitchFamily="2" charset="77"/>
              </a:defRPr>
            </a:lvl1pPr>
            <a:lvl2pPr marL="685783" indent="-228594" algn="l" defTabSz="914377" rtl="0" eaLnBrk="1" latinLnBrk="0" hangingPunct="1">
              <a:lnSpc>
                <a:spcPct val="100000"/>
              </a:lnSpc>
              <a:spcBef>
                <a:spcPts val="500"/>
              </a:spcBef>
              <a:buClr>
                <a:schemeClr val="accent1"/>
              </a:buClr>
              <a:buFont typeface="Arial" panose="020B0604020202020204" pitchFamily="34" charset="0"/>
              <a:buChar char="•"/>
              <a:defRPr sz="1867" b="0" i="0" kern="1200">
                <a:solidFill>
                  <a:schemeClr val="tx2"/>
                </a:solidFill>
                <a:latin typeface="Poppins Light" pitchFamily="2" charset="77"/>
                <a:ea typeface="+mn-ea"/>
                <a:cs typeface="Poppins Light" pitchFamily="2" charset="77"/>
              </a:defRPr>
            </a:lvl2pPr>
            <a:lvl3pPr marL="1142971" indent="-228594" algn="l" defTabSz="914377" rtl="0" eaLnBrk="1" latinLnBrk="0" hangingPunct="1">
              <a:lnSpc>
                <a:spcPct val="100000"/>
              </a:lnSpc>
              <a:spcBef>
                <a:spcPts val="500"/>
              </a:spcBef>
              <a:buClr>
                <a:schemeClr val="accent1"/>
              </a:buClr>
              <a:buFont typeface="Arial" panose="020B0604020202020204" pitchFamily="34" charset="0"/>
              <a:buChar char="•"/>
              <a:defRPr sz="1600" b="0" i="0" kern="1200">
                <a:solidFill>
                  <a:schemeClr val="tx2"/>
                </a:solidFill>
                <a:latin typeface="Poppins Light" pitchFamily="2" charset="77"/>
                <a:ea typeface="+mn-ea"/>
                <a:cs typeface="Poppins Light" pitchFamily="2" charset="77"/>
              </a:defRPr>
            </a:lvl3pPr>
            <a:lvl4pPr marL="1600160" indent="-228594" algn="l" defTabSz="914377" rtl="0" eaLnBrk="1" latinLnBrk="0" hangingPunct="1">
              <a:lnSpc>
                <a:spcPct val="100000"/>
              </a:lnSpc>
              <a:spcBef>
                <a:spcPts val="500"/>
              </a:spcBef>
              <a:buClr>
                <a:schemeClr val="accent1"/>
              </a:buClr>
              <a:buFont typeface="Arial" panose="020B0604020202020204" pitchFamily="34" charset="0"/>
              <a:buChar char="•"/>
              <a:defRPr sz="1333" b="0" i="0" kern="1200">
                <a:solidFill>
                  <a:schemeClr val="bg2">
                    <a:lumMod val="50000"/>
                  </a:schemeClr>
                </a:solidFill>
                <a:latin typeface="Poppins Light" pitchFamily="2" charset="77"/>
                <a:ea typeface="+mn-ea"/>
                <a:cs typeface="Poppins Light" pitchFamily="2" charset="77"/>
              </a:defRPr>
            </a:lvl4pPr>
            <a:lvl5pPr marL="2057349" indent="-228594" algn="l" defTabSz="914377" rtl="0" eaLnBrk="1" latinLnBrk="0" hangingPunct="1">
              <a:lnSpc>
                <a:spcPct val="100000"/>
              </a:lnSpc>
              <a:spcBef>
                <a:spcPts val="500"/>
              </a:spcBef>
              <a:buClr>
                <a:schemeClr val="accent1"/>
              </a:buClr>
              <a:buFont typeface="Arial" panose="020B0604020202020204" pitchFamily="34" charset="0"/>
              <a:buChar char="•"/>
              <a:defRPr sz="1333" b="0" i="0" kern="1200">
                <a:solidFill>
                  <a:schemeClr val="bg2">
                    <a:lumMod val="50000"/>
                  </a:schemeClr>
                </a:solidFill>
                <a:latin typeface="Poppins Light" pitchFamily="2" charset="77"/>
                <a:ea typeface="+mn-ea"/>
                <a:cs typeface="Poppins Light" pitchFamily="2" charset="77"/>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3399"/>
              </a:buClr>
              <a:buNone/>
              <a:defRPr/>
            </a:pPr>
            <a:r>
              <a:rPr lang="en-US" sz="2200" b="1">
                <a:solidFill>
                  <a:srgbClr val="003399"/>
                </a:solidFill>
                <a:latin typeface="Poppins"/>
                <a:cs typeface="Poppins"/>
              </a:rPr>
              <a:t>Avoid the traps that stall progress</a:t>
            </a:r>
          </a:p>
        </p:txBody>
      </p:sp>
      <p:pic>
        <p:nvPicPr>
          <p:cNvPr id="11" name="Picture 10" descr="A person wearing glasses and a blue shirt&#10;&#10;AI-generated content may be incorrect.">
            <a:extLst>
              <a:ext uri="{FF2B5EF4-FFF2-40B4-BE49-F238E27FC236}">
                <a16:creationId xmlns:a16="http://schemas.microsoft.com/office/drawing/2014/main" id="{926BA2B0-9B6C-AD57-C81D-C7AA5795A41E}"/>
              </a:ext>
            </a:extLst>
          </p:cNvPr>
          <p:cNvPicPr>
            <a:picLocks noChangeAspect="1"/>
          </p:cNvPicPr>
          <p:nvPr/>
        </p:nvPicPr>
        <p:blipFill>
          <a:blip r:embed="rId5"/>
          <a:srcRect l="9919" r="9919"/>
          <a:stretch>
            <a:fillRect/>
          </a:stretch>
        </p:blipFill>
        <p:spPr>
          <a:xfrm>
            <a:off x="7022213" y="5318385"/>
            <a:ext cx="609872" cy="7607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6" name="TextBox 45">
            <a:extLst>
              <a:ext uri="{FF2B5EF4-FFF2-40B4-BE49-F238E27FC236}">
                <a16:creationId xmlns:a16="http://schemas.microsoft.com/office/drawing/2014/main" id="{6D02941E-12D3-4475-050F-E48F4A63793E}"/>
              </a:ext>
            </a:extLst>
          </p:cNvPr>
          <p:cNvSpPr txBox="1"/>
          <p:nvPr/>
        </p:nvSpPr>
        <p:spPr>
          <a:xfrm>
            <a:off x="2559843" y="2655093"/>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8" name="TextBox 47">
            <a:extLst>
              <a:ext uri="{FF2B5EF4-FFF2-40B4-BE49-F238E27FC236}">
                <a16:creationId xmlns:a16="http://schemas.microsoft.com/office/drawing/2014/main" id="{86C4298C-A361-2603-57D6-83745926E778}"/>
              </a:ext>
            </a:extLst>
          </p:cNvPr>
          <p:cNvSpPr txBox="1"/>
          <p:nvPr/>
        </p:nvSpPr>
        <p:spPr>
          <a:xfrm>
            <a:off x="866775" y="2243137"/>
            <a:ext cx="823912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latin typeface="Poppins"/>
                <a:cs typeface="Poppins"/>
              </a:rPr>
              <a:t>"Next Man Up" mentality – no ownership</a:t>
            </a:r>
            <a:endParaRPr lang="en-US"/>
          </a:p>
          <a:p>
            <a:endParaRPr lang="en-US">
              <a:latin typeface="Poppins"/>
              <a:cs typeface="Poppins"/>
            </a:endParaRPr>
          </a:p>
          <a:p>
            <a:pPr marL="285750" indent="-285750">
              <a:buFont typeface="Arial"/>
              <a:buChar char="•"/>
            </a:pPr>
            <a:r>
              <a:rPr lang="en-US">
                <a:latin typeface="Poppins"/>
                <a:cs typeface="Poppins"/>
              </a:rPr>
              <a:t>Lack of training and understanding</a:t>
            </a:r>
          </a:p>
          <a:p>
            <a:endParaRPr lang="en-US">
              <a:latin typeface="Poppins"/>
              <a:cs typeface="Poppins"/>
            </a:endParaRPr>
          </a:p>
          <a:p>
            <a:pPr marL="285750" indent="-285750">
              <a:buFont typeface="Arial"/>
              <a:buChar char="•"/>
            </a:pPr>
            <a:r>
              <a:rPr lang="en-US">
                <a:latin typeface="Poppins"/>
                <a:cs typeface="Poppins"/>
              </a:rPr>
              <a:t>Implementation without purpose</a:t>
            </a:r>
          </a:p>
          <a:p>
            <a:endParaRPr lang="en-US">
              <a:latin typeface="Poppins"/>
              <a:cs typeface="Poppins"/>
            </a:endParaRPr>
          </a:p>
          <a:p>
            <a:pPr marL="285750" indent="-285750">
              <a:buFont typeface="Arial"/>
              <a:buChar char="•"/>
            </a:pPr>
            <a:r>
              <a:rPr lang="en-US">
                <a:latin typeface="Poppins"/>
                <a:cs typeface="Poppins"/>
              </a:rPr>
              <a:t>"Magpie Syndrome" - chasing shiny tech with no strategy</a:t>
            </a:r>
          </a:p>
          <a:p>
            <a:endParaRPr lang="en-US"/>
          </a:p>
        </p:txBody>
      </p:sp>
      <p:sp>
        <p:nvSpPr>
          <p:cNvPr id="50" name="Rectangle 49">
            <a:extLst>
              <a:ext uri="{FF2B5EF4-FFF2-40B4-BE49-F238E27FC236}">
                <a16:creationId xmlns:a16="http://schemas.microsoft.com/office/drawing/2014/main" id="{36FEC5BA-8A9C-B84C-6C92-2322FF3CD532}"/>
              </a:ext>
            </a:extLst>
          </p:cNvPr>
          <p:cNvSpPr/>
          <p:nvPr/>
        </p:nvSpPr>
        <p:spPr>
          <a:xfrm>
            <a:off x="871537" y="3960018"/>
            <a:ext cx="209550" cy="200025"/>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22B947F2-1C68-B60A-FC41-04719F1E81CD}"/>
              </a:ext>
            </a:extLst>
          </p:cNvPr>
          <p:cNvSpPr/>
          <p:nvPr/>
        </p:nvSpPr>
        <p:spPr>
          <a:xfrm>
            <a:off x="871537" y="3426618"/>
            <a:ext cx="209550" cy="200025"/>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0C6ACF12-9898-3B0D-0187-71737DF44354}"/>
              </a:ext>
            </a:extLst>
          </p:cNvPr>
          <p:cNvSpPr/>
          <p:nvPr/>
        </p:nvSpPr>
        <p:spPr>
          <a:xfrm>
            <a:off x="871537" y="2836068"/>
            <a:ext cx="209550" cy="200025"/>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1205AFF-D97F-869B-EDED-B801E8BB8A22}"/>
              </a:ext>
            </a:extLst>
          </p:cNvPr>
          <p:cNvSpPr/>
          <p:nvPr/>
        </p:nvSpPr>
        <p:spPr>
          <a:xfrm>
            <a:off x="871537" y="2245518"/>
            <a:ext cx="209550" cy="200025"/>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C44DB95F-3398-5C8A-30D6-1EFED8A009DD}"/>
              </a:ext>
            </a:extLst>
          </p:cNvPr>
          <p:cNvSpPr/>
          <p:nvPr/>
        </p:nvSpPr>
        <p:spPr>
          <a:xfrm>
            <a:off x="457199" y="1974056"/>
            <a:ext cx="7491412" cy="2602706"/>
          </a:xfrm>
          <a:prstGeom prst="rect">
            <a:avLst/>
          </a:prstGeom>
          <a:solidFill>
            <a:srgbClr val="F3BC44">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0447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BE809-A6F2-EED7-E123-380E96432884}"/>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801C541E-D9BE-5219-DA06-0D59FB139628}"/>
              </a:ext>
            </a:extLst>
          </p:cNvPr>
          <p:cNvSpPr txBox="1"/>
          <p:nvPr/>
        </p:nvSpPr>
        <p:spPr>
          <a:xfrm>
            <a:off x="6095661" y="2080747"/>
            <a:ext cx="5692479" cy="2970044"/>
          </a:xfrm>
          <a:prstGeom prst="rect">
            <a:avLst/>
          </a:prstGeom>
          <a:noFill/>
        </p:spPr>
        <p:txBody>
          <a:bodyPr wrap="square" lIns="91440" tIns="45720" rIns="91440" bIns="45720" rtlCol="0" anchor="t">
            <a:spAutoFit/>
          </a:bodyPr>
          <a:lstStyle/>
          <a:p>
            <a:pPr marL="285750" indent="-285750">
              <a:buClr>
                <a:srgbClr val="34BEA6"/>
              </a:buClr>
              <a:buFont typeface="Arial"/>
              <a:buChar char="•"/>
              <a:defRPr/>
            </a:pPr>
            <a:endParaRPr lang="en-US" sz="1700">
              <a:latin typeface="Poppins"/>
              <a:cs typeface="Poppins"/>
            </a:endParaRPr>
          </a:p>
          <a:p>
            <a:pPr marL="285750" indent="-285750">
              <a:buFont typeface="Arial"/>
              <a:buChar char="•"/>
              <a:defRPr/>
            </a:pPr>
            <a:r>
              <a:rPr lang="en-US" sz="1700">
                <a:solidFill>
                  <a:srgbClr val="111F38"/>
                </a:solidFill>
                <a:latin typeface="Poppins"/>
                <a:cs typeface="Poppins"/>
              </a:rPr>
              <a:t>Invest in training and clear ownership</a:t>
            </a:r>
          </a:p>
          <a:p>
            <a:pPr marL="285750" indent="-285750">
              <a:buFont typeface="Arial"/>
              <a:buChar char="•"/>
              <a:defRPr/>
            </a:pPr>
            <a:endParaRPr lang="en-US" sz="1700">
              <a:solidFill>
                <a:srgbClr val="111F38"/>
              </a:solidFill>
              <a:latin typeface="Poppins"/>
              <a:cs typeface="Poppins"/>
            </a:endParaRPr>
          </a:p>
          <a:p>
            <a:pPr marL="285750" indent="-285750">
              <a:buFont typeface="Arial"/>
              <a:buChar char="•"/>
              <a:defRPr/>
            </a:pPr>
            <a:r>
              <a:rPr lang="en-US" sz="1700">
                <a:solidFill>
                  <a:srgbClr val="111F38"/>
                </a:solidFill>
                <a:latin typeface="Poppins"/>
                <a:cs typeface="Poppins"/>
              </a:rPr>
              <a:t>Build processes before platforms</a:t>
            </a:r>
          </a:p>
          <a:p>
            <a:pPr marL="285750" indent="-285750">
              <a:buFont typeface="Arial"/>
              <a:buChar char="•"/>
              <a:defRPr/>
            </a:pPr>
            <a:endParaRPr lang="en-US" sz="1700">
              <a:solidFill>
                <a:srgbClr val="111F38"/>
              </a:solidFill>
              <a:latin typeface="Poppins"/>
              <a:cs typeface="Poppins"/>
            </a:endParaRPr>
          </a:p>
          <a:p>
            <a:pPr marL="285750" indent="-285750">
              <a:buFont typeface="Arial"/>
              <a:buChar char="•"/>
              <a:defRPr/>
            </a:pPr>
            <a:r>
              <a:rPr lang="en-US" sz="1700">
                <a:solidFill>
                  <a:srgbClr val="111F38"/>
                </a:solidFill>
                <a:latin typeface="Poppins"/>
                <a:cs typeface="Poppins"/>
              </a:rPr>
              <a:t>Start small, learn fast, scale smart</a:t>
            </a:r>
          </a:p>
          <a:p>
            <a:pPr marL="285750" indent="-285750">
              <a:buFont typeface="Arial"/>
              <a:buChar char="•"/>
              <a:defRPr/>
            </a:pPr>
            <a:endParaRPr lang="en-US" sz="1700">
              <a:solidFill>
                <a:srgbClr val="111F38"/>
              </a:solidFill>
              <a:latin typeface="Poppins"/>
              <a:cs typeface="Poppins"/>
            </a:endParaRPr>
          </a:p>
          <a:p>
            <a:pPr marL="285750" indent="-285750">
              <a:buFont typeface="Arial"/>
              <a:buChar char="•"/>
              <a:defRPr/>
            </a:pPr>
            <a:r>
              <a:rPr lang="en-US" sz="1700">
                <a:solidFill>
                  <a:srgbClr val="111F38"/>
                </a:solidFill>
                <a:latin typeface="Poppins"/>
                <a:cs typeface="Poppins"/>
              </a:rPr>
              <a:t>Tie every technology decision to reliability outcomes</a:t>
            </a:r>
          </a:p>
          <a:p>
            <a:pPr>
              <a:defRPr/>
            </a:pPr>
            <a:endParaRPr lang="en-US" sz="1700">
              <a:solidFill>
                <a:srgbClr val="111F38"/>
              </a:solidFill>
              <a:latin typeface="Poppins"/>
              <a:cs typeface="Poppins"/>
            </a:endParaRPr>
          </a:p>
          <a:p>
            <a:pPr>
              <a:buFont typeface="Arial"/>
              <a:buChar char="•"/>
              <a:defRPr/>
            </a:pPr>
            <a:endParaRPr lang="en-US" sz="1700">
              <a:solidFill>
                <a:srgbClr val="111F38"/>
              </a:solidFill>
              <a:latin typeface="Poppins"/>
              <a:cs typeface="Poppins"/>
            </a:endParaRPr>
          </a:p>
        </p:txBody>
      </p:sp>
      <p:sp>
        <p:nvSpPr>
          <p:cNvPr id="4" name="Footer Placeholder 3">
            <a:extLst>
              <a:ext uri="{FF2B5EF4-FFF2-40B4-BE49-F238E27FC236}">
                <a16:creationId xmlns:a16="http://schemas.microsoft.com/office/drawing/2014/main" id="{D7D9F240-9F4D-781C-D7F9-E2D2E61BF136}"/>
              </a:ext>
            </a:extLst>
          </p:cNvPr>
          <p:cNvSpPr>
            <a:spLocks noGrp="1"/>
          </p:cNvSpPr>
          <p:nvPr>
            <p:ph type="ftr" sz="quarter" idx="11"/>
          </p:nvPr>
        </p:nvSpPr>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003399"/>
                </a:solidFill>
                <a:effectLst/>
                <a:uLnTx/>
                <a:uFillTx/>
                <a:latin typeface="Poppins" pitchFamily="2" charset="77"/>
                <a:ea typeface="+mn-ea"/>
                <a:cs typeface="Poppins" pitchFamily="2" charset="77"/>
              </a:rPr>
              <a:t>Conﬁdential material. Not intended for further distribution. </a:t>
            </a:r>
          </a:p>
        </p:txBody>
      </p:sp>
      <p:sp>
        <p:nvSpPr>
          <p:cNvPr id="5" name="Slide Number Placeholder 4">
            <a:extLst>
              <a:ext uri="{FF2B5EF4-FFF2-40B4-BE49-F238E27FC236}">
                <a16:creationId xmlns:a16="http://schemas.microsoft.com/office/drawing/2014/main" id="{27DFBD38-4CC6-F54B-6BFA-F8ED0FEC1F1B}"/>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4DA7D20-7FA4-8148-B16A-13D30CEFF7F8}" type="slidenum">
              <a:rPr kumimoji="0" lang="en-US" sz="1067" b="0" i="0" u="none" strike="noStrike" kern="1200" cap="none" spc="0" normalizeH="0" baseline="0" noProof="0">
                <a:ln>
                  <a:noFill/>
                </a:ln>
                <a:solidFill>
                  <a:srgbClr val="003399"/>
                </a:solidFill>
                <a:effectLst/>
                <a:uLnTx/>
                <a:uFillTx/>
                <a:latin typeface="Poppins" pitchFamily="2" charset="77"/>
                <a:ea typeface="+mn-ea"/>
                <a:cs typeface="Poppins" pitchFamily="2" charset="77"/>
              </a:rPr>
              <a:pPr marL="0" marR="0" lvl="0" indent="0" algn="r" defTabSz="609585" rtl="0" eaLnBrk="1" fontAlgn="auto" latinLnBrk="0" hangingPunct="1">
                <a:lnSpc>
                  <a:spcPct val="100000"/>
                </a:lnSpc>
                <a:spcBef>
                  <a:spcPts val="0"/>
                </a:spcBef>
                <a:spcAft>
                  <a:spcPts val="0"/>
                </a:spcAft>
                <a:buClrTx/>
                <a:buSzTx/>
                <a:buFontTx/>
                <a:buNone/>
                <a:tabLst/>
                <a:defRPr/>
              </a:pPr>
              <a:t>14</a:t>
            </a:fld>
            <a:endParaRPr kumimoji="0" lang="en-US" sz="1067" b="0" i="0" u="none" strike="noStrike" kern="1200" cap="none" spc="0" normalizeH="0" baseline="0" noProof="0">
              <a:ln>
                <a:noFill/>
              </a:ln>
              <a:solidFill>
                <a:srgbClr val="003399"/>
              </a:solidFill>
              <a:effectLst/>
              <a:uLnTx/>
              <a:uFillTx/>
              <a:latin typeface="Poppins" pitchFamily="2" charset="77"/>
              <a:ea typeface="+mn-ea"/>
              <a:cs typeface="Poppins" pitchFamily="2" charset="77"/>
            </a:endParaRPr>
          </a:p>
        </p:txBody>
      </p:sp>
      <p:sp>
        <p:nvSpPr>
          <p:cNvPr id="6" name="Title 5">
            <a:extLst>
              <a:ext uri="{FF2B5EF4-FFF2-40B4-BE49-F238E27FC236}">
                <a16:creationId xmlns:a16="http://schemas.microsoft.com/office/drawing/2014/main" id="{7409E5D3-A74A-C5E2-8CE0-33598347BC16}"/>
              </a:ext>
            </a:extLst>
          </p:cNvPr>
          <p:cNvSpPr>
            <a:spLocks noGrp="1"/>
          </p:cNvSpPr>
          <p:nvPr>
            <p:ph type="title"/>
          </p:nvPr>
        </p:nvSpPr>
        <p:spPr>
          <a:xfrm>
            <a:off x="1334404" y="365126"/>
            <a:ext cx="8337785" cy="514139"/>
          </a:xfrm>
        </p:spPr>
        <p:txBody>
          <a:bodyPr>
            <a:normAutofit/>
          </a:bodyPr>
          <a:lstStyle/>
          <a:p>
            <a:r>
              <a:rPr lang="en-US">
                <a:latin typeface="Poppins"/>
                <a:cs typeface="Poppins"/>
              </a:rPr>
              <a:t>How to Avoid Those Mistakes</a:t>
            </a:r>
            <a:endParaRPr lang="en-US"/>
          </a:p>
        </p:txBody>
      </p:sp>
      <p:pic>
        <p:nvPicPr>
          <p:cNvPr id="8" name="Graphic 7">
            <a:extLst>
              <a:ext uri="{FF2B5EF4-FFF2-40B4-BE49-F238E27FC236}">
                <a16:creationId xmlns:a16="http://schemas.microsoft.com/office/drawing/2014/main" id="{28E8BB89-F190-2F3E-753A-D454F1C751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00009" y="5558881"/>
            <a:ext cx="3052628" cy="288762"/>
          </a:xfrm>
          <a:prstGeom prst="rect">
            <a:avLst/>
          </a:prstGeom>
        </p:spPr>
      </p:pic>
      <p:sp>
        <p:nvSpPr>
          <p:cNvPr id="3" name="Text Placeholder 5">
            <a:extLst>
              <a:ext uri="{FF2B5EF4-FFF2-40B4-BE49-F238E27FC236}">
                <a16:creationId xmlns:a16="http://schemas.microsoft.com/office/drawing/2014/main" id="{F040B5CE-3C34-129A-35B6-BB9E4EAE9254}"/>
              </a:ext>
            </a:extLst>
          </p:cNvPr>
          <p:cNvSpPr txBox="1">
            <a:spLocks/>
          </p:cNvSpPr>
          <p:nvPr/>
        </p:nvSpPr>
        <p:spPr>
          <a:xfrm>
            <a:off x="862803" y="1457754"/>
            <a:ext cx="8825330" cy="619241"/>
          </a:xfrm>
          <a:prstGeom prst="rect">
            <a:avLst/>
          </a:prstGeom>
        </p:spPr>
        <p:txBody>
          <a:bodyPr lIns="91440" tIns="45720" rIns="91440" bIns="45720" anchor="t"/>
          <a:lstStyle>
            <a:lvl1pPr marL="228594" indent="-228594" algn="l" defTabSz="914377" rtl="0" eaLnBrk="1" latinLnBrk="0" hangingPunct="1">
              <a:lnSpc>
                <a:spcPct val="100000"/>
              </a:lnSpc>
              <a:spcBef>
                <a:spcPts val="1000"/>
              </a:spcBef>
              <a:buClr>
                <a:schemeClr val="accent1"/>
              </a:buClr>
              <a:buFont typeface="Arial" panose="020B0604020202020204" pitchFamily="34" charset="0"/>
              <a:buChar char="•"/>
              <a:defRPr sz="2133" b="0" i="0" kern="1200">
                <a:solidFill>
                  <a:schemeClr val="tx1"/>
                </a:solidFill>
                <a:latin typeface="Poppins Light" pitchFamily="2" charset="77"/>
                <a:ea typeface="+mn-ea"/>
                <a:cs typeface="Poppins Light" pitchFamily="2" charset="77"/>
              </a:defRPr>
            </a:lvl1pPr>
            <a:lvl2pPr marL="685783" indent="-228594" algn="l" defTabSz="914377" rtl="0" eaLnBrk="1" latinLnBrk="0" hangingPunct="1">
              <a:lnSpc>
                <a:spcPct val="100000"/>
              </a:lnSpc>
              <a:spcBef>
                <a:spcPts val="500"/>
              </a:spcBef>
              <a:buClr>
                <a:schemeClr val="accent1"/>
              </a:buClr>
              <a:buFont typeface="Arial" panose="020B0604020202020204" pitchFamily="34" charset="0"/>
              <a:buChar char="•"/>
              <a:defRPr sz="1867" b="0" i="0" kern="1200">
                <a:solidFill>
                  <a:schemeClr val="tx2"/>
                </a:solidFill>
                <a:latin typeface="Poppins Light" pitchFamily="2" charset="77"/>
                <a:ea typeface="+mn-ea"/>
                <a:cs typeface="Poppins Light" pitchFamily="2" charset="77"/>
              </a:defRPr>
            </a:lvl2pPr>
            <a:lvl3pPr marL="1142971" indent="-228594" algn="l" defTabSz="914377" rtl="0" eaLnBrk="1" latinLnBrk="0" hangingPunct="1">
              <a:lnSpc>
                <a:spcPct val="100000"/>
              </a:lnSpc>
              <a:spcBef>
                <a:spcPts val="500"/>
              </a:spcBef>
              <a:buClr>
                <a:schemeClr val="accent1"/>
              </a:buClr>
              <a:buFont typeface="Arial" panose="020B0604020202020204" pitchFamily="34" charset="0"/>
              <a:buChar char="•"/>
              <a:defRPr sz="1600" b="0" i="0" kern="1200">
                <a:solidFill>
                  <a:schemeClr val="tx2"/>
                </a:solidFill>
                <a:latin typeface="Poppins Light" pitchFamily="2" charset="77"/>
                <a:ea typeface="+mn-ea"/>
                <a:cs typeface="Poppins Light" pitchFamily="2" charset="77"/>
              </a:defRPr>
            </a:lvl3pPr>
            <a:lvl4pPr marL="1600160" indent="-228594" algn="l" defTabSz="914377" rtl="0" eaLnBrk="1" latinLnBrk="0" hangingPunct="1">
              <a:lnSpc>
                <a:spcPct val="100000"/>
              </a:lnSpc>
              <a:spcBef>
                <a:spcPts val="500"/>
              </a:spcBef>
              <a:buClr>
                <a:schemeClr val="accent1"/>
              </a:buClr>
              <a:buFont typeface="Arial" panose="020B0604020202020204" pitchFamily="34" charset="0"/>
              <a:buChar char="•"/>
              <a:defRPr sz="1333" b="0" i="0" kern="1200">
                <a:solidFill>
                  <a:schemeClr val="bg2">
                    <a:lumMod val="50000"/>
                  </a:schemeClr>
                </a:solidFill>
                <a:latin typeface="Poppins Light" pitchFamily="2" charset="77"/>
                <a:ea typeface="+mn-ea"/>
                <a:cs typeface="Poppins Light" pitchFamily="2" charset="77"/>
              </a:defRPr>
            </a:lvl4pPr>
            <a:lvl5pPr marL="2057349" indent="-228594" algn="l" defTabSz="914377" rtl="0" eaLnBrk="1" latinLnBrk="0" hangingPunct="1">
              <a:lnSpc>
                <a:spcPct val="100000"/>
              </a:lnSpc>
              <a:spcBef>
                <a:spcPts val="500"/>
              </a:spcBef>
              <a:buClr>
                <a:schemeClr val="accent1"/>
              </a:buClr>
              <a:buFont typeface="Arial" panose="020B0604020202020204" pitchFamily="34" charset="0"/>
              <a:buChar char="•"/>
              <a:defRPr sz="1333" b="0" i="0" kern="1200">
                <a:solidFill>
                  <a:schemeClr val="bg2">
                    <a:lumMod val="50000"/>
                  </a:schemeClr>
                </a:solidFill>
                <a:latin typeface="Poppins Light" pitchFamily="2" charset="77"/>
                <a:ea typeface="+mn-ea"/>
                <a:cs typeface="Poppins Light" pitchFamily="2" charset="77"/>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3399"/>
              </a:buClr>
              <a:buNone/>
              <a:defRPr/>
            </a:pPr>
            <a:r>
              <a:rPr lang="en-US" sz="2200" b="1">
                <a:solidFill>
                  <a:srgbClr val="003399"/>
                </a:solidFill>
                <a:latin typeface="Poppins"/>
                <a:cs typeface="Poppins"/>
              </a:rPr>
              <a:t>Success comes from clarity, consistency, and collaboration</a:t>
            </a:r>
          </a:p>
        </p:txBody>
      </p:sp>
      <p:pic>
        <p:nvPicPr>
          <p:cNvPr id="7" name="Picture 6" descr="A person wearing glasses and a blue shirt&#10;&#10;AI-generated content may be incorrect.">
            <a:extLst>
              <a:ext uri="{FF2B5EF4-FFF2-40B4-BE49-F238E27FC236}">
                <a16:creationId xmlns:a16="http://schemas.microsoft.com/office/drawing/2014/main" id="{4951662E-F0BD-F0F4-3B12-4EBCAE52D1FA}"/>
              </a:ext>
            </a:extLst>
          </p:cNvPr>
          <p:cNvPicPr>
            <a:picLocks noChangeAspect="1"/>
          </p:cNvPicPr>
          <p:nvPr/>
        </p:nvPicPr>
        <p:blipFill>
          <a:blip r:embed="rId5"/>
          <a:srcRect l="9919" r="9919"/>
          <a:stretch>
            <a:fillRect/>
          </a:stretch>
        </p:blipFill>
        <p:spPr>
          <a:xfrm>
            <a:off x="6193538" y="5318385"/>
            <a:ext cx="609872" cy="7607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A person smiling for the camera&#10;&#10;AI-generated content may be incorrect.">
            <a:extLst>
              <a:ext uri="{FF2B5EF4-FFF2-40B4-BE49-F238E27FC236}">
                <a16:creationId xmlns:a16="http://schemas.microsoft.com/office/drawing/2014/main" id="{541180C6-957A-A5F4-5213-8B71DB9C215F}"/>
              </a:ext>
            </a:extLst>
          </p:cNvPr>
          <p:cNvPicPr>
            <a:picLocks noChangeAspect="1"/>
          </p:cNvPicPr>
          <p:nvPr/>
        </p:nvPicPr>
        <p:blipFill>
          <a:blip r:embed="rId6"/>
          <a:srcRect l="21266" r="21266"/>
          <a:stretch>
            <a:fillRect/>
          </a:stretch>
        </p:blipFill>
        <p:spPr>
          <a:xfrm>
            <a:off x="7060314" y="5318385"/>
            <a:ext cx="609872" cy="7607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12" name="Diagram 11">
            <a:extLst>
              <a:ext uri="{FF2B5EF4-FFF2-40B4-BE49-F238E27FC236}">
                <a16:creationId xmlns:a16="http://schemas.microsoft.com/office/drawing/2014/main" id="{037D104A-FAA4-0736-7E0C-DD214EE27EA3}"/>
              </a:ext>
            </a:extLst>
          </p:cNvPr>
          <p:cNvGraphicFramePr/>
          <p:nvPr>
            <p:extLst>
              <p:ext uri="{D42A27DB-BD31-4B8C-83A1-F6EECF244321}">
                <p14:modId xmlns:p14="http://schemas.microsoft.com/office/powerpoint/2010/main" val="764666696"/>
              </p:ext>
            </p:extLst>
          </p:nvPr>
        </p:nvGraphicFramePr>
        <p:xfrm>
          <a:off x="1076325" y="2114550"/>
          <a:ext cx="3933825" cy="31051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3" name="Rectangle 32">
            <a:extLst>
              <a:ext uri="{FF2B5EF4-FFF2-40B4-BE49-F238E27FC236}">
                <a16:creationId xmlns:a16="http://schemas.microsoft.com/office/drawing/2014/main" id="{2E9D8730-5AD2-9F5C-655D-03611ECB6872}"/>
              </a:ext>
            </a:extLst>
          </p:cNvPr>
          <p:cNvSpPr/>
          <p:nvPr/>
        </p:nvSpPr>
        <p:spPr>
          <a:xfrm>
            <a:off x="6100762" y="3969543"/>
            <a:ext cx="209550" cy="200025"/>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58E9B58-56B9-495B-E6DB-22AC8DAD8666}"/>
              </a:ext>
            </a:extLst>
          </p:cNvPr>
          <p:cNvSpPr/>
          <p:nvPr/>
        </p:nvSpPr>
        <p:spPr>
          <a:xfrm>
            <a:off x="6100762" y="3464718"/>
            <a:ext cx="209550" cy="200025"/>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BBA7A65-F80C-C843-25D9-FB2FC5C44F5F}"/>
              </a:ext>
            </a:extLst>
          </p:cNvPr>
          <p:cNvSpPr/>
          <p:nvPr/>
        </p:nvSpPr>
        <p:spPr>
          <a:xfrm>
            <a:off x="6100762" y="2959893"/>
            <a:ext cx="209550" cy="200025"/>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B9C3D55-288B-4D46-B284-528282DD788A}"/>
              </a:ext>
            </a:extLst>
          </p:cNvPr>
          <p:cNvSpPr/>
          <p:nvPr/>
        </p:nvSpPr>
        <p:spPr>
          <a:xfrm>
            <a:off x="6091237" y="2416968"/>
            <a:ext cx="209550" cy="200025"/>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9AACF66E-345D-59BB-96B0-1917DEBEA4E1}"/>
              </a:ext>
            </a:extLst>
          </p:cNvPr>
          <p:cNvSpPr/>
          <p:nvPr/>
        </p:nvSpPr>
        <p:spPr>
          <a:xfrm>
            <a:off x="5629274" y="2240756"/>
            <a:ext cx="6081712" cy="2393156"/>
          </a:xfrm>
          <a:prstGeom prst="rect">
            <a:avLst/>
          </a:prstGeom>
          <a:solidFill>
            <a:srgbClr val="F3BC44">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7643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71652-7B2A-9227-7407-03A9759B364A}"/>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0897A2A9-0E9C-2210-D573-3F668E096CAB}"/>
              </a:ext>
            </a:extLst>
          </p:cNvPr>
          <p:cNvPicPr>
            <a:picLocks noChangeAspect="1"/>
          </p:cNvPicPr>
          <p:nvPr/>
        </p:nvPicPr>
        <p:blipFill>
          <a:blip r:embed="rId3"/>
          <a:stretch>
            <a:fillRect/>
          </a:stretch>
        </p:blipFill>
        <p:spPr>
          <a:xfrm>
            <a:off x="0" y="0"/>
            <a:ext cx="12192000" cy="6858000"/>
          </a:xfrm>
          <a:prstGeom prst="rect">
            <a:avLst/>
          </a:prstGeom>
        </p:spPr>
      </p:pic>
      <p:pic>
        <p:nvPicPr>
          <p:cNvPr id="3" name="Image 1" descr="preencoded.png">
            <a:extLst>
              <a:ext uri="{FF2B5EF4-FFF2-40B4-BE49-F238E27FC236}">
                <a16:creationId xmlns:a16="http://schemas.microsoft.com/office/drawing/2014/main" id="{3F66148A-3E75-318E-6F49-D118A6953EB5}"/>
              </a:ext>
            </a:extLst>
          </p:cNvPr>
          <p:cNvPicPr>
            <a:picLocks noChangeAspect="1"/>
          </p:cNvPicPr>
          <p:nvPr/>
        </p:nvPicPr>
        <p:blipFill>
          <a:blip r:embed="rId4">
            <a:alphaModFix amt="2000"/>
          </a:blip>
          <a:stretch>
            <a:fillRect/>
          </a:stretch>
        </p:blipFill>
        <p:spPr>
          <a:xfrm>
            <a:off x="4379" y="0"/>
            <a:ext cx="12192000" cy="6858000"/>
          </a:xfrm>
          <a:prstGeom prst="rect">
            <a:avLst/>
          </a:prstGeom>
        </p:spPr>
      </p:pic>
      <p:sp>
        <p:nvSpPr>
          <p:cNvPr id="4" name="Text 0">
            <a:extLst>
              <a:ext uri="{FF2B5EF4-FFF2-40B4-BE49-F238E27FC236}">
                <a16:creationId xmlns:a16="http://schemas.microsoft.com/office/drawing/2014/main" id="{A33CB9E8-5FBA-D52C-ED7C-2C268A329255}"/>
              </a:ext>
            </a:extLst>
          </p:cNvPr>
          <p:cNvSpPr/>
          <p:nvPr/>
        </p:nvSpPr>
        <p:spPr>
          <a:xfrm>
            <a:off x="1713298" y="2555696"/>
            <a:ext cx="9317199" cy="3476080"/>
          </a:xfrm>
          <a:prstGeom prst="rect">
            <a:avLst/>
          </a:prstGeom>
          <a:noFill/>
          <a:ln/>
        </p:spPr>
        <p:txBody>
          <a:bodyPr wrap="square" lIns="0" tIns="0" rIns="0" bIns="0" rtlCol="0" anchor="t">
            <a:spAutoFit/>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nSpc>
                <a:spcPts val="5467"/>
              </a:lnSpc>
            </a:pPr>
            <a:r>
              <a:rPr lang="en-US" sz="3800" b="1">
                <a:solidFill>
                  <a:srgbClr val="003399"/>
                </a:solidFill>
                <a:latin typeface="Noto Sans"/>
                <a:ea typeface="Noto Sans"/>
                <a:cs typeface="Noto Sans"/>
              </a:rPr>
              <a:t>How can monitoring drive long-term reliability?</a:t>
            </a:r>
          </a:p>
          <a:p>
            <a:pPr>
              <a:lnSpc>
                <a:spcPts val="5467"/>
              </a:lnSpc>
            </a:pPr>
            <a:endParaRPr lang="en-US" sz="3800" b="1">
              <a:solidFill>
                <a:srgbClr val="003399"/>
              </a:solidFill>
              <a:latin typeface="Noto Sans"/>
              <a:ea typeface="Noto Sans"/>
              <a:cs typeface="Noto Sans"/>
            </a:endParaRPr>
          </a:p>
          <a:p>
            <a:pPr>
              <a:lnSpc>
                <a:spcPts val="5467"/>
              </a:lnSpc>
            </a:pPr>
            <a:endParaRPr lang="en-US" sz="3800" b="1">
              <a:solidFill>
                <a:srgbClr val="003399"/>
              </a:solidFill>
              <a:latin typeface="Noto Sans" pitchFamily="34" charset="0"/>
              <a:ea typeface="Noto Sans" pitchFamily="34" charset="-122"/>
              <a:cs typeface="Noto Sans" pitchFamily="34" charset="-120"/>
            </a:endParaRPr>
          </a:p>
          <a:p>
            <a:pPr marL="0" indent="0" algn="l">
              <a:lnSpc>
                <a:spcPts val="5467"/>
              </a:lnSpc>
              <a:buNone/>
            </a:pPr>
            <a:endParaRPr lang="en-US" sz="3800" b="1">
              <a:solidFill>
                <a:srgbClr val="003399"/>
              </a:solidFill>
              <a:latin typeface="Noto Sans"/>
              <a:ea typeface="Noto Sans"/>
              <a:cs typeface="Noto Sans"/>
            </a:endParaRPr>
          </a:p>
        </p:txBody>
      </p:sp>
      <p:sp>
        <p:nvSpPr>
          <p:cNvPr id="5" name="Text 1">
            <a:extLst>
              <a:ext uri="{FF2B5EF4-FFF2-40B4-BE49-F238E27FC236}">
                <a16:creationId xmlns:a16="http://schemas.microsoft.com/office/drawing/2014/main" id="{41C9113C-54DF-CCFB-384F-29A5235E169D}"/>
              </a:ext>
            </a:extLst>
          </p:cNvPr>
          <p:cNvSpPr/>
          <p:nvPr/>
        </p:nvSpPr>
        <p:spPr>
          <a:xfrm>
            <a:off x="762000" y="6406166"/>
            <a:ext cx="312794" cy="183192"/>
          </a:xfrm>
          <a:prstGeom prst="rect">
            <a:avLst/>
          </a:prstGeom>
          <a:noFill/>
          <a:ln/>
        </p:spPr>
        <p:txBody>
          <a:bodyPr wrap="square" lIns="0" tIns="0" rIns="0" bIns="0" rtlCol="0" anchor="t">
            <a:spAutoFit/>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lgn="l">
              <a:lnSpc>
                <a:spcPts val="1600"/>
              </a:lnSpc>
              <a:buNone/>
            </a:pPr>
            <a:r>
              <a:rPr lang="en-US" sz="900" b="1">
                <a:solidFill>
                  <a:srgbClr val="003399"/>
                </a:solidFill>
                <a:latin typeface="Noto Sans"/>
                <a:ea typeface="Noto Sans"/>
                <a:cs typeface="Noto Sans"/>
              </a:rPr>
              <a:t>15</a:t>
            </a:r>
          </a:p>
        </p:txBody>
      </p:sp>
      <p:sp>
        <p:nvSpPr>
          <p:cNvPr id="6" name="Text 2">
            <a:extLst>
              <a:ext uri="{FF2B5EF4-FFF2-40B4-BE49-F238E27FC236}">
                <a16:creationId xmlns:a16="http://schemas.microsoft.com/office/drawing/2014/main" id="{7EAA2445-3F28-8AB2-F1D0-96647D964A83}"/>
              </a:ext>
            </a:extLst>
          </p:cNvPr>
          <p:cNvSpPr/>
          <p:nvPr/>
        </p:nvSpPr>
        <p:spPr>
          <a:xfrm>
            <a:off x="8634562" y="6496051"/>
            <a:ext cx="3176439" cy="152927"/>
          </a:xfrm>
          <a:prstGeom prst="rect">
            <a:avLst/>
          </a:prstGeom>
          <a:noFill/>
          <a:ln/>
        </p:spPr>
        <p:txBody>
          <a:bodyPr wrap="square" lIns="0" tIns="0" rIns="0" bIns="0" rtlCol="0" anchor="t">
            <a:spAutoFit/>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lgn="l">
              <a:lnSpc>
                <a:spcPts val="1333"/>
              </a:lnSpc>
              <a:buNone/>
            </a:pPr>
            <a:r>
              <a:rPr lang="en-US" sz="828">
                <a:solidFill>
                  <a:srgbClr val="000000">
                    <a:alpha val="50000"/>
                  </a:srgbClr>
                </a:solidFill>
                <a:latin typeface="Noto Sans" pitchFamily="34" charset="0"/>
                <a:ea typeface="Noto Sans" pitchFamily="34" charset="-122"/>
                <a:cs typeface="Noto Sans" pitchFamily="34" charset="-120"/>
              </a:rPr>
              <a:t>Confidential material. Not intended for further distribution.</a:t>
            </a:r>
            <a:endParaRPr lang="en-US" sz="828"/>
          </a:p>
        </p:txBody>
      </p:sp>
    </p:spTree>
    <p:extLst>
      <p:ext uri="{BB962C8B-B14F-4D97-AF65-F5344CB8AC3E}">
        <p14:creationId xmlns:p14="http://schemas.microsoft.com/office/powerpoint/2010/main" val="2029400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BE898-59E9-ACBB-C4DC-C922D6C73397}"/>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EC512ECD-E4BC-4491-C129-CA6DD55F5E72}"/>
              </a:ext>
            </a:extLst>
          </p:cNvPr>
          <p:cNvSpPr txBox="1"/>
          <p:nvPr/>
        </p:nvSpPr>
        <p:spPr>
          <a:xfrm>
            <a:off x="780711" y="2214097"/>
            <a:ext cx="6283029" cy="2708434"/>
          </a:xfrm>
          <a:prstGeom prst="rect">
            <a:avLst/>
          </a:prstGeom>
          <a:noFill/>
        </p:spPr>
        <p:txBody>
          <a:bodyPr wrap="square" lIns="91440" tIns="45720" rIns="91440" bIns="45720" rtlCol="0" anchor="t">
            <a:spAutoFit/>
          </a:bodyPr>
          <a:lstStyle/>
          <a:p>
            <a:pPr marL="285750" indent="-285750">
              <a:buClr>
                <a:srgbClr val="34BEA6"/>
              </a:buClr>
              <a:buFont typeface="Arial"/>
              <a:buChar char="•"/>
              <a:defRPr/>
            </a:pPr>
            <a:endParaRPr lang="en-US" sz="1700">
              <a:latin typeface="Poppins"/>
              <a:cs typeface="Poppins"/>
            </a:endParaRPr>
          </a:p>
          <a:p>
            <a:pPr marL="285750" indent="-285750">
              <a:buFont typeface="Arial"/>
              <a:buChar char="•"/>
              <a:defRPr/>
            </a:pPr>
            <a:r>
              <a:rPr lang="en-US" sz="1700">
                <a:solidFill>
                  <a:srgbClr val="111F38"/>
                </a:solidFill>
                <a:latin typeface="Poppins"/>
                <a:cs typeface="Poppins"/>
              </a:rPr>
              <a:t>Connect CBM to defect elimination, design improvements, capacity, and safety</a:t>
            </a:r>
          </a:p>
          <a:p>
            <a:pPr marL="285750" indent="-285750">
              <a:buFont typeface="Arial"/>
              <a:buChar char="•"/>
              <a:defRPr/>
            </a:pPr>
            <a:endParaRPr lang="en-US" sz="1700">
              <a:solidFill>
                <a:srgbClr val="111F38"/>
              </a:solidFill>
              <a:latin typeface="Poppins"/>
              <a:cs typeface="Poppins"/>
            </a:endParaRPr>
          </a:p>
          <a:p>
            <a:pPr marL="285750" indent="-285750">
              <a:buFont typeface="Arial"/>
              <a:buChar char="•"/>
              <a:defRPr/>
            </a:pPr>
            <a:r>
              <a:rPr lang="en-US" sz="1700">
                <a:solidFill>
                  <a:srgbClr val="111F38"/>
                </a:solidFill>
                <a:latin typeface="Poppins"/>
                <a:cs typeface="Poppins"/>
              </a:rPr>
              <a:t>Integrate value across EHS, Ops, Quality, Engineering</a:t>
            </a:r>
          </a:p>
          <a:p>
            <a:pPr marL="285750" indent="-285750">
              <a:buFont typeface="Arial"/>
              <a:buChar char="•"/>
              <a:defRPr/>
            </a:pPr>
            <a:endParaRPr lang="en-US" sz="1700">
              <a:solidFill>
                <a:srgbClr val="111F38"/>
              </a:solidFill>
              <a:latin typeface="Poppins"/>
              <a:cs typeface="Poppins"/>
            </a:endParaRPr>
          </a:p>
          <a:p>
            <a:pPr marL="285750" indent="-285750">
              <a:buFont typeface="Arial"/>
              <a:buChar char="•"/>
              <a:defRPr/>
            </a:pPr>
            <a:r>
              <a:rPr lang="en-US" sz="1700">
                <a:solidFill>
                  <a:srgbClr val="111F38"/>
                </a:solidFill>
                <a:latin typeface="Poppins"/>
                <a:cs typeface="Poppins"/>
              </a:rPr>
              <a:t>When all departments are aligned, reliability becomes sustainable</a:t>
            </a:r>
            <a:endParaRPr lang="en-US" sz="1700">
              <a:latin typeface="Poppins"/>
              <a:cs typeface="Poppins"/>
            </a:endParaRPr>
          </a:p>
          <a:p>
            <a:pPr>
              <a:buFont typeface="Arial"/>
              <a:buChar char="•"/>
              <a:defRPr/>
            </a:pPr>
            <a:endParaRPr lang="en-US" sz="1700">
              <a:solidFill>
                <a:srgbClr val="111F38"/>
              </a:solidFill>
              <a:latin typeface="Poppins"/>
              <a:cs typeface="Poppins"/>
            </a:endParaRPr>
          </a:p>
          <a:p>
            <a:pPr>
              <a:buFont typeface="Arial"/>
              <a:buChar char="•"/>
              <a:defRPr/>
            </a:pPr>
            <a:endParaRPr lang="en-US" sz="1700">
              <a:solidFill>
                <a:srgbClr val="111F38"/>
              </a:solidFill>
              <a:latin typeface="Poppins"/>
              <a:cs typeface="Poppins"/>
            </a:endParaRPr>
          </a:p>
        </p:txBody>
      </p:sp>
      <p:sp>
        <p:nvSpPr>
          <p:cNvPr id="4" name="Footer Placeholder 3">
            <a:extLst>
              <a:ext uri="{FF2B5EF4-FFF2-40B4-BE49-F238E27FC236}">
                <a16:creationId xmlns:a16="http://schemas.microsoft.com/office/drawing/2014/main" id="{44B68B63-F2E1-AC8B-F843-8E5C4F978760}"/>
              </a:ext>
            </a:extLst>
          </p:cNvPr>
          <p:cNvSpPr>
            <a:spLocks noGrp="1"/>
          </p:cNvSpPr>
          <p:nvPr>
            <p:ph type="ftr" sz="quarter" idx="11"/>
          </p:nvPr>
        </p:nvSpPr>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003399"/>
                </a:solidFill>
                <a:effectLst/>
                <a:uLnTx/>
                <a:uFillTx/>
                <a:latin typeface="Poppins" pitchFamily="2" charset="77"/>
                <a:ea typeface="+mn-ea"/>
                <a:cs typeface="Poppins" pitchFamily="2" charset="77"/>
              </a:rPr>
              <a:t>Conﬁdential material. Not intended for further distribution. </a:t>
            </a:r>
          </a:p>
        </p:txBody>
      </p:sp>
      <p:sp>
        <p:nvSpPr>
          <p:cNvPr id="5" name="Slide Number Placeholder 4">
            <a:extLst>
              <a:ext uri="{FF2B5EF4-FFF2-40B4-BE49-F238E27FC236}">
                <a16:creationId xmlns:a16="http://schemas.microsoft.com/office/drawing/2014/main" id="{BE7BF015-855B-9A52-2112-F18ABC235008}"/>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4DA7D20-7FA4-8148-B16A-13D30CEFF7F8}" type="slidenum">
              <a:rPr kumimoji="0" lang="en-US" sz="1067" b="0" i="0" u="none" strike="noStrike" kern="1200" cap="none" spc="0" normalizeH="0" baseline="0" noProof="0">
                <a:ln>
                  <a:noFill/>
                </a:ln>
                <a:solidFill>
                  <a:srgbClr val="003399"/>
                </a:solidFill>
                <a:effectLst/>
                <a:uLnTx/>
                <a:uFillTx/>
                <a:latin typeface="Poppins" pitchFamily="2" charset="77"/>
                <a:ea typeface="+mn-ea"/>
                <a:cs typeface="Poppins" pitchFamily="2" charset="77"/>
              </a:rPr>
              <a:pPr marL="0" marR="0" lvl="0" indent="0" algn="r" defTabSz="609585" rtl="0" eaLnBrk="1" fontAlgn="auto" latinLnBrk="0" hangingPunct="1">
                <a:lnSpc>
                  <a:spcPct val="100000"/>
                </a:lnSpc>
                <a:spcBef>
                  <a:spcPts val="0"/>
                </a:spcBef>
                <a:spcAft>
                  <a:spcPts val="0"/>
                </a:spcAft>
                <a:buClrTx/>
                <a:buSzTx/>
                <a:buFontTx/>
                <a:buNone/>
                <a:tabLst/>
                <a:defRPr/>
              </a:pPr>
              <a:t>16</a:t>
            </a:fld>
            <a:endParaRPr kumimoji="0" lang="en-US" sz="1067" b="0" i="0" u="none" strike="noStrike" kern="1200" cap="none" spc="0" normalizeH="0" baseline="0" noProof="0">
              <a:ln>
                <a:noFill/>
              </a:ln>
              <a:solidFill>
                <a:srgbClr val="003399"/>
              </a:solidFill>
              <a:effectLst/>
              <a:uLnTx/>
              <a:uFillTx/>
              <a:latin typeface="Poppins" pitchFamily="2" charset="77"/>
              <a:ea typeface="+mn-ea"/>
              <a:cs typeface="Poppins" pitchFamily="2" charset="77"/>
            </a:endParaRPr>
          </a:p>
        </p:txBody>
      </p:sp>
      <p:sp>
        <p:nvSpPr>
          <p:cNvPr id="6" name="Title 5">
            <a:extLst>
              <a:ext uri="{FF2B5EF4-FFF2-40B4-BE49-F238E27FC236}">
                <a16:creationId xmlns:a16="http://schemas.microsoft.com/office/drawing/2014/main" id="{336F21AB-830C-9FE5-C798-CF4B8412FCDB}"/>
              </a:ext>
            </a:extLst>
          </p:cNvPr>
          <p:cNvSpPr>
            <a:spLocks noGrp="1"/>
          </p:cNvSpPr>
          <p:nvPr>
            <p:ph type="title"/>
          </p:nvPr>
        </p:nvSpPr>
        <p:spPr>
          <a:xfrm>
            <a:off x="1334404" y="365126"/>
            <a:ext cx="8337785" cy="514139"/>
          </a:xfrm>
        </p:spPr>
        <p:txBody>
          <a:bodyPr>
            <a:normAutofit fontScale="90000"/>
          </a:bodyPr>
          <a:lstStyle/>
          <a:p>
            <a:r>
              <a:rPr lang="en-US">
                <a:latin typeface="Poppins"/>
                <a:cs typeface="Poppins"/>
              </a:rPr>
              <a:t>Aligning Condition Monitoring with Long-Term Reliability Goals</a:t>
            </a:r>
            <a:endParaRPr lang="en-US"/>
          </a:p>
        </p:txBody>
      </p:sp>
      <p:pic>
        <p:nvPicPr>
          <p:cNvPr id="8" name="Graphic 7">
            <a:extLst>
              <a:ext uri="{FF2B5EF4-FFF2-40B4-BE49-F238E27FC236}">
                <a16:creationId xmlns:a16="http://schemas.microsoft.com/office/drawing/2014/main" id="{FC5A0595-90FE-72A7-FCB5-991D5B5874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00009" y="5558881"/>
            <a:ext cx="3052628" cy="288762"/>
          </a:xfrm>
          <a:prstGeom prst="rect">
            <a:avLst/>
          </a:prstGeom>
        </p:spPr>
      </p:pic>
      <p:sp>
        <p:nvSpPr>
          <p:cNvPr id="3" name="Text Placeholder 5">
            <a:extLst>
              <a:ext uri="{FF2B5EF4-FFF2-40B4-BE49-F238E27FC236}">
                <a16:creationId xmlns:a16="http://schemas.microsoft.com/office/drawing/2014/main" id="{5D1C6D4A-3C82-5CB3-2F68-F0941D2E1E26}"/>
              </a:ext>
            </a:extLst>
          </p:cNvPr>
          <p:cNvSpPr txBox="1">
            <a:spLocks/>
          </p:cNvSpPr>
          <p:nvPr/>
        </p:nvSpPr>
        <p:spPr>
          <a:xfrm>
            <a:off x="862803" y="1457754"/>
            <a:ext cx="8825330" cy="619241"/>
          </a:xfrm>
          <a:prstGeom prst="rect">
            <a:avLst/>
          </a:prstGeom>
        </p:spPr>
        <p:txBody>
          <a:bodyPr lIns="91440" tIns="45720" rIns="91440" bIns="45720" anchor="t"/>
          <a:lstStyle>
            <a:lvl1pPr marL="228594" indent="-228594" algn="l" defTabSz="914377" rtl="0" eaLnBrk="1" latinLnBrk="0" hangingPunct="1">
              <a:lnSpc>
                <a:spcPct val="100000"/>
              </a:lnSpc>
              <a:spcBef>
                <a:spcPts val="1000"/>
              </a:spcBef>
              <a:buClr>
                <a:schemeClr val="accent1"/>
              </a:buClr>
              <a:buFont typeface="Arial" panose="020B0604020202020204" pitchFamily="34" charset="0"/>
              <a:buChar char="•"/>
              <a:defRPr sz="2133" b="0" i="0" kern="1200">
                <a:solidFill>
                  <a:schemeClr val="tx1"/>
                </a:solidFill>
                <a:latin typeface="Poppins Light" pitchFamily="2" charset="77"/>
                <a:ea typeface="+mn-ea"/>
                <a:cs typeface="Poppins Light" pitchFamily="2" charset="77"/>
              </a:defRPr>
            </a:lvl1pPr>
            <a:lvl2pPr marL="685783" indent="-228594" algn="l" defTabSz="914377" rtl="0" eaLnBrk="1" latinLnBrk="0" hangingPunct="1">
              <a:lnSpc>
                <a:spcPct val="100000"/>
              </a:lnSpc>
              <a:spcBef>
                <a:spcPts val="500"/>
              </a:spcBef>
              <a:buClr>
                <a:schemeClr val="accent1"/>
              </a:buClr>
              <a:buFont typeface="Arial" panose="020B0604020202020204" pitchFamily="34" charset="0"/>
              <a:buChar char="•"/>
              <a:defRPr sz="1867" b="0" i="0" kern="1200">
                <a:solidFill>
                  <a:schemeClr val="tx2"/>
                </a:solidFill>
                <a:latin typeface="Poppins Light" pitchFamily="2" charset="77"/>
                <a:ea typeface="+mn-ea"/>
                <a:cs typeface="Poppins Light" pitchFamily="2" charset="77"/>
              </a:defRPr>
            </a:lvl2pPr>
            <a:lvl3pPr marL="1142971" indent="-228594" algn="l" defTabSz="914377" rtl="0" eaLnBrk="1" latinLnBrk="0" hangingPunct="1">
              <a:lnSpc>
                <a:spcPct val="100000"/>
              </a:lnSpc>
              <a:spcBef>
                <a:spcPts val="500"/>
              </a:spcBef>
              <a:buClr>
                <a:schemeClr val="accent1"/>
              </a:buClr>
              <a:buFont typeface="Arial" panose="020B0604020202020204" pitchFamily="34" charset="0"/>
              <a:buChar char="•"/>
              <a:defRPr sz="1600" b="0" i="0" kern="1200">
                <a:solidFill>
                  <a:schemeClr val="tx2"/>
                </a:solidFill>
                <a:latin typeface="Poppins Light" pitchFamily="2" charset="77"/>
                <a:ea typeface="+mn-ea"/>
                <a:cs typeface="Poppins Light" pitchFamily="2" charset="77"/>
              </a:defRPr>
            </a:lvl3pPr>
            <a:lvl4pPr marL="1600160" indent="-228594" algn="l" defTabSz="914377" rtl="0" eaLnBrk="1" latinLnBrk="0" hangingPunct="1">
              <a:lnSpc>
                <a:spcPct val="100000"/>
              </a:lnSpc>
              <a:spcBef>
                <a:spcPts val="500"/>
              </a:spcBef>
              <a:buClr>
                <a:schemeClr val="accent1"/>
              </a:buClr>
              <a:buFont typeface="Arial" panose="020B0604020202020204" pitchFamily="34" charset="0"/>
              <a:buChar char="•"/>
              <a:defRPr sz="1333" b="0" i="0" kern="1200">
                <a:solidFill>
                  <a:schemeClr val="bg2">
                    <a:lumMod val="50000"/>
                  </a:schemeClr>
                </a:solidFill>
                <a:latin typeface="Poppins Light" pitchFamily="2" charset="77"/>
                <a:ea typeface="+mn-ea"/>
                <a:cs typeface="Poppins Light" pitchFamily="2" charset="77"/>
              </a:defRPr>
            </a:lvl4pPr>
            <a:lvl5pPr marL="2057349" indent="-228594" algn="l" defTabSz="914377" rtl="0" eaLnBrk="1" latinLnBrk="0" hangingPunct="1">
              <a:lnSpc>
                <a:spcPct val="100000"/>
              </a:lnSpc>
              <a:spcBef>
                <a:spcPts val="500"/>
              </a:spcBef>
              <a:buClr>
                <a:schemeClr val="accent1"/>
              </a:buClr>
              <a:buFont typeface="Arial" panose="020B0604020202020204" pitchFamily="34" charset="0"/>
              <a:buChar char="•"/>
              <a:defRPr sz="1333" b="0" i="0" kern="1200">
                <a:solidFill>
                  <a:schemeClr val="bg2">
                    <a:lumMod val="50000"/>
                  </a:schemeClr>
                </a:solidFill>
                <a:latin typeface="Poppins Light" pitchFamily="2" charset="77"/>
                <a:ea typeface="+mn-ea"/>
                <a:cs typeface="Poppins Light" pitchFamily="2" charset="77"/>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3399"/>
              </a:buClr>
              <a:buNone/>
              <a:defRPr/>
            </a:pPr>
            <a:r>
              <a:rPr lang="en-US" sz="2200" b="1">
                <a:solidFill>
                  <a:srgbClr val="003399"/>
                </a:solidFill>
                <a:latin typeface="Poppins"/>
                <a:cs typeface="Poppins"/>
              </a:rPr>
              <a:t>Make CBM a strategic driver, not a standalone</a:t>
            </a:r>
            <a:r>
              <a:rPr lang="en-US" sz="2200">
                <a:solidFill>
                  <a:srgbClr val="003399"/>
                </a:solidFill>
                <a:latin typeface="Poppins Light"/>
                <a:cs typeface="Poppins Light"/>
              </a:rPr>
              <a:t> </a:t>
            </a:r>
            <a:r>
              <a:rPr lang="en-US" sz="2200" b="1">
                <a:solidFill>
                  <a:srgbClr val="003399"/>
                </a:solidFill>
                <a:latin typeface="Poppins"/>
                <a:cs typeface="Poppins"/>
              </a:rPr>
              <a:t>effort</a:t>
            </a:r>
          </a:p>
        </p:txBody>
      </p:sp>
      <p:pic>
        <p:nvPicPr>
          <p:cNvPr id="7" name="Picture 6" descr="A person smiling for the camera&#10;&#10;AI-generated content may be incorrect.">
            <a:extLst>
              <a:ext uri="{FF2B5EF4-FFF2-40B4-BE49-F238E27FC236}">
                <a16:creationId xmlns:a16="http://schemas.microsoft.com/office/drawing/2014/main" id="{06E04964-45AC-3F42-1269-12BF37293EEC}"/>
              </a:ext>
            </a:extLst>
          </p:cNvPr>
          <p:cNvPicPr>
            <a:picLocks noChangeAspect="1"/>
          </p:cNvPicPr>
          <p:nvPr/>
        </p:nvPicPr>
        <p:blipFill>
          <a:blip r:embed="rId5"/>
          <a:srcRect l="21266" r="21266"/>
          <a:stretch>
            <a:fillRect/>
          </a:stretch>
        </p:blipFill>
        <p:spPr>
          <a:xfrm>
            <a:off x="7060314" y="5318385"/>
            <a:ext cx="609872" cy="7607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9" name="Diagram 8">
            <a:extLst>
              <a:ext uri="{FF2B5EF4-FFF2-40B4-BE49-F238E27FC236}">
                <a16:creationId xmlns:a16="http://schemas.microsoft.com/office/drawing/2014/main" id="{CDF4C184-6142-0946-9703-453EA11EFF25}"/>
              </a:ext>
            </a:extLst>
          </p:cNvPr>
          <p:cNvGraphicFramePr/>
          <p:nvPr>
            <p:extLst>
              <p:ext uri="{D42A27DB-BD31-4B8C-83A1-F6EECF244321}">
                <p14:modId xmlns:p14="http://schemas.microsoft.com/office/powerpoint/2010/main" val="2594948430"/>
              </p:ext>
            </p:extLst>
          </p:nvPr>
        </p:nvGraphicFramePr>
        <p:xfrm>
          <a:off x="7143750" y="1905000"/>
          <a:ext cx="4362450" cy="33432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3" name="Rectangle 62">
            <a:extLst>
              <a:ext uri="{FF2B5EF4-FFF2-40B4-BE49-F238E27FC236}">
                <a16:creationId xmlns:a16="http://schemas.microsoft.com/office/drawing/2014/main" id="{CE74A5CD-D438-CFDA-9B06-0D9B68FEA833}"/>
              </a:ext>
            </a:extLst>
          </p:cNvPr>
          <p:cNvSpPr/>
          <p:nvPr/>
        </p:nvSpPr>
        <p:spPr>
          <a:xfrm>
            <a:off x="776287" y="3864768"/>
            <a:ext cx="209550" cy="200025"/>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373C5A0D-33F6-5DB5-0044-EE4EEE1C3795}"/>
              </a:ext>
            </a:extLst>
          </p:cNvPr>
          <p:cNvSpPr/>
          <p:nvPr/>
        </p:nvSpPr>
        <p:spPr>
          <a:xfrm>
            <a:off x="776287" y="3369468"/>
            <a:ext cx="209550" cy="200025"/>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D56CC5FA-3A78-2FBE-A964-5706C8C13035}"/>
              </a:ext>
            </a:extLst>
          </p:cNvPr>
          <p:cNvSpPr/>
          <p:nvPr/>
        </p:nvSpPr>
        <p:spPr>
          <a:xfrm>
            <a:off x="776287" y="2559843"/>
            <a:ext cx="209550" cy="200025"/>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BB4A6EA1-89D9-5D2A-3609-7438A9AF6674}"/>
              </a:ext>
            </a:extLst>
          </p:cNvPr>
          <p:cNvSpPr/>
          <p:nvPr/>
        </p:nvSpPr>
        <p:spPr>
          <a:xfrm>
            <a:off x="314324" y="2212181"/>
            <a:ext cx="6757987" cy="2726531"/>
          </a:xfrm>
          <a:prstGeom prst="rect">
            <a:avLst/>
          </a:prstGeom>
          <a:solidFill>
            <a:srgbClr val="F3BC44">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6916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E1288-E34A-3CBA-FFF7-91F47D5A0AEF}"/>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AC455B64-9410-EACF-F743-D61941785659}"/>
              </a:ext>
            </a:extLst>
          </p:cNvPr>
          <p:cNvSpPr txBox="1"/>
          <p:nvPr/>
        </p:nvSpPr>
        <p:spPr>
          <a:xfrm>
            <a:off x="5650885" y="2234666"/>
            <a:ext cx="5711529" cy="2970044"/>
          </a:xfrm>
          <a:prstGeom prst="rect">
            <a:avLst/>
          </a:prstGeom>
          <a:noFill/>
        </p:spPr>
        <p:txBody>
          <a:bodyPr wrap="square" lIns="91440" tIns="45720" rIns="91440" bIns="45720" rtlCol="0" anchor="t">
            <a:spAutoFit/>
          </a:bodyPr>
          <a:lstStyle/>
          <a:p>
            <a:pPr>
              <a:buClr>
                <a:srgbClr val="34BEA6"/>
              </a:buClr>
              <a:defRPr/>
            </a:pPr>
            <a:endParaRPr lang="en-US" sz="1700">
              <a:latin typeface="Poppins"/>
              <a:cs typeface="Poppins"/>
            </a:endParaRPr>
          </a:p>
          <a:p>
            <a:pPr marL="285750" indent="-285750">
              <a:buFont typeface="Arial"/>
              <a:buChar char="•"/>
              <a:defRPr/>
            </a:pPr>
            <a:r>
              <a:rPr lang="en-US" sz="1700">
                <a:solidFill>
                  <a:srgbClr val="111F38"/>
                </a:solidFill>
                <a:latin typeface="Poppins"/>
                <a:cs typeface="Poppins"/>
              </a:rPr>
              <a:t>Cross-departmental ownership keeps CBM alive</a:t>
            </a:r>
          </a:p>
          <a:p>
            <a:pPr marL="285750" indent="-285750">
              <a:buFont typeface="Arial"/>
              <a:buChar char="•"/>
              <a:defRPr/>
            </a:pPr>
            <a:endParaRPr lang="en-US" sz="1700">
              <a:solidFill>
                <a:srgbClr val="111F38"/>
              </a:solidFill>
              <a:latin typeface="Poppins"/>
              <a:cs typeface="Poppins"/>
            </a:endParaRPr>
          </a:p>
          <a:p>
            <a:pPr marL="285750" indent="-285750">
              <a:buFont typeface="Arial"/>
              <a:buChar char="•"/>
              <a:defRPr/>
            </a:pPr>
            <a:r>
              <a:rPr lang="en-US" sz="1700">
                <a:solidFill>
                  <a:srgbClr val="111F38"/>
                </a:solidFill>
                <a:latin typeface="Poppins"/>
                <a:cs typeface="Poppins"/>
              </a:rPr>
              <a:t>Shared goals create buy-in</a:t>
            </a:r>
          </a:p>
          <a:p>
            <a:pPr marL="285750" indent="-285750">
              <a:buFont typeface="Arial"/>
              <a:buChar char="•"/>
              <a:defRPr/>
            </a:pPr>
            <a:endParaRPr lang="en-US" sz="1700">
              <a:solidFill>
                <a:srgbClr val="111F38"/>
              </a:solidFill>
              <a:latin typeface="Poppins"/>
              <a:cs typeface="Poppins"/>
            </a:endParaRPr>
          </a:p>
          <a:p>
            <a:pPr marL="285750" indent="-285750">
              <a:buFont typeface="Arial"/>
              <a:buChar char="•"/>
              <a:defRPr/>
            </a:pPr>
            <a:r>
              <a:rPr lang="en-US" sz="1700">
                <a:solidFill>
                  <a:srgbClr val="111F38"/>
                </a:solidFill>
                <a:latin typeface="Poppins"/>
                <a:cs typeface="Poppins"/>
              </a:rPr>
              <a:t>Data must move through the entire reliability ecosystem</a:t>
            </a:r>
          </a:p>
          <a:p>
            <a:pPr marL="285750" indent="-285750">
              <a:buFont typeface="Arial"/>
              <a:buChar char="•"/>
              <a:defRPr/>
            </a:pPr>
            <a:endParaRPr lang="en-US" sz="1700">
              <a:solidFill>
                <a:srgbClr val="111F38"/>
              </a:solidFill>
              <a:latin typeface="Poppins"/>
              <a:cs typeface="Poppins"/>
            </a:endParaRPr>
          </a:p>
          <a:p>
            <a:pPr>
              <a:defRPr/>
            </a:pPr>
            <a:endParaRPr lang="en-US" sz="1700">
              <a:solidFill>
                <a:srgbClr val="111F38"/>
              </a:solidFill>
              <a:latin typeface="Poppins"/>
              <a:cs typeface="Poppins"/>
            </a:endParaRPr>
          </a:p>
          <a:p>
            <a:pPr>
              <a:defRPr/>
            </a:pPr>
            <a:endParaRPr lang="en-US" sz="1700">
              <a:solidFill>
                <a:srgbClr val="111F38"/>
              </a:solidFill>
              <a:latin typeface="Poppins"/>
              <a:cs typeface="Poppins"/>
            </a:endParaRPr>
          </a:p>
          <a:p>
            <a:pPr>
              <a:buClr>
                <a:srgbClr val="34BEA6"/>
              </a:buClr>
              <a:defRPr/>
            </a:pPr>
            <a:endParaRPr lang="en-US" sz="1700">
              <a:solidFill>
                <a:srgbClr val="111F38"/>
              </a:solidFill>
              <a:latin typeface="Poppins"/>
              <a:cs typeface="Poppins"/>
            </a:endParaRPr>
          </a:p>
        </p:txBody>
      </p:sp>
      <p:sp>
        <p:nvSpPr>
          <p:cNvPr id="4" name="Footer Placeholder 3">
            <a:extLst>
              <a:ext uri="{FF2B5EF4-FFF2-40B4-BE49-F238E27FC236}">
                <a16:creationId xmlns:a16="http://schemas.microsoft.com/office/drawing/2014/main" id="{5DB8B07E-B7E3-E894-3475-236BCC67A57B}"/>
              </a:ext>
            </a:extLst>
          </p:cNvPr>
          <p:cNvSpPr>
            <a:spLocks noGrp="1"/>
          </p:cNvSpPr>
          <p:nvPr>
            <p:ph type="ftr" sz="quarter" idx="11"/>
          </p:nvPr>
        </p:nvSpPr>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003399"/>
                </a:solidFill>
                <a:effectLst/>
                <a:uLnTx/>
                <a:uFillTx/>
                <a:latin typeface="Poppins" pitchFamily="2" charset="77"/>
                <a:ea typeface="+mn-ea"/>
                <a:cs typeface="Poppins" pitchFamily="2" charset="77"/>
              </a:rPr>
              <a:t>Conﬁdential material. Not intended for further distribution. </a:t>
            </a:r>
          </a:p>
        </p:txBody>
      </p:sp>
      <p:sp>
        <p:nvSpPr>
          <p:cNvPr id="5" name="Slide Number Placeholder 4">
            <a:extLst>
              <a:ext uri="{FF2B5EF4-FFF2-40B4-BE49-F238E27FC236}">
                <a16:creationId xmlns:a16="http://schemas.microsoft.com/office/drawing/2014/main" id="{A6E08EE7-53B3-8E1A-B239-2AA5F58342FF}"/>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4DA7D20-7FA4-8148-B16A-13D30CEFF7F8}" type="slidenum">
              <a:rPr kumimoji="0" lang="en-US" sz="1067" b="0" i="0" u="none" strike="noStrike" kern="1200" cap="none" spc="0" normalizeH="0" baseline="0" noProof="0">
                <a:ln>
                  <a:noFill/>
                </a:ln>
                <a:solidFill>
                  <a:srgbClr val="003399"/>
                </a:solidFill>
                <a:effectLst/>
                <a:uLnTx/>
                <a:uFillTx/>
                <a:latin typeface="Poppins" pitchFamily="2" charset="77"/>
                <a:ea typeface="+mn-ea"/>
                <a:cs typeface="Poppins" pitchFamily="2" charset="77"/>
              </a:rPr>
              <a:pPr marL="0" marR="0" lvl="0" indent="0" algn="r" defTabSz="609585" rtl="0" eaLnBrk="1" fontAlgn="auto" latinLnBrk="0" hangingPunct="1">
                <a:lnSpc>
                  <a:spcPct val="100000"/>
                </a:lnSpc>
                <a:spcBef>
                  <a:spcPts val="0"/>
                </a:spcBef>
                <a:spcAft>
                  <a:spcPts val="0"/>
                </a:spcAft>
                <a:buClrTx/>
                <a:buSzTx/>
                <a:buFontTx/>
                <a:buNone/>
                <a:tabLst/>
                <a:defRPr/>
              </a:pPr>
              <a:t>17</a:t>
            </a:fld>
            <a:endParaRPr kumimoji="0" lang="en-US" sz="1067" b="0" i="0" u="none" strike="noStrike" kern="1200" cap="none" spc="0" normalizeH="0" baseline="0" noProof="0">
              <a:ln>
                <a:noFill/>
              </a:ln>
              <a:solidFill>
                <a:srgbClr val="003399"/>
              </a:solidFill>
              <a:effectLst/>
              <a:uLnTx/>
              <a:uFillTx/>
              <a:latin typeface="Poppins" pitchFamily="2" charset="77"/>
              <a:ea typeface="+mn-ea"/>
              <a:cs typeface="Poppins" pitchFamily="2" charset="77"/>
            </a:endParaRPr>
          </a:p>
        </p:txBody>
      </p:sp>
      <p:sp>
        <p:nvSpPr>
          <p:cNvPr id="6" name="Title 5">
            <a:extLst>
              <a:ext uri="{FF2B5EF4-FFF2-40B4-BE49-F238E27FC236}">
                <a16:creationId xmlns:a16="http://schemas.microsoft.com/office/drawing/2014/main" id="{A41B16DF-0459-5777-BFF0-05FFB06DA3C0}"/>
              </a:ext>
            </a:extLst>
          </p:cNvPr>
          <p:cNvSpPr>
            <a:spLocks noGrp="1"/>
          </p:cNvSpPr>
          <p:nvPr>
            <p:ph type="title"/>
          </p:nvPr>
        </p:nvSpPr>
        <p:spPr>
          <a:xfrm>
            <a:off x="1334404" y="365126"/>
            <a:ext cx="8337785" cy="514139"/>
          </a:xfrm>
        </p:spPr>
        <p:txBody>
          <a:bodyPr>
            <a:normAutofit/>
          </a:bodyPr>
          <a:lstStyle/>
          <a:p>
            <a:r>
              <a:rPr lang="en-US">
                <a:latin typeface="Poppins"/>
                <a:cs typeface="Poppins"/>
              </a:rPr>
              <a:t>Collaboration is the Glue</a:t>
            </a:r>
            <a:endParaRPr lang="en-US"/>
          </a:p>
        </p:txBody>
      </p:sp>
      <p:pic>
        <p:nvPicPr>
          <p:cNvPr id="8" name="Graphic 7">
            <a:extLst>
              <a:ext uri="{FF2B5EF4-FFF2-40B4-BE49-F238E27FC236}">
                <a16:creationId xmlns:a16="http://schemas.microsoft.com/office/drawing/2014/main" id="{A333CC61-2BAD-AC7E-ACBD-7BD0B70AEA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00009" y="5558881"/>
            <a:ext cx="3052628" cy="288762"/>
          </a:xfrm>
          <a:prstGeom prst="rect">
            <a:avLst/>
          </a:prstGeom>
        </p:spPr>
      </p:pic>
      <p:sp>
        <p:nvSpPr>
          <p:cNvPr id="3" name="Text Placeholder 5">
            <a:extLst>
              <a:ext uri="{FF2B5EF4-FFF2-40B4-BE49-F238E27FC236}">
                <a16:creationId xmlns:a16="http://schemas.microsoft.com/office/drawing/2014/main" id="{E0409F9C-8BFC-ECDB-C4D2-AFA2CA29DD3C}"/>
              </a:ext>
            </a:extLst>
          </p:cNvPr>
          <p:cNvSpPr txBox="1">
            <a:spLocks/>
          </p:cNvSpPr>
          <p:nvPr/>
        </p:nvSpPr>
        <p:spPr>
          <a:xfrm>
            <a:off x="862803" y="1457754"/>
            <a:ext cx="8825330" cy="619241"/>
          </a:xfrm>
          <a:prstGeom prst="rect">
            <a:avLst/>
          </a:prstGeom>
        </p:spPr>
        <p:txBody>
          <a:bodyPr lIns="91440" tIns="45720" rIns="91440" bIns="45720" anchor="t"/>
          <a:lstStyle>
            <a:lvl1pPr marL="228594" indent="-228594" algn="l" defTabSz="914377" rtl="0" eaLnBrk="1" latinLnBrk="0" hangingPunct="1">
              <a:lnSpc>
                <a:spcPct val="100000"/>
              </a:lnSpc>
              <a:spcBef>
                <a:spcPts val="1000"/>
              </a:spcBef>
              <a:buClr>
                <a:schemeClr val="accent1"/>
              </a:buClr>
              <a:buFont typeface="Arial" panose="020B0604020202020204" pitchFamily="34" charset="0"/>
              <a:buChar char="•"/>
              <a:defRPr sz="2133" b="0" i="0" kern="1200">
                <a:solidFill>
                  <a:schemeClr val="tx1"/>
                </a:solidFill>
                <a:latin typeface="Poppins Light" pitchFamily="2" charset="77"/>
                <a:ea typeface="+mn-ea"/>
                <a:cs typeface="Poppins Light" pitchFamily="2" charset="77"/>
              </a:defRPr>
            </a:lvl1pPr>
            <a:lvl2pPr marL="685783" indent="-228594" algn="l" defTabSz="914377" rtl="0" eaLnBrk="1" latinLnBrk="0" hangingPunct="1">
              <a:lnSpc>
                <a:spcPct val="100000"/>
              </a:lnSpc>
              <a:spcBef>
                <a:spcPts val="500"/>
              </a:spcBef>
              <a:buClr>
                <a:schemeClr val="accent1"/>
              </a:buClr>
              <a:buFont typeface="Arial" panose="020B0604020202020204" pitchFamily="34" charset="0"/>
              <a:buChar char="•"/>
              <a:defRPr sz="1867" b="0" i="0" kern="1200">
                <a:solidFill>
                  <a:schemeClr val="tx2"/>
                </a:solidFill>
                <a:latin typeface="Poppins Light" pitchFamily="2" charset="77"/>
                <a:ea typeface="+mn-ea"/>
                <a:cs typeface="Poppins Light" pitchFamily="2" charset="77"/>
              </a:defRPr>
            </a:lvl2pPr>
            <a:lvl3pPr marL="1142971" indent="-228594" algn="l" defTabSz="914377" rtl="0" eaLnBrk="1" latinLnBrk="0" hangingPunct="1">
              <a:lnSpc>
                <a:spcPct val="100000"/>
              </a:lnSpc>
              <a:spcBef>
                <a:spcPts val="500"/>
              </a:spcBef>
              <a:buClr>
                <a:schemeClr val="accent1"/>
              </a:buClr>
              <a:buFont typeface="Arial" panose="020B0604020202020204" pitchFamily="34" charset="0"/>
              <a:buChar char="•"/>
              <a:defRPr sz="1600" b="0" i="0" kern="1200">
                <a:solidFill>
                  <a:schemeClr val="tx2"/>
                </a:solidFill>
                <a:latin typeface="Poppins Light" pitchFamily="2" charset="77"/>
                <a:ea typeface="+mn-ea"/>
                <a:cs typeface="Poppins Light" pitchFamily="2" charset="77"/>
              </a:defRPr>
            </a:lvl3pPr>
            <a:lvl4pPr marL="1600160" indent="-228594" algn="l" defTabSz="914377" rtl="0" eaLnBrk="1" latinLnBrk="0" hangingPunct="1">
              <a:lnSpc>
                <a:spcPct val="100000"/>
              </a:lnSpc>
              <a:spcBef>
                <a:spcPts val="500"/>
              </a:spcBef>
              <a:buClr>
                <a:schemeClr val="accent1"/>
              </a:buClr>
              <a:buFont typeface="Arial" panose="020B0604020202020204" pitchFamily="34" charset="0"/>
              <a:buChar char="•"/>
              <a:defRPr sz="1333" b="0" i="0" kern="1200">
                <a:solidFill>
                  <a:schemeClr val="bg2">
                    <a:lumMod val="50000"/>
                  </a:schemeClr>
                </a:solidFill>
                <a:latin typeface="Poppins Light" pitchFamily="2" charset="77"/>
                <a:ea typeface="+mn-ea"/>
                <a:cs typeface="Poppins Light" pitchFamily="2" charset="77"/>
              </a:defRPr>
            </a:lvl4pPr>
            <a:lvl5pPr marL="2057349" indent="-228594" algn="l" defTabSz="914377" rtl="0" eaLnBrk="1" latinLnBrk="0" hangingPunct="1">
              <a:lnSpc>
                <a:spcPct val="100000"/>
              </a:lnSpc>
              <a:spcBef>
                <a:spcPts val="500"/>
              </a:spcBef>
              <a:buClr>
                <a:schemeClr val="accent1"/>
              </a:buClr>
              <a:buFont typeface="Arial" panose="020B0604020202020204" pitchFamily="34" charset="0"/>
              <a:buChar char="•"/>
              <a:defRPr sz="1333" b="0" i="0" kern="1200">
                <a:solidFill>
                  <a:schemeClr val="bg2">
                    <a:lumMod val="50000"/>
                  </a:schemeClr>
                </a:solidFill>
                <a:latin typeface="Poppins Light" pitchFamily="2" charset="77"/>
                <a:ea typeface="+mn-ea"/>
                <a:cs typeface="Poppins Light" pitchFamily="2" charset="77"/>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3399"/>
              </a:buClr>
              <a:buNone/>
              <a:defRPr/>
            </a:pPr>
            <a:r>
              <a:rPr lang="en-US" sz="2200" b="1">
                <a:solidFill>
                  <a:srgbClr val="003399"/>
                </a:solidFill>
                <a:latin typeface="Poppins"/>
                <a:cs typeface="Poppins"/>
              </a:rPr>
              <a:t>Reliability is a team sport</a:t>
            </a:r>
          </a:p>
        </p:txBody>
      </p:sp>
      <p:pic>
        <p:nvPicPr>
          <p:cNvPr id="7" name="Picture 6" descr="A person wearing glasses and a blue shirt&#10;&#10;AI-generated content may be incorrect.">
            <a:extLst>
              <a:ext uri="{FF2B5EF4-FFF2-40B4-BE49-F238E27FC236}">
                <a16:creationId xmlns:a16="http://schemas.microsoft.com/office/drawing/2014/main" id="{97A4F45F-5940-5B9F-7D43-0BFDF7B7527F}"/>
              </a:ext>
            </a:extLst>
          </p:cNvPr>
          <p:cNvPicPr>
            <a:picLocks noChangeAspect="1"/>
          </p:cNvPicPr>
          <p:nvPr/>
        </p:nvPicPr>
        <p:blipFill>
          <a:blip r:embed="rId5"/>
          <a:srcRect l="9919" r="9919"/>
          <a:stretch>
            <a:fillRect/>
          </a:stretch>
        </p:blipFill>
        <p:spPr>
          <a:xfrm>
            <a:off x="7021799" y="5329428"/>
            <a:ext cx="609872" cy="7607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a:extLst>
              <a:ext uri="{FF2B5EF4-FFF2-40B4-BE49-F238E27FC236}">
                <a16:creationId xmlns:a16="http://schemas.microsoft.com/office/drawing/2014/main" id="{2D7AB25A-2BBE-7EB1-4F43-F6C970A6C463}"/>
              </a:ext>
            </a:extLst>
          </p:cNvPr>
          <p:cNvSpPr/>
          <p:nvPr/>
        </p:nvSpPr>
        <p:spPr>
          <a:xfrm>
            <a:off x="5653087" y="3617118"/>
            <a:ext cx="209550" cy="200025"/>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F0A89DF-7E81-FFCC-6C5C-CC7948116222}"/>
              </a:ext>
            </a:extLst>
          </p:cNvPr>
          <p:cNvSpPr/>
          <p:nvPr/>
        </p:nvSpPr>
        <p:spPr>
          <a:xfrm>
            <a:off x="5653087" y="3093243"/>
            <a:ext cx="209550" cy="200025"/>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85DC521-16A4-9546-1937-401C3D6B70CD}"/>
              </a:ext>
            </a:extLst>
          </p:cNvPr>
          <p:cNvSpPr/>
          <p:nvPr/>
        </p:nvSpPr>
        <p:spPr>
          <a:xfrm>
            <a:off x="5653087" y="2559843"/>
            <a:ext cx="209550" cy="200025"/>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yellow outline of hands shaking&#10;&#10;AI-generated content may be incorrect.">
            <a:extLst>
              <a:ext uri="{FF2B5EF4-FFF2-40B4-BE49-F238E27FC236}">
                <a16:creationId xmlns:a16="http://schemas.microsoft.com/office/drawing/2014/main" id="{DD42901E-2802-41E3-EA04-3D220B16DFE6}"/>
              </a:ext>
            </a:extLst>
          </p:cNvPr>
          <p:cNvPicPr>
            <a:picLocks noChangeAspect="1"/>
          </p:cNvPicPr>
          <p:nvPr/>
        </p:nvPicPr>
        <p:blipFill>
          <a:blip r:embed="rId6"/>
          <a:stretch>
            <a:fillRect/>
          </a:stretch>
        </p:blipFill>
        <p:spPr>
          <a:xfrm>
            <a:off x="1643063" y="2233613"/>
            <a:ext cx="2352675" cy="2352675"/>
          </a:xfrm>
          <a:prstGeom prst="rect">
            <a:avLst/>
          </a:prstGeom>
        </p:spPr>
      </p:pic>
      <p:sp>
        <p:nvSpPr>
          <p:cNvPr id="18" name="Rectangle 17">
            <a:extLst>
              <a:ext uri="{FF2B5EF4-FFF2-40B4-BE49-F238E27FC236}">
                <a16:creationId xmlns:a16="http://schemas.microsoft.com/office/drawing/2014/main" id="{EB47EF1B-3662-A546-D85E-CE0ED4AC5F35}"/>
              </a:ext>
            </a:extLst>
          </p:cNvPr>
          <p:cNvSpPr/>
          <p:nvPr/>
        </p:nvSpPr>
        <p:spPr>
          <a:xfrm>
            <a:off x="5362574" y="2240756"/>
            <a:ext cx="6348412" cy="2355056"/>
          </a:xfrm>
          <a:prstGeom prst="rect">
            <a:avLst/>
          </a:prstGeom>
          <a:solidFill>
            <a:srgbClr val="F3BC44">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6431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6858000"/>
          </a:xfrm>
          <a:prstGeom prst="rect">
            <a:avLst/>
          </a:prstGeom>
        </p:spPr>
      </p:pic>
      <p:pic>
        <p:nvPicPr>
          <p:cNvPr id="3" name="Image 1" descr="preencoded.png"/>
          <p:cNvPicPr>
            <a:picLocks noChangeAspect="1"/>
          </p:cNvPicPr>
          <p:nvPr/>
        </p:nvPicPr>
        <p:blipFill>
          <a:blip r:embed="rId4">
            <a:alphaModFix amt="2000"/>
          </a:blip>
          <a:stretch>
            <a:fillRect/>
          </a:stretch>
        </p:blipFill>
        <p:spPr>
          <a:xfrm>
            <a:off x="0" y="0"/>
            <a:ext cx="12192000" cy="6858000"/>
          </a:xfrm>
          <a:prstGeom prst="rect">
            <a:avLst/>
          </a:prstGeom>
        </p:spPr>
      </p:pic>
      <p:sp>
        <p:nvSpPr>
          <p:cNvPr id="4" name="Text 0"/>
          <p:cNvSpPr/>
          <p:nvPr/>
        </p:nvSpPr>
        <p:spPr>
          <a:xfrm>
            <a:off x="1143000" y="2386012"/>
            <a:ext cx="9906000" cy="547329"/>
          </a:xfrm>
          <a:prstGeom prst="rect">
            <a:avLst/>
          </a:prstGeom>
          <a:noFill/>
          <a:ln/>
        </p:spPr>
        <p:txBody>
          <a:bodyPr wrap="square" lIns="0" tIns="0" rIns="0" bIns="0" rtlCol="0" anchor="t">
            <a:spAutoFit/>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lgn="ctr">
              <a:lnSpc>
                <a:spcPts val="4667"/>
              </a:lnSpc>
              <a:buNone/>
            </a:pPr>
            <a:r>
              <a:rPr lang="en-US" sz="2828" b="1">
                <a:solidFill>
                  <a:srgbClr val="003399"/>
                </a:solidFill>
                <a:latin typeface="Noto Sans" pitchFamily="34" charset="0"/>
                <a:ea typeface="Noto Sans" pitchFamily="34" charset="-122"/>
                <a:cs typeface="Noto Sans" pitchFamily="34" charset="-120"/>
              </a:rPr>
              <a:t>Q&amp;A + Discussion</a:t>
            </a:r>
            <a:endParaRPr lang="en-US" sz="2828"/>
          </a:p>
        </p:txBody>
      </p:sp>
      <p:sp>
        <p:nvSpPr>
          <p:cNvPr id="5" name="Text 1"/>
          <p:cNvSpPr/>
          <p:nvPr/>
        </p:nvSpPr>
        <p:spPr>
          <a:xfrm>
            <a:off x="1143000" y="3557589"/>
            <a:ext cx="476251" cy="465961"/>
          </a:xfrm>
          <a:prstGeom prst="rect">
            <a:avLst/>
          </a:prstGeom>
          <a:noFill/>
          <a:ln/>
        </p:spPr>
        <p:txBody>
          <a:bodyPr wrap="square" lIns="0" tIns="0" rIns="0" bIns="0" rtlCol="0" anchor="t">
            <a:spAutoFit/>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lgn="l">
              <a:lnSpc>
                <a:spcPts val="4000"/>
              </a:lnSpc>
              <a:buNone/>
            </a:pPr>
            <a:r>
              <a:rPr lang="en-US" sz="2411" b="1">
                <a:solidFill>
                  <a:srgbClr val="FAAA00"/>
                </a:solidFill>
                <a:latin typeface="Noto Sans" pitchFamily="34" charset="0"/>
                <a:ea typeface="Noto Sans" pitchFamily="34" charset="-122"/>
                <a:cs typeface="Noto Sans" pitchFamily="34" charset="-120"/>
              </a:rPr>
              <a:t>Q:</a:t>
            </a:r>
            <a:endParaRPr lang="en-US" sz="2411"/>
          </a:p>
        </p:txBody>
      </p:sp>
      <p:sp>
        <p:nvSpPr>
          <p:cNvPr id="6" name="Text 2"/>
          <p:cNvSpPr/>
          <p:nvPr/>
        </p:nvSpPr>
        <p:spPr>
          <a:xfrm>
            <a:off x="1809751" y="3557588"/>
            <a:ext cx="9239251" cy="914400"/>
          </a:xfrm>
          <a:prstGeom prst="rect">
            <a:avLst/>
          </a:prstGeom>
          <a:noFill/>
          <a:ln/>
        </p:spPr>
        <p:txBody>
          <a:bodyPr wrap="square" lIns="0" tIns="0" rIns="0" bIns="0" rtlCol="0" anchor="t">
            <a:spAutoFit/>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lgn="l">
              <a:lnSpc>
                <a:spcPts val="3600"/>
              </a:lnSpc>
              <a:buNone/>
            </a:pPr>
            <a:r>
              <a:rPr lang="en-US" sz="2272">
                <a:solidFill>
                  <a:srgbClr val="000000"/>
                </a:solidFill>
                <a:latin typeface="Noto Sans" pitchFamily="34" charset="0"/>
                <a:ea typeface="Noto Sans" pitchFamily="34" charset="-122"/>
                <a:cs typeface="Noto Sans" pitchFamily="34" charset="-120"/>
              </a:rPr>
              <a:t>What's the one action maintenance and reliability teams should take right now to make the biggest impact on their program?</a:t>
            </a:r>
            <a:endParaRPr lang="en-US" sz="2272"/>
          </a:p>
        </p:txBody>
      </p:sp>
      <p:sp>
        <p:nvSpPr>
          <p:cNvPr id="7" name="Text 3"/>
          <p:cNvSpPr/>
          <p:nvPr/>
        </p:nvSpPr>
        <p:spPr>
          <a:xfrm>
            <a:off x="1143000" y="6467476"/>
            <a:ext cx="152587" cy="184602"/>
          </a:xfrm>
          <a:prstGeom prst="rect">
            <a:avLst/>
          </a:prstGeom>
          <a:noFill/>
          <a:ln/>
        </p:spPr>
        <p:txBody>
          <a:bodyPr wrap="square" lIns="0" tIns="0" rIns="0" bIns="0" rtlCol="0" anchor="t">
            <a:spAutoFit/>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lgn="l">
              <a:lnSpc>
                <a:spcPts val="1600"/>
              </a:lnSpc>
              <a:buNone/>
            </a:pPr>
            <a:r>
              <a:rPr lang="en-US" sz="911" b="1">
                <a:solidFill>
                  <a:srgbClr val="003399"/>
                </a:solidFill>
                <a:latin typeface="Noto Sans" pitchFamily="34" charset="0"/>
                <a:ea typeface="Noto Sans" pitchFamily="34" charset="-122"/>
                <a:cs typeface="Noto Sans" pitchFamily="34" charset="-120"/>
              </a:rPr>
              <a:t>18</a:t>
            </a:r>
            <a:endParaRPr lang="en-US" sz="911"/>
          </a:p>
        </p:txBody>
      </p:sp>
      <p:sp>
        <p:nvSpPr>
          <p:cNvPr id="8" name="Text 4"/>
          <p:cNvSpPr/>
          <p:nvPr/>
        </p:nvSpPr>
        <p:spPr>
          <a:xfrm>
            <a:off x="8634562" y="6496051"/>
            <a:ext cx="3176439" cy="152927"/>
          </a:xfrm>
          <a:prstGeom prst="rect">
            <a:avLst/>
          </a:prstGeom>
          <a:noFill/>
          <a:ln/>
        </p:spPr>
        <p:txBody>
          <a:bodyPr wrap="square" lIns="0" tIns="0" rIns="0" bIns="0" rtlCol="0" anchor="t">
            <a:spAutoFit/>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lgn="l">
              <a:lnSpc>
                <a:spcPts val="1333"/>
              </a:lnSpc>
              <a:buNone/>
            </a:pPr>
            <a:r>
              <a:rPr lang="en-US" sz="828">
                <a:solidFill>
                  <a:srgbClr val="000000">
                    <a:alpha val="50000"/>
                  </a:srgbClr>
                </a:solidFill>
                <a:latin typeface="Noto Sans" pitchFamily="34" charset="0"/>
                <a:ea typeface="Noto Sans" pitchFamily="34" charset="-122"/>
                <a:cs typeface="Noto Sans" pitchFamily="34" charset="-120"/>
              </a:rPr>
              <a:t>Confidential material. Not intended for further distribution.</a:t>
            </a:r>
            <a:endParaRPr lang="en-US" sz="828"/>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6858000"/>
          </a:xfrm>
          <a:prstGeom prst="rect">
            <a:avLst/>
          </a:prstGeom>
        </p:spPr>
      </p:pic>
      <p:pic>
        <p:nvPicPr>
          <p:cNvPr id="3" name="Image 1" descr="preencoded.png"/>
          <p:cNvPicPr>
            <a:picLocks noChangeAspect="1"/>
          </p:cNvPicPr>
          <p:nvPr/>
        </p:nvPicPr>
        <p:blipFill>
          <a:blip r:embed="rId4">
            <a:alphaModFix amt="2000"/>
          </a:blip>
          <a:stretch>
            <a:fillRect/>
          </a:stretch>
        </p:blipFill>
        <p:spPr>
          <a:xfrm>
            <a:off x="0" y="0"/>
            <a:ext cx="12192000" cy="6858000"/>
          </a:xfrm>
          <a:prstGeom prst="rect">
            <a:avLst/>
          </a:prstGeom>
        </p:spPr>
      </p:pic>
      <p:sp>
        <p:nvSpPr>
          <p:cNvPr id="4" name="Text 0"/>
          <p:cNvSpPr/>
          <p:nvPr/>
        </p:nvSpPr>
        <p:spPr>
          <a:xfrm>
            <a:off x="1143000" y="2386012"/>
            <a:ext cx="9906000" cy="547329"/>
          </a:xfrm>
          <a:prstGeom prst="rect">
            <a:avLst/>
          </a:prstGeom>
          <a:noFill/>
          <a:ln/>
        </p:spPr>
        <p:txBody>
          <a:bodyPr wrap="square" lIns="0" tIns="0" rIns="0" bIns="0" rtlCol="0" anchor="t">
            <a:spAutoFit/>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lgn="ctr">
              <a:lnSpc>
                <a:spcPts val="4667"/>
              </a:lnSpc>
              <a:buNone/>
            </a:pPr>
            <a:r>
              <a:rPr lang="en-US" sz="2828" b="1">
                <a:solidFill>
                  <a:srgbClr val="003399"/>
                </a:solidFill>
                <a:latin typeface="Noto Sans" pitchFamily="34" charset="0"/>
                <a:ea typeface="Noto Sans" pitchFamily="34" charset="-122"/>
                <a:cs typeface="Noto Sans" pitchFamily="34" charset="-120"/>
              </a:rPr>
              <a:t>Q&amp;A + Discussion</a:t>
            </a:r>
            <a:endParaRPr lang="en-US" sz="2828"/>
          </a:p>
        </p:txBody>
      </p:sp>
      <p:sp>
        <p:nvSpPr>
          <p:cNvPr id="5" name="Text 1"/>
          <p:cNvSpPr/>
          <p:nvPr/>
        </p:nvSpPr>
        <p:spPr>
          <a:xfrm>
            <a:off x="1143000" y="3557589"/>
            <a:ext cx="476251" cy="465961"/>
          </a:xfrm>
          <a:prstGeom prst="rect">
            <a:avLst/>
          </a:prstGeom>
          <a:noFill/>
          <a:ln/>
        </p:spPr>
        <p:txBody>
          <a:bodyPr wrap="square" lIns="0" tIns="0" rIns="0" bIns="0" rtlCol="0" anchor="t">
            <a:spAutoFit/>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lgn="l">
              <a:lnSpc>
                <a:spcPts val="4000"/>
              </a:lnSpc>
              <a:buNone/>
            </a:pPr>
            <a:r>
              <a:rPr lang="en-US" sz="2411" b="1">
                <a:solidFill>
                  <a:srgbClr val="FAAA00"/>
                </a:solidFill>
                <a:latin typeface="Noto Sans" pitchFamily="34" charset="0"/>
                <a:ea typeface="Noto Sans" pitchFamily="34" charset="-122"/>
                <a:cs typeface="Noto Sans" pitchFamily="34" charset="-120"/>
              </a:rPr>
              <a:t>Q:</a:t>
            </a:r>
            <a:endParaRPr lang="en-US" sz="2411"/>
          </a:p>
        </p:txBody>
      </p:sp>
      <p:sp>
        <p:nvSpPr>
          <p:cNvPr id="6" name="Text 2"/>
          <p:cNvSpPr/>
          <p:nvPr/>
        </p:nvSpPr>
        <p:spPr>
          <a:xfrm>
            <a:off x="1809751" y="3557588"/>
            <a:ext cx="9239251" cy="914400"/>
          </a:xfrm>
          <a:prstGeom prst="rect">
            <a:avLst/>
          </a:prstGeom>
          <a:noFill/>
          <a:ln/>
        </p:spPr>
        <p:txBody>
          <a:bodyPr wrap="square" lIns="0" tIns="0" rIns="0" bIns="0" rtlCol="0" anchor="t">
            <a:spAutoFit/>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lgn="l">
              <a:lnSpc>
                <a:spcPts val="3600"/>
              </a:lnSpc>
              <a:buNone/>
            </a:pPr>
            <a:r>
              <a:rPr lang="en-US" sz="2272">
                <a:solidFill>
                  <a:srgbClr val="000000"/>
                </a:solidFill>
                <a:latin typeface="Noto Sans" pitchFamily="34" charset="0"/>
                <a:ea typeface="Noto Sans" pitchFamily="34" charset="-122"/>
                <a:cs typeface="Noto Sans" pitchFamily="34" charset="-120"/>
              </a:rPr>
              <a:t>How do we decide which assets to monitor first to get the most value?</a:t>
            </a:r>
            <a:endParaRPr lang="en-US" sz="2272"/>
          </a:p>
        </p:txBody>
      </p:sp>
      <p:sp>
        <p:nvSpPr>
          <p:cNvPr id="7" name="Text 3"/>
          <p:cNvSpPr/>
          <p:nvPr/>
        </p:nvSpPr>
        <p:spPr>
          <a:xfrm>
            <a:off x="1143000" y="6467476"/>
            <a:ext cx="152587" cy="184602"/>
          </a:xfrm>
          <a:prstGeom prst="rect">
            <a:avLst/>
          </a:prstGeom>
          <a:noFill/>
          <a:ln/>
        </p:spPr>
        <p:txBody>
          <a:bodyPr wrap="square" lIns="0" tIns="0" rIns="0" bIns="0" rtlCol="0" anchor="t">
            <a:spAutoFit/>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lgn="l">
              <a:lnSpc>
                <a:spcPts val="1600"/>
              </a:lnSpc>
              <a:buNone/>
            </a:pPr>
            <a:r>
              <a:rPr lang="en-US" sz="911" b="1">
                <a:solidFill>
                  <a:srgbClr val="003399"/>
                </a:solidFill>
                <a:latin typeface="Noto Sans" pitchFamily="34" charset="0"/>
                <a:ea typeface="Noto Sans" pitchFamily="34" charset="-122"/>
                <a:cs typeface="Noto Sans" pitchFamily="34" charset="-120"/>
              </a:rPr>
              <a:t>19</a:t>
            </a:r>
            <a:endParaRPr lang="en-US" sz="911"/>
          </a:p>
        </p:txBody>
      </p:sp>
      <p:sp>
        <p:nvSpPr>
          <p:cNvPr id="8" name="Text 4"/>
          <p:cNvSpPr/>
          <p:nvPr/>
        </p:nvSpPr>
        <p:spPr>
          <a:xfrm>
            <a:off x="8634562" y="6496051"/>
            <a:ext cx="3176439" cy="152927"/>
          </a:xfrm>
          <a:prstGeom prst="rect">
            <a:avLst/>
          </a:prstGeom>
          <a:noFill/>
          <a:ln/>
        </p:spPr>
        <p:txBody>
          <a:bodyPr wrap="square" lIns="0" tIns="0" rIns="0" bIns="0" rtlCol="0" anchor="t">
            <a:spAutoFit/>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lgn="l">
              <a:lnSpc>
                <a:spcPts val="1333"/>
              </a:lnSpc>
              <a:buNone/>
            </a:pPr>
            <a:r>
              <a:rPr lang="en-US" sz="828">
                <a:solidFill>
                  <a:srgbClr val="000000">
                    <a:alpha val="50000"/>
                  </a:srgbClr>
                </a:solidFill>
                <a:latin typeface="Noto Sans" pitchFamily="34" charset="0"/>
                <a:ea typeface="Noto Sans" pitchFamily="34" charset="-122"/>
                <a:cs typeface="Noto Sans" pitchFamily="34" charset="-120"/>
              </a:rPr>
              <a:t>Confidential material. Not intended for further distribution.</a:t>
            </a:r>
            <a:endParaRPr lang="en-US" sz="828"/>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AE1FB-DEA6-FC0C-26E5-13385C1753BF}"/>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3858C71E-076F-8A7B-54F7-DEC2FBBB66D4}"/>
              </a:ext>
            </a:extLst>
          </p:cNvPr>
          <p:cNvSpPr>
            <a:spLocks noGrp="1"/>
          </p:cNvSpPr>
          <p:nvPr>
            <p:ph type="ftr" sz="quarter" idx="11"/>
          </p:nvPr>
        </p:nvSpPr>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003399"/>
                </a:solidFill>
                <a:effectLst/>
                <a:uLnTx/>
                <a:uFillTx/>
                <a:latin typeface="Poppins" pitchFamily="2" charset="77"/>
                <a:ea typeface="+mn-ea"/>
                <a:cs typeface="Poppins" pitchFamily="2" charset="77"/>
              </a:rPr>
              <a:t>Conﬁdential material. Not intended for further distribution. </a:t>
            </a:r>
          </a:p>
        </p:txBody>
      </p:sp>
      <p:sp>
        <p:nvSpPr>
          <p:cNvPr id="5" name="Slide Number Placeholder 4">
            <a:extLst>
              <a:ext uri="{FF2B5EF4-FFF2-40B4-BE49-F238E27FC236}">
                <a16:creationId xmlns:a16="http://schemas.microsoft.com/office/drawing/2014/main" id="{ADC6FE9A-1984-F165-27D5-811968A3A948}"/>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4DA7D20-7FA4-8148-B16A-13D30CEFF7F8}" type="slidenum">
              <a:rPr kumimoji="0" lang="en-US" sz="1067" b="0" i="0" u="none" strike="noStrike" kern="1200" cap="none" spc="0" normalizeH="0" baseline="0" noProof="0">
                <a:ln>
                  <a:noFill/>
                </a:ln>
                <a:solidFill>
                  <a:srgbClr val="003399"/>
                </a:solidFill>
                <a:effectLst/>
                <a:uLnTx/>
                <a:uFillTx/>
                <a:latin typeface="Poppins" pitchFamily="2" charset="77"/>
                <a:ea typeface="+mn-ea"/>
                <a:cs typeface="Poppins" pitchFamily="2" charset="77"/>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US" sz="1067" b="0" i="0" u="none" strike="noStrike" kern="1200" cap="none" spc="0" normalizeH="0" baseline="0" noProof="0">
              <a:ln>
                <a:noFill/>
              </a:ln>
              <a:solidFill>
                <a:srgbClr val="003399"/>
              </a:solidFill>
              <a:effectLst/>
              <a:uLnTx/>
              <a:uFillTx/>
              <a:latin typeface="Poppins" pitchFamily="2" charset="77"/>
              <a:ea typeface="+mn-ea"/>
              <a:cs typeface="Poppins" pitchFamily="2" charset="77"/>
            </a:endParaRPr>
          </a:p>
        </p:txBody>
      </p:sp>
      <p:sp>
        <p:nvSpPr>
          <p:cNvPr id="6" name="Title 5">
            <a:extLst>
              <a:ext uri="{FF2B5EF4-FFF2-40B4-BE49-F238E27FC236}">
                <a16:creationId xmlns:a16="http://schemas.microsoft.com/office/drawing/2014/main" id="{08AEF923-D3F4-84DD-FD90-E26805FF5F4F}"/>
              </a:ext>
            </a:extLst>
          </p:cNvPr>
          <p:cNvSpPr>
            <a:spLocks noGrp="1"/>
          </p:cNvSpPr>
          <p:nvPr>
            <p:ph type="title"/>
          </p:nvPr>
        </p:nvSpPr>
        <p:spPr>
          <a:xfrm>
            <a:off x="1334404" y="365126"/>
            <a:ext cx="7847303" cy="522897"/>
          </a:xfrm>
        </p:spPr>
        <p:txBody>
          <a:bodyPr/>
          <a:lstStyle/>
          <a:p>
            <a:r>
              <a:rPr lang="en-US">
                <a:latin typeface="Poppins"/>
                <a:cs typeface="Poppins"/>
              </a:rPr>
              <a:t>Welcome </a:t>
            </a:r>
            <a:endParaRPr lang="en-US"/>
          </a:p>
        </p:txBody>
      </p:sp>
      <p:sp>
        <p:nvSpPr>
          <p:cNvPr id="2" name="Text Placeholder 5">
            <a:extLst>
              <a:ext uri="{FF2B5EF4-FFF2-40B4-BE49-F238E27FC236}">
                <a16:creationId xmlns:a16="http://schemas.microsoft.com/office/drawing/2014/main" id="{EF2104CE-7AF9-F248-53D8-017127C3D101}"/>
              </a:ext>
            </a:extLst>
          </p:cNvPr>
          <p:cNvSpPr txBox="1">
            <a:spLocks/>
          </p:cNvSpPr>
          <p:nvPr/>
        </p:nvSpPr>
        <p:spPr>
          <a:xfrm>
            <a:off x="731423" y="1448996"/>
            <a:ext cx="6600642" cy="522896"/>
          </a:xfrm>
          <a:prstGeom prst="rect">
            <a:avLst/>
          </a:prstGeom>
        </p:spPr>
        <p:txBody>
          <a:bodyPr lIns="91440" tIns="45720" rIns="91440" bIns="45720" anchor="t"/>
          <a:lstStyle>
            <a:lvl1pPr marL="228594" indent="-228594" algn="l" defTabSz="914377" rtl="0" eaLnBrk="1" latinLnBrk="0" hangingPunct="1">
              <a:lnSpc>
                <a:spcPct val="100000"/>
              </a:lnSpc>
              <a:spcBef>
                <a:spcPts val="1000"/>
              </a:spcBef>
              <a:buClr>
                <a:schemeClr val="accent1"/>
              </a:buClr>
              <a:buFont typeface="Arial" panose="020B0604020202020204" pitchFamily="34" charset="0"/>
              <a:buChar char="•"/>
              <a:defRPr sz="2133" b="0" i="0" kern="1200">
                <a:solidFill>
                  <a:schemeClr val="tx1"/>
                </a:solidFill>
                <a:latin typeface="Poppins Light" pitchFamily="2" charset="77"/>
                <a:ea typeface="+mn-ea"/>
                <a:cs typeface="Poppins Light" pitchFamily="2" charset="77"/>
              </a:defRPr>
            </a:lvl1pPr>
            <a:lvl2pPr marL="685783" indent="-228594" algn="l" defTabSz="914377" rtl="0" eaLnBrk="1" latinLnBrk="0" hangingPunct="1">
              <a:lnSpc>
                <a:spcPct val="100000"/>
              </a:lnSpc>
              <a:spcBef>
                <a:spcPts val="500"/>
              </a:spcBef>
              <a:buClr>
                <a:schemeClr val="accent1"/>
              </a:buClr>
              <a:buFont typeface="Arial" panose="020B0604020202020204" pitchFamily="34" charset="0"/>
              <a:buChar char="•"/>
              <a:defRPr sz="1867" b="0" i="0" kern="1200">
                <a:solidFill>
                  <a:schemeClr val="tx2"/>
                </a:solidFill>
                <a:latin typeface="Poppins Light" pitchFamily="2" charset="77"/>
                <a:ea typeface="+mn-ea"/>
                <a:cs typeface="Poppins Light" pitchFamily="2" charset="77"/>
              </a:defRPr>
            </a:lvl2pPr>
            <a:lvl3pPr marL="1142971" indent="-228594" algn="l" defTabSz="914377" rtl="0" eaLnBrk="1" latinLnBrk="0" hangingPunct="1">
              <a:lnSpc>
                <a:spcPct val="100000"/>
              </a:lnSpc>
              <a:spcBef>
                <a:spcPts val="500"/>
              </a:spcBef>
              <a:buClr>
                <a:schemeClr val="accent1"/>
              </a:buClr>
              <a:buFont typeface="Arial" panose="020B0604020202020204" pitchFamily="34" charset="0"/>
              <a:buChar char="•"/>
              <a:defRPr sz="1600" b="0" i="0" kern="1200">
                <a:solidFill>
                  <a:schemeClr val="tx2"/>
                </a:solidFill>
                <a:latin typeface="Poppins Light" pitchFamily="2" charset="77"/>
                <a:ea typeface="+mn-ea"/>
                <a:cs typeface="Poppins Light" pitchFamily="2" charset="77"/>
              </a:defRPr>
            </a:lvl3pPr>
            <a:lvl4pPr marL="1600160" indent="-228594" algn="l" defTabSz="914377" rtl="0" eaLnBrk="1" latinLnBrk="0" hangingPunct="1">
              <a:lnSpc>
                <a:spcPct val="100000"/>
              </a:lnSpc>
              <a:spcBef>
                <a:spcPts val="500"/>
              </a:spcBef>
              <a:buClr>
                <a:schemeClr val="accent1"/>
              </a:buClr>
              <a:buFont typeface="Arial" panose="020B0604020202020204" pitchFamily="34" charset="0"/>
              <a:buChar char="•"/>
              <a:defRPr sz="1333" b="0" i="0" kern="1200">
                <a:solidFill>
                  <a:schemeClr val="bg2">
                    <a:lumMod val="50000"/>
                  </a:schemeClr>
                </a:solidFill>
                <a:latin typeface="Poppins Light" pitchFamily="2" charset="77"/>
                <a:ea typeface="+mn-ea"/>
                <a:cs typeface="Poppins Light" pitchFamily="2" charset="77"/>
              </a:defRPr>
            </a:lvl4pPr>
            <a:lvl5pPr marL="2057349" indent="-228594" algn="l" defTabSz="914377" rtl="0" eaLnBrk="1" latinLnBrk="0" hangingPunct="1">
              <a:lnSpc>
                <a:spcPct val="100000"/>
              </a:lnSpc>
              <a:spcBef>
                <a:spcPts val="500"/>
              </a:spcBef>
              <a:buClr>
                <a:schemeClr val="accent1"/>
              </a:buClr>
              <a:buFont typeface="Arial" panose="020B0604020202020204" pitchFamily="34" charset="0"/>
              <a:buChar char="•"/>
              <a:defRPr sz="1333" b="0" i="0" kern="1200">
                <a:solidFill>
                  <a:schemeClr val="bg2">
                    <a:lumMod val="50000"/>
                  </a:schemeClr>
                </a:solidFill>
                <a:latin typeface="Poppins Light" pitchFamily="2" charset="77"/>
                <a:ea typeface="+mn-ea"/>
                <a:cs typeface="Poppins Light" pitchFamily="2" charset="77"/>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3399"/>
              </a:buClr>
              <a:buNone/>
              <a:defRPr/>
            </a:pPr>
            <a:r>
              <a:rPr lang="en-US" sz="2200" b="1">
                <a:solidFill>
                  <a:srgbClr val="003399"/>
                </a:solidFill>
                <a:latin typeface="Poppins"/>
                <a:cs typeface="Poppins"/>
              </a:rPr>
              <a:t>How to participate during the webinar</a:t>
            </a:r>
            <a:endParaRPr lang="en-US" sz="2200" b="1" u="none" strike="noStrike" kern="1200" cap="none" spc="0" normalizeH="0" baseline="0" noProof="0">
              <a:ln>
                <a:noFill/>
              </a:ln>
              <a:solidFill>
                <a:srgbClr val="003399"/>
              </a:solidFill>
              <a:effectLst/>
              <a:uLnTx/>
              <a:uFillTx/>
              <a:latin typeface="Poppins"/>
              <a:cs typeface="Poppins"/>
            </a:endParaRPr>
          </a:p>
        </p:txBody>
      </p:sp>
      <p:pic>
        <p:nvPicPr>
          <p:cNvPr id="8" name="Graphic 7">
            <a:extLst>
              <a:ext uri="{FF2B5EF4-FFF2-40B4-BE49-F238E27FC236}">
                <a16:creationId xmlns:a16="http://schemas.microsoft.com/office/drawing/2014/main" id="{8F65F778-008C-8AFF-AB7E-199FFDB512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00009" y="5558881"/>
            <a:ext cx="3052628" cy="288762"/>
          </a:xfrm>
          <a:prstGeom prst="rect">
            <a:avLst/>
          </a:prstGeom>
        </p:spPr>
      </p:pic>
      <p:pic>
        <p:nvPicPr>
          <p:cNvPr id="17" name="Picture 16" descr="A white background with black and white clouds&#10;&#10;AI-generated content may be incorrect.">
            <a:extLst>
              <a:ext uri="{FF2B5EF4-FFF2-40B4-BE49-F238E27FC236}">
                <a16:creationId xmlns:a16="http://schemas.microsoft.com/office/drawing/2014/main" id="{519181CF-9F2C-CB55-CBB4-159D3A623117}"/>
              </a:ext>
            </a:extLst>
          </p:cNvPr>
          <p:cNvPicPr>
            <a:picLocks noChangeAspect="1"/>
          </p:cNvPicPr>
          <p:nvPr/>
        </p:nvPicPr>
        <p:blipFill>
          <a:blip r:embed="rId5"/>
          <a:stretch>
            <a:fillRect/>
          </a:stretch>
        </p:blipFill>
        <p:spPr>
          <a:xfrm>
            <a:off x="1578632" y="2172520"/>
            <a:ext cx="3744530" cy="30034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a:extLst>
              <a:ext uri="{FF2B5EF4-FFF2-40B4-BE49-F238E27FC236}">
                <a16:creationId xmlns:a16="http://schemas.microsoft.com/office/drawing/2014/main" id="{1C8757D7-06E2-0BB2-C3EB-BAAA2421D764}"/>
              </a:ext>
            </a:extLst>
          </p:cNvPr>
          <p:cNvPicPr>
            <a:picLocks noChangeAspect="1"/>
          </p:cNvPicPr>
          <p:nvPr/>
        </p:nvPicPr>
        <p:blipFill>
          <a:blip r:embed="rId6"/>
          <a:stretch>
            <a:fillRect/>
          </a:stretch>
        </p:blipFill>
        <p:spPr>
          <a:xfrm>
            <a:off x="1689265" y="3901144"/>
            <a:ext cx="3571875" cy="1009650"/>
          </a:xfrm>
          <a:prstGeom prst="rect">
            <a:avLst/>
          </a:prstGeom>
        </p:spPr>
      </p:pic>
      <p:pic>
        <p:nvPicPr>
          <p:cNvPr id="19" name="Picture 18" descr="A blue text on a black background&#10;&#10;AI-generated content may be incorrect.">
            <a:extLst>
              <a:ext uri="{FF2B5EF4-FFF2-40B4-BE49-F238E27FC236}">
                <a16:creationId xmlns:a16="http://schemas.microsoft.com/office/drawing/2014/main" id="{45C13561-7974-4C4F-FA85-ECEC5D8FA2EB}"/>
              </a:ext>
            </a:extLst>
          </p:cNvPr>
          <p:cNvPicPr>
            <a:picLocks noChangeAspect="1"/>
          </p:cNvPicPr>
          <p:nvPr/>
        </p:nvPicPr>
        <p:blipFill>
          <a:blip r:embed="rId7"/>
          <a:stretch>
            <a:fillRect/>
          </a:stretch>
        </p:blipFill>
        <p:spPr>
          <a:xfrm>
            <a:off x="1578741" y="3176588"/>
            <a:ext cx="3429000" cy="504825"/>
          </a:xfrm>
          <a:prstGeom prst="rect">
            <a:avLst/>
          </a:prstGeom>
        </p:spPr>
      </p:pic>
      <p:pic>
        <p:nvPicPr>
          <p:cNvPr id="20" name="Picture 19" descr="A blue chat bubbles on a black background&#10;&#10;AI-generated content may be incorrect.">
            <a:extLst>
              <a:ext uri="{FF2B5EF4-FFF2-40B4-BE49-F238E27FC236}">
                <a16:creationId xmlns:a16="http://schemas.microsoft.com/office/drawing/2014/main" id="{668B92FA-09D0-24D1-F37C-80D3D2CA1BD9}"/>
              </a:ext>
            </a:extLst>
          </p:cNvPr>
          <p:cNvPicPr>
            <a:picLocks noChangeAspect="1"/>
          </p:cNvPicPr>
          <p:nvPr/>
        </p:nvPicPr>
        <p:blipFill>
          <a:blip r:embed="rId8"/>
          <a:stretch>
            <a:fillRect/>
          </a:stretch>
        </p:blipFill>
        <p:spPr>
          <a:xfrm>
            <a:off x="2626491" y="2087836"/>
            <a:ext cx="1333500" cy="1333500"/>
          </a:xfrm>
          <a:prstGeom prst="rect">
            <a:avLst/>
          </a:prstGeom>
        </p:spPr>
      </p:pic>
      <p:pic>
        <p:nvPicPr>
          <p:cNvPr id="21" name="Picture 20" descr="A white background with black and white clouds&#10;&#10;AI-generated content may be incorrect.">
            <a:extLst>
              <a:ext uri="{FF2B5EF4-FFF2-40B4-BE49-F238E27FC236}">
                <a16:creationId xmlns:a16="http://schemas.microsoft.com/office/drawing/2014/main" id="{F765D5E8-BA01-F7E3-5AE7-6437AF3ED4EB}"/>
              </a:ext>
            </a:extLst>
          </p:cNvPr>
          <p:cNvPicPr>
            <a:picLocks noChangeAspect="1"/>
          </p:cNvPicPr>
          <p:nvPr/>
        </p:nvPicPr>
        <p:blipFill>
          <a:blip r:embed="rId5"/>
          <a:stretch>
            <a:fillRect/>
          </a:stretch>
        </p:blipFill>
        <p:spPr>
          <a:xfrm>
            <a:off x="6430907" y="2172519"/>
            <a:ext cx="3744530" cy="30034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a:extLst>
              <a:ext uri="{FF2B5EF4-FFF2-40B4-BE49-F238E27FC236}">
                <a16:creationId xmlns:a16="http://schemas.microsoft.com/office/drawing/2014/main" id="{2AEA43A3-8980-1CD9-C8D3-D4C02A0AB105}"/>
              </a:ext>
            </a:extLst>
          </p:cNvPr>
          <p:cNvPicPr>
            <a:picLocks noChangeAspect="1"/>
          </p:cNvPicPr>
          <p:nvPr/>
        </p:nvPicPr>
        <p:blipFill>
          <a:blip r:embed="rId9"/>
          <a:stretch>
            <a:fillRect/>
          </a:stretch>
        </p:blipFill>
        <p:spPr>
          <a:xfrm>
            <a:off x="6545810" y="3903279"/>
            <a:ext cx="3514725" cy="838200"/>
          </a:xfrm>
          <a:prstGeom prst="rect">
            <a:avLst/>
          </a:prstGeom>
        </p:spPr>
      </p:pic>
      <p:pic>
        <p:nvPicPr>
          <p:cNvPr id="23" name="Picture 22" descr="Blue letters on a black background&#10;&#10;AI-generated content may be incorrect.">
            <a:extLst>
              <a:ext uri="{FF2B5EF4-FFF2-40B4-BE49-F238E27FC236}">
                <a16:creationId xmlns:a16="http://schemas.microsoft.com/office/drawing/2014/main" id="{F03D8293-C02F-DB5C-8543-1FA1F7CFCB3F}"/>
              </a:ext>
            </a:extLst>
          </p:cNvPr>
          <p:cNvPicPr>
            <a:picLocks noChangeAspect="1"/>
          </p:cNvPicPr>
          <p:nvPr/>
        </p:nvPicPr>
        <p:blipFill>
          <a:blip r:embed="rId10"/>
          <a:stretch>
            <a:fillRect/>
          </a:stretch>
        </p:blipFill>
        <p:spPr>
          <a:xfrm>
            <a:off x="6521231" y="3176588"/>
            <a:ext cx="3429000" cy="504825"/>
          </a:xfrm>
          <a:prstGeom prst="rect">
            <a:avLst/>
          </a:prstGeom>
        </p:spPr>
      </p:pic>
      <p:pic>
        <p:nvPicPr>
          <p:cNvPr id="25" name="Picture 24" descr="A blue question mark on a black background&#10;&#10;AI-generated content may be incorrect.">
            <a:extLst>
              <a:ext uri="{FF2B5EF4-FFF2-40B4-BE49-F238E27FC236}">
                <a16:creationId xmlns:a16="http://schemas.microsoft.com/office/drawing/2014/main" id="{4D026621-E98E-F77A-DE05-72BC8AE04EC3}"/>
              </a:ext>
            </a:extLst>
          </p:cNvPr>
          <p:cNvPicPr>
            <a:picLocks noChangeAspect="1"/>
          </p:cNvPicPr>
          <p:nvPr/>
        </p:nvPicPr>
        <p:blipFill>
          <a:blip r:embed="rId11"/>
          <a:stretch>
            <a:fillRect/>
          </a:stretch>
        </p:blipFill>
        <p:spPr>
          <a:xfrm>
            <a:off x="7799716" y="2312441"/>
            <a:ext cx="866775" cy="866775"/>
          </a:xfrm>
          <a:prstGeom prst="rect">
            <a:avLst/>
          </a:prstGeom>
        </p:spPr>
      </p:pic>
    </p:spTree>
    <p:extLst>
      <p:ext uri="{BB962C8B-B14F-4D97-AF65-F5344CB8AC3E}">
        <p14:creationId xmlns:p14="http://schemas.microsoft.com/office/powerpoint/2010/main" val="1892130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6858000"/>
          </a:xfrm>
          <a:prstGeom prst="rect">
            <a:avLst/>
          </a:prstGeom>
        </p:spPr>
      </p:pic>
      <p:pic>
        <p:nvPicPr>
          <p:cNvPr id="3" name="Image 1" descr="preencoded.png"/>
          <p:cNvPicPr>
            <a:picLocks noChangeAspect="1"/>
          </p:cNvPicPr>
          <p:nvPr/>
        </p:nvPicPr>
        <p:blipFill>
          <a:blip r:embed="rId4">
            <a:alphaModFix amt="2000"/>
          </a:blip>
          <a:stretch>
            <a:fillRect/>
          </a:stretch>
        </p:blipFill>
        <p:spPr>
          <a:xfrm>
            <a:off x="0" y="0"/>
            <a:ext cx="12192000" cy="6858000"/>
          </a:xfrm>
          <a:prstGeom prst="rect">
            <a:avLst/>
          </a:prstGeom>
        </p:spPr>
      </p:pic>
      <p:sp>
        <p:nvSpPr>
          <p:cNvPr id="4" name="Text 0"/>
          <p:cNvSpPr/>
          <p:nvPr/>
        </p:nvSpPr>
        <p:spPr>
          <a:xfrm>
            <a:off x="1143000" y="2386012"/>
            <a:ext cx="9906000" cy="547329"/>
          </a:xfrm>
          <a:prstGeom prst="rect">
            <a:avLst/>
          </a:prstGeom>
          <a:noFill/>
          <a:ln/>
        </p:spPr>
        <p:txBody>
          <a:bodyPr wrap="square" lIns="0" tIns="0" rIns="0" bIns="0" rtlCol="0" anchor="t">
            <a:spAutoFit/>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lgn="ctr">
              <a:lnSpc>
                <a:spcPts val="4667"/>
              </a:lnSpc>
              <a:buNone/>
            </a:pPr>
            <a:r>
              <a:rPr lang="en-US" sz="2828" b="1">
                <a:solidFill>
                  <a:srgbClr val="003399"/>
                </a:solidFill>
                <a:latin typeface="Noto Sans" pitchFamily="34" charset="0"/>
                <a:ea typeface="Noto Sans" pitchFamily="34" charset="-122"/>
                <a:cs typeface="Noto Sans" pitchFamily="34" charset="-120"/>
              </a:rPr>
              <a:t>Q&amp;A + Discussion</a:t>
            </a:r>
            <a:endParaRPr lang="en-US" sz="2828"/>
          </a:p>
        </p:txBody>
      </p:sp>
      <p:sp>
        <p:nvSpPr>
          <p:cNvPr id="5" name="Text 1"/>
          <p:cNvSpPr/>
          <p:nvPr/>
        </p:nvSpPr>
        <p:spPr>
          <a:xfrm>
            <a:off x="1143000" y="3557589"/>
            <a:ext cx="476251" cy="465961"/>
          </a:xfrm>
          <a:prstGeom prst="rect">
            <a:avLst/>
          </a:prstGeom>
          <a:noFill/>
          <a:ln/>
        </p:spPr>
        <p:txBody>
          <a:bodyPr wrap="square" lIns="0" tIns="0" rIns="0" bIns="0" rtlCol="0" anchor="t">
            <a:spAutoFit/>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lgn="l">
              <a:lnSpc>
                <a:spcPts val="4000"/>
              </a:lnSpc>
              <a:buNone/>
            </a:pPr>
            <a:r>
              <a:rPr lang="en-US" sz="2411" b="1">
                <a:solidFill>
                  <a:srgbClr val="FAAA00"/>
                </a:solidFill>
                <a:latin typeface="Noto Sans" pitchFamily="34" charset="0"/>
                <a:ea typeface="Noto Sans" pitchFamily="34" charset="-122"/>
                <a:cs typeface="Noto Sans" pitchFamily="34" charset="-120"/>
              </a:rPr>
              <a:t>Q:</a:t>
            </a:r>
            <a:endParaRPr lang="en-US" sz="2411"/>
          </a:p>
        </p:txBody>
      </p:sp>
      <p:sp>
        <p:nvSpPr>
          <p:cNvPr id="6" name="Text 2"/>
          <p:cNvSpPr/>
          <p:nvPr/>
        </p:nvSpPr>
        <p:spPr>
          <a:xfrm>
            <a:off x="1809751" y="3557588"/>
            <a:ext cx="9239251" cy="914400"/>
          </a:xfrm>
          <a:prstGeom prst="rect">
            <a:avLst/>
          </a:prstGeom>
          <a:noFill/>
          <a:ln/>
        </p:spPr>
        <p:txBody>
          <a:bodyPr wrap="square" lIns="0" tIns="0" rIns="0" bIns="0" rtlCol="0" anchor="t">
            <a:spAutoFit/>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lgn="l">
              <a:lnSpc>
                <a:spcPts val="3600"/>
              </a:lnSpc>
              <a:buNone/>
            </a:pPr>
            <a:r>
              <a:rPr lang="en-US" sz="2272">
                <a:solidFill>
                  <a:srgbClr val="000000"/>
                </a:solidFill>
                <a:latin typeface="Noto Sans" pitchFamily="34" charset="0"/>
                <a:ea typeface="Noto Sans" pitchFamily="34" charset="-122"/>
                <a:cs typeface="Noto Sans" pitchFamily="34" charset="-120"/>
              </a:rPr>
              <a:t>What's the best way for condition monitoring data to impact our existing maintenance workflow?</a:t>
            </a:r>
            <a:endParaRPr lang="en-US" sz="2272"/>
          </a:p>
        </p:txBody>
      </p:sp>
      <p:sp>
        <p:nvSpPr>
          <p:cNvPr id="7" name="Text 3"/>
          <p:cNvSpPr/>
          <p:nvPr/>
        </p:nvSpPr>
        <p:spPr>
          <a:xfrm>
            <a:off x="1143000" y="6467476"/>
            <a:ext cx="152587" cy="184602"/>
          </a:xfrm>
          <a:prstGeom prst="rect">
            <a:avLst/>
          </a:prstGeom>
          <a:noFill/>
          <a:ln/>
        </p:spPr>
        <p:txBody>
          <a:bodyPr wrap="square" lIns="0" tIns="0" rIns="0" bIns="0" rtlCol="0" anchor="t">
            <a:spAutoFit/>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lgn="l">
              <a:lnSpc>
                <a:spcPts val="1600"/>
              </a:lnSpc>
              <a:buNone/>
            </a:pPr>
            <a:r>
              <a:rPr lang="en-US" sz="911" b="1">
                <a:solidFill>
                  <a:srgbClr val="003399"/>
                </a:solidFill>
                <a:latin typeface="Noto Sans" pitchFamily="34" charset="0"/>
                <a:ea typeface="Noto Sans" pitchFamily="34" charset="-122"/>
                <a:cs typeface="Noto Sans" pitchFamily="34" charset="-120"/>
              </a:rPr>
              <a:t>20</a:t>
            </a:r>
            <a:endParaRPr lang="en-US" sz="911"/>
          </a:p>
        </p:txBody>
      </p:sp>
      <p:sp>
        <p:nvSpPr>
          <p:cNvPr id="8" name="Text 4"/>
          <p:cNvSpPr/>
          <p:nvPr/>
        </p:nvSpPr>
        <p:spPr>
          <a:xfrm>
            <a:off x="8634562" y="6496051"/>
            <a:ext cx="3176439" cy="152927"/>
          </a:xfrm>
          <a:prstGeom prst="rect">
            <a:avLst/>
          </a:prstGeom>
          <a:noFill/>
          <a:ln/>
        </p:spPr>
        <p:txBody>
          <a:bodyPr wrap="square" lIns="0" tIns="0" rIns="0" bIns="0" rtlCol="0" anchor="t">
            <a:spAutoFit/>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lgn="l">
              <a:lnSpc>
                <a:spcPts val="1333"/>
              </a:lnSpc>
              <a:buNone/>
            </a:pPr>
            <a:r>
              <a:rPr lang="en-US" sz="828">
                <a:solidFill>
                  <a:srgbClr val="000000">
                    <a:alpha val="50000"/>
                  </a:srgbClr>
                </a:solidFill>
                <a:latin typeface="Noto Sans" pitchFamily="34" charset="0"/>
                <a:ea typeface="Noto Sans" pitchFamily="34" charset="-122"/>
                <a:cs typeface="Noto Sans" pitchFamily="34" charset="-120"/>
              </a:rPr>
              <a:t>Confidential material. Not intended for further distribution.</a:t>
            </a:r>
            <a:endParaRPr lang="en-US" sz="828"/>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6858000"/>
          </a:xfrm>
          <a:prstGeom prst="rect">
            <a:avLst/>
          </a:prstGeom>
        </p:spPr>
      </p:pic>
      <p:pic>
        <p:nvPicPr>
          <p:cNvPr id="3" name="Image 1" descr="preencoded.png"/>
          <p:cNvPicPr>
            <a:picLocks noChangeAspect="1"/>
          </p:cNvPicPr>
          <p:nvPr/>
        </p:nvPicPr>
        <p:blipFill>
          <a:blip r:embed="rId4">
            <a:alphaModFix amt="2000"/>
          </a:blip>
          <a:stretch>
            <a:fillRect/>
          </a:stretch>
        </p:blipFill>
        <p:spPr>
          <a:xfrm>
            <a:off x="0" y="0"/>
            <a:ext cx="12192000" cy="6858000"/>
          </a:xfrm>
          <a:prstGeom prst="rect">
            <a:avLst/>
          </a:prstGeom>
        </p:spPr>
      </p:pic>
      <p:sp>
        <p:nvSpPr>
          <p:cNvPr id="4" name="Text 0"/>
          <p:cNvSpPr/>
          <p:nvPr/>
        </p:nvSpPr>
        <p:spPr>
          <a:xfrm>
            <a:off x="1143000" y="2386012"/>
            <a:ext cx="9906000" cy="547329"/>
          </a:xfrm>
          <a:prstGeom prst="rect">
            <a:avLst/>
          </a:prstGeom>
          <a:noFill/>
          <a:ln/>
        </p:spPr>
        <p:txBody>
          <a:bodyPr wrap="square" lIns="0" tIns="0" rIns="0" bIns="0" rtlCol="0" anchor="t">
            <a:spAutoFit/>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lgn="ctr">
              <a:lnSpc>
                <a:spcPts val="4667"/>
              </a:lnSpc>
              <a:buNone/>
            </a:pPr>
            <a:r>
              <a:rPr lang="en-US" sz="2828" b="1">
                <a:solidFill>
                  <a:srgbClr val="003399"/>
                </a:solidFill>
                <a:latin typeface="Noto Sans" pitchFamily="34" charset="0"/>
                <a:ea typeface="Noto Sans" pitchFamily="34" charset="-122"/>
                <a:cs typeface="Noto Sans" pitchFamily="34" charset="-120"/>
              </a:rPr>
              <a:t>Q&amp;A + Discussion</a:t>
            </a:r>
            <a:endParaRPr lang="en-US" sz="2828"/>
          </a:p>
        </p:txBody>
      </p:sp>
      <p:sp>
        <p:nvSpPr>
          <p:cNvPr id="5" name="Text 1"/>
          <p:cNvSpPr/>
          <p:nvPr/>
        </p:nvSpPr>
        <p:spPr>
          <a:xfrm>
            <a:off x="1143000" y="3557589"/>
            <a:ext cx="476251" cy="465961"/>
          </a:xfrm>
          <a:prstGeom prst="rect">
            <a:avLst/>
          </a:prstGeom>
          <a:noFill/>
          <a:ln/>
        </p:spPr>
        <p:txBody>
          <a:bodyPr wrap="square" lIns="0" tIns="0" rIns="0" bIns="0" rtlCol="0" anchor="t">
            <a:spAutoFit/>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lgn="l">
              <a:lnSpc>
                <a:spcPts val="4000"/>
              </a:lnSpc>
              <a:buNone/>
            </a:pPr>
            <a:r>
              <a:rPr lang="en-US" sz="2411" b="1">
                <a:solidFill>
                  <a:srgbClr val="FAAA00"/>
                </a:solidFill>
                <a:latin typeface="Noto Sans" pitchFamily="34" charset="0"/>
                <a:ea typeface="Noto Sans" pitchFamily="34" charset="-122"/>
                <a:cs typeface="Noto Sans" pitchFamily="34" charset="-120"/>
              </a:rPr>
              <a:t>Q:</a:t>
            </a:r>
            <a:endParaRPr lang="en-US" sz="2411"/>
          </a:p>
        </p:txBody>
      </p:sp>
      <p:sp>
        <p:nvSpPr>
          <p:cNvPr id="6" name="Text 2"/>
          <p:cNvSpPr/>
          <p:nvPr/>
        </p:nvSpPr>
        <p:spPr>
          <a:xfrm>
            <a:off x="1809751" y="3557588"/>
            <a:ext cx="9239251" cy="1344022"/>
          </a:xfrm>
          <a:prstGeom prst="rect">
            <a:avLst/>
          </a:prstGeom>
          <a:noFill/>
          <a:ln/>
        </p:spPr>
        <p:txBody>
          <a:bodyPr wrap="square" lIns="0" tIns="0" rIns="0" bIns="0" rtlCol="0" anchor="t">
            <a:spAutoFit/>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nSpc>
                <a:spcPts val="3600"/>
              </a:lnSpc>
            </a:pPr>
            <a:r>
              <a:rPr lang="en-US" sz="2250">
                <a:solidFill>
                  <a:srgbClr val="000000"/>
                </a:solidFill>
                <a:latin typeface="Noto Sans"/>
                <a:ea typeface="Noto Sans"/>
                <a:cs typeface="Noto Sans"/>
              </a:rPr>
              <a:t>Have you seen a shift during a program from reactive to proactive culture in your experience, how long did it take?</a:t>
            </a:r>
          </a:p>
          <a:p>
            <a:pPr marL="0" indent="0" algn="l">
              <a:lnSpc>
                <a:spcPts val="3600"/>
              </a:lnSpc>
              <a:buNone/>
            </a:pPr>
            <a:endParaRPr lang="en-US" sz="2250">
              <a:solidFill>
                <a:srgbClr val="000000"/>
              </a:solidFill>
              <a:latin typeface="Noto Sans"/>
              <a:ea typeface="Noto Sans"/>
              <a:cs typeface="Noto Sans"/>
            </a:endParaRPr>
          </a:p>
        </p:txBody>
      </p:sp>
      <p:sp>
        <p:nvSpPr>
          <p:cNvPr id="7" name="Text 3"/>
          <p:cNvSpPr/>
          <p:nvPr/>
        </p:nvSpPr>
        <p:spPr>
          <a:xfrm>
            <a:off x="1143000" y="6467476"/>
            <a:ext cx="152587" cy="184602"/>
          </a:xfrm>
          <a:prstGeom prst="rect">
            <a:avLst/>
          </a:prstGeom>
          <a:noFill/>
          <a:ln/>
        </p:spPr>
        <p:txBody>
          <a:bodyPr wrap="square" lIns="0" tIns="0" rIns="0" bIns="0" rtlCol="0" anchor="t">
            <a:spAutoFit/>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lgn="l">
              <a:lnSpc>
                <a:spcPts val="1600"/>
              </a:lnSpc>
              <a:buNone/>
            </a:pPr>
            <a:r>
              <a:rPr lang="en-US" sz="911" b="1">
                <a:solidFill>
                  <a:srgbClr val="003399"/>
                </a:solidFill>
                <a:latin typeface="Noto Sans" pitchFamily="34" charset="0"/>
                <a:ea typeface="Noto Sans" pitchFamily="34" charset="-122"/>
                <a:cs typeface="Noto Sans" pitchFamily="34" charset="-120"/>
              </a:rPr>
              <a:t>21</a:t>
            </a:r>
            <a:endParaRPr lang="en-US" sz="911"/>
          </a:p>
        </p:txBody>
      </p:sp>
      <p:sp>
        <p:nvSpPr>
          <p:cNvPr id="8" name="Text 4"/>
          <p:cNvSpPr/>
          <p:nvPr/>
        </p:nvSpPr>
        <p:spPr>
          <a:xfrm>
            <a:off x="8634562" y="6496051"/>
            <a:ext cx="3176439" cy="152927"/>
          </a:xfrm>
          <a:prstGeom prst="rect">
            <a:avLst/>
          </a:prstGeom>
          <a:noFill/>
          <a:ln/>
        </p:spPr>
        <p:txBody>
          <a:bodyPr wrap="square" lIns="0" tIns="0" rIns="0" bIns="0" rtlCol="0" anchor="t">
            <a:spAutoFit/>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lgn="l">
              <a:lnSpc>
                <a:spcPts val="1333"/>
              </a:lnSpc>
              <a:buNone/>
            </a:pPr>
            <a:r>
              <a:rPr lang="en-US" sz="828">
                <a:solidFill>
                  <a:srgbClr val="000000">
                    <a:alpha val="50000"/>
                  </a:srgbClr>
                </a:solidFill>
                <a:latin typeface="Noto Sans" pitchFamily="34" charset="0"/>
                <a:ea typeface="Noto Sans" pitchFamily="34" charset="-122"/>
                <a:cs typeface="Noto Sans" pitchFamily="34" charset="-120"/>
              </a:rPr>
              <a:t>Confidential material. Not intended for further distribution.</a:t>
            </a:r>
            <a:endParaRPr lang="en-US" sz="828"/>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05084-2176-4C7E-9B6F-731C8AAEDE14}"/>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8A16B20F-6578-2D5C-5E65-025C0D5BBF96}"/>
              </a:ext>
            </a:extLst>
          </p:cNvPr>
          <p:cNvSpPr>
            <a:spLocks noGrp="1"/>
          </p:cNvSpPr>
          <p:nvPr>
            <p:ph type="ftr" sz="quarter" idx="11"/>
          </p:nvPr>
        </p:nvSpPr>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003399"/>
                </a:solidFill>
                <a:effectLst/>
                <a:uLnTx/>
                <a:uFillTx/>
                <a:latin typeface="Poppins" pitchFamily="2" charset="77"/>
                <a:ea typeface="+mn-ea"/>
                <a:cs typeface="Poppins" pitchFamily="2" charset="77"/>
              </a:rPr>
              <a:t>Conﬁdential material. Not intended for further distribution. </a:t>
            </a:r>
          </a:p>
        </p:txBody>
      </p:sp>
      <p:sp>
        <p:nvSpPr>
          <p:cNvPr id="5" name="Slide Number Placeholder 4">
            <a:extLst>
              <a:ext uri="{FF2B5EF4-FFF2-40B4-BE49-F238E27FC236}">
                <a16:creationId xmlns:a16="http://schemas.microsoft.com/office/drawing/2014/main" id="{CBE85D0A-56ED-8706-A021-8446E8B87130}"/>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4DA7D20-7FA4-8148-B16A-13D30CEFF7F8}" type="slidenum">
              <a:rPr kumimoji="0" lang="en-US" sz="1067" b="0" i="0" u="none" strike="noStrike" kern="1200" cap="none" spc="0" normalizeH="0" baseline="0" noProof="0">
                <a:ln>
                  <a:noFill/>
                </a:ln>
                <a:solidFill>
                  <a:srgbClr val="003399"/>
                </a:solidFill>
                <a:effectLst/>
                <a:uLnTx/>
                <a:uFillTx/>
                <a:latin typeface="Poppins" pitchFamily="2" charset="77"/>
                <a:ea typeface="+mn-ea"/>
                <a:cs typeface="Poppins" pitchFamily="2" charset="77"/>
              </a:rPr>
              <a:pPr marL="0" marR="0" lvl="0" indent="0" algn="r" defTabSz="609585" rtl="0" eaLnBrk="1" fontAlgn="auto" latinLnBrk="0" hangingPunct="1">
                <a:lnSpc>
                  <a:spcPct val="100000"/>
                </a:lnSpc>
                <a:spcBef>
                  <a:spcPts val="0"/>
                </a:spcBef>
                <a:spcAft>
                  <a:spcPts val="0"/>
                </a:spcAft>
                <a:buClrTx/>
                <a:buSzTx/>
                <a:buFontTx/>
                <a:buNone/>
                <a:tabLst/>
                <a:defRPr/>
              </a:pPr>
              <a:t>22</a:t>
            </a:fld>
            <a:endParaRPr kumimoji="0" lang="en-US" sz="1067" b="0" i="0" u="none" strike="noStrike" kern="1200" cap="none" spc="0" normalizeH="0" baseline="0" noProof="0">
              <a:ln>
                <a:noFill/>
              </a:ln>
              <a:solidFill>
                <a:srgbClr val="003399"/>
              </a:solidFill>
              <a:effectLst/>
              <a:uLnTx/>
              <a:uFillTx/>
              <a:latin typeface="Poppins" pitchFamily="2" charset="77"/>
              <a:ea typeface="+mn-ea"/>
              <a:cs typeface="Poppins" pitchFamily="2" charset="77"/>
            </a:endParaRPr>
          </a:p>
        </p:txBody>
      </p:sp>
      <p:sp>
        <p:nvSpPr>
          <p:cNvPr id="6" name="Title 5">
            <a:extLst>
              <a:ext uri="{FF2B5EF4-FFF2-40B4-BE49-F238E27FC236}">
                <a16:creationId xmlns:a16="http://schemas.microsoft.com/office/drawing/2014/main" id="{6114099A-CD0D-B260-37B7-8148E38D3759}"/>
              </a:ext>
            </a:extLst>
          </p:cNvPr>
          <p:cNvSpPr>
            <a:spLocks noGrp="1"/>
          </p:cNvSpPr>
          <p:nvPr>
            <p:ph type="title"/>
          </p:nvPr>
        </p:nvSpPr>
        <p:spPr>
          <a:xfrm>
            <a:off x="1334404" y="365126"/>
            <a:ext cx="8337785" cy="514139"/>
          </a:xfrm>
        </p:spPr>
        <p:txBody>
          <a:bodyPr>
            <a:normAutofit/>
          </a:bodyPr>
          <a:lstStyle/>
          <a:p>
            <a:r>
              <a:rPr lang="en-US">
                <a:latin typeface="Poppins"/>
                <a:cs typeface="Poppins"/>
              </a:rPr>
              <a:t>Key Takeaways</a:t>
            </a:r>
            <a:endParaRPr lang="en-US"/>
          </a:p>
        </p:txBody>
      </p:sp>
      <p:pic>
        <p:nvPicPr>
          <p:cNvPr id="8" name="Graphic 7">
            <a:extLst>
              <a:ext uri="{FF2B5EF4-FFF2-40B4-BE49-F238E27FC236}">
                <a16:creationId xmlns:a16="http://schemas.microsoft.com/office/drawing/2014/main" id="{DD611402-5115-44C8-581E-72B0567887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00009" y="5558881"/>
            <a:ext cx="3052628" cy="288762"/>
          </a:xfrm>
          <a:prstGeom prst="rect">
            <a:avLst/>
          </a:prstGeom>
        </p:spPr>
      </p:pic>
      <p:sp>
        <p:nvSpPr>
          <p:cNvPr id="7" name="TextBox 6">
            <a:extLst>
              <a:ext uri="{FF2B5EF4-FFF2-40B4-BE49-F238E27FC236}">
                <a16:creationId xmlns:a16="http://schemas.microsoft.com/office/drawing/2014/main" id="{AEBA07B5-CAF1-95DE-F07A-94124627F31A}"/>
              </a:ext>
            </a:extLst>
          </p:cNvPr>
          <p:cNvSpPr txBox="1"/>
          <p:nvPr/>
        </p:nvSpPr>
        <p:spPr>
          <a:xfrm>
            <a:off x="1216763" y="1715183"/>
            <a:ext cx="44844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b="1">
                <a:solidFill>
                  <a:schemeClr val="accent6"/>
                </a:solidFill>
                <a:latin typeface="Poppins"/>
                <a:cs typeface="Poppins"/>
              </a:rPr>
              <a:t>1</a:t>
            </a:r>
          </a:p>
        </p:txBody>
      </p:sp>
      <p:sp>
        <p:nvSpPr>
          <p:cNvPr id="11" name="TextBox 10">
            <a:extLst>
              <a:ext uri="{FF2B5EF4-FFF2-40B4-BE49-F238E27FC236}">
                <a16:creationId xmlns:a16="http://schemas.microsoft.com/office/drawing/2014/main" id="{EB8186DE-4A3A-40CB-1305-D9176D044AF9}"/>
              </a:ext>
            </a:extLst>
          </p:cNvPr>
          <p:cNvSpPr txBox="1"/>
          <p:nvPr/>
        </p:nvSpPr>
        <p:spPr>
          <a:xfrm>
            <a:off x="1216763" y="4596768"/>
            <a:ext cx="44844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b="1">
                <a:solidFill>
                  <a:schemeClr val="accent6"/>
                </a:solidFill>
                <a:latin typeface="Poppins"/>
                <a:cs typeface="Poppins"/>
              </a:rPr>
              <a:t>4</a:t>
            </a:r>
          </a:p>
        </p:txBody>
      </p:sp>
      <p:sp>
        <p:nvSpPr>
          <p:cNvPr id="13" name="TextBox 12">
            <a:extLst>
              <a:ext uri="{FF2B5EF4-FFF2-40B4-BE49-F238E27FC236}">
                <a16:creationId xmlns:a16="http://schemas.microsoft.com/office/drawing/2014/main" id="{0F1884E2-4468-EB5C-B36A-9F5D384C23D7}"/>
              </a:ext>
            </a:extLst>
          </p:cNvPr>
          <p:cNvSpPr txBox="1"/>
          <p:nvPr/>
        </p:nvSpPr>
        <p:spPr>
          <a:xfrm>
            <a:off x="1216763" y="2739941"/>
            <a:ext cx="44844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b="1">
                <a:solidFill>
                  <a:schemeClr val="accent6"/>
                </a:solidFill>
                <a:latin typeface="Poppins"/>
                <a:cs typeface="Poppins"/>
              </a:rPr>
              <a:t>2</a:t>
            </a:r>
          </a:p>
        </p:txBody>
      </p:sp>
      <p:sp>
        <p:nvSpPr>
          <p:cNvPr id="14" name="TextBox 13">
            <a:extLst>
              <a:ext uri="{FF2B5EF4-FFF2-40B4-BE49-F238E27FC236}">
                <a16:creationId xmlns:a16="http://schemas.microsoft.com/office/drawing/2014/main" id="{39213A48-F8CB-0860-08FE-44B60410EBBC}"/>
              </a:ext>
            </a:extLst>
          </p:cNvPr>
          <p:cNvSpPr txBox="1"/>
          <p:nvPr/>
        </p:nvSpPr>
        <p:spPr>
          <a:xfrm>
            <a:off x="1216764" y="3633320"/>
            <a:ext cx="44844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b="1">
                <a:solidFill>
                  <a:schemeClr val="accent6"/>
                </a:solidFill>
                <a:latin typeface="Poppins"/>
                <a:cs typeface="Poppins"/>
              </a:rPr>
              <a:t>3</a:t>
            </a:r>
          </a:p>
        </p:txBody>
      </p:sp>
      <p:sp>
        <p:nvSpPr>
          <p:cNvPr id="15" name="TextBox 14">
            <a:extLst>
              <a:ext uri="{FF2B5EF4-FFF2-40B4-BE49-F238E27FC236}">
                <a16:creationId xmlns:a16="http://schemas.microsoft.com/office/drawing/2014/main" id="{AEEF68D2-80D9-935A-5A03-4535AF8D67E0}"/>
              </a:ext>
            </a:extLst>
          </p:cNvPr>
          <p:cNvSpPr txBox="1"/>
          <p:nvPr/>
        </p:nvSpPr>
        <p:spPr>
          <a:xfrm>
            <a:off x="1750354" y="1898568"/>
            <a:ext cx="5589752" cy="3539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a:latin typeface="Poppins"/>
                <a:cs typeface="Poppins"/>
              </a:rPr>
              <a:t>Top performers build fundamentals before tech</a:t>
            </a:r>
          </a:p>
        </p:txBody>
      </p:sp>
      <p:sp>
        <p:nvSpPr>
          <p:cNvPr id="16" name="TextBox 15">
            <a:extLst>
              <a:ext uri="{FF2B5EF4-FFF2-40B4-BE49-F238E27FC236}">
                <a16:creationId xmlns:a16="http://schemas.microsoft.com/office/drawing/2014/main" id="{A9AA79CB-CF55-5C6E-D275-9FB4B7AD0437}"/>
              </a:ext>
            </a:extLst>
          </p:cNvPr>
          <p:cNvSpPr txBox="1"/>
          <p:nvPr/>
        </p:nvSpPr>
        <p:spPr>
          <a:xfrm>
            <a:off x="1750353" y="2923326"/>
            <a:ext cx="5589752" cy="3539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a:latin typeface="Poppins"/>
                <a:cs typeface="Poppins"/>
              </a:rPr>
              <a:t>Data must lead to decisions, not dashboards</a:t>
            </a:r>
          </a:p>
        </p:txBody>
      </p:sp>
      <p:sp>
        <p:nvSpPr>
          <p:cNvPr id="18" name="TextBox 17">
            <a:extLst>
              <a:ext uri="{FF2B5EF4-FFF2-40B4-BE49-F238E27FC236}">
                <a16:creationId xmlns:a16="http://schemas.microsoft.com/office/drawing/2014/main" id="{31C38D55-3DD6-3B38-503F-5754385CFF01}"/>
              </a:ext>
            </a:extLst>
          </p:cNvPr>
          <p:cNvSpPr txBox="1"/>
          <p:nvPr/>
        </p:nvSpPr>
        <p:spPr>
          <a:xfrm>
            <a:off x="1750352" y="3816704"/>
            <a:ext cx="5589752" cy="3539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a:latin typeface="Poppins"/>
                <a:cs typeface="Poppins"/>
              </a:rPr>
              <a:t>Avoid alert overload and tech-for-tech's-sake</a:t>
            </a:r>
          </a:p>
        </p:txBody>
      </p:sp>
      <p:sp>
        <p:nvSpPr>
          <p:cNvPr id="19" name="TextBox 18">
            <a:extLst>
              <a:ext uri="{FF2B5EF4-FFF2-40B4-BE49-F238E27FC236}">
                <a16:creationId xmlns:a16="http://schemas.microsoft.com/office/drawing/2014/main" id="{F0E866BC-80F9-70E6-2AF3-6BED9DC024C8}"/>
              </a:ext>
            </a:extLst>
          </p:cNvPr>
          <p:cNvSpPr txBox="1"/>
          <p:nvPr/>
        </p:nvSpPr>
        <p:spPr>
          <a:xfrm>
            <a:off x="1750352" y="4780153"/>
            <a:ext cx="5589752" cy="3539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a:latin typeface="Poppins"/>
                <a:cs typeface="Poppins"/>
              </a:rPr>
              <a:t>Align CBM with business and reliability goals</a:t>
            </a:r>
          </a:p>
        </p:txBody>
      </p:sp>
    </p:spTree>
    <p:extLst>
      <p:ext uri="{BB962C8B-B14F-4D97-AF65-F5344CB8AC3E}">
        <p14:creationId xmlns:p14="http://schemas.microsoft.com/office/powerpoint/2010/main" val="2397086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593B8-E090-CC4E-2527-A911ED30128E}"/>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B397FD61-2F40-D0F4-AC89-3AA007F6D3A6}"/>
              </a:ext>
            </a:extLst>
          </p:cNvPr>
          <p:cNvSpPr txBox="1"/>
          <p:nvPr/>
        </p:nvSpPr>
        <p:spPr>
          <a:xfrm>
            <a:off x="780711" y="2125197"/>
            <a:ext cx="5201887" cy="3277820"/>
          </a:xfrm>
          <a:prstGeom prst="rect">
            <a:avLst/>
          </a:prstGeom>
          <a:noFill/>
        </p:spPr>
        <p:txBody>
          <a:bodyPr wrap="square" lIns="91440" tIns="45720" rIns="91440" bIns="45720" rtlCol="0" anchor="t">
            <a:spAutoFit/>
          </a:bodyPr>
          <a:lstStyle/>
          <a:p>
            <a:pPr marL="285750" indent="-285750">
              <a:buClr>
                <a:srgbClr val="34BEA6"/>
              </a:buClr>
              <a:buFont typeface="Arial"/>
              <a:buChar char="•"/>
              <a:defRPr/>
            </a:pPr>
            <a:r>
              <a:rPr lang="en-US" sz="1700">
                <a:solidFill>
                  <a:srgbClr val="111F38"/>
                </a:solidFill>
                <a:latin typeface="Poppins"/>
                <a:cs typeface="Poppins"/>
              </a:rPr>
              <a:t>Recording sent out after webinar</a:t>
            </a:r>
          </a:p>
          <a:p>
            <a:pPr>
              <a:buClr>
                <a:srgbClr val="34BEA6"/>
              </a:buClr>
              <a:defRPr/>
            </a:pPr>
            <a:endParaRPr lang="en-US" sz="1700">
              <a:solidFill>
                <a:srgbClr val="111F38"/>
              </a:solidFill>
              <a:latin typeface="Poppins"/>
              <a:cs typeface="Poppins"/>
            </a:endParaRPr>
          </a:p>
          <a:p>
            <a:pPr marL="285750" indent="-285750">
              <a:buClr>
                <a:srgbClr val="34BEA6"/>
              </a:buClr>
              <a:buFont typeface="Arial"/>
              <a:buChar char="•"/>
              <a:defRPr/>
            </a:pPr>
            <a:r>
              <a:rPr lang="en-US" sz="1700">
                <a:solidFill>
                  <a:srgbClr val="111F38"/>
                </a:solidFill>
                <a:latin typeface="Poppins"/>
                <a:cs typeface="Poppins"/>
              </a:rPr>
              <a:t>Uptime </a:t>
            </a:r>
            <a:r>
              <a:rPr lang="en-US" sz="1700" err="1">
                <a:solidFill>
                  <a:srgbClr val="111F38"/>
                </a:solidFill>
                <a:latin typeface="Poppins"/>
                <a:cs typeface="Poppins"/>
              </a:rPr>
              <a:t>UpNow</a:t>
            </a:r>
            <a:r>
              <a:rPr lang="en-US" sz="1700">
                <a:solidFill>
                  <a:srgbClr val="111F38"/>
                </a:solidFill>
                <a:latin typeface="Poppins"/>
                <a:cs typeface="Poppins"/>
              </a:rPr>
              <a:t> Pilot Program</a:t>
            </a:r>
          </a:p>
          <a:p>
            <a:pPr>
              <a:buClr>
                <a:srgbClr val="34BEA6"/>
              </a:buClr>
              <a:defRPr/>
            </a:pPr>
            <a:endParaRPr lang="en-US" sz="1700">
              <a:solidFill>
                <a:srgbClr val="111F38"/>
              </a:solidFill>
              <a:latin typeface="Poppins"/>
              <a:cs typeface="Poppins"/>
            </a:endParaRPr>
          </a:p>
          <a:p>
            <a:pPr marL="285750" indent="-285750">
              <a:buFont typeface="Arial"/>
              <a:buChar char="•"/>
              <a:defRPr/>
            </a:pPr>
            <a:r>
              <a:rPr lang="en-US" sz="1700">
                <a:solidFill>
                  <a:srgbClr val="111F38"/>
                </a:solidFill>
                <a:latin typeface="Poppins"/>
                <a:cs typeface="Poppins"/>
              </a:rPr>
              <a:t>If you have questions email us directly</a:t>
            </a:r>
            <a:endParaRPr lang="en-US"/>
          </a:p>
          <a:p>
            <a:pPr>
              <a:defRPr/>
            </a:pPr>
            <a:endParaRPr lang="en-US" sz="1700">
              <a:solidFill>
                <a:srgbClr val="111F38"/>
              </a:solidFill>
              <a:latin typeface="Poppins"/>
              <a:cs typeface="Poppins"/>
            </a:endParaRPr>
          </a:p>
          <a:p>
            <a:pPr>
              <a:defRPr/>
            </a:pPr>
            <a:endParaRPr lang="en-US" sz="1700">
              <a:solidFill>
                <a:srgbClr val="111F38"/>
              </a:solidFill>
              <a:latin typeface="Poppins"/>
              <a:cs typeface="Poppins"/>
            </a:endParaRPr>
          </a:p>
          <a:p>
            <a:pPr>
              <a:defRPr/>
            </a:pPr>
            <a:endParaRPr lang="en-US" sz="1700">
              <a:solidFill>
                <a:srgbClr val="111F38"/>
              </a:solidFill>
              <a:latin typeface="Poppins"/>
              <a:cs typeface="Poppins"/>
            </a:endParaRPr>
          </a:p>
          <a:p>
            <a:pPr>
              <a:defRPr/>
            </a:pPr>
            <a:endParaRPr lang="en-US" sz="1700">
              <a:solidFill>
                <a:srgbClr val="111F38"/>
              </a:solidFill>
              <a:latin typeface="Poppins"/>
              <a:cs typeface="Poppins"/>
            </a:endParaRPr>
          </a:p>
          <a:p>
            <a:pPr marL="285750" indent="-285750">
              <a:buFont typeface="Arial"/>
              <a:buChar char="•"/>
              <a:defRPr/>
            </a:pPr>
            <a:endParaRPr lang="en-US" sz="1000">
              <a:solidFill>
                <a:srgbClr val="153D63"/>
              </a:solidFill>
              <a:latin typeface="Century Gothic"/>
              <a:cs typeface="Poppins"/>
            </a:endParaRPr>
          </a:p>
          <a:p>
            <a:pPr marL="285750" indent="-285750">
              <a:buFont typeface="Arial"/>
              <a:buChar char="•"/>
              <a:defRPr/>
            </a:pPr>
            <a:endParaRPr lang="en-US" sz="1000">
              <a:solidFill>
                <a:srgbClr val="153D63"/>
              </a:solidFill>
              <a:latin typeface="Century Gothic"/>
              <a:cs typeface="Poppins"/>
            </a:endParaRPr>
          </a:p>
          <a:p>
            <a:pPr>
              <a:buFont typeface="Arial"/>
              <a:buChar char="•"/>
              <a:defRPr/>
            </a:pPr>
            <a:endParaRPr lang="en-US" sz="1700">
              <a:solidFill>
                <a:srgbClr val="111F38"/>
              </a:solidFill>
              <a:latin typeface="Poppins"/>
              <a:cs typeface="Poppins"/>
            </a:endParaRPr>
          </a:p>
          <a:p>
            <a:pPr marL="285750" indent="-285750">
              <a:buFont typeface="Arial"/>
              <a:buChar char="•"/>
              <a:defRPr/>
            </a:pPr>
            <a:endParaRPr lang="en-US" sz="1700">
              <a:solidFill>
                <a:srgbClr val="111F38"/>
              </a:solidFill>
              <a:latin typeface="Poppins"/>
              <a:cs typeface="Poppins"/>
            </a:endParaRPr>
          </a:p>
        </p:txBody>
      </p:sp>
      <p:sp>
        <p:nvSpPr>
          <p:cNvPr id="4" name="Footer Placeholder 3">
            <a:extLst>
              <a:ext uri="{FF2B5EF4-FFF2-40B4-BE49-F238E27FC236}">
                <a16:creationId xmlns:a16="http://schemas.microsoft.com/office/drawing/2014/main" id="{3C1E588B-2AC6-2844-1BFE-B5BA691CA8AA}"/>
              </a:ext>
            </a:extLst>
          </p:cNvPr>
          <p:cNvSpPr>
            <a:spLocks noGrp="1"/>
          </p:cNvSpPr>
          <p:nvPr>
            <p:ph type="ftr" sz="quarter" idx="11"/>
          </p:nvPr>
        </p:nvSpPr>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003399"/>
                </a:solidFill>
                <a:effectLst/>
                <a:uLnTx/>
                <a:uFillTx/>
                <a:latin typeface="Poppins" pitchFamily="2" charset="77"/>
                <a:ea typeface="+mn-ea"/>
                <a:cs typeface="Poppins" pitchFamily="2" charset="77"/>
              </a:rPr>
              <a:t>Conﬁdential material. Not intended for further distribution. </a:t>
            </a:r>
          </a:p>
        </p:txBody>
      </p:sp>
      <p:sp>
        <p:nvSpPr>
          <p:cNvPr id="5" name="Slide Number Placeholder 4">
            <a:extLst>
              <a:ext uri="{FF2B5EF4-FFF2-40B4-BE49-F238E27FC236}">
                <a16:creationId xmlns:a16="http://schemas.microsoft.com/office/drawing/2014/main" id="{071D66AF-19FD-1DCB-48CE-275FADEB718F}"/>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4DA7D20-7FA4-8148-B16A-13D30CEFF7F8}" type="slidenum">
              <a:rPr kumimoji="0" lang="en-US" sz="1067" b="0" i="0" u="none" strike="noStrike" kern="1200" cap="none" spc="0" normalizeH="0" baseline="0" noProof="0">
                <a:ln>
                  <a:noFill/>
                </a:ln>
                <a:solidFill>
                  <a:srgbClr val="003399"/>
                </a:solidFill>
                <a:effectLst/>
                <a:uLnTx/>
                <a:uFillTx/>
                <a:latin typeface="Poppins" pitchFamily="2" charset="77"/>
                <a:ea typeface="+mn-ea"/>
                <a:cs typeface="Poppins" pitchFamily="2" charset="77"/>
              </a:rPr>
              <a:pPr marL="0" marR="0" lvl="0" indent="0" algn="r" defTabSz="609585" rtl="0" eaLnBrk="1" fontAlgn="auto" latinLnBrk="0" hangingPunct="1">
                <a:lnSpc>
                  <a:spcPct val="100000"/>
                </a:lnSpc>
                <a:spcBef>
                  <a:spcPts val="0"/>
                </a:spcBef>
                <a:spcAft>
                  <a:spcPts val="0"/>
                </a:spcAft>
                <a:buClrTx/>
                <a:buSzTx/>
                <a:buFontTx/>
                <a:buNone/>
                <a:tabLst/>
                <a:defRPr/>
              </a:pPr>
              <a:t>23</a:t>
            </a:fld>
            <a:endParaRPr kumimoji="0" lang="en-US" sz="1067" b="0" i="0" u="none" strike="noStrike" kern="1200" cap="none" spc="0" normalizeH="0" baseline="0" noProof="0">
              <a:ln>
                <a:noFill/>
              </a:ln>
              <a:solidFill>
                <a:srgbClr val="003399"/>
              </a:solidFill>
              <a:effectLst/>
              <a:uLnTx/>
              <a:uFillTx/>
              <a:latin typeface="Poppins" pitchFamily="2" charset="77"/>
              <a:ea typeface="+mn-ea"/>
              <a:cs typeface="Poppins" pitchFamily="2" charset="77"/>
            </a:endParaRPr>
          </a:p>
        </p:txBody>
      </p:sp>
      <p:sp>
        <p:nvSpPr>
          <p:cNvPr id="6" name="Title 5">
            <a:extLst>
              <a:ext uri="{FF2B5EF4-FFF2-40B4-BE49-F238E27FC236}">
                <a16:creationId xmlns:a16="http://schemas.microsoft.com/office/drawing/2014/main" id="{510897E0-2386-63EF-35FD-64D747D3448D}"/>
              </a:ext>
            </a:extLst>
          </p:cNvPr>
          <p:cNvSpPr>
            <a:spLocks noGrp="1"/>
          </p:cNvSpPr>
          <p:nvPr>
            <p:ph type="title"/>
          </p:nvPr>
        </p:nvSpPr>
        <p:spPr>
          <a:xfrm>
            <a:off x="1334404" y="365126"/>
            <a:ext cx="8337785" cy="514139"/>
          </a:xfrm>
        </p:spPr>
        <p:txBody>
          <a:bodyPr>
            <a:normAutofit/>
          </a:bodyPr>
          <a:lstStyle/>
          <a:p>
            <a:r>
              <a:rPr lang="en-US">
                <a:latin typeface="Poppins"/>
                <a:cs typeface="Poppins"/>
              </a:rPr>
              <a:t>Closing &amp; Next Steps</a:t>
            </a:r>
            <a:endParaRPr lang="en-US"/>
          </a:p>
        </p:txBody>
      </p:sp>
      <p:pic>
        <p:nvPicPr>
          <p:cNvPr id="8" name="Graphic 7">
            <a:extLst>
              <a:ext uri="{FF2B5EF4-FFF2-40B4-BE49-F238E27FC236}">
                <a16:creationId xmlns:a16="http://schemas.microsoft.com/office/drawing/2014/main" id="{00B32009-8F5D-B2A9-2BF8-BBD71C083C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00009" y="5558881"/>
            <a:ext cx="3052628" cy="288762"/>
          </a:xfrm>
          <a:prstGeom prst="rect">
            <a:avLst/>
          </a:prstGeom>
        </p:spPr>
      </p:pic>
      <p:pic>
        <p:nvPicPr>
          <p:cNvPr id="9" name="Graphic 8" descr="Email outline">
            <a:extLst>
              <a:ext uri="{FF2B5EF4-FFF2-40B4-BE49-F238E27FC236}">
                <a16:creationId xmlns:a16="http://schemas.microsoft.com/office/drawing/2014/main" id="{6E9A6D64-762D-BB0B-5CE7-DDD32A3BCF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24682" y="3470603"/>
            <a:ext cx="352425" cy="295275"/>
          </a:xfrm>
          <a:prstGeom prst="rect">
            <a:avLst/>
          </a:prstGeom>
        </p:spPr>
      </p:pic>
      <p:sp>
        <p:nvSpPr>
          <p:cNvPr id="13" name="TextBox 12">
            <a:extLst>
              <a:ext uri="{FF2B5EF4-FFF2-40B4-BE49-F238E27FC236}">
                <a16:creationId xmlns:a16="http://schemas.microsoft.com/office/drawing/2014/main" id="{F07F36A9-EE17-24C5-355A-52C9D0082B1F}"/>
              </a:ext>
            </a:extLst>
          </p:cNvPr>
          <p:cNvSpPr txBox="1"/>
          <p:nvPr/>
        </p:nvSpPr>
        <p:spPr>
          <a:xfrm>
            <a:off x="7952828" y="2257096"/>
            <a:ext cx="324068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u="sng" strike="noStrike" baseline="0">
                <a:solidFill>
                  <a:srgbClr val="3370EB"/>
                </a:solidFill>
                <a:latin typeface="Poppins"/>
                <a:ea typeface="Arial"/>
                <a:cs typeface="Arial"/>
                <a:hlinkClick r:id="rId7"/>
              </a:rPr>
              <a:t>agiddens@uptime-solutions.us</a:t>
            </a:r>
            <a:endParaRPr lang="en-US" sz="1400" b="1"/>
          </a:p>
          <a:p>
            <a:pPr algn="ctr"/>
            <a:endParaRPr lang="en-US"/>
          </a:p>
        </p:txBody>
      </p:sp>
      <p:sp>
        <p:nvSpPr>
          <p:cNvPr id="14" name="TextBox 13">
            <a:extLst>
              <a:ext uri="{FF2B5EF4-FFF2-40B4-BE49-F238E27FC236}">
                <a16:creationId xmlns:a16="http://schemas.microsoft.com/office/drawing/2014/main" id="{4F5B2FC8-7DF5-0947-C823-974F8A7C8FCD}"/>
              </a:ext>
            </a:extLst>
          </p:cNvPr>
          <p:cNvSpPr txBox="1"/>
          <p:nvPr/>
        </p:nvSpPr>
        <p:spPr>
          <a:xfrm>
            <a:off x="7952827" y="2842171"/>
            <a:ext cx="324068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u="sng">
                <a:solidFill>
                  <a:srgbClr val="3370EB"/>
                </a:solidFill>
                <a:latin typeface="Poppins"/>
                <a:ea typeface="Arial"/>
                <a:cs typeface="Arial"/>
                <a:hlinkClick r:id="rId7"/>
              </a:rPr>
              <a:t>mknuth</a:t>
            </a:r>
            <a:r>
              <a:rPr lang="en-US" sz="1400" b="1" u="sng" strike="noStrike" baseline="0">
                <a:solidFill>
                  <a:srgbClr val="3370EB"/>
                </a:solidFill>
                <a:latin typeface="Poppins"/>
                <a:ea typeface="Arial"/>
                <a:cs typeface="Arial"/>
                <a:hlinkClick r:id="rId7">
                  <a:extLst>
                    <a:ext uri="{A12FA001-AC4F-418D-AE19-62706E023703}">
                      <ahyp:hlinkClr xmlns:ahyp="http://schemas.microsoft.com/office/drawing/2018/hyperlinkcolor" val="tx"/>
                    </a:ext>
                  </a:extLst>
                </a:hlinkClick>
              </a:rPr>
              <a:t>@uptime-solutions.us</a:t>
            </a:r>
            <a:endParaRPr lang="en-US" sz="1400" b="1"/>
          </a:p>
          <a:p>
            <a:pPr algn="ctr"/>
            <a:endParaRPr lang="en-US"/>
          </a:p>
        </p:txBody>
      </p:sp>
      <p:sp>
        <p:nvSpPr>
          <p:cNvPr id="15" name="TextBox 14">
            <a:extLst>
              <a:ext uri="{FF2B5EF4-FFF2-40B4-BE49-F238E27FC236}">
                <a16:creationId xmlns:a16="http://schemas.microsoft.com/office/drawing/2014/main" id="{28294C9A-94E2-BAA7-3D0D-51DBEE58E376}"/>
              </a:ext>
            </a:extLst>
          </p:cNvPr>
          <p:cNvSpPr txBox="1"/>
          <p:nvPr/>
        </p:nvSpPr>
        <p:spPr>
          <a:xfrm>
            <a:off x="7952827" y="3471806"/>
            <a:ext cx="324068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u="sng">
                <a:solidFill>
                  <a:srgbClr val="3370EB"/>
                </a:solidFill>
                <a:latin typeface="Poppins"/>
                <a:ea typeface="Arial"/>
                <a:cs typeface="Arial"/>
                <a:hlinkClick r:id="rId7"/>
              </a:rPr>
              <a:t>bbie</a:t>
            </a:r>
            <a:r>
              <a:rPr lang="en-US" sz="1400" b="1" u="sng" err="1">
                <a:solidFill>
                  <a:srgbClr val="3370EB"/>
                </a:solidFill>
                <a:latin typeface="Poppins"/>
                <a:ea typeface="Arial"/>
                <a:cs typeface="Arial"/>
              </a:rPr>
              <a:t>schke</a:t>
            </a:r>
            <a:r>
              <a:rPr lang="en-US" sz="1400" b="1" u="sng" strike="noStrike" baseline="0">
                <a:solidFill>
                  <a:srgbClr val="3370EB"/>
                </a:solidFill>
                <a:latin typeface="Poppins"/>
                <a:ea typeface="Arial"/>
                <a:cs typeface="Arial"/>
                <a:hlinkClick r:id="rId7">
                  <a:extLst>
                    <a:ext uri="{A12FA001-AC4F-418D-AE19-62706E023703}">
                      <ahyp:hlinkClr xmlns:ahyp="http://schemas.microsoft.com/office/drawing/2018/hyperlinkcolor" val="tx"/>
                    </a:ext>
                  </a:extLst>
                </a:hlinkClick>
              </a:rPr>
              <a:t>@uptime-solutions.us</a:t>
            </a:r>
            <a:endParaRPr lang="en-US" sz="1400" b="1">
              <a:hlinkClick r:id="rId7">
                <a:extLst>
                  <a:ext uri="{A12FA001-AC4F-418D-AE19-62706E023703}">
                    <ahyp:hlinkClr xmlns:ahyp="http://schemas.microsoft.com/office/drawing/2018/hyperlinkcolor" val="tx"/>
                  </a:ext>
                </a:extLst>
              </a:hlinkClick>
            </a:endParaRPr>
          </a:p>
          <a:p>
            <a:pPr algn="ctr"/>
            <a:endParaRPr lang="en-US"/>
          </a:p>
        </p:txBody>
      </p:sp>
      <p:pic>
        <p:nvPicPr>
          <p:cNvPr id="3" name="Graphic 2" descr="Email outline">
            <a:extLst>
              <a:ext uri="{FF2B5EF4-FFF2-40B4-BE49-F238E27FC236}">
                <a16:creationId xmlns:a16="http://schemas.microsoft.com/office/drawing/2014/main" id="{AC3FA748-B28F-2940-237B-57B8B695B0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24681" y="2841953"/>
            <a:ext cx="352425" cy="295275"/>
          </a:xfrm>
          <a:prstGeom prst="rect">
            <a:avLst/>
          </a:prstGeom>
        </p:spPr>
      </p:pic>
      <p:pic>
        <p:nvPicPr>
          <p:cNvPr id="11" name="Graphic 10" descr="Email outline">
            <a:extLst>
              <a:ext uri="{FF2B5EF4-FFF2-40B4-BE49-F238E27FC236}">
                <a16:creationId xmlns:a16="http://schemas.microsoft.com/office/drawing/2014/main" id="{46A3CABD-4F93-9FF7-188A-8417C6E1EAD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24681" y="2232353"/>
            <a:ext cx="352425" cy="295275"/>
          </a:xfrm>
          <a:prstGeom prst="rect">
            <a:avLst/>
          </a:prstGeom>
        </p:spPr>
      </p:pic>
      <p:sp>
        <p:nvSpPr>
          <p:cNvPr id="17" name="Rectangle 16">
            <a:extLst>
              <a:ext uri="{FF2B5EF4-FFF2-40B4-BE49-F238E27FC236}">
                <a16:creationId xmlns:a16="http://schemas.microsoft.com/office/drawing/2014/main" id="{AAA48A9C-ACB8-0C2A-7A47-4B9EAA4ECC3B}"/>
              </a:ext>
            </a:extLst>
          </p:cNvPr>
          <p:cNvSpPr/>
          <p:nvPr/>
        </p:nvSpPr>
        <p:spPr>
          <a:xfrm>
            <a:off x="776287" y="3226593"/>
            <a:ext cx="209550" cy="200025"/>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05938C0-75C4-3A7B-1DB6-9CB86E79462C}"/>
              </a:ext>
            </a:extLst>
          </p:cNvPr>
          <p:cNvSpPr/>
          <p:nvPr/>
        </p:nvSpPr>
        <p:spPr>
          <a:xfrm>
            <a:off x="776287" y="2740818"/>
            <a:ext cx="209550" cy="200025"/>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10935F9-C01F-9700-CF3A-0D9542FCA41D}"/>
              </a:ext>
            </a:extLst>
          </p:cNvPr>
          <p:cNvSpPr/>
          <p:nvPr/>
        </p:nvSpPr>
        <p:spPr>
          <a:xfrm>
            <a:off x="776287" y="2178843"/>
            <a:ext cx="209550" cy="200025"/>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858F056-C420-0985-E167-91A32C9D2F0E}"/>
              </a:ext>
            </a:extLst>
          </p:cNvPr>
          <p:cNvSpPr/>
          <p:nvPr/>
        </p:nvSpPr>
        <p:spPr>
          <a:xfrm>
            <a:off x="457199" y="1583531"/>
            <a:ext cx="11253787" cy="3050381"/>
          </a:xfrm>
          <a:prstGeom prst="rect">
            <a:avLst/>
          </a:prstGeom>
          <a:solidFill>
            <a:srgbClr val="F3BC44">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6059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EE31F-D469-C0F7-8E0C-99CF8E92D0BC}"/>
            </a:ext>
          </a:extLst>
        </p:cNvPr>
        <p:cNvGrpSpPr/>
        <p:nvPr/>
      </p:nvGrpSpPr>
      <p:grpSpPr>
        <a:xfrm>
          <a:off x="0" y="0"/>
          <a:ext cx="0" cy="0"/>
          <a:chOff x="0" y="0"/>
          <a:chExt cx="0" cy="0"/>
        </a:xfrm>
      </p:grpSpPr>
    </p:spTree>
    <p:extLst>
      <p:ext uri="{BB962C8B-B14F-4D97-AF65-F5344CB8AC3E}">
        <p14:creationId xmlns:p14="http://schemas.microsoft.com/office/powerpoint/2010/main" val="2021056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25236A6-393E-BADD-F06A-A9F79B9B2A77}"/>
              </a:ext>
            </a:extLst>
          </p:cNvPr>
          <p:cNvSpPr>
            <a:spLocks noGrp="1"/>
          </p:cNvSpPr>
          <p:nvPr>
            <p:ph type="ftr" sz="quarter" idx="11"/>
          </p:nvPr>
        </p:nvSpPr>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003399"/>
                </a:solidFill>
                <a:effectLst/>
                <a:uLnTx/>
                <a:uFillTx/>
                <a:latin typeface="Poppins" pitchFamily="2" charset="77"/>
                <a:ea typeface="+mn-ea"/>
                <a:cs typeface="Poppins" pitchFamily="2" charset="77"/>
              </a:rPr>
              <a:t>Conﬁdential material. Not intended for further distribution. </a:t>
            </a:r>
          </a:p>
        </p:txBody>
      </p:sp>
      <p:sp>
        <p:nvSpPr>
          <p:cNvPr id="5" name="Slide Number Placeholder 4">
            <a:extLst>
              <a:ext uri="{FF2B5EF4-FFF2-40B4-BE49-F238E27FC236}">
                <a16:creationId xmlns:a16="http://schemas.microsoft.com/office/drawing/2014/main" id="{1F7BF6F8-78E9-1184-383F-5C84903A73D5}"/>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4DA7D20-7FA4-8148-B16A-13D30CEFF7F8}" type="slidenum">
              <a:rPr kumimoji="0" lang="en-US" sz="1067" b="0" i="0" u="none" strike="noStrike" kern="1200" cap="none" spc="0" normalizeH="0" baseline="0" noProof="0">
                <a:ln>
                  <a:noFill/>
                </a:ln>
                <a:solidFill>
                  <a:srgbClr val="003399"/>
                </a:solidFill>
                <a:effectLst/>
                <a:uLnTx/>
                <a:uFillTx/>
                <a:latin typeface="Poppins" pitchFamily="2" charset="77"/>
                <a:ea typeface="+mn-ea"/>
                <a:cs typeface="Poppins" pitchFamily="2" charset="77"/>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US" sz="1067" b="0" i="0" u="none" strike="noStrike" kern="1200" cap="none" spc="0" normalizeH="0" baseline="0" noProof="0">
              <a:ln>
                <a:noFill/>
              </a:ln>
              <a:solidFill>
                <a:srgbClr val="003399"/>
              </a:solidFill>
              <a:effectLst/>
              <a:uLnTx/>
              <a:uFillTx/>
              <a:latin typeface="Poppins" pitchFamily="2" charset="77"/>
              <a:ea typeface="+mn-ea"/>
              <a:cs typeface="Poppins" pitchFamily="2" charset="77"/>
            </a:endParaRPr>
          </a:p>
        </p:txBody>
      </p:sp>
      <p:sp>
        <p:nvSpPr>
          <p:cNvPr id="6" name="Title 5">
            <a:extLst>
              <a:ext uri="{FF2B5EF4-FFF2-40B4-BE49-F238E27FC236}">
                <a16:creationId xmlns:a16="http://schemas.microsoft.com/office/drawing/2014/main" id="{CE02AEEC-42A9-8D2D-2B20-0EDD150883DC}"/>
              </a:ext>
            </a:extLst>
          </p:cNvPr>
          <p:cNvSpPr>
            <a:spLocks noGrp="1"/>
          </p:cNvSpPr>
          <p:nvPr>
            <p:ph type="title"/>
          </p:nvPr>
        </p:nvSpPr>
        <p:spPr/>
        <p:txBody>
          <a:bodyPr/>
          <a:lstStyle/>
          <a:p>
            <a:r>
              <a:rPr lang="en-US">
                <a:latin typeface="Poppins"/>
                <a:cs typeface="Poppins"/>
              </a:rPr>
              <a:t>Speakers</a:t>
            </a:r>
          </a:p>
        </p:txBody>
      </p:sp>
      <p:sp>
        <p:nvSpPr>
          <p:cNvPr id="9" name="Text Placeholder 8">
            <a:extLst>
              <a:ext uri="{FF2B5EF4-FFF2-40B4-BE49-F238E27FC236}">
                <a16:creationId xmlns:a16="http://schemas.microsoft.com/office/drawing/2014/main" id="{21F02FFE-625E-564B-BDD4-4004FA913520}"/>
              </a:ext>
            </a:extLst>
          </p:cNvPr>
          <p:cNvSpPr>
            <a:spLocks noGrp="1"/>
          </p:cNvSpPr>
          <p:nvPr>
            <p:ph type="body" idx="15"/>
          </p:nvPr>
        </p:nvSpPr>
        <p:spPr>
          <a:xfrm>
            <a:off x="5721475" y="2046868"/>
            <a:ext cx="5166073" cy="746636"/>
          </a:xfrm>
        </p:spPr>
        <p:txBody>
          <a:bodyPr anchor="ctr" anchorCtr="0"/>
          <a:lstStyle/>
          <a:p>
            <a:pPr algn="l"/>
            <a:r>
              <a:rPr lang="en-US" sz="2100" b="1">
                <a:solidFill>
                  <a:srgbClr val="003399"/>
                </a:solidFill>
                <a:latin typeface="Poppins"/>
                <a:cs typeface="Poppins"/>
              </a:rPr>
              <a:t>Bryan Bieschke, CMRP </a:t>
            </a:r>
            <a:endParaRPr lang="en-US"/>
          </a:p>
          <a:p>
            <a:pPr algn="l"/>
            <a:r>
              <a:rPr lang="en-US" sz="1600">
                <a:solidFill>
                  <a:srgbClr val="111F38"/>
                </a:solidFill>
                <a:latin typeface="Poppins Light"/>
                <a:cs typeface="Poppins Light"/>
              </a:rPr>
              <a:t> VP of Maintenance Programs</a:t>
            </a:r>
            <a:endParaRPr lang="en-US">
              <a:latin typeface="Poppins Light"/>
              <a:cs typeface="Poppins Light"/>
            </a:endParaRPr>
          </a:p>
        </p:txBody>
      </p:sp>
      <p:pic>
        <p:nvPicPr>
          <p:cNvPr id="7" name="Picture 6">
            <a:extLst>
              <a:ext uri="{FF2B5EF4-FFF2-40B4-BE49-F238E27FC236}">
                <a16:creationId xmlns:a16="http://schemas.microsoft.com/office/drawing/2014/main" id="{A29EF61E-AFA6-B8C3-D5C4-B17FC14902A4}"/>
              </a:ext>
            </a:extLst>
          </p:cNvPr>
          <p:cNvPicPr>
            <a:picLocks noChangeAspect="1"/>
          </p:cNvPicPr>
          <p:nvPr/>
        </p:nvPicPr>
        <p:blipFill>
          <a:blip r:embed="rId3"/>
          <a:stretch>
            <a:fillRect/>
          </a:stretch>
        </p:blipFill>
        <p:spPr>
          <a:xfrm>
            <a:off x="837727" y="2516800"/>
            <a:ext cx="2087192" cy="2032624"/>
          </a:xfrm>
          <a:prstGeom prst="rect">
            <a:avLst/>
          </a:prstGeom>
        </p:spPr>
      </p:pic>
      <p:sp>
        <p:nvSpPr>
          <p:cNvPr id="8" name="Text Placeholder 8">
            <a:extLst>
              <a:ext uri="{FF2B5EF4-FFF2-40B4-BE49-F238E27FC236}">
                <a16:creationId xmlns:a16="http://schemas.microsoft.com/office/drawing/2014/main" id="{914D0303-B39C-C44F-A067-705F20939FFC}"/>
              </a:ext>
            </a:extLst>
          </p:cNvPr>
          <p:cNvSpPr txBox="1">
            <a:spLocks/>
          </p:cNvSpPr>
          <p:nvPr/>
        </p:nvSpPr>
        <p:spPr>
          <a:xfrm>
            <a:off x="5721475" y="4321538"/>
            <a:ext cx="5632325" cy="746636"/>
          </a:xfrm>
          <a:prstGeom prst="rect">
            <a:avLst/>
          </a:prstGeom>
        </p:spPr>
        <p:txBody>
          <a:bodyPr vert="horz" lIns="91440" tIns="45720" rIns="91440" bIns="45720" rtlCol="0" anchor="ctr" anchorCtr="0">
            <a:noAutofit/>
          </a:bodyPr>
          <a:lstStyle>
            <a:lvl1pPr marL="0" indent="0" algn="ctr" defTabSz="914377" rtl="0" eaLnBrk="1" latinLnBrk="0" hangingPunct="1">
              <a:lnSpc>
                <a:spcPct val="100000"/>
              </a:lnSpc>
              <a:spcBef>
                <a:spcPts val="1000"/>
              </a:spcBef>
              <a:buClr>
                <a:schemeClr val="accent1"/>
              </a:buClr>
              <a:buFont typeface="Arial" panose="020B0604020202020204" pitchFamily="34" charset="0"/>
              <a:buNone/>
              <a:defRPr sz="1867" b="0" i="0" kern="1200">
                <a:solidFill>
                  <a:schemeClr val="accent1"/>
                </a:solidFill>
                <a:latin typeface="Poppins" pitchFamily="2" charset="77"/>
                <a:ea typeface="+mn-ea"/>
                <a:cs typeface="Poppins" pitchFamily="2" charset="77"/>
              </a:defRPr>
            </a:lvl1pPr>
            <a:lvl2pPr marL="457189" indent="0" algn="l" defTabSz="914377" rtl="0" eaLnBrk="1" latinLnBrk="0" hangingPunct="1">
              <a:lnSpc>
                <a:spcPct val="100000"/>
              </a:lnSpc>
              <a:spcBef>
                <a:spcPts val="500"/>
              </a:spcBef>
              <a:buClr>
                <a:schemeClr val="accent1"/>
              </a:buClr>
              <a:buFont typeface="Arial" panose="020B0604020202020204" pitchFamily="34" charset="0"/>
              <a:buNone/>
              <a:defRPr sz="2000" b="1" i="0" kern="1200">
                <a:solidFill>
                  <a:schemeClr val="tx2"/>
                </a:solidFill>
                <a:latin typeface="Poppins Light" pitchFamily="2" charset="77"/>
                <a:ea typeface="+mn-ea"/>
                <a:cs typeface="Poppins Light" pitchFamily="2" charset="77"/>
              </a:defRPr>
            </a:lvl2pPr>
            <a:lvl3pPr marL="914377" indent="0" algn="l" defTabSz="914377" rtl="0" eaLnBrk="1" latinLnBrk="0" hangingPunct="1">
              <a:lnSpc>
                <a:spcPct val="100000"/>
              </a:lnSpc>
              <a:spcBef>
                <a:spcPts val="500"/>
              </a:spcBef>
              <a:buClr>
                <a:schemeClr val="accent1"/>
              </a:buClr>
              <a:buFont typeface="Arial" panose="020B0604020202020204" pitchFamily="34" charset="0"/>
              <a:buNone/>
              <a:defRPr sz="1800" b="1" i="0" kern="1200">
                <a:solidFill>
                  <a:schemeClr val="tx2"/>
                </a:solidFill>
                <a:latin typeface="Poppins Light" pitchFamily="2" charset="77"/>
                <a:ea typeface="+mn-ea"/>
                <a:cs typeface="Poppins Light" pitchFamily="2" charset="77"/>
              </a:defRPr>
            </a:lvl3pPr>
            <a:lvl4pPr marL="1371566" indent="0" algn="l" defTabSz="914377" rtl="0" eaLnBrk="1" latinLnBrk="0" hangingPunct="1">
              <a:lnSpc>
                <a:spcPct val="100000"/>
              </a:lnSpc>
              <a:spcBef>
                <a:spcPts val="500"/>
              </a:spcBef>
              <a:buClr>
                <a:schemeClr val="accent1"/>
              </a:buClr>
              <a:buFont typeface="Arial" panose="020B0604020202020204" pitchFamily="34" charset="0"/>
              <a:buNone/>
              <a:defRPr sz="1600" b="1" i="0" kern="1200">
                <a:solidFill>
                  <a:schemeClr val="bg2">
                    <a:lumMod val="50000"/>
                  </a:schemeClr>
                </a:solidFill>
                <a:latin typeface="Poppins Light" pitchFamily="2" charset="77"/>
                <a:ea typeface="+mn-ea"/>
                <a:cs typeface="Poppins Light" pitchFamily="2" charset="77"/>
              </a:defRPr>
            </a:lvl4pPr>
            <a:lvl5pPr marL="1828754" indent="0" algn="l" defTabSz="914377" rtl="0" eaLnBrk="1" latinLnBrk="0" hangingPunct="1">
              <a:lnSpc>
                <a:spcPct val="100000"/>
              </a:lnSpc>
              <a:spcBef>
                <a:spcPts val="500"/>
              </a:spcBef>
              <a:buClr>
                <a:schemeClr val="accent1"/>
              </a:buClr>
              <a:buFont typeface="Arial" panose="020B0604020202020204" pitchFamily="34" charset="0"/>
              <a:buNone/>
              <a:defRPr sz="1600" b="1" i="0" kern="1200">
                <a:solidFill>
                  <a:schemeClr val="bg2">
                    <a:lumMod val="50000"/>
                  </a:schemeClr>
                </a:solidFill>
                <a:latin typeface="Poppins Light" pitchFamily="2" charset="77"/>
                <a:ea typeface="+mn-ea"/>
                <a:cs typeface="Poppins Light" pitchFamily="2" charset="77"/>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a:buClr>
                <a:srgbClr val="003399"/>
              </a:buClr>
              <a:defRPr/>
            </a:pPr>
            <a:r>
              <a:rPr lang="en-US" sz="2100" b="1">
                <a:solidFill>
                  <a:srgbClr val="003399"/>
                </a:solidFill>
                <a:latin typeface="Poppins"/>
                <a:cs typeface="Poppins"/>
              </a:rPr>
              <a:t>Matt Knuth, CMRP, CMRT, CRL</a:t>
            </a:r>
          </a:p>
          <a:p>
            <a:pPr algn="l">
              <a:defRPr/>
            </a:pPr>
            <a:r>
              <a:rPr lang="en-US" sz="1600">
                <a:solidFill>
                  <a:srgbClr val="111F38"/>
                </a:solidFill>
                <a:latin typeface="Poppins Light"/>
                <a:cs typeface="Poppins Light"/>
              </a:rPr>
              <a:t>VP of Reliability Solutions</a:t>
            </a:r>
            <a:endParaRPr lang="en-US"/>
          </a:p>
        </p:txBody>
      </p:sp>
      <p:pic>
        <p:nvPicPr>
          <p:cNvPr id="12" name="Picture 11" descr="A person smiling for the camera&#10;&#10;AI-generated content may be incorrect.">
            <a:extLst>
              <a:ext uri="{FF2B5EF4-FFF2-40B4-BE49-F238E27FC236}">
                <a16:creationId xmlns:a16="http://schemas.microsoft.com/office/drawing/2014/main" id="{269D7162-3614-7419-A1DC-935DC9567804}"/>
              </a:ext>
            </a:extLst>
          </p:cNvPr>
          <p:cNvPicPr>
            <a:picLocks noChangeAspect="1"/>
          </p:cNvPicPr>
          <p:nvPr/>
        </p:nvPicPr>
        <p:blipFill>
          <a:blip r:embed="rId4"/>
          <a:srcRect l="21266" r="21266"/>
          <a:stretch>
            <a:fillRect/>
          </a:stretch>
        </p:blipFill>
        <p:spPr>
          <a:xfrm>
            <a:off x="3697989" y="1470285"/>
            <a:ext cx="1514747" cy="18942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A person wearing glasses and a blue shirt&#10;&#10;AI-generated content may be incorrect.">
            <a:extLst>
              <a:ext uri="{FF2B5EF4-FFF2-40B4-BE49-F238E27FC236}">
                <a16:creationId xmlns:a16="http://schemas.microsoft.com/office/drawing/2014/main" id="{D198C744-50D8-FB82-15B9-1B18CF8ECC9F}"/>
              </a:ext>
            </a:extLst>
          </p:cNvPr>
          <p:cNvPicPr>
            <a:picLocks noChangeAspect="1"/>
          </p:cNvPicPr>
          <p:nvPr/>
        </p:nvPicPr>
        <p:blipFill>
          <a:blip r:embed="rId5"/>
          <a:srcRect l="10018" r="10018"/>
          <a:stretch>
            <a:fillRect/>
          </a:stretch>
        </p:blipFill>
        <p:spPr>
          <a:xfrm>
            <a:off x="3702130" y="3743309"/>
            <a:ext cx="1514747" cy="18942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05891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B3E0C4-5572-E4FE-B79A-819A87FB3ABD}"/>
              </a:ext>
            </a:extLst>
          </p:cNvPr>
          <p:cNvSpPr>
            <a:spLocks noGrp="1"/>
          </p:cNvSpPr>
          <p:nvPr>
            <p:ph sz="half" idx="1"/>
          </p:nvPr>
        </p:nvSpPr>
        <p:spPr>
          <a:xfrm>
            <a:off x="410269" y="1709393"/>
            <a:ext cx="5467729" cy="4351339"/>
          </a:xfrm>
        </p:spPr>
        <p:txBody>
          <a:bodyPr vert="horz" lIns="91440" tIns="45720" rIns="91440" bIns="45720" rtlCol="0" anchor="t">
            <a:noAutofit/>
          </a:bodyPr>
          <a:lstStyle/>
          <a:p>
            <a:pPr marL="457200" indent="-457200">
              <a:lnSpc>
                <a:spcPct val="150000"/>
              </a:lnSpc>
              <a:buAutoNum type="arabicPeriod"/>
            </a:pPr>
            <a:r>
              <a:rPr lang="en-US" sz="1700">
                <a:solidFill>
                  <a:srgbClr val="111F38"/>
                </a:solidFill>
                <a:latin typeface="Poppins"/>
                <a:cs typeface="Poppins"/>
              </a:rPr>
              <a:t>The critical practices that set top-performing programs apart</a:t>
            </a:r>
          </a:p>
          <a:p>
            <a:pPr marL="457200" indent="-457200">
              <a:lnSpc>
                <a:spcPct val="150000"/>
              </a:lnSpc>
              <a:buAutoNum type="arabicPeriod"/>
            </a:pPr>
            <a:r>
              <a:rPr lang="en-US" sz="1700">
                <a:solidFill>
                  <a:srgbClr val="111F38"/>
                </a:solidFill>
                <a:latin typeface="Poppins"/>
                <a:cs typeface="Poppins"/>
                <a:sym typeface="Avenir Next"/>
              </a:rPr>
              <a:t>How to turn condition monitoring data into actionable insights</a:t>
            </a:r>
            <a:endParaRPr lang="en-US" sz="1700">
              <a:solidFill>
                <a:srgbClr val="111F38"/>
              </a:solidFill>
              <a:latin typeface="Poppins"/>
              <a:cs typeface="Poppins"/>
            </a:endParaRPr>
          </a:p>
          <a:p>
            <a:pPr marL="457200" indent="-457200">
              <a:lnSpc>
                <a:spcPct val="150000"/>
              </a:lnSpc>
              <a:buAutoNum type="arabicPeriod"/>
            </a:pPr>
            <a:r>
              <a:rPr lang="en-US" sz="1700">
                <a:solidFill>
                  <a:srgbClr val="111F38"/>
                </a:solidFill>
                <a:latin typeface="Poppins"/>
                <a:cs typeface="Poppins"/>
                <a:sym typeface="Avenir Next"/>
              </a:rPr>
              <a:t>Common mistakes that derail programs—and how to avoid them</a:t>
            </a:r>
            <a:endParaRPr lang="en-US" sz="1700">
              <a:solidFill>
                <a:srgbClr val="111F38"/>
              </a:solidFill>
              <a:latin typeface="Poppins"/>
              <a:cs typeface="Poppins"/>
            </a:endParaRPr>
          </a:p>
          <a:p>
            <a:pPr marL="457200" indent="-457200">
              <a:lnSpc>
                <a:spcPct val="150000"/>
              </a:lnSpc>
              <a:buAutoNum type="arabicPeriod"/>
            </a:pPr>
            <a:r>
              <a:rPr lang="en-US" sz="1700">
                <a:solidFill>
                  <a:srgbClr val="111F38"/>
                </a:solidFill>
                <a:latin typeface="Poppins"/>
                <a:cs typeface="Poppins"/>
                <a:sym typeface="Avenir Next"/>
              </a:rPr>
              <a:t>Strategies to align condition monitoring with long-term reliability goals</a:t>
            </a:r>
            <a:endParaRPr lang="en-US" sz="1700">
              <a:solidFill>
                <a:srgbClr val="111F38"/>
              </a:solidFill>
              <a:latin typeface="Poppins"/>
              <a:cs typeface="Poppins"/>
            </a:endParaRPr>
          </a:p>
        </p:txBody>
      </p:sp>
      <p:sp>
        <p:nvSpPr>
          <p:cNvPr id="3" name="Title 2">
            <a:extLst>
              <a:ext uri="{FF2B5EF4-FFF2-40B4-BE49-F238E27FC236}">
                <a16:creationId xmlns:a16="http://schemas.microsoft.com/office/drawing/2014/main" id="{794CEE13-5640-9351-AD84-173D6D1452AE}"/>
              </a:ext>
            </a:extLst>
          </p:cNvPr>
          <p:cNvSpPr>
            <a:spLocks noGrp="1"/>
          </p:cNvSpPr>
          <p:nvPr>
            <p:ph type="title"/>
          </p:nvPr>
        </p:nvSpPr>
        <p:spPr>
          <a:xfrm>
            <a:off x="752513" y="127000"/>
            <a:ext cx="4778325" cy="1201393"/>
          </a:xfrm>
        </p:spPr>
        <p:txBody>
          <a:bodyPr/>
          <a:lstStyle/>
          <a:p>
            <a:r>
              <a:rPr lang="en-US" sz="2800" b="1">
                <a:solidFill>
                  <a:srgbClr val="003399"/>
                </a:solidFill>
                <a:latin typeface="Poppins"/>
                <a:ea typeface="+mn-ea"/>
                <a:cs typeface="Poppins"/>
              </a:rPr>
              <a:t>What We’ll Cover Today</a:t>
            </a:r>
          </a:p>
        </p:txBody>
      </p:sp>
    </p:spTree>
    <p:extLst>
      <p:ext uri="{BB962C8B-B14F-4D97-AF65-F5344CB8AC3E}">
        <p14:creationId xmlns:p14="http://schemas.microsoft.com/office/powerpoint/2010/main" val="3139664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33B7A-1C6D-CD89-3ADC-53A1A3606949}"/>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C356CE6D-FEE5-DF4C-F109-B9375E48FF9D}"/>
              </a:ext>
            </a:extLst>
          </p:cNvPr>
          <p:cNvSpPr/>
          <p:nvPr/>
        </p:nvSpPr>
        <p:spPr>
          <a:xfrm>
            <a:off x="628649" y="2221706"/>
            <a:ext cx="6216694" cy="2288381"/>
          </a:xfrm>
          <a:prstGeom prst="rect">
            <a:avLst/>
          </a:prstGeom>
          <a:solidFill>
            <a:srgbClr val="F3BC44">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A06AF65-0161-02F8-8196-53C9EB4F4718}"/>
              </a:ext>
            </a:extLst>
          </p:cNvPr>
          <p:cNvSpPr txBox="1"/>
          <p:nvPr/>
        </p:nvSpPr>
        <p:spPr>
          <a:xfrm>
            <a:off x="758624" y="2223623"/>
            <a:ext cx="6098050" cy="1661993"/>
          </a:xfrm>
          <a:prstGeom prst="rect">
            <a:avLst/>
          </a:prstGeom>
          <a:noFill/>
        </p:spPr>
        <p:txBody>
          <a:bodyPr wrap="square" lIns="91440" tIns="45720" rIns="91440" bIns="45720" rtlCol="0" anchor="t">
            <a:spAutoFit/>
          </a:bodyPr>
          <a:lstStyle/>
          <a:p>
            <a:pPr marL="285750" indent="-285750">
              <a:buClr>
                <a:srgbClr val="34BEA6"/>
              </a:buClr>
              <a:buFont typeface="Wingdings"/>
              <a:buChar char="q"/>
              <a:defRPr/>
            </a:pPr>
            <a:endParaRPr lang="en-US" sz="1700">
              <a:latin typeface="Poppins"/>
              <a:cs typeface="Poppins"/>
            </a:endParaRPr>
          </a:p>
          <a:p>
            <a:pPr marL="285750" indent="-285750">
              <a:buFont typeface="Wingdings"/>
              <a:buChar char="q"/>
              <a:defRPr/>
            </a:pPr>
            <a:r>
              <a:rPr lang="en-US" sz="1700">
                <a:solidFill>
                  <a:srgbClr val="111F38"/>
                </a:solidFill>
                <a:latin typeface="Poppins"/>
                <a:cs typeface="Poppins"/>
              </a:rPr>
              <a:t>Many plants collect data,</a:t>
            </a:r>
            <a:r>
              <a:rPr lang="en-US" sz="1700">
                <a:solidFill>
                  <a:srgbClr val="0061E3"/>
                </a:solidFill>
                <a:latin typeface="Poppins"/>
                <a:cs typeface="Poppins"/>
              </a:rPr>
              <a:t> </a:t>
            </a:r>
            <a:r>
              <a:rPr lang="en-US" sz="1700">
                <a:solidFill>
                  <a:srgbClr val="000000"/>
                </a:solidFill>
                <a:latin typeface="Poppins"/>
                <a:cs typeface="Poppins"/>
              </a:rPr>
              <a:t>few drive results</a:t>
            </a:r>
          </a:p>
          <a:p>
            <a:pPr marL="285750" indent="-285750">
              <a:buFont typeface="Wingdings"/>
              <a:buChar char="q"/>
              <a:defRPr/>
            </a:pPr>
            <a:endParaRPr lang="en-US" sz="1700">
              <a:solidFill>
                <a:srgbClr val="111F38"/>
              </a:solidFill>
              <a:latin typeface="Poppins"/>
              <a:cs typeface="Poppins"/>
            </a:endParaRPr>
          </a:p>
          <a:p>
            <a:pPr marL="285750" indent="-285750">
              <a:buFont typeface="Wingdings"/>
              <a:buChar char="q"/>
              <a:defRPr/>
            </a:pPr>
            <a:r>
              <a:rPr lang="en-US" sz="1700">
                <a:solidFill>
                  <a:srgbClr val="111F38"/>
                </a:solidFill>
                <a:latin typeface="Poppins"/>
                <a:cs typeface="Poppins"/>
              </a:rPr>
              <a:t>Technology ≠ reliability</a:t>
            </a:r>
          </a:p>
          <a:p>
            <a:pPr marL="285750" indent="-285750">
              <a:buFont typeface="Wingdings"/>
              <a:buChar char="q"/>
              <a:defRPr/>
            </a:pPr>
            <a:endParaRPr lang="en-US" sz="1700">
              <a:solidFill>
                <a:srgbClr val="111F38"/>
              </a:solidFill>
              <a:latin typeface="Poppins"/>
              <a:cs typeface="Poppins"/>
            </a:endParaRPr>
          </a:p>
          <a:p>
            <a:pPr marL="285750" indent="-285750">
              <a:buFont typeface="Wingdings"/>
              <a:buChar char="q"/>
              <a:defRPr/>
            </a:pPr>
            <a:r>
              <a:rPr lang="en-US" sz="1700">
                <a:solidFill>
                  <a:srgbClr val="111F38"/>
                </a:solidFill>
                <a:latin typeface="Poppins"/>
                <a:cs typeface="Poppins"/>
              </a:rPr>
              <a:t>The differentiators are process, people, and culture</a:t>
            </a:r>
          </a:p>
        </p:txBody>
      </p:sp>
      <p:sp>
        <p:nvSpPr>
          <p:cNvPr id="4" name="Footer Placeholder 3">
            <a:extLst>
              <a:ext uri="{FF2B5EF4-FFF2-40B4-BE49-F238E27FC236}">
                <a16:creationId xmlns:a16="http://schemas.microsoft.com/office/drawing/2014/main" id="{3698A068-0D9A-0D33-35C4-16EA5F93E3F4}"/>
              </a:ext>
            </a:extLst>
          </p:cNvPr>
          <p:cNvSpPr>
            <a:spLocks noGrp="1"/>
          </p:cNvSpPr>
          <p:nvPr>
            <p:ph type="ftr" sz="quarter" idx="11"/>
          </p:nvPr>
        </p:nvSpPr>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003399"/>
                </a:solidFill>
                <a:effectLst/>
                <a:uLnTx/>
                <a:uFillTx/>
                <a:latin typeface="Poppins" pitchFamily="2" charset="77"/>
                <a:ea typeface="+mn-ea"/>
                <a:cs typeface="Poppins" pitchFamily="2" charset="77"/>
              </a:rPr>
              <a:t>Conﬁdential material. Not intended for further distribution. </a:t>
            </a:r>
          </a:p>
        </p:txBody>
      </p:sp>
      <p:sp>
        <p:nvSpPr>
          <p:cNvPr id="5" name="Slide Number Placeholder 4">
            <a:extLst>
              <a:ext uri="{FF2B5EF4-FFF2-40B4-BE49-F238E27FC236}">
                <a16:creationId xmlns:a16="http://schemas.microsoft.com/office/drawing/2014/main" id="{394A5E18-A417-EF6C-B675-4C9830334BAA}"/>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4DA7D20-7FA4-8148-B16A-13D30CEFF7F8}" type="slidenum">
              <a:rPr kumimoji="0" lang="en-US" sz="1067" b="0" i="0" u="none" strike="noStrike" kern="1200" cap="none" spc="0" normalizeH="0" baseline="0" noProof="0">
                <a:ln>
                  <a:noFill/>
                </a:ln>
                <a:solidFill>
                  <a:srgbClr val="003399"/>
                </a:solidFill>
                <a:effectLst/>
                <a:uLnTx/>
                <a:uFillTx/>
                <a:latin typeface="Poppins" pitchFamily="2" charset="77"/>
                <a:ea typeface="+mn-ea"/>
                <a:cs typeface="Poppins" pitchFamily="2" charset="77"/>
              </a:rPr>
              <a:pPr marL="0" marR="0" lvl="0" indent="0" algn="r" defTabSz="609585" rtl="0" eaLnBrk="1" fontAlgn="auto" latinLnBrk="0" hangingPunct="1">
                <a:lnSpc>
                  <a:spcPct val="100000"/>
                </a:lnSpc>
                <a:spcBef>
                  <a:spcPts val="0"/>
                </a:spcBef>
                <a:spcAft>
                  <a:spcPts val="0"/>
                </a:spcAft>
                <a:buClrTx/>
                <a:buSzTx/>
                <a:buFontTx/>
                <a:buNone/>
                <a:tabLst/>
                <a:defRPr/>
              </a:pPr>
              <a:t>5</a:t>
            </a:fld>
            <a:endParaRPr kumimoji="0" lang="en-US" sz="1067" b="0" i="0" u="none" strike="noStrike" kern="1200" cap="none" spc="0" normalizeH="0" baseline="0" noProof="0">
              <a:ln>
                <a:noFill/>
              </a:ln>
              <a:solidFill>
                <a:srgbClr val="003399"/>
              </a:solidFill>
              <a:effectLst/>
              <a:uLnTx/>
              <a:uFillTx/>
              <a:latin typeface="Poppins" pitchFamily="2" charset="77"/>
              <a:ea typeface="+mn-ea"/>
              <a:cs typeface="Poppins" pitchFamily="2" charset="77"/>
            </a:endParaRPr>
          </a:p>
        </p:txBody>
      </p:sp>
      <p:sp>
        <p:nvSpPr>
          <p:cNvPr id="6" name="Title 5">
            <a:extLst>
              <a:ext uri="{FF2B5EF4-FFF2-40B4-BE49-F238E27FC236}">
                <a16:creationId xmlns:a16="http://schemas.microsoft.com/office/drawing/2014/main" id="{DA38FC31-0CBA-4F9E-B9EA-8FBA0142443B}"/>
              </a:ext>
            </a:extLst>
          </p:cNvPr>
          <p:cNvSpPr>
            <a:spLocks noGrp="1"/>
          </p:cNvSpPr>
          <p:nvPr>
            <p:ph type="title"/>
          </p:nvPr>
        </p:nvSpPr>
        <p:spPr>
          <a:xfrm>
            <a:off x="1334404" y="365126"/>
            <a:ext cx="8337785" cy="514139"/>
          </a:xfrm>
        </p:spPr>
        <p:txBody>
          <a:bodyPr>
            <a:normAutofit fontScale="90000"/>
          </a:bodyPr>
          <a:lstStyle/>
          <a:p>
            <a:r>
              <a:rPr lang="en-US">
                <a:latin typeface="Poppins"/>
                <a:cs typeface="Poppins"/>
              </a:rPr>
              <a:t>Why Some Programs Succeed (and Others Don’t)</a:t>
            </a:r>
            <a:endParaRPr lang="en-US"/>
          </a:p>
        </p:txBody>
      </p:sp>
      <p:pic>
        <p:nvPicPr>
          <p:cNvPr id="8" name="Graphic 7">
            <a:extLst>
              <a:ext uri="{FF2B5EF4-FFF2-40B4-BE49-F238E27FC236}">
                <a16:creationId xmlns:a16="http://schemas.microsoft.com/office/drawing/2014/main" id="{C4E1C375-A539-52DC-EEE2-4FBB89332A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00009" y="5558881"/>
            <a:ext cx="3052628" cy="288762"/>
          </a:xfrm>
          <a:prstGeom prst="rect">
            <a:avLst/>
          </a:prstGeom>
        </p:spPr>
      </p:pic>
      <p:pic>
        <p:nvPicPr>
          <p:cNvPr id="7" name="Picture 6" descr="A person and person in hardhats looking at a computer&#10;&#10;Description automatically generated">
            <a:extLst>
              <a:ext uri="{FF2B5EF4-FFF2-40B4-BE49-F238E27FC236}">
                <a16:creationId xmlns:a16="http://schemas.microsoft.com/office/drawing/2014/main" id="{99282A42-F2CA-7017-9FE8-57BBA0666D69}"/>
              </a:ext>
            </a:extLst>
          </p:cNvPr>
          <p:cNvPicPr>
            <a:picLocks noChangeAspect="1"/>
          </p:cNvPicPr>
          <p:nvPr/>
        </p:nvPicPr>
        <p:blipFill>
          <a:blip r:embed="rId5" cstate="print">
            <a:extLst>
              <a:ext uri="{BEBA8EAE-BF5A-486C-A8C5-ECC9F3942E4B}">
                <a14:imgProps xmlns:a14="http://schemas.microsoft.com/office/drawing/2010/main">
                  <a14:imgLayer r:embed="rId6">
                    <a14:imgEffect>
                      <a14:sharpenSoften amount="25000"/>
                    </a14:imgEffect>
                    <a14:imgEffect>
                      <a14:colorTemperature colorTemp="5300"/>
                    </a14:imgEffect>
                  </a14:imgLayer>
                </a14:imgProps>
              </a:ext>
              <a:ext uri="{28A0092B-C50C-407E-A947-70E740481C1C}">
                <a14:useLocalDpi xmlns:a14="http://schemas.microsoft.com/office/drawing/2010/main"/>
              </a:ext>
            </a:extLst>
          </a:blip>
          <a:srcRect/>
          <a:stretch/>
        </p:blipFill>
        <p:spPr>
          <a:xfrm>
            <a:off x="7344218" y="1607421"/>
            <a:ext cx="3345085" cy="3302889"/>
          </a:xfrm>
          <a:prstGeom prst="rect">
            <a:avLst/>
          </a:prstGeom>
        </p:spPr>
      </p:pic>
      <p:pic>
        <p:nvPicPr>
          <p:cNvPr id="9" name="Picture 8" descr="A person smiling for the camera&#10;&#10;AI-generated content may be incorrect.">
            <a:extLst>
              <a:ext uri="{FF2B5EF4-FFF2-40B4-BE49-F238E27FC236}">
                <a16:creationId xmlns:a16="http://schemas.microsoft.com/office/drawing/2014/main" id="{33C220E5-9AFB-A868-B742-9503044840B2}"/>
              </a:ext>
            </a:extLst>
          </p:cNvPr>
          <p:cNvPicPr>
            <a:picLocks noChangeAspect="1"/>
          </p:cNvPicPr>
          <p:nvPr/>
        </p:nvPicPr>
        <p:blipFill>
          <a:blip r:embed="rId7"/>
          <a:srcRect l="21266" r="21266"/>
          <a:stretch>
            <a:fillRect/>
          </a:stretch>
        </p:blipFill>
        <p:spPr>
          <a:xfrm>
            <a:off x="7041264" y="5318385"/>
            <a:ext cx="609872" cy="7607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A person wearing glasses and a blue shirt&#10;&#10;AI-generated content may be incorrect.">
            <a:extLst>
              <a:ext uri="{FF2B5EF4-FFF2-40B4-BE49-F238E27FC236}">
                <a16:creationId xmlns:a16="http://schemas.microsoft.com/office/drawing/2014/main" id="{2FB1A405-BBC4-780E-658D-5F77C345B709}"/>
              </a:ext>
            </a:extLst>
          </p:cNvPr>
          <p:cNvPicPr>
            <a:picLocks noChangeAspect="1"/>
          </p:cNvPicPr>
          <p:nvPr/>
        </p:nvPicPr>
        <p:blipFill>
          <a:blip r:embed="rId8"/>
          <a:srcRect l="9919" r="9919"/>
          <a:stretch>
            <a:fillRect/>
          </a:stretch>
        </p:blipFill>
        <p:spPr>
          <a:xfrm>
            <a:off x="6098288" y="5318385"/>
            <a:ext cx="609872" cy="7607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32889DD0-9068-F4E3-62EA-8BF15A7572A7}"/>
              </a:ext>
            </a:extLst>
          </p:cNvPr>
          <p:cNvSpPr/>
          <p:nvPr/>
        </p:nvSpPr>
        <p:spPr>
          <a:xfrm>
            <a:off x="852487" y="2531268"/>
            <a:ext cx="209550" cy="200025"/>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02DF5D0-5EB1-D81C-D2A9-262721DC7402}"/>
              </a:ext>
            </a:extLst>
          </p:cNvPr>
          <p:cNvSpPr/>
          <p:nvPr/>
        </p:nvSpPr>
        <p:spPr>
          <a:xfrm>
            <a:off x="852487" y="3055142"/>
            <a:ext cx="209550" cy="200025"/>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297C3F0-BBF0-780D-C006-19C82FFAA6B9}"/>
              </a:ext>
            </a:extLst>
          </p:cNvPr>
          <p:cNvSpPr/>
          <p:nvPr/>
        </p:nvSpPr>
        <p:spPr>
          <a:xfrm>
            <a:off x="852487" y="3607592"/>
            <a:ext cx="209550" cy="200025"/>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7818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6858000"/>
          </a:xfrm>
          <a:prstGeom prst="rect">
            <a:avLst/>
          </a:prstGeom>
        </p:spPr>
      </p:pic>
      <p:pic>
        <p:nvPicPr>
          <p:cNvPr id="3" name="Image 1" descr="preencoded.png"/>
          <p:cNvPicPr>
            <a:picLocks noChangeAspect="1"/>
          </p:cNvPicPr>
          <p:nvPr/>
        </p:nvPicPr>
        <p:blipFill>
          <a:blip r:embed="rId4">
            <a:alphaModFix amt="2000"/>
          </a:blip>
          <a:stretch>
            <a:fillRect/>
          </a:stretch>
        </p:blipFill>
        <p:spPr>
          <a:xfrm>
            <a:off x="4379" y="87586"/>
            <a:ext cx="12192000" cy="6858000"/>
          </a:xfrm>
          <a:prstGeom prst="rect">
            <a:avLst/>
          </a:prstGeom>
        </p:spPr>
      </p:pic>
      <p:sp>
        <p:nvSpPr>
          <p:cNvPr id="4" name="Text 0"/>
          <p:cNvSpPr/>
          <p:nvPr/>
        </p:nvSpPr>
        <p:spPr>
          <a:xfrm>
            <a:off x="2085101" y="2602555"/>
            <a:ext cx="9317199" cy="1386780"/>
          </a:xfrm>
          <a:prstGeom prst="rect">
            <a:avLst/>
          </a:prstGeom>
          <a:noFill/>
          <a:ln/>
        </p:spPr>
        <p:txBody>
          <a:bodyPr wrap="square" lIns="0" tIns="0" rIns="0" bIns="0" rtlCol="0" anchor="t">
            <a:spAutoFit/>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lgn="l">
              <a:lnSpc>
                <a:spcPts val="5467"/>
              </a:lnSpc>
              <a:buNone/>
            </a:pPr>
            <a:r>
              <a:rPr lang="en-US" sz="3800" b="1">
                <a:solidFill>
                  <a:srgbClr val="003399"/>
                </a:solidFill>
                <a:latin typeface="Noto Sans"/>
                <a:ea typeface="Noto Sans"/>
                <a:cs typeface="Noto Sans"/>
              </a:rPr>
              <a:t>So, what do top performers do differently?</a:t>
            </a:r>
            <a:endParaRPr lang="en-US" sz="3800">
              <a:latin typeface="Noto Sans"/>
              <a:ea typeface="Noto Sans"/>
              <a:cs typeface="Noto Sans"/>
            </a:endParaRPr>
          </a:p>
        </p:txBody>
      </p:sp>
      <p:sp>
        <p:nvSpPr>
          <p:cNvPr id="5" name="Text 1"/>
          <p:cNvSpPr/>
          <p:nvPr/>
        </p:nvSpPr>
        <p:spPr>
          <a:xfrm>
            <a:off x="762000" y="6467476"/>
            <a:ext cx="76312" cy="184602"/>
          </a:xfrm>
          <a:prstGeom prst="rect">
            <a:avLst/>
          </a:prstGeom>
          <a:noFill/>
          <a:ln/>
        </p:spPr>
        <p:txBody>
          <a:bodyPr wrap="square" lIns="0" tIns="0" rIns="0" bIns="0" rtlCol="0" anchor="t">
            <a:spAutoFit/>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lgn="l">
              <a:lnSpc>
                <a:spcPts val="1600"/>
              </a:lnSpc>
              <a:buNone/>
            </a:pPr>
            <a:r>
              <a:rPr lang="en-US" sz="911" b="1">
                <a:solidFill>
                  <a:srgbClr val="003399"/>
                </a:solidFill>
                <a:latin typeface="Noto Sans" pitchFamily="34" charset="0"/>
                <a:ea typeface="Noto Sans" pitchFamily="34" charset="-122"/>
                <a:cs typeface="Noto Sans" pitchFamily="34" charset="-120"/>
              </a:rPr>
              <a:t>6</a:t>
            </a:r>
            <a:endParaRPr lang="en-US" sz="911"/>
          </a:p>
        </p:txBody>
      </p:sp>
      <p:sp>
        <p:nvSpPr>
          <p:cNvPr id="6" name="Text 2"/>
          <p:cNvSpPr/>
          <p:nvPr/>
        </p:nvSpPr>
        <p:spPr>
          <a:xfrm>
            <a:off x="8634562" y="6496051"/>
            <a:ext cx="3176439" cy="152927"/>
          </a:xfrm>
          <a:prstGeom prst="rect">
            <a:avLst/>
          </a:prstGeom>
          <a:noFill/>
          <a:ln/>
        </p:spPr>
        <p:txBody>
          <a:bodyPr wrap="square" lIns="0" tIns="0" rIns="0" bIns="0" rtlCol="0" anchor="t">
            <a:spAutoFit/>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lgn="l">
              <a:lnSpc>
                <a:spcPts val="1333"/>
              </a:lnSpc>
              <a:buNone/>
            </a:pPr>
            <a:r>
              <a:rPr lang="en-US" sz="828">
                <a:solidFill>
                  <a:srgbClr val="000000">
                    <a:alpha val="50000"/>
                  </a:srgbClr>
                </a:solidFill>
                <a:latin typeface="Noto Sans" pitchFamily="34" charset="0"/>
                <a:ea typeface="Noto Sans" pitchFamily="34" charset="-122"/>
                <a:cs typeface="Noto Sans" pitchFamily="34" charset="-120"/>
              </a:rPr>
              <a:t>Confidential material. Not intended for further distribution.</a:t>
            </a:r>
            <a:endParaRPr lang="en-US" sz="828"/>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1BCB4-1793-65DA-1F42-BC2E3BC20F87}"/>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43C768DA-FCA8-D015-1820-9AE32C3924F5}"/>
              </a:ext>
            </a:extLst>
          </p:cNvPr>
          <p:cNvSpPr txBox="1"/>
          <p:nvPr/>
        </p:nvSpPr>
        <p:spPr>
          <a:xfrm>
            <a:off x="780711" y="2223622"/>
            <a:ext cx="5711529" cy="2446824"/>
          </a:xfrm>
          <a:prstGeom prst="rect">
            <a:avLst/>
          </a:prstGeom>
          <a:noFill/>
        </p:spPr>
        <p:txBody>
          <a:bodyPr wrap="square" lIns="91440" tIns="45720" rIns="91440" bIns="45720" rtlCol="0" anchor="t">
            <a:spAutoFit/>
          </a:bodyPr>
          <a:lstStyle/>
          <a:p>
            <a:pPr>
              <a:buClr>
                <a:srgbClr val="34BEA6"/>
              </a:buClr>
              <a:defRPr/>
            </a:pPr>
            <a:endParaRPr lang="en-US" sz="1700">
              <a:latin typeface="Poppins"/>
              <a:cs typeface="Poppins"/>
            </a:endParaRPr>
          </a:p>
          <a:p>
            <a:pPr marL="285750" indent="-285750">
              <a:buFont typeface="Arial"/>
              <a:buChar char="•"/>
              <a:defRPr/>
            </a:pPr>
            <a:r>
              <a:rPr lang="en-US" sz="1700">
                <a:solidFill>
                  <a:srgbClr val="111F38"/>
                </a:solidFill>
                <a:latin typeface="Poppins"/>
                <a:cs typeface="Poppins"/>
              </a:rPr>
              <a:t>Build strong maintenance &amp; reliability fundamentals first</a:t>
            </a:r>
          </a:p>
          <a:p>
            <a:pPr marL="285750" indent="-285750">
              <a:buFont typeface="Arial"/>
              <a:buChar char="•"/>
              <a:defRPr/>
            </a:pPr>
            <a:endParaRPr lang="en-US" sz="1700">
              <a:solidFill>
                <a:srgbClr val="111F38"/>
              </a:solidFill>
              <a:latin typeface="Poppins"/>
              <a:cs typeface="Poppins"/>
            </a:endParaRPr>
          </a:p>
          <a:p>
            <a:pPr marL="285750" indent="-285750">
              <a:buFont typeface="Arial,Sans-Serif"/>
              <a:buChar char="•"/>
              <a:defRPr/>
            </a:pPr>
            <a:r>
              <a:rPr lang="en-US" sz="1700">
                <a:solidFill>
                  <a:srgbClr val="111F38"/>
                </a:solidFill>
                <a:latin typeface="Poppins"/>
                <a:cs typeface="Poppins"/>
              </a:rPr>
              <a:t>Engage shop floor and technical teams</a:t>
            </a:r>
            <a:r>
              <a:rPr lang="en-US" sz="1700">
                <a:solidFill>
                  <a:srgbClr val="0061E3"/>
                </a:solidFill>
                <a:latin typeface="Poppins"/>
                <a:cs typeface="Poppins"/>
              </a:rPr>
              <a:t> </a:t>
            </a:r>
            <a:r>
              <a:rPr lang="en-US" sz="1700">
                <a:solidFill>
                  <a:srgbClr val="111F38"/>
                </a:solidFill>
                <a:latin typeface="Poppins"/>
                <a:cs typeface="Poppins"/>
              </a:rPr>
              <a:t>early</a:t>
            </a:r>
            <a:endParaRPr lang="en-US"/>
          </a:p>
          <a:p>
            <a:pPr>
              <a:defRPr/>
            </a:pPr>
            <a:endParaRPr lang="en-US" sz="1700">
              <a:solidFill>
                <a:srgbClr val="111F38"/>
              </a:solidFill>
              <a:latin typeface="Poppins"/>
              <a:cs typeface="Poppins"/>
            </a:endParaRPr>
          </a:p>
          <a:p>
            <a:pPr marL="285750" indent="-285750">
              <a:buFont typeface="Arial,Sans-Serif"/>
              <a:buChar char="•"/>
              <a:defRPr/>
            </a:pPr>
            <a:r>
              <a:rPr lang="en-US" sz="1700">
                <a:solidFill>
                  <a:srgbClr val="111F38"/>
                </a:solidFill>
                <a:latin typeface="Poppins"/>
                <a:cs typeface="Poppins"/>
              </a:rPr>
              <a:t>Define what “good looks like” — and align the business  to it</a:t>
            </a:r>
          </a:p>
          <a:p>
            <a:pPr marL="285750" indent="-285750">
              <a:buFont typeface="Arial"/>
              <a:buChar char="•"/>
              <a:defRPr/>
            </a:pPr>
            <a:endParaRPr lang="en-US" sz="1700">
              <a:solidFill>
                <a:srgbClr val="111F38"/>
              </a:solidFill>
              <a:latin typeface="Poppins"/>
              <a:cs typeface="Poppins"/>
            </a:endParaRPr>
          </a:p>
        </p:txBody>
      </p:sp>
      <p:sp>
        <p:nvSpPr>
          <p:cNvPr id="4" name="Footer Placeholder 3">
            <a:extLst>
              <a:ext uri="{FF2B5EF4-FFF2-40B4-BE49-F238E27FC236}">
                <a16:creationId xmlns:a16="http://schemas.microsoft.com/office/drawing/2014/main" id="{1ED61D9E-597A-963E-F688-4613FA4FB865}"/>
              </a:ext>
            </a:extLst>
          </p:cNvPr>
          <p:cNvSpPr>
            <a:spLocks noGrp="1"/>
          </p:cNvSpPr>
          <p:nvPr>
            <p:ph type="ftr" sz="quarter" idx="11"/>
          </p:nvPr>
        </p:nvSpPr>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003399"/>
                </a:solidFill>
                <a:effectLst/>
                <a:uLnTx/>
                <a:uFillTx/>
                <a:latin typeface="Poppins" pitchFamily="2" charset="77"/>
                <a:ea typeface="+mn-ea"/>
                <a:cs typeface="Poppins" pitchFamily="2" charset="77"/>
              </a:rPr>
              <a:t>Conﬁdential material. Not intended for further distribution. </a:t>
            </a:r>
          </a:p>
        </p:txBody>
      </p:sp>
      <p:sp>
        <p:nvSpPr>
          <p:cNvPr id="5" name="Slide Number Placeholder 4">
            <a:extLst>
              <a:ext uri="{FF2B5EF4-FFF2-40B4-BE49-F238E27FC236}">
                <a16:creationId xmlns:a16="http://schemas.microsoft.com/office/drawing/2014/main" id="{6449A147-05C0-5684-1CC6-344A15CEC924}"/>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4DA7D20-7FA4-8148-B16A-13D30CEFF7F8}" type="slidenum">
              <a:rPr kumimoji="0" lang="en-US" sz="1067" b="0" i="0" u="none" strike="noStrike" kern="1200" cap="none" spc="0" normalizeH="0" baseline="0" noProof="0">
                <a:ln>
                  <a:noFill/>
                </a:ln>
                <a:solidFill>
                  <a:srgbClr val="003399"/>
                </a:solidFill>
                <a:effectLst/>
                <a:uLnTx/>
                <a:uFillTx/>
                <a:latin typeface="Poppins" pitchFamily="2" charset="77"/>
                <a:ea typeface="+mn-ea"/>
                <a:cs typeface="Poppins" pitchFamily="2" charset="77"/>
              </a:rPr>
              <a:pPr marL="0" marR="0" lvl="0" indent="0" algn="r" defTabSz="609585" rtl="0" eaLnBrk="1" fontAlgn="auto" latinLnBrk="0" hangingPunct="1">
                <a:lnSpc>
                  <a:spcPct val="100000"/>
                </a:lnSpc>
                <a:spcBef>
                  <a:spcPts val="0"/>
                </a:spcBef>
                <a:spcAft>
                  <a:spcPts val="0"/>
                </a:spcAft>
                <a:buClrTx/>
                <a:buSzTx/>
                <a:buFontTx/>
                <a:buNone/>
                <a:tabLst/>
                <a:defRPr/>
              </a:pPr>
              <a:t>7</a:t>
            </a:fld>
            <a:endParaRPr kumimoji="0" lang="en-US" sz="1067" b="0" i="0" u="none" strike="noStrike" kern="1200" cap="none" spc="0" normalizeH="0" baseline="0" noProof="0">
              <a:ln>
                <a:noFill/>
              </a:ln>
              <a:solidFill>
                <a:srgbClr val="003399"/>
              </a:solidFill>
              <a:effectLst/>
              <a:uLnTx/>
              <a:uFillTx/>
              <a:latin typeface="Poppins" pitchFamily="2" charset="77"/>
              <a:ea typeface="+mn-ea"/>
              <a:cs typeface="Poppins" pitchFamily="2" charset="77"/>
            </a:endParaRPr>
          </a:p>
        </p:txBody>
      </p:sp>
      <p:sp>
        <p:nvSpPr>
          <p:cNvPr id="6" name="Title 5">
            <a:extLst>
              <a:ext uri="{FF2B5EF4-FFF2-40B4-BE49-F238E27FC236}">
                <a16:creationId xmlns:a16="http://schemas.microsoft.com/office/drawing/2014/main" id="{4F2515CA-A1EF-E4DA-BD95-1276392F6585}"/>
              </a:ext>
            </a:extLst>
          </p:cNvPr>
          <p:cNvSpPr>
            <a:spLocks noGrp="1"/>
          </p:cNvSpPr>
          <p:nvPr>
            <p:ph type="title"/>
          </p:nvPr>
        </p:nvSpPr>
        <p:spPr>
          <a:xfrm>
            <a:off x="1334404" y="365126"/>
            <a:ext cx="8337785" cy="514139"/>
          </a:xfrm>
        </p:spPr>
        <p:txBody>
          <a:bodyPr>
            <a:normAutofit/>
          </a:bodyPr>
          <a:lstStyle/>
          <a:p>
            <a:r>
              <a:rPr lang="en-US"/>
              <a:t>What Sets Top-Performing Programs Apart</a:t>
            </a:r>
          </a:p>
        </p:txBody>
      </p:sp>
      <p:pic>
        <p:nvPicPr>
          <p:cNvPr id="8" name="Graphic 7">
            <a:extLst>
              <a:ext uri="{FF2B5EF4-FFF2-40B4-BE49-F238E27FC236}">
                <a16:creationId xmlns:a16="http://schemas.microsoft.com/office/drawing/2014/main" id="{24253E1A-213A-7011-5471-90AA866694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00009" y="5558881"/>
            <a:ext cx="3052628" cy="288762"/>
          </a:xfrm>
          <a:prstGeom prst="rect">
            <a:avLst/>
          </a:prstGeom>
        </p:spPr>
      </p:pic>
      <p:sp>
        <p:nvSpPr>
          <p:cNvPr id="3" name="Text Placeholder 5">
            <a:extLst>
              <a:ext uri="{FF2B5EF4-FFF2-40B4-BE49-F238E27FC236}">
                <a16:creationId xmlns:a16="http://schemas.microsoft.com/office/drawing/2014/main" id="{3A6C1CBA-B525-88DB-0EF3-232D49E213DF}"/>
              </a:ext>
            </a:extLst>
          </p:cNvPr>
          <p:cNvSpPr txBox="1">
            <a:spLocks/>
          </p:cNvSpPr>
          <p:nvPr/>
        </p:nvSpPr>
        <p:spPr>
          <a:xfrm>
            <a:off x="801543" y="1519065"/>
            <a:ext cx="8442504" cy="522896"/>
          </a:xfrm>
          <a:prstGeom prst="rect">
            <a:avLst/>
          </a:prstGeom>
        </p:spPr>
        <p:txBody>
          <a:bodyPr lIns="91440" tIns="45720" rIns="91440" bIns="45720" anchor="t"/>
          <a:lstStyle>
            <a:lvl1pPr marL="228594" indent="-228594" algn="l" defTabSz="914377" rtl="0" eaLnBrk="1" latinLnBrk="0" hangingPunct="1">
              <a:lnSpc>
                <a:spcPct val="100000"/>
              </a:lnSpc>
              <a:spcBef>
                <a:spcPts val="1000"/>
              </a:spcBef>
              <a:buClr>
                <a:schemeClr val="accent1"/>
              </a:buClr>
              <a:buFont typeface="Arial" panose="020B0604020202020204" pitchFamily="34" charset="0"/>
              <a:buChar char="•"/>
              <a:defRPr sz="2133" b="0" i="0" kern="1200">
                <a:solidFill>
                  <a:schemeClr val="tx1"/>
                </a:solidFill>
                <a:latin typeface="Poppins Light" pitchFamily="2" charset="77"/>
                <a:ea typeface="+mn-ea"/>
                <a:cs typeface="Poppins Light" pitchFamily="2" charset="77"/>
              </a:defRPr>
            </a:lvl1pPr>
            <a:lvl2pPr marL="685783" indent="-228594" algn="l" defTabSz="914377" rtl="0" eaLnBrk="1" latinLnBrk="0" hangingPunct="1">
              <a:lnSpc>
                <a:spcPct val="100000"/>
              </a:lnSpc>
              <a:spcBef>
                <a:spcPts val="500"/>
              </a:spcBef>
              <a:buClr>
                <a:schemeClr val="accent1"/>
              </a:buClr>
              <a:buFont typeface="Arial" panose="020B0604020202020204" pitchFamily="34" charset="0"/>
              <a:buChar char="•"/>
              <a:defRPr sz="1867" b="0" i="0" kern="1200">
                <a:solidFill>
                  <a:schemeClr val="tx2"/>
                </a:solidFill>
                <a:latin typeface="Poppins Light" pitchFamily="2" charset="77"/>
                <a:ea typeface="+mn-ea"/>
                <a:cs typeface="Poppins Light" pitchFamily="2" charset="77"/>
              </a:defRPr>
            </a:lvl2pPr>
            <a:lvl3pPr marL="1142971" indent="-228594" algn="l" defTabSz="914377" rtl="0" eaLnBrk="1" latinLnBrk="0" hangingPunct="1">
              <a:lnSpc>
                <a:spcPct val="100000"/>
              </a:lnSpc>
              <a:spcBef>
                <a:spcPts val="500"/>
              </a:spcBef>
              <a:buClr>
                <a:schemeClr val="accent1"/>
              </a:buClr>
              <a:buFont typeface="Arial" panose="020B0604020202020204" pitchFamily="34" charset="0"/>
              <a:buChar char="•"/>
              <a:defRPr sz="1600" b="0" i="0" kern="1200">
                <a:solidFill>
                  <a:schemeClr val="tx2"/>
                </a:solidFill>
                <a:latin typeface="Poppins Light" pitchFamily="2" charset="77"/>
                <a:ea typeface="+mn-ea"/>
                <a:cs typeface="Poppins Light" pitchFamily="2" charset="77"/>
              </a:defRPr>
            </a:lvl3pPr>
            <a:lvl4pPr marL="1600160" indent="-228594" algn="l" defTabSz="914377" rtl="0" eaLnBrk="1" latinLnBrk="0" hangingPunct="1">
              <a:lnSpc>
                <a:spcPct val="100000"/>
              </a:lnSpc>
              <a:spcBef>
                <a:spcPts val="500"/>
              </a:spcBef>
              <a:buClr>
                <a:schemeClr val="accent1"/>
              </a:buClr>
              <a:buFont typeface="Arial" panose="020B0604020202020204" pitchFamily="34" charset="0"/>
              <a:buChar char="•"/>
              <a:defRPr sz="1333" b="0" i="0" kern="1200">
                <a:solidFill>
                  <a:schemeClr val="bg2">
                    <a:lumMod val="50000"/>
                  </a:schemeClr>
                </a:solidFill>
                <a:latin typeface="Poppins Light" pitchFamily="2" charset="77"/>
                <a:ea typeface="+mn-ea"/>
                <a:cs typeface="Poppins Light" pitchFamily="2" charset="77"/>
              </a:defRPr>
            </a:lvl4pPr>
            <a:lvl5pPr marL="2057349" indent="-228594" algn="l" defTabSz="914377" rtl="0" eaLnBrk="1" latinLnBrk="0" hangingPunct="1">
              <a:lnSpc>
                <a:spcPct val="100000"/>
              </a:lnSpc>
              <a:spcBef>
                <a:spcPts val="500"/>
              </a:spcBef>
              <a:buClr>
                <a:schemeClr val="accent1"/>
              </a:buClr>
              <a:buFont typeface="Arial" panose="020B0604020202020204" pitchFamily="34" charset="0"/>
              <a:buChar char="•"/>
              <a:defRPr sz="1333" b="0" i="0" kern="1200">
                <a:solidFill>
                  <a:schemeClr val="bg2">
                    <a:lumMod val="50000"/>
                  </a:schemeClr>
                </a:solidFill>
                <a:latin typeface="Poppins Light" pitchFamily="2" charset="77"/>
                <a:ea typeface="+mn-ea"/>
                <a:cs typeface="Poppins Light" pitchFamily="2" charset="77"/>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3399"/>
              </a:buClr>
              <a:buNone/>
              <a:defRPr/>
            </a:pPr>
            <a:r>
              <a:rPr lang="en-US" sz="2200" b="1">
                <a:solidFill>
                  <a:srgbClr val="003399"/>
                </a:solidFill>
                <a:latin typeface="Poppins"/>
                <a:cs typeface="Poppins"/>
              </a:rPr>
              <a:t>Strong fundamentals lay the foundation for technology</a:t>
            </a:r>
          </a:p>
        </p:txBody>
      </p:sp>
      <p:pic>
        <p:nvPicPr>
          <p:cNvPr id="7" name="Picture 6" descr="A person smiling for the camera&#10;&#10;AI-generated content may be incorrect.">
            <a:extLst>
              <a:ext uri="{FF2B5EF4-FFF2-40B4-BE49-F238E27FC236}">
                <a16:creationId xmlns:a16="http://schemas.microsoft.com/office/drawing/2014/main" id="{50FA772D-E27D-312D-FA09-84476E8A0559}"/>
              </a:ext>
            </a:extLst>
          </p:cNvPr>
          <p:cNvPicPr>
            <a:picLocks noChangeAspect="1"/>
          </p:cNvPicPr>
          <p:nvPr/>
        </p:nvPicPr>
        <p:blipFill>
          <a:blip r:embed="rId5"/>
          <a:srcRect l="21266" r="21266"/>
          <a:stretch>
            <a:fillRect/>
          </a:stretch>
        </p:blipFill>
        <p:spPr>
          <a:xfrm>
            <a:off x="7094582" y="5325173"/>
            <a:ext cx="609872" cy="7607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14" name="Diagram 13">
            <a:extLst>
              <a:ext uri="{FF2B5EF4-FFF2-40B4-BE49-F238E27FC236}">
                <a16:creationId xmlns:a16="http://schemas.microsoft.com/office/drawing/2014/main" id="{497FE197-3DFE-1A1D-A753-592E935C3EDE}"/>
              </a:ext>
            </a:extLst>
          </p:cNvPr>
          <p:cNvGraphicFramePr/>
          <p:nvPr>
            <p:extLst>
              <p:ext uri="{D42A27DB-BD31-4B8C-83A1-F6EECF244321}">
                <p14:modId xmlns:p14="http://schemas.microsoft.com/office/powerpoint/2010/main" val="4247599082"/>
              </p:ext>
            </p:extLst>
          </p:nvPr>
        </p:nvGraphicFramePr>
        <p:xfrm>
          <a:off x="7904646" y="1922670"/>
          <a:ext cx="3762375" cy="27527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0" name="Rectangle 19">
            <a:extLst>
              <a:ext uri="{FF2B5EF4-FFF2-40B4-BE49-F238E27FC236}">
                <a16:creationId xmlns:a16="http://schemas.microsoft.com/office/drawing/2014/main" id="{BD219D1B-0737-A0D6-9013-D88BB9D7C565}"/>
              </a:ext>
            </a:extLst>
          </p:cNvPr>
          <p:cNvSpPr/>
          <p:nvPr/>
        </p:nvSpPr>
        <p:spPr>
          <a:xfrm>
            <a:off x="852487" y="2578893"/>
            <a:ext cx="209550" cy="200025"/>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AC971C1-813C-DC19-5B9A-C396F2D7A091}"/>
              </a:ext>
            </a:extLst>
          </p:cNvPr>
          <p:cNvSpPr/>
          <p:nvPr/>
        </p:nvSpPr>
        <p:spPr>
          <a:xfrm>
            <a:off x="852487" y="3350418"/>
            <a:ext cx="209550" cy="200025"/>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8626064-2440-75AE-A952-DB1A28C340D5}"/>
              </a:ext>
            </a:extLst>
          </p:cNvPr>
          <p:cNvSpPr/>
          <p:nvPr/>
        </p:nvSpPr>
        <p:spPr>
          <a:xfrm>
            <a:off x="852487" y="3874293"/>
            <a:ext cx="209550" cy="200025"/>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8485B67-5D01-E29A-DCD8-94DC4EA74BDC}"/>
              </a:ext>
            </a:extLst>
          </p:cNvPr>
          <p:cNvSpPr/>
          <p:nvPr/>
        </p:nvSpPr>
        <p:spPr>
          <a:xfrm>
            <a:off x="752474" y="2278856"/>
            <a:ext cx="5995987" cy="2545556"/>
          </a:xfrm>
          <a:prstGeom prst="rect">
            <a:avLst/>
          </a:prstGeom>
          <a:solidFill>
            <a:srgbClr val="F3BC44">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5373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A1BC6-33CE-CA99-B47A-F21BF648EB69}"/>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0F144C06-C108-0491-07B8-8ED06321D401}"/>
              </a:ext>
            </a:extLst>
          </p:cNvPr>
          <p:cNvSpPr txBox="1"/>
          <p:nvPr/>
        </p:nvSpPr>
        <p:spPr>
          <a:xfrm>
            <a:off x="780711" y="2223622"/>
            <a:ext cx="5711529" cy="3493264"/>
          </a:xfrm>
          <a:prstGeom prst="rect">
            <a:avLst/>
          </a:prstGeom>
          <a:noFill/>
        </p:spPr>
        <p:txBody>
          <a:bodyPr wrap="square" lIns="91440" tIns="45720" rIns="91440" bIns="45720" rtlCol="0" anchor="t">
            <a:spAutoFit/>
          </a:bodyPr>
          <a:lstStyle/>
          <a:p>
            <a:pPr>
              <a:buClr>
                <a:srgbClr val="34BEA6"/>
              </a:buClr>
              <a:defRPr/>
            </a:pPr>
            <a:endParaRPr lang="en-US" sz="1700">
              <a:solidFill>
                <a:srgbClr val="111F38"/>
              </a:solidFill>
              <a:latin typeface="Poppins"/>
              <a:cs typeface="Poppins"/>
            </a:endParaRPr>
          </a:p>
          <a:p>
            <a:pPr marL="285750" indent="-285750">
              <a:buFont typeface="Arial"/>
              <a:buChar char="•"/>
              <a:defRPr/>
            </a:pPr>
            <a:r>
              <a:rPr lang="en-US" sz="1700">
                <a:solidFill>
                  <a:srgbClr val="111F38"/>
                </a:solidFill>
                <a:latin typeface="Poppins"/>
                <a:cs typeface="Poppins"/>
              </a:rPr>
              <a:t>Culture, communication, and continuous training</a:t>
            </a:r>
          </a:p>
          <a:p>
            <a:pPr marL="285750" indent="-285750">
              <a:buFont typeface="Arial"/>
              <a:buChar char="•"/>
              <a:defRPr/>
            </a:pPr>
            <a:endParaRPr lang="en-US" sz="1700">
              <a:solidFill>
                <a:srgbClr val="111F38"/>
              </a:solidFill>
              <a:latin typeface="Poppins"/>
              <a:cs typeface="Poppins"/>
            </a:endParaRPr>
          </a:p>
          <a:p>
            <a:pPr marL="285750" indent="-285750">
              <a:buFont typeface="Arial"/>
              <a:buChar char="•"/>
              <a:defRPr/>
            </a:pPr>
            <a:r>
              <a:rPr lang="en-US" sz="1700">
                <a:solidFill>
                  <a:srgbClr val="111F38"/>
                </a:solidFill>
                <a:latin typeface="Poppins"/>
                <a:cs typeface="Poppins"/>
              </a:rPr>
              <a:t>Corporate support &amp; avoiding silos</a:t>
            </a:r>
          </a:p>
          <a:p>
            <a:pPr marL="285750" indent="-285750">
              <a:buFont typeface="Arial"/>
              <a:buChar char="•"/>
              <a:defRPr/>
            </a:pPr>
            <a:endParaRPr lang="en-US" sz="1700">
              <a:solidFill>
                <a:srgbClr val="111F38"/>
              </a:solidFill>
              <a:latin typeface="Poppins"/>
              <a:cs typeface="Poppins"/>
            </a:endParaRPr>
          </a:p>
          <a:p>
            <a:pPr marL="285750" indent="-285750">
              <a:buFont typeface="Arial"/>
              <a:buChar char="•"/>
              <a:defRPr/>
            </a:pPr>
            <a:r>
              <a:rPr lang="en-US" sz="1700">
                <a:solidFill>
                  <a:srgbClr val="111F38"/>
                </a:solidFill>
                <a:latin typeface="Poppins"/>
                <a:cs typeface="Poppins"/>
              </a:rPr>
              <a:t>Documented mission, vision, goals, and reliability strategy</a:t>
            </a:r>
          </a:p>
          <a:p>
            <a:pPr marL="285750" indent="-285750">
              <a:buFont typeface="Arial"/>
              <a:buChar char="•"/>
              <a:defRPr/>
            </a:pPr>
            <a:endParaRPr lang="en-US" sz="1700">
              <a:solidFill>
                <a:srgbClr val="111F38"/>
              </a:solidFill>
              <a:latin typeface="Poppins"/>
              <a:cs typeface="Poppins"/>
            </a:endParaRPr>
          </a:p>
          <a:p>
            <a:pPr marL="285750" indent="-285750">
              <a:buFont typeface="Arial"/>
              <a:buChar char="•"/>
              <a:defRPr/>
            </a:pPr>
            <a:r>
              <a:rPr lang="en-US" sz="1700">
                <a:solidFill>
                  <a:srgbClr val="111F38"/>
                </a:solidFill>
                <a:latin typeface="Poppins"/>
                <a:cs typeface="Poppins"/>
              </a:rPr>
              <a:t>Sustaining success through shared accountability</a:t>
            </a:r>
          </a:p>
          <a:p>
            <a:pPr marL="285750" indent="-285750">
              <a:buFont typeface="Arial"/>
              <a:buChar char="•"/>
              <a:defRPr/>
            </a:pPr>
            <a:endParaRPr lang="en-US" sz="1700">
              <a:solidFill>
                <a:srgbClr val="111F38"/>
              </a:solidFill>
              <a:latin typeface="Poppins"/>
              <a:cs typeface="Poppins"/>
            </a:endParaRPr>
          </a:p>
          <a:p>
            <a:pPr marL="285750" indent="-285750">
              <a:buFont typeface="Arial"/>
              <a:buChar char="•"/>
              <a:defRPr/>
            </a:pPr>
            <a:endParaRPr lang="en-US" sz="1700">
              <a:solidFill>
                <a:srgbClr val="111F38"/>
              </a:solidFill>
              <a:latin typeface="Poppins"/>
              <a:cs typeface="Poppins"/>
            </a:endParaRPr>
          </a:p>
        </p:txBody>
      </p:sp>
      <p:sp>
        <p:nvSpPr>
          <p:cNvPr id="4" name="Footer Placeholder 3">
            <a:extLst>
              <a:ext uri="{FF2B5EF4-FFF2-40B4-BE49-F238E27FC236}">
                <a16:creationId xmlns:a16="http://schemas.microsoft.com/office/drawing/2014/main" id="{0CDEA829-432C-5D2A-B60E-C4CBD759F6AB}"/>
              </a:ext>
            </a:extLst>
          </p:cNvPr>
          <p:cNvSpPr>
            <a:spLocks noGrp="1"/>
          </p:cNvSpPr>
          <p:nvPr>
            <p:ph type="ftr" sz="quarter" idx="11"/>
          </p:nvPr>
        </p:nvSpPr>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003399"/>
                </a:solidFill>
                <a:effectLst/>
                <a:uLnTx/>
                <a:uFillTx/>
                <a:latin typeface="Poppins" pitchFamily="2" charset="77"/>
                <a:ea typeface="+mn-ea"/>
                <a:cs typeface="Poppins" pitchFamily="2" charset="77"/>
              </a:rPr>
              <a:t>Conﬁdential material. Not intended for further distribution. </a:t>
            </a:r>
          </a:p>
        </p:txBody>
      </p:sp>
      <p:sp>
        <p:nvSpPr>
          <p:cNvPr id="5" name="Slide Number Placeholder 4">
            <a:extLst>
              <a:ext uri="{FF2B5EF4-FFF2-40B4-BE49-F238E27FC236}">
                <a16:creationId xmlns:a16="http://schemas.microsoft.com/office/drawing/2014/main" id="{5E62784B-BABF-57CC-A219-0D09C197C1CF}"/>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4DA7D20-7FA4-8148-B16A-13D30CEFF7F8}" type="slidenum">
              <a:rPr kumimoji="0" lang="en-US" sz="1067" b="0" i="0" u="none" strike="noStrike" kern="1200" cap="none" spc="0" normalizeH="0" baseline="0" noProof="0">
                <a:ln>
                  <a:noFill/>
                </a:ln>
                <a:solidFill>
                  <a:srgbClr val="003399"/>
                </a:solidFill>
                <a:effectLst/>
                <a:uLnTx/>
                <a:uFillTx/>
                <a:latin typeface="Poppins" pitchFamily="2" charset="77"/>
                <a:ea typeface="+mn-ea"/>
                <a:cs typeface="Poppins" pitchFamily="2" charset="77"/>
              </a:rPr>
              <a:pPr marL="0" marR="0" lvl="0" indent="0" algn="r" defTabSz="609585" rtl="0" eaLnBrk="1" fontAlgn="auto" latinLnBrk="0" hangingPunct="1">
                <a:lnSpc>
                  <a:spcPct val="100000"/>
                </a:lnSpc>
                <a:spcBef>
                  <a:spcPts val="0"/>
                </a:spcBef>
                <a:spcAft>
                  <a:spcPts val="0"/>
                </a:spcAft>
                <a:buClrTx/>
                <a:buSzTx/>
                <a:buFontTx/>
                <a:buNone/>
                <a:tabLst/>
                <a:defRPr/>
              </a:pPr>
              <a:t>8</a:t>
            </a:fld>
            <a:endParaRPr kumimoji="0" lang="en-US" sz="1067" b="0" i="0" u="none" strike="noStrike" kern="1200" cap="none" spc="0" normalizeH="0" baseline="0" noProof="0">
              <a:ln>
                <a:noFill/>
              </a:ln>
              <a:solidFill>
                <a:srgbClr val="003399"/>
              </a:solidFill>
              <a:effectLst/>
              <a:uLnTx/>
              <a:uFillTx/>
              <a:latin typeface="Poppins" pitchFamily="2" charset="77"/>
              <a:ea typeface="+mn-ea"/>
              <a:cs typeface="Poppins" pitchFamily="2" charset="77"/>
            </a:endParaRPr>
          </a:p>
        </p:txBody>
      </p:sp>
      <p:sp>
        <p:nvSpPr>
          <p:cNvPr id="6" name="Title 5">
            <a:extLst>
              <a:ext uri="{FF2B5EF4-FFF2-40B4-BE49-F238E27FC236}">
                <a16:creationId xmlns:a16="http://schemas.microsoft.com/office/drawing/2014/main" id="{A52507B4-129C-79BB-CBCA-E49EA1CDBBEB}"/>
              </a:ext>
            </a:extLst>
          </p:cNvPr>
          <p:cNvSpPr>
            <a:spLocks noGrp="1"/>
          </p:cNvSpPr>
          <p:nvPr>
            <p:ph type="title"/>
          </p:nvPr>
        </p:nvSpPr>
        <p:spPr>
          <a:xfrm>
            <a:off x="1334404" y="365126"/>
            <a:ext cx="8337785" cy="514139"/>
          </a:xfrm>
        </p:spPr>
        <p:txBody>
          <a:bodyPr>
            <a:normAutofit/>
          </a:bodyPr>
          <a:lstStyle/>
          <a:p>
            <a:r>
              <a:rPr lang="en-US">
                <a:latin typeface="Poppins"/>
                <a:cs typeface="Poppins"/>
              </a:rPr>
              <a:t>The Culture Behind Top Performance</a:t>
            </a:r>
            <a:endParaRPr lang="en-US"/>
          </a:p>
        </p:txBody>
      </p:sp>
      <p:pic>
        <p:nvPicPr>
          <p:cNvPr id="8" name="Graphic 7">
            <a:extLst>
              <a:ext uri="{FF2B5EF4-FFF2-40B4-BE49-F238E27FC236}">
                <a16:creationId xmlns:a16="http://schemas.microsoft.com/office/drawing/2014/main" id="{7F4C94A5-5A64-EFD5-00C6-4932222C6B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00009" y="5558881"/>
            <a:ext cx="3052628" cy="288762"/>
          </a:xfrm>
          <a:prstGeom prst="rect">
            <a:avLst/>
          </a:prstGeom>
        </p:spPr>
      </p:pic>
      <p:sp>
        <p:nvSpPr>
          <p:cNvPr id="3" name="Text Placeholder 5">
            <a:extLst>
              <a:ext uri="{FF2B5EF4-FFF2-40B4-BE49-F238E27FC236}">
                <a16:creationId xmlns:a16="http://schemas.microsoft.com/office/drawing/2014/main" id="{E1854D10-DCE7-1E8A-A3EC-A055FEB36BA4}"/>
              </a:ext>
            </a:extLst>
          </p:cNvPr>
          <p:cNvSpPr txBox="1">
            <a:spLocks/>
          </p:cNvSpPr>
          <p:nvPr/>
        </p:nvSpPr>
        <p:spPr>
          <a:xfrm>
            <a:off x="810251" y="1519065"/>
            <a:ext cx="6600642" cy="522896"/>
          </a:xfrm>
          <a:prstGeom prst="rect">
            <a:avLst/>
          </a:prstGeom>
        </p:spPr>
        <p:txBody>
          <a:bodyPr lIns="91440" tIns="45720" rIns="91440" bIns="45720" anchor="t"/>
          <a:lstStyle>
            <a:lvl1pPr marL="228594" indent="-228594" algn="l" defTabSz="914377" rtl="0" eaLnBrk="1" latinLnBrk="0" hangingPunct="1">
              <a:lnSpc>
                <a:spcPct val="100000"/>
              </a:lnSpc>
              <a:spcBef>
                <a:spcPts val="1000"/>
              </a:spcBef>
              <a:buClr>
                <a:schemeClr val="accent1"/>
              </a:buClr>
              <a:buFont typeface="Arial" panose="020B0604020202020204" pitchFamily="34" charset="0"/>
              <a:buChar char="•"/>
              <a:defRPr sz="2133" b="0" i="0" kern="1200">
                <a:solidFill>
                  <a:schemeClr val="tx1"/>
                </a:solidFill>
                <a:latin typeface="Poppins Light" pitchFamily="2" charset="77"/>
                <a:ea typeface="+mn-ea"/>
                <a:cs typeface="Poppins Light" pitchFamily="2" charset="77"/>
              </a:defRPr>
            </a:lvl1pPr>
            <a:lvl2pPr marL="685783" indent="-228594" algn="l" defTabSz="914377" rtl="0" eaLnBrk="1" latinLnBrk="0" hangingPunct="1">
              <a:lnSpc>
                <a:spcPct val="100000"/>
              </a:lnSpc>
              <a:spcBef>
                <a:spcPts val="500"/>
              </a:spcBef>
              <a:buClr>
                <a:schemeClr val="accent1"/>
              </a:buClr>
              <a:buFont typeface="Arial" panose="020B0604020202020204" pitchFamily="34" charset="0"/>
              <a:buChar char="•"/>
              <a:defRPr sz="1867" b="0" i="0" kern="1200">
                <a:solidFill>
                  <a:schemeClr val="tx2"/>
                </a:solidFill>
                <a:latin typeface="Poppins Light" pitchFamily="2" charset="77"/>
                <a:ea typeface="+mn-ea"/>
                <a:cs typeface="Poppins Light" pitchFamily="2" charset="77"/>
              </a:defRPr>
            </a:lvl2pPr>
            <a:lvl3pPr marL="1142971" indent="-228594" algn="l" defTabSz="914377" rtl="0" eaLnBrk="1" latinLnBrk="0" hangingPunct="1">
              <a:lnSpc>
                <a:spcPct val="100000"/>
              </a:lnSpc>
              <a:spcBef>
                <a:spcPts val="500"/>
              </a:spcBef>
              <a:buClr>
                <a:schemeClr val="accent1"/>
              </a:buClr>
              <a:buFont typeface="Arial" panose="020B0604020202020204" pitchFamily="34" charset="0"/>
              <a:buChar char="•"/>
              <a:defRPr sz="1600" b="0" i="0" kern="1200">
                <a:solidFill>
                  <a:schemeClr val="tx2"/>
                </a:solidFill>
                <a:latin typeface="Poppins Light" pitchFamily="2" charset="77"/>
                <a:ea typeface="+mn-ea"/>
                <a:cs typeface="Poppins Light" pitchFamily="2" charset="77"/>
              </a:defRPr>
            </a:lvl3pPr>
            <a:lvl4pPr marL="1600160" indent="-228594" algn="l" defTabSz="914377" rtl="0" eaLnBrk="1" latinLnBrk="0" hangingPunct="1">
              <a:lnSpc>
                <a:spcPct val="100000"/>
              </a:lnSpc>
              <a:spcBef>
                <a:spcPts val="500"/>
              </a:spcBef>
              <a:buClr>
                <a:schemeClr val="accent1"/>
              </a:buClr>
              <a:buFont typeface="Arial" panose="020B0604020202020204" pitchFamily="34" charset="0"/>
              <a:buChar char="•"/>
              <a:defRPr sz="1333" b="0" i="0" kern="1200">
                <a:solidFill>
                  <a:schemeClr val="bg2">
                    <a:lumMod val="50000"/>
                  </a:schemeClr>
                </a:solidFill>
                <a:latin typeface="Poppins Light" pitchFamily="2" charset="77"/>
                <a:ea typeface="+mn-ea"/>
                <a:cs typeface="Poppins Light" pitchFamily="2" charset="77"/>
              </a:defRPr>
            </a:lvl4pPr>
            <a:lvl5pPr marL="2057349" indent="-228594" algn="l" defTabSz="914377" rtl="0" eaLnBrk="1" latinLnBrk="0" hangingPunct="1">
              <a:lnSpc>
                <a:spcPct val="100000"/>
              </a:lnSpc>
              <a:spcBef>
                <a:spcPts val="500"/>
              </a:spcBef>
              <a:buClr>
                <a:schemeClr val="accent1"/>
              </a:buClr>
              <a:buFont typeface="Arial" panose="020B0604020202020204" pitchFamily="34" charset="0"/>
              <a:buChar char="•"/>
              <a:defRPr sz="1333" b="0" i="0" kern="1200">
                <a:solidFill>
                  <a:schemeClr val="bg2">
                    <a:lumMod val="50000"/>
                  </a:schemeClr>
                </a:solidFill>
                <a:latin typeface="Poppins Light" pitchFamily="2" charset="77"/>
                <a:ea typeface="+mn-ea"/>
                <a:cs typeface="Poppins Light" pitchFamily="2" charset="77"/>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3399"/>
              </a:buClr>
              <a:buNone/>
              <a:defRPr/>
            </a:pPr>
            <a:r>
              <a:rPr lang="en-US" sz="2200" b="1">
                <a:solidFill>
                  <a:srgbClr val="003399"/>
                </a:solidFill>
                <a:latin typeface="Poppins"/>
                <a:cs typeface="Poppins"/>
              </a:rPr>
              <a:t>It’s not just process — it’s people and culture</a:t>
            </a:r>
          </a:p>
        </p:txBody>
      </p:sp>
      <p:pic>
        <p:nvPicPr>
          <p:cNvPr id="9" name="Picture 8" descr="A person wearing glasses and a blue shirt&#10;&#10;AI-generated content may be incorrect.">
            <a:extLst>
              <a:ext uri="{FF2B5EF4-FFF2-40B4-BE49-F238E27FC236}">
                <a16:creationId xmlns:a16="http://schemas.microsoft.com/office/drawing/2014/main" id="{1BF8A566-3CF5-230A-E84E-BD6884109588}"/>
              </a:ext>
            </a:extLst>
          </p:cNvPr>
          <p:cNvPicPr>
            <a:picLocks noChangeAspect="1"/>
          </p:cNvPicPr>
          <p:nvPr/>
        </p:nvPicPr>
        <p:blipFill>
          <a:blip r:embed="rId5"/>
          <a:srcRect l="9919" r="9919"/>
          <a:stretch>
            <a:fillRect/>
          </a:stretch>
        </p:blipFill>
        <p:spPr>
          <a:xfrm>
            <a:off x="7107938" y="5318385"/>
            <a:ext cx="609872" cy="7607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209" name="Diagram 208">
            <a:extLst>
              <a:ext uri="{FF2B5EF4-FFF2-40B4-BE49-F238E27FC236}">
                <a16:creationId xmlns:a16="http://schemas.microsoft.com/office/drawing/2014/main" id="{B0D35F10-A486-3EE1-C0DA-712B66937797}"/>
              </a:ext>
            </a:extLst>
          </p:cNvPr>
          <p:cNvGraphicFramePr/>
          <p:nvPr>
            <p:extLst>
              <p:ext uri="{D42A27DB-BD31-4B8C-83A1-F6EECF244321}">
                <p14:modId xmlns:p14="http://schemas.microsoft.com/office/powerpoint/2010/main" val="705530637"/>
              </p:ext>
            </p:extLst>
          </p:nvPr>
        </p:nvGraphicFramePr>
        <p:xfrm>
          <a:off x="7454729" y="2049397"/>
          <a:ext cx="3740807" cy="296468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1" name="Rectangle 30">
            <a:extLst>
              <a:ext uri="{FF2B5EF4-FFF2-40B4-BE49-F238E27FC236}">
                <a16:creationId xmlns:a16="http://schemas.microsoft.com/office/drawing/2014/main" id="{0FCD15C7-99CF-492A-3BA4-55FD657DAA05}"/>
              </a:ext>
            </a:extLst>
          </p:cNvPr>
          <p:cNvSpPr/>
          <p:nvPr/>
        </p:nvSpPr>
        <p:spPr>
          <a:xfrm>
            <a:off x="852487" y="2578893"/>
            <a:ext cx="209550" cy="200025"/>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5634EE3-F229-AE30-EC9E-90C31E504FAE}"/>
              </a:ext>
            </a:extLst>
          </p:cNvPr>
          <p:cNvSpPr/>
          <p:nvPr/>
        </p:nvSpPr>
        <p:spPr>
          <a:xfrm>
            <a:off x="852487" y="3331368"/>
            <a:ext cx="209550" cy="200025"/>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5A3DB3D-F54D-E007-347B-8F8E9607CA1B}"/>
              </a:ext>
            </a:extLst>
          </p:cNvPr>
          <p:cNvSpPr/>
          <p:nvPr/>
        </p:nvSpPr>
        <p:spPr>
          <a:xfrm>
            <a:off x="852487" y="3874293"/>
            <a:ext cx="209550" cy="200025"/>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AC9A181-4BB0-6BAF-1BAB-06CB7D2CD8BD}"/>
              </a:ext>
            </a:extLst>
          </p:cNvPr>
          <p:cNvSpPr/>
          <p:nvPr/>
        </p:nvSpPr>
        <p:spPr>
          <a:xfrm>
            <a:off x="852487" y="4645818"/>
            <a:ext cx="209550" cy="200025"/>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EE4484A-A5D5-8520-656A-AA5329EF2570}"/>
              </a:ext>
            </a:extLst>
          </p:cNvPr>
          <p:cNvSpPr/>
          <p:nvPr/>
        </p:nvSpPr>
        <p:spPr>
          <a:xfrm>
            <a:off x="514349" y="2135981"/>
            <a:ext cx="6091237" cy="3202781"/>
          </a:xfrm>
          <a:prstGeom prst="rect">
            <a:avLst/>
          </a:prstGeom>
          <a:solidFill>
            <a:srgbClr val="F3BC44">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1315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6858000"/>
          </a:xfrm>
          <a:prstGeom prst="rect">
            <a:avLst/>
          </a:prstGeom>
        </p:spPr>
      </p:pic>
      <p:pic>
        <p:nvPicPr>
          <p:cNvPr id="3" name="Image 1" descr="preencoded.png"/>
          <p:cNvPicPr>
            <a:picLocks noChangeAspect="1"/>
          </p:cNvPicPr>
          <p:nvPr/>
        </p:nvPicPr>
        <p:blipFill>
          <a:blip r:embed="rId4">
            <a:alphaModFix amt="2000"/>
          </a:blip>
          <a:stretch>
            <a:fillRect/>
          </a:stretch>
        </p:blipFill>
        <p:spPr>
          <a:xfrm>
            <a:off x="4379" y="0"/>
            <a:ext cx="12192000" cy="6858000"/>
          </a:xfrm>
          <a:prstGeom prst="rect">
            <a:avLst/>
          </a:prstGeom>
        </p:spPr>
      </p:pic>
      <p:sp>
        <p:nvSpPr>
          <p:cNvPr id="4" name="Text 0"/>
          <p:cNvSpPr/>
          <p:nvPr/>
        </p:nvSpPr>
        <p:spPr>
          <a:xfrm>
            <a:off x="1818401" y="2564455"/>
            <a:ext cx="9317199" cy="2065437"/>
          </a:xfrm>
          <a:prstGeom prst="rect">
            <a:avLst/>
          </a:prstGeom>
          <a:noFill/>
          <a:ln/>
        </p:spPr>
        <p:txBody>
          <a:bodyPr wrap="square" lIns="0" tIns="0" rIns="0" bIns="0" rtlCol="0" anchor="t">
            <a:spAutoFit/>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nSpc>
                <a:spcPts val="5467"/>
              </a:lnSpc>
            </a:pPr>
            <a:r>
              <a:rPr lang="en-US" sz="3816" b="1">
                <a:solidFill>
                  <a:srgbClr val="003399"/>
                </a:solidFill>
                <a:latin typeface="Noto Sans" pitchFamily="34" charset="0"/>
                <a:ea typeface="Noto Sans" pitchFamily="34" charset="-122"/>
                <a:cs typeface="Noto Sans" pitchFamily="34" charset="-120"/>
              </a:rPr>
              <a:t>We collect plenty of data — but how often does it drive action?</a:t>
            </a:r>
          </a:p>
          <a:p>
            <a:pPr marL="0" indent="0" algn="l">
              <a:lnSpc>
                <a:spcPts val="5467"/>
              </a:lnSpc>
              <a:buNone/>
            </a:pPr>
            <a:endParaRPr lang="en-US" sz="3800" b="1">
              <a:solidFill>
                <a:srgbClr val="003399"/>
              </a:solidFill>
              <a:latin typeface="Noto Sans"/>
              <a:ea typeface="Noto Sans"/>
              <a:cs typeface="Noto Sans"/>
            </a:endParaRPr>
          </a:p>
        </p:txBody>
      </p:sp>
      <p:sp>
        <p:nvSpPr>
          <p:cNvPr id="5" name="Text 1"/>
          <p:cNvSpPr/>
          <p:nvPr/>
        </p:nvSpPr>
        <p:spPr>
          <a:xfrm>
            <a:off x="762000" y="6309821"/>
            <a:ext cx="400380" cy="183192"/>
          </a:xfrm>
          <a:prstGeom prst="rect">
            <a:avLst/>
          </a:prstGeom>
          <a:noFill/>
          <a:ln/>
        </p:spPr>
        <p:txBody>
          <a:bodyPr wrap="square" lIns="0" tIns="0" rIns="0" bIns="0" rtlCol="0" anchor="t">
            <a:spAutoFit/>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lgn="l">
              <a:lnSpc>
                <a:spcPts val="1600"/>
              </a:lnSpc>
              <a:buNone/>
            </a:pPr>
            <a:r>
              <a:rPr lang="en-US" sz="900" b="1">
                <a:solidFill>
                  <a:srgbClr val="003399"/>
                </a:solidFill>
                <a:latin typeface="Noto Sans"/>
                <a:ea typeface="Noto Sans"/>
                <a:cs typeface="Noto Sans"/>
              </a:rPr>
              <a:t>9</a:t>
            </a:r>
          </a:p>
        </p:txBody>
      </p:sp>
      <p:sp>
        <p:nvSpPr>
          <p:cNvPr id="6" name="Text 2"/>
          <p:cNvSpPr/>
          <p:nvPr/>
        </p:nvSpPr>
        <p:spPr>
          <a:xfrm>
            <a:off x="8634562" y="6496051"/>
            <a:ext cx="3176439" cy="152927"/>
          </a:xfrm>
          <a:prstGeom prst="rect">
            <a:avLst/>
          </a:prstGeom>
          <a:noFill/>
          <a:ln/>
        </p:spPr>
        <p:txBody>
          <a:bodyPr wrap="square" lIns="0" tIns="0" rIns="0" bIns="0" rtlCol="0" anchor="t">
            <a:spAutoFit/>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lgn="l">
              <a:lnSpc>
                <a:spcPts val="1333"/>
              </a:lnSpc>
              <a:buNone/>
            </a:pPr>
            <a:r>
              <a:rPr lang="en-US" sz="828">
                <a:solidFill>
                  <a:srgbClr val="000000">
                    <a:alpha val="50000"/>
                  </a:srgbClr>
                </a:solidFill>
                <a:latin typeface="Noto Sans" pitchFamily="34" charset="0"/>
                <a:ea typeface="Noto Sans" pitchFamily="34" charset="-122"/>
                <a:cs typeface="Noto Sans" pitchFamily="34" charset="-120"/>
              </a:rPr>
              <a:t>Confidential material. Not intended for further distribution.</a:t>
            </a:r>
            <a:endParaRPr lang="en-US" sz="828"/>
          </a:p>
        </p:txBody>
      </p:sp>
    </p:spTree>
    <p:extLst>
      <p:ext uri="{BB962C8B-B14F-4D97-AF65-F5344CB8AC3E}">
        <p14:creationId xmlns:p14="http://schemas.microsoft.com/office/powerpoint/2010/main" val="2221564578"/>
      </p:ext>
    </p:extLst>
  </p:cSld>
  <p:clrMapOvr>
    <a:masterClrMapping/>
  </p:clrMapOvr>
</p:sld>
</file>

<file path=ppt/theme/theme1.xml><?xml version="1.0" encoding="utf-8"?>
<a:theme xmlns:a="http://schemas.openxmlformats.org/drawingml/2006/main" name="1_Office Theme">
  <a:themeElements>
    <a:clrScheme name="Uptime 2">
      <a:dk1>
        <a:srgbClr val="111F38"/>
      </a:dk1>
      <a:lt1>
        <a:srgbClr val="FFFFFF"/>
      </a:lt1>
      <a:dk2>
        <a:srgbClr val="344157"/>
      </a:dk2>
      <a:lt2>
        <a:srgbClr val="E2E6E6"/>
      </a:lt2>
      <a:accent1>
        <a:srgbClr val="003399"/>
      </a:accent1>
      <a:accent2>
        <a:srgbClr val="3370EB"/>
      </a:accent2>
      <a:accent3>
        <a:srgbClr val="6699CC"/>
      </a:accent3>
      <a:accent4>
        <a:srgbClr val="99CCFF"/>
      </a:accent4>
      <a:accent5>
        <a:srgbClr val="34BEA6"/>
      </a:accent5>
      <a:accent6>
        <a:srgbClr val="F3BC44"/>
      </a:accent6>
      <a:hlink>
        <a:srgbClr val="3370EB"/>
      </a:hlink>
      <a:folHlink>
        <a:srgbClr val="6699C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6b2adf6-b113-41ce-b5e0-e93258f09f20" xsi:nil="true"/>
    <lcf76f155ced4ddcb4097134ff3c332f xmlns="31ec0c9e-a015-4fad-bb0b-963cf99085d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9E0E1ED57D8F148A26DF3A7F6AEE78C" ma:contentTypeVersion="10" ma:contentTypeDescription="Create a new document." ma:contentTypeScope="" ma:versionID="2ef5fc3a1da57743eb2bd8fcfe730df2">
  <xsd:schema xmlns:xsd="http://www.w3.org/2001/XMLSchema" xmlns:xs="http://www.w3.org/2001/XMLSchema" xmlns:p="http://schemas.microsoft.com/office/2006/metadata/properties" xmlns:ns2="31ec0c9e-a015-4fad-bb0b-963cf99085d4" xmlns:ns3="86b2adf6-b113-41ce-b5e0-e93258f09f20" targetNamespace="http://schemas.microsoft.com/office/2006/metadata/properties" ma:root="true" ma:fieldsID="6ad91d15df031dc2d01627f5812596b1" ns2:_="" ns3:_="">
    <xsd:import namespace="31ec0c9e-a015-4fad-bb0b-963cf99085d4"/>
    <xsd:import namespace="86b2adf6-b113-41ce-b5e0-e93258f09f2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c0c9e-a015-4fad-bb0b-963cf99085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bde6242-716d-41e5-8e76-ae7804763f6c"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6b2adf6-b113-41ce-b5e0-e93258f09f2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65f57ca-1d91-4c93-97c8-5560add0728c}" ma:internalName="TaxCatchAll" ma:showField="CatchAllData" ma:web="86b2adf6-b113-41ce-b5e0-e93258f09f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A793C6-2C57-4947-9975-8980F68B8083}">
  <ds:schemaRefs>
    <ds:schemaRef ds:uri="2cd41987-0ba8-4a2b-a96d-562282aa96ca"/>
    <ds:schemaRef ds:uri="b733afd0-53b9-439e-981a-4f9be6b4f58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D73B50B-4046-4B0E-B112-41803BB69E59}">
  <ds:schemaRefs>
    <ds:schemaRef ds:uri="http://schemas.microsoft.com/sharepoint/v3/contenttype/forms"/>
  </ds:schemaRefs>
</ds:datastoreItem>
</file>

<file path=customXml/itemProps3.xml><?xml version="1.0" encoding="utf-8"?>
<ds:datastoreItem xmlns:ds="http://schemas.openxmlformats.org/officeDocument/2006/customXml" ds:itemID="{645049A0-7B63-463F-BB32-1BE2B064A779}"/>
</file>

<file path=docProps/app.xml><?xml version="1.0" encoding="utf-8"?>
<Properties xmlns="http://schemas.openxmlformats.org/officeDocument/2006/extended-properties" xmlns:vt="http://schemas.openxmlformats.org/officeDocument/2006/docPropsVTypes">
  <TotalTime>0</TotalTime>
  <Words>1282</Words>
  <Application>Microsoft Office PowerPoint</Application>
  <PresentationFormat>Widescreen</PresentationFormat>
  <Paragraphs>241</Paragraphs>
  <Slides>24</Slides>
  <Notes>23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24</vt:i4>
      </vt:variant>
    </vt:vector>
  </HeadingPairs>
  <TitlesOfParts>
    <vt:vector size="38" baseType="lpstr">
      <vt:lpstr>Aptos</vt:lpstr>
      <vt:lpstr>Arial</vt:lpstr>
      <vt:lpstr>Arial,Sans-Serif</vt:lpstr>
      <vt:lpstr>Avenir Next Medium</vt:lpstr>
      <vt:lpstr>Century Gothic</vt:lpstr>
      <vt:lpstr>Montserrat Light</vt:lpstr>
      <vt:lpstr>Noto Sans</vt:lpstr>
      <vt:lpstr>Nunito</vt:lpstr>
      <vt:lpstr>Nunito ExtraLight</vt:lpstr>
      <vt:lpstr>Poppins</vt:lpstr>
      <vt:lpstr>Poppins Light</vt:lpstr>
      <vt:lpstr>Wingdings</vt:lpstr>
      <vt:lpstr>Wingdings 3</vt:lpstr>
      <vt:lpstr>1_Office Theme</vt:lpstr>
      <vt:lpstr>PowerPoint Presentation</vt:lpstr>
      <vt:lpstr>Welcome </vt:lpstr>
      <vt:lpstr>Speakers</vt:lpstr>
      <vt:lpstr>What We’ll Cover Today</vt:lpstr>
      <vt:lpstr>Why Some Programs Succeed (and Others Don’t)</vt:lpstr>
      <vt:lpstr>PowerPoint Presentation</vt:lpstr>
      <vt:lpstr>What Sets Top-Performing Programs Apart</vt:lpstr>
      <vt:lpstr>The Culture Behind Top Performance</vt:lpstr>
      <vt:lpstr>PowerPoint Presentation</vt:lpstr>
      <vt:lpstr>Turning Monitoring Data into Actionable Insights</vt:lpstr>
      <vt:lpstr>PowerPoint Presentation</vt:lpstr>
      <vt:lpstr>The Consequences of “Alert Overload”</vt:lpstr>
      <vt:lpstr>Common Mistakes That Derail Programs</vt:lpstr>
      <vt:lpstr>How to Avoid Those Mistakes</vt:lpstr>
      <vt:lpstr>PowerPoint Presentation</vt:lpstr>
      <vt:lpstr>Aligning Condition Monitoring with Long-Term Reliability Goals</vt:lpstr>
      <vt:lpstr>Collaboration is the Glue</vt:lpstr>
      <vt:lpstr>PowerPoint Presentation</vt:lpstr>
      <vt:lpstr>PowerPoint Presentation</vt:lpstr>
      <vt:lpstr>PowerPoint Presentation</vt:lpstr>
      <vt:lpstr>PowerPoint Presentation</vt:lpstr>
      <vt:lpstr>Key Takeaways</vt:lpstr>
      <vt:lpstr>Closing &amp; 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AVOID UNNECESSARY DOWNTIME?</dc:title>
  <dc:creator>Matthew Stuckert</dc:creator>
  <cp:lastModifiedBy>Matt Knuth</cp:lastModifiedBy>
  <cp:revision>4</cp:revision>
  <cp:lastPrinted>2024-02-23T12:33:27Z</cp:lastPrinted>
  <dcterms:created xsi:type="dcterms:W3CDTF">2024-01-26T00:03:17Z</dcterms:created>
  <dcterms:modified xsi:type="dcterms:W3CDTF">2025-12-29T19:45:05Z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0x01010009E0E1ED57D8F148A26DF3A7F6AEE78C</vt:lpwstr>
  </property>
</Properties>
</file>