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F1C5_93A33C76.xml" ContentType="application/vnd.ms-powerpoint.comments+xml"/>
  <Override PartName="/ppt/notesSlides/notesSlide12.xml" ContentType="application/vnd.openxmlformats-officedocument.presentationml.notesSlide+xml"/>
  <Override PartName="/ppt/comments/modernComment_7FFFF1D0_E0D3B463.xml" ContentType="application/vnd.ms-powerpoint.comments+xml"/>
  <Override PartName="/ppt/notesSlides/notesSlide13.xml" ContentType="application/vnd.openxmlformats-officedocument.presentationml.notesSlide+xml"/>
  <Override PartName="/ppt/comments/modernComment_7FFFDA52_1E264E3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928" r:id="rId5"/>
    <p:sldMasterId id="2147483934" r:id="rId6"/>
    <p:sldMasterId id="2147483979" r:id="rId7"/>
    <p:sldMasterId id="2147483987" r:id="rId8"/>
    <p:sldMasterId id="2147483992" r:id="rId9"/>
  </p:sldMasterIdLst>
  <p:notesMasterIdLst>
    <p:notesMasterId r:id="rId33"/>
  </p:notesMasterIdLst>
  <p:handoutMasterIdLst>
    <p:handoutMasterId r:id="rId34"/>
  </p:handoutMasterIdLst>
  <p:sldIdLst>
    <p:sldId id="2147480014" r:id="rId10"/>
    <p:sldId id="2147480030" r:id="rId11"/>
    <p:sldId id="2147470278" r:id="rId12"/>
    <p:sldId id="2147480045" r:id="rId13"/>
    <p:sldId id="2147483223" r:id="rId14"/>
    <p:sldId id="2147483214" r:id="rId15"/>
    <p:sldId id="2147480061" r:id="rId16"/>
    <p:sldId id="2147480032" r:id="rId17"/>
    <p:sldId id="2147483216" r:id="rId18"/>
    <p:sldId id="2147483217" r:id="rId19"/>
    <p:sldId id="2147480005" r:id="rId20"/>
    <p:sldId id="2147480016" r:id="rId21"/>
    <p:sldId id="2147474002" r:id="rId22"/>
    <p:sldId id="2147480042" r:id="rId23"/>
    <p:sldId id="2147483225" r:id="rId24"/>
    <p:sldId id="2147474009" r:id="rId25"/>
    <p:sldId id="2147474010" r:id="rId26"/>
    <p:sldId id="2147474013" r:id="rId27"/>
    <p:sldId id="2147480017" r:id="rId28"/>
    <p:sldId id="2147474014" r:id="rId29"/>
    <p:sldId id="2147480018" r:id="rId30"/>
    <p:sldId id="2147480051" r:id="rId31"/>
    <p:sldId id="2147483224" r:id="rId32"/>
  </p:sldIdLst>
  <p:sldSz cx="12192000" cy="6858000"/>
  <p:notesSz cx="6858000" cy="9144000"/>
  <p:custDataLst>
    <p:tags r:id="rId3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01-Introduction Video Section" id="{BD977352-18C4-FE42-A336-37709A1F3CAB}">
          <p14:sldIdLst>
            <p14:sldId id="2147480014"/>
            <p14:sldId id="2147480030"/>
            <p14:sldId id="2147470278"/>
            <p14:sldId id="2147480045"/>
            <p14:sldId id="2147483223"/>
            <p14:sldId id="2147483214"/>
          </p14:sldIdLst>
        </p14:section>
        <p14:section name="Break- -02-Work Order and Shift Logs (j5, APM, SDx2) Video Section" id="{C2BC0BA2-E244-4797-B32B-676046DA3CB5}">
          <p14:sldIdLst>
            <p14:sldId id="2147480061"/>
          </p14:sldIdLst>
        </p14:section>
        <p14:section name="SDX" id="{45E417F2-52C7-434A-B1CA-75F6F9EF192D}">
          <p14:sldIdLst>
            <p14:sldId id="2147480032"/>
          </p14:sldIdLst>
        </p14:section>
        <p14:section name="APM" id="{EA7B60CE-9630-479F-A8CA-954562402A82}">
          <p14:sldIdLst>
            <p14:sldId id="2147483216"/>
            <p14:sldId id="2147483217"/>
          </p14:sldIdLst>
        </p14:section>
        <p14:section name="Break- 03-Operator Rounds (j5, APM, SDx2) Video Section" id="{5866231D-E222-48E7-9D69-51C0641460E0}">
          <p14:sldIdLst>
            <p14:sldId id="2147480005"/>
            <p14:sldId id="2147480016"/>
          </p14:sldIdLst>
        </p14:section>
        <p14:section name="Break-04-Maintenance Planning (APM, EAM, , PAI, PAS PSI), j5  ) Video Section" id="{1F7DF3A7-5449-4744-A776-B38F18DA5003}">
          <p14:sldIdLst>
            <p14:sldId id="2147474002"/>
          </p14:sldIdLst>
        </p14:section>
        <p14:section name="Break-05-Work Order &amp; Field Mobilty (APM, EAM, AKMS, HxGN Alix, j5) Video Section" id="{D2105C1B-81C7-4924-BCFD-FF4A3EEF077C}">
          <p14:sldIdLst>
            <p14:sldId id="2147480042"/>
          </p14:sldIdLst>
        </p14:section>
        <p14:section name="EAM" id="{36AB2EC4-7950-4276-BDC0-E2E9EDEFEE2D}">
          <p14:sldIdLst>
            <p14:sldId id="2147483225"/>
            <p14:sldId id="2147474009"/>
            <p14:sldId id="2147474010"/>
            <p14:sldId id="2147474013"/>
            <p14:sldId id="2147480017"/>
          </p14:sldIdLst>
        </p14:section>
        <p14:section name="Break-06-Procedures Management (AKMS, EAM) Video Section" id="{F9A2546B-46BE-4834-889C-2DAD9A87295D}">
          <p14:sldIdLst>
            <p14:sldId id="2147474014"/>
            <p14:sldId id="2147480018"/>
          </p14:sldIdLst>
        </p14:section>
        <p14:section name="Break-07-Workflow Benefits Summary Video Section" id="{DCA8EBA2-D9EA-48C9-B2A8-39453C3043F7}">
          <p14:sldIdLst>
            <p14:sldId id="2147480051"/>
            <p14:sldId id="214748322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052204-EC61-72B5-F006-F2AF70721701}" name="SINGH Neil" initials="NS" userId="S::neil.singh@hexagon.com::3907baa7-b1a3-4b00-8050-667217e2f46e" providerId="AD"/>
  <p188:author id="{AFAA0568-2AA7-8043-FF44-A560B54BB203}" name="FISK Barry B" initials="FBB" userId="S::barry.fisk@hexagon.com::21e3d825-da06-48b4-a5d6-6ff0530706e5" providerId="AD"/>
  <p188:author id="{D5281186-C6A7-B678-6076-0CEF27E697BB}" name="ELMENDORF Chad" initials="" userId="S::chad.elmendorf@hexagon.com::b13b214f-83ab-414b-9127-5839c70fd86f" providerId="AD"/>
  <p188:author id="{071573D1-A2A7-E038-8704-9564E226CF54}" name="TANNER Morgan" initials="MT" userId="S::morgan.tanner@hexagon.com::f8fe5470-703d-4ca0-92f1-91744403e980" providerId="AD"/>
  <p188:author id="{51B35FD2-7170-665C-4722-86F7F2F85BB9}" name="MOURA Brian E" initials="BM" userId="S::brian.moura@hexagon.com::94fe5b92-b1f3-437e-8bf5-85db94fe10cc" providerId="AD"/>
  <p188:author id="{3A2857D7-5D5B-B418-1B29-E311085A415F}" name="NIXON Brian" initials="NB" userId="S::brian.nixon@hexagon.com::908f9bb7-5c6d-407d-b04d-054a4b4fe348" providerId="AD"/>
  <p188:author id="{5D2DF4EB-6944-62CF-73E8-2F7E9B763590}" name="RENICK John" initials="RJ" userId="S::john.renick@hexagon.com::1cc2f1df-1b9d-483f-bca7-f31736111d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TON Amelia" initials="" lastIdx="95" clrIdx="0"/>
  <p:cmAuthor id="2" name="Melanie Franci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0FE"/>
    <a:srgbClr val="43A8A5"/>
    <a:srgbClr val="0098BA"/>
    <a:srgbClr val="38AD9D"/>
    <a:srgbClr val="FFFFFF"/>
    <a:srgbClr val="00B050"/>
    <a:srgbClr val="E524DA"/>
    <a:srgbClr val="0097BA"/>
    <a:srgbClr val="59BA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71"/>
    <p:restoredTop sz="64932"/>
  </p:normalViewPr>
  <p:slideViewPr>
    <p:cSldViewPr snapToGrid="0">
      <p:cViewPr varScale="1">
        <p:scale>
          <a:sx n="66" d="100"/>
          <a:sy n="66" d="100"/>
        </p:scale>
        <p:origin x="2552" y="4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gs" Target="tags/tag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viewProps" Target="viewProps.xml"/></Relationships>
</file>

<file path=ppt/comments/modernComment_7FFFDA52_1E264E3C.xml><?xml version="1.0" encoding="utf-8"?>
<p188:cmLst xmlns:a="http://schemas.openxmlformats.org/drawingml/2006/main" xmlns:r="http://schemas.openxmlformats.org/officeDocument/2006/relationships" xmlns:p188="http://schemas.microsoft.com/office/powerpoint/2018/8/main">
  <p188:cm id="{5E04D0BC-1556-487F-B047-281704A14490}" authorId="{75052204-EC61-72B5-F006-F2AF70721701}" created="2025-01-16T13:27:40.541">
    <pc:sldMkLst xmlns:pc="http://schemas.microsoft.com/office/powerpoint/2013/main/command">
      <pc:docMk/>
      <pc:sldMk cId="505826876" sldId="2147474002"/>
    </pc:sldMkLst>
    <p188:txBody>
      <a:bodyPr/>
      <a:lstStyle/>
      <a:p>
        <a:r>
          <a:rPr lang="en-SE"/>
          <a:t>Made this about 8.5 secs...to give more time to speak</a:t>
        </a:r>
      </a:p>
    </p188:txBody>
  </p188:cm>
</p188:cmLst>
</file>

<file path=ppt/comments/modernComment_7FFFF1C5_93A33C76.xml><?xml version="1.0" encoding="utf-8"?>
<p188:cmLst xmlns:a="http://schemas.openxmlformats.org/drawingml/2006/main" xmlns:r="http://schemas.openxmlformats.org/officeDocument/2006/relationships" xmlns:p188="http://schemas.microsoft.com/office/powerpoint/2018/8/main">
  <p188:cm id="{79F4F274-8658-44E9-B642-22A2A6F65ABF}" authorId="{75052204-EC61-72B5-F006-F2AF70721701}" status="resolved" created="2024-12-20T14:22:13.510" complete="100000">
    <ac:deMkLst xmlns:ac="http://schemas.microsoft.com/office/drawing/2013/main/command">
      <pc:docMk xmlns:pc="http://schemas.microsoft.com/office/powerpoint/2013/main/command"/>
      <pc:sldMk xmlns:pc="http://schemas.microsoft.com/office/powerpoint/2013/main/command" cId="2476948598" sldId="2147480005"/>
      <ac:spMk id="16" creationId="{A3131A98-388C-66C5-5092-1D6ECA61FBA3}"/>
    </ac:deMkLst>
    <p188:replyLst>
      <p188:reply id="{072DCF17-88A4-4F18-8F21-F7ED50AA9BF1}" authorId="{75052204-EC61-72B5-F006-F2AF70721701}" created="2024-12-20T14:45:31.770">
        <p188:txBody>
          <a:bodyPr/>
          <a:lstStyle/>
          <a:p>
            <a:r>
              <a:rPr lang="en-SE"/>
              <a:t>And do a flashback narrative text adjustment</a:t>
            </a:r>
          </a:p>
        </p188:txBody>
      </p188:reply>
    </p188:replyLst>
    <p188:txBody>
      <a:bodyPr/>
      <a:lstStyle/>
      <a:p>
        <a:r>
          <a:rPr lang="en-SE"/>
          <a:t>I will edit video down...</a:t>
        </a:r>
      </a:p>
    </p188:txBody>
  </p188:cm>
</p188:cmLst>
</file>

<file path=ppt/comments/modernComment_7FFFF1D0_E0D3B463.xml><?xml version="1.0" encoding="utf-8"?>
<p188:cmLst xmlns:a="http://schemas.openxmlformats.org/drawingml/2006/main" xmlns:r="http://schemas.openxmlformats.org/officeDocument/2006/relationships" xmlns:p188="http://schemas.microsoft.com/office/powerpoint/2018/8/main">
  <p188:cm id="{1C058C2A-028D-4984-81B6-0BF0FA8CE2F1}" authorId="{071573D1-A2A7-E038-8704-9564E226CF54}" created="2025-03-03T15:10:34.906" startDate="2025-03-03T15:10:34.906" dueDate="2025-03-03T15:10:34.906" assignedTo="{75052204-EC61-72B5-F006-F2AF70721701}" title="@SINGH Neil I made a couple of small tweaks to make the content appropriate for both and internal and external audience. Can you please review and make sure everything is correct?">
    <ac:txMkLst xmlns:ac="http://schemas.microsoft.com/office/drawing/2013/main/command">
      <pc:docMk xmlns:pc="http://schemas.microsoft.com/office/powerpoint/2013/main/command"/>
      <pc:sldMk xmlns:pc="http://schemas.microsoft.com/office/powerpoint/2013/main/command" cId="3771970659" sldId="2147480016"/>
      <ac:spMk id="5" creationId="{9CDCC9B6-B4DE-C422-68B8-210E4D36BF68}"/>
      <ac:txMk cp="0" len="21">
        <ac:context len="22" hash="329942926"/>
      </ac:txMk>
    </ac:txMkLst>
    <p188:pos x="275617" y="124297"/>
    <p188:txBody>
      <a:bodyPr/>
      <a:lstStyle/>
      <a:p>
        <a:r>
          <a:rPr lang="en-US"/>
          <a:t>[@SINGH Neil] I made a couple of small tweaks to make the content appropriate for both and internal and external audience. Can you please review and make sure everything is correct?</a:t>
        </a:r>
      </a:p>
    </p188:txBody>
    <p188:extLst>
      <p:ext xmlns:p="http://schemas.openxmlformats.org/presentationml/2006/main" uri="{5BB2D875-25FF-4072-B9AC-8F64D62656EB}">
        <p228:taskDetails xmlns:p228="http://schemas.microsoft.com/office/powerpoint/2022/08/main">
          <p228:history>
            <p228:event time="2025-03-03T15:10:34.906" id="{DBBC53E2-3E6E-4C55-9C77-63F48FC275A4}">
              <p228:atrbtn authorId="{071573D1-A2A7-E038-8704-9564E226CF54}"/>
              <p228:anchr>
                <p228:comment id="{1C058C2A-028D-4984-81B6-0BF0FA8CE2F1}"/>
              </p228:anchr>
              <p228:add/>
            </p228:event>
            <p228:event time="2025-03-03T15:10:34.906" id="{B7F95DCB-297E-41A4-A47A-41E9561766E2}">
              <p228:atrbtn authorId="{071573D1-A2A7-E038-8704-9564E226CF54}"/>
              <p228:anchr>
                <p228:comment id="{1C058C2A-028D-4984-81B6-0BF0FA8CE2F1}"/>
              </p228:anchr>
              <p228:asgn authorId="{75052204-EC61-72B5-F006-F2AF70721701}"/>
            </p228:event>
            <p228:event time="2025-03-03T15:10:34.906" id="{BC75455E-1FBD-4752-91B7-E48083BB5759}">
              <p228:atrbtn authorId="{071573D1-A2A7-E038-8704-9564E226CF54}"/>
              <p228:anchr>
                <p228:comment id="{1C058C2A-028D-4984-81B6-0BF0FA8CE2F1}"/>
              </p228:anchr>
              <p228:title val="@SINGH Neil I made a couple of small tweaks to make the content appropriate for both and internal and external audience. Can you please review and make sure everything is correct?"/>
            </p228:event>
            <p228:event time="2025-03-03T15:10:34.906" id="{504DC2C8-5CB7-4CA0-8D2A-08D1B3E22F02}">
              <p228:atrbtn authorId="{071573D1-A2A7-E038-8704-9564E226CF54}"/>
              <p228:anchr>
                <p228:comment id="{1C058C2A-028D-4984-81B6-0BF0FA8CE2F1}"/>
              </p228:anchr>
              <p228:date stDt="2025-03-03T15:10:34.906" endDt="2025-03-03T15:10:34.906"/>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D1D64-152D-8942-A291-AB8F19F1B6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8BC134E-4E25-8D4D-807E-B00F55B756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B44301A-4753-6645-97C6-72DF042616BE}" type="datetimeFigureOut">
              <a:rPr lang="en-US"/>
              <a:pPr>
                <a:defRPr/>
              </a:pPr>
              <a:t>2/12/26</a:t>
            </a:fld>
            <a:endParaRPr lang="en-US"/>
          </a:p>
        </p:txBody>
      </p:sp>
      <p:sp>
        <p:nvSpPr>
          <p:cNvPr id="4" name="Footer Placeholder 3">
            <a:extLst>
              <a:ext uri="{FF2B5EF4-FFF2-40B4-BE49-F238E27FC236}">
                <a16:creationId xmlns:a16="http://schemas.microsoft.com/office/drawing/2014/main" id="{77FDA265-C8CA-8947-A51D-E437ED277D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Confidential</a:t>
            </a:r>
          </a:p>
        </p:txBody>
      </p:sp>
      <p:sp>
        <p:nvSpPr>
          <p:cNvPr id="5" name="Slide Number Placeholder 4">
            <a:extLst>
              <a:ext uri="{FF2B5EF4-FFF2-40B4-BE49-F238E27FC236}">
                <a16:creationId xmlns:a16="http://schemas.microsoft.com/office/drawing/2014/main" id="{A24358D7-A3D0-2946-A0D9-C7223EED46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8522FD96-EF8C-2843-9DF9-9083BA6B759F}"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0A3922-9F4F-B946-A8BC-758F14BC03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4E4D5A0-8049-B042-84C2-2AB19B32386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94601CA-06AA-DC49-89FC-CB5FAD0BA10A}" type="datetimeFigureOut">
              <a:rPr lang="en-US"/>
              <a:pPr>
                <a:defRPr/>
              </a:pPr>
              <a:t>2/12/26</a:t>
            </a:fld>
            <a:endParaRPr lang="en-US"/>
          </a:p>
        </p:txBody>
      </p:sp>
      <p:sp>
        <p:nvSpPr>
          <p:cNvPr id="4" name="Slide Image Placeholder 3">
            <a:extLst>
              <a:ext uri="{FF2B5EF4-FFF2-40B4-BE49-F238E27FC236}">
                <a16:creationId xmlns:a16="http://schemas.microsoft.com/office/drawing/2014/main" id="{E80FE5E0-7CE4-004A-826E-223847F808A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287BC48-C4F2-954C-A75C-23C3474C69C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03C2C33-BA07-A345-86C5-CC06852712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Confidential</a:t>
            </a:r>
          </a:p>
        </p:txBody>
      </p:sp>
      <p:sp>
        <p:nvSpPr>
          <p:cNvPr id="7" name="Slide Number Placeholder 6">
            <a:extLst>
              <a:ext uri="{FF2B5EF4-FFF2-40B4-BE49-F238E27FC236}">
                <a16:creationId xmlns:a16="http://schemas.microsoft.com/office/drawing/2014/main" id="{FF44561D-16D2-284A-A62D-2ED20BFEA58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EF9E43D-0595-554A-9483-79DE9C754639}" type="slidenum">
              <a:rPr lang="en-US"/>
              <a:pPr>
                <a:defRPr/>
              </a:pPr>
              <a:t>‹#›</a:t>
            </a:fld>
            <a:endParaRPr lang="en-US"/>
          </a:p>
        </p:txBody>
      </p:sp>
    </p:spTree>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Footer Placeholder 3"/>
          <p:cNvSpPr>
            <a:spLocks noGrp="1"/>
          </p:cNvSpPr>
          <p:nvPr>
            <p:ph type="ftr" sz="quarter" idx="4"/>
          </p:nvPr>
        </p:nvSpPr>
        <p:spPr/>
        <p:txBody>
          <a:bodyPr/>
          <a:lstStyle/>
          <a:p>
            <a:pPr>
              <a:defRPr/>
            </a:pPr>
            <a:r>
              <a:rPr lang="en-US"/>
              <a:t>Confidential</a:t>
            </a:r>
          </a:p>
        </p:txBody>
      </p:sp>
      <p:sp>
        <p:nvSpPr>
          <p:cNvPr id="5" name="Slide Number Placeholder 4"/>
          <p:cNvSpPr>
            <a:spLocks noGrp="1"/>
          </p:cNvSpPr>
          <p:nvPr>
            <p:ph type="sldNum" sz="quarter" idx="5"/>
          </p:nvPr>
        </p:nvSpPr>
        <p:spPr/>
        <p:txBody>
          <a:bodyPr/>
          <a:lstStyle/>
          <a:p>
            <a:pPr>
              <a:defRPr/>
            </a:pPr>
            <a:fld id="{AEF9E43D-0595-554A-9483-79DE9C754639}" type="slidenum">
              <a:rPr lang="en-US" smtClean="0"/>
              <a:pPr>
                <a:defRPr/>
              </a:pPr>
              <a:t>1</a:t>
            </a:fld>
            <a:endParaRPr lang="en-US"/>
          </a:p>
        </p:txBody>
      </p:sp>
    </p:spTree>
    <p:extLst>
      <p:ext uri="{BB962C8B-B14F-4D97-AF65-F5344CB8AC3E}">
        <p14:creationId xmlns:p14="http://schemas.microsoft.com/office/powerpoint/2010/main" val="2568733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Confidential</a:t>
            </a:r>
          </a:p>
        </p:txBody>
      </p:sp>
      <p:sp>
        <p:nvSpPr>
          <p:cNvPr id="5" name="Slide Number Placeholder 4"/>
          <p:cNvSpPr>
            <a:spLocks noGrp="1"/>
          </p:cNvSpPr>
          <p:nvPr>
            <p:ph type="sldNum" sz="quarter" idx="5"/>
          </p:nvPr>
        </p:nvSpPr>
        <p:spPr/>
        <p:txBody>
          <a:bodyPr/>
          <a:lstStyle/>
          <a:p>
            <a:pPr>
              <a:defRPr/>
            </a:pPr>
            <a:fld id="{AEF9E43D-0595-554A-9483-79DE9C754639}" type="slidenum">
              <a:rPr lang="en-US" smtClean="0"/>
              <a:pPr>
                <a:defRPr/>
              </a:pPr>
              <a:t>10</a:t>
            </a:fld>
            <a:endParaRPr lang="en-US"/>
          </a:p>
        </p:txBody>
      </p:sp>
    </p:spTree>
    <p:extLst>
      <p:ext uri="{BB962C8B-B14F-4D97-AF65-F5344CB8AC3E}">
        <p14:creationId xmlns:p14="http://schemas.microsoft.com/office/powerpoint/2010/main" val="290960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A506C-6BBE-7A8C-4D7A-D0632FCDC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2D5FE-3CE0-236B-D4F7-5DCC69542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4D6DB-B2EA-B604-F832-E43738201D41}"/>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oter Placeholder 3">
            <a:extLst>
              <a:ext uri="{FF2B5EF4-FFF2-40B4-BE49-F238E27FC236}">
                <a16:creationId xmlns:a16="http://schemas.microsoft.com/office/drawing/2014/main" id="{494A9C2C-9317-EDAC-EFD4-0BA70DEBB7BE}"/>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DE312323-9143-4225-C4DE-D019B3D04691}"/>
              </a:ext>
            </a:extLst>
          </p:cNvPr>
          <p:cNvSpPr>
            <a:spLocks noGrp="1"/>
          </p:cNvSpPr>
          <p:nvPr>
            <p:ph type="sldNum" sz="quarter" idx="5"/>
          </p:nvPr>
        </p:nvSpPr>
        <p:spPr/>
        <p:txBody>
          <a:bodyPr/>
          <a:lstStyle/>
          <a:p>
            <a:pPr>
              <a:defRPr/>
            </a:pPr>
            <a:fld id="{AEF9E43D-0595-554A-9483-79DE9C754639}" type="slidenum">
              <a:rPr lang="en-US" smtClean="0"/>
              <a:pPr>
                <a:defRPr/>
              </a:pPr>
              <a:t>11</a:t>
            </a:fld>
            <a:endParaRPr lang="en-US"/>
          </a:p>
        </p:txBody>
      </p:sp>
    </p:spTree>
    <p:extLst>
      <p:ext uri="{BB962C8B-B14F-4D97-AF65-F5344CB8AC3E}">
        <p14:creationId xmlns:p14="http://schemas.microsoft.com/office/powerpoint/2010/main" val="2379129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A7C90-5AF4-6508-B3E7-9F69E69AC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67465-9BF1-97EF-D2D2-AAF30F32D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429BE-7937-2823-256A-8E4BD9E1B2AF}"/>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D1F70B9-2114-87F2-B1B6-12D279996CD3}"/>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1CE2AF05-F172-2A9A-86C7-28376EB248CF}"/>
              </a:ext>
            </a:extLst>
          </p:cNvPr>
          <p:cNvSpPr>
            <a:spLocks noGrp="1"/>
          </p:cNvSpPr>
          <p:nvPr>
            <p:ph type="sldNum" sz="quarter" idx="5"/>
          </p:nvPr>
        </p:nvSpPr>
        <p:spPr/>
        <p:txBody>
          <a:bodyPr/>
          <a:lstStyle/>
          <a:p>
            <a:pPr>
              <a:defRPr/>
            </a:pPr>
            <a:fld id="{AEF9E43D-0595-554A-9483-79DE9C754639}" type="slidenum">
              <a:rPr lang="en-US" smtClean="0"/>
              <a:pPr>
                <a:defRPr/>
              </a:pPr>
              <a:t>12</a:t>
            </a:fld>
            <a:endParaRPr lang="en-US"/>
          </a:p>
        </p:txBody>
      </p:sp>
    </p:spTree>
    <p:extLst>
      <p:ext uri="{BB962C8B-B14F-4D97-AF65-F5344CB8AC3E}">
        <p14:creationId xmlns:p14="http://schemas.microsoft.com/office/powerpoint/2010/main" val="2728593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E9D16-3B81-DD99-55AA-733C81E53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DC3F0-8628-7D2D-7AF2-594EBBBFC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FE510-E630-FAF3-D9BD-71DCF66EE39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Footer Placeholder 3">
            <a:extLst>
              <a:ext uri="{FF2B5EF4-FFF2-40B4-BE49-F238E27FC236}">
                <a16:creationId xmlns:a16="http://schemas.microsoft.com/office/drawing/2014/main" id="{59CCEB40-BA60-99D1-AFB7-43E89A8DCA7A}"/>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E09CED00-8008-7B62-5233-36F85155CEED}"/>
              </a:ext>
            </a:extLst>
          </p:cNvPr>
          <p:cNvSpPr>
            <a:spLocks noGrp="1"/>
          </p:cNvSpPr>
          <p:nvPr>
            <p:ph type="sldNum" sz="quarter" idx="5"/>
          </p:nvPr>
        </p:nvSpPr>
        <p:spPr/>
        <p:txBody>
          <a:bodyPr/>
          <a:lstStyle/>
          <a:p>
            <a:pPr>
              <a:defRPr/>
            </a:pPr>
            <a:fld id="{AEF9E43D-0595-554A-9483-79DE9C754639}" type="slidenum">
              <a:rPr lang="en-US" smtClean="0"/>
              <a:pPr>
                <a:defRPr/>
              </a:pPr>
              <a:t>13</a:t>
            </a:fld>
            <a:endParaRPr lang="en-US"/>
          </a:p>
        </p:txBody>
      </p:sp>
    </p:spTree>
    <p:extLst>
      <p:ext uri="{BB962C8B-B14F-4D97-AF65-F5344CB8AC3E}">
        <p14:creationId xmlns:p14="http://schemas.microsoft.com/office/powerpoint/2010/main" val="176213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pPr>
              <a:defRPr/>
            </a:pPr>
            <a:r>
              <a:rPr lang="en-US"/>
              <a:t>Confidential</a:t>
            </a:r>
          </a:p>
        </p:txBody>
      </p:sp>
      <p:sp>
        <p:nvSpPr>
          <p:cNvPr id="5" name="Slide Number Placeholder 4"/>
          <p:cNvSpPr>
            <a:spLocks noGrp="1"/>
          </p:cNvSpPr>
          <p:nvPr>
            <p:ph type="sldNum" sz="quarter" idx="5"/>
          </p:nvPr>
        </p:nvSpPr>
        <p:spPr/>
        <p:txBody>
          <a:bodyPr/>
          <a:lstStyle/>
          <a:p>
            <a:pPr>
              <a:defRPr/>
            </a:pPr>
            <a:fld id="{AEF9E43D-0595-554A-9483-79DE9C754639}" type="slidenum">
              <a:rPr lang="en-US" smtClean="0"/>
              <a:pPr>
                <a:defRPr/>
              </a:pPr>
              <a:t>14</a:t>
            </a:fld>
            <a:endParaRPr lang="en-US"/>
          </a:p>
        </p:txBody>
      </p:sp>
    </p:spTree>
    <p:extLst>
      <p:ext uri="{BB962C8B-B14F-4D97-AF65-F5344CB8AC3E}">
        <p14:creationId xmlns:p14="http://schemas.microsoft.com/office/powerpoint/2010/main" val="137625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Confidential</a:t>
            </a:r>
          </a:p>
        </p:txBody>
      </p:sp>
      <p:sp>
        <p:nvSpPr>
          <p:cNvPr id="5" name="Slide Number Placeholder 4"/>
          <p:cNvSpPr>
            <a:spLocks noGrp="1"/>
          </p:cNvSpPr>
          <p:nvPr>
            <p:ph type="sldNum" sz="quarter" idx="5"/>
          </p:nvPr>
        </p:nvSpPr>
        <p:spPr/>
        <p:txBody>
          <a:bodyPr/>
          <a:lstStyle/>
          <a:p>
            <a:pPr>
              <a:defRPr/>
            </a:pPr>
            <a:fld id="{AEF9E43D-0595-554A-9483-79DE9C754639}" type="slidenum">
              <a:rPr lang="en-US" smtClean="0"/>
              <a:pPr>
                <a:defRPr/>
              </a:pPr>
              <a:t>15</a:t>
            </a:fld>
            <a:endParaRPr lang="en-US"/>
          </a:p>
        </p:txBody>
      </p:sp>
    </p:spTree>
    <p:extLst>
      <p:ext uri="{BB962C8B-B14F-4D97-AF65-F5344CB8AC3E}">
        <p14:creationId xmlns:p14="http://schemas.microsoft.com/office/powerpoint/2010/main" val="32066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0F546-C4ED-D860-0626-D23FC5943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2F927-098D-AA99-4216-BC5E9BAA4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3966C-4D11-ADD6-3292-89ACAD3BB314}"/>
              </a:ext>
            </a:extLst>
          </p:cNvPr>
          <p:cNvSpPr>
            <a:spLocks noGrp="1"/>
          </p:cNvSpPr>
          <p:nvPr>
            <p:ph type="body" idx="1"/>
          </p:nvPr>
        </p:nvSpPr>
        <p:spPr/>
        <p:txBody>
          <a:bodyPr/>
          <a:lstStyle/>
          <a:p>
            <a:pPr algn="l" rtl="0" fontAlgn="base">
              <a:lnSpc>
                <a:spcPts val="1564"/>
              </a:lnSpc>
            </a:pPr>
            <a:endParaRPr lang="en-US" sz="1800" b="0" i="0" dirty="0">
              <a:solidFill>
                <a:srgbClr val="000000"/>
              </a:solidFill>
              <a:effectLst/>
              <a:latin typeface="Aptos" panose="020B0004020202020204" pitchFamily="34" charset="0"/>
            </a:endParaRPr>
          </a:p>
        </p:txBody>
      </p:sp>
      <p:sp>
        <p:nvSpPr>
          <p:cNvPr id="4" name="Footer Placeholder 3">
            <a:extLst>
              <a:ext uri="{FF2B5EF4-FFF2-40B4-BE49-F238E27FC236}">
                <a16:creationId xmlns:a16="http://schemas.microsoft.com/office/drawing/2014/main" id="{82B4F290-768C-FBBC-A93A-C08E7DEC4855}"/>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FDFBAA14-8815-DACF-DE86-625A3425AA41}"/>
              </a:ext>
            </a:extLst>
          </p:cNvPr>
          <p:cNvSpPr>
            <a:spLocks noGrp="1"/>
          </p:cNvSpPr>
          <p:nvPr>
            <p:ph type="sldNum" sz="quarter" idx="5"/>
          </p:nvPr>
        </p:nvSpPr>
        <p:spPr/>
        <p:txBody>
          <a:bodyPr/>
          <a:lstStyle/>
          <a:p>
            <a:pPr>
              <a:defRPr/>
            </a:pPr>
            <a:fld id="{AEF9E43D-0595-554A-9483-79DE9C754639}" type="slidenum">
              <a:rPr lang="en-US" smtClean="0"/>
              <a:pPr>
                <a:defRPr/>
              </a:pPr>
              <a:t>16</a:t>
            </a:fld>
            <a:endParaRPr lang="en-US"/>
          </a:p>
        </p:txBody>
      </p:sp>
    </p:spTree>
    <p:extLst>
      <p:ext uri="{BB962C8B-B14F-4D97-AF65-F5344CB8AC3E}">
        <p14:creationId xmlns:p14="http://schemas.microsoft.com/office/powerpoint/2010/main" val="3488770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094B5-2F2D-EE52-D66D-13963443C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1B3DE-1C90-DD39-732D-EBC129190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37657-B1F9-005F-EB66-A7CD6D420CC8}"/>
              </a:ext>
            </a:extLst>
          </p:cNvPr>
          <p:cNvSpPr>
            <a:spLocks noGrp="1"/>
          </p:cNvSpPr>
          <p:nvPr>
            <p:ph type="body" idx="1"/>
          </p:nvPr>
        </p:nvSpPr>
        <p:spPr/>
        <p:txBody>
          <a:bodyPr/>
          <a:lstStyle/>
          <a:p>
            <a:pPr algn="l" rtl="0" fontAlgn="base">
              <a:lnSpc>
                <a:spcPts val="1564"/>
              </a:lnSpc>
            </a:pPr>
            <a:endParaRPr lang="en-US" sz="1800" b="0" i="0" dirty="0">
              <a:solidFill>
                <a:srgbClr val="000000"/>
              </a:solidFill>
              <a:effectLst/>
              <a:latin typeface="Aptos" panose="020B0004020202020204" pitchFamily="34" charset="0"/>
            </a:endParaRPr>
          </a:p>
          <a:p>
            <a:pPr algn="l" rtl="0" fontAlgn="base">
              <a:lnSpc>
                <a:spcPts val="1564"/>
              </a:lnSpc>
            </a:pPr>
            <a:endParaRPr lang="en-US" sz="1800" b="0" i="0" dirty="0">
              <a:solidFill>
                <a:srgbClr val="000000"/>
              </a:solidFill>
              <a:effectLst/>
              <a:latin typeface="Aptos" panose="020B0004020202020204" pitchFamily="34" charset="0"/>
            </a:endParaRPr>
          </a:p>
        </p:txBody>
      </p:sp>
      <p:sp>
        <p:nvSpPr>
          <p:cNvPr id="4" name="Footer Placeholder 3">
            <a:extLst>
              <a:ext uri="{FF2B5EF4-FFF2-40B4-BE49-F238E27FC236}">
                <a16:creationId xmlns:a16="http://schemas.microsoft.com/office/drawing/2014/main" id="{EB1D3D45-125E-1955-D56A-058A2CDC5E26}"/>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CBD118C2-7522-19F4-38C6-360A4674C009}"/>
              </a:ext>
            </a:extLst>
          </p:cNvPr>
          <p:cNvSpPr>
            <a:spLocks noGrp="1"/>
          </p:cNvSpPr>
          <p:nvPr>
            <p:ph type="sldNum" sz="quarter" idx="5"/>
          </p:nvPr>
        </p:nvSpPr>
        <p:spPr/>
        <p:txBody>
          <a:bodyPr/>
          <a:lstStyle/>
          <a:p>
            <a:pPr>
              <a:defRPr/>
            </a:pPr>
            <a:fld id="{AEF9E43D-0595-554A-9483-79DE9C754639}" type="slidenum">
              <a:rPr lang="en-US" smtClean="0"/>
              <a:pPr>
                <a:defRPr/>
              </a:pPr>
              <a:t>17</a:t>
            </a:fld>
            <a:endParaRPr lang="en-US"/>
          </a:p>
        </p:txBody>
      </p:sp>
    </p:spTree>
    <p:extLst>
      <p:ext uri="{BB962C8B-B14F-4D97-AF65-F5344CB8AC3E}">
        <p14:creationId xmlns:p14="http://schemas.microsoft.com/office/powerpoint/2010/main" val="301355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D34C5-1E20-98A9-36FF-AA3BFC707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B9D46-E1D5-88A6-6575-E20631B1C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1052E-3F99-42C8-68C8-E2DCCBEF3ACA}"/>
              </a:ext>
            </a:extLst>
          </p:cNvPr>
          <p:cNvSpPr>
            <a:spLocks noGrp="1"/>
          </p:cNvSpPr>
          <p:nvPr>
            <p:ph type="body" idx="1"/>
          </p:nvPr>
        </p:nvSpPr>
        <p:spPr/>
        <p:txBody>
          <a:bodyPr/>
          <a:lstStyle/>
          <a:p>
            <a:pPr algn="l" rtl="0" fontAlgn="base">
              <a:lnSpc>
                <a:spcPts val="1564"/>
              </a:lnSpc>
            </a:pPr>
            <a:endParaRPr lang="en-US" sz="1800" b="0" i="0" dirty="0">
              <a:solidFill>
                <a:srgbClr val="000000"/>
              </a:solidFill>
              <a:effectLst/>
              <a:latin typeface="Aptos" panose="020B0004020202020204" pitchFamily="34" charset="0"/>
            </a:endParaRPr>
          </a:p>
        </p:txBody>
      </p:sp>
      <p:sp>
        <p:nvSpPr>
          <p:cNvPr id="4" name="Footer Placeholder 3">
            <a:extLst>
              <a:ext uri="{FF2B5EF4-FFF2-40B4-BE49-F238E27FC236}">
                <a16:creationId xmlns:a16="http://schemas.microsoft.com/office/drawing/2014/main" id="{CE0BEF66-7C45-1575-9878-FF2850C453FE}"/>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A249C18A-1331-62DD-C4A5-921A955DC63D}"/>
              </a:ext>
            </a:extLst>
          </p:cNvPr>
          <p:cNvSpPr>
            <a:spLocks noGrp="1"/>
          </p:cNvSpPr>
          <p:nvPr>
            <p:ph type="sldNum" sz="quarter" idx="5"/>
          </p:nvPr>
        </p:nvSpPr>
        <p:spPr/>
        <p:txBody>
          <a:bodyPr/>
          <a:lstStyle/>
          <a:p>
            <a:pPr>
              <a:defRPr/>
            </a:pPr>
            <a:fld id="{AEF9E43D-0595-554A-9483-79DE9C754639}" type="slidenum">
              <a:rPr lang="en-US" smtClean="0"/>
              <a:pPr>
                <a:defRPr/>
              </a:pPr>
              <a:t>18</a:t>
            </a:fld>
            <a:endParaRPr lang="en-US"/>
          </a:p>
        </p:txBody>
      </p:sp>
    </p:spTree>
    <p:extLst>
      <p:ext uri="{BB962C8B-B14F-4D97-AF65-F5344CB8AC3E}">
        <p14:creationId xmlns:p14="http://schemas.microsoft.com/office/powerpoint/2010/main" val="2555269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0D302-B76D-C1DF-2E0F-BC5D53CCC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C286C-C2FB-42A8-AD7F-3BE2ABB85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CE128-F4C5-4969-BC57-2184375C1717}"/>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21A62774-8472-8187-D6FA-B68CF7E2010C}"/>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EA7017CE-A424-802D-B03E-E5E04E9502EB}"/>
              </a:ext>
            </a:extLst>
          </p:cNvPr>
          <p:cNvSpPr>
            <a:spLocks noGrp="1"/>
          </p:cNvSpPr>
          <p:nvPr>
            <p:ph type="sldNum" sz="quarter" idx="5"/>
          </p:nvPr>
        </p:nvSpPr>
        <p:spPr/>
        <p:txBody>
          <a:bodyPr/>
          <a:lstStyle/>
          <a:p>
            <a:pPr>
              <a:defRPr/>
            </a:pPr>
            <a:fld id="{AEF9E43D-0595-554A-9483-79DE9C754639}" type="slidenum">
              <a:rPr lang="en-US" smtClean="0"/>
              <a:pPr>
                <a:defRPr/>
              </a:pPr>
              <a:t>19</a:t>
            </a:fld>
            <a:endParaRPr lang="en-US"/>
          </a:p>
        </p:txBody>
      </p:sp>
    </p:spTree>
    <p:extLst>
      <p:ext uri="{BB962C8B-B14F-4D97-AF65-F5344CB8AC3E}">
        <p14:creationId xmlns:p14="http://schemas.microsoft.com/office/powerpoint/2010/main" val="2285905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AC0B0-40BA-3237-7D88-CD9392354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986D3-9734-142B-2FF3-BA3501AB8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E50DA3-F7FE-1ECD-E789-2FE2991A14B2}"/>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9CAFAFA-D5EA-DC33-4412-8AC3B695544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a:extLst>
              <a:ext uri="{FF2B5EF4-FFF2-40B4-BE49-F238E27FC236}">
                <a16:creationId xmlns:a16="http://schemas.microsoft.com/office/drawing/2014/main" id="{19860186-BBC2-2F3A-175A-8EBF1A4889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9E43D-0595-554A-9483-79DE9C7546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0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1353-6C6E-C43F-99E1-4B3F9B2C9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67B8F-AF36-8A7C-99BB-02A43DF0A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478F7-5A08-9E17-AE88-55CE002B012C}"/>
              </a:ext>
            </a:extLst>
          </p:cNvPr>
          <p:cNvSpPr>
            <a:spLocks noGrp="1"/>
          </p:cNvSpPr>
          <p:nvPr>
            <p:ph type="body" idx="1"/>
          </p:nvPr>
        </p:nvSpPr>
        <p:spPr/>
        <p:txBody>
          <a:bodyPr/>
          <a:lstStyle/>
          <a:p>
            <a:pPr algn="l" rtl="0" fontAlgn="base">
              <a:lnSpc>
                <a:spcPts val="1564"/>
              </a:lnSpc>
            </a:pPr>
            <a:endParaRPr lang="en-US" sz="1800" b="0" i="0" dirty="0">
              <a:solidFill>
                <a:srgbClr val="000000"/>
              </a:solidFill>
              <a:effectLst/>
              <a:latin typeface="Aptos" panose="020B0004020202020204" pitchFamily="34" charset="0"/>
            </a:endParaRPr>
          </a:p>
          <a:p>
            <a:pPr algn="l" rtl="0" fontAlgn="base">
              <a:lnSpc>
                <a:spcPts val="1564"/>
              </a:lnSpc>
            </a:pPr>
            <a:endParaRPr lang="en-US" sz="2800" b="0" i="0" dirty="0">
              <a:solidFill>
                <a:srgbClr val="000000"/>
              </a:solidFill>
              <a:effectLst/>
              <a:latin typeface="Segoe UI" panose="020B0502040204020203" pitchFamily="34" charset="0"/>
            </a:endParaRPr>
          </a:p>
        </p:txBody>
      </p:sp>
      <p:sp>
        <p:nvSpPr>
          <p:cNvPr id="4" name="Footer Placeholder 3">
            <a:extLst>
              <a:ext uri="{FF2B5EF4-FFF2-40B4-BE49-F238E27FC236}">
                <a16:creationId xmlns:a16="http://schemas.microsoft.com/office/drawing/2014/main" id="{F4360C45-D9B8-D988-96C5-1D660B1258E4}"/>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43E3C998-BD7A-FB72-2B40-3B0840A30681}"/>
              </a:ext>
            </a:extLst>
          </p:cNvPr>
          <p:cNvSpPr>
            <a:spLocks noGrp="1"/>
          </p:cNvSpPr>
          <p:nvPr>
            <p:ph type="sldNum" sz="quarter" idx="5"/>
          </p:nvPr>
        </p:nvSpPr>
        <p:spPr/>
        <p:txBody>
          <a:bodyPr/>
          <a:lstStyle/>
          <a:p>
            <a:pPr>
              <a:defRPr/>
            </a:pPr>
            <a:fld id="{AEF9E43D-0595-554A-9483-79DE9C754639}" type="slidenum">
              <a:rPr lang="en-US" smtClean="0"/>
              <a:pPr>
                <a:defRPr/>
              </a:pPr>
              <a:t>20</a:t>
            </a:fld>
            <a:endParaRPr lang="en-US"/>
          </a:p>
        </p:txBody>
      </p:sp>
    </p:spTree>
    <p:extLst>
      <p:ext uri="{BB962C8B-B14F-4D97-AF65-F5344CB8AC3E}">
        <p14:creationId xmlns:p14="http://schemas.microsoft.com/office/powerpoint/2010/main" val="31937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B819F-77E5-B93A-ACB7-745F3A224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1AA93-29B4-97DE-22E4-F9F21AB53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86580-197B-E911-9F03-25A3096FD791}"/>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Footer Placeholder 3">
            <a:extLst>
              <a:ext uri="{FF2B5EF4-FFF2-40B4-BE49-F238E27FC236}">
                <a16:creationId xmlns:a16="http://schemas.microsoft.com/office/drawing/2014/main" id="{93D2E443-7247-63EF-859E-30286ED317B1}"/>
              </a:ext>
            </a:extLst>
          </p:cNvPr>
          <p:cNvSpPr>
            <a:spLocks noGrp="1"/>
          </p:cNvSpPr>
          <p:nvPr>
            <p:ph type="ftr" sz="quarter" idx="4"/>
          </p:nvPr>
        </p:nvSpPr>
        <p:spPr/>
        <p:txBody>
          <a:bodyPr/>
          <a:lstStyle/>
          <a:p>
            <a:pPr>
              <a:defRPr/>
            </a:pPr>
            <a:r>
              <a:rPr lang="en-US"/>
              <a:t>Confidential</a:t>
            </a:r>
          </a:p>
        </p:txBody>
      </p:sp>
      <p:sp>
        <p:nvSpPr>
          <p:cNvPr id="5" name="Slide Number Placeholder 4">
            <a:extLst>
              <a:ext uri="{FF2B5EF4-FFF2-40B4-BE49-F238E27FC236}">
                <a16:creationId xmlns:a16="http://schemas.microsoft.com/office/drawing/2014/main" id="{F3AD4A7E-0DA5-58AA-1B7C-3EFC82ADF527}"/>
              </a:ext>
            </a:extLst>
          </p:cNvPr>
          <p:cNvSpPr>
            <a:spLocks noGrp="1"/>
          </p:cNvSpPr>
          <p:nvPr>
            <p:ph type="sldNum" sz="quarter" idx="5"/>
          </p:nvPr>
        </p:nvSpPr>
        <p:spPr/>
        <p:txBody>
          <a:bodyPr/>
          <a:lstStyle/>
          <a:p>
            <a:pPr>
              <a:defRPr/>
            </a:pPr>
            <a:fld id="{AEF9E43D-0595-554A-9483-79DE9C754639}" type="slidenum">
              <a:rPr lang="en-US" smtClean="0"/>
              <a:pPr>
                <a:defRPr/>
              </a:pPr>
              <a:t>21</a:t>
            </a:fld>
            <a:endParaRPr lang="en-US"/>
          </a:p>
        </p:txBody>
      </p:sp>
    </p:spTree>
    <p:extLst>
      <p:ext uri="{BB962C8B-B14F-4D97-AF65-F5344CB8AC3E}">
        <p14:creationId xmlns:p14="http://schemas.microsoft.com/office/powerpoint/2010/main" val="1820861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C5EC-6848-0745-6775-43EC1F609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8E3DC-2C73-65ED-0041-4E62F75AF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64667-B2FC-E112-BEC2-8C61841EA07D}"/>
              </a:ext>
            </a:extLst>
          </p:cNvPr>
          <p:cNvSpPr>
            <a:spLocks noGrp="1"/>
          </p:cNvSpPr>
          <p:nvPr>
            <p:ph type="body" idx="1"/>
          </p:nvPr>
        </p:nvSpPr>
        <p:spPr/>
        <p:txBody>
          <a:bodyPr/>
          <a:lstStyle/>
          <a:p>
            <a:pPr algn="l" rtl="0" fontAlgn="base">
              <a:lnSpc>
                <a:spcPts val="1564"/>
              </a:lnSpc>
              <a:spcAft>
                <a:spcPts val="800"/>
              </a:spcAft>
            </a:pPr>
            <a:endParaRPr lang="en-US" sz="1200" b="0" i="0" dirty="0">
              <a:solidFill>
                <a:srgbClr val="000000"/>
              </a:solidFill>
              <a:effectLst/>
              <a:latin typeface="Aptos" panose="020B0004020202020204" pitchFamily="34" charset="0"/>
            </a:endParaRPr>
          </a:p>
        </p:txBody>
      </p:sp>
      <p:sp>
        <p:nvSpPr>
          <p:cNvPr id="4" name="Footer Placeholder 3">
            <a:extLst>
              <a:ext uri="{FF2B5EF4-FFF2-40B4-BE49-F238E27FC236}">
                <a16:creationId xmlns:a16="http://schemas.microsoft.com/office/drawing/2014/main" id="{6FC85876-6F2F-B0E8-5158-94457AE16AA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a:extLst>
              <a:ext uri="{FF2B5EF4-FFF2-40B4-BE49-F238E27FC236}">
                <a16:creationId xmlns:a16="http://schemas.microsoft.com/office/drawing/2014/main" id="{249FF437-BA74-BA99-F9B7-9494CC4057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9E43D-0595-554A-9483-79DE9C7546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135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D6B4A-D09D-A676-0211-6E53D021A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3C9B4-DDAA-E0D3-A2D7-79D362A29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4CB53-4ECE-408B-A7EA-90059F83BE09}"/>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6A85EDC5-CCF4-8A46-F81D-97466FA432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046B5-B7F8-4DA1-B631-B01F287D695D}"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78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046B5-B7F8-4DA1-B631-B01F287D695D}"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93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4B9FF-A90E-6A8F-6254-59EF1A05C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A92CE-8457-D695-8B31-D8E5A19B0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8FEFB-753C-9BFE-60E5-31441105AF1E}"/>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6F839409-A24D-1D4D-E1F1-105742B3EC9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a:extLst>
              <a:ext uri="{FF2B5EF4-FFF2-40B4-BE49-F238E27FC236}">
                <a16:creationId xmlns:a16="http://schemas.microsoft.com/office/drawing/2014/main" id="{BFE6D83A-36A0-1D05-64BE-01E58D124E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9E43D-0595-554A-9483-79DE9C7546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E6B99-D825-D089-21FF-44DB11FFF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6FE3C-3A84-2B2A-C563-49C055731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17F8B-BFCB-84EE-D7F8-8B796E195C61}"/>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3C0FFAFF-4A6B-8089-DFF2-C4F7914F9C9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a:extLst>
              <a:ext uri="{FF2B5EF4-FFF2-40B4-BE49-F238E27FC236}">
                <a16:creationId xmlns:a16="http://schemas.microsoft.com/office/drawing/2014/main" id="{06CE7D47-AAC6-F993-15FE-4A55A9B3A7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9E43D-0595-554A-9483-79DE9C7546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75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C6E2B-38F6-91DA-F346-29A8ACC88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6CFA0-AC0E-884F-4F9A-D2097F9ED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8B43C-68A2-0FEA-B82B-22CE6E8065CE}"/>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oter Placeholder 3">
            <a:extLst>
              <a:ext uri="{FF2B5EF4-FFF2-40B4-BE49-F238E27FC236}">
                <a16:creationId xmlns:a16="http://schemas.microsoft.com/office/drawing/2014/main" id="{A6393A6D-189F-62EC-EEA9-2F1CE95B086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a:extLst>
              <a:ext uri="{FF2B5EF4-FFF2-40B4-BE49-F238E27FC236}">
                <a16:creationId xmlns:a16="http://schemas.microsoft.com/office/drawing/2014/main" id="{28E9B43E-52EA-9BAA-504F-69E16D64A6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9E43D-0595-554A-9483-79DE9C7546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57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Footer Placeholder 3"/>
          <p:cNvSpPr>
            <a:spLocks noGrp="1"/>
          </p:cNvSpPr>
          <p:nvPr>
            <p:ph type="ftr" sz="quarter" idx="4"/>
          </p:nvPr>
        </p:nvSpPr>
        <p:spPr/>
        <p:txBody>
          <a:bodyPr/>
          <a:lstStyle/>
          <a:p>
            <a:pPr>
              <a:defRPr/>
            </a:pPr>
            <a:r>
              <a:rPr lang="en-US"/>
              <a:t>Confidential</a:t>
            </a:r>
          </a:p>
        </p:txBody>
      </p:sp>
      <p:sp>
        <p:nvSpPr>
          <p:cNvPr id="5" name="Slide Number Placeholder 4"/>
          <p:cNvSpPr>
            <a:spLocks noGrp="1"/>
          </p:cNvSpPr>
          <p:nvPr>
            <p:ph type="sldNum" sz="quarter" idx="5"/>
          </p:nvPr>
        </p:nvSpPr>
        <p:spPr/>
        <p:txBody>
          <a:bodyPr/>
          <a:lstStyle/>
          <a:p>
            <a:pPr>
              <a:defRPr/>
            </a:pPr>
            <a:fld id="{AEF9E43D-0595-554A-9483-79DE9C754639}" type="slidenum">
              <a:rPr lang="en-US" smtClean="0"/>
              <a:pPr>
                <a:defRPr/>
              </a:pPr>
              <a:t>7</a:t>
            </a:fld>
            <a:endParaRPr lang="en-US"/>
          </a:p>
        </p:txBody>
      </p:sp>
    </p:spTree>
    <p:extLst>
      <p:ext uri="{BB962C8B-B14F-4D97-AF65-F5344CB8AC3E}">
        <p14:creationId xmlns:p14="http://schemas.microsoft.com/office/powerpoint/2010/main" val="104368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pPr>
              <a:defRPr/>
            </a:pPr>
            <a:r>
              <a:rPr lang="en-US"/>
              <a:t>Confidential</a:t>
            </a:r>
          </a:p>
        </p:txBody>
      </p:sp>
      <p:sp>
        <p:nvSpPr>
          <p:cNvPr id="5" name="Slide Number Placeholder 4"/>
          <p:cNvSpPr>
            <a:spLocks noGrp="1"/>
          </p:cNvSpPr>
          <p:nvPr>
            <p:ph type="sldNum" sz="quarter" idx="5"/>
          </p:nvPr>
        </p:nvSpPr>
        <p:spPr/>
        <p:txBody>
          <a:bodyPr/>
          <a:lstStyle/>
          <a:p>
            <a:pPr>
              <a:defRPr/>
            </a:pPr>
            <a:fld id="{AEF9E43D-0595-554A-9483-79DE9C754639}" type="slidenum">
              <a:rPr lang="en-US" smtClean="0"/>
              <a:pPr>
                <a:defRPr/>
              </a:pPr>
              <a:t>8</a:t>
            </a:fld>
            <a:endParaRPr lang="en-US"/>
          </a:p>
        </p:txBody>
      </p:sp>
    </p:spTree>
    <p:extLst>
      <p:ext uri="{BB962C8B-B14F-4D97-AF65-F5344CB8AC3E}">
        <p14:creationId xmlns:p14="http://schemas.microsoft.com/office/powerpoint/2010/main" val="1206702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pPr>
            <a:endParaRPr lang="en-US" sz="1200" b="1" i="0" dirty="0">
              <a:solidFill>
                <a:srgbClr val="000000"/>
              </a:solidFill>
              <a:effectLst/>
              <a:latin typeface="Aptos" panose="020B0004020202020204" pitchFamily="34" charset="0"/>
            </a:endParaRPr>
          </a:p>
          <a:p>
            <a:pPr algn="l" rtl="0" fontAlgn="base">
              <a:lnSpc>
                <a:spcPts val="1564"/>
              </a:lnSpc>
            </a:pPr>
            <a:endParaRPr lang="en-US" sz="1800" b="0" i="0" dirty="0">
              <a:solidFill>
                <a:srgbClr val="000000"/>
              </a:solidFill>
              <a:effectLst/>
              <a:latin typeface="Segoe UI" panose="020B0502040204020203" pitchFamily="34" charset="0"/>
            </a:endParaRPr>
          </a:p>
          <a:p>
            <a:pPr algn="l" rtl="0" fontAlgn="base">
              <a:lnSpc>
                <a:spcPts val="1564"/>
              </a:lnSpc>
            </a:pPr>
            <a:r>
              <a:rPr lang="en-US" sz="1200" b="0" i="0" dirty="0">
                <a:solidFill>
                  <a:srgbClr val="000000"/>
                </a:solidFill>
                <a:effectLst/>
                <a:latin typeface="Aptos" panose="020B0004020202020204" pitchFamily="34" charset="0"/>
              </a:rPr>
              <a:t> </a:t>
            </a:r>
            <a:endParaRPr lang="en-US" sz="1800" b="0" i="0" dirty="0">
              <a:solidFill>
                <a:srgbClr val="000000"/>
              </a:solidFill>
              <a:effectLst/>
              <a:latin typeface="Segoe UI" panose="020B0502040204020203" pitchFamily="34" charset="0"/>
            </a:endParaRPr>
          </a:p>
          <a:p>
            <a:pPr algn="l" rtl="0" fontAlgn="base">
              <a:lnSpc>
                <a:spcPts val="1564"/>
              </a:lnSpc>
            </a:pPr>
            <a:r>
              <a:rPr lang="en-US" sz="1200" b="0" i="0" dirty="0">
                <a:solidFill>
                  <a:srgbClr val="000000"/>
                </a:solidFill>
                <a:effectLst/>
                <a:latin typeface="Aptos" panose="020B0004020202020204" pitchFamily="34" charset="0"/>
              </a:rPr>
              <a:t> </a:t>
            </a:r>
            <a:endParaRPr lang="en-US" sz="1800" b="0" i="0" dirty="0">
              <a:solidFill>
                <a:srgbClr val="000000"/>
              </a:solidFill>
              <a:effectLst/>
              <a:latin typeface="Segoe UI" panose="020B0502040204020203"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a:t>Confidential</a:t>
            </a:r>
          </a:p>
        </p:txBody>
      </p:sp>
      <p:sp>
        <p:nvSpPr>
          <p:cNvPr id="5" name="Slide Number Placeholder 4"/>
          <p:cNvSpPr>
            <a:spLocks noGrp="1"/>
          </p:cNvSpPr>
          <p:nvPr>
            <p:ph type="sldNum" sz="quarter" idx="5"/>
          </p:nvPr>
        </p:nvSpPr>
        <p:spPr/>
        <p:txBody>
          <a:bodyPr/>
          <a:lstStyle/>
          <a:p>
            <a:pPr>
              <a:defRPr/>
            </a:pPr>
            <a:fld id="{AEF9E43D-0595-554A-9483-79DE9C754639}" type="slidenum">
              <a:rPr lang="en-US" smtClean="0"/>
              <a:pPr>
                <a:defRPr/>
              </a:pPr>
              <a:t>9</a:t>
            </a:fld>
            <a:endParaRPr lang="en-US"/>
          </a:p>
        </p:txBody>
      </p:sp>
    </p:spTree>
    <p:extLst>
      <p:ext uri="{BB962C8B-B14F-4D97-AF65-F5344CB8AC3E}">
        <p14:creationId xmlns:p14="http://schemas.microsoft.com/office/powerpoint/2010/main" val="2890777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A50D4A2-1A2F-0E4E-9E02-E126ADE61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3BA208-BAD1-404F-9D35-8BDC634DD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7"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5247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152AA-F941-F248-AA47-971C17608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F026AEBE-3758-2042-A57C-526AD2F03F7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8"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89116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1C8EA3AF-89AB-A74F-8A5F-ACD3F6044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8116224A-A10D-2A43-AFED-7226BB9EDDA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3537634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39D9E-FEBC-A546-B283-04E1E5CB7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87B80B9E-E90A-F446-B05E-E8D3827924D3}"/>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8"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58865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ED70ECC-4ED9-9C4B-8556-696D58B40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665272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reaker 3 with Im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B50828-CA2B-0D4B-AD42-D12FEC51F3F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4067810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reaker 3 with Image">
    <p:spTree>
      <p:nvGrpSpPr>
        <p:cNvPr id="1" name=""/>
        <p:cNvGrpSpPr/>
        <p:nvPr/>
      </p:nvGrpSpPr>
      <p:grpSpPr>
        <a:xfrm>
          <a:off x="0" y="0"/>
          <a:ext cx="0" cy="0"/>
          <a:chOff x="0" y="0"/>
          <a:chExt cx="0" cy="0"/>
        </a:xfrm>
      </p:grpSpPr>
      <p:pic>
        <p:nvPicPr>
          <p:cNvPr id="3" name="Picture 2" descr="A picture containing kite, clear, day, bright&#10;&#10;Description automatically generated">
            <a:extLst>
              <a:ext uri="{FF2B5EF4-FFF2-40B4-BE49-F238E27FC236}">
                <a16:creationId xmlns:a16="http://schemas.microsoft.com/office/drawing/2014/main" id="{ED7D42D9-8E41-A046-A259-81D9AE7835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074990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reaker 3 with Im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EB8D5A6-2BCA-D44F-9BF8-1D044ECECEE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42187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reaker 3 with Image">
    <p:spTree>
      <p:nvGrpSpPr>
        <p:cNvPr id="1" name=""/>
        <p:cNvGrpSpPr/>
        <p:nvPr/>
      </p:nvGrpSpPr>
      <p:grpSpPr>
        <a:xfrm>
          <a:off x="0" y="0"/>
          <a:ext cx="0" cy="0"/>
          <a:chOff x="0" y="0"/>
          <a:chExt cx="0" cy="0"/>
        </a:xfrm>
      </p:grpSpPr>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8" name="Picture 7">
            <a:extLst>
              <a:ext uri="{FF2B5EF4-FFF2-40B4-BE49-F238E27FC236}">
                <a16:creationId xmlns:a16="http://schemas.microsoft.com/office/drawing/2014/main" id="{CDB6CEDE-0A83-584D-98A2-88E62A7E18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9">
            <a:extLst>
              <a:ext uri="{FF2B5EF4-FFF2-40B4-BE49-F238E27FC236}">
                <a16:creationId xmlns:a16="http://schemas.microsoft.com/office/drawing/2014/main" id="{E2F5712D-CCD9-6B49-9BEA-744715125B3A}"/>
              </a:ext>
            </a:extLst>
          </p:cNvPr>
          <p:cNvSpPr>
            <a:spLocks noGrp="1"/>
          </p:cNvSpPr>
          <p:nvPr>
            <p:ph type="pic" sz="quarter" idx="14"/>
          </p:nvPr>
        </p:nvSpPr>
        <p:spPr>
          <a:xfrm>
            <a:off x="-54431" y="-7481"/>
            <a:ext cx="7714804"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0 w 10011229"/>
              <a:gd name="connsiteY0" fmla="*/ 0 h 6879771"/>
              <a:gd name="connsiteX1" fmla="*/ 10011229 w 10011229"/>
              <a:gd name="connsiteY1" fmla="*/ 5450 h 6879771"/>
              <a:gd name="connsiteX2" fmla="*/ 1759858 w 10011229"/>
              <a:gd name="connsiteY2" fmla="*/ 6865257 h 6879771"/>
              <a:gd name="connsiteX3" fmla="*/ 3629 w 10011229"/>
              <a:gd name="connsiteY3" fmla="*/ 6879771 h 6879771"/>
              <a:gd name="connsiteX4" fmla="*/ 3629 w 10011229"/>
              <a:gd name="connsiteY4" fmla="*/ 3476171 h 6879771"/>
              <a:gd name="connsiteX5" fmla="*/ 0 w 10011229"/>
              <a:gd name="connsiteY5" fmla="*/ 0 h 6879771"/>
              <a:gd name="connsiteX0" fmla="*/ 0 w 8095344"/>
              <a:gd name="connsiteY0" fmla="*/ 0 h 6879771"/>
              <a:gd name="connsiteX1" fmla="*/ 8095344 w 8095344"/>
              <a:gd name="connsiteY1" fmla="*/ 38146 h 6879771"/>
              <a:gd name="connsiteX2" fmla="*/ 1759858 w 8095344"/>
              <a:gd name="connsiteY2" fmla="*/ 6865257 h 6879771"/>
              <a:gd name="connsiteX3" fmla="*/ 3629 w 8095344"/>
              <a:gd name="connsiteY3" fmla="*/ 6879771 h 6879771"/>
              <a:gd name="connsiteX4" fmla="*/ 3629 w 8095344"/>
              <a:gd name="connsiteY4" fmla="*/ 3476171 h 6879771"/>
              <a:gd name="connsiteX5" fmla="*/ 0 w 8095344"/>
              <a:gd name="connsiteY5" fmla="*/ 0 h 6879771"/>
              <a:gd name="connsiteX0" fmla="*/ 0 w 7747001"/>
              <a:gd name="connsiteY0" fmla="*/ 0 h 6879771"/>
              <a:gd name="connsiteX1" fmla="*/ 7747001 w 7747001"/>
              <a:gd name="connsiteY1" fmla="*/ 16349 h 6879771"/>
              <a:gd name="connsiteX2" fmla="*/ 1759858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47001"/>
              <a:gd name="connsiteY0" fmla="*/ 0 h 6879771"/>
              <a:gd name="connsiteX1" fmla="*/ 7747001 w 7747001"/>
              <a:gd name="connsiteY1" fmla="*/ 16349 h 6879771"/>
              <a:gd name="connsiteX2" fmla="*/ 5776687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14804"/>
              <a:gd name="connsiteY0" fmla="*/ 0 h 6879771"/>
              <a:gd name="connsiteX1" fmla="*/ 7714804 w 7714804"/>
              <a:gd name="connsiteY1" fmla="*/ 9902 h 6879771"/>
              <a:gd name="connsiteX2" fmla="*/ 5776687 w 7714804"/>
              <a:gd name="connsiteY2" fmla="*/ 6865257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804" h="6879771">
                <a:moveTo>
                  <a:pt x="0" y="0"/>
                </a:moveTo>
                <a:lnTo>
                  <a:pt x="7714804" y="9902"/>
                </a:lnTo>
                <a:cubicBezTo>
                  <a:pt x="7066619" y="2299318"/>
                  <a:pt x="6476388" y="4543605"/>
                  <a:pt x="5770248" y="6878150"/>
                </a:cubicBezTo>
                <a:lnTo>
                  <a:pt x="3629" y="6879771"/>
                </a:lnTo>
                <a:lnTo>
                  <a:pt x="3629" y="3476171"/>
                </a:lnTo>
                <a:cubicBezTo>
                  <a:pt x="2419" y="2317447"/>
                  <a:pt x="1210" y="1158724"/>
                  <a:pt x="0" y="0"/>
                </a:cubicBez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2365476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reaker 3 with Image">
    <p:spTree>
      <p:nvGrpSpPr>
        <p:cNvPr id="1" name=""/>
        <p:cNvGrpSpPr/>
        <p:nvPr/>
      </p:nvGrpSpPr>
      <p:grpSpPr>
        <a:xfrm>
          <a:off x="0" y="0"/>
          <a:ext cx="0" cy="0"/>
          <a:chOff x="0" y="0"/>
          <a:chExt cx="0" cy="0"/>
        </a:xfrm>
      </p:grpSpPr>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8" name="Picture 7">
            <a:extLst>
              <a:ext uri="{FF2B5EF4-FFF2-40B4-BE49-F238E27FC236}">
                <a16:creationId xmlns:a16="http://schemas.microsoft.com/office/drawing/2014/main" id="{CDB6CEDE-0A83-584D-98A2-88E62A7E18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9">
            <a:extLst>
              <a:ext uri="{FF2B5EF4-FFF2-40B4-BE49-F238E27FC236}">
                <a16:creationId xmlns:a16="http://schemas.microsoft.com/office/drawing/2014/main" id="{E2F5712D-CCD9-6B49-9BEA-744715125B3A}"/>
              </a:ext>
            </a:extLst>
          </p:cNvPr>
          <p:cNvSpPr>
            <a:spLocks noGrp="1"/>
          </p:cNvSpPr>
          <p:nvPr>
            <p:ph type="pic" sz="quarter" idx="14"/>
          </p:nvPr>
        </p:nvSpPr>
        <p:spPr>
          <a:xfrm>
            <a:off x="-6817" y="-7482"/>
            <a:ext cx="5101790" cy="6869989"/>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0 w 10011229"/>
              <a:gd name="connsiteY0" fmla="*/ 0 h 6879771"/>
              <a:gd name="connsiteX1" fmla="*/ 10011229 w 10011229"/>
              <a:gd name="connsiteY1" fmla="*/ 5450 h 6879771"/>
              <a:gd name="connsiteX2" fmla="*/ 1759858 w 10011229"/>
              <a:gd name="connsiteY2" fmla="*/ 6865257 h 6879771"/>
              <a:gd name="connsiteX3" fmla="*/ 3629 w 10011229"/>
              <a:gd name="connsiteY3" fmla="*/ 6879771 h 6879771"/>
              <a:gd name="connsiteX4" fmla="*/ 3629 w 10011229"/>
              <a:gd name="connsiteY4" fmla="*/ 3476171 h 6879771"/>
              <a:gd name="connsiteX5" fmla="*/ 0 w 10011229"/>
              <a:gd name="connsiteY5" fmla="*/ 0 h 6879771"/>
              <a:gd name="connsiteX0" fmla="*/ 0 w 8095344"/>
              <a:gd name="connsiteY0" fmla="*/ 0 h 6879771"/>
              <a:gd name="connsiteX1" fmla="*/ 8095344 w 8095344"/>
              <a:gd name="connsiteY1" fmla="*/ 38146 h 6879771"/>
              <a:gd name="connsiteX2" fmla="*/ 1759858 w 8095344"/>
              <a:gd name="connsiteY2" fmla="*/ 6865257 h 6879771"/>
              <a:gd name="connsiteX3" fmla="*/ 3629 w 8095344"/>
              <a:gd name="connsiteY3" fmla="*/ 6879771 h 6879771"/>
              <a:gd name="connsiteX4" fmla="*/ 3629 w 8095344"/>
              <a:gd name="connsiteY4" fmla="*/ 3476171 h 6879771"/>
              <a:gd name="connsiteX5" fmla="*/ 0 w 8095344"/>
              <a:gd name="connsiteY5" fmla="*/ 0 h 6879771"/>
              <a:gd name="connsiteX0" fmla="*/ 0 w 7747001"/>
              <a:gd name="connsiteY0" fmla="*/ 0 h 6879771"/>
              <a:gd name="connsiteX1" fmla="*/ 7747001 w 7747001"/>
              <a:gd name="connsiteY1" fmla="*/ 16349 h 6879771"/>
              <a:gd name="connsiteX2" fmla="*/ 1759858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47001"/>
              <a:gd name="connsiteY0" fmla="*/ 0 h 6879771"/>
              <a:gd name="connsiteX1" fmla="*/ 7747001 w 7747001"/>
              <a:gd name="connsiteY1" fmla="*/ 16349 h 6879771"/>
              <a:gd name="connsiteX2" fmla="*/ 5776687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14804"/>
              <a:gd name="connsiteY0" fmla="*/ 0 h 6879771"/>
              <a:gd name="connsiteX1" fmla="*/ 7714804 w 7714804"/>
              <a:gd name="connsiteY1" fmla="*/ 9902 h 6879771"/>
              <a:gd name="connsiteX2" fmla="*/ 5776687 w 7714804"/>
              <a:gd name="connsiteY2" fmla="*/ 6865257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2973747 w 7711176"/>
              <a:gd name="connsiteY0" fmla="*/ 626485 h 6869882"/>
              <a:gd name="connsiteX1" fmla="*/ 7711176 w 7711176"/>
              <a:gd name="connsiteY1" fmla="*/ 13 h 6869882"/>
              <a:gd name="connsiteX2" fmla="*/ 5766620 w 7711176"/>
              <a:gd name="connsiteY2" fmla="*/ 6868261 h 6869882"/>
              <a:gd name="connsiteX3" fmla="*/ 1 w 7711176"/>
              <a:gd name="connsiteY3" fmla="*/ 6869882 h 6869882"/>
              <a:gd name="connsiteX4" fmla="*/ 1 w 7711176"/>
              <a:gd name="connsiteY4" fmla="*/ 3466282 h 6869882"/>
              <a:gd name="connsiteX5" fmla="*/ 2973747 w 7711176"/>
              <a:gd name="connsiteY5" fmla="*/ 626485 h 6869882"/>
              <a:gd name="connsiteX0" fmla="*/ 2628059 w 7711176"/>
              <a:gd name="connsiteY0" fmla="*/ 0 h 6879771"/>
              <a:gd name="connsiteX1" fmla="*/ 7711176 w 7711176"/>
              <a:gd name="connsiteY1" fmla="*/ 9902 h 6879771"/>
              <a:gd name="connsiteX2" fmla="*/ 5766620 w 7711176"/>
              <a:gd name="connsiteY2" fmla="*/ 6878150 h 6879771"/>
              <a:gd name="connsiteX3" fmla="*/ 1 w 7711176"/>
              <a:gd name="connsiteY3" fmla="*/ 6879771 h 6879771"/>
              <a:gd name="connsiteX4" fmla="*/ 1 w 7711176"/>
              <a:gd name="connsiteY4" fmla="*/ 3476171 h 6879771"/>
              <a:gd name="connsiteX5" fmla="*/ 2628059 w 7711176"/>
              <a:gd name="connsiteY5" fmla="*/ 0 h 6879771"/>
              <a:gd name="connsiteX0" fmla="*/ 2628058 w 7711175"/>
              <a:gd name="connsiteY0" fmla="*/ 0 h 6879771"/>
              <a:gd name="connsiteX1" fmla="*/ 7711175 w 7711175"/>
              <a:gd name="connsiteY1" fmla="*/ 9902 h 6879771"/>
              <a:gd name="connsiteX2" fmla="*/ 5766619 w 7711175"/>
              <a:gd name="connsiteY2" fmla="*/ 6878150 h 6879771"/>
              <a:gd name="connsiteX3" fmla="*/ 0 w 7711175"/>
              <a:gd name="connsiteY3" fmla="*/ 6879771 h 6879771"/>
              <a:gd name="connsiteX4" fmla="*/ 2642839 w 7711175"/>
              <a:gd name="connsiteY4" fmla="*/ 3498500 h 6879771"/>
              <a:gd name="connsiteX5" fmla="*/ 2628058 w 7711175"/>
              <a:gd name="connsiteY5" fmla="*/ 0 h 6879771"/>
              <a:gd name="connsiteX0" fmla="*/ 0 w 5083117"/>
              <a:gd name="connsiteY0" fmla="*/ 0 h 6878150"/>
              <a:gd name="connsiteX1" fmla="*/ 5083117 w 5083117"/>
              <a:gd name="connsiteY1" fmla="*/ 9902 h 6878150"/>
              <a:gd name="connsiteX2" fmla="*/ 3138561 w 5083117"/>
              <a:gd name="connsiteY2" fmla="*/ 6878150 h 6878150"/>
              <a:gd name="connsiteX3" fmla="*/ 527737 w 5083117"/>
              <a:gd name="connsiteY3" fmla="*/ 6745797 h 6878150"/>
              <a:gd name="connsiteX4" fmla="*/ 14781 w 5083117"/>
              <a:gd name="connsiteY4" fmla="*/ 3498500 h 6878150"/>
              <a:gd name="connsiteX5" fmla="*/ 0 w 5083117"/>
              <a:gd name="connsiteY5" fmla="*/ 0 h 6878150"/>
              <a:gd name="connsiteX0" fmla="*/ 18673 w 5101790"/>
              <a:gd name="connsiteY0" fmla="*/ 0 h 6878150"/>
              <a:gd name="connsiteX1" fmla="*/ 5101790 w 5101790"/>
              <a:gd name="connsiteY1" fmla="*/ 9902 h 6878150"/>
              <a:gd name="connsiteX2" fmla="*/ 3157234 w 5101790"/>
              <a:gd name="connsiteY2" fmla="*/ 6878150 h 6878150"/>
              <a:gd name="connsiteX3" fmla="*/ 0 w 5101790"/>
              <a:gd name="connsiteY3" fmla="*/ 6868606 h 6878150"/>
              <a:gd name="connsiteX4" fmla="*/ 33454 w 5101790"/>
              <a:gd name="connsiteY4" fmla="*/ 3498500 h 6878150"/>
              <a:gd name="connsiteX5" fmla="*/ 18673 w 5101790"/>
              <a:gd name="connsiteY5" fmla="*/ 0 h 6878150"/>
              <a:gd name="connsiteX0" fmla="*/ 18673 w 5101790"/>
              <a:gd name="connsiteY0" fmla="*/ 0 h 6878150"/>
              <a:gd name="connsiteX1" fmla="*/ 5101790 w 5101790"/>
              <a:gd name="connsiteY1" fmla="*/ 9902 h 6878150"/>
              <a:gd name="connsiteX2" fmla="*/ 3157234 w 5101790"/>
              <a:gd name="connsiteY2" fmla="*/ 6878150 h 6878150"/>
              <a:gd name="connsiteX3" fmla="*/ 0 w 5101790"/>
              <a:gd name="connsiteY3" fmla="*/ 6868606 h 6878150"/>
              <a:gd name="connsiteX4" fmla="*/ 11151 w 5101790"/>
              <a:gd name="connsiteY4" fmla="*/ 3453842 h 6878150"/>
              <a:gd name="connsiteX5" fmla="*/ 18673 w 5101790"/>
              <a:gd name="connsiteY5" fmla="*/ 0 h 687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1790" h="6878150">
                <a:moveTo>
                  <a:pt x="18673" y="0"/>
                </a:moveTo>
                <a:lnTo>
                  <a:pt x="5101790" y="9902"/>
                </a:lnTo>
                <a:cubicBezTo>
                  <a:pt x="4453605" y="2299318"/>
                  <a:pt x="3863374" y="4543605"/>
                  <a:pt x="3157234" y="6878150"/>
                </a:cubicBezTo>
                <a:lnTo>
                  <a:pt x="0" y="6868606"/>
                </a:lnTo>
                <a:lnTo>
                  <a:pt x="11151" y="3453842"/>
                </a:lnTo>
                <a:cubicBezTo>
                  <a:pt x="9941" y="2295118"/>
                  <a:pt x="19883" y="1158724"/>
                  <a:pt x="18673" y="0"/>
                </a:cubicBez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130901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BD087FB-4B9E-9040-933A-83B4608E3C5E}"/>
              </a:ext>
            </a:extLst>
          </p:cNvPr>
          <p:cNvPicPr>
            <a:picLocks noChangeAspect="1"/>
          </p:cNvPicPr>
          <p:nvPr/>
        </p:nvPicPr>
        <p:blipFill>
          <a:blip r:embed="rId2"/>
          <a:stretch>
            <a:fillRect/>
          </a:stretch>
        </p:blipFill>
        <p:spPr>
          <a:xfrm>
            <a:off x="10452100" y="6130925"/>
            <a:ext cx="1130300" cy="350838"/>
          </a:xfrm>
          <a:prstGeom prst="rect">
            <a:avLst/>
          </a:prstGeom>
        </p:spPr>
      </p:pic>
      <p:pic>
        <p:nvPicPr>
          <p:cNvPr id="5" name="Picture 4">
            <a:extLst>
              <a:ext uri="{FF2B5EF4-FFF2-40B4-BE49-F238E27FC236}">
                <a16:creationId xmlns:a16="http://schemas.microsoft.com/office/drawing/2014/main" id="{32600CD5-86AD-AD47-838F-315CAB72C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5E361234-2009-5F49-A94D-176D83C575DA}"/>
              </a:ext>
            </a:extLst>
          </p:cNvPr>
          <p:cNvSpPr/>
          <p:nvPr/>
        </p:nvSpPr>
        <p:spPr>
          <a:xfrm>
            <a:off x="0" y="-74613"/>
            <a:ext cx="4513263" cy="6932613"/>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 Placeholder 36"/>
          <p:cNvSpPr>
            <a:spLocks noGrp="1"/>
          </p:cNvSpPr>
          <p:nvPr>
            <p:ph type="body" sz="quarter" idx="13"/>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75789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C8DA8E9-A285-2D49-BA25-BE2E284CE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A8B66EFC-5986-414C-B490-FA9BE27E5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Picture Placeholder 39"/>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pPr lvl="0"/>
            <a:r>
              <a:rPr lang="en-US" noProof="0"/>
              <a:t>Click icon to add picture</a:t>
            </a:r>
          </a:p>
        </p:txBody>
      </p:sp>
      <p:sp>
        <p:nvSpPr>
          <p:cNvPr id="8"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9"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0" name="Graphic 7">
            <a:extLst>
              <a:ext uri="{FF2B5EF4-FFF2-40B4-BE49-F238E27FC236}">
                <a16:creationId xmlns:a16="http://schemas.microsoft.com/office/drawing/2014/main" id="{C2149EBC-7C27-DB40-A257-57B22DFA1A63}"/>
              </a:ext>
            </a:extLst>
          </p:cNvPr>
          <p:cNvSpPr/>
          <p:nvPr userDrawn="1"/>
        </p:nvSpPr>
        <p:spPr>
          <a:xfrm>
            <a:off x="1469" y="3389982"/>
            <a:ext cx="7580313" cy="347186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90840"/>
                </a:schemeClr>
              </a:gs>
              <a:gs pos="41000">
                <a:schemeClr val="accent3">
                  <a:alpha val="83715"/>
                </a:schemeClr>
              </a:gs>
              <a:gs pos="80000">
                <a:srgbClr val="50B39E">
                  <a:alpha val="95000"/>
                </a:srgbClr>
              </a:gs>
            </a:gsLst>
            <a:lin ang="8100000" scaled="1"/>
            <a:tileRect/>
          </a:gradFill>
          <a:ln w="10800" cap="flat">
            <a:noFill/>
            <a:prstDash val="solid"/>
            <a:miter/>
          </a:ln>
        </p:spPr>
        <p:txBody>
          <a:bodyPr anchor="ctr"/>
          <a:lstStyle/>
          <a:p>
            <a:pPr eaLnBrk="1" fontAlgn="auto" hangingPunct="1">
              <a:spcBef>
                <a:spcPts val="0"/>
              </a:spcBef>
              <a:spcAft>
                <a:spcPts val="0"/>
              </a:spcAft>
              <a:defRPr/>
            </a:pPr>
            <a:endParaRPr lang="en-US">
              <a:latin typeface="+mn-lt"/>
            </a:endParaRPr>
          </a:p>
        </p:txBody>
      </p:sp>
    </p:spTree>
    <p:extLst>
      <p:ext uri="{BB962C8B-B14F-4D97-AF65-F5344CB8AC3E}">
        <p14:creationId xmlns:p14="http://schemas.microsoft.com/office/powerpoint/2010/main" val="3762080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7FDBA8-0996-B447-BE91-78AED977B5DB}"/>
              </a:ext>
            </a:extLst>
          </p:cNvPr>
          <p:cNvPicPr>
            <a:picLocks noChangeAspect="1"/>
          </p:cNvPicPr>
          <p:nvPr/>
        </p:nvPicPr>
        <p:blipFill>
          <a:blip r:embed="rId2"/>
          <a:stretch>
            <a:fillRect/>
          </a:stretch>
        </p:blipFill>
        <p:spPr>
          <a:xfrm>
            <a:off x="10452100" y="6130925"/>
            <a:ext cx="1130300" cy="350838"/>
          </a:xfrm>
          <a:prstGeom prst="rect">
            <a:avLst/>
          </a:prstGeom>
        </p:spPr>
      </p:pic>
      <p:pic>
        <p:nvPicPr>
          <p:cNvPr id="5" name="Picture 4">
            <a:extLst>
              <a:ext uri="{FF2B5EF4-FFF2-40B4-BE49-F238E27FC236}">
                <a16:creationId xmlns:a16="http://schemas.microsoft.com/office/drawing/2014/main" id="{9A242849-3B38-D247-BB76-04AF99100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507629E7-A9DB-394F-9FEC-0CCEFD42577E}"/>
              </a:ext>
            </a:extLst>
          </p:cNvPr>
          <p:cNvSpPr/>
          <p:nvPr/>
        </p:nvSpPr>
        <p:spPr>
          <a:xfrm>
            <a:off x="0" y="-74613"/>
            <a:ext cx="4513263" cy="6932613"/>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 Placeholder 36"/>
          <p:cNvSpPr>
            <a:spLocks noGrp="1"/>
          </p:cNvSpPr>
          <p:nvPr>
            <p:ph type="body" sz="quarter" idx="13"/>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685281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B7377-5E34-0C4D-A57A-454E8E95F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AA1FA1-97CE-BE48-821D-602A19EC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237" b="37123"/>
          <a:stretch>
            <a:fillRect/>
          </a:stretch>
        </p:blipFill>
        <p:spPr bwMode="auto">
          <a:xfrm>
            <a:off x="8807450" y="0"/>
            <a:ext cx="33845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A4DA7E9-0ADB-8D4E-AB87-8B73BF16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5" name="Content Placeholder 2"/>
          <p:cNvSpPr>
            <a:spLocks noGrp="1"/>
          </p:cNvSpPr>
          <p:nvPr>
            <p:ph sz="quarter" idx="2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752505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AD15A8C5-A17C-0F42-A59E-F8EA0DC7516D}"/>
              </a:ext>
            </a:extLst>
          </p:cNvPr>
          <p:cNvPicPr>
            <a:picLocks noChangeAspect="1"/>
          </p:cNvPicPr>
          <p:nvPr userDrawn="1"/>
        </p:nvPicPr>
        <p:blipFill rotWithShape="1">
          <a:blip r:embed="rId2"/>
          <a:srcRect r="1312"/>
          <a:stretch/>
        </p:blipFill>
        <p:spPr>
          <a:xfrm>
            <a:off x="8916196" y="0"/>
            <a:ext cx="3275804" cy="4267201"/>
          </a:xfrm>
          <a:prstGeom prst="rect">
            <a:avLst/>
          </a:prstGeom>
        </p:spPr>
      </p:pic>
      <p:pic>
        <p:nvPicPr>
          <p:cNvPr id="4" name="Picture 3">
            <a:extLst>
              <a:ext uri="{FF2B5EF4-FFF2-40B4-BE49-F238E27FC236}">
                <a16:creationId xmlns:a16="http://schemas.microsoft.com/office/drawing/2014/main" id="{BCBB7377-5E34-0C4D-A57A-454E8E95F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A4DA7E9-0ADB-8D4E-AB87-8B73BF16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5" name="Content Placeholder 2"/>
          <p:cNvSpPr>
            <a:spLocks noGrp="1"/>
          </p:cNvSpPr>
          <p:nvPr>
            <p:ph sz="quarter" idx="2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4165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46" name="Picture 3">
            <a:extLst>
              <a:ext uri="{FF2B5EF4-FFF2-40B4-BE49-F238E27FC236}">
                <a16:creationId xmlns:a16="http://schemas.microsoft.com/office/drawing/2014/main" id="{B7683E06-7B7C-B64B-A224-497F329AB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a:extLst>
              <a:ext uri="{FF2B5EF4-FFF2-40B4-BE49-F238E27FC236}">
                <a16:creationId xmlns:a16="http://schemas.microsoft.com/office/drawing/2014/main" id="{F79217F5-ACFC-8E42-8DDF-2FD190E9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title style</a:t>
            </a:r>
            <a:endParaRPr lang="en-GB" noProof="0"/>
          </a:p>
        </p:txBody>
      </p:sp>
      <p:sp>
        <p:nvSpPr>
          <p:cNvPr id="15" name="Text Placeholder 14"/>
          <p:cNvSpPr>
            <a:spLocks noGrp="1"/>
          </p:cNvSpPr>
          <p:nvPr>
            <p:ph type="body" sz="quarter" idx="10"/>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lvl="0"/>
            <a:r>
              <a:rPr lang="en-US" noProof="0"/>
              <a:t>Click to edit Master text styles</a:t>
            </a:r>
          </a:p>
        </p:txBody>
      </p:sp>
      <p:sp>
        <p:nvSpPr>
          <p:cNvPr id="17" name="Text Placeholder 14"/>
          <p:cNvSpPr>
            <a:spLocks noGrp="1"/>
          </p:cNvSpPr>
          <p:nvPr>
            <p:ph type="body" sz="quarter" idx="1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18" name="Text Placeholder 14"/>
          <p:cNvSpPr>
            <a:spLocks noGrp="1"/>
          </p:cNvSpPr>
          <p:nvPr>
            <p:ph type="body" sz="quarter" idx="12"/>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9" name="Text Placeholder 14"/>
          <p:cNvSpPr>
            <a:spLocks noGrp="1"/>
          </p:cNvSpPr>
          <p:nvPr>
            <p:ph type="body" sz="quarter" idx="13"/>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20" name="Text Placeholder 14"/>
          <p:cNvSpPr>
            <a:spLocks noGrp="1"/>
          </p:cNvSpPr>
          <p:nvPr>
            <p:ph type="body" sz="quarter" idx="14"/>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1" name="Text Placeholder 14"/>
          <p:cNvSpPr>
            <a:spLocks noGrp="1"/>
          </p:cNvSpPr>
          <p:nvPr>
            <p:ph type="body" sz="quarter" idx="15"/>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14"/>
          <p:cNvSpPr>
            <a:spLocks noGrp="1"/>
          </p:cNvSpPr>
          <p:nvPr>
            <p:ph type="body" sz="quarter" idx="16"/>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3" name="Text Placeholder 14"/>
          <p:cNvSpPr>
            <a:spLocks noGrp="1"/>
          </p:cNvSpPr>
          <p:nvPr>
            <p:ph type="body" sz="quarter" idx="17"/>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4" name="Text Placeholder 14"/>
          <p:cNvSpPr>
            <a:spLocks noGrp="1"/>
          </p:cNvSpPr>
          <p:nvPr>
            <p:ph type="body" sz="quarter" idx="18"/>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5" name="Text Placeholder 14"/>
          <p:cNvSpPr>
            <a:spLocks noGrp="1"/>
          </p:cNvSpPr>
          <p:nvPr>
            <p:ph type="body" sz="quarter" idx="19"/>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26" name="Text Placeholder 27"/>
          <p:cNvSpPr>
            <a:spLocks noGrp="1"/>
          </p:cNvSpPr>
          <p:nvPr>
            <p:ph type="body" sz="quarter" idx="20"/>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7" name="Text Placeholder 27"/>
          <p:cNvSpPr>
            <a:spLocks noGrp="1"/>
          </p:cNvSpPr>
          <p:nvPr>
            <p:ph type="body" sz="quarter" idx="2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US" noProof="0"/>
              <a:t>Click to edit Master text styles</a:t>
            </a:r>
          </a:p>
        </p:txBody>
      </p:sp>
      <p:sp>
        <p:nvSpPr>
          <p:cNvPr id="28" name="Text Placeholder 27"/>
          <p:cNvSpPr>
            <a:spLocks noGrp="1"/>
          </p:cNvSpPr>
          <p:nvPr>
            <p:ph type="body" sz="quarter" idx="22"/>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9" name="Text Placeholder 27"/>
          <p:cNvSpPr>
            <a:spLocks noGrp="1"/>
          </p:cNvSpPr>
          <p:nvPr>
            <p:ph type="body" sz="quarter" idx="23"/>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0" name="Text Placeholder 27"/>
          <p:cNvSpPr>
            <a:spLocks noGrp="1"/>
          </p:cNvSpPr>
          <p:nvPr>
            <p:ph type="body" sz="quarter" idx="24"/>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1" name="Text Placeholder 27"/>
          <p:cNvSpPr>
            <a:spLocks noGrp="1"/>
          </p:cNvSpPr>
          <p:nvPr>
            <p:ph type="body" sz="quarter" idx="25"/>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2" name="Text Placeholder 27"/>
          <p:cNvSpPr>
            <a:spLocks noGrp="1"/>
          </p:cNvSpPr>
          <p:nvPr>
            <p:ph type="body" sz="quarter" idx="26"/>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3" name="Text Placeholder 27"/>
          <p:cNvSpPr>
            <a:spLocks noGrp="1"/>
          </p:cNvSpPr>
          <p:nvPr>
            <p:ph type="body" sz="quarter" idx="27"/>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4" name="Text Placeholder 27"/>
          <p:cNvSpPr>
            <a:spLocks noGrp="1"/>
          </p:cNvSpPr>
          <p:nvPr>
            <p:ph type="body" sz="quarter" idx="28"/>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5" name="Text Placeholder 27"/>
          <p:cNvSpPr>
            <a:spLocks noGrp="1"/>
          </p:cNvSpPr>
          <p:nvPr>
            <p:ph type="body" sz="quarter" idx="29"/>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6" name="Text Placeholder 27"/>
          <p:cNvSpPr>
            <a:spLocks noGrp="1"/>
          </p:cNvSpPr>
          <p:nvPr>
            <p:ph type="body" sz="quarter" idx="30"/>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Text Placeholder 27"/>
          <p:cNvSpPr>
            <a:spLocks noGrp="1"/>
          </p:cNvSpPr>
          <p:nvPr>
            <p:ph type="body" sz="quarter" idx="3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8" name="Text Placeholder 27"/>
          <p:cNvSpPr>
            <a:spLocks noGrp="1"/>
          </p:cNvSpPr>
          <p:nvPr>
            <p:ph type="body" sz="quarter" idx="32"/>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9" name="Text Placeholder 27"/>
          <p:cNvSpPr>
            <a:spLocks noGrp="1"/>
          </p:cNvSpPr>
          <p:nvPr>
            <p:ph type="body" sz="quarter" idx="33"/>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0" name="Text Placeholder 27"/>
          <p:cNvSpPr>
            <a:spLocks noGrp="1"/>
          </p:cNvSpPr>
          <p:nvPr>
            <p:ph type="body" sz="quarter" idx="34"/>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1" name="Text Placeholder 27"/>
          <p:cNvSpPr>
            <a:spLocks noGrp="1"/>
          </p:cNvSpPr>
          <p:nvPr>
            <p:ph type="body" sz="quarter" idx="35"/>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2" name="Text Placeholder 27"/>
          <p:cNvSpPr>
            <a:spLocks noGrp="1"/>
          </p:cNvSpPr>
          <p:nvPr>
            <p:ph type="body" sz="quarter" idx="36"/>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3" name="Text Placeholder 27"/>
          <p:cNvSpPr>
            <a:spLocks noGrp="1"/>
          </p:cNvSpPr>
          <p:nvPr>
            <p:ph type="body" sz="quarter" idx="37"/>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4" name="Text Placeholder 27"/>
          <p:cNvSpPr>
            <a:spLocks noGrp="1"/>
          </p:cNvSpPr>
          <p:nvPr>
            <p:ph type="body" sz="quarter" idx="38"/>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5" name="Text Placeholder 27"/>
          <p:cNvSpPr>
            <a:spLocks noGrp="1"/>
          </p:cNvSpPr>
          <p:nvPr>
            <p:ph type="body" sz="quarter" idx="39"/>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20455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rotWithShape="0">
          <a:gsLst>
            <a:gs pos="80000">
              <a:srgbClr val="0F5F7E"/>
            </a:gs>
            <a:gs pos="1000">
              <a:srgbClr val="008CB1"/>
            </a:gs>
          </a:gsLst>
          <a:lin ang="3600000" scaled="0"/>
        </a:gra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2BCF5B06-3B3E-9043-8A26-1ADE45E01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US" noProof="0"/>
              <a:t>Click to edit Master title style</a:t>
            </a:r>
            <a:endParaRPr lang="en-GB" noProof="0"/>
          </a:p>
        </p:txBody>
      </p:sp>
      <p:sp>
        <p:nvSpPr>
          <p:cNvPr id="31" name="Content Placeholder 2"/>
          <p:cNvSpPr>
            <a:spLocks noGrp="1"/>
          </p:cNvSpPr>
          <p:nvPr>
            <p:ph sz="quarter" idx="24"/>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3" name="Content Placeholder 2"/>
          <p:cNvSpPr>
            <a:spLocks noGrp="1"/>
          </p:cNvSpPr>
          <p:nvPr>
            <p:ph sz="quarter" idx="25"/>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4" name="Content Placeholder 2"/>
          <p:cNvSpPr>
            <a:spLocks noGrp="1"/>
          </p:cNvSpPr>
          <p:nvPr>
            <p:ph sz="quarter" idx="26"/>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5" name="Content Placeholder 2"/>
          <p:cNvSpPr>
            <a:spLocks noGrp="1"/>
          </p:cNvSpPr>
          <p:nvPr>
            <p:ph sz="quarter" idx="27"/>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6" name="Content Placeholder 2"/>
          <p:cNvSpPr>
            <a:spLocks noGrp="1"/>
          </p:cNvSpPr>
          <p:nvPr>
            <p:ph sz="quarter" idx="28"/>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Text Placeholder 2"/>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3" name="Text Placeholder 2"/>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5" name="Text Placeholder 2"/>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7" name="Text Placeholder 2"/>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324616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91735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a:t>
            </a:fld>
            <a:endParaRPr lang="en-GB" altLang="en-US" sz="80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7E274FDE-A30F-449C-B347-FEDCAB0B8355}"/>
              </a:ext>
            </a:extLst>
          </p:cNvPr>
          <p:cNvSpPr txBox="1">
            <a:spLocks noChangeArrowheads="1"/>
          </p:cNvSpPr>
          <p:nvPr userDrawn="1"/>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chemeClr val="bg1"/>
                </a:solidFill>
                <a:cs typeface="Arial" panose="020B0604020202020204" pitchFamily="34" charset="0"/>
              </a:rPr>
              <a:t>|     hexagon.com</a:t>
            </a:r>
          </a:p>
        </p:txBody>
      </p:sp>
    </p:spTree>
    <p:extLst>
      <p:ext uri="{BB962C8B-B14F-4D97-AF65-F5344CB8AC3E}">
        <p14:creationId xmlns:p14="http://schemas.microsoft.com/office/powerpoint/2010/main" val="2143996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 Content">
    <p:bg>
      <p:bgPr>
        <a:gradFill>
          <a:gsLst>
            <a:gs pos="0">
              <a:schemeClr val="accent1"/>
            </a:gs>
            <a:gs pos="69000">
              <a:schemeClr val="accent4"/>
            </a:gs>
          </a:gsLst>
          <a:lin ang="3600000" scaled="0"/>
        </a:gradFill>
        <a:effectLst/>
      </p:bgPr>
    </p:bg>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a:t>
            </a:fld>
            <a:endParaRPr lang="en-GB" altLang="en-US" sz="80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7E274FDE-A30F-449C-B347-FEDCAB0B8355}"/>
              </a:ext>
            </a:extLst>
          </p:cNvPr>
          <p:cNvSpPr txBox="1">
            <a:spLocks noChangeArrowheads="1"/>
          </p:cNvSpPr>
          <p:nvPr userDrawn="1"/>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367208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B2069EAC-1205-3C44-B383-703187883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FCA22BF-4FA1-E640-A058-B95944BBB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6C1D64D0-150F-1141-94A4-3CBC9EF7A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700"/>
            <a:ext cx="5032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22"/>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03575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D39EF889-7E78-4446-8D9F-7E5F07EC6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AC909C7F-0C59-2548-9A2A-EBCEEDA2B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p:cNvSpPr>
            <a:spLocks noGrp="1"/>
          </p:cNvSpPr>
          <p:nvPr>
            <p:ph sz="quarter" idx="22"/>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Text Placeholder 2"/>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19" name="Text Placeholder 2"/>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49403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without Image">
    <p:bg>
      <p:bgPr>
        <a:solidFill>
          <a:schemeClr val="bg1"/>
        </a:solidFill>
        <a:effectLst/>
      </p:bgPr>
    </p:bg>
    <p:spTree>
      <p:nvGrpSpPr>
        <p:cNvPr id="1" name=""/>
        <p:cNvGrpSpPr/>
        <p:nvPr/>
      </p:nvGrpSpPr>
      <p:grpSpPr>
        <a:xfrm>
          <a:off x="0" y="0"/>
          <a:ext cx="0" cy="0"/>
          <a:chOff x="0" y="0"/>
          <a:chExt cx="0" cy="0"/>
        </a:xfrm>
      </p:grpSpPr>
      <p:sp>
        <p:nvSpPr>
          <p:cNvPr id="33" name="Picture Placeholder 49">
            <a:extLst>
              <a:ext uri="{FF2B5EF4-FFF2-40B4-BE49-F238E27FC236}">
                <a16:creationId xmlns:a16="http://schemas.microsoft.com/office/drawing/2014/main" id="{D57C7912-D196-0349-A498-F859DDC299FB}"/>
              </a:ext>
            </a:extLst>
          </p:cNvPr>
          <p:cNvSpPr>
            <a:spLocks noGrp="1"/>
          </p:cNvSpPr>
          <p:nvPr>
            <p:ph type="pic" sz="quarter" idx="14"/>
          </p:nvPr>
        </p:nvSpPr>
        <p:spPr>
          <a:xfrm>
            <a:off x="-5043" y="-30131"/>
            <a:ext cx="5632863" cy="6890814"/>
          </a:xfrm>
          <a:custGeom>
            <a:avLst/>
            <a:gdLst>
              <a:gd name="connsiteX0" fmla="*/ 4 w 3878263"/>
              <a:gd name="connsiteY0" fmla="*/ 2619516 h 6858000"/>
              <a:gd name="connsiteX1" fmla="*/ 1939132 w 3878263"/>
              <a:gd name="connsiteY1" fmla="*/ 0 h 6858000"/>
              <a:gd name="connsiteX2" fmla="*/ 3878259 w 3878263"/>
              <a:gd name="connsiteY2" fmla="*/ 2619516 h 6858000"/>
              <a:gd name="connsiteX3" fmla="*/ 3137578 w 3878263"/>
              <a:gd name="connsiteY3" fmla="*/ 6857983 h 6858000"/>
              <a:gd name="connsiteX4" fmla="*/ 740685 w 3878263"/>
              <a:gd name="connsiteY4" fmla="*/ 6857983 h 6858000"/>
              <a:gd name="connsiteX5" fmla="*/ 4 w 3878263"/>
              <a:gd name="connsiteY5" fmla="*/ 2619516 h 6858000"/>
              <a:gd name="connsiteX0" fmla="*/ 0 w 3878255"/>
              <a:gd name="connsiteY0" fmla="*/ 28716 h 6857983"/>
              <a:gd name="connsiteX1" fmla="*/ 1939128 w 3878255"/>
              <a:gd name="connsiteY1" fmla="*/ 0 h 6857983"/>
              <a:gd name="connsiteX2" fmla="*/ 3878255 w 3878255"/>
              <a:gd name="connsiteY2" fmla="*/ 2619516 h 6857983"/>
              <a:gd name="connsiteX3" fmla="*/ 3137574 w 3878255"/>
              <a:gd name="connsiteY3" fmla="*/ 6857983 h 6857983"/>
              <a:gd name="connsiteX4" fmla="*/ 740681 w 3878255"/>
              <a:gd name="connsiteY4" fmla="*/ 6857983 h 6857983"/>
              <a:gd name="connsiteX5" fmla="*/ 0 w 3878255"/>
              <a:gd name="connsiteY5" fmla="*/ 28716 h 6857983"/>
              <a:gd name="connsiteX0" fmla="*/ 0 w 3878255"/>
              <a:gd name="connsiteY0" fmla="*/ 38142 h 6867409"/>
              <a:gd name="connsiteX1" fmla="*/ 2306773 w 3878255"/>
              <a:gd name="connsiteY1" fmla="*/ 0 h 6867409"/>
              <a:gd name="connsiteX2" fmla="*/ 3878255 w 3878255"/>
              <a:gd name="connsiteY2" fmla="*/ 2628942 h 6867409"/>
              <a:gd name="connsiteX3" fmla="*/ 3137574 w 3878255"/>
              <a:gd name="connsiteY3" fmla="*/ 6867409 h 6867409"/>
              <a:gd name="connsiteX4" fmla="*/ 740681 w 3878255"/>
              <a:gd name="connsiteY4" fmla="*/ 6867409 h 6867409"/>
              <a:gd name="connsiteX5" fmla="*/ 0 w 3878255"/>
              <a:gd name="connsiteY5" fmla="*/ 38142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750108 w 3887682"/>
              <a:gd name="connsiteY4" fmla="*/ 6867409 h 6867409"/>
              <a:gd name="connsiteX5" fmla="*/ 0 w 3887682"/>
              <a:gd name="connsiteY5" fmla="*/ 434 h 6867409"/>
              <a:gd name="connsiteX0" fmla="*/ 0 w 3887682"/>
              <a:gd name="connsiteY0" fmla="*/ 434 h 6867409"/>
              <a:gd name="connsiteX1" fmla="*/ 2316200 w 3887682"/>
              <a:gd name="connsiteY1" fmla="*/ 0 h 6867409"/>
              <a:gd name="connsiteX2" fmla="*/ 3887682 w 3887682"/>
              <a:gd name="connsiteY2" fmla="*/ 2628942 h 6867409"/>
              <a:gd name="connsiteX3" fmla="*/ 3147001 w 3887682"/>
              <a:gd name="connsiteY3" fmla="*/ 6867409 h 6867409"/>
              <a:gd name="connsiteX4" fmla="*/ 5390 w 3887682"/>
              <a:gd name="connsiteY4" fmla="*/ 6867409 h 6867409"/>
              <a:gd name="connsiteX5" fmla="*/ 0 w 3887682"/>
              <a:gd name="connsiteY5" fmla="*/ 434 h 6867409"/>
              <a:gd name="connsiteX0" fmla="*/ 0 w 3887682"/>
              <a:gd name="connsiteY0" fmla="*/ 434 h 6876836"/>
              <a:gd name="connsiteX1" fmla="*/ 2316200 w 3887682"/>
              <a:gd name="connsiteY1" fmla="*/ 0 h 6876836"/>
              <a:gd name="connsiteX2" fmla="*/ 3887682 w 3887682"/>
              <a:gd name="connsiteY2" fmla="*/ 2628942 h 6876836"/>
              <a:gd name="connsiteX3" fmla="*/ 1751834 w 3887682"/>
              <a:gd name="connsiteY3" fmla="*/ 6876836 h 6876836"/>
              <a:gd name="connsiteX4" fmla="*/ 5390 w 3887682"/>
              <a:gd name="connsiteY4" fmla="*/ 6867409 h 6876836"/>
              <a:gd name="connsiteX5" fmla="*/ 0 w 3887682"/>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51834 w 3774561"/>
              <a:gd name="connsiteY3" fmla="*/ 6876836 h 6876836"/>
              <a:gd name="connsiteX4" fmla="*/ 5390 w 3774561"/>
              <a:gd name="connsiteY4" fmla="*/ 6867409 h 6876836"/>
              <a:gd name="connsiteX5" fmla="*/ 0 w 3774561"/>
              <a:gd name="connsiteY5" fmla="*/ 434 h 6876836"/>
              <a:gd name="connsiteX0" fmla="*/ 0 w 3774561"/>
              <a:gd name="connsiteY0" fmla="*/ 434 h 6876836"/>
              <a:gd name="connsiteX1" fmla="*/ 2316200 w 3774561"/>
              <a:gd name="connsiteY1" fmla="*/ 0 h 6876836"/>
              <a:gd name="connsiteX2" fmla="*/ 3774561 w 3774561"/>
              <a:gd name="connsiteY2" fmla="*/ 4033536 h 6876836"/>
              <a:gd name="connsiteX3" fmla="*/ 1723554 w 3774561"/>
              <a:gd name="connsiteY3" fmla="*/ 6876836 h 6876836"/>
              <a:gd name="connsiteX4" fmla="*/ 5390 w 3774561"/>
              <a:gd name="connsiteY4" fmla="*/ 6867409 h 6876836"/>
              <a:gd name="connsiteX5" fmla="*/ 0 w 3774561"/>
              <a:gd name="connsiteY5" fmla="*/ 434 h 6876836"/>
              <a:gd name="connsiteX0" fmla="*/ 0 w 3285464"/>
              <a:gd name="connsiteY0" fmla="*/ 434 h 6876836"/>
              <a:gd name="connsiteX1" fmla="*/ 2316200 w 3285464"/>
              <a:gd name="connsiteY1" fmla="*/ 0 h 6876836"/>
              <a:gd name="connsiteX2" fmla="*/ 3285464 w 3285464"/>
              <a:gd name="connsiteY2" fmla="*/ 2630038 h 6876836"/>
              <a:gd name="connsiteX3" fmla="*/ 1723554 w 3285464"/>
              <a:gd name="connsiteY3" fmla="*/ 6876836 h 6876836"/>
              <a:gd name="connsiteX4" fmla="*/ 5390 w 3285464"/>
              <a:gd name="connsiteY4" fmla="*/ 6867409 h 6876836"/>
              <a:gd name="connsiteX5" fmla="*/ 0 w 3285464"/>
              <a:gd name="connsiteY5" fmla="*/ 434 h 6876836"/>
              <a:gd name="connsiteX0" fmla="*/ 0 w 3285464"/>
              <a:gd name="connsiteY0" fmla="*/ 434 h 6867409"/>
              <a:gd name="connsiteX1" fmla="*/ 2316200 w 3285464"/>
              <a:gd name="connsiteY1" fmla="*/ 0 h 6867409"/>
              <a:gd name="connsiteX2" fmla="*/ 3285464 w 3285464"/>
              <a:gd name="connsiteY2" fmla="*/ 2630038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5464"/>
              <a:gd name="connsiteY0" fmla="*/ 434 h 6867409"/>
              <a:gd name="connsiteX1" fmla="*/ 2316200 w 3285464"/>
              <a:gd name="connsiteY1" fmla="*/ 0 h 6867409"/>
              <a:gd name="connsiteX2" fmla="*/ 3285464 w 3285464"/>
              <a:gd name="connsiteY2" fmla="*/ 2683201 h 6867409"/>
              <a:gd name="connsiteX3" fmla="*/ 1553433 w 3285464"/>
              <a:gd name="connsiteY3" fmla="*/ 6866203 h 6867409"/>
              <a:gd name="connsiteX4" fmla="*/ 5390 w 3285464"/>
              <a:gd name="connsiteY4" fmla="*/ 6867409 h 6867409"/>
              <a:gd name="connsiteX5" fmla="*/ 0 w 3285464"/>
              <a:gd name="connsiteY5" fmla="*/ 434 h 6867409"/>
              <a:gd name="connsiteX0" fmla="*/ 0 w 3282013"/>
              <a:gd name="connsiteY0" fmla="*/ 434 h 6867409"/>
              <a:gd name="connsiteX1" fmla="*/ 2316200 w 3282013"/>
              <a:gd name="connsiteY1" fmla="*/ 0 h 6867409"/>
              <a:gd name="connsiteX2" fmla="*/ 3282013 w 3282013"/>
              <a:gd name="connsiteY2" fmla="*/ 2659047 h 6867409"/>
              <a:gd name="connsiteX3" fmla="*/ 1553433 w 3282013"/>
              <a:gd name="connsiteY3" fmla="*/ 6866203 h 6867409"/>
              <a:gd name="connsiteX4" fmla="*/ 5390 w 3282013"/>
              <a:gd name="connsiteY4" fmla="*/ 6867409 h 6867409"/>
              <a:gd name="connsiteX5" fmla="*/ 0 w 3282013"/>
              <a:gd name="connsiteY5" fmla="*/ 434 h 6867409"/>
              <a:gd name="connsiteX0" fmla="*/ 0 w 3239810"/>
              <a:gd name="connsiteY0" fmla="*/ 434 h 6867409"/>
              <a:gd name="connsiteX1" fmla="*/ 2316200 w 3239810"/>
              <a:gd name="connsiteY1" fmla="*/ 0 h 6867409"/>
              <a:gd name="connsiteX2" fmla="*/ 3239810 w 3239810"/>
              <a:gd name="connsiteY2" fmla="*/ 3207687 h 6867409"/>
              <a:gd name="connsiteX3" fmla="*/ 1553433 w 3239810"/>
              <a:gd name="connsiteY3" fmla="*/ 6866203 h 6867409"/>
              <a:gd name="connsiteX4" fmla="*/ 5390 w 3239810"/>
              <a:gd name="connsiteY4" fmla="*/ 6867409 h 6867409"/>
              <a:gd name="connsiteX5" fmla="*/ 0 w 3239810"/>
              <a:gd name="connsiteY5" fmla="*/ 434 h 6867409"/>
              <a:gd name="connsiteX0" fmla="*/ 0 w 3270436"/>
              <a:gd name="connsiteY0" fmla="*/ 434 h 6867409"/>
              <a:gd name="connsiteX1" fmla="*/ 2316200 w 3270436"/>
              <a:gd name="connsiteY1" fmla="*/ 0 h 6867409"/>
              <a:gd name="connsiteX2" fmla="*/ 3270436 w 3270436"/>
              <a:gd name="connsiteY2" fmla="*/ 3233938 h 6867409"/>
              <a:gd name="connsiteX3" fmla="*/ 1553433 w 3270436"/>
              <a:gd name="connsiteY3" fmla="*/ 6866203 h 6867409"/>
              <a:gd name="connsiteX4" fmla="*/ 5390 w 3270436"/>
              <a:gd name="connsiteY4" fmla="*/ 6867409 h 6867409"/>
              <a:gd name="connsiteX5" fmla="*/ 0 w 3270436"/>
              <a:gd name="connsiteY5" fmla="*/ 434 h 6867409"/>
              <a:gd name="connsiteX0" fmla="*/ 0 w 3270436"/>
              <a:gd name="connsiteY0" fmla="*/ 4809 h 6871784"/>
              <a:gd name="connsiteX1" fmla="*/ 1716809 w 3270436"/>
              <a:gd name="connsiteY1" fmla="*/ 0 h 6871784"/>
              <a:gd name="connsiteX2" fmla="*/ 3270436 w 3270436"/>
              <a:gd name="connsiteY2" fmla="*/ 3238313 h 6871784"/>
              <a:gd name="connsiteX3" fmla="*/ 1553433 w 3270436"/>
              <a:gd name="connsiteY3" fmla="*/ 6870578 h 6871784"/>
              <a:gd name="connsiteX4" fmla="*/ 5390 w 3270436"/>
              <a:gd name="connsiteY4" fmla="*/ 6871784 h 6871784"/>
              <a:gd name="connsiteX5" fmla="*/ 0 w 3270436"/>
              <a:gd name="connsiteY5" fmla="*/ 4809 h 6871784"/>
              <a:gd name="connsiteX0" fmla="*/ 0 w 3270436"/>
              <a:gd name="connsiteY0" fmla="*/ 4809 h 6871784"/>
              <a:gd name="connsiteX1" fmla="*/ 1716809 w 3270436"/>
              <a:gd name="connsiteY1" fmla="*/ 0 h 6871784"/>
              <a:gd name="connsiteX2" fmla="*/ 3270436 w 3270436"/>
              <a:gd name="connsiteY2" fmla="*/ 3238313 h 6871784"/>
              <a:gd name="connsiteX3" fmla="*/ 796537 w 3270436"/>
              <a:gd name="connsiteY3" fmla="*/ 6866203 h 6871784"/>
              <a:gd name="connsiteX4" fmla="*/ 5390 w 3270436"/>
              <a:gd name="connsiteY4" fmla="*/ 6871784 h 6871784"/>
              <a:gd name="connsiteX5" fmla="*/ 0 w 3270436"/>
              <a:gd name="connsiteY5" fmla="*/ 4809 h 6871784"/>
              <a:gd name="connsiteX0" fmla="*/ 0 w 3352882"/>
              <a:gd name="connsiteY0" fmla="*/ 4809 h 6871784"/>
              <a:gd name="connsiteX1" fmla="*/ 1716809 w 3352882"/>
              <a:gd name="connsiteY1" fmla="*/ 0 h 6871784"/>
              <a:gd name="connsiteX2" fmla="*/ 3352882 w 3352882"/>
              <a:gd name="connsiteY2" fmla="*/ 3073421 h 6871784"/>
              <a:gd name="connsiteX3" fmla="*/ 796537 w 3352882"/>
              <a:gd name="connsiteY3" fmla="*/ 6866203 h 6871784"/>
              <a:gd name="connsiteX4" fmla="*/ 5390 w 3352882"/>
              <a:gd name="connsiteY4" fmla="*/ 6871784 h 6871784"/>
              <a:gd name="connsiteX5" fmla="*/ 0 w 3352882"/>
              <a:gd name="connsiteY5" fmla="*/ 4809 h 6871784"/>
              <a:gd name="connsiteX0" fmla="*/ 0 w 5629242"/>
              <a:gd name="connsiteY0" fmla="*/ 4809 h 6871784"/>
              <a:gd name="connsiteX1" fmla="*/ 5629242 w 5629242"/>
              <a:gd name="connsiteY1" fmla="*/ 0 h 6871784"/>
              <a:gd name="connsiteX2" fmla="*/ 3352882 w 5629242"/>
              <a:gd name="connsiteY2" fmla="*/ 3073421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796537 w 5629242"/>
              <a:gd name="connsiteY3" fmla="*/ 6866203 h 6871784"/>
              <a:gd name="connsiteX4" fmla="*/ 5390 w 5629242"/>
              <a:gd name="connsiteY4" fmla="*/ 6871784 h 6871784"/>
              <a:gd name="connsiteX5" fmla="*/ 0 w 5629242"/>
              <a:gd name="connsiteY5" fmla="*/ 4809 h 6871784"/>
              <a:gd name="connsiteX0" fmla="*/ 0 w 5629242"/>
              <a:gd name="connsiteY0" fmla="*/ 4809 h 6871784"/>
              <a:gd name="connsiteX1" fmla="*/ 5629242 w 5629242"/>
              <a:gd name="connsiteY1" fmla="*/ 0 h 6871784"/>
              <a:gd name="connsiteX2" fmla="*/ 4034934 w 5629242"/>
              <a:gd name="connsiteY2" fmla="*/ 6858437 h 6871784"/>
              <a:gd name="connsiteX3" fmla="*/ 2737763 w 5629242"/>
              <a:gd name="connsiteY3" fmla="*/ 6866203 h 6871784"/>
              <a:gd name="connsiteX4" fmla="*/ 5390 w 5629242"/>
              <a:gd name="connsiteY4" fmla="*/ 6871784 h 6871784"/>
              <a:gd name="connsiteX5" fmla="*/ 0 w 5629242"/>
              <a:gd name="connsiteY5" fmla="*/ 4809 h 6871784"/>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338446 h 6866203"/>
              <a:gd name="connsiteX5" fmla="*/ 0 w 5629242"/>
              <a:gd name="connsiteY5" fmla="*/ 4809 h 6866203"/>
              <a:gd name="connsiteX0" fmla="*/ 0 w 5629242"/>
              <a:gd name="connsiteY0" fmla="*/ 4809 h 6866203"/>
              <a:gd name="connsiteX1" fmla="*/ 5629242 w 5629242"/>
              <a:gd name="connsiteY1" fmla="*/ 0 h 6866203"/>
              <a:gd name="connsiteX2" fmla="*/ 4034934 w 5629242"/>
              <a:gd name="connsiteY2" fmla="*/ 6858437 h 6866203"/>
              <a:gd name="connsiteX3" fmla="*/ 2737763 w 5629242"/>
              <a:gd name="connsiteY3" fmla="*/ 6866203 h 6866203"/>
              <a:gd name="connsiteX4" fmla="*/ 12885 w 5629242"/>
              <a:gd name="connsiteY4" fmla="*/ 4120731 h 6866203"/>
              <a:gd name="connsiteX5" fmla="*/ 0 w 5629242"/>
              <a:gd name="connsiteY5" fmla="*/ 4809 h 6866203"/>
              <a:gd name="connsiteX0" fmla="*/ 9064 w 5638306"/>
              <a:gd name="connsiteY0" fmla="*/ 4809 h 6866203"/>
              <a:gd name="connsiteX1" fmla="*/ 5638306 w 5638306"/>
              <a:gd name="connsiteY1" fmla="*/ 0 h 6866203"/>
              <a:gd name="connsiteX2" fmla="*/ 4043998 w 5638306"/>
              <a:gd name="connsiteY2" fmla="*/ 6858437 h 6866203"/>
              <a:gd name="connsiteX3" fmla="*/ 2746827 w 5638306"/>
              <a:gd name="connsiteY3" fmla="*/ 6866203 h 6866203"/>
              <a:gd name="connsiteX4" fmla="*/ 177 w 5638306"/>
              <a:gd name="connsiteY4" fmla="*/ 4284017 h 6866203"/>
              <a:gd name="connsiteX5" fmla="*/ 9064 w 5638306"/>
              <a:gd name="connsiteY5" fmla="*/ 4809 h 6866203"/>
              <a:gd name="connsiteX0" fmla="*/ 9064 w 5638306"/>
              <a:gd name="connsiteY0" fmla="*/ 4809 h 6882531"/>
              <a:gd name="connsiteX1" fmla="*/ 5638306 w 5638306"/>
              <a:gd name="connsiteY1" fmla="*/ 0 h 6882531"/>
              <a:gd name="connsiteX2" fmla="*/ 4043998 w 5638306"/>
              <a:gd name="connsiteY2" fmla="*/ 6858437 h 6882531"/>
              <a:gd name="connsiteX3" fmla="*/ 2812141 w 5638306"/>
              <a:gd name="connsiteY3" fmla="*/ 6882531 h 6882531"/>
              <a:gd name="connsiteX4" fmla="*/ 177 w 5638306"/>
              <a:gd name="connsiteY4" fmla="*/ 4284017 h 6882531"/>
              <a:gd name="connsiteX5" fmla="*/ 9064 w 5638306"/>
              <a:gd name="connsiteY5" fmla="*/ 4809 h 6882531"/>
              <a:gd name="connsiteX0" fmla="*/ 9064 w 5638306"/>
              <a:gd name="connsiteY0" fmla="*/ 4809 h 6871646"/>
              <a:gd name="connsiteX1" fmla="*/ 5638306 w 5638306"/>
              <a:gd name="connsiteY1" fmla="*/ 0 h 6871646"/>
              <a:gd name="connsiteX2" fmla="*/ 4043998 w 5638306"/>
              <a:gd name="connsiteY2" fmla="*/ 6858437 h 6871646"/>
              <a:gd name="connsiteX3" fmla="*/ 2768598 w 5638306"/>
              <a:gd name="connsiteY3" fmla="*/ 6871646 h 6871646"/>
              <a:gd name="connsiteX4" fmla="*/ 177 w 5638306"/>
              <a:gd name="connsiteY4" fmla="*/ 4284017 h 6871646"/>
              <a:gd name="connsiteX5" fmla="*/ 9064 w 5638306"/>
              <a:gd name="connsiteY5" fmla="*/ 4809 h 6871646"/>
              <a:gd name="connsiteX0" fmla="*/ 9064 w 5638306"/>
              <a:gd name="connsiteY0" fmla="*/ 4809 h 6901980"/>
              <a:gd name="connsiteX1" fmla="*/ 5638306 w 5638306"/>
              <a:gd name="connsiteY1" fmla="*/ 0 h 6901980"/>
              <a:gd name="connsiteX2" fmla="*/ 3907926 w 5638306"/>
              <a:gd name="connsiteY2" fmla="*/ 6901980 h 6901980"/>
              <a:gd name="connsiteX3" fmla="*/ 2768598 w 5638306"/>
              <a:gd name="connsiteY3" fmla="*/ 6871646 h 6901980"/>
              <a:gd name="connsiteX4" fmla="*/ 177 w 5638306"/>
              <a:gd name="connsiteY4" fmla="*/ 4284017 h 6901980"/>
              <a:gd name="connsiteX5" fmla="*/ 9064 w 5638306"/>
              <a:gd name="connsiteY5" fmla="*/ 4809 h 6901980"/>
              <a:gd name="connsiteX0" fmla="*/ 9064 w 5638306"/>
              <a:gd name="connsiteY0" fmla="*/ 4809 h 6907423"/>
              <a:gd name="connsiteX1" fmla="*/ 5638306 w 5638306"/>
              <a:gd name="connsiteY1" fmla="*/ 0 h 6907423"/>
              <a:gd name="connsiteX2" fmla="*/ 4016783 w 5638306"/>
              <a:gd name="connsiteY2" fmla="*/ 6907423 h 6907423"/>
              <a:gd name="connsiteX3" fmla="*/ 2768598 w 5638306"/>
              <a:gd name="connsiteY3" fmla="*/ 6871646 h 6907423"/>
              <a:gd name="connsiteX4" fmla="*/ 177 w 5638306"/>
              <a:gd name="connsiteY4" fmla="*/ 4284017 h 6907423"/>
              <a:gd name="connsiteX5" fmla="*/ 9064 w 5638306"/>
              <a:gd name="connsiteY5" fmla="*/ 4809 h 6907423"/>
              <a:gd name="connsiteX0" fmla="*/ 9064 w 5583877"/>
              <a:gd name="connsiteY0" fmla="*/ 32023 h 6934637"/>
              <a:gd name="connsiteX1" fmla="*/ 5583877 w 5583877"/>
              <a:gd name="connsiteY1" fmla="*/ 0 h 6934637"/>
              <a:gd name="connsiteX2" fmla="*/ 4016783 w 5583877"/>
              <a:gd name="connsiteY2" fmla="*/ 6934637 h 6934637"/>
              <a:gd name="connsiteX3" fmla="*/ 2768598 w 5583877"/>
              <a:gd name="connsiteY3" fmla="*/ 6898860 h 6934637"/>
              <a:gd name="connsiteX4" fmla="*/ 177 w 5583877"/>
              <a:gd name="connsiteY4" fmla="*/ 4311231 h 6934637"/>
              <a:gd name="connsiteX5" fmla="*/ 9064 w 5583877"/>
              <a:gd name="connsiteY5" fmla="*/ 32023 h 6934637"/>
              <a:gd name="connsiteX0" fmla="*/ 9064 w 5632863"/>
              <a:gd name="connsiteY0" fmla="*/ 21137 h 6923751"/>
              <a:gd name="connsiteX1" fmla="*/ 5632863 w 5632863"/>
              <a:gd name="connsiteY1" fmla="*/ 0 h 6923751"/>
              <a:gd name="connsiteX2" fmla="*/ 4016783 w 5632863"/>
              <a:gd name="connsiteY2" fmla="*/ 6923751 h 6923751"/>
              <a:gd name="connsiteX3" fmla="*/ 2768598 w 5632863"/>
              <a:gd name="connsiteY3" fmla="*/ 6887974 h 6923751"/>
              <a:gd name="connsiteX4" fmla="*/ 177 w 5632863"/>
              <a:gd name="connsiteY4" fmla="*/ 4300345 h 6923751"/>
              <a:gd name="connsiteX5" fmla="*/ 9064 w 5632863"/>
              <a:gd name="connsiteY5" fmla="*/ 21137 h 6923751"/>
              <a:gd name="connsiteX0" fmla="*/ 9064 w 5632863"/>
              <a:gd name="connsiteY0" fmla="*/ 21137 h 6918308"/>
              <a:gd name="connsiteX1" fmla="*/ 5632863 w 5632863"/>
              <a:gd name="connsiteY1" fmla="*/ 0 h 6918308"/>
              <a:gd name="connsiteX2" fmla="*/ 4016783 w 5632863"/>
              <a:gd name="connsiteY2" fmla="*/ 6918308 h 6918308"/>
              <a:gd name="connsiteX3" fmla="*/ 2768598 w 5632863"/>
              <a:gd name="connsiteY3" fmla="*/ 6887974 h 6918308"/>
              <a:gd name="connsiteX4" fmla="*/ 177 w 5632863"/>
              <a:gd name="connsiteY4" fmla="*/ 4300345 h 6918308"/>
              <a:gd name="connsiteX5" fmla="*/ 9064 w 5632863"/>
              <a:gd name="connsiteY5" fmla="*/ 21137 h 6918308"/>
              <a:gd name="connsiteX0" fmla="*/ 9064 w 5632863"/>
              <a:gd name="connsiteY0" fmla="*/ 21137 h 6905368"/>
              <a:gd name="connsiteX1" fmla="*/ 5632863 w 5632863"/>
              <a:gd name="connsiteY1" fmla="*/ 0 h 6905368"/>
              <a:gd name="connsiteX2" fmla="*/ 4034035 w 5632863"/>
              <a:gd name="connsiteY2" fmla="*/ 6905368 h 6905368"/>
              <a:gd name="connsiteX3" fmla="*/ 2768598 w 5632863"/>
              <a:gd name="connsiteY3" fmla="*/ 6887974 h 6905368"/>
              <a:gd name="connsiteX4" fmla="*/ 177 w 5632863"/>
              <a:gd name="connsiteY4" fmla="*/ 4300345 h 6905368"/>
              <a:gd name="connsiteX5" fmla="*/ 9064 w 5632863"/>
              <a:gd name="connsiteY5" fmla="*/ 21137 h 6905368"/>
              <a:gd name="connsiteX0" fmla="*/ 9064 w 5632863"/>
              <a:gd name="connsiteY0" fmla="*/ 21137 h 6909681"/>
              <a:gd name="connsiteX1" fmla="*/ 5632863 w 5632863"/>
              <a:gd name="connsiteY1" fmla="*/ 0 h 6909681"/>
              <a:gd name="connsiteX2" fmla="*/ 4029722 w 5632863"/>
              <a:gd name="connsiteY2" fmla="*/ 6909681 h 6909681"/>
              <a:gd name="connsiteX3" fmla="*/ 2768598 w 5632863"/>
              <a:gd name="connsiteY3" fmla="*/ 6887974 h 6909681"/>
              <a:gd name="connsiteX4" fmla="*/ 177 w 5632863"/>
              <a:gd name="connsiteY4" fmla="*/ 4300345 h 6909681"/>
              <a:gd name="connsiteX5" fmla="*/ 9064 w 5632863"/>
              <a:gd name="connsiteY5" fmla="*/ 21137 h 6909681"/>
              <a:gd name="connsiteX0" fmla="*/ 9064 w 5632863"/>
              <a:gd name="connsiteY0" fmla="*/ 21137 h 6896680"/>
              <a:gd name="connsiteX1" fmla="*/ 5632863 w 5632863"/>
              <a:gd name="connsiteY1" fmla="*/ 0 h 6896680"/>
              <a:gd name="connsiteX2" fmla="*/ 4034056 w 5632863"/>
              <a:gd name="connsiteY2" fmla="*/ 6896680 h 6896680"/>
              <a:gd name="connsiteX3" fmla="*/ 2768598 w 5632863"/>
              <a:gd name="connsiteY3" fmla="*/ 6887974 h 6896680"/>
              <a:gd name="connsiteX4" fmla="*/ 177 w 5632863"/>
              <a:gd name="connsiteY4" fmla="*/ 4300345 h 6896680"/>
              <a:gd name="connsiteX5" fmla="*/ 9064 w 5632863"/>
              <a:gd name="connsiteY5" fmla="*/ 21137 h 6896680"/>
              <a:gd name="connsiteX0" fmla="*/ 9064 w 5632863"/>
              <a:gd name="connsiteY0" fmla="*/ 21137 h 6900974"/>
              <a:gd name="connsiteX1" fmla="*/ 5632863 w 5632863"/>
              <a:gd name="connsiteY1" fmla="*/ 0 h 6900974"/>
              <a:gd name="connsiteX2" fmla="*/ 4034056 w 5632863"/>
              <a:gd name="connsiteY2" fmla="*/ 6896680 h 6900974"/>
              <a:gd name="connsiteX3" fmla="*/ 2785933 w 5632863"/>
              <a:gd name="connsiteY3" fmla="*/ 6900974 h 6900974"/>
              <a:gd name="connsiteX4" fmla="*/ 177 w 5632863"/>
              <a:gd name="connsiteY4" fmla="*/ 4300345 h 6900974"/>
              <a:gd name="connsiteX5" fmla="*/ 9064 w 5632863"/>
              <a:gd name="connsiteY5" fmla="*/ 21137 h 6900974"/>
              <a:gd name="connsiteX0" fmla="*/ 9064 w 5632863"/>
              <a:gd name="connsiteY0" fmla="*/ 21137 h 6896680"/>
              <a:gd name="connsiteX1" fmla="*/ 5632863 w 5632863"/>
              <a:gd name="connsiteY1" fmla="*/ 0 h 6896680"/>
              <a:gd name="connsiteX2" fmla="*/ 4034056 w 5632863"/>
              <a:gd name="connsiteY2" fmla="*/ 6896680 h 6896680"/>
              <a:gd name="connsiteX3" fmla="*/ 2775773 w 5632863"/>
              <a:gd name="connsiteY3" fmla="*/ 6890814 h 6896680"/>
              <a:gd name="connsiteX4" fmla="*/ 177 w 5632863"/>
              <a:gd name="connsiteY4" fmla="*/ 4300345 h 6896680"/>
              <a:gd name="connsiteX5" fmla="*/ 9064 w 5632863"/>
              <a:gd name="connsiteY5" fmla="*/ 21137 h 6896680"/>
              <a:gd name="connsiteX0" fmla="*/ 9064 w 5632863"/>
              <a:gd name="connsiteY0" fmla="*/ 21137 h 6890814"/>
              <a:gd name="connsiteX1" fmla="*/ 5632863 w 5632863"/>
              <a:gd name="connsiteY1" fmla="*/ 0 h 6890814"/>
              <a:gd name="connsiteX2" fmla="*/ 4044216 w 5632863"/>
              <a:gd name="connsiteY2" fmla="*/ 6881440 h 6890814"/>
              <a:gd name="connsiteX3" fmla="*/ 2775773 w 5632863"/>
              <a:gd name="connsiteY3" fmla="*/ 6890814 h 6890814"/>
              <a:gd name="connsiteX4" fmla="*/ 177 w 5632863"/>
              <a:gd name="connsiteY4" fmla="*/ 4300345 h 6890814"/>
              <a:gd name="connsiteX5" fmla="*/ 9064 w 5632863"/>
              <a:gd name="connsiteY5" fmla="*/ 21137 h 6890814"/>
              <a:gd name="connsiteX0" fmla="*/ 9064 w 5632863"/>
              <a:gd name="connsiteY0" fmla="*/ 21137 h 6890814"/>
              <a:gd name="connsiteX1" fmla="*/ 5632863 w 5632863"/>
              <a:gd name="connsiteY1" fmla="*/ 0 h 6890814"/>
              <a:gd name="connsiteX2" fmla="*/ 4041041 w 5632863"/>
              <a:gd name="connsiteY2" fmla="*/ 6887790 h 6890814"/>
              <a:gd name="connsiteX3" fmla="*/ 2775773 w 5632863"/>
              <a:gd name="connsiteY3" fmla="*/ 6890814 h 6890814"/>
              <a:gd name="connsiteX4" fmla="*/ 177 w 5632863"/>
              <a:gd name="connsiteY4" fmla="*/ 4300345 h 6890814"/>
              <a:gd name="connsiteX5" fmla="*/ 9064 w 5632863"/>
              <a:gd name="connsiteY5" fmla="*/ 21137 h 6890814"/>
              <a:gd name="connsiteX0" fmla="*/ 9064 w 5632863"/>
              <a:gd name="connsiteY0" fmla="*/ 21137 h 6890814"/>
              <a:gd name="connsiteX1" fmla="*/ 5632863 w 5632863"/>
              <a:gd name="connsiteY1" fmla="*/ 0 h 6890814"/>
              <a:gd name="connsiteX2" fmla="*/ 4031516 w 5632863"/>
              <a:gd name="connsiteY2" fmla="*/ 6887790 h 6890814"/>
              <a:gd name="connsiteX3" fmla="*/ 2775773 w 5632863"/>
              <a:gd name="connsiteY3" fmla="*/ 6890814 h 6890814"/>
              <a:gd name="connsiteX4" fmla="*/ 177 w 5632863"/>
              <a:gd name="connsiteY4" fmla="*/ 4300345 h 6890814"/>
              <a:gd name="connsiteX5" fmla="*/ 9064 w 5632863"/>
              <a:gd name="connsiteY5" fmla="*/ 21137 h 689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2863" h="6890814">
                <a:moveTo>
                  <a:pt x="9064" y="21137"/>
                </a:moveTo>
                <a:lnTo>
                  <a:pt x="5632863" y="0"/>
                </a:lnTo>
                <a:lnTo>
                  <a:pt x="4031516" y="6887790"/>
                </a:lnTo>
                <a:lnTo>
                  <a:pt x="2775773" y="6890814"/>
                </a:lnTo>
                <a:lnTo>
                  <a:pt x="177" y="4300345"/>
                </a:lnTo>
                <a:cubicBezTo>
                  <a:pt x="-1620" y="2011353"/>
                  <a:pt x="10861" y="2310129"/>
                  <a:pt x="9064" y="21137"/>
                </a:cubicBezTo>
                <a:close/>
              </a:path>
            </a:pathLst>
          </a:custGeom>
          <a:solidFill>
            <a:schemeClr val="bg2"/>
          </a:solidFill>
          <a:ln>
            <a:noFill/>
          </a:ln>
        </p:spPr>
        <p:txBody>
          <a:bodyPr/>
          <a:lstStyle>
            <a:lvl1pPr marL="0" indent="0">
              <a:buNone/>
              <a:defRPr sz="2000">
                <a:solidFill>
                  <a:srgbClr val="E524DA"/>
                </a:solidFill>
              </a:defRPr>
            </a:lvl1pPr>
          </a:lstStyle>
          <a:p>
            <a:r>
              <a:rPr lang="en-US"/>
              <a:t>Click icon to add picture</a:t>
            </a:r>
          </a:p>
        </p:txBody>
      </p:sp>
      <p:sp>
        <p:nvSpPr>
          <p:cNvPr id="14" name="Text Placeholder 6">
            <a:extLst>
              <a:ext uri="{FF2B5EF4-FFF2-40B4-BE49-F238E27FC236}">
                <a16:creationId xmlns:a16="http://schemas.microsoft.com/office/drawing/2014/main" id="{6A071E78-6BE5-D340-D8DD-B55B159B24B7}"/>
              </a:ext>
            </a:extLst>
          </p:cNvPr>
          <p:cNvSpPr>
            <a:spLocks noGrp="1"/>
          </p:cNvSpPr>
          <p:nvPr>
            <p:ph type="body" sz="quarter" idx="11" hasCustomPrompt="1"/>
          </p:nvPr>
        </p:nvSpPr>
        <p:spPr>
          <a:xfrm>
            <a:off x="6510233" y="3491189"/>
            <a:ext cx="4798233" cy="1271588"/>
          </a:xfrm>
          <a:prstGeom prst="rect">
            <a:avLst/>
          </a:prstGeom>
        </p:spPr>
        <p:txBody>
          <a:bodyPr lIns="0" rIns="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a:t>Click to add title</a:t>
            </a:r>
          </a:p>
        </p:txBody>
      </p:sp>
      <p:sp>
        <p:nvSpPr>
          <p:cNvPr id="15" name="Text Placeholder 36">
            <a:extLst>
              <a:ext uri="{FF2B5EF4-FFF2-40B4-BE49-F238E27FC236}">
                <a16:creationId xmlns:a16="http://schemas.microsoft.com/office/drawing/2014/main" id="{81CD91AE-516A-75F7-C01B-E2CCF8055E50}"/>
              </a:ext>
            </a:extLst>
          </p:cNvPr>
          <p:cNvSpPr>
            <a:spLocks noGrp="1"/>
          </p:cNvSpPr>
          <p:nvPr>
            <p:ph type="body" sz="quarter" idx="13" hasCustomPrompt="1"/>
          </p:nvPr>
        </p:nvSpPr>
        <p:spPr>
          <a:xfrm>
            <a:off x="6510074" y="4761646"/>
            <a:ext cx="4796104" cy="310896"/>
          </a:xfrm>
          <a:prstGeom prst="rect">
            <a:avLst/>
          </a:prstGeom>
        </p:spPr>
        <p:txBody>
          <a:bodyPr lIns="0" tIns="0" rIns="0" bIns="0" anchor="ctr" anchorCtr="0"/>
          <a:lstStyle>
            <a:lvl1pPr marL="0" indent="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 / date</a:t>
            </a:r>
          </a:p>
        </p:txBody>
      </p:sp>
      <p:pic>
        <p:nvPicPr>
          <p:cNvPr id="2" name="Picture 4">
            <a:extLst>
              <a:ext uri="{FF2B5EF4-FFF2-40B4-BE49-F238E27FC236}">
                <a16:creationId xmlns:a16="http://schemas.microsoft.com/office/drawing/2014/main" id="{22E0D86A-4D7C-8890-17CC-0198B776D1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46800" y="1708978"/>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380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279625D4-7503-E745-B668-0E2D03E0A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DE1EBA1E-E238-CC48-9EA8-762DB1C5E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p:cNvSpPr>
            <a:spLocks noGrp="1"/>
          </p:cNvSpPr>
          <p:nvPr>
            <p:ph sz="quarter" idx="22"/>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Content Placeholder 2"/>
          <p:cNvSpPr>
            <a:spLocks noGrp="1"/>
          </p:cNvSpPr>
          <p:nvPr>
            <p:ph sz="quarter" idx="29"/>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1" name="Text Placeholder 2"/>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7" name="Text Placeholder 2"/>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826445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A6BFFB58-E71F-DB46-95FD-CE3FAE35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958EC235-724C-FC4A-905B-14D20FC19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7" name="Content Placeholder 2"/>
          <p:cNvSpPr>
            <a:spLocks noGrp="1"/>
          </p:cNvSpPr>
          <p:nvPr>
            <p:ph sz="quarter" idx="35"/>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9" name="Content Placeholder 2"/>
          <p:cNvSpPr>
            <a:spLocks noGrp="1"/>
          </p:cNvSpPr>
          <p:nvPr>
            <p:ph sz="quarter" idx="37"/>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1" name="Content Placeholder 2"/>
          <p:cNvSpPr>
            <a:spLocks noGrp="1"/>
          </p:cNvSpPr>
          <p:nvPr>
            <p:ph sz="quarter" idx="39"/>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Text Placeholder 2"/>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3" name="Text Placeholder 2"/>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3468071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152CD12A-A035-A343-8011-C4B499FF3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B05E1DFF-58F7-7341-8AD1-AFE5C02BE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Picture Placeholder 2"/>
          <p:cNvSpPr>
            <a:spLocks noGrp="1"/>
          </p:cNvSpPr>
          <p:nvPr>
            <p:ph type="pic" sz="quarter" idx="24"/>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0" name="Text Placeholder 2"/>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4029068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1A8BBD46-D6D1-A345-AB74-67A9DB4DD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50E398DB-AAB5-D541-9341-5231C5A13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Picture Placeholder 2"/>
          <p:cNvSpPr>
            <a:spLocks noGrp="1"/>
          </p:cNvSpPr>
          <p:nvPr>
            <p:ph type="pic" sz="quarter" idx="24"/>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0" name="Text Placeholder 2"/>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973554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6AECFD17-6C57-7846-92D8-F140E2C00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D390E60F-8339-F748-B9C1-7914326FC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p:cNvSpPr>
            <a:spLocks noGrp="1"/>
          </p:cNvSpPr>
          <p:nvPr>
            <p:ph sz="quarter" idx="22"/>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Content Placeholder 2"/>
          <p:cNvSpPr>
            <a:spLocks noGrp="1"/>
          </p:cNvSpPr>
          <p:nvPr>
            <p:ph sz="quarter" idx="29"/>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Content Placeholder 2"/>
          <p:cNvSpPr>
            <a:spLocks noGrp="1"/>
          </p:cNvSpPr>
          <p:nvPr>
            <p:ph sz="quarter" idx="3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noProof="0"/>
              <a:t>Click to edit Master text styles</a:t>
            </a:r>
          </a:p>
        </p:txBody>
      </p:sp>
      <p:sp>
        <p:nvSpPr>
          <p:cNvPr id="20" name="Content Placeholder 2"/>
          <p:cNvSpPr>
            <a:spLocks noGrp="1"/>
          </p:cNvSpPr>
          <p:nvPr>
            <p:ph sz="quarter" idx="32"/>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sp>
        <p:nvSpPr>
          <p:cNvPr id="21" name="Content Placeholder 2"/>
          <p:cNvSpPr>
            <a:spLocks noGrp="1"/>
          </p:cNvSpPr>
          <p:nvPr>
            <p:ph sz="quarter" idx="33"/>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noProof="0"/>
              <a:t>Click to edit Master text styles</a:t>
            </a:r>
          </a:p>
        </p:txBody>
      </p:sp>
    </p:spTree>
    <p:extLst>
      <p:ext uri="{BB962C8B-B14F-4D97-AF65-F5344CB8AC3E}">
        <p14:creationId xmlns:p14="http://schemas.microsoft.com/office/powerpoint/2010/main" val="3162051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C9AAC01-0DC3-CF49-81DD-504451ED9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0418CE0-4200-8B49-9B58-094F4C88E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A picture containing display&#10;&#10;Description automatically generated">
            <a:extLst>
              <a:ext uri="{FF2B5EF4-FFF2-40B4-BE49-F238E27FC236}">
                <a16:creationId xmlns:a16="http://schemas.microsoft.com/office/drawing/2014/main" id="{D9AF2616-4A7B-FC4B-89BC-2B8643629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513" y="1541463"/>
            <a:ext cx="6784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Picture Placeholder 2"/>
          <p:cNvSpPr>
            <a:spLocks noGrp="1"/>
          </p:cNvSpPr>
          <p:nvPr>
            <p:ph type="pic" sz="quarter" idx="2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1462530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38" name="Picture 3">
            <a:extLst>
              <a:ext uri="{FF2B5EF4-FFF2-40B4-BE49-F238E27FC236}">
                <a16:creationId xmlns:a16="http://schemas.microsoft.com/office/drawing/2014/main" id="{86ECBB1E-B94B-A34E-AC5A-FEC612529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a:extLst>
              <a:ext uri="{FF2B5EF4-FFF2-40B4-BE49-F238E27FC236}">
                <a16:creationId xmlns:a16="http://schemas.microsoft.com/office/drawing/2014/main" id="{27E87A6F-28FC-2A4D-B2C1-FD9CA9F41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8" name="Picture Placeholder 2"/>
          <p:cNvSpPr>
            <a:spLocks noGrp="1"/>
          </p:cNvSpPr>
          <p:nvPr>
            <p:ph type="pic" sz="quarter" idx="2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9" name="Text Placeholder 6"/>
          <p:cNvSpPr>
            <a:spLocks noGrp="1"/>
          </p:cNvSpPr>
          <p:nvPr>
            <p:ph type="body" sz="quarter" idx="22"/>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1" name="Text Placeholder 6"/>
          <p:cNvSpPr>
            <a:spLocks noGrp="1"/>
          </p:cNvSpPr>
          <p:nvPr>
            <p:ph type="body" sz="quarter" idx="23"/>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6" name="Text Placeholder 6"/>
          <p:cNvSpPr>
            <a:spLocks noGrp="1"/>
          </p:cNvSpPr>
          <p:nvPr>
            <p:ph type="body" sz="quarter" idx="24"/>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8" name="Picture Placeholder 2"/>
          <p:cNvSpPr>
            <a:spLocks noGrp="1"/>
          </p:cNvSpPr>
          <p:nvPr>
            <p:ph type="pic" sz="quarter" idx="25"/>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9" name="Text Placeholder 6"/>
          <p:cNvSpPr>
            <a:spLocks noGrp="1"/>
          </p:cNvSpPr>
          <p:nvPr>
            <p:ph type="body" sz="quarter" idx="26"/>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0" name="Text Placeholder 6"/>
          <p:cNvSpPr>
            <a:spLocks noGrp="1"/>
          </p:cNvSpPr>
          <p:nvPr>
            <p:ph type="body" sz="quarter" idx="27"/>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1" name="Text Placeholder 6"/>
          <p:cNvSpPr>
            <a:spLocks noGrp="1"/>
          </p:cNvSpPr>
          <p:nvPr>
            <p:ph type="body" sz="quarter" idx="28"/>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2" name="Picture Placeholder 2"/>
          <p:cNvSpPr>
            <a:spLocks noGrp="1"/>
          </p:cNvSpPr>
          <p:nvPr>
            <p:ph type="pic" sz="quarter" idx="29"/>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23" name="Text Placeholder 6"/>
          <p:cNvSpPr>
            <a:spLocks noGrp="1"/>
          </p:cNvSpPr>
          <p:nvPr>
            <p:ph type="body" sz="quarter" idx="30"/>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4" name="Text Placeholder 6"/>
          <p:cNvSpPr>
            <a:spLocks noGrp="1"/>
          </p:cNvSpPr>
          <p:nvPr>
            <p:ph type="body" sz="quarter" idx="3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5" name="Text Placeholder 6"/>
          <p:cNvSpPr>
            <a:spLocks noGrp="1"/>
          </p:cNvSpPr>
          <p:nvPr>
            <p:ph type="body" sz="quarter" idx="32"/>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6" name="Picture Placeholder 2"/>
          <p:cNvSpPr>
            <a:spLocks noGrp="1"/>
          </p:cNvSpPr>
          <p:nvPr>
            <p:ph type="pic" sz="quarter" idx="33"/>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27" name="Text Placeholder 6"/>
          <p:cNvSpPr>
            <a:spLocks noGrp="1"/>
          </p:cNvSpPr>
          <p:nvPr>
            <p:ph type="body" sz="quarter" idx="34"/>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8" name="Text Placeholder 6"/>
          <p:cNvSpPr>
            <a:spLocks noGrp="1"/>
          </p:cNvSpPr>
          <p:nvPr>
            <p:ph type="body" sz="quarter" idx="35"/>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9" name="Text Placeholder 6"/>
          <p:cNvSpPr>
            <a:spLocks noGrp="1"/>
          </p:cNvSpPr>
          <p:nvPr>
            <p:ph type="body" sz="quarter" idx="36"/>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0" name="Picture Placeholder 2"/>
          <p:cNvSpPr>
            <a:spLocks noGrp="1"/>
          </p:cNvSpPr>
          <p:nvPr>
            <p:ph type="pic" sz="quarter" idx="37"/>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31" name="Text Placeholder 6"/>
          <p:cNvSpPr>
            <a:spLocks noGrp="1"/>
          </p:cNvSpPr>
          <p:nvPr>
            <p:ph type="body" sz="quarter" idx="38"/>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2" name="Text Placeholder 6"/>
          <p:cNvSpPr>
            <a:spLocks noGrp="1"/>
          </p:cNvSpPr>
          <p:nvPr>
            <p:ph type="body" sz="quarter" idx="39"/>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3" name="Text Placeholder 6"/>
          <p:cNvSpPr>
            <a:spLocks noGrp="1"/>
          </p:cNvSpPr>
          <p:nvPr>
            <p:ph type="body" sz="quarter" idx="40"/>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4" name="Picture Placeholder 2"/>
          <p:cNvSpPr>
            <a:spLocks noGrp="1"/>
          </p:cNvSpPr>
          <p:nvPr>
            <p:ph type="pic" sz="quarter" idx="4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35" name="Text Placeholder 6"/>
          <p:cNvSpPr>
            <a:spLocks noGrp="1"/>
          </p:cNvSpPr>
          <p:nvPr>
            <p:ph type="body" sz="quarter" idx="42"/>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6" name="Text Placeholder 6"/>
          <p:cNvSpPr>
            <a:spLocks noGrp="1"/>
          </p:cNvSpPr>
          <p:nvPr>
            <p:ph type="body" sz="quarter" idx="43"/>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7" name="Text Placeholder 6"/>
          <p:cNvSpPr>
            <a:spLocks noGrp="1"/>
          </p:cNvSpPr>
          <p:nvPr>
            <p:ph type="body" sz="quarter" idx="44"/>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800619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62938210-67A3-9149-A0BD-AD17160D0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7BFA5087-CE37-D240-8A92-D41BA9A13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a:spLocks noGrp="1"/>
          </p:cNvSpPr>
          <p:nvPr>
            <p:ph sz="quarter" idx="2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p:cNvSpPr>
            <a:spLocks noGrp="1"/>
          </p:cNvSpPr>
          <p:nvPr>
            <p:ph sz="quarter" idx="22"/>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Content Placeholder 2"/>
          <p:cNvSpPr>
            <a:spLocks noGrp="1"/>
          </p:cNvSpPr>
          <p:nvPr>
            <p:ph sz="quarter" idx="29"/>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Picture Placeholder 2"/>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9" name="Text Placeholder 2"/>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3181867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E72E548-EF18-F24F-A8EC-E45CB9E2D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5EF6A283-8ADE-9941-8045-8054B2573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480592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3278395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556607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487061A-3987-2B46-B19C-68361134DDFD}"/>
              </a:ext>
            </a:extLst>
          </p:cNvPr>
          <p:cNvSpPr/>
          <p:nvPr/>
        </p:nvSpPr>
        <p:spPr>
          <a:xfrm>
            <a:off x="0" y="0"/>
            <a:ext cx="12192000" cy="6870700"/>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4CE1E563-E0C0-C344-ACF2-4BCC0D145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41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0FA7B3DE-CD0A-224C-976C-A050A31AA0D9}"/>
              </a:ext>
            </a:extLst>
          </p:cNvPr>
          <p:cNvSpPr>
            <a:spLocks noEditPoints="1"/>
          </p:cNvSpPr>
          <p:nvPr/>
        </p:nvSpPr>
        <p:spPr bwMode="auto">
          <a:xfrm>
            <a:off x="7045325" y="2806700"/>
            <a:ext cx="415925" cy="344488"/>
          </a:xfrm>
          <a:custGeom>
            <a:avLst/>
            <a:gdLst>
              <a:gd name="T0" fmla="*/ 247270 w 1167"/>
              <a:gd name="T1" fmla="*/ 344809 h 1006"/>
              <a:gd name="T2" fmla="*/ 247270 w 1167"/>
              <a:gd name="T3" fmla="*/ 344809 h 1006"/>
              <a:gd name="T4" fmla="*/ 247270 w 1167"/>
              <a:gd name="T5" fmla="*/ 192627 h 1006"/>
              <a:gd name="T6" fmla="*/ 371617 w 1167"/>
              <a:gd name="T7" fmla="*/ 0 h 1006"/>
              <a:gd name="T8" fmla="*/ 409028 w 1167"/>
              <a:gd name="T9" fmla="*/ 65466 h 1006"/>
              <a:gd name="T10" fmla="*/ 332781 w 1167"/>
              <a:gd name="T11" fmla="*/ 180288 h 1006"/>
              <a:gd name="T12" fmla="*/ 415798 w 1167"/>
              <a:gd name="T13" fmla="*/ 180288 h 1006"/>
              <a:gd name="T14" fmla="*/ 415798 w 1167"/>
              <a:gd name="T15" fmla="*/ 344809 h 1006"/>
              <a:gd name="T16" fmla="*/ 247270 w 1167"/>
              <a:gd name="T17" fmla="*/ 344809 h 1006"/>
              <a:gd name="T18" fmla="*/ 0 w 1167"/>
              <a:gd name="T19" fmla="*/ 344809 h 1006"/>
              <a:gd name="T20" fmla="*/ 0 w 1167"/>
              <a:gd name="T21" fmla="*/ 344809 h 1006"/>
              <a:gd name="T22" fmla="*/ 0 w 1167"/>
              <a:gd name="T23" fmla="*/ 192627 h 1006"/>
              <a:gd name="T24" fmla="*/ 121853 w 1167"/>
              <a:gd name="T25" fmla="*/ 0 h 1006"/>
              <a:gd name="T26" fmla="*/ 159621 w 1167"/>
              <a:gd name="T27" fmla="*/ 65466 h 1006"/>
              <a:gd name="T28" fmla="*/ 83373 w 1167"/>
              <a:gd name="T29" fmla="*/ 180288 h 1006"/>
              <a:gd name="T30" fmla="*/ 167816 w 1167"/>
              <a:gd name="T31" fmla="*/ 180288 h 1006"/>
              <a:gd name="T32" fmla="*/ 167816 w 1167"/>
              <a:gd name="T33" fmla="*/ 344809 h 1006"/>
              <a:gd name="T34" fmla="*/ 0 w 1167"/>
              <a:gd name="T35" fmla="*/ 344809 h 10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 name="Picture Placeholder 16"/>
          <p:cNvSpPr>
            <a:spLocks noGrp="1"/>
          </p:cNvSpPr>
          <p:nvPr>
            <p:ph type="pic" sz="quarter" idx="12"/>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0" name="Text Placeholder 6"/>
          <p:cNvSpPr>
            <a:spLocks noGrp="1"/>
          </p:cNvSpPr>
          <p:nvPr>
            <p:ph type="body" sz="quarter" idx="1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9265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89E304-357D-7D47-AD78-24ED594B8E4C}"/>
              </a:ext>
            </a:extLst>
          </p:cNvPr>
          <p:cNvSpPr/>
          <p:nvPr/>
        </p:nvSpPr>
        <p:spPr>
          <a:xfrm>
            <a:off x="0" y="0"/>
            <a:ext cx="12192000" cy="6861175"/>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Freeform 6">
            <a:extLst>
              <a:ext uri="{FF2B5EF4-FFF2-40B4-BE49-F238E27FC236}">
                <a16:creationId xmlns:a16="http://schemas.microsoft.com/office/drawing/2014/main" id="{E57B0054-108F-0144-B1E3-67FB48358DE9}"/>
              </a:ext>
            </a:extLst>
          </p:cNvPr>
          <p:cNvSpPr>
            <a:spLocks noEditPoints="1"/>
          </p:cNvSpPr>
          <p:nvPr/>
        </p:nvSpPr>
        <p:spPr bwMode="auto">
          <a:xfrm>
            <a:off x="598488" y="2806700"/>
            <a:ext cx="415925" cy="344488"/>
          </a:xfrm>
          <a:custGeom>
            <a:avLst/>
            <a:gdLst>
              <a:gd name="T0" fmla="*/ 247270 w 1167"/>
              <a:gd name="T1" fmla="*/ 344809 h 1006"/>
              <a:gd name="T2" fmla="*/ 247270 w 1167"/>
              <a:gd name="T3" fmla="*/ 344809 h 1006"/>
              <a:gd name="T4" fmla="*/ 247270 w 1167"/>
              <a:gd name="T5" fmla="*/ 192627 h 1006"/>
              <a:gd name="T6" fmla="*/ 371617 w 1167"/>
              <a:gd name="T7" fmla="*/ 0 h 1006"/>
              <a:gd name="T8" fmla="*/ 409028 w 1167"/>
              <a:gd name="T9" fmla="*/ 65466 h 1006"/>
              <a:gd name="T10" fmla="*/ 332781 w 1167"/>
              <a:gd name="T11" fmla="*/ 180288 h 1006"/>
              <a:gd name="T12" fmla="*/ 415798 w 1167"/>
              <a:gd name="T13" fmla="*/ 180288 h 1006"/>
              <a:gd name="T14" fmla="*/ 415798 w 1167"/>
              <a:gd name="T15" fmla="*/ 344809 h 1006"/>
              <a:gd name="T16" fmla="*/ 247270 w 1167"/>
              <a:gd name="T17" fmla="*/ 344809 h 1006"/>
              <a:gd name="T18" fmla="*/ 0 w 1167"/>
              <a:gd name="T19" fmla="*/ 344809 h 1006"/>
              <a:gd name="T20" fmla="*/ 0 w 1167"/>
              <a:gd name="T21" fmla="*/ 344809 h 1006"/>
              <a:gd name="T22" fmla="*/ 0 w 1167"/>
              <a:gd name="T23" fmla="*/ 192627 h 1006"/>
              <a:gd name="T24" fmla="*/ 121853 w 1167"/>
              <a:gd name="T25" fmla="*/ 0 h 1006"/>
              <a:gd name="T26" fmla="*/ 159621 w 1167"/>
              <a:gd name="T27" fmla="*/ 65466 h 1006"/>
              <a:gd name="T28" fmla="*/ 83373 w 1167"/>
              <a:gd name="T29" fmla="*/ 180288 h 1006"/>
              <a:gd name="T30" fmla="*/ 167816 w 1167"/>
              <a:gd name="T31" fmla="*/ 180288 h 1006"/>
              <a:gd name="T32" fmla="*/ 167816 w 1167"/>
              <a:gd name="T33" fmla="*/ 344809 h 1006"/>
              <a:gd name="T34" fmla="*/ 0 w 1167"/>
              <a:gd name="T35" fmla="*/ 344809 h 10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 name="Text Placeholder 6"/>
          <p:cNvSpPr>
            <a:spLocks noGrp="1"/>
          </p:cNvSpPr>
          <p:nvPr>
            <p:ph type="body" sz="quarter" idx="1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8" name="Picture Placeholder 16"/>
          <p:cNvSpPr>
            <a:spLocks noGrp="1"/>
          </p:cNvSpPr>
          <p:nvPr>
            <p:ph type="pic" sz="quarter" idx="12"/>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2992924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F748C1FA-3DB8-D049-95E9-47F54F0E70CB}"/>
              </a:ext>
            </a:extLst>
          </p:cNvPr>
          <p:cNvGrpSpPr>
            <a:grpSpLocks/>
          </p:cNvGrpSpPr>
          <p:nvPr/>
        </p:nvGrpSpPr>
        <p:grpSpPr bwMode="auto">
          <a:xfrm flipV="1">
            <a:off x="7410450" y="0"/>
            <a:ext cx="4781550" cy="6853238"/>
            <a:chOff x="7410472" y="0"/>
            <a:chExt cx="4781528" cy="6852478"/>
          </a:xfrm>
        </p:grpSpPr>
        <p:sp>
          <p:nvSpPr>
            <p:cNvPr id="5" name="Freeform 4">
              <a:extLst>
                <a:ext uri="{FF2B5EF4-FFF2-40B4-BE49-F238E27FC236}">
                  <a16:creationId xmlns:a16="http://schemas.microsoft.com/office/drawing/2014/main" id="{FDCD60CD-22A4-3A48-A7EB-5FA5211A3E14}"/>
                </a:ext>
              </a:extLst>
            </p:cNvPr>
            <p:cNvSpPr/>
            <p:nvPr/>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reeform 5">
              <a:extLst>
                <a:ext uri="{FF2B5EF4-FFF2-40B4-BE49-F238E27FC236}">
                  <a16:creationId xmlns:a16="http://schemas.microsoft.com/office/drawing/2014/main" id="{52374295-A7D7-6341-BB7F-6F77265F96AD}"/>
                </a:ext>
              </a:extLst>
            </p:cNvPr>
            <p:cNvSpPr/>
            <p:nvPr/>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7" name="Freeform: Shape 14">
            <a:extLst>
              <a:ext uri="{FF2B5EF4-FFF2-40B4-BE49-F238E27FC236}">
                <a16:creationId xmlns:a16="http://schemas.microsoft.com/office/drawing/2014/main" id="{2CB327C3-E24E-0441-9D73-90F5E6172ACB}"/>
              </a:ext>
            </a:extLst>
          </p:cNvPr>
          <p:cNvSpPr/>
          <p:nvPr/>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7">
            <a:extLst>
              <a:ext uri="{FF2B5EF4-FFF2-40B4-BE49-F238E27FC236}">
                <a16:creationId xmlns:a16="http://schemas.microsoft.com/office/drawing/2014/main" id="{B94AA9E1-A774-E549-AA8D-15841AA7FD9F}"/>
              </a:ext>
            </a:extLst>
          </p:cNvPr>
          <p:cNvSpPr/>
          <p:nvPr/>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9">
            <a:extLst>
              <a:ext uri="{FF2B5EF4-FFF2-40B4-BE49-F238E27FC236}">
                <a16:creationId xmlns:a16="http://schemas.microsoft.com/office/drawing/2014/main" id="{4B76543A-0DED-C94C-A78C-F6F18ED2C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D3A30B9-120F-E441-A144-12CDE2B02F63}"/>
              </a:ext>
            </a:extLst>
          </p:cNvPr>
          <p:cNvCxnSpPr>
            <a:cxnSpLocks/>
          </p:cNvCxnSpPr>
          <p:nvPr/>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7A0A27-5797-F145-9B65-601E05EBA2D7}"/>
              </a:ext>
            </a:extLst>
          </p:cNvPr>
          <p:cNvCxnSpPr>
            <a:cxnSpLocks/>
          </p:cNvCxnSpPr>
          <p:nvPr/>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A30E69-F9C2-5B49-8BC5-2BBB1A2D1440}"/>
              </a:ext>
            </a:extLst>
          </p:cNvPr>
          <p:cNvCxnSpPr>
            <a:cxnSpLocks/>
          </p:cNvCxnSpPr>
          <p:nvPr/>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567E4B-879A-1647-AE03-7B6427F1C85F}"/>
              </a:ext>
            </a:extLst>
          </p:cNvPr>
          <p:cNvCxnSpPr>
            <a:cxnSpLocks/>
          </p:cNvCxnSpPr>
          <p:nvPr/>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625110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5" name="Freeform: Shape 29">
            <a:extLst>
              <a:ext uri="{FF2B5EF4-FFF2-40B4-BE49-F238E27FC236}">
                <a16:creationId xmlns:a16="http://schemas.microsoft.com/office/drawing/2014/main" id="{9E8F96FA-7CAB-944F-A604-03CE982034EC}"/>
              </a:ext>
            </a:extLst>
          </p:cNvPr>
          <p:cNvSpPr/>
          <p:nvPr/>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reeform: Shape 36">
            <a:extLst>
              <a:ext uri="{FF2B5EF4-FFF2-40B4-BE49-F238E27FC236}">
                <a16:creationId xmlns:a16="http://schemas.microsoft.com/office/drawing/2014/main" id="{607DC25E-7B79-464E-9DA2-0602D2368352}"/>
              </a:ext>
            </a:extLst>
          </p:cNvPr>
          <p:cNvSpPr/>
          <p:nvPr/>
        </p:nvSpPr>
        <p:spPr>
          <a:xfrm flipH="1" flipV="1">
            <a:off x="9915525" y="4763"/>
            <a:ext cx="2276475" cy="6853237"/>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5">
            <a:extLst>
              <a:ext uri="{FF2B5EF4-FFF2-40B4-BE49-F238E27FC236}">
                <a16:creationId xmlns:a16="http://schemas.microsoft.com/office/drawing/2014/main" id="{02386D3E-0925-E345-A74F-A39FC333008A}"/>
              </a:ext>
            </a:extLst>
          </p:cNvPr>
          <p:cNvGrpSpPr>
            <a:grpSpLocks/>
          </p:cNvGrpSpPr>
          <p:nvPr/>
        </p:nvGrpSpPr>
        <p:grpSpPr bwMode="auto">
          <a:xfrm>
            <a:off x="4641850" y="1747838"/>
            <a:ext cx="2908300" cy="2687637"/>
            <a:chOff x="1808480" y="2034708"/>
            <a:chExt cx="1016000" cy="939417"/>
          </a:xfrm>
        </p:grpSpPr>
        <p:pic>
          <p:nvPicPr>
            <p:cNvPr id="8" name="Picture 7">
              <a:extLst>
                <a:ext uri="{FF2B5EF4-FFF2-40B4-BE49-F238E27FC236}">
                  <a16:creationId xmlns:a16="http://schemas.microsoft.com/office/drawing/2014/main" id="{24712C87-59EF-E74C-BD67-5F413DA16EED}"/>
                </a:ext>
              </a:extLst>
            </p:cNvPr>
            <p:cNvPicPr>
              <a:picLocks noChangeAspect="1"/>
            </p:cNvPicPr>
            <p:nvPr/>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9" name="Picture 8">
              <a:extLst>
                <a:ext uri="{FF2B5EF4-FFF2-40B4-BE49-F238E27FC236}">
                  <a16:creationId xmlns:a16="http://schemas.microsoft.com/office/drawing/2014/main" id="{A72C8DA5-D81B-3C43-AA83-E4F1F43467BD}"/>
                </a:ext>
              </a:extLst>
            </p:cNvPr>
            <p:cNvPicPr>
              <a:picLocks noChangeAspect="1"/>
            </p:cNvPicPr>
            <p:nvPr/>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10" name="Freeform: Shape 33">
            <a:extLst>
              <a:ext uri="{FF2B5EF4-FFF2-40B4-BE49-F238E27FC236}">
                <a16:creationId xmlns:a16="http://schemas.microsoft.com/office/drawing/2014/main" id="{50D42F4D-F0CF-6941-AE3A-4F41DDCD9390}"/>
              </a:ext>
            </a:extLst>
          </p:cNvPr>
          <p:cNvSpPr/>
          <p:nvPr/>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Shape 27">
            <a:extLst>
              <a:ext uri="{FF2B5EF4-FFF2-40B4-BE49-F238E27FC236}">
                <a16:creationId xmlns:a16="http://schemas.microsoft.com/office/drawing/2014/main" id="{7E3EB91F-5972-2D43-A03D-2FDDF492E3DA}"/>
              </a:ext>
            </a:extLst>
          </p:cNvPr>
          <p:cNvSpPr/>
          <p:nvPr/>
        </p:nvSpPr>
        <p:spPr>
          <a:xfrm rot="10800000" flipH="1" flipV="1">
            <a:off x="0" y="0"/>
            <a:ext cx="2170113"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1">
            <a:extLst>
              <a:ext uri="{FF2B5EF4-FFF2-40B4-BE49-F238E27FC236}">
                <a16:creationId xmlns:a16="http://schemas.microsoft.com/office/drawing/2014/main" id="{0E5ED0BF-5F5D-B646-9F06-0DAD934A2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p:cNvSpPr>
            <a:spLocks noGrp="1"/>
          </p:cNvSpPr>
          <p:nvPr>
            <p:ph type="body" sz="quarter" idx="18"/>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 name="Text Placeholder 3"/>
          <p:cNvSpPr>
            <a:spLocks noGrp="1"/>
          </p:cNvSpPr>
          <p:nvPr>
            <p:ph type="body" sz="quarter" idx="19"/>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131789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064AD-2D2F-AC4C-9A06-C38F2456C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E54F7A8-92D2-A947-9DCD-8B0D90BF3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65D15DF-7509-5742-9DBF-C1E643C66773}"/>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119188" y="1658938"/>
            <a:ext cx="7350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7"/>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0" name="Text Placeholder 2"/>
          <p:cNvSpPr>
            <a:spLocks noGrp="1"/>
          </p:cNvSpPr>
          <p:nvPr>
            <p:ph type="body" sz="quarter" idx="18"/>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992060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47AC3-97AE-AF42-A87C-0C9A22C7C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35ECC04-CADD-2E46-88A1-EFAF413281B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711575" y="977900"/>
            <a:ext cx="7350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19">
            <a:extLst>
              <a:ext uri="{FF2B5EF4-FFF2-40B4-BE49-F238E27FC236}">
                <a16:creationId xmlns:a16="http://schemas.microsoft.com/office/drawing/2014/main" id="{86D0DB79-08E2-4D48-B16F-AF4036C66F26}"/>
              </a:ext>
            </a:extLst>
          </p:cNvPr>
          <p:cNvSpPr/>
          <p:nvPr/>
        </p:nvSpPr>
        <p:spPr>
          <a:xfrm flipV="1">
            <a:off x="0" y="0"/>
            <a:ext cx="3752850" cy="4975225"/>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a:extLst>
              <a:ext uri="{FF2B5EF4-FFF2-40B4-BE49-F238E27FC236}">
                <a16:creationId xmlns:a16="http://schemas.microsoft.com/office/drawing/2014/main" id="{3518F3B1-4E5D-374B-A9A1-43C2D7A7B699}"/>
              </a:ext>
            </a:extLst>
          </p:cNvPr>
          <p:cNvCxnSpPr>
            <a:cxnSpLocks/>
          </p:cNvCxnSpPr>
          <p:nvPr/>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8" name="Freeform: Shape 22">
            <a:extLst>
              <a:ext uri="{FF2B5EF4-FFF2-40B4-BE49-F238E27FC236}">
                <a16:creationId xmlns:a16="http://schemas.microsoft.com/office/drawing/2014/main" id="{4EC12C6F-9ACF-F843-9F54-08FDF7D60757}"/>
              </a:ext>
            </a:extLst>
          </p:cNvPr>
          <p:cNvSpPr/>
          <p:nvPr/>
        </p:nvSpPr>
        <p:spPr>
          <a:xfrm>
            <a:off x="0" y="0"/>
            <a:ext cx="5711825"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8FAEA57D-82AE-E845-8BD4-70D88FF53DA1}"/>
              </a:ext>
            </a:extLst>
          </p:cNvPr>
          <p:cNvCxnSpPr>
            <a:cxnSpLocks/>
          </p:cNvCxnSpPr>
          <p:nvPr/>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7"/>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2" name="Text Placeholder 2"/>
          <p:cNvSpPr>
            <a:spLocks noGrp="1"/>
          </p:cNvSpPr>
          <p:nvPr>
            <p:ph type="body" sz="quarter" idx="18"/>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494459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4" name="Freeform: Shape 17">
            <a:extLst>
              <a:ext uri="{FF2B5EF4-FFF2-40B4-BE49-F238E27FC236}">
                <a16:creationId xmlns:a16="http://schemas.microsoft.com/office/drawing/2014/main" id="{243C096D-ADD3-344A-8BD0-508BC4D630BB}"/>
              </a:ext>
            </a:extLst>
          </p:cNvPr>
          <p:cNvSpPr/>
          <p:nvPr/>
        </p:nvSpPr>
        <p:spPr>
          <a:xfrm>
            <a:off x="7974013" y="4032250"/>
            <a:ext cx="4217987" cy="2835275"/>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Freeform: Shape 11">
            <a:extLst>
              <a:ext uri="{FF2B5EF4-FFF2-40B4-BE49-F238E27FC236}">
                <a16:creationId xmlns:a16="http://schemas.microsoft.com/office/drawing/2014/main" id="{782F8A91-FA4B-C64B-A893-97CCE005A3A7}"/>
              </a:ext>
            </a:extLst>
          </p:cNvPr>
          <p:cNvSpPr/>
          <p:nvPr/>
        </p:nvSpPr>
        <p:spPr>
          <a:xfrm>
            <a:off x="4448175" y="0"/>
            <a:ext cx="7743825" cy="6861175"/>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BF269A9B-DC9A-F343-8871-9691D71D0589}"/>
              </a:ext>
            </a:extLst>
          </p:cNvPr>
          <p:cNvCxnSpPr>
            <a:cxnSpLocks/>
          </p:cNvCxnSpPr>
          <p:nvPr/>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25F6798F-B3A2-2546-A976-E3C396B3F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6"/>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a:t>Click to edit Master text styles</a:t>
            </a:r>
          </a:p>
        </p:txBody>
      </p:sp>
    </p:spTree>
    <p:extLst>
      <p:ext uri="{BB962C8B-B14F-4D97-AF65-F5344CB8AC3E}">
        <p14:creationId xmlns:p14="http://schemas.microsoft.com/office/powerpoint/2010/main" val="272207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7" name="Freeform: Shape 36">
            <a:extLst>
              <a:ext uri="{FF2B5EF4-FFF2-40B4-BE49-F238E27FC236}">
                <a16:creationId xmlns:a16="http://schemas.microsoft.com/office/drawing/2014/main" id="{425614B5-F140-844E-88CD-256CC64D2A3A}"/>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Shape 34">
            <a:extLst>
              <a:ext uri="{FF2B5EF4-FFF2-40B4-BE49-F238E27FC236}">
                <a16:creationId xmlns:a16="http://schemas.microsoft.com/office/drawing/2014/main" id="{D345DE99-9168-8749-BA19-FA6F7ECABDC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5">
            <a:extLst>
              <a:ext uri="{FF2B5EF4-FFF2-40B4-BE49-F238E27FC236}">
                <a16:creationId xmlns:a16="http://schemas.microsoft.com/office/drawing/2014/main" id="{2A3C6AF6-EBC0-8B44-8662-9F0EC2A04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AF4E693D-4FC5-2545-8859-3163830AD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0979"/>
          <a:stretch>
            <a:fillRect/>
          </a:stretch>
        </p:blipFill>
        <p:spPr bwMode="auto">
          <a:xfrm>
            <a:off x="0" y="6775450"/>
            <a:ext cx="12192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Shape 16">
            <a:extLst>
              <a:ext uri="{FF2B5EF4-FFF2-40B4-BE49-F238E27FC236}">
                <a16:creationId xmlns:a16="http://schemas.microsoft.com/office/drawing/2014/main" id="{AA1FC689-4875-FB43-AC57-3BD2F05273FA}"/>
              </a:ext>
            </a:extLst>
          </p:cNvPr>
          <p:cNvSpPr/>
          <p:nvPr/>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2"/>
          <p:cNvSpPr>
            <a:spLocks noGrp="1"/>
          </p:cNvSpPr>
          <p:nvPr>
            <p:ph sz="quarter" idx="2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Media Placeholder 2"/>
          <p:cNvSpPr>
            <a:spLocks noGrp="1"/>
          </p:cNvSpPr>
          <p:nvPr>
            <p:ph type="media" sz="quarter" idx="24"/>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pPr lvl="0"/>
            <a:r>
              <a:rPr lang="en-US" noProof="0"/>
              <a:t>Click icon to add media</a:t>
            </a:r>
          </a:p>
        </p:txBody>
      </p:sp>
      <p:sp>
        <p:nvSpPr>
          <p:cNvPr id="12" name="Text Placeholder 2"/>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2354326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 Column + Image">
    <p:spTree>
      <p:nvGrpSpPr>
        <p:cNvPr id="1" name=""/>
        <p:cNvGrpSpPr/>
        <p:nvPr/>
      </p:nvGrpSpPr>
      <p:grpSpPr>
        <a:xfrm>
          <a:off x="0" y="0"/>
          <a:ext cx="0" cy="0"/>
          <a:chOff x="0" y="0"/>
          <a:chExt cx="0" cy="0"/>
        </a:xfrm>
      </p:grpSpPr>
      <p:sp>
        <p:nvSpPr>
          <p:cNvPr id="9" name="Slide Number"/>
          <p:cNvSpPr txBox="1"/>
          <p:nvPr userDrawn="1"/>
        </p:nvSpPr>
        <p:spPr>
          <a:xfrm>
            <a:off x="11353800" y="6455664"/>
            <a:ext cx="533400" cy="215444"/>
          </a:xfrm>
          <a:prstGeom prst="rect">
            <a:avLst/>
          </a:prstGeom>
          <a:noFill/>
        </p:spPr>
        <p:txBody>
          <a:bodyPr wrap="square" rtlCol="0">
            <a:spAutoFit/>
          </a:bodyPr>
          <a:lstStyle/>
          <a:p>
            <a:pPr marL="0" algn="l" defTabSz="914400" rtl="0" eaLnBrk="1" latinLnBrk="0" hangingPunct="1">
              <a:defRPr/>
            </a:pPr>
            <a:fld id="{3931B1B8-DEEB-4A93-B10F-E2D98614EBFE}" type="slidenum">
              <a:rPr lang="en-US" sz="800" b="1" kern="1200" smtClean="0">
                <a:solidFill>
                  <a:srgbClr val="E29B2C"/>
                </a:solidFill>
                <a:latin typeface="+mj-lt"/>
                <a:ea typeface="ＭＳ Ｐゴシック" pitchFamily="-1" charset="-128"/>
                <a:cs typeface="Arial Bold" pitchFamily="-1" charset="0"/>
              </a:rPr>
              <a:pPr marL="0" algn="l" defTabSz="914400" rtl="0" eaLnBrk="1" latinLnBrk="0" hangingPunct="1">
                <a:defRPr/>
              </a:pPr>
              <a:t>‹#›</a:t>
            </a:fld>
            <a:endParaRPr lang="en-US" sz="800" b="1" kern="1200">
              <a:solidFill>
                <a:srgbClr val="E29B2C"/>
              </a:solidFill>
              <a:latin typeface="+mj-lt"/>
              <a:ea typeface="ＭＳ Ｐゴシック" pitchFamily="-1" charset="-128"/>
              <a:cs typeface="Arial Bold" pitchFamily="-1" charset="0"/>
            </a:endParaRPr>
          </a:p>
        </p:txBody>
      </p:sp>
      <p:sp>
        <p:nvSpPr>
          <p:cNvPr id="10" name="Footer"/>
          <p:cNvSpPr/>
          <p:nvPr userDrawn="1"/>
        </p:nvSpPr>
        <p:spPr>
          <a:xfrm>
            <a:off x="8153400" y="6455664"/>
            <a:ext cx="3347834" cy="215444"/>
          </a:xfrm>
          <a:prstGeom prst="rect">
            <a:avLst/>
          </a:prstGeom>
        </p:spPr>
        <p:txBody>
          <a:bodyPr wrap="square">
            <a:spAutoFit/>
          </a:bodyPr>
          <a:lstStyle/>
          <a:p>
            <a:pPr algn="r">
              <a:defRPr/>
            </a:pPr>
            <a:r>
              <a:rPr lang="en-US" sz="800" b="1" kern="1200">
                <a:solidFill>
                  <a:srgbClr val="999999"/>
                </a:solidFill>
                <a:latin typeface="+mj-lt"/>
                <a:ea typeface="ＭＳ Ｐゴシック" pitchFamily="-1" charset="-128"/>
                <a:cs typeface="Arial Bold" pitchFamily="-1" charset="0"/>
              </a:rPr>
              <a:t>© PAS Global,</a:t>
            </a:r>
            <a:r>
              <a:rPr lang="en-US" sz="800" b="1" kern="1200" baseline="0">
                <a:solidFill>
                  <a:srgbClr val="999999"/>
                </a:solidFill>
                <a:latin typeface="+mj-lt"/>
                <a:ea typeface="ＭＳ Ｐゴシック" pitchFamily="-1" charset="-128"/>
                <a:cs typeface="Arial Bold" pitchFamily="-1" charset="0"/>
              </a:rPr>
              <a:t> LLC –</a:t>
            </a:r>
            <a:r>
              <a:rPr lang="en-US" sz="800" b="1" kern="1200">
                <a:solidFill>
                  <a:srgbClr val="999999"/>
                </a:solidFill>
                <a:latin typeface="+mj-lt"/>
                <a:ea typeface="ＭＳ Ｐゴシック" pitchFamily="-1" charset="-128"/>
                <a:cs typeface="Arial Bold" pitchFamily="-1" charset="0"/>
              </a:rPr>
              <a:t> 2018 | </a:t>
            </a:r>
          </a:p>
        </p:txBody>
      </p:sp>
      <p:sp>
        <p:nvSpPr>
          <p:cNvPr id="5" name="Content Placeholder 1"/>
          <p:cNvSpPr>
            <a:spLocks noGrp="1"/>
          </p:cNvSpPr>
          <p:nvPr>
            <p:ph idx="1"/>
          </p:nvPr>
        </p:nvSpPr>
        <p:spPr>
          <a:xfrm>
            <a:off x="677296" y="976051"/>
            <a:ext cx="5212080" cy="4876451"/>
          </a:xfrm>
          <a:prstGeom prst="rect">
            <a:avLst/>
          </a:prstGeom>
        </p:spPr>
        <p:txBody>
          <a:bodyPr>
            <a:normAutofit/>
          </a:bodyPr>
          <a:lstStyle>
            <a:lvl1pPr marL="225425" indent="-225425" algn="l">
              <a:buClr>
                <a:schemeClr val="tx1">
                  <a:lumMod val="65000"/>
                  <a:lumOff val="35000"/>
                </a:schemeClr>
              </a:buClr>
              <a:buSzPct val="120000"/>
              <a:buFont typeface="Arial" pitchFamily="34" charset="0"/>
              <a:buChar char="•"/>
              <a:defRPr sz="2400">
                <a:solidFill>
                  <a:schemeClr val="tx1"/>
                </a:solidFill>
                <a:latin typeface="+mn-lt"/>
              </a:defRPr>
            </a:lvl1pPr>
            <a:lvl2pPr marL="579438" indent="-225425" defTabSz="403225">
              <a:defRPr sz="2000">
                <a:solidFill>
                  <a:schemeClr val="tx1"/>
                </a:solidFill>
                <a:latin typeface="+mn-lt"/>
              </a:defRPr>
            </a:lvl2pPr>
            <a:lvl3pPr marL="796925" indent="-177800">
              <a:defRPr sz="1800">
                <a:solidFill>
                  <a:schemeClr val="tx1"/>
                </a:solidFill>
                <a:latin typeface="+mn-lt"/>
              </a:defRPr>
            </a:lvl3pPr>
            <a:lvl4pPr marL="1089025" indent="-227013">
              <a:defRPr sz="1600">
                <a:solidFill>
                  <a:schemeClr val="tx1"/>
                </a:solidFill>
                <a:latin typeface="+mn-lt"/>
              </a:defRPr>
            </a:lvl4pPr>
            <a:lvl5pPr marL="1319213" indent="-174625">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 title"/>
          <p:cNvCxnSpPr/>
          <p:nvPr userDrawn="1"/>
        </p:nvCxnSpPr>
        <p:spPr>
          <a:xfrm>
            <a:off x="677334" y="814388"/>
            <a:ext cx="10837333" cy="0"/>
          </a:xfrm>
          <a:prstGeom prst="line">
            <a:avLst/>
          </a:prstGeom>
          <a:ln w="12700">
            <a:solidFill>
              <a:srgbClr val="9B9B9B"/>
            </a:solidFill>
          </a:ln>
          <a:effectLst/>
        </p:spPr>
        <p:style>
          <a:lnRef idx="2">
            <a:schemeClr val="accent1"/>
          </a:lnRef>
          <a:fillRef idx="0">
            <a:schemeClr val="accent1"/>
          </a:fillRef>
          <a:effectRef idx="1">
            <a:schemeClr val="accent1"/>
          </a:effectRef>
          <a:fontRef idx="minor">
            <a:schemeClr val="tx1"/>
          </a:fontRef>
        </p:style>
      </p:cxnSp>
      <p:sp>
        <p:nvSpPr>
          <p:cNvPr id="3" name="Title"/>
          <p:cNvSpPr>
            <a:spLocks noGrp="1"/>
          </p:cNvSpPr>
          <p:nvPr>
            <p:ph type="title"/>
          </p:nvPr>
        </p:nvSpPr>
        <p:spPr>
          <a:xfrm>
            <a:off x="677298" y="297709"/>
            <a:ext cx="10837409" cy="493868"/>
          </a:xfrm>
          <a:prstGeom prst="rect">
            <a:avLst/>
          </a:prstGeom>
        </p:spPr>
        <p:txBody>
          <a:bodyPr anchor="ctr">
            <a:noAutofit/>
          </a:bodyPr>
          <a:lstStyle>
            <a:lvl1pPr>
              <a:defRPr sz="3200" b="1">
                <a:solidFill>
                  <a:srgbClr val="E29B2C"/>
                </a:solidFill>
                <a:latin typeface="+mn-lt"/>
              </a:defRPr>
            </a:lvl1pPr>
          </a:lstStyle>
          <a:p>
            <a:r>
              <a:rPr lang="en-US"/>
              <a:t>Click to edit Master title style</a:t>
            </a:r>
          </a:p>
        </p:txBody>
      </p:sp>
    </p:spTree>
    <p:extLst>
      <p:ext uri="{BB962C8B-B14F-4D97-AF65-F5344CB8AC3E}">
        <p14:creationId xmlns:p14="http://schemas.microsoft.com/office/powerpoint/2010/main" val="4088731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FE635-C7C0-5D40-84AF-3922A2EE5372}"/>
              </a:ext>
            </a:extLst>
          </p:cNvPr>
          <p:cNvSpPr/>
          <p:nvPr userDrawn="1"/>
        </p:nvSpPr>
        <p:spPr>
          <a:xfrm flipV="1">
            <a:off x="0" y="-30049"/>
            <a:ext cx="12209376" cy="4024712"/>
          </a:xfrm>
          <a:prstGeom prst="rect">
            <a:avLst/>
          </a:prstGeom>
          <a:gradFill flip="none" rotWithShape="1">
            <a:gsLst>
              <a:gs pos="100000">
                <a:schemeClr val="accent4"/>
              </a:gs>
              <a:gs pos="0">
                <a:schemeClr val="accent4">
                  <a:alpha val="0"/>
                  <a:lumMod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latin typeface="Arial" panose="020B0604020202020204" pitchFamily="34" charset="0"/>
                <a:cs typeface="Arial" panose="020B0604020202020204" pitchFamily="34" charset="0"/>
              </a:rPr>
              <a:pPr eaLnBrk="1" hangingPunct="1"/>
              <a:t>‹#›</a:t>
            </a:fld>
            <a:endParaRPr lang="en-GB" alt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915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 Whit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922637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pic>
        <p:nvPicPr>
          <p:cNvPr id="57" name="Picture 56" descr="Background pattern&#10;&#10;Description automatically generated">
            <a:extLst>
              <a:ext uri="{FF2B5EF4-FFF2-40B4-BE49-F238E27FC236}">
                <a16:creationId xmlns:a16="http://schemas.microsoft.com/office/drawing/2014/main" id="{EB4F07BF-5725-9E59-C402-CD2FFCB98654}"/>
              </a:ext>
            </a:extLst>
          </p:cNvPr>
          <p:cNvPicPr>
            <a:picLocks noChangeAspect="1"/>
          </p:cNvPicPr>
          <p:nvPr userDrawn="1"/>
        </p:nvPicPr>
        <p:blipFill>
          <a:blip r:embed="rId2">
            <a:alphaModFix amt="35000"/>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95FE635-C7C0-5D40-84AF-3922A2EE5372}"/>
              </a:ext>
            </a:extLst>
          </p:cNvPr>
          <p:cNvSpPr/>
          <p:nvPr userDrawn="1"/>
        </p:nvSpPr>
        <p:spPr>
          <a:xfrm flipV="1">
            <a:off x="0" y="-30049"/>
            <a:ext cx="12209376" cy="4024712"/>
          </a:xfrm>
          <a:prstGeom prst="rect">
            <a:avLst/>
          </a:prstGeom>
          <a:gradFill flip="none" rotWithShape="1">
            <a:gsLst>
              <a:gs pos="100000">
                <a:schemeClr val="accent4"/>
              </a:gs>
              <a:gs pos="0">
                <a:schemeClr val="accent4">
                  <a:alpha val="0"/>
                  <a:lumMod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latin typeface="Arial" panose="020B0604020202020204" pitchFamily="34" charset="0"/>
                <a:cs typeface="Arial" panose="020B0604020202020204" pitchFamily="34" charset="0"/>
              </a:rPr>
              <a:pPr eaLnBrk="1" hangingPunct="1"/>
              <a:t>‹#›</a:t>
            </a:fld>
            <a:endParaRPr lang="en-GB" alt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202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4CDE37-E629-CE4A-901D-3576A6013F98}"/>
              </a:ext>
            </a:extLst>
          </p:cNvPr>
          <p:cNvSpPr/>
          <p:nvPr userDrawn="1"/>
        </p:nvSpPr>
        <p:spPr>
          <a:xfrm flipV="1">
            <a:off x="0" y="-30049"/>
            <a:ext cx="12209376" cy="4024712"/>
          </a:xfrm>
          <a:prstGeom prst="rect">
            <a:avLst/>
          </a:prstGeom>
          <a:gradFill flip="none" rotWithShape="1">
            <a:gsLst>
              <a:gs pos="100000">
                <a:schemeClr val="accent4"/>
              </a:gs>
              <a:gs pos="0">
                <a:schemeClr val="accent4">
                  <a:alpha val="0"/>
                  <a:lumMod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10" name="Picture 9">
            <a:extLst>
              <a:ext uri="{FF2B5EF4-FFF2-40B4-BE49-F238E27FC236}">
                <a16:creationId xmlns:a16="http://schemas.microsoft.com/office/drawing/2014/main" id="{F0EEF249-D414-4EDF-B8E5-DDCD58981D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7DD1F78C-D862-4657-AAAB-FD2550B5E9F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94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Breaker 3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250192-5334-394C-B69F-150075B5D638}"/>
              </a:ext>
            </a:extLst>
          </p:cNvPr>
          <p:cNvPicPr>
            <a:picLocks noChangeAspect="1"/>
          </p:cNvPicPr>
          <p:nvPr userDrawn="1"/>
        </p:nvPicPr>
        <p:blipFill>
          <a:blip r:embed="rId2"/>
          <a:src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374519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FE635-C7C0-5D40-84AF-3922A2EE5372}"/>
              </a:ext>
            </a:extLst>
          </p:cNvPr>
          <p:cNvSpPr/>
          <p:nvPr userDrawn="1"/>
        </p:nvSpPr>
        <p:spPr>
          <a:xfrm flipV="1">
            <a:off x="0" y="-30049"/>
            <a:ext cx="12209376" cy="4024712"/>
          </a:xfrm>
          <a:prstGeom prst="rect">
            <a:avLst/>
          </a:prstGeom>
          <a:gradFill flip="none" rotWithShape="1">
            <a:gsLst>
              <a:gs pos="100000">
                <a:schemeClr val="accent4"/>
              </a:gs>
              <a:gs pos="0">
                <a:schemeClr val="accent4">
                  <a:alpha val="0"/>
                  <a:lumMod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latin typeface="Arial" panose="020B0604020202020204" pitchFamily="34" charset="0"/>
                <a:cs typeface="Arial" panose="020B0604020202020204" pitchFamily="34" charset="0"/>
              </a:rPr>
              <a:pPr eaLnBrk="1" hangingPunct="1"/>
              <a:t>‹#›</a:t>
            </a:fld>
            <a:endParaRPr lang="en-GB" alt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322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4CDE37-E629-CE4A-901D-3576A6013F98}"/>
              </a:ext>
            </a:extLst>
          </p:cNvPr>
          <p:cNvSpPr/>
          <p:nvPr userDrawn="1"/>
        </p:nvSpPr>
        <p:spPr>
          <a:xfrm flipV="1">
            <a:off x="0" y="-30049"/>
            <a:ext cx="12209376" cy="4024712"/>
          </a:xfrm>
          <a:prstGeom prst="rect">
            <a:avLst/>
          </a:prstGeom>
          <a:gradFill flip="none" rotWithShape="1">
            <a:gsLst>
              <a:gs pos="100000">
                <a:schemeClr val="accent4"/>
              </a:gs>
              <a:gs pos="0">
                <a:schemeClr val="accent4">
                  <a:alpha val="0"/>
                  <a:lumMod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10" name="Picture 9">
            <a:extLst>
              <a:ext uri="{FF2B5EF4-FFF2-40B4-BE49-F238E27FC236}">
                <a16:creationId xmlns:a16="http://schemas.microsoft.com/office/drawing/2014/main" id="{F0EEF249-D414-4EDF-B8E5-DDCD58981D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7DD1F78C-D862-4657-AAAB-FD2550B5E9F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520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Blue Heading only">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8381" y="626650"/>
            <a:ext cx="10974018" cy="410233"/>
          </a:xfrm>
          <a:prstGeom prst="rect">
            <a:avLst/>
          </a:prstGeom>
        </p:spPr>
        <p:txBody>
          <a:bodyPr lIns="0" tIns="0" rIns="0" bIns="0" anchor="t">
            <a:noAutofit/>
          </a:bodyPr>
          <a:lstStyle>
            <a:lvl1pPr>
              <a:defRPr lang="en-US" sz="36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pic>
        <p:nvPicPr>
          <p:cNvPr id="4" name="Picture 3">
            <a:extLst>
              <a:ext uri="{FF2B5EF4-FFF2-40B4-BE49-F238E27FC236}">
                <a16:creationId xmlns:a16="http://schemas.microsoft.com/office/drawing/2014/main" id="{0B342A00-ED1D-445C-87DD-23C4CC7333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pic>
        <p:nvPicPr>
          <p:cNvPr id="6" name="Picture 5">
            <a:extLst>
              <a:ext uri="{FF2B5EF4-FFF2-40B4-BE49-F238E27FC236}">
                <a16:creationId xmlns:a16="http://schemas.microsoft.com/office/drawing/2014/main" id="{962C7E30-236D-42A3-91B5-565AD4BA9FC0}"/>
              </a:ext>
            </a:extLst>
          </p:cNvPr>
          <p:cNvPicPr>
            <a:picLocks noChangeAspect="1"/>
          </p:cNvPicPr>
          <p:nvPr userDrawn="1"/>
        </p:nvPicPr>
        <p:blipFill>
          <a:blip r:embed="rId3"/>
          <a:stretch>
            <a:fillRect/>
          </a:stretch>
        </p:blipFill>
        <p:spPr>
          <a:xfrm>
            <a:off x="10451592" y="6133155"/>
            <a:ext cx="1129026" cy="348611"/>
          </a:xfrm>
          <a:prstGeom prst="rect">
            <a:avLst/>
          </a:prstGeom>
        </p:spPr>
      </p:pic>
    </p:spTree>
    <p:extLst>
      <p:ext uri="{BB962C8B-B14F-4D97-AF65-F5344CB8AC3E}">
        <p14:creationId xmlns:p14="http://schemas.microsoft.com/office/powerpoint/2010/main" val="11678141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11" name="Picture 10">
            <a:extLst>
              <a:ext uri="{FF2B5EF4-FFF2-40B4-BE49-F238E27FC236}">
                <a16:creationId xmlns:a16="http://schemas.microsoft.com/office/drawing/2014/main" id="{7360B370-3C42-4255-821F-84513A8AAE64}"/>
              </a:ext>
            </a:extLst>
          </p:cNvPr>
          <p:cNvPicPr>
            <a:picLocks noChangeAspect="1"/>
          </p:cNvPicPr>
          <p:nvPr userDrawn="1"/>
        </p:nvPicPr>
        <p:blipFill>
          <a:blip r:embed="rId2"/>
          <a:stretch>
            <a:fillRect/>
          </a:stretch>
        </p:blipFill>
        <p:spPr>
          <a:xfrm>
            <a:off x="0" y="6781800"/>
            <a:ext cx="12192000" cy="76200"/>
          </a:xfrm>
          <a:prstGeom prst="rect">
            <a:avLst/>
          </a:prstGeom>
        </p:spPr>
      </p:pic>
    </p:spTree>
    <p:extLst>
      <p:ext uri="{BB962C8B-B14F-4D97-AF65-F5344CB8AC3E}">
        <p14:creationId xmlns:p14="http://schemas.microsoft.com/office/powerpoint/2010/main" val="343002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1" name="Picture Placeholder 2">
            <a:extLst>
              <a:ext uri="{FF2B5EF4-FFF2-40B4-BE49-F238E27FC236}">
                <a16:creationId xmlns:a16="http://schemas.microsoft.com/office/drawing/2014/main" id="{3619BF0C-68F5-43AB-B96E-B0B3B26A5BC9}"/>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pic>
        <p:nvPicPr>
          <p:cNvPr id="13" name="Picture 12">
            <a:extLst>
              <a:ext uri="{FF2B5EF4-FFF2-40B4-BE49-F238E27FC236}">
                <a16:creationId xmlns:a16="http://schemas.microsoft.com/office/drawing/2014/main" id="{67098D43-D8F5-4E4A-B590-A12CF3766982}"/>
              </a:ext>
            </a:extLst>
          </p:cNvPr>
          <p:cNvPicPr>
            <a:picLocks noChangeAspect="1"/>
          </p:cNvPicPr>
          <p:nvPr userDrawn="1"/>
        </p:nvPicPr>
        <p:blipFill>
          <a:blip r:embed="rId2"/>
          <a:stretch>
            <a:fillRect/>
          </a:stretch>
        </p:blipFill>
        <p:spPr>
          <a:xfrm>
            <a:off x="0" y="6781800"/>
            <a:ext cx="12192000" cy="76200"/>
          </a:xfrm>
          <a:prstGeom prst="rect">
            <a:avLst/>
          </a:prstGeom>
        </p:spPr>
      </p:pic>
    </p:spTree>
    <p:extLst>
      <p:ext uri="{BB962C8B-B14F-4D97-AF65-F5344CB8AC3E}">
        <p14:creationId xmlns:p14="http://schemas.microsoft.com/office/powerpoint/2010/main" val="942345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without Image">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06C295-2447-214E-BBB2-CAF9AE38C1CB}"/>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 / date</a:t>
            </a:r>
          </a:p>
        </p:txBody>
      </p:sp>
      <p:pic>
        <p:nvPicPr>
          <p:cNvPr id="13" name="Picture 12">
            <a:extLst>
              <a:ext uri="{FF2B5EF4-FFF2-40B4-BE49-F238E27FC236}">
                <a16:creationId xmlns:a16="http://schemas.microsoft.com/office/drawing/2014/main" id="{C89B10E6-DD09-EC4B-8846-809FF52068D7}"/>
              </a:ext>
            </a:extLst>
          </p:cNvPr>
          <p:cNvPicPr>
            <a:picLocks noChangeAspect="1"/>
          </p:cNvPicPr>
          <p:nvPr userDrawn="1"/>
        </p:nvPicPr>
        <p:blipFill>
          <a:blip r:embed="rId3"/>
          <a:srcRect/>
          <a:stretch/>
        </p:blipFill>
        <p:spPr>
          <a:xfrm>
            <a:off x="7565949" y="1631841"/>
            <a:ext cx="2706720" cy="864647"/>
          </a:xfrm>
          <a:prstGeom prst="rect">
            <a:avLst/>
          </a:prstGeom>
        </p:spPr>
      </p:pic>
    </p:spTree>
    <p:extLst>
      <p:ext uri="{BB962C8B-B14F-4D97-AF65-F5344CB8AC3E}">
        <p14:creationId xmlns:p14="http://schemas.microsoft.com/office/powerpoint/2010/main" val="3672702610"/>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srcRect/>
          <a:stretch/>
        </p:blipFill>
        <p:spPr>
          <a:xfrm>
            <a:off x="5287" y="2974"/>
            <a:ext cx="12181425" cy="6852051"/>
          </a:xfrm>
          <a:prstGeom prst="rect">
            <a:avLst/>
          </a:prstGeom>
          <a:gradFill>
            <a:gsLst>
              <a:gs pos="0">
                <a:schemeClr val="tx1"/>
              </a:gs>
              <a:gs pos="62000">
                <a:schemeClr val="accent4"/>
              </a:gs>
            </a:gsLst>
            <a:lin ang="14400000" scaled="0"/>
          </a:gradFill>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12192"/>
            <a:ext cx="5108329" cy="6870192"/>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 name="connsiteX0" fmla="*/ 0 w 5108329"/>
              <a:gd name="connsiteY0" fmla="*/ 0 h 6858000"/>
              <a:gd name="connsiteX1" fmla="*/ 2457881 w 5108329"/>
              <a:gd name="connsiteY1" fmla="*/ 0 h 6858000"/>
              <a:gd name="connsiteX2" fmla="*/ 5108329 w 5108329"/>
              <a:gd name="connsiteY2" fmla="*/ 6858000 h 6858000"/>
              <a:gd name="connsiteX3" fmla="*/ 2133271 w 5108329"/>
              <a:gd name="connsiteY3" fmla="*/ 6858000 h 6858000"/>
              <a:gd name="connsiteX4" fmla="*/ 0 w 5108329"/>
              <a:gd name="connsiteY4" fmla="*/ 5177443 h 6858000"/>
              <a:gd name="connsiteX5" fmla="*/ 0 w 5108329"/>
              <a:gd name="connsiteY5" fmla="*/ 0 h 6858000"/>
              <a:gd name="connsiteX0" fmla="*/ 0 w 5108329"/>
              <a:gd name="connsiteY0" fmla="*/ 12192 h 6870192"/>
              <a:gd name="connsiteX1" fmla="*/ 2238425 w 5108329"/>
              <a:gd name="connsiteY1" fmla="*/ 0 h 6870192"/>
              <a:gd name="connsiteX2" fmla="*/ 5108329 w 5108329"/>
              <a:gd name="connsiteY2" fmla="*/ 6870192 h 6870192"/>
              <a:gd name="connsiteX3" fmla="*/ 2133271 w 5108329"/>
              <a:gd name="connsiteY3" fmla="*/ 6870192 h 6870192"/>
              <a:gd name="connsiteX4" fmla="*/ 0 w 5108329"/>
              <a:gd name="connsiteY4" fmla="*/ 5189635 h 6870192"/>
              <a:gd name="connsiteX5" fmla="*/ 0 w 5108329"/>
              <a:gd name="connsiteY5" fmla="*/ 12192 h 6870192"/>
              <a:gd name="connsiteX0" fmla="*/ 0 w 5108329"/>
              <a:gd name="connsiteY0" fmla="*/ 12192 h 6870192"/>
              <a:gd name="connsiteX1" fmla="*/ 2421305 w 5108329"/>
              <a:gd name="connsiteY1" fmla="*/ 0 h 6870192"/>
              <a:gd name="connsiteX2" fmla="*/ 5108329 w 5108329"/>
              <a:gd name="connsiteY2" fmla="*/ 6870192 h 6870192"/>
              <a:gd name="connsiteX3" fmla="*/ 2133271 w 5108329"/>
              <a:gd name="connsiteY3" fmla="*/ 6870192 h 6870192"/>
              <a:gd name="connsiteX4" fmla="*/ 0 w 5108329"/>
              <a:gd name="connsiteY4" fmla="*/ 5189635 h 6870192"/>
              <a:gd name="connsiteX5" fmla="*/ 0 w 5108329"/>
              <a:gd name="connsiteY5" fmla="*/ 12192 h 687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8329" h="6870192">
                <a:moveTo>
                  <a:pt x="0" y="12192"/>
                </a:moveTo>
                <a:lnTo>
                  <a:pt x="2421305" y="0"/>
                </a:lnTo>
                <a:lnTo>
                  <a:pt x="5108329" y="6870192"/>
                </a:lnTo>
                <a:lnTo>
                  <a:pt x="2133271" y="6870192"/>
                </a:lnTo>
                <a:lnTo>
                  <a:pt x="0" y="5189635"/>
                </a:lnTo>
                <a:lnTo>
                  <a:pt x="0" y="12192"/>
                </a:lnTo>
                <a:close/>
              </a:path>
            </a:pathLst>
          </a:custGeom>
        </p:spPr>
        <p:txBody>
          <a:bodyPr wrap="square">
            <a:noAutofit/>
          </a:bodyPr>
          <a:lstStyle>
            <a:lvl1pPr marL="0" indent="0">
              <a:buNone/>
              <a:defRPr sz="2000"/>
            </a:lvl1pPr>
          </a:lstStyle>
          <a:p>
            <a:r>
              <a:rPr lang="en-US"/>
              <a:t>Click icon to add picture</a:t>
            </a:r>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 / date</a:t>
            </a:r>
          </a:p>
        </p:txBody>
      </p:sp>
      <p:pic>
        <p:nvPicPr>
          <p:cNvPr id="2" name="Picture 1">
            <a:extLst>
              <a:ext uri="{FF2B5EF4-FFF2-40B4-BE49-F238E27FC236}">
                <a16:creationId xmlns:a16="http://schemas.microsoft.com/office/drawing/2014/main" id="{3B5EF38E-BB68-B6B9-3D32-2B784D51AB74}"/>
              </a:ext>
            </a:extLst>
          </p:cNvPr>
          <p:cNvPicPr>
            <a:picLocks noChangeAspect="1"/>
          </p:cNvPicPr>
          <p:nvPr userDrawn="1"/>
        </p:nvPicPr>
        <p:blipFill>
          <a:blip r:embed="rId3"/>
          <a:srcRect/>
          <a:stretch/>
        </p:blipFill>
        <p:spPr>
          <a:xfrm>
            <a:off x="7565949" y="1631841"/>
            <a:ext cx="2706720" cy="864647"/>
          </a:xfrm>
          <a:prstGeom prst="rect">
            <a:avLst/>
          </a:prstGeom>
        </p:spPr>
      </p:pic>
    </p:spTree>
    <p:extLst>
      <p:ext uri="{BB962C8B-B14F-4D97-AF65-F5344CB8AC3E}">
        <p14:creationId xmlns:p14="http://schemas.microsoft.com/office/powerpoint/2010/main" val="3415624007"/>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A50D4A2-1A2F-0E4E-9E02-E126ADE61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3BA208-BAD1-404F-9D35-8BDC634DD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7"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41255551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Title without Image">
    <p:bg>
      <p:bgPr>
        <a:gradFill>
          <a:gsLst>
            <a:gs pos="26000">
              <a:schemeClr val="accent4"/>
            </a:gs>
            <a:gs pos="77000">
              <a:schemeClr val="tx1"/>
            </a:gs>
          </a:gsLst>
          <a:lin ang="3600000" scaled="0"/>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81C9AA-CDF2-B043-A2C9-9D6ACCDE98FB}"/>
              </a:ext>
            </a:extLst>
          </p:cNvPr>
          <p:cNvGrpSpPr/>
          <p:nvPr userDrawn="1"/>
        </p:nvGrpSpPr>
        <p:grpSpPr>
          <a:xfrm>
            <a:off x="-16110" y="-34943"/>
            <a:ext cx="10973919" cy="6919176"/>
            <a:chOff x="-16110" y="-34943"/>
            <a:chExt cx="10973919" cy="6919176"/>
          </a:xfrm>
        </p:grpSpPr>
        <p:cxnSp>
          <p:nvCxnSpPr>
            <p:cNvPr id="18" name="Straight Connector 17">
              <a:extLst>
                <a:ext uri="{FF2B5EF4-FFF2-40B4-BE49-F238E27FC236}">
                  <a16:creationId xmlns:a16="http://schemas.microsoft.com/office/drawing/2014/main" id="{5B02404E-9E4D-8E40-B639-DB78A1C6934A}"/>
                </a:ext>
              </a:extLst>
            </p:cNvPr>
            <p:cNvCxnSpPr>
              <a:cxnSpLocks/>
            </p:cNvCxnSpPr>
            <p:nvPr userDrawn="1"/>
          </p:nvCxnSpPr>
          <p:spPr>
            <a:xfrm>
              <a:off x="1450298" y="-34943"/>
              <a:ext cx="2059236" cy="691917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9685C9-3E83-AD45-B6A8-BF751680F2CD}"/>
                </a:ext>
              </a:extLst>
            </p:cNvPr>
            <p:cNvCxnSpPr>
              <a:cxnSpLocks/>
            </p:cNvCxnSpPr>
            <p:nvPr userDrawn="1"/>
          </p:nvCxnSpPr>
          <p:spPr>
            <a:xfrm flipH="1">
              <a:off x="4015701" y="-30131"/>
              <a:ext cx="1612119" cy="6895626"/>
            </a:xfrm>
            <a:prstGeom prst="line">
              <a:avLst/>
            </a:prstGeom>
            <a:ln w="22225">
              <a:gradFill flip="none" rotWithShape="1">
                <a:gsLst>
                  <a:gs pos="0">
                    <a:schemeClr val="accent1"/>
                  </a:gs>
                  <a:gs pos="100000">
                    <a:schemeClr val="accent3"/>
                  </a:gs>
                </a:gsLst>
                <a:lin ang="15000000" scaled="0"/>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FFBDB-60C6-E248-95BF-82017A6CF731}"/>
                </a:ext>
              </a:extLst>
            </p:cNvPr>
            <p:cNvCxnSpPr>
              <a:cxnSpLocks/>
            </p:cNvCxnSpPr>
            <p:nvPr userDrawn="1"/>
          </p:nvCxnSpPr>
          <p:spPr>
            <a:xfrm flipH="1" flipV="1">
              <a:off x="-16110" y="4258970"/>
              <a:ext cx="2796785" cy="2621515"/>
            </a:xfrm>
            <a:prstGeom prst="line">
              <a:avLst/>
            </a:prstGeom>
            <a:ln w="22225">
              <a:gradFill>
                <a:gsLst>
                  <a:gs pos="100000">
                    <a:srgbClr val="5EBC8B"/>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3E014-4148-1044-A34E-89B1C98FE7F1}"/>
                </a:ext>
              </a:extLst>
            </p:cNvPr>
            <p:cNvCxnSpPr>
              <a:cxnSpLocks/>
            </p:cNvCxnSpPr>
            <p:nvPr userDrawn="1"/>
          </p:nvCxnSpPr>
          <p:spPr>
            <a:xfrm flipH="1">
              <a:off x="-12539" y="-34943"/>
              <a:ext cx="10970348" cy="3254598"/>
            </a:xfrm>
            <a:prstGeom prst="line">
              <a:avLst/>
            </a:prstGeom>
            <a:ln w="22225">
              <a:gradFill flip="none" rotWithShape="1">
                <a:gsLst>
                  <a:gs pos="0">
                    <a:srgbClr val="77C67E"/>
                  </a:gs>
                  <a:gs pos="100000">
                    <a:schemeClr val="accent3"/>
                  </a:gs>
                </a:gsLst>
                <a:lin ang="13500000" scaled="1"/>
                <a:tileRect/>
              </a:gradFill>
            </a:ln>
          </p:spPr>
          <p:style>
            <a:lnRef idx="1">
              <a:schemeClr val="accent1"/>
            </a:lnRef>
            <a:fillRef idx="0">
              <a:schemeClr val="accent1"/>
            </a:fillRef>
            <a:effectRef idx="0">
              <a:schemeClr val="accent1"/>
            </a:effectRef>
            <a:fontRef idx="minor">
              <a:schemeClr val="tx1"/>
            </a:fontRef>
          </p:style>
        </p:cxnSp>
      </p:grpSp>
      <p:sp>
        <p:nvSpPr>
          <p:cNvPr id="9" name="Text Placeholder 6">
            <a:extLst>
              <a:ext uri="{FF2B5EF4-FFF2-40B4-BE49-F238E27FC236}">
                <a16:creationId xmlns:a16="http://schemas.microsoft.com/office/drawing/2014/main" id="{183B8240-9023-6128-AD58-562EBDC76EEC}"/>
              </a:ext>
            </a:extLst>
          </p:cNvPr>
          <p:cNvSpPr>
            <a:spLocks noGrp="1"/>
          </p:cNvSpPr>
          <p:nvPr>
            <p:ph type="body" sz="quarter" idx="11" hasCustomPrompt="1"/>
          </p:nvPr>
        </p:nvSpPr>
        <p:spPr>
          <a:xfrm>
            <a:off x="6510233" y="3491189"/>
            <a:ext cx="4798233" cy="1271588"/>
          </a:xfrm>
          <a:prstGeom prst="rect">
            <a:avLst/>
          </a:prstGeom>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a:t>Click to add title</a:t>
            </a:r>
          </a:p>
        </p:txBody>
      </p:sp>
      <p:sp>
        <p:nvSpPr>
          <p:cNvPr id="10" name="Text Placeholder 36">
            <a:extLst>
              <a:ext uri="{FF2B5EF4-FFF2-40B4-BE49-F238E27FC236}">
                <a16:creationId xmlns:a16="http://schemas.microsoft.com/office/drawing/2014/main" id="{D42341DD-6E4C-0642-C554-1E13822D83D5}"/>
              </a:ext>
            </a:extLst>
          </p:cNvPr>
          <p:cNvSpPr>
            <a:spLocks noGrp="1"/>
          </p:cNvSpPr>
          <p:nvPr>
            <p:ph type="body" sz="quarter" idx="13" hasCustomPrompt="1"/>
          </p:nvPr>
        </p:nvSpPr>
        <p:spPr>
          <a:xfrm>
            <a:off x="6510074" y="4761646"/>
            <a:ext cx="4796104" cy="310896"/>
          </a:xfrm>
          <a:prstGeom prst="rect">
            <a:avLst/>
          </a:prstGeom>
        </p:spPr>
        <p:txBody>
          <a:bodyPr lIns="0" tIns="0" rIns="0" bIns="0" anchor="ctr"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sub-title / date</a:t>
            </a:r>
          </a:p>
        </p:txBody>
      </p:sp>
      <p:pic>
        <p:nvPicPr>
          <p:cNvPr id="4" name="Picture 3">
            <a:extLst>
              <a:ext uri="{FF2B5EF4-FFF2-40B4-BE49-F238E27FC236}">
                <a16:creationId xmlns:a16="http://schemas.microsoft.com/office/drawing/2014/main" id="{DCBF0582-2DC2-F759-57FE-EAD87E6DB064}"/>
              </a:ext>
            </a:extLst>
          </p:cNvPr>
          <p:cNvPicPr>
            <a:picLocks noChangeAspect="1"/>
          </p:cNvPicPr>
          <p:nvPr userDrawn="1"/>
        </p:nvPicPr>
        <p:blipFill>
          <a:blip r:embed="rId2"/>
          <a:srcRect/>
          <a:stretch/>
        </p:blipFill>
        <p:spPr>
          <a:xfrm>
            <a:off x="6126480" y="1700357"/>
            <a:ext cx="2706720" cy="864647"/>
          </a:xfrm>
          <a:prstGeom prst="rect">
            <a:avLst/>
          </a:prstGeom>
        </p:spPr>
      </p:pic>
    </p:spTree>
    <p:extLst>
      <p:ext uri="{BB962C8B-B14F-4D97-AF65-F5344CB8AC3E}">
        <p14:creationId xmlns:p14="http://schemas.microsoft.com/office/powerpoint/2010/main" val="721150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C8DA8E9-A285-2D49-BA25-BE2E284CE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A8B66EFC-5986-414C-B490-FA9BE27E5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raphic 7">
            <a:extLst>
              <a:ext uri="{FF2B5EF4-FFF2-40B4-BE49-F238E27FC236}">
                <a16:creationId xmlns:a16="http://schemas.microsoft.com/office/drawing/2014/main" id="{6950CCA2-EC62-7341-8662-A223226A2845}"/>
              </a:ext>
            </a:extLst>
          </p:cNvPr>
          <p:cNvSpPr/>
          <p:nvPr/>
        </p:nvSpPr>
        <p:spPr>
          <a:xfrm>
            <a:off x="0" y="3386138"/>
            <a:ext cx="7580313" cy="347186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0" name="Picture Placeholder 39"/>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pPr lvl="0"/>
            <a:r>
              <a:rPr lang="en-US" noProof="0"/>
              <a:t>Click icon to add picture</a:t>
            </a:r>
          </a:p>
        </p:txBody>
      </p:sp>
      <p:sp>
        <p:nvSpPr>
          <p:cNvPr id="8"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9"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279033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5C9585-DE52-6F4F-BADE-01C34A782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F5909651-6425-2E48-856D-4B9D3CEB83DB}"/>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6"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7"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025710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B4A091E4-4C7E-3842-BE48-B66618AB7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305A3A43-6671-7B4C-994E-653C24625B4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22"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3" name="Text Placeholder 6"/>
          <p:cNvSpPr>
            <a:spLocks noGrp="1"/>
          </p:cNvSpPr>
          <p:nvPr>
            <p:ph type="body" sz="quarter" idx="1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2976526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7" r:id="rId1"/>
    <p:sldLayoutId id="2147483858" r:id="rId2"/>
    <p:sldLayoutId id="2147483929" r:id="rId3"/>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2">
            <a:extLst>
              <a:ext uri="{FF2B5EF4-FFF2-40B4-BE49-F238E27FC236}">
                <a16:creationId xmlns:a16="http://schemas.microsoft.com/office/drawing/2014/main" id="{383CB02E-CB78-1E4E-9135-1FC7AF2CC51D}"/>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rgbClr val="000000"/>
                </a:solidFill>
                <a:cs typeface="Arial" panose="020B0604020202020204" pitchFamily="34" charset="0"/>
              </a:rPr>
              <a:pPr eaLnBrk="1" hangingPunct="1"/>
              <a:t>‹#›</a:t>
            </a:fld>
            <a:endParaRPr lang="en-GB" altLang="en-US" sz="800">
              <a:solidFill>
                <a:srgbClr val="000000"/>
              </a:solidFill>
              <a:cs typeface="Arial" panose="020B0604020202020204" pitchFamily="34" charset="0"/>
            </a:endParaRPr>
          </a:p>
        </p:txBody>
      </p:sp>
      <p:sp>
        <p:nvSpPr>
          <p:cNvPr id="1027" name="TextBox 6">
            <a:extLst>
              <a:ext uri="{FF2B5EF4-FFF2-40B4-BE49-F238E27FC236}">
                <a16:creationId xmlns:a16="http://schemas.microsoft.com/office/drawing/2014/main" id="{2F8709A1-9D90-9E4F-A02C-7C0BF09443FF}"/>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cs typeface="Arial" panose="020B0604020202020204" pitchFamily="34" charset="0"/>
              </a:rPr>
              <a:t>|     hexagon.com</a:t>
            </a:r>
          </a:p>
        </p:txBody>
      </p:sp>
    </p:spTree>
    <p:extLst>
      <p:ext uri="{BB962C8B-B14F-4D97-AF65-F5344CB8AC3E}">
        <p14:creationId xmlns:p14="http://schemas.microsoft.com/office/powerpoint/2010/main" val="1470987390"/>
      </p:ext>
    </p:extLst>
  </p:cSld>
  <p:clrMap bg1="lt1" tx1="dk1" bg2="lt2" tx2="dk2" accent1="accent1" accent2="accent2" accent3="accent3" accent4="accent4" accent5="accent5" accent6="accent6" hlink="hlink" folHlink="folHlink"/>
  <p:sldLayoutIdLst>
    <p:sldLayoutId id="2147483870" r:id="rId1"/>
    <p:sldLayoutId id="2147483933" r:id="rId2"/>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2">
            <a:extLst>
              <a:ext uri="{FF2B5EF4-FFF2-40B4-BE49-F238E27FC236}">
                <a16:creationId xmlns:a16="http://schemas.microsoft.com/office/drawing/2014/main" id="{383CB02E-CB78-1E4E-9135-1FC7AF2CC51D}"/>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rgbClr val="000000"/>
                </a:solidFill>
                <a:cs typeface="Arial" panose="020B0604020202020204" pitchFamily="34" charset="0"/>
              </a:rPr>
              <a:pPr eaLnBrk="1" hangingPunct="1"/>
              <a:t>‹#›</a:t>
            </a:fld>
            <a:endParaRPr lang="en-GB" altLang="en-US" sz="800">
              <a:solidFill>
                <a:srgbClr val="000000"/>
              </a:solidFill>
              <a:cs typeface="Arial" panose="020B0604020202020204" pitchFamily="34" charset="0"/>
            </a:endParaRPr>
          </a:p>
        </p:txBody>
      </p:sp>
      <p:sp>
        <p:nvSpPr>
          <p:cNvPr id="1027" name="TextBox 6">
            <a:extLst>
              <a:ext uri="{FF2B5EF4-FFF2-40B4-BE49-F238E27FC236}">
                <a16:creationId xmlns:a16="http://schemas.microsoft.com/office/drawing/2014/main" id="{2F8709A1-9D90-9E4F-A02C-7C0BF09443FF}"/>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cs typeface="Arial" panose="020B0604020202020204" pitchFamily="34" charset="0"/>
              </a:rPr>
              <a:t>|     hexagon.com</a:t>
            </a:r>
          </a:p>
        </p:txBody>
      </p:sp>
    </p:spTree>
    <p:extLst>
      <p:ext uri="{BB962C8B-B14F-4D97-AF65-F5344CB8AC3E}">
        <p14:creationId xmlns:p14="http://schemas.microsoft.com/office/powerpoint/2010/main" val="13204242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 id="2147483961" r:id="rId27"/>
    <p:sldLayoutId id="2147483962" r:id="rId28"/>
    <p:sldLayoutId id="2147483963" r:id="rId29"/>
    <p:sldLayoutId id="2147483964" r:id="rId30"/>
    <p:sldLayoutId id="2147483965" r:id="rId31"/>
    <p:sldLayoutId id="2147483966" r:id="rId32"/>
    <p:sldLayoutId id="2147483967" r:id="rId33"/>
    <p:sldLayoutId id="2147483968" r:id="rId34"/>
    <p:sldLayoutId id="2147483969" r:id="rId35"/>
    <p:sldLayoutId id="2147483970" r:id="rId36"/>
    <p:sldLayoutId id="2147483971" r:id="rId37"/>
    <p:sldLayoutId id="2147483972" r:id="rId38"/>
    <p:sldLayoutId id="2147483973" r:id="rId39"/>
    <p:sldLayoutId id="2147483974" r:id="rId40"/>
    <p:sldLayoutId id="2147483975" r:id="rId41"/>
    <p:sldLayoutId id="2147483976" r:id="rId42"/>
    <p:sldLayoutId id="2147483977" r:id="rId43"/>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72F39A-5CE2-4242-A122-364878D9E45E}"/>
              </a:ext>
            </a:extLst>
          </p:cNvPr>
          <p:cNvSpPr txBox="1"/>
          <p:nvPr userDrawn="1"/>
        </p:nvSpPr>
        <p:spPr>
          <a:xfrm>
            <a:off x="537030" y="6144577"/>
            <a:ext cx="388620" cy="365125"/>
          </a:xfrm>
          <a:prstGeom prst="rect">
            <a:avLst/>
          </a:prstGeom>
          <a:noFill/>
        </p:spPr>
        <p:txBody>
          <a:bodyPr wrap="none" rtlCol="0" anchor="ctr">
            <a:noAutofit/>
          </a:bodyPr>
          <a:lstStyle/>
          <a:p>
            <a:pPr algn="l"/>
            <a:fld id="{A7AA8B22-FDF6-2048-9CAC-8C55A3435F10}" type="slidenum">
              <a:rPr lang="en-US" sz="800" smtClean="0">
                <a:solidFill>
                  <a:schemeClr val="bg1"/>
                </a:solidFill>
                <a:latin typeface="Arial" panose="020B0604020202020204" pitchFamily="34" charset="0"/>
                <a:cs typeface="Arial" panose="020B0604020202020204" pitchFamily="34" charset="0"/>
              </a:rPr>
              <a:pPr algn="l"/>
              <a:t>‹#›</a:t>
            </a:fld>
            <a:endParaRPr lang="en-US" sz="8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B401C2-3724-BB41-8FDF-EC125E5DCDB4}"/>
              </a:ext>
            </a:extLst>
          </p:cNvPr>
          <p:cNvSpPr txBox="1"/>
          <p:nvPr userDrawn="1"/>
        </p:nvSpPr>
        <p:spPr>
          <a:xfrm>
            <a:off x="819632" y="6144577"/>
            <a:ext cx="4114800" cy="36512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Arial" panose="020B0604020202020204" pitchFamily="34" charset="0"/>
                <a:cs typeface="Arial" panose="020B0604020202020204" pitchFamily="34" charset="0"/>
              </a:rPr>
              <a:t>|     Corporate Presentation</a:t>
            </a:r>
          </a:p>
        </p:txBody>
      </p:sp>
    </p:spTree>
    <p:extLst>
      <p:ext uri="{BB962C8B-B14F-4D97-AF65-F5344CB8AC3E}">
        <p14:creationId xmlns:p14="http://schemas.microsoft.com/office/powerpoint/2010/main" val="3749895169"/>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216523"/>
      </p:ext>
    </p:extLst>
  </p:cSld>
  <p:clrMap bg1="lt1" tx1="dk1" bg2="lt2" tx2="dk2" accent1="accent1" accent2="accent2" accent3="accent3" accent4="accent4" accent5="accent5" accent6="accent6" hlink="hlink" folHlink="folHlink"/>
  <p:sldLayoutIdLst>
    <p:sldLayoutId id="2147483988" r:id="rId1"/>
    <p:sldLayoutId id="2147483989" r:id="rId2"/>
  </p:sldLayoutIdLst>
  <p:hf sldNum="0"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304322"/>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4.jpeg"/><Relationship Id="rId5" Type="http://schemas.microsoft.com/office/2018/10/relationships/comments" Target="../comments/modernComment_7FFFF1C5_93A33C76.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FF1D0_E0D3B463.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7.png"/><Relationship Id="rId5" Type="http://schemas.microsoft.com/office/2018/10/relationships/comments" Target="../comments/modernComment_7FFFDA52_1E264E3C.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6.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earing a hard hat and holding a tablet&#10;&#10;AI-generated content may be incorrect.">
            <a:extLst>
              <a:ext uri="{FF2B5EF4-FFF2-40B4-BE49-F238E27FC236}">
                <a16:creationId xmlns:a16="http://schemas.microsoft.com/office/drawing/2014/main" id="{F2C85CE7-FD51-2B67-805D-6FB10EF9E06D}"/>
              </a:ext>
            </a:extLst>
          </p:cNvPr>
          <p:cNvPicPr>
            <a:picLocks noGrp="1" noChangeAspect="1"/>
          </p:cNvPicPr>
          <p:nvPr>
            <p:ph type="pic" sz="quarter" idx="12"/>
          </p:nvPr>
        </p:nvPicPr>
        <p:blipFill>
          <a:blip r:embed="rId3"/>
          <a:srcRect l="32044" r="32044"/>
          <a:stretch>
            <a:fillRect/>
          </a:stretch>
        </p:blipFill>
        <p:spPr/>
      </p:pic>
      <p:sp>
        <p:nvSpPr>
          <p:cNvPr id="5" name="Text Placeholder 4">
            <a:extLst>
              <a:ext uri="{FF2B5EF4-FFF2-40B4-BE49-F238E27FC236}">
                <a16:creationId xmlns:a16="http://schemas.microsoft.com/office/drawing/2014/main" id="{8EAA2405-178F-8968-52C6-755D55DFA7B3}"/>
              </a:ext>
            </a:extLst>
          </p:cNvPr>
          <p:cNvSpPr>
            <a:spLocks noGrp="1"/>
          </p:cNvSpPr>
          <p:nvPr>
            <p:ph type="body" sz="quarter" idx="11"/>
          </p:nvPr>
        </p:nvSpPr>
        <p:spPr/>
        <p:txBody>
          <a:bodyPr/>
          <a:lstStyle/>
          <a:p>
            <a:r>
              <a:rPr lang="en-US" dirty="0">
                <a:solidFill>
                  <a:schemeClr val="bg1"/>
                </a:solidFill>
              </a:rPr>
              <a:t>Digital Integration of Operations and Maintenance</a:t>
            </a:r>
          </a:p>
        </p:txBody>
      </p:sp>
      <p:sp>
        <p:nvSpPr>
          <p:cNvPr id="6" name="Text Placeholder 5">
            <a:extLst>
              <a:ext uri="{FF2B5EF4-FFF2-40B4-BE49-F238E27FC236}">
                <a16:creationId xmlns:a16="http://schemas.microsoft.com/office/drawing/2014/main" id="{088C07BB-4AC7-CE05-C21F-9132B47473B6}"/>
              </a:ext>
            </a:extLst>
          </p:cNvPr>
          <p:cNvSpPr>
            <a:spLocks noGrp="1"/>
          </p:cNvSpPr>
          <p:nvPr>
            <p:ph type="body" sz="quarter" idx="13"/>
          </p:nvPr>
        </p:nvSpPr>
        <p:spPr>
          <a:xfrm>
            <a:off x="7924640" y="4349320"/>
            <a:ext cx="3655977" cy="572876"/>
          </a:xfrm>
        </p:spPr>
        <p:txBody>
          <a:bodyPr/>
          <a:lstStyle/>
          <a:p>
            <a:r>
              <a:rPr lang="en-US" sz="1800" dirty="0">
                <a:latin typeface="Aptos" panose="020B0004020202020204" pitchFamily="34" charset="0"/>
                <a:cs typeface="Arial" panose="020B0604020202020204" pitchFamily="34" charset="0"/>
              </a:rPr>
              <a:t>Streamline 2026</a:t>
            </a:r>
            <a:endParaRPr lang="en-US" dirty="0"/>
          </a:p>
        </p:txBody>
      </p:sp>
    </p:spTree>
    <p:extLst>
      <p:ext uri="{BB962C8B-B14F-4D97-AF65-F5344CB8AC3E}">
        <p14:creationId xmlns:p14="http://schemas.microsoft.com/office/powerpoint/2010/main" val="145237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62E62E3-E683-00B5-832A-DFFBE65F98A1}"/>
              </a:ext>
            </a:extLst>
          </p:cNvPr>
          <p:cNvSpPr>
            <a:spLocks noGrp="1"/>
          </p:cNvSpPr>
          <p:nvPr>
            <p:ph type="pic" sz="quarter" idx="32"/>
          </p:nvPr>
        </p:nvSpPr>
        <p:spPr/>
        <p:txBody>
          <a:bodyPr/>
          <a:lstStyle/>
          <a:p>
            <a:endParaRPr lang="en-US"/>
          </a:p>
        </p:txBody>
      </p:sp>
      <p:pic>
        <p:nvPicPr>
          <p:cNvPr id="6" name="Scroll up to advisory">
            <a:hlinkClick r:id="" action="ppaction://media"/>
            <a:extLst>
              <a:ext uri="{FF2B5EF4-FFF2-40B4-BE49-F238E27FC236}">
                <a16:creationId xmlns:a16="http://schemas.microsoft.com/office/drawing/2014/main" id="{D84F4481-C097-3E9A-4BD7-7FE3923618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0325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37A64-22C4-9631-C174-3737F2422E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6FDF9A-F7C7-1B9D-3C08-B69820DB6738}"/>
              </a:ext>
            </a:extLst>
          </p:cNvPr>
          <p:cNvSpPr>
            <a:spLocks noGrp="1"/>
          </p:cNvSpPr>
          <p:nvPr>
            <p:ph type="title"/>
          </p:nvPr>
        </p:nvSpPr>
        <p:spPr>
          <a:xfrm>
            <a:off x="609600" y="609600"/>
            <a:ext cx="5486400" cy="410233"/>
          </a:xfrm>
        </p:spPr>
        <p:txBody>
          <a:bodyPr/>
          <a:lstStyle/>
          <a:p>
            <a:r>
              <a:rPr lang="en-US" sz="3200"/>
              <a:t>Operations Management insights on Asset Condition</a:t>
            </a:r>
          </a:p>
        </p:txBody>
      </p:sp>
      <p:grpSp>
        <p:nvGrpSpPr>
          <p:cNvPr id="8" name="Group 7">
            <a:extLst>
              <a:ext uri="{FF2B5EF4-FFF2-40B4-BE49-F238E27FC236}">
                <a16:creationId xmlns:a16="http://schemas.microsoft.com/office/drawing/2014/main" id="{949ED33D-2CA4-5490-8298-4960ECAEEC6E}"/>
              </a:ext>
            </a:extLst>
          </p:cNvPr>
          <p:cNvGrpSpPr/>
          <p:nvPr/>
        </p:nvGrpSpPr>
        <p:grpSpPr>
          <a:xfrm>
            <a:off x="609600" y="2244907"/>
            <a:ext cx="4923075" cy="3325623"/>
            <a:chOff x="1435109" y="0"/>
            <a:chExt cx="5378068" cy="3832412"/>
          </a:xfrm>
        </p:grpSpPr>
        <p:pic>
          <p:nvPicPr>
            <p:cNvPr id="9" name="Picture 8" descr="A machine with blue pipes and valves&#10;&#10;Description automatically generated with medium confidence">
              <a:extLst>
                <a:ext uri="{FF2B5EF4-FFF2-40B4-BE49-F238E27FC236}">
                  <a16:creationId xmlns:a16="http://schemas.microsoft.com/office/drawing/2014/main" id="{BE2C4C88-31A5-C6C3-08B7-D61E6C69EEB3}"/>
                </a:ext>
              </a:extLst>
            </p:cNvPr>
            <p:cNvPicPr>
              <a:picLocks noChangeAspect="1"/>
            </p:cNvPicPr>
            <p:nvPr/>
          </p:nvPicPr>
          <p:blipFill>
            <a:blip r:embed="rId6"/>
            <a:srcRect l="21063"/>
            <a:stretch/>
          </p:blipFill>
          <p:spPr>
            <a:xfrm>
              <a:off x="1435109" y="0"/>
              <a:ext cx="5378068" cy="3832412"/>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5A9F9A8B-04DE-5AEE-EDAD-D8AFB3F7817C}"/>
                </a:ext>
              </a:extLst>
            </p:cNvPr>
            <p:cNvPicPr>
              <a:picLocks noChangeAspect="1"/>
            </p:cNvPicPr>
            <p:nvPr/>
          </p:nvPicPr>
          <p:blipFill>
            <a:blip r:embed="rId7"/>
            <a:stretch>
              <a:fillRect/>
            </a:stretch>
          </p:blipFill>
          <p:spPr>
            <a:xfrm>
              <a:off x="3759612" y="1458083"/>
              <a:ext cx="426864" cy="410233"/>
            </a:xfrm>
            <a:prstGeom prst="rect">
              <a:avLst/>
            </a:prstGeom>
          </p:spPr>
        </p:pic>
      </p:grpSp>
      <p:grpSp>
        <p:nvGrpSpPr>
          <p:cNvPr id="5" name="Group 4">
            <a:extLst>
              <a:ext uri="{FF2B5EF4-FFF2-40B4-BE49-F238E27FC236}">
                <a16:creationId xmlns:a16="http://schemas.microsoft.com/office/drawing/2014/main" id="{2502BD00-CC72-B5C8-D6EE-13274B2CC5FA}"/>
              </a:ext>
            </a:extLst>
          </p:cNvPr>
          <p:cNvGrpSpPr>
            <a:grpSpLocks noChangeAspect="1"/>
          </p:cNvGrpSpPr>
          <p:nvPr/>
        </p:nvGrpSpPr>
        <p:grpSpPr>
          <a:xfrm>
            <a:off x="6514182" y="279087"/>
            <a:ext cx="3128582" cy="6440368"/>
            <a:chOff x="3273426" y="2979738"/>
            <a:chExt cx="473075" cy="974726"/>
          </a:xfrm>
        </p:grpSpPr>
        <p:sp>
          <p:nvSpPr>
            <p:cNvPr id="6" name="Oval 31">
              <a:extLst>
                <a:ext uri="{FF2B5EF4-FFF2-40B4-BE49-F238E27FC236}">
                  <a16:creationId xmlns:a16="http://schemas.microsoft.com/office/drawing/2014/main" id="{E3B092CB-25E0-6FDF-66FE-A533F9183A77}"/>
                </a:ext>
              </a:extLst>
            </p:cNvPr>
            <p:cNvSpPr>
              <a:spLocks noChangeArrowheads="1"/>
            </p:cNvSpPr>
            <p:nvPr/>
          </p:nvSpPr>
          <p:spPr bwMode="auto">
            <a:xfrm>
              <a:off x="3279776" y="3930651"/>
              <a:ext cx="460375" cy="23813"/>
            </a:xfrm>
            <a:prstGeom prst="ellipse">
              <a:avLst/>
            </a:prstGeom>
            <a:solidFill>
              <a:srgbClr val="CECCC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2">
              <a:extLst>
                <a:ext uri="{FF2B5EF4-FFF2-40B4-BE49-F238E27FC236}">
                  <a16:creationId xmlns:a16="http://schemas.microsoft.com/office/drawing/2014/main" id="{208FF523-960B-39A2-3422-44C60E6DE3BF}"/>
                </a:ext>
              </a:extLst>
            </p:cNvPr>
            <p:cNvSpPr>
              <a:spLocks/>
            </p:cNvSpPr>
            <p:nvPr/>
          </p:nvSpPr>
          <p:spPr bwMode="auto">
            <a:xfrm>
              <a:off x="3273426" y="2979738"/>
              <a:ext cx="473075" cy="963613"/>
            </a:xfrm>
            <a:custGeom>
              <a:avLst/>
              <a:gdLst>
                <a:gd name="T0" fmla="*/ 236 w 269"/>
                <a:gd name="T1" fmla="*/ 546 h 546"/>
                <a:gd name="T2" fmla="*/ 34 w 269"/>
                <a:gd name="T3" fmla="*/ 546 h 546"/>
                <a:gd name="T4" fmla="*/ 0 w 269"/>
                <a:gd name="T5" fmla="*/ 513 h 546"/>
                <a:gd name="T6" fmla="*/ 0 w 269"/>
                <a:gd name="T7" fmla="*/ 33 h 546"/>
                <a:gd name="T8" fmla="*/ 34 w 269"/>
                <a:gd name="T9" fmla="*/ 0 h 546"/>
                <a:gd name="T10" fmla="*/ 236 w 269"/>
                <a:gd name="T11" fmla="*/ 0 h 546"/>
                <a:gd name="T12" fmla="*/ 269 w 269"/>
                <a:gd name="T13" fmla="*/ 33 h 546"/>
                <a:gd name="T14" fmla="*/ 269 w 269"/>
                <a:gd name="T15" fmla="*/ 513 h 546"/>
                <a:gd name="T16" fmla="*/ 236 w 269"/>
                <a:gd name="T17" fmla="*/ 54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546">
                  <a:moveTo>
                    <a:pt x="236" y="546"/>
                  </a:moveTo>
                  <a:cubicBezTo>
                    <a:pt x="34" y="546"/>
                    <a:pt x="34" y="546"/>
                    <a:pt x="34" y="546"/>
                  </a:cubicBezTo>
                  <a:cubicBezTo>
                    <a:pt x="15" y="546"/>
                    <a:pt x="0" y="531"/>
                    <a:pt x="0" y="513"/>
                  </a:cubicBezTo>
                  <a:cubicBezTo>
                    <a:pt x="0" y="33"/>
                    <a:pt x="0" y="33"/>
                    <a:pt x="0" y="33"/>
                  </a:cubicBezTo>
                  <a:cubicBezTo>
                    <a:pt x="0" y="15"/>
                    <a:pt x="15" y="0"/>
                    <a:pt x="34" y="0"/>
                  </a:cubicBezTo>
                  <a:cubicBezTo>
                    <a:pt x="236" y="0"/>
                    <a:pt x="236" y="0"/>
                    <a:pt x="236" y="0"/>
                  </a:cubicBezTo>
                  <a:cubicBezTo>
                    <a:pt x="254" y="0"/>
                    <a:pt x="269" y="15"/>
                    <a:pt x="269" y="33"/>
                  </a:cubicBezTo>
                  <a:cubicBezTo>
                    <a:pt x="269" y="513"/>
                    <a:pt x="269" y="513"/>
                    <a:pt x="269" y="513"/>
                  </a:cubicBezTo>
                  <a:cubicBezTo>
                    <a:pt x="269" y="531"/>
                    <a:pt x="254" y="546"/>
                    <a:pt x="236" y="546"/>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3">
              <a:extLst>
                <a:ext uri="{FF2B5EF4-FFF2-40B4-BE49-F238E27FC236}">
                  <a16:creationId xmlns:a16="http://schemas.microsoft.com/office/drawing/2014/main" id="{465ADD4A-0EDA-C6DD-017C-72F312F8EE45}"/>
                </a:ext>
              </a:extLst>
            </p:cNvPr>
            <p:cNvSpPr>
              <a:spLocks/>
            </p:cNvSpPr>
            <p:nvPr/>
          </p:nvSpPr>
          <p:spPr bwMode="auto">
            <a:xfrm>
              <a:off x="3476626" y="3033713"/>
              <a:ext cx="66675" cy="12700"/>
            </a:xfrm>
            <a:custGeom>
              <a:avLst/>
              <a:gdLst>
                <a:gd name="T0" fmla="*/ 34 w 37"/>
                <a:gd name="T1" fmla="*/ 7 h 7"/>
                <a:gd name="T2" fmla="*/ 3 w 37"/>
                <a:gd name="T3" fmla="*/ 7 h 7"/>
                <a:gd name="T4" fmla="*/ 0 w 37"/>
                <a:gd name="T5" fmla="*/ 3 h 7"/>
                <a:gd name="T6" fmla="*/ 3 w 37"/>
                <a:gd name="T7" fmla="*/ 0 h 7"/>
                <a:gd name="T8" fmla="*/ 34 w 37"/>
                <a:gd name="T9" fmla="*/ 0 h 7"/>
                <a:gd name="T10" fmla="*/ 37 w 37"/>
                <a:gd name="T11" fmla="*/ 3 h 7"/>
                <a:gd name="T12" fmla="*/ 34 w 3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7" h="7">
                  <a:moveTo>
                    <a:pt x="34" y="7"/>
                  </a:moveTo>
                  <a:cubicBezTo>
                    <a:pt x="3" y="7"/>
                    <a:pt x="3" y="7"/>
                    <a:pt x="3" y="7"/>
                  </a:cubicBezTo>
                  <a:cubicBezTo>
                    <a:pt x="1" y="7"/>
                    <a:pt x="0" y="5"/>
                    <a:pt x="0" y="3"/>
                  </a:cubicBezTo>
                  <a:cubicBezTo>
                    <a:pt x="0" y="2"/>
                    <a:pt x="1" y="0"/>
                    <a:pt x="3" y="0"/>
                  </a:cubicBezTo>
                  <a:cubicBezTo>
                    <a:pt x="34" y="0"/>
                    <a:pt x="34" y="0"/>
                    <a:pt x="34" y="0"/>
                  </a:cubicBezTo>
                  <a:cubicBezTo>
                    <a:pt x="36" y="0"/>
                    <a:pt x="37" y="2"/>
                    <a:pt x="37" y="3"/>
                  </a:cubicBezTo>
                  <a:cubicBezTo>
                    <a:pt x="37" y="5"/>
                    <a:pt x="36" y="7"/>
                    <a:pt x="34" y="7"/>
                  </a:cubicBezTo>
                  <a:close/>
                </a:path>
              </a:pathLst>
            </a:custGeom>
            <a:solidFill>
              <a:srgbClr val="DBD9D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4">
              <a:extLst>
                <a:ext uri="{FF2B5EF4-FFF2-40B4-BE49-F238E27FC236}">
                  <a16:creationId xmlns:a16="http://schemas.microsoft.com/office/drawing/2014/main" id="{AD07EE19-D6FB-B051-DF3A-6684CF54A517}"/>
                </a:ext>
              </a:extLst>
            </p:cNvPr>
            <p:cNvSpPr>
              <a:spLocks noEditPoints="1"/>
            </p:cNvSpPr>
            <p:nvPr/>
          </p:nvSpPr>
          <p:spPr bwMode="auto">
            <a:xfrm>
              <a:off x="3476626" y="3854451"/>
              <a:ext cx="68263" cy="666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3 h 38"/>
                <a:gd name="T12" fmla="*/ 2 w 38"/>
                <a:gd name="T13" fmla="*/ 19 h 38"/>
                <a:gd name="T14" fmla="*/ 19 w 38"/>
                <a:gd name="T15" fmla="*/ 36 h 38"/>
                <a:gd name="T16" fmla="*/ 35 w 38"/>
                <a:gd name="T17" fmla="*/ 19 h 38"/>
                <a:gd name="T18" fmla="*/ 19 w 38"/>
                <a:gd name="T1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8" y="38"/>
                    <a:pt x="0" y="30"/>
                    <a:pt x="0" y="19"/>
                  </a:cubicBezTo>
                  <a:cubicBezTo>
                    <a:pt x="0" y="9"/>
                    <a:pt x="8" y="0"/>
                    <a:pt x="19" y="0"/>
                  </a:cubicBezTo>
                  <a:cubicBezTo>
                    <a:pt x="29" y="0"/>
                    <a:pt x="38" y="9"/>
                    <a:pt x="38" y="19"/>
                  </a:cubicBezTo>
                  <a:cubicBezTo>
                    <a:pt x="38" y="30"/>
                    <a:pt x="29" y="38"/>
                    <a:pt x="19" y="38"/>
                  </a:cubicBezTo>
                  <a:close/>
                  <a:moveTo>
                    <a:pt x="19" y="3"/>
                  </a:moveTo>
                  <a:cubicBezTo>
                    <a:pt x="10" y="3"/>
                    <a:pt x="2" y="10"/>
                    <a:pt x="2" y="19"/>
                  </a:cubicBezTo>
                  <a:cubicBezTo>
                    <a:pt x="2" y="28"/>
                    <a:pt x="10" y="36"/>
                    <a:pt x="19" y="36"/>
                  </a:cubicBezTo>
                  <a:cubicBezTo>
                    <a:pt x="28" y="36"/>
                    <a:pt x="35" y="28"/>
                    <a:pt x="35" y="19"/>
                  </a:cubicBezTo>
                  <a:cubicBezTo>
                    <a:pt x="35" y="10"/>
                    <a:pt x="28" y="3"/>
                    <a:pt x="19" y="3"/>
                  </a:cubicBezTo>
                  <a:close/>
                </a:path>
              </a:pathLst>
            </a:custGeom>
            <a:solidFill>
              <a:srgbClr val="DBD9D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35">
              <a:extLst>
                <a:ext uri="{FF2B5EF4-FFF2-40B4-BE49-F238E27FC236}">
                  <a16:creationId xmlns:a16="http://schemas.microsoft.com/office/drawing/2014/main" id="{351DA390-1000-0A77-3D9A-64D16ADF74E4}"/>
                </a:ext>
              </a:extLst>
            </p:cNvPr>
            <p:cNvSpPr>
              <a:spLocks noChangeArrowheads="1"/>
            </p:cNvSpPr>
            <p:nvPr/>
          </p:nvSpPr>
          <p:spPr bwMode="auto">
            <a:xfrm>
              <a:off x="3300413" y="3089276"/>
              <a:ext cx="417513" cy="744538"/>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 name="Slowdown of SKO j5 demo video- 0.7x">
            <a:hlinkClick r:id="" action="ppaction://media"/>
            <a:extLst>
              <a:ext uri="{FF2B5EF4-FFF2-40B4-BE49-F238E27FC236}">
                <a16:creationId xmlns:a16="http://schemas.microsoft.com/office/drawing/2014/main" id="{A6DC0A98-7B15-178C-D8AD-5BFA2A7109C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692655" y="609600"/>
            <a:ext cx="2761134" cy="5345095"/>
          </a:xfrm>
          <a:prstGeom prst="rect">
            <a:avLst/>
          </a:prstGeom>
        </p:spPr>
      </p:pic>
    </p:spTree>
    <p:extLst>
      <p:ext uri="{BB962C8B-B14F-4D97-AF65-F5344CB8AC3E}">
        <p14:creationId xmlns:p14="http://schemas.microsoft.com/office/powerpoint/2010/main" val="247694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6E6A2-CB39-DB05-FC4A-4A192A219C1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0FD5589-EF83-B860-0FF2-76DE528A4592}"/>
              </a:ext>
            </a:extLst>
          </p:cNvPr>
          <p:cNvSpPr>
            <a:spLocks noGrp="1"/>
          </p:cNvSpPr>
          <p:nvPr>
            <p:ph type="body" sz="quarter" idx="20"/>
          </p:nvPr>
        </p:nvSpPr>
        <p:spPr>
          <a:xfrm>
            <a:off x="609601" y="1019833"/>
            <a:ext cx="10972800" cy="369332"/>
          </a:xfrm>
        </p:spPr>
        <p:txBody>
          <a:bodyPr/>
          <a:lstStyle/>
          <a:p>
            <a:r>
              <a:rPr lang="en-US">
                <a:latin typeface="Arial"/>
                <a:cs typeface="Arial"/>
              </a:rPr>
              <a:t>Key Takeaways</a:t>
            </a:r>
            <a:endParaRPr lang="en-US"/>
          </a:p>
        </p:txBody>
      </p:sp>
      <p:sp>
        <p:nvSpPr>
          <p:cNvPr id="5" name="Title 4">
            <a:extLst>
              <a:ext uri="{FF2B5EF4-FFF2-40B4-BE49-F238E27FC236}">
                <a16:creationId xmlns:a16="http://schemas.microsoft.com/office/drawing/2014/main" id="{9CDCC9B6-B4DE-C422-68B8-210E4D36BF68}"/>
              </a:ext>
            </a:extLst>
          </p:cNvPr>
          <p:cNvSpPr>
            <a:spLocks noGrp="1"/>
          </p:cNvSpPr>
          <p:nvPr>
            <p:ph type="title"/>
          </p:nvPr>
        </p:nvSpPr>
        <p:spPr/>
        <p:txBody>
          <a:bodyPr/>
          <a:lstStyle/>
          <a:p>
            <a:r>
              <a:rPr lang="en-US">
                <a:latin typeface="Arial"/>
                <a:cs typeface="Arial"/>
              </a:rPr>
              <a:t>Operations Management</a:t>
            </a:r>
            <a:endParaRPr lang="en-US"/>
          </a:p>
        </p:txBody>
      </p:sp>
      <p:sp>
        <p:nvSpPr>
          <p:cNvPr id="8" name="TextBox 7">
            <a:extLst>
              <a:ext uri="{FF2B5EF4-FFF2-40B4-BE49-F238E27FC236}">
                <a16:creationId xmlns:a16="http://schemas.microsoft.com/office/drawing/2014/main" id="{DE760094-4BBD-2A11-09A5-EDCAD0124C7D}"/>
              </a:ext>
            </a:extLst>
          </p:cNvPr>
          <p:cNvSpPr txBox="1"/>
          <p:nvPr/>
        </p:nvSpPr>
        <p:spPr>
          <a:xfrm>
            <a:off x="4125022" y="1407130"/>
            <a:ext cx="394195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a:solidFill>
                  <a:schemeClr val="accent4"/>
                </a:solidFill>
                <a:cs typeface="Arial" panose="020B0604020202020204" pitchFamily="34" charset="0"/>
              </a:rPr>
              <a:t>Delivered Benefits</a:t>
            </a:r>
            <a:endParaRPr kumimoji="0" lang="en-US" sz="2800" b="1" i="0" u="none" strike="noStrike" kern="1200" cap="none" spc="0" normalizeH="0" baseline="0" noProof="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E1B8A01-C938-D6F4-1804-00B93866682E}"/>
              </a:ext>
            </a:extLst>
          </p:cNvPr>
          <p:cNvSpPr txBox="1"/>
          <p:nvPr/>
        </p:nvSpPr>
        <p:spPr>
          <a:xfrm>
            <a:off x="4563256" y="3484355"/>
            <a:ext cx="3065488" cy="369332"/>
          </a:xfrm>
          <a:prstGeom prst="rect">
            <a:avLst/>
          </a:prstGeom>
          <a:noFill/>
        </p:spPr>
        <p:txBody>
          <a:bodyPr wrap="square" lIns="91440" tIns="45720" rIns="91440" bIns="45720" rtlCol="0" anchor="t">
            <a:spAutoFit/>
          </a:bodyPr>
          <a:lstStyle/>
          <a:p>
            <a:pPr algn="ctr">
              <a:defRPr/>
            </a:pPr>
            <a:r>
              <a:rPr lang="en-US" b="1">
                <a:solidFill>
                  <a:schemeClr val="accent5"/>
                </a:solidFill>
                <a:latin typeface="Arial"/>
                <a:cs typeface="Arial"/>
              </a:rPr>
              <a:t>Ready Access to Data</a:t>
            </a:r>
            <a:endParaRPr lang="en-US" b="1" i="0" u="none" strike="noStrike" kern="1200" cap="none" spc="0" normalizeH="0" baseline="0" noProof="0">
              <a:ln>
                <a:noFill/>
              </a:ln>
              <a:solidFill>
                <a:schemeClr val="accent5"/>
              </a:solidFill>
              <a:effectLst/>
              <a:uLnTx/>
              <a:uFillTx/>
              <a:latin typeface="Arial"/>
              <a:cs typeface="Arial"/>
            </a:endParaRPr>
          </a:p>
        </p:txBody>
      </p:sp>
      <p:sp>
        <p:nvSpPr>
          <p:cNvPr id="12" name="TextBox 11">
            <a:extLst>
              <a:ext uri="{FF2B5EF4-FFF2-40B4-BE49-F238E27FC236}">
                <a16:creationId xmlns:a16="http://schemas.microsoft.com/office/drawing/2014/main" id="{677C69D5-F1D8-2681-ECF4-C26B919F467B}"/>
              </a:ext>
            </a:extLst>
          </p:cNvPr>
          <p:cNvSpPr txBox="1"/>
          <p:nvPr/>
        </p:nvSpPr>
        <p:spPr>
          <a:xfrm>
            <a:off x="1078668" y="3484355"/>
            <a:ext cx="3065488" cy="369332"/>
          </a:xfrm>
          <a:prstGeom prst="rect">
            <a:avLst/>
          </a:prstGeom>
          <a:noFill/>
        </p:spPr>
        <p:txBody>
          <a:bodyPr wrap="square" lIns="91440" tIns="45720" rIns="91440" bIns="45720" rtlCol="0" anchor="t">
            <a:spAutoFit/>
          </a:bodyPr>
          <a:lstStyle/>
          <a:p>
            <a:pPr algn="ctr">
              <a:defRPr/>
            </a:pPr>
            <a:r>
              <a:rPr lang="en-US" b="1">
                <a:solidFill>
                  <a:schemeClr val="accent5"/>
                </a:solidFill>
                <a:latin typeface="Arial"/>
                <a:cs typeface="Arial"/>
              </a:rPr>
              <a:t>Add Context</a:t>
            </a:r>
            <a:endParaRPr lang="en-US" b="1" i="0" u="none" strike="noStrike" kern="1200" cap="none" spc="0" normalizeH="0" baseline="0" noProof="0">
              <a:ln>
                <a:noFill/>
              </a:ln>
              <a:solidFill>
                <a:schemeClr val="accent5"/>
              </a:solidFill>
              <a:effectLst/>
              <a:uLnTx/>
              <a:uFillTx/>
              <a:latin typeface="Arial"/>
              <a:cs typeface="Arial"/>
            </a:endParaRPr>
          </a:p>
        </p:txBody>
      </p:sp>
      <p:sp>
        <p:nvSpPr>
          <p:cNvPr id="14" name="TextBox 13">
            <a:extLst>
              <a:ext uri="{FF2B5EF4-FFF2-40B4-BE49-F238E27FC236}">
                <a16:creationId xmlns:a16="http://schemas.microsoft.com/office/drawing/2014/main" id="{D19F7746-9475-8BB2-4C5F-1C34108B4815}"/>
              </a:ext>
            </a:extLst>
          </p:cNvPr>
          <p:cNvSpPr txBox="1"/>
          <p:nvPr/>
        </p:nvSpPr>
        <p:spPr>
          <a:xfrm>
            <a:off x="8078680" y="3484355"/>
            <a:ext cx="3065488" cy="369332"/>
          </a:xfrm>
          <a:prstGeom prst="rect">
            <a:avLst/>
          </a:prstGeom>
          <a:noFill/>
        </p:spPr>
        <p:txBody>
          <a:bodyPr wrap="square" lIns="91440" tIns="45720" rIns="91440" bIns="45720" rtlCol="0" anchor="t">
            <a:spAutoFit/>
          </a:bodyPr>
          <a:lstStyle/>
          <a:p>
            <a:pPr algn="ctr">
              <a:defRPr/>
            </a:pPr>
            <a:r>
              <a:rPr lang="en-US" b="1">
                <a:solidFill>
                  <a:schemeClr val="accent5"/>
                </a:solidFill>
                <a:latin typeface="Arial"/>
                <a:cs typeface="Arial"/>
              </a:rPr>
              <a:t>Identify Potential Issues</a:t>
            </a:r>
            <a:endParaRPr lang="en-US" b="1" i="0" u="none" strike="noStrike" kern="1200" cap="none" spc="0" normalizeH="0" baseline="0" noProof="0">
              <a:ln>
                <a:noFill/>
              </a:ln>
              <a:solidFill>
                <a:schemeClr val="accent5"/>
              </a:solidFill>
              <a:effectLst/>
              <a:uLnTx/>
              <a:uFillTx/>
              <a:latin typeface="Arial"/>
              <a:cs typeface="Arial"/>
            </a:endParaRPr>
          </a:p>
        </p:txBody>
      </p:sp>
      <p:sp>
        <p:nvSpPr>
          <p:cNvPr id="27" name="TextBox 26">
            <a:extLst>
              <a:ext uri="{FF2B5EF4-FFF2-40B4-BE49-F238E27FC236}">
                <a16:creationId xmlns:a16="http://schemas.microsoft.com/office/drawing/2014/main" id="{4787B6DA-60B9-DC21-D4D2-16893E823874}"/>
              </a:ext>
            </a:extLst>
          </p:cNvPr>
          <p:cNvSpPr txBox="1"/>
          <p:nvPr/>
        </p:nvSpPr>
        <p:spPr>
          <a:xfrm>
            <a:off x="1078668" y="4184411"/>
            <a:ext cx="3065488" cy="2031325"/>
          </a:xfrm>
          <a:prstGeom prst="rect">
            <a:avLst/>
          </a:prstGeom>
          <a:noFill/>
        </p:spPr>
        <p:txBody>
          <a:bodyPr wrap="square" lIns="91440" tIns="45720" rIns="91440" bIns="45720" rtlCol="0" anchor="t">
            <a:spAutoFit/>
          </a:bodyPr>
          <a:lstStyle/>
          <a:p>
            <a:pPr algn="ctr">
              <a:defRPr/>
            </a:pPr>
            <a:r>
              <a:rPr lang="en-US" sz="1400">
                <a:solidFill>
                  <a:schemeClr val="accent4"/>
                </a:solidFill>
                <a:latin typeface="Arial"/>
                <a:cs typeface="Arial"/>
              </a:rPr>
              <a:t>Operations personnel are a great source of situational and transient information. Our operations management solution enables operations teams to take photos, add comments, and even record audio in the field, which is invaluable to the maintenance and reliability teams.</a:t>
            </a:r>
          </a:p>
        </p:txBody>
      </p:sp>
      <p:sp>
        <p:nvSpPr>
          <p:cNvPr id="28" name="TextBox 27">
            <a:extLst>
              <a:ext uri="{FF2B5EF4-FFF2-40B4-BE49-F238E27FC236}">
                <a16:creationId xmlns:a16="http://schemas.microsoft.com/office/drawing/2014/main" id="{06C40597-6EA4-B0E7-C117-D1E19000B581}"/>
              </a:ext>
            </a:extLst>
          </p:cNvPr>
          <p:cNvSpPr txBox="1"/>
          <p:nvPr/>
        </p:nvSpPr>
        <p:spPr>
          <a:xfrm>
            <a:off x="4563256" y="4184411"/>
            <a:ext cx="3065488" cy="1169551"/>
          </a:xfrm>
          <a:prstGeom prst="rect">
            <a:avLst/>
          </a:prstGeom>
          <a:noFill/>
        </p:spPr>
        <p:txBody>
          <a:bodyPr wrap="square" lIns="91440" tIns="45720" rIns="91440" bIns="45720" rtlCol="0" anchor="t">
            <a:spAutoFit/>
          </a:bodyPr>
          <a:lstStyle/>
          <a:p>
            <a:pPr algn="ctr">
              <a:defRPr/>
            </a:pPr>
            <a:r>
              <a:rPr lang="en-US" sz="1400">
                <a:solidFill>
                  <a:schemeClr val="accent4"/>
                </a:solidFill>
                <a:latin typeface="Arial"/>
                <a:ea typeface="+mn-ea"/>
                <a:cs typeface="Arial"/>
              </a:rPr>
              <a:t>These data points can be trended or put into additional operational context so that </a:t>
            </a:r>
            <a:r>
              <a:rPr lang="en-US" sz="1400">
                <a:solidFill>
                  <a:schemeClr val="accent4"/>
                </a:solidFill>
                <a:latin typeface="Arial"/>
                <a:cs typeface="Arial"/>
              </a:rPr>
              <a:t>exception reports can be generated </a:t>
            </a:r>
            <a:r>
              <a:rPr lang="en-US" sz="1400">
                <a:solidFill>
                  <a:schemeClr val="accent4"/>
                </a:solidFill>
                <a:latin typeface="Arial"/>
                <a:ea typeface="+mn-ea"/>
                <a:cs typeface="Arial"/>
              </a:rPr>
              <a:t>when deviations occur. </a:t>
            </a:r>
          </a:p>
        </p:txBody>
      </p:sp>
      <p:sp>
        <p:nvSpPr>
          <p:cNvPr id="29" name="TextBox 28">
            <a:extLst>
              <a:ext uri="{FF2B5EF4-FFF2-40B4-BE49-F238E27FC236}">
                <a16:creationId xmlns:a16="http://schemas.microsoft.com/office/drawing/2014/main" id="{B6C8E50B-1526-3F0B-F9F8-8DBC51AAC4BA}"/>
              </a:ext>
            </a:extLst>
          </p:cNvPr>
          <p:cNvSpPr txBox="1"/>
          <p:nvPr/>
        </p:nvSpPr>
        <p:spPr>
          <a:xfrm>
            <a:off x="8078680" y="4184411"/>
            <a:ext cx="3065488" cy="1446550"/>
          </a:xfrm>
          <a:prstGeom prst="rect">
            <a:avLst/>
          </a:prstGeom>
          <a:noFill/>
        </p:spPr>
        <p:txBody>
          <a:bodyPr wrap="square" lIns="91440" tIns="45720" rIns="91440" bIns="45720" rtlCol="0" anchor="t">
            <a:spAutoFit/>
          </a:bodyPr>
          <a:lstStyle/>
          <a:p>
            <a:pPr algn="ctr">
              <a:defRPr/>
            </a:pPr>
            <a:r>
              <a:rPr lang="en-US" sz="1400">
                <a:solidFill>
                  <a:schemeClr val="accent4"/>
                </a:solidFill>
                <a:latin typeface="Arial"/>
                <a:cs typeface="Arial"/>
              </a:rPr>
              <a:t>Our operations management solution can capture additional data from </a:t>
            </a:r>
            <a:r>
              <a:rPr lang="en-US" sz="1400" err="1">
                <a:solidFill>
                  <a:schemeClr val="accent4"/>
                </a:solidFill>
                <a:latin typeface="Arial"/>
                <a:cs typeface="Arial"/>
              </a:rPr>
              <a:t>IIoT</a:t>
            </a:r>
            <a:r>
              <a:rPr lang="en-US" sz="1400">
                <a:solidFill>
                  <a:schemeClr val="accent4"/>
                </a:solidFill>
                <a:latin typeface="Arial"/>
                <a:cs typeface="Arial"/>
              </a:rPr>
              <a:t> devices as data points, which are associated with the asset and can be added to EAM and APM.</a:t>
            </a:r>
          </a:p>
          <a:p>
            <a:pPr algn="ctr">
              <a:defRPr/>
            </a:pPr>
            <a:endParaRPr lang="en-US">
              <a:solidFill>
                <a:schemeClr val="accent4"/>
              </a:solidFill>
              <a:ea typeface="+mn-ea"/>
            </a:endParaRPr>
          </a:p>
        </p:txBody>
      </p:sp>
      <p:grpSp>
        <p:nvGrpSpPr>
          <p:cNvPr id="36" name="Group 35">
            <a:extLst>
              <a:ext uri="{FF2B5EF4-FFF2-40B4-BE49-F238E27FC236}">
                <a16:creationId xmlns:a16="http://schemas.microsoft.com/office/drawing/2014/main" id="{6379DE94-43DF-F0F2-B5E7-23BEF499612A}"/>
              </a:ext>
            </a:extLst>
          </p:cNvPr>
          <p:cNvGrpSpPr/>
          <p:nvPr/>
        </p:nvGrpSpPr>
        <p:grpSpPr>
          <a:xfrm>
            <a:off x="1982553" y="2174435"/>
            <a:ext cx="1346799" cy="1687418"/>
            <a:chOff x="620615" y="3533470"/>
            <a:chExt cx="1346799" cy="1687418"/>
          </a:xfrm>
        </p:grpSpPr>
        <p:sp>
          <p:nvSpPr>
            <p:cNvPr id="37" name="Freeform: Shape 330">
              <a:extLst>
                <a:ext uri="{FF2B5EF4-FFF2-40B4-BE49-F238E27FC236}">
                  <a16:creationId xmlns:a16="http://schemas.microsoft.com/office/drawing/2014/main" id="{E13F512A-3BEF-8D29-92E4-E75EA73940E5}"/>
                </a:ext>
              </a:extLst>
            </p:cNvPr>
            <p:cNvSpPr/>
            <p:nvPr/>
          </p:nvSpPr>
          <p:spPr>
            <a:xfrm>
              <a:off x="684020" y="3533470"/>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a:p>
          </p:txBody>
        </p:sp>
        <p:sp>
          <p:nvSpPr>
            <p:cNvPr id="38" name="TextBox 37">
              <a:extLst>
                <a:ext uri="{FF2B5EF4-FFF2-40B4-BE49-F238E27FC236}">
                  <a16:creationId xmlns:a16="http://schemas.microsoft.com/office/drawing/2014/main" id="{62885835-F146-6E0C-4D15-454040C40F24}"/>
                </a:ext>
              </a:extLst>
            </p:cNvPr>
            <p:cNvSpPr txBox="1"/>
            <p:nvPr/>
          </p:nvSpPr>
          <p:spPr>
            <a:xfrm>
              <a:off x="620615" y="4913111"/>
              <a:ext cx="1346799" cy="307777"/>
            </a:xfrm>
            <a:prstGeom prst="rect">
              <a:avLst/>
            </a:prstGeom>
            <a:noFill/>
          </p:spPr>
          <p:txBody>
            <a:bodyPr wrap="square" rtlCol="0">
              <a:spAutoFit/>
            </a:bodyPr>
            <a:lstStyle/>
            <a:p>
              <a:pPr algn="ctr"/>
              <a:endParaRPr lang="en-US" sz="1400" b="1">
                <a:latin typeface="Arial" panose="020B0604020202020204" pitchFamily="34" charset="0"/>
                <a:cs typeface="Arial" panose="020B0604020202020204" pitchFamily="34" charset="0"/>
              </a:endParaRPr>
            </a:p>
          </p:txBody>
        </p:sp>
      </p:grpSp>
      <p:sp>
        <p:nvSpPr>
          <p:cNvPr id="40" name="Freeform: Shape 330">
            <a:extLst>
              <a:ext uri="{FF2B5EF4-FFF2-40B4-BE49-F238E27FC236}">
                <a16:creationId xmlns:a16="http://schemas.microsoft.com/office/drawing/2014/main" id="{ABA4387E-F7F1-DFC6-8BA2-F8732F4253F2}"/>
              </a:ext>
            </a:extLst>
          </p:cNvPr>
          <p:cNvSpPr/>
          <p:nvPr/>
        </p:nvSpPr>
        <p:spPr>
          <a:xfrm>
            <a:off x="5424428" y="2157183"/>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100000">
                <a:schemeClr val="accent1"/>
              </a:gs>
              <a:gs pos="60000">
                <a:schemeClr val="accent1"/>
              </a:gs>
              <a:gs pos="0">
                <a:schemeClr val="accent3"/>
              </a:gs>
            </a:gsLst>
            <a:lin ang="2700000" scaled="1"/>
          </a:gradFill>
          <a:ln w="9525" cap="flat">
            <a:noFill/>
            <a:prstDash val="solid"/>
            <a:miter/>
          </a:ln>
        </p:spPr>
        <p:txBody>
          <a:bodyPr rtlCol="0" anchor="ctr"/>
          <a:lstStyle/>
          <a:p>
            <a:endParaRPr lang="en-US"/>
          </a:p>
        </p:txBody>
      </p:sp>
      <p:sp>
        <p:nvSpPr>
          <p:cNvPr id="41" name="TextBox 40">
            <a:extLst>
              <a:ext uri="{FF2B5EF4-FFF2-40B4-BE49-F238E27FC236}">
                <a16:creationId xmlns:a16="http://schemas.microsoft.com/office/drawing/2014/main" id="{4A355C8E-BF09-7B61-4E1C-EB2F39CF4D48}"/>
              </a:ext>
            </a:extLst>
          </p:cNvPr>
          <p:cNvSpPr txBox="1"/>
          <p:nvPr/>
        </p:nvSpPr>
        <p:spPr>
          <a:xfrm>
            <a:off x="5361023" y="3536824"/>
            <a:ext cx="1346799" cy="307777"/>
          </a:xfrm>
          <a:prstGeom prst="rect">
            <a:avLst/>
          </a:prstGeom>
          <a:noFill/>
        </p:spPr>
        <p:txBody>
          <a:bodyPr wrap="square" rtlCol="0">
            <a:spAutoFit/>
          </a:bodyPr>
          <a:lstStyle/>
          <a:p>
            <a:pPr algn="ctr"/>
            <a:endParaRPr lang="en-US" sz="1400" b="1">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68750EEB-0676-B3A4-E8B8-C5ABD0FCFE6F}"/>
              </a:ext>
            </a:extLst>
          </p:cNvPr>
          <p:cNvGrpSpPr/>
          <p:nvPr/>
        </p:nvGrpSpPr>
        <p:grpSpPr>
          <a:xfrm>
            <a:off x="8989667" y="2148557"/>
            <a:ext cx="1346799" cy="1687418"/>
            <a:chOff x="620615" y="3533470"/>
            <a:chExt cx="1346799" cy="1687418"/>
          </a:xfrm>
        </p:grpSpPr>
        <p:sp>
          <p:nvSpPr>
            <p:cNvPr id="46" name="Freeform: Shape 330">
              <a:extLst>
                <a:ext uri="{FF2B5EF4-FFF2-40B4-BE49-F238E27FC236}">
                  <a16:creationId xmlns:a16="http://schemas.microsoft.com/office/drawing/2014/main" id="{4BB9CD1A-444C-D4AC-5617-F0436D70350C}"/>
                </a:ext>
              </a:extLst>
            </p:cNvPr>
            <p:cNvSpPr/>
            <p:nvPr/>
          </p:nvSpPr>
          <p:spPr>
            <a:xfrm>
              <a:off x="684020" y="3533470"/>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a:p>
          </p:txBody>
        </p:sp>
        <p:sp>
          <p:nvSpPr>
            <p:cNvPr id="47" name="TextBox 46">
              <a:extLst>
                <a:ext uri="{FF2B5EF4-FFF2-40B4-BE49-F238E27FC236}">
                  <a16:creationId xmlns:a16="http://schemas.microsoft.com/office/drawing/2014/main" id="{2828A07F-1FB4-0B82-9533-DD59B0C8CB6D}"/>
                </a:ext>
              </a:extLst>
            </p:cNvPr>
            <p:cNvSpPr txBox="1"/>
            <p:nvPr/>
          </p:nvSpPr>
          <p:spPr>
            <a:xfrm>
              <a:off x="620615" y="4913111"/>
              <a:ext cx="1346799" cy="307777"/>
            </a:xfrm>
            <a:prstGeom prst="rect">
              <a:avLst/>
            </a:prstGeom>
            <a:noFill/>
          </p:spPr>
          <p:txBody>
            <a:bodyPr wrap="square" rtlCol="0">
              <a:spAutoFit/>
            </a:bodyPr>
            <a:lstStyle/>
            <a:p>
              <a:pPr algn="ctr"/>
              <a:endParaRPr lang="en-US" sz="1400" b="1">
                <a:latin typeface="Arial" panose="020B0604020202020204" pitchFamily="34" charset="0"/>
                <a:cs typeface="Arial" panose="020B0604020202020204" pitchFamily="34" charset="0"/>
              </a:endParaRPr>
            </a:p>
          </p:txBody>
        </p:sp>
      </p:grpSp>
      <p:grpSp>
        <p:nvGrpSpPr>
          <p:cNvPr id="2" name="Graphic 1">
            <a:extLst>
              <a:ext uri="{FF2B5EF4-FFF2-40B4-BE49-F238E27FC236}">
                <a16:creationId xmlns:a16="http://schemas.microsoft.com/office/drawing/2014/main" id="{68A6308C-52E7-F318-4ED4-8081187A0C30}"/>
              </a:ext>
            </a:extLst>
          </p:cNvPr>
          <p:cNvGrpSpPr/>
          <p:nvPr/>
        </p:nvGrpSpPr>
        <p:grpSpPr>
          <a:xfrm>
            <a:off x="2254299" y="2377440"/>
            <a:ext cx="761476" cy="784356"/>
            <a:chOff x="3119437" y="481012"/>
            <a:chExt cx="5955982" cy="5896070"/>
          </a:xfrm>
          <a:gradFill>
            <a:gsLst>
              <a:gs pos="0">
                <a:srgbClr val="A5CF67"/>
              </a:gs>
              <a:gs pos="100000">
                <a:schemeClr val="accent1"/>
              </a:gs>
            </a:gsLst>
            <a:lin ang="2700000" scaled="0"/>
          </a:gradFill>
        </p:grpSpPr>
        <p:sp>
          <p:nvSpPr>
            <p:cNvPr id="3" name="Freeform: Shape 19">
              <a:extLst>
                <a:ext uri="{FF2B5EF4-FFF2-40B4-BE49-F238E27FC236}">
                  <a16:creationId xmlns:a16="http://schemas.microsoft.com/office/drawing/2014/main" id="{BBCBBE3B-B23E-F093-7B39-0BB5293FE42B}"/>
                </a:ext>
              </a:extLst>
            </p:cNvPr>
            <p:cNvSpPr/>
            <p:nvPr/>
          </p:nvSpPr>
          <p:spPr>
            <a:xfrm>
              <a:off x="4761950" y="481012"/>
              <a:ext cx="4313468" cy="2883598"/>
            </a:xfrm>
            <a:custGeom>
              <a:avLst/>
              <a:gdLst>
                <a:gd name="connsiteX0" fmla="*/ 4138304 w 4313468"/>
                <a:gd name="connsiteY0" fmla="*/ 175165 h 2883598"/>
                <a:gd name="connsiteX1" fmla="*/ 4138304 w 4313468"/>
                <a:gd name="connsiteY1" fmla="*/ 2708339 h 2883598"/>
                <a:gd name="connsiteX2" fmla="*/ 3632146 w 4313468"/>
                <a:gd name="connsiteY2" fmla="*/ 2708339 h 2883598"/>
                <a:gd name="connsiteX3" fmla="*/ 3775021 w 4313468"/>
                <a:gd name="connsiteY3" fmla="*/ 2221802 h 2883598"/>
                <a:gd name="connsiteX4" fmla="*/ 2868050 w 4313468"/>
                <a:gd name="connsiteY4" fmla="*/ 1314831 h 2883598"/>
                <a:gd name="connsiteX5" fmla="*/ 2765085 w 4313468"/>
                <a:gd name="connsiteY5" fmla="*/ 1320546 h 2883598"/>
                <a:gd name="connsiteX6" fmla="*/ 1970795 w 4313468"/>
                <a:gd name="connsiteY6" fmla="*/ 2087594 h 2883598"/>
                <a:gd name="connsiteX7" fmla="*/ 2102431 w 4313468"/>
                <a:gd name="connsiteY7" fmla="*/ 2708243 h 2883598"/>
                <a:gd name="connsiteX8" fmla="*/ 1605035 w 4313468"/>
                <a:gd name="connsiteY8" fmla="*/ 2708243 h 2883598"/>
                <a:gd name="connsiteX9" fmla="*/ 1605035 w 4313468"/>
                <a:gd name="connsiteY9" fmla="*/ 1605629 h 2883598"/>
                <a:gd name="connsiteX10" fmla="*/ 1429870 w 4313468"/>
                <a:gd name="connsiteY10" fmla="*/ 1430464 h 2883598"/>
                <a:gd name="connsiteX11" fmla="*/ 1147264 w 4313468"/>
                <a:gd name="connsiteY11" fmla="*/ 1430464 h 2883598"/>
                <a:gd name="connsiteX12" fmla="*/ 979052 w 4313468"/>
                <a:gd name="connsiteY12" fmla="*/ 1556671 h 2883598"/>
                <a:gd name="connsiteX13" fmla="*/ 585384 w 4313468"/>
                <a:gd name="connsiteY13" fmla="*/ 1852136 h 2883598"/>
                <a:gd name="connsiteX14" fmla="*/ 279250 w 4313468"/>
                <a:gd name="connsiteY14" fmla="*/ 1714976 h 2883598"/>
                <a:gd name="connsiteX15" fmla="*/ 177904 w 4313468"/>
                <a:gd name="connsiteY15" fmla="*/ 1393127 h 2883598"/>
                <a:gd name="connsiteX16" fmla="*/ 529281 w 4313468"/>
                <a:gd name="connsiteY16" fmla="*/ 1035177 h 2883598"/>
                <a:gd name="connsiteX17" fmla="*/ 585384 w 4313468"/>
                <a:gd name="connsiteY17" fmla="*/ 1031462 h 2883598"/>
                <a:gd name="connsiteX18" fmla="*/ 964384 w 4313468"/>
                <a:gd name="connsiteY18" fmla="*/ 1284542 h 2883598"/>
                <a:gd name="connsiteX19" fmla="*/ 1126118 w 4313468"/>
                <a:gd name="connsiteY19" fmla="*/ 1392460 h 2883598"/>
                <a:gd name="connsiteX20" fmla="*/ 1429775 w 4313468"/>
                <a:gd name="connsiteY20" fmla="*/ 1392460 h 2883598"/>
                <a:gd name="connsiteX21" fmla="*/ 1604940 w 4313468"/>
                <a:gd name="connsiteY21" fmla="*/ 1217295 h 2883598"/>
                <a:gd name="connsiteX22" fmla="*/ 1604940 w 4313468"/>
                <a:gd name="connsiteY22" fmla="*/ 175165 h 2883598"/>
                <a:gd name="connsiteX23" fmla="*/ 4138304 w 4313468"/>
                <a:gd name="connsiteY23" fmla="*/ 175165 h 2883598"/>
                <a:gd name="connsiteX24" fmla="*/ 4183643 w 4313468"/>
                <a:gd name="connsiteY24" fmla="*/ 0 h 2883598"/>
                <a:gd name="connsiteX25" fmla="*/ 1429870 w 4313468"/>
                <a:gd name="connsiteY25" fmla="*/ 0 h 2883598"/>
                <a:gd name="connsiteX26" fmla="*/ 1429870 w 4313468"/>
                <a:gd name="connsiteY26" fmla="*/ 1217295 h 2883598"/>
                <a:gd name="connsiteX27" fmla="*/ 1126213 w 4313468"/>
                <a:gd name="connsiteY27" fmla="*/ 1217295 h 2883598"/>
                <a:gd name="connsiteX28" fmla="*/ 585479 w 4313468"/>
                <a:gd name="connsiteY28" fmla="*/ 856298 h 2883598"/>
                <a:gd name="connsiteX29" fmla="*/ 506612 w 4313468"/>
                <a:gd name="connsiteY29" fmla="*/ 861441 h 2883598"/>
                <a:gd name="connsiteX30" fmla="*/ 3883 w 4313468"/>
                <a:gd name="connsiteY30" fmla="*/ 1373410 h 2883598"/>
                <a:gd name="connsiteX31" fmla="*/ 585479 w 4313468"/>
                <a:gd name="connsiteY31" fmla="*/ 2027301 h 2883598"/>
                <a:gd name="connsiteX32" fmla="*/ 1147264 w 4313468"/>
                <a:gd name="connsiteY32" fmla="*/ 1605629 h 2883598"/>
                <a:gd name="connsiteX33" fmla="*/ 1429870 w 4313468"/>
                <a:gd name="connsiteY33" fmla="*/ 1605629 h 2883598"/>
                <a:gd name="connsiteX34" fmla="*/ 1429870 w 4313468"/>
                <a:gd name="connsiteY34" fmla="*/ 2883599 h 2883598"/>
                <a:gd name="connsiteX35" fmla="*/ 2557059 w 4313468"/>
                <a:gd name="connsiteY35" fmla="*/ 2883599 h 2883598"/>
                <a:gd name="connsiteX36" fmla="*/ 2144150 w 4313468"/>
                <a:gd name="connsiteY36" fmla="*/ 2112836 h 2883598"/>
                <a:gd name="connsiteX37" fmla="*/ 2784325 w 4313468"/>
                <a:gd name="connsiteY37" fmla="*/ 1494758 h 2883598"/>
                <a:gd name="connsiteX38" fmla="*/ 2867955 w 4313468"/>
                <a:gd name="connsiteY38" fmla="*/ 1490091 h 2883598"/>
                <a:gd name="connsiteX39" fmla="*/ 3599761 w 4313468"/>
                <a:gd name="connsiteY39" fmla="*/ 2221897 h 2883598"/>
                <a:gd name="connsiteX40" fmla="*/ 3178946 w 4313468"/>
                <a:gd name="connsiteY40" fmla="*/ 2883599 h 2883598"/>
                <a:gd name="connsiteX41" fmla="*/ 4313469 w 4313468"/>
                <a:gd name="connsiteY41" fmla="*/ 2883599 h 2883598"/>
                <a:gd name="connsiteX42" fmla="*/ 4313469 w 4313468"/>
                <a:gd name="connsiteY42" fmla="*/ 129826 h 2883598"/>
                <a:gd name="connsiteX43" fmla="*/ 4183643 w 4313468"/>
                <a:gd name="connsiteY43" fmla="*/ 0 h 2883598"/>
                <a:gd name="connsiteX44" fmla="*/ 4183643 w 4313468"/>
                <a:gd name="connsiteY44" fmla="*/ 0 h 28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13468" h="2883598">
                  <a:moveTo>
                    <a:pt x="4138304" y="175165"/>
                  </a:moveTo>
                  <a:lnTo>
                    <a:pt x="4138304" y="2708339"/>
                  </a:lnTo>
                  <a:lnTo>
                    <a:pt x="3632146" y="2708339"/>
                  </a:lnTo>
                  <a:cubicBezTo>
                    <a:pt x="3723490" y="2565273"/>
                    <a:pt x="3775021" y="2396966"/>
                    <a:pt x="3775021" y="2221802"/>
                  </a:cubicBezTo>
                  <a:cubicBezTo>
                    <a:pt x="3775021" y="1721739"/>
                    <a:pt x="3368208" y="1314831"/>
                    <a:pt x="2868050" y="1314831"/>
                  </a:cubicBezTo>
                  <a:cubicBezTo>
                    <a:pt x="2833951" y="1314831"/>
                    <a:pt x="2799279" y="1316736"/>
                    <a:pt x="2765085" y="1320546"/>
                  </a:cubicBezTo>
                  <a:cubicBezTo>
                    <a:pt x="2362653" y="1365123"/>
                    <a:pt x="2028612" y="1687735"/>
                    <a:pt x="1970795" y="2087594"/>
                  </a:cubicBezTo>
                  <a:cubicBezTo>
                    <a:pt x="1938505" y="2310860"/>
                    <a:pt x="1988511" y="2529173"/>
                    <a:pt x="2102431" y="2708243"/>
                  </a:cubicBezTo>
                  <a:lnTo>
                    <a:pt x="1605035" y="2708243"/>
                  </a:lnTo>
                  <a:lnTo>
                    <a:pt x="1605035" y="1605629"/>
                  </a:lnTo>
                  <a:cubicBezTo>
                    <a:pt x="1605035" y="1508855"/>
                    <a:pt x="1526644" y="1430464"/>
                    <a:pt x="1429870" y="1430464"/>
                  </a:cubicBezTo>
                  <a:lnTo>
                    <a:pt x="1147264" y="1430464"/>
                  </a:lnTo>
                  <a:cubicBezTo>
                    <a:pt x="1069349" y="1430464"/>
                    <a:pt x="1000864" y="1481900"/>
                    <a:pt x="979052" y="1556671"/>
                  </a:cubicBezTo>
                  <a:cubicBezTo>
                    <a:pt x="928379" y="1730693"/>
                    <a:pt x="766549" y="1852136"/>
                    <a:pt x="585384" y="1852136"/>
                  </a:cubicBezTo>
                  <a:cubicBezTo>
                    <a:pt x="468607" y="1852136"/>
                    <a:pt x="357069" y="1802130"/>
                    <a:pt x="279250" y="1714976"/>
                  </a:cubicBezTo>
                  <a:cubicBezTo>
                    <a:pt x="200383" y="1626680"/>
                    <a:pt x="164379" y="1512380"/>
                    <a:pt x="177904" y="1393127"/>
                  </a:cubicBezTo>
                  <a:cubicBezTo>
                    <a:pt x="198669" y="1209580"/>
                    <a:pt x="346497" y="1058990"/>
                    <a:pt x="529281" y="1035177"/>
                  </a:cubicBezTo>
                  <a:cubicBezTo>
                    <a:pt x="548046" y="1032701"/>
                    <a:pt x="566905" y="1031462"/>
                    <a:pt x="585384" y="1031462"/>
                  </a:cubicBezTo>
                  <a:cubicBezTo>
                    <a:pt x="751690" y="1031462"/>
                    <a:pt x="900471" y="1130808"/>
                    <a:pt x="964384" y="1284542"/>
                  </a:cubicBezTo>
                  <a:cubicBezTo>
                    <a:pt x="991530" y="1349883"/>
                    <a:pt x="1055347" y="1392460"/>
                    <a:pt x="1126118" y="1392460"/>
                  </a:cubicBezTo>
                  <a:lnTo>
                    <a:pt x="1429775" y="1392460"/>
                  </a:lnTo>
                  <a:cubicBezTo>
                    <a:pt x="1526549" y="1392460"/>
                    <a:pt x="1604940" y="1314069"/>
                    <a:pt x="1604940" y="1217295"/>
                  </a:cubicBezTo>
                  <a:lnTo>
                    <a:pt x="1604940" y="175165"/>
                  </a:lnTo>
                  <a:lnTo>
                    <a:pt x="4138304" y="175165"/>
                  </a:lnTo>
                  <a:moveTo>
                    <a:pt x="4183643" y="0"/>
                  </a:moveTo>
                  <a:lnTo>
                    <a:pt x="1429870" y="0"/>
                  </a:lnTo>
                  <a:lnTo>
                    <a:pt x="1429870" y="1217295"/>
                  </a:lnTo>
                  <a:lnTo>
                    <a:pt x="1126213" y="1217295"/>
                  </a:lnTo>
                  <a:cubicBezTo>
                    <a:pt x="1038107" y="1005364"/>
                    <a:pt x="829224" y="856298"/>
                    <a:pt x="585479" y="856298"/>
                  </a:cubicBezTo>
                  <a:cubicBezTo>
                    <a:pt x="559571" y="856298"/>
                    <a:pt x="533282" y="858012"/>
                    <a:pt x="506612" y="861441"/>
                  </a:cubicBezTo>
                  <a:cubicBezTo>
                    <a:pt x="244675" y="895636"/>
                    <a:pt x="33600" y="1110901"/>
                    <a:pt x="3883" y="1373410"/>
                  </a:cubicBezTo>
                  <a:cubicBezTo>
                    <a:pt x="-36218" y="1727359"/>
                    <a:pt x="239626" y="2027301"/>
                    <a:pt x="585479" y="2027301"/>
                  </a:cubicBezTo>
                  <a:cubicBezTo>
                    <a:pt x="851893" y="2027301"/>
                    <a:pt x="1076398" y="1849184"/>
                    <a:pt x="1147264" y="1605629"/>
                  </a:cubicBezTo>
                  <a:lnTo>
                    <a:pt x="1429870" y="1605629"/>
                  </a:lnTo>
                  <a:lnTo>
                    <a:pt x="1429870" y="2883599"/>
                  </a:lnTo>
                  <a:lnTo>
                    <a:pt x="2557059" y="2883599"/>
                  </a:lnTo>
                  <a:cubicBezTo>
                    <a:pt x="2278262" y="2752344"/>
                    <a:pt x="2095192" y="2451068"/>
                    <a:pt x="2144150" y="2112836"/>
                  </a:cubicBezTo>
                  <a:cubicBezTo>
                    <a:pt x="2191013" y="1788986"/>
                    <a:pt x="2459142" y="1530858"/>
                    <a:pt x="2784325" y="1494758"/>
                  </a:cubicBezTo>
                  <a:cubicBezTo>
                    <a:pt x="2812519" y="1491615"/>
                    <a:pt x="2840428" y="1490091"/>
                    <a:pt x="2867955" y="1490091"/>
                  </a:cubicBezTo>
                  <a:cubicBezTo>
                    <a:pt x="3272100" y="1490091"/>
                    <a:pt x="3599761" y="1817656"/>
                    <a:pt x="3599761" y="2221897"/>
                  </a:cubicBezTo>
                  <a:cubicBezTo>
                    <a:pt x="3599761" y="2514695"/>
                    <a:pt x="3427358" y="2766632"/>
                    <a:pt x="3178946" y="2883599"/>
                  </a:cubicBezTo>
                  <a:lnTo>
                    <a:pt x="4313469" y="2883599"/>
                  </a:lnTo>
                  <a:lnTo>
                    <a:pt x="4313469" y="129826"/>
                  </a:lnTo>
                  <a:cubicBezTo>
                    <a:pt x="4313469" y="58103"/>
                    <a:pt x="4255367" y="0"/>
                    <a:pt x="4183643" y="0"/>
                  </a:cubicBezTo>
                  <a:lnTo>
                    <a:pt x="4183643" y="0"/>
                  </a:lnTo>
                  <a:close/>
                </a:path>
              </a:pathLst>
            </a:custGeom>
            <a:grpFill/>
            <a:ln w="9525" cap="flat">
              <a:noFill/>
              <a:prstDash val="solid"/>
              <a:miter/>
            </a:ln>
          </p:spPr>
          <p:txBody>
            <a:bodyPr rtlCol="0" anchor="ctr"/>
            <a:lstStyle/>
            <a:p>
              <a:endParaRPr lang="en-US"/>
            </a:p>
          </p:txBody>
        </p:sp>
        <p:sp>
          <p:nvSpPr>
            <p:cNvPr id="4" name="Freeform: Shape 20">
              <a:extLst>
                <a:ext uri="{FF2B5EF4-FFF2-40B4-BE49-F238E27FC236}">
                  <a16:creationId xmlns:a16="http://schemas.microsoft.com/office/drawing/2014/main" id="{1DE2721E-B908-F3BD-D40A-6D14A006D2DD}"/>
                </a:ext>
              </a:extLst>
            </p:cNvPr>
            <p:cNvSpPr/>
            <p:nvPr/>
          </p:nvSpPr>
          <p:spPr>
            <a:xfrm>
              <a:off x="6191820" y="2108929"/>
              <a:ext cx="2883598" cy="4268152"/>
            </a:xfrm>
            <a:custGeom>
              <a:avLst/>
              <a:gdLst>
                <a:gd name="connsiteX0" fmla="*/ 1441799 w 2883598"/>
                <a:gd name="connsiteY0" fmla="*/ 175165 h 4268152"/>
                <a:gd name="connsiteX1" fmla="*/ 1441799 w 2883598"/>
                <a:gd name="connsiteY1" fmla="*/ 175165 h 4268152"/>
                <a:gd name="connsiteX2" fmla="*/ 1490472 w 2883598"/>
                <a:gd name="connsiteY2" fmla="*/ 177927 h 4268152"/>
                <a:gd name="connsiteX3" fmla="*/ 1848422 w 2883598"/>
                <a:gd name="connsiteY3" fmla="*/ 529304 h 4268152"/>
                <a:gd name="connsiteX4" fmla="*/ 1599057 w 2883598"/>
                <a:gd name="connsiteY4" fmla="*/ 964406 h 4268152"/>
                <a:gd name="connsiteX5" fmla="*/ 1491139 w 2883598"/>
                <a:gd name="connsiteY5" fmla="*/ 1126141 h 4268152"/>
                <a:gd name="connsiteX6" fmla="*/ 1491139 w 2883598"/>
                <a:gd name="connsiteY6" fmla="*/ 1384459 h 4268152"/>
                <a:gd name="connsiteX7" fmla="*/ 1666304 w 2883598"/>
                <a:gd name="connsiteY7" fmla="*/ 1559623 h 4268152"/>
                <a:gd name="connsiteX8" fmla="*/ 2708434 w 2883598"/>
                <a:gd name="connsiteY8" fmla="*/ 1559623 h 4268152"/>
                <a:gd name="connsiteX9" fmla="*/ 2708434 w 2883598"/>
                <a:gd name="connsiteY9" fmla="*/ 4092797 h 4268152"/>
                <a:gd name="connsiteX10" fmla="*/ 175165 w 2883598"/>
                <a:gd name="connsiteY10" fmla="*/ 4092797 h 4268152"/>
                <a:gd name="connsiteX11" fmla="*/ 175165 w 2883598"/>
                <a:gd name="connsiteY11" fmla="*/ 3747040 h 4268152"/>
                <a:gd name="connsiteX12" fmla="*/ 661702 w 2883598"/>
                <a:gd name="connsiteY12" fmla="*/ 3889915 h 4268152"/>
                <a:gd name="connsiteX13" fmla="*/ 1337596 w 2883598"/>
                <a:gd name="connsiteY13" fmla="*/ 3587782 h 4268152"/>
                <a:gd name="connsiteX14" fmla="*/ 1562957 w 2883598"/>
                <a:gd name="connsiteY14" fmla="*/ 2880074 h 4268152"/>
                <a:gd name="connsiteX15" fmla="*/ 795909 w 2883598"/>
                <a:gd name="connsiteY15" fmla="*/ 2085785 h 4268152"/>
                <a:gd name="connsiteX16" fmla="*/ 661702 w 2883598"/>
                <a:gd name="connsiteY16" fmla="*/ 2076069 h 4268152"/>
                <a:gd name="connsiteX17" fmla="*/ 175165 w 2883598"/>
                <a:gd name="connsiteY17" fmla="*/ 2218944 h 4268152"/>
                <a:gd name="connsiteX18" fmla="*/ 175165 w 2883598"/>
                <a:gd name="connsiteY18" fmla="*/ 1559909 h 4268152"/>
                <a:gd name="connsiteX19" fmla="*/ 1277969 w 2883598"/>
                <a:gd name="connsiteY19" fmla="*/ 1559909 h 4268152"/>
                <a:gd name="connsiteX20" fmla="*/ 1453134 w 2883598"/>
                <a:gd name="connsiteY20" fmla="*/ 1384745 h 4268152"/>
                <a:gd name="connsiteX21" fmla="*/ 1453134 w 2883598"/>
                <a:gd name="connsiteY21" fmla="*/ 1147477 h 4268152"/>
                <a:gd name="connsiteX22" fmla="*/ 1326928 w 2883598"/>
                <a:gd name="connsiteY22" fmla="*/ 979265 h 4268152"/>
                <a:gd name="connsiteX23" fmla="*/ 1031462 w 2883598"/>
                <a:gd name="connsiteY23" fmla="*/ 585597 h 4268152"/>
                <a:gd name="connsiteX24" fmla="*/ 1151668 w 2883598"/>
                <a:gd name="connsiteY24" fmla="*/ 295465 h 4268152"/>
                <a:gd name="connsiteX25" fmla="*/ 1441799 w 2883598"/>
                <a:gd name="connsiteY25" fmla="*/ 175165 h 4268152"/>
                <a:gd name="connsiteX26" fmla="*/ 1441799 w 2883598"/>
                <a:gd name="connsiteY26" fmla="*/ 0 h 4268152"/>
                <a:gd name="connsiteX27" fmla="*/ 856297 w 2883598"/>
                <a:gd name="connsiteY27" fmla="*/ 585502 h 4268152"/>
                <a:gd name="connsiteX28" fmla="*/ 1277969 w 2883598"/>
                <a:gd name="connsiteY28" fmla="*/ 1147286 h 4268152"/>
                <a:gd name="connsiteX29" fmla="*/ 1277969 w 2883598"/>
                <a:gd name="connsiteY29" fmla="*/ 1384554 h 4268152"/>
                <a:gd name="connsiteX30" fmla="*/ 0 w 2883598"/>
                <a:gd name="connsiteY30" fmla="*/ 1384554 h 4268152"/>
                <a:gd name="connsiteX31" fmla="*/ 0 w 2883598"/>
                <a:gd name="connsiteY31" fmla="*/ 2671953 h 4268152"/>
                <a:gd name="connsiteX32" fmla="*/ 661702 w 2883598"/>
                <a:gd name="connsiteY32" fmla="*/ 2251139 h 4268152"/>
                <a:gd name="connsiteX33" fmla="*/ 770763 w 2883598"/>
                <a:gd name="connsiteY33" fmla="*/ 2259044 h 4268152"/>
                <a:gd name="connsiteX34" fmla="*/ 1388840 w 2883598"/>
                <a:gd name="connsiteY34" fmla="*/ 2899315 h 4268152"/>
                <a:gd name="connsiteX35" fmla="*/ 661702 w 2883598"/>
                <a:gd name="connsiteY35" fmla="*/ 3714655 h 4268152"/>
                <a:gd name="connsiteX36" fmla="*/ 0 w 2883598"/>
                <a:gd name="connsiteY36" fmla="*/ 3293840 h 4268152"/>
                <a:gd name="connsiteX37" fmla="*/ 0 w 2883598"/>
                <a:gd name="connsiteY37" fmla="*/ 4268153 h 4268152"/>
                <a:gd name="connsiteX38" fmla="*/ 2754630 w 2883598"/>
                <a:gd name="connsiteY38" fmla="*/ 4268153 h 4268152"/>
                <a:gd name="connsiteX39" fmla="*/ 2883599 w 2883598"/>
                <a:gd name="connsiteY39" fmla="*/ 4139279 h 4268152"/>
                <a:gd name="connsiteX40" fmla="*/ 2883599 w 2883598"/>
                <a:gd name="connsiteY40" fmla="*/ 1384649 h 4268152"/>
                <a:gd name="connsiteX41" fmla="*/ 1666304 w 2883598"/>
                <a:gd name="connsiteY41" fmla="*/ 1384649 h 4268152"/>
                <a:gd name="connsiteX42" fmla="*/ 1666304 w 2883598"/>
                <a:gd name="connsiteY42" fmla="*/ 1126331 h 4268152"/>
                <a:gd name="connsiteX43" fmla="*/ 2022157 w 2883598"/>
                <a:gd name="connsiteY43" fmla="*/ 506730 h 4268152"/>
                <a:gd name="connsiteX44" fmla="*/ 1510189 w 2883598"/>
                <a:gd name="connsiteY44" fmla="*/ 3905 h 4268152"/>
                <a:gd name="connsiteX45" fmla="*/ 1441799 w 2883598"/>
                <a:gd name="connsiteY45" fmla="*/ 0 h 4268152"/>
                <a:gd name="connsiteX46" fmla="*/ 1441799 w 2883598"/>
                <a:gd name="connsiteY46" fmla="*/ 0 h 426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3598" h="4268152">
                  <a:moveTo>
                    <a:pt x="1441799" y="175165"/>
                  </a:moveTo>
                  <a:lnTo>
                    <a:pt x="1441799" y="175165"/>
                  </a:lnTo>
                  <a:cubicBezTo>
                    <a:pt x="1457897" y="175165"/>
                    <a:pt x="1474280" y="176117"/>
                    <a:pt x="1490472" y="177927"/>
                  </a:cubicBezTo>
                  <a:cubicBezTo>
                    <a:pt x="1674019" y="198692"/>
                    <a:pt x="1824609" y="346519"/>
                    <a:pt x="1848422" y="529304"/>
                  </a:cubicBezTo>
                  <a:cubicBezTo>
                    <a:pt x="1872996" y="717328"/>
                    <a:pt x="1772793" y="892207"/>
                    <a:pt x="1599057" y="964406"/>
                  </a:cubicBezTo>
                  <a:cubicBezTo>
                    <a:pt x="1533715" y="991553"/>
                    <a:pt x="1491139" y="1055370"/>
                    <a:pt x="1491139" y="1126141"/>
                  </a:cubicBezTo>
                  <a:lnTo>
                    <a:pt x="1491139" y="1384459"/>
                  </a:lnTo>
                  <a:cubicBezTo>
                    <a:pt x="1491139" y="1481233"/>
                    <a:pt x="1569530" y="1559623"/>
                    <a:pt x="1666304" y="1559623"/>
                  </a:cubicBezTo>
                  <a:lnTo>
                    <a:pt x="2708434" y="1559623"/>
                  </a:lnTo>
                  <a:lnTo>
                    <a:pt x="2708434" y="4092797"/>
                  </a:lnTo>
                  <a:lnTo>
                    <a:pt x="175165" y="4092797"/>
                  </a:lnTo>
                  <a:lnTo>
                    <a:pt x="175165" y="3747040"/>
                  </a:lnTo>
                  <a:cubicBezTo>
                    <a:pt x="318230" y="3838385"/>
                    <a:pt x="486537" y="3889915"/>
                    <a:pt x="661702" y="3889915"/>
                  </a:cubicBezTo>
                  <a:cubicBezTo>
                    <a:pt x="919353" y="3889915"/>
                    <a:pt x="1165670" y="3779806"/>
                    <a:pt x="1337596" y="3587782"/>
                  </a:cubicBezTo>
                  <a:cubicBezTo>
                    <a:pt x="1509427" y="3395853"/>
                    <a:pt x="1591532" y="3137916"/>
                    <a:pt x="1562957" y="2880074"/>
                  </a:cubicBezTo>
                  <a:cubicBezTo>
                    <a:pt x="1518380" y="2477643"/>
                    <a:pt x="1195769" y="2143601"/>
                    <a:pt x="795909" y="2085785"/>
                  </a:cubicBezTo>
                  <a:cubicBezTo>
                    <a:pt x="751332" y="2079307"/>
                    <a:pt x="706184" y="2076069"/>
                    <a:pt x="661702" y="2076069"/>
                  </a:cubicBezTo>
                  <a:cubicBezTo>
                    <a:pt x="486537" y="2076069"/>
                    <a:pt x="318230" y="2127599"/>
                    <a:pt x="175165" y="2218944"/>
                  </a:cubicBezTo>
                  <a:lnTo>
                    <a:pt x="175165" y="1559909"/>
                  </a:lnTo>
                  <a:lnTo>
                    <a:pt x="1277969" y="1559909"/>
                  </a:lnTo>
                  <a:cubicBezTo>
                    <a:pt x="1374743" y="1559909"/>
                    <a:pt x="1453134" y="1481519"/>
                    <a:pt x="1453134" y="1384745"/>
                  </a:cubicBezTo>
                  <a:lnTo>
                    <a:pt x="1453134" y="1147477"/>
                  </a:lnTo>
                  <a:cubicBezTo>
                    <a:pt x="1453134" y="1069562"/>
                    <a:pt x="1401699" y="1001078"/>
                    <a:pt x="1326928" y="979265"/>
                  </a:cubicBezTo>
                  <a:cubicBezTo>
                    <a:pt x="1152906" y="928592"/>
                    <a:pt x="1031462" y="766763"/>
                    <a:pt x="1031462" y="585597"/>
                  </a:cubicBezTo>
                  <a:cubicBezTo>
                    <a:pt x="1031462" y="475964"/>
                    <a:pt x="1074134" y="372999"/>
                    <a:pt x="1151668" y="295465"/>
                  </a:cubicBezTo>
                  <a:cubicBezTo>
                    <a:pt x="1229106" y="217837"/>
                    <a:pt x="1332167" y="175165"/>
                    <a:pt x="1441799" y="175165"/>
                  </a:cubicBezTo>
                  <a:moveTo>
                    <a:pt x="1441799" y="0"/>
                  </a:moveTo>
                  <a:cubicBezTo>
                    <a:pt x="1118426" y="0"/>
                    <a:pt x="856297" y="262128"/>
                    <a:pt x="856297" y="585502"/>
                  </a:cubicBezTo>
                  <a:cubicBezTo>
                    <a:pt x="856297" y="851916"/>
                    <a:pt x="1034415" y="1076420"/>
                    <a:pt x="1277969" y="1147286"/>
                  </a:cubicBezTo>
                  <a:lnTo>
                    <a:pt x="1277969" y="1384554"/>
                  </a:lnTo>
                  <a:lnTo>
                    <a:pt x="0" y="1384554"/>
                  </a:lnTo>
                  <a:lnTo>
                    <a:pt x="0" y="2671953"/>
                  </a:lnTo>
                  <a:cubicBezTo>
                    <a:pt x="116967" y="2423541"/>
                    <a:pt x="368903" y="2251139"/>
                    <a:pt x="661702" y="2251139"/>
                  </a:cubicBezTo>
                  <a:cubicBezTo>
                    <a:pt x="697516" y="2251139"/>
                    <a:pt x="733901" y="2253710"/>
                    <a:pt x="770763" y="2259044"/>
                  </a:cubicBezTo>
                  <a:cubicBezTo>
                    <a:pt x="1094613" y="2305907"/>
                    <a:pt x="1352740" y="2574036"/>
                    <a:pt x="1388840" y="2899315"/>
                  </a:cubicBezTo>
                  <a:cubicBezTo>
                    <a:pt x="1437799" y="3340894"/>
                    <a:pt x="1093375" y="3714655"/>
                    <a:pt x="661702" y="3714655"/>
                  </a:cubicBezTo>
                  <a:cubicBezTo>
                    <a:pt x="368903" y="3714655"/>
                    <a:pt x="116967" y="3542252"/>
                    <a:pt x="0" y="3293840"/>
                  </a:cubicBezTo>
                  <a:lnTo>
                    <a:pt x="0" y="4268153"/>
                  </a:lnTo>
                  <a:lnTo>
                    <a:pt x="2754630" y="4268153"/>
                  </a:lnTo>
                  <a:cubicBezTo>
                    <a:pt x="2825782" y="4268153"/>
                    <a:pt x="2883599" y="4210431"/>
                    <a:pt x="2883599" y="4139279"/>
                  </a:cubicBezTo>
                  <a:lnTo>
                    <a:pt x="2883599" y="1384649"/>
                  </a:lnTo>
                  <a:lnTo>
                    <a:pt x="1666304" y="1384649"/>
                  </a:lnTo>
                  <a:lnTo>
                    <a:pt x="1666304" y="1126331"/>
                  </a:lnTo>
                  <a:cubicBezTo>
                    <a:pt x="1900714" y="1028890"/>
                    <a:pt x="2058258" y="783622"/>
                    <a:pt x="2022157" y="506730"/>
                  </a:cubicBezTo>
                  <a:cubicBezTo>
                    <a:pt x="1987963" y="244792"/>
                    <a:pt x="1772698" y="33718"/>
                    <a:pt x="1510189" y="3905"/>
                  </a:cubicBezTo>
                  <a:cubicBezTo>
                    <a:pt x="1487138" y="1333"/>
                    <a:pt x="1464278" y="0"/>
                    <a:pt x="1441799" y="0"/>
                  </a:cubicBezTo>
                  <a:lnTo>
                    <a:pt x="1441799" y="0"/>
                  </a:lnTo>
                  <a:close/>
                </a:path>
              </a:pathLst>
            </a:custGeom>
            <a:grpFill/>
            <a:ln w="9525" cap="flat">
              <a:noFill/>
              <a:prstDash val="solid"/>
              <a:miter/>
            </a:ln>
          </p:spPr>
          <p:txBody>
            <a:bodyPr rtlCol="0" anchor="ctr"/>
            <a:lstStyle/>
            <a:p>
              <a:endParaRPr lang="en-US"/>
            </a:p>
          </p:txBody>
        </p:sp>
        <p:sp>
          <p:nvSpPr>
            <p:cNvPr id="7" name="Freeform: Shape 21">
              <a:extLst>
                <a:ext uri="{FF2B5EF4-FFF2-40B4-BE49-F238E27FC236}">
                  <a16:creationId xmlns:a16="http://schemas.microsoft.com/office/drawing/2014/main" id="{3E181A80-AB58-7C54-3D29-9D9F10AAF5D7}"/>
                </a:ext>
              </a:extLst>
            </p:cNvPr>
            <p:cNvSpPr/>
            <p:nvPr/>
          </p:nvSpPr>
          <p:spPr>
            <a:xfrm>
              <a:off x="3119437" y="3493483"/>
              <a:ext cx="4313383" cy="2883503"/>
            </a:xfrm>
            <a:custGeom>
              <a:avLst/>
              <a:gdLst>
                <a:gd name="connsiteX0" fmla="*/ 2708434 w 4313383"/>
                <a:gd name="connsiteY0" fmla="*/ 175165 h 2883503"/>
                <a:gd name="connsiteX1" fmla="*/ 2708434 w 4313383"/>
                <a:gd name="connsiteY1" fmla="*/ 1419130 h 2883503"/>
                <a:gd name="connsiteX2" fmla="*/ 2883599 w 4313383"/>
                <a:gd name="connsiteY2" fmla="*/ 1594295 h 2883503"/>
                <a:gd name="connsiteX3" fmla="*/ 3166205 w 4313383"/>
                <a:gd name="connsiteY3" fmla="*/ 1594295 h 2883503"/>
                <a:gd name="connsiteX4" fmla="*/ 3334417 w 4313383"/>
                <a:gd name="connsiteY4" fmla="*/ 1468088 h 2883503"/>
                <a:gd name="connsiteX5" fmla="*/ 3727990 w 4313383"/>
                <a:gd name="connsiteY5" fmla="*/ 1172623 h 2883503"/>
                <a:gd name="connsiteX6" fmla="*/ 3769328 w 4313383"/>
                <a:gd name="connsiteY6" fmla="*/ 1174623 h 2883503"/>
                <a:gd name="connsiteX7" fmla="*/ 4138041 w 4313383"/>
                <a:gd name="connsiteY7" fmla="*/ 1570101 h 2883503"/>
                <a:gd name="connsiteX8" fmla="*/ 4022408 w 4313383"/>
                <a:gd name="connsiteY8" fmla="*/ 1868615 h 2883503"/>
                <a:gd name="connsiteX9" fmla="*/ 3727895 w 4313383"/>
                <a:gd name="connsiteY9" fmla="*/ 1993202 h 2883503"/>
                <a:gd name="connsiteX10" fmla="*/ 3348895 w 4313383"/>
                <a:gd name="connsiteY10" fmla="*/ 1740122 h 2883503"/>
                <a:gd name="connsiteX11" fmla="*/ 3187160 w 4313383"/>
                <a:gd name="connsiteY11" fmla="*/ 1632204 h 2883503"/>
                <a:gd name="connsiteX12" fmla="*/ 2883503 w 4313383"/>
                <a:gd name="connsiteY12" fmla="*/ 1632204 h 2883503"/>
                <a:gd name="connsiteX13" fmla="*/ 2708339 w 4313383"/>
                <a:gd name="connsiteY13" fmla="*/ 1807369 h 2883503"/>
                <a:gd name="connsiteX14" fmla="*/ 2708339 w 4313383"/>
                <a:gd name="connsiteY14" fmla="*/ 2708339 h 2883503"/>
                <a:gd name="connsiteX15" fmla="*/ 175165 w 4313383"/>
                <a:gd name="connsiteY15" fmla="*/ 2708339 h 2883503"/>
                <a:gd name="connsiteX16" fmla="*/ 175165 w 4313383"/>
                <a:gd name="connsiteY16" fmla="*/ 175165 h 2883503"/>
                <a:gd name="connsiteX17" fmla="*/ 655892 w 4313383"/>
                <a:gd name="connsiteY17" fmla="*/ 175165 h 2883503"/>
                <a:gd name="connsiteX18" fmla="*/ 513017 w 4313383"/>
                <a:gd name="connsiteY18" fmla="*/ 661702 h 2883503"/>
                <a:gd name="connsiteX19" fmla="*/ 1419987 w 4313383"/>
                <a:gd name="connsiteY19" fmla="*/ 1568672 h 2883503"/>
                <a:gd name="connsiteX20" fmla="*/ 1522857 w 4313383"/>
                <a:gd name="connsiteY20" fmla="*/ 1562957 h 2883503"/>
                <a:gd name="connsiteX21" fmla="*/ 2317147 w 4313383"/>
                <a:gd name="connsiteY21" fmla="*/ 795909 h 2883503"/>
                <a:gd name="connsiteX22" fmla="*/ 2185511 w 4313383"/>
                <a:gd name="connsiteY22" fmla="*/ 175260 h 2883503"/>
                <a:gd name="connsiteX23" fmla="*/ 2708434 w 4313383"/>
                <a:gd name="connsiteY23" fmla="*/ 175260 h 2883503"/>
                <a:gd name="connsiteX24" fmla="*/ 2883599 w 4313383"/>
                <a:gd name="connsiteY24" fmla="*/ 0 h 2883503"/>
                <a:gd name="connsiteX25" fmla="*/ 1730978 w 4313383"/>
                <a:gd name="connsiteY25" fmla="*/ 0 h 2883503"/>
                <a:gd name="connsiteX26" fmla="*/ 2143887 w 4313383"/>
                <a:gd name="connsiteY26" fmla="*/ 770763 h 2883503"/>
                <a:gd name="connsiteX27" fmla="*/ 1503617 w 4313383"/>
                <a:gd name="connsiteY27" fmla="*/ 1388840 h 2883503"/>
                <a:gd name="connsiteX28" fmla="*/ 1419987 w 4313383"/>
                <a:gd name="connsiteY28" fmla="*/ 1393508 h 2883503"/>
                <a:gd name="connsiteX29" fmla="*/ 688277 w 4313383"/>
                <a:gd name="connsiteY29" fmla="*/ 661702 h 2883503"/>
                <a:gd name="connsiteX30" fmla="*/ 1109091 w 4313383"/>
                <a:gd name="connsiteY30" fmla="*/ 0 h 2883503"/>
                <a:gd name="connsiteX31" fmla="*/ 0 w 4313383"/>
                <a:gd name="connsiteY31" fmla="*/ 0 h 2883503"/>
                <a:gd name="connsiteX32" fmla="*/ 0 w 4313383"/>
                <a:gd name="connsiteY32" fmla="*/ 2754630 h 2883503"/>
                <a:gd name="connsiteX33" fmla="*/ 128873 w 4313383"/>
                <a:gd name="connsiteY33" fmla="*/ 2883503 h 2883503"/>
                <a:gd name="connsiteX34" fmla="*/ 2883503 w 4313383"/>
                <a:gd name="connsiteY34" fmla="*/ 2883503 h 2883503"/>
                <a:gd name="connsiteX35" fmla="*/ 2883503 w 4313383"/>
                <a:gd name="connsiteY35" fmla="*/ 1807464 h 2883503"/>
                <a:gd name="connsiteX36" fmla="*/ 3187160 w 4313383"/>
                <a:gd name="connsiteY36" fmla="*/ 1807464 h 2883503"/>
                <a:gd name="connsiteX37" fmla="*/ 3727895 w 4313383"/>
                <a:gd name="connsiteY37" fmla="*/ 2168462 h 2883503"/>
                <a:gd name="connsiteX38" fmla="*/ 4313111 w 4313383"/>
                <a:gd name="connsiteY38" fmla="*/ 1564862 h 2883503"/>
                <a:gd name="connsiteX39" fmla="*/ 3786092 w 4313383"/>
                <a:gd name="connsiteY39" fmla="*/ 1000316 h 2883503"/>
                <a:gd name="connsiteX40" fmla="*/ 3727895 w 4313383"/>
                <a:gd name="connsiteY40" fmla="*/ 997458 h 2883503"/>
                <a:gd name="connsiteX41" fmla="*/ 3166110 w 4313383"/>
                <a:gd name="connsiteY41" fmla="*/ 1419130 h 2883503"/>
                <a:gd name="connsiteX42" fmla="*/ 2883503 w 4313383"/>
                <a:gd name="connsiteY42" fmla="*/ 1419130 h 2883503"/>
                <a:gd name="connsiteX43" fmla="*/ 2883503 w 4313383"/>
                <a:gd name="connsiteY43" fmla="*/ 0 h 2883503"/>
                <a:gd name="connsiteX44" fmla="*/ 2883599 w 4313383"/>
                <a:gd name="connsiteY44" fmla="*/ 0 h 28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13383" h="2883503">
                  <a:moveTo>
                    <a:pt x="2708434" y="175165"/>
                  </a:moveTo>
                  <a:lnTo>
                    <a:pt x="2708434" y="1419130"/>
                  </a:lnTo>
                  <a:cubicBezTo>
                    <a:pt x="2708434" y="1515904"/>
                    <a:pt x="2786824" y="1594295"/>
                    <a:pt x="2883599" y="1594295"/>
                  </a:cubicBezTo>
                  <a:lnTo>
                    <a:pt x="3166205" y="1594295"/>
                  </a:lnTo>
                  <a:cubicBezTo>
                    <a:pt x="3244120" y="1594295"/>
                    <a:pt x="3312605" y="1542860"/>
                    <a:pt x="3334417" y="1468088"/>
                  </a:cubicBezTo>
                  <a:cubicBezTo>
                    <a:pt x="3385090" y="1294067"/>
                    <a:pt x="3546920" y="1172623"/>
                    <a:pt x="3727990" y="1172623"/>
                  </a:cubicBezTo>
                  <a:cubicBezTo>
                    <a:pt x="3741611" y="1172623"/>
                    <a:pt x="3755612" y="1173290"/>
                    <a:pt x="3769328" y="1174623"/>
                  </a:cubicBezTo>
                  <a:cubicBezTo>
                    <a:pt x="3970020" y="1193959"/>
                    <a:pt x="4131945" y="1367695"/>
                    <a:pt x="4138041" y="1570101"/>
                  </a:cubicBezTo>
                  <a:cubicBezTo>
                    <a:pt x="4141470" y="1682306"/>
                    <a:pt x="4100417" y="1788319"/>
                    <a:pt x="4022408" y="1868615"/>
                  </a:cubicBezTo>
                  <a:cubicBezTo>
                    <a:pt x="3944398" y="1949006"/>
                    <a:pt x="3839813" y="1993202"/>
                    <a:pt x="3727895" y="1993202"/>
                  </a:cubicBezTo>
                  <a:cubicBezTo>
                    <a:pt x="3561588" y="1993202"/>
                    <a:pt x="3412808" y="1893856"/>
                    <a:pt x="3348895" y="1740122"/>
                  </a:cubicBezTo>
                  <a:cubicBezTo>
                    <a:pt x="3321749" y="1674781"/>
                    <a:pt x="3257931" y="1632204"/>
                    <a:pt x="3187160" y="1632204"/>
                  </a:cubicBezTo>
                  <a:lnTo>
                    <a:pt x="2883503" y="1632204"/>
                  </a:lnTo>
                  <a:cubicBezTo>
                    <a:pt x="2786729" y="1632204"/>
                    <a:pt x="2708339" y="1710595"/>
                    <a:pt x="2708339" y="1807369"/>
                  </a:cubicBezTo>
                  <a:lnTo>
                    <a:pt x="2708339" y="2708339"/>
                  </a:lnTo>
                  <a:lnTo>
                    <a:pt x="175165" y="2708339"/>
                  </a:lnTo>
                  <a:lnTo>
                    <a:pt x="175165" y="175165"/>
                  </a:lnTo>
                  <a:lnTo>
                    <a:pt x="655892" y="175165"/>
                  </a:lnTo>
                  <a:cubicBezTo>
                    <a:pt x="564547" y="318230"/>
                    <a:pt x="513017" y="486537"/>
                    <a:pt x="513017" y="661702"/>
                  </a:cubicBezTo>
                  <a:cubicBezTo>
                    <a:pt x="513017" y="1161764"/>
                    <a:pt x="919829" y="1568672"/>
                    <a:pt x="1419987" y="1568672"/>
                  </a:cubicBezTo>
                  <a:cubicBezTo>
                    <a:pt x="1454087" y="1568672"/>
                    <a:pt x="1488758" y="1566768"/>
                    <a:pt x="1522857" y="1562957"/>
                  </a:cubicBezTo>
                  <a:cubicBezTo>
                    <a:pt x="1925288" y="1518380"/>
                    <a:pt x="2259330" y="1195769"/>
                    <a:pt x="2317147" y="795909"/>
                  </a:cubicBezTo>
                  <a:cubicBezTo>
                    <a:pt x="2349437" y="572643"/>
                    <a:pt x="2299430" y="354330"/>
                    <a:pt x="2185511" y="175260"/>
                  </a:cubicBezTo>
                  <a:lnTo>
                    <a:pt x="2708434" y="175260"/>
                  </a:lnTo>
                  <a:moveTo>
                    <a:pt x="2883599" y="0"/>
                  </a:moveTo>
                  <a:lnTo>
                    <a:pt x="1730978" y="0"/>
                  </a:lnTo>
                  <a:cubicBezTo>
                    <a:pt x="2009775" y="131254"/>
                    <a:pt x="2192846" y="432530"/>
                    <a:pt x="2143887" y="770763"/>
                  </a:cubicBezTo>
                  <a:cubicBezTo>
                    <a:pt x="2097024" y="1094613"/>
                    <a:pt x="1828895" y="1352741"/>
                    <a:pt x="1503617" y="1388840"/>
                  </a:cubicBezTo>
                  <a:cubicBezTo>
                    <a:pt x="1475423" y="1391984"/>
                    <a:pt x="1447514" y="1393508"/>
                    <a:pt x="1419987" y="1393508"/>
                  </a:cubicBezTo>
                  <a:cubicBezTo>
                    <a:pt x="1015841" y="1393508"/>
                    <a:pt x="688277" y="1065943"/>
                    <a:pt x="688277" y="661702"/>
                  </a:cubicBezTo>
                  <a:cubicBezTo>
                    <a:pt x="688277" y="368903"/>
                    <a:pt x="860679" y="116967"/>
                    <a:pt x="1109091" y="0"/>
                  </a:cubicBezTo>
                  <a:lnTo>
                    <a:pt x="0" y="0"/>
                  </a:lnTo>
                  <a:lnTo>
                    <a:pt x="0" y="2754630"/>
                  </a:lnTo>
                  <a:cubicBezTo>
                    <a:pt x="0" y="2825782"/>
                    <a:pt x="57722" y="2883503"/>
                    <a:pt x="128873" y="2883503"/>
                  </a:cubicBezTo>
                  <a:lnTo>
                    <a:pt x="2883503" y="2883503"/>
                  </a:lnTo>
                  <a:lnTo>
                    <a:pt x="2883503" y="1807464"/>
                  </a:lnTo>
                  <a:lnTo>
                    <a:pt x="3187160" y="1807464"/>
                  </a:lnTo>
                  <a:cubicBezTo>
                    <a:pt x="3275266" y="2019396"/>
                    <a:pt x="3484055" y="2168462"/>
                    <a:pt x="3727895" y="2168462"/>
                  </a:cubicBezTo>
                  <a:cubicBezTo>
                    <a:pt x="4057269" y="2168462"/>
                    <a:pt x="4323112" y="1896523"/>
                    <a:pt x="4313111" y="1564862"/>
                  </a:cubicBezTo>
                  <a:cubicBezTo>
                    <a:pt x="4304348" y="1275207"/>
                    <a:pt x="4074509" y="1028129"/>
                    <a:pt x="3786092" y="1000316"/>
                  </a:cubicBezTo>
                  <a:cubicBezTo>
                    <a:pt x="3766471" y="998411"/>
                    <a:pt x="3747040" y="997458"/>
                    <a:pt x="3727895" y="997458"/>
                  </a:cubicBezTo>
                  <a:cubicBezTo>
                    <a:pt x="3461480" y="997458"/>
                    <a:pt x="3236976" y="1175576"/>
                    <a:pt x="3166110" y="1419130"/>
                  </a:cubicBezTo>
                  <a:lnTo>
                    <a:pt x="2883503" y="1419130"/>
                  </a:lnTo>
                  <a:lnTo>
                    <a:pt x="2883503" y="0"/>
                  </a:lnTo>
                  <a:lnTo>
                    <a:pt x="2883599" y="0"/>
                  </a:lnTo>
                  <a:close/>
                </a:path>
              </a:pathLst>
            </a:custGeom>
            <a:grpFill/>
            <a:ln w="9525" cap="flat">
              <a:noFill/>
              <a:prstDash val="solid"/>
              <a:miter/>
            </a:ln>
          </p:spPr>
          <p:txBody>
            <a:bodyPr rtlCol="0" anchor="ctr"/>
            <a:lstStyle/>
            <a:p>
              <a:endParaRPr lang="en-US"/>
            </a:p>
          </p:txBody>
        </p:sp>
        <p:sp>
          <p:nvSpPr>
            <p:cNvPr id="9" name="Freeform: Shape 22">
              <a:extLst>
                <a:ext uri="{FF2B5EF4-FFF2-40B4-BE49-F238E27FC236}">
                  <a16:creationId xmlns:a16="http://schemas.microsoft.com/office/drawing/2014/main" id="{841F9991-450D-D9E7-3F30-3E9A9D30663C}"/>
                </a:ext>
              </a:extLst>
            </p:cNvPr>
            <p:cNvSpPr/>
            <p:nvPr/>
          </p:nvSpPr>
          <p:spPr>
            <a:xfrm>
              <a:off x="3119437" y="481012"/>
              <a:ext cx="2883598" cy="4209954"/>
            </a:xfrm>
            <a:custGeom>
              <a:avLst/>
              <a:gdLst>
                <a:gd name="connsiteX0" fmla="*/ 2708434 w 2883598"/>
                <a:gd name="connsiteY0" fmla="*/ 175165 h 4209954"/>
                <a:gd name="connsiteX1" fmla="*/ 2708434 w 2883598"/>
                <a:gd name="connsiteY1" fmla="*/ 677704 h 4209954"/>
                <a:gd name="connsiteX2" fmla="*/ 2221897 w 2883598"/>
                <a:gd name="connsiteY2" fmla="*/ 534829 h 4209954"/>
                <a:gd name="connsiteX3" fmla="*/ 2087880 w 2883598"/>
                <a:gd name="connsiteY3" fmla="*/ 544544 h 4209954"/>
                <a:gd name="connsiteX4" fmla="*/ 1320641 w 2883598"/>
                <a:gd name="connsiteY4" fmla="*/ 1338739 h 4209954"/>
                <a:gd name="connsiteX5" fmla="*/ 1545908 w 2883598"/>
                <a:gd name="connsiteY5" fmla="*/ 2046542 h 4209954"/>
                <a:gd name="connsiteX6" fmla="*/ 2221802 w 2883598"/>
                <a:gd name="connsiteY6" fmla="*/ 2348770 h 4209954"/>
                <a:gd name="connsiteX7" fmla="*/ 2708339 w 2883598"/>
                <a:gd name="connsiteY7" fmla="*/ 2205895 h 4209954"/>
                <a:gd name="connsiteX8" fmla="*/ 2708339 w 2883598"/>
                <a:gd name="connsiteY8" fmla="*/ 2708434 h 4209954"/>
                <a:gd name="connsiteX9" fmla="*/ 1605629 w 2883598"/>
                <a:gd name="connsiteY9" fmla="*/ 2708434 h 4209954"/>
                <a:gd name="connsiteX10" fmla="*/ 1430464 w 2883598"/>
                <a:gd name="connsiteY10" fmla="*/ 2883599 h 4209954"/>
                <a:gd name="connsiteX11" fmla="*/ 1430464 w 2883598"/>
                <a:gd name="connsiteY11" fmla="*/ 3062573 h 4209954"/>
                <a:gd name="connsiteX12" fmla="*/ 1556671 w 2883598"/>
                <a:gd name="connsiteY12" fmla="*/ 3230785 h 4209954"/>
                <a:gd name="connsiteX13" fmla="*/ 1852136 w 2883598"/>
                <a:gd name="connsiteY13" fmla="*/ 3624453 h 4209954"/>
                <a:gd name="connsiteX14" fmla="*/ 1441799 w 2883598"/>
                <a:gd name="connsiteY14" fmla="*/ 4034790 h 4209954"/>
                <a:gd name="connsiteX15" fmla="*/ 1393127 w 2883598"/>
                <a:gd name="connsiteY15" fmla="*/ 4032028 h 4209954"/>
                <a:gd name="connsiteX16" fmla="*/ 1035177 w 2883598"/>
                <a:gd name="connsiteY16" fmla="*/ 3680651 h 4209954"/>
                <a:gd name="connsiteX17" fmla="*/ 1284542 w 2883598"/>
                <a:gd name="connsiteY17" fmla="*/ 3245549 h 4209954"/>
                <a:gd name="connsiteX18" fmla="*/ 1392460 w 2883598"/>
                <a:gd name="connsiteY18" fmla="*/ 3083814 h 4209954"/>
                <a:gd name="connsiteX19" fmla="*/ 1392460 w 2883598"/>
                <a:gd name="connsiteY19" fmla="*/ 2883694 h 4209954"/>
                <a:gd name="connsiteX20" fmla="*/ 1217295 w 2883598"/>
                <a:gd name="connsiteY20" fmla="*/ 2708529 h 4209954"/>
                <a:gd name="connsiteX21" fmla="*/ 175165 w 2883598"/>
                <a:gd name="connsiteY21" fmla="*/ 2708529 h 4209954"/>
                <a:gd name="connsiteX22" fmla="*/ 175165 w 2883598"/>
                <a:gd name="connsiteY22" fmla="*/ 175165 h 4209954"/>
                <a:gd name="connsiteX23" fmla="*/ 2708434 w 2883598"/>
                <a:gd name="connsiteY23" fmla="*/ 175165 h 4209954"/>
                <a:gd name="connsiteX24" fmla="*/ 2883599 w 2883598"/>
                <a:gd name="connsiteY24" fmla="*/ 0 h 4209954"/>
                <a:gd name="connsiteX25" fmla="*/ 128588 w 2883598"/>
                <a:gd name="connsiteY25" fmla="*/ 0 h 4209954"/>
                <a:gd name="connsiteX26" fmla="*/ 0 w 2883598"/>
                <a:gd name="connsiteY26" fmla="*/ 128588 h 4209954"/>
                <a:gd name="connsiteX27" fmla="*/ 0 w 2883598"/>
                <a:gd name="connsiteY27" fmla="*/ 2883599 h 4209954"/>
                <a:gd name="connsiteX28" fmla="*/ 1217295 w 2883598"/>
                <a:gd name="connsiteY28" fmla="*/ 2883599 h 4209954"/>
                <a:gd name="connsiteX29" fmla="*/ 1217295 w 2883598"/>
                <a:gd name="connsiteY29" fmla="*/ 3083719 h 4209954"/>
                <a:gd name="connsiteX30" fmla="*/ 861441 w 2883598"/>
                <a:gd name="connsiteY30" fmla="*/ 3703320 h 4209954"/>
                <a:gd name="connsiteX31" fmla="*/ 1373410 w 2883598"/>
                <a:gd name="connsiteY31" fmla="*/ 4206050 h 4209954"/>
                <a:gd name="connsiteX32" fmla="*/ 1441799 w 2883598"/>
                <a:gd name="connsiteY32" fmla="*/ 4209955 h 4209954"/>
                <a:gd name="connsiteX33" fmla="*/ 2027301 w 2883598"/>
                <a:gd name="connsiteY33" fmla="*/ 3624453 h 4209954"/>
                <a:gd name="connsiteX34" fmla="*/ 1605629 w 2883598"/>
                <a:gd name="connsiteY34" fmla="*/ 3062669 h 4209954"/>
                <a:gd name="connsiteX35" fmla="*/ 1605629 w 2883598"/>
                <a:gd name="connsiteY35" fmla="*/ 2883694 h 4209954"/>
                <a:gd name="connsiteX36" fmla="*/ 2883599 w 2883598"/>
                <a:gd name="connsiteY36" fmla="*/ 2883694 h 4209954"/>
                <a:gd name="connsiteX37" fmla="*/ 2883599 w 2883598"/>
                <a:gd name="connsiteY37" fmla="*/ 1752695 h 4209954"/>
                <a:gd name="connsiteX38" fmla="*/ 2221897 w 2883598"/>
                <a:gd name="connsiteY38" fmla="*/ 2173510 h 4209954"/>
                <a:gd name="connsiteX39" fmla="*/ 1494758 w 2883598"/>
                <a:gd name="connsiteY39" fmla="*/ 1358075 h 4209954"/>
                <a:gd name="connsiteX40" fmla="*/ 2112931 w 2883598"/>
                <a:gd name="connsiteY40" fmla="*/ 717899 h 4209954"/>
                <a:gd name="connsiteX41" fmla="*/ 2221897 w 2883598"/>
                <a:gd name="connsiteY41" fmla="*/ 709994 h 4209954"/>
                <a:gd name="connsiteX42" fmla="*/ 2883599 w 2883598"/>
                <a:gd name="connsiteY42" fmla="*/ 1130808 h 4209954"/>
                <a:gd name="connsiteX43" fmla="*/ 2883599 w 2883598"/>
                <a:gd name="connsiteY43" fmla="*/ 0 h 4209954"/>
                <a:gd name="connsiteX44" fmla="*/ 2883599 w 2883598"/>
                <a:gd name="connsiteY44" fmla="*/ 0 h 42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83598" h="4209954">
                  <a:moveTo>
                    <a:pt x="2708434" y="175165"/>
                  </a:moveTo>
                  <a:lnTo>
                    <a:pt x="2708434" y="677704"/>
                  </a:lnTo>
                  <a:cubicBezTo>
                    <a:pt x="2565368" y="586359"/>
                    <a:pt x="2397062" y="534829"/>
                    <a:pt x="2221897" y="534829"/>
                  </a:cubicBezTo>
                  <a:cubicBezTo>
                    <a:pt x="2177510" y="534829"/>
                    <a:pt x="2132457" y="538067"/>
                    <a:pt x="2087880" y="544544"/>
                  </a:cubicBezTo>
                  <a:cubicBezTo>
                    <a:pt x="1688021" y="602266"/>
                    <a:pt x="1365314" y="936308"/>
                    <a:pt x="1320641" y="1338739"/>
                  </a:cubicBezTo>
                  <a:cubicBezTo>
                    <a:pt x="1292066" y="1596581"/>
                    <a:pt x="1374172" y="1854613"/>
                    <a:pt x="1545908" y="2046542"/>
                  </a:cubicBezTo>
                  <a:cubicBezTo>
                    <a:pt x="1717834" y="2238566"/>
                    <a:pt x="1964246" y="2348770"/>
                    <a:pt x="2221802" y="2348770"/>
                  </a:cubicBezTo>
                  <a:cubicBezTo>
                    <a:pt x="2396966" y="2348770"/>
                    <a:pt x="2565273" y="2297240"/>
                    <a:pt x="2708339" y="2205895"/>
                  </a:cubicBezTo>
                  <a:lnTo>
                    <a:pt x="2708339" y="2708434"/>
                  </a:lnTo>
                  <a:lnTo>
                    <a:pt x="1605629" y="2708434"/>
                  </a:lnTo>
                  <a:cubicBezTo>
                    <a:pt x="1508855" y="2708434"/>
                    <a:pt x="1430464" y="2786824"/>
                    <a:pt x="1430464" y="2883599"/>
                  </a:cubicBezTo>
                  <a:lnTo>
                    <a:pt x="1430464" y="3062573"/>
                  </a:lnTo>
                  <a:cubicBezTo>
                    <a:pt x="1430464" y="3140488"/>
                    <a:pt x="1481900" y="3208973"/>
                    <a:pt x="1556671" y="3230785"/>
                  </a:cubicBezTo>
                  <a:cubicBezTo>
                    <a:pt x="1730693" y="3281458"/>
                    <a:pt x="1852136" y="3443288"/>
                    <a:pt x="1852136" y="3624453"/>
                  </a:cubicBezTo>
                  <a:cubicBezTo>
                    <a:pt x="1852136" y="3850672"/>
                    <a:pt x="1668018" y="4034790"/>
                    <a:pt x="1441799" y="4034790"/>
                  </a:cubicBezTo>
                  <a:cubicBezTo>
                    <a:pt x="1425702" y="4034790"/>
                    <a:pt x="1409319" y="4033838"/>
                    <a:pt x="1393127" y="4032028"/>
                  </a:cubicBezTo>
                  <a:cubicBezTo>
                    <a:pt x="1209580" y="4011263"/>
                    <a:pt x="1058990" y="3863435"/>
                    <a:pt x="1035177" y="3680651"/>
                  </a:cubicBezTo>
                  <a:cubicBezTo>
                    <a:pt x="1010603" y="3492627"/>
                    <a:pt x="1110806" y="3317748"/>
                    <a:pt x="1284542" y="3245549"/>
                  </a:cubicBezTo>
                  <a:cubicBezTo>
                    <a:pt x="1349883" y="3218403"/>
                    <a:pt x="1392460" y="3154585"/>
                    <a:pt x="1392460" y="3083814"/>
                  </a:cubicBezTo>
                  <a:lnTo>
                    <a:pt x="1392460" y="2883694"/>
                  </a:lnTo>
                  <a:cubicBezTo>
                    <a:pt x="1392460" y="2786920"/>
                    <a:pt x="1314069" y="2708529"/>
                    <a:pt x="1217295" y="2708529"/>
                  </a:cubicBezTo>
                  <a:lnTo>
                    <a:pt x="175165" y="2708529"/>
                  </a:lnTo>
                  <a:lnTo>
                    <a:pt x="175165" y="175165"/>
                  </a:lnTo>
                  <a:lnTo>
                    <a:pt x="2708434" y="175165"/>
                  </a:lnTo>
                  <a:moveTo>
                    <a:pt x="2883599" y="0"/>
                  </a:moveTo>
                  <a:lnTo>
                    <a:pt x="128588" y="0"/>
                  </a:lnTo>
                  <a:cubicBezTo>
                    <a:pt x="57531" y="0"/>
                    <a:pt x="0" y="57531"/>
                    <a:pt x="0" y="128588"/>
                  </a:cubicBezTo>
                  <a:lnTo>
                    <a:pt x="0" y="2883599"/>
                  </a:lnTo>
                  <a:lnTo>
                    <a:pt x="1217295" y="2883599"/>
                  </a:lnTo>
                  <a:lnTo>
                    <a:pt x="1217295" y="3083719"/>
                  </a:lnTo>
                  <a:cubicBezTo>
                    <a:pt x="982885" y="3181160"/>
                    <a:pt x="825341" y="3426428"/>
                    <a:pt x="861441" y="3703320"/>
                  </a:cubicBezTo>
                  <a:cubicBezTo>
                    <a:pt x="895636" y="3965258"/>
                    <a:pt x="1110901" y="4176332"/>
                    <a:pt x="1373410" y="4206050"/>
                  </a:cubicBezTo>
                  <a:cubicBezTo>
                    <a:pt x="1396460" y="4208622"/>
                    <a:pt x="1419320" y="4209955"/>
                    <a:pt x="1441799" y="4209955"/>
                  </a:cubicBezTo>
                  <a:cubicBezTo>
                    <a:pt x="1765173" y="4209955"/>
                    <a:pt x="2027301" y="3947827"/>
                    <a:pt x="2027301" y="3624453"/>
                  </a:cubicBezTo>
                  <a:cubicBezTo>
                    <a:pt x="2027301" y="3358039"/>
                    <a:pt x="1849184" y="3133535"/>
                    <a:pt x="1605629" y="3062669"/>
                  </a:cubicBezTo>
                  <a:lnTo>
                    <a:pt x="1605629" y="2883694"/>
                  </a:lnTo>
                  <a:lnTo>
                    <a:pt x="2883599" y="2883694"/>
                  </a:lnTo>
                  <a:lnTo>
                    <a:pt x="2883599" y="1752695"/>
                  </a:lnTo>
                  <a:cubicBezTo>
                    <a:pt x="2766632" y="2001107"/>
                    <a:pt x="2514695" y="2173510"/>
                    <a:pt x="2221897" y="2173510"/>
                  </a:cubicBezTo>
                  <a:cubicBezTo>
                    <a:pt x="1790224" y="2173510"/>
                    <a:pt x="1445800" y="1799654"/>
                    <a:pt x="1494758" y="1358075"/>
                  </a:cubicBezTo>
                  <a:cubicBezTo>
                    <a:pt x="1530858" y="1032891"/>
                    <a:pt x="1789081" y="764667"/>
                    <a:pt x="2112931" y="717899"/>
                  </a:cubicBezTo>
                  <a:cubicBezTo>
                    <a:pt x="2149697" y="712565"/>
                    <a:pt x="2186083" y="709994"/>
                    <a:pt x="2221897" y="709994"/>
                  </a:cubicBezTo>
                  <a:cubicBezTo>
                    <a:pt x="2514695" y="709994"/>
                    <a:pt x="2766632" y="882396"/>
                    <a:pt x="2883599" y="1130808"/>
                  </a:cubicBezTo>
                  <a:lnTo>
                    <a:pt x="2883599" y="0"/>
                  </a:lnTo>
                  <a:lnTo>
                    <a:pt x="2883599" y="0"/>
                  </a:lnTo>
                  <a:close/>
                </a:path>
              </a:pathLst>
            </a:custGeom>
            <a:grpFill/>
            <a:ln w="9525" cap="flat">
              <a:noFill/>
              <a:prstDash val="solid"/>
              <a:miter/>
            </a:ln>
          </p:spPr>
          <p:txBody>
            <a:bodyPr rtlCol="0" anchor="ctr"/>
            <a:lstStyle/>
            <a:p>
              <a:endParaRPr lang="en-US"/>
            </a:p>
          </p:txBody>
        </p:sp>
      </p:grpSp>
      <p:grpSp>
        <p:nvGrpSpPr>
          <p:cNvPr id="11" name="Graphic 1">
            <a:extLst>
              <a:ext uri="{FF2B5EF4-FFF2-40B4-BE49-F238E27FC236}">
                <a16:creationId xmlns:a16="http://schemas.microsoft.com/office/drawing/2014/main" id="{0B092454-1069-5409-4680-7D34F0855DD2}"/>
              </a:ext>
            </a:extLst>
          </p:cNvPr>
          <p:cNvGrpSpPr/>
          <p:nvPr/>
        </p:nvGrpSpPr>
        <p:grpSpPr>
          <a:xfrm>
            <a:off x="5675615" y="2373932"/>
            <a:ext cx="707115" cy="787864"/>
            <a:chOff x="2932269" y="12"/>
            <a:chExt cx="6329411" cy="6857987"/>
          </a:xfrm>
          <a:gradFill>
            <a:gsLst>
              <a:gs pos="0">
                <a:srgbClr val="A5CF67"/>
              </a:gs>
              <a:gs pos="100000">
                <a:schemeClr val="accent1"/>
              </a:gs>
            </a:gsLst>
            <a:lin ang="2700000" scaled="0"/>
          </a:gradFill>
        </p:grpSpPr>
        <p:sp>
          <p:nvSpPr>
            <p:cNvPr id="13" name="Freeform: Shape 3">
              <a:extLst>
                <a:ext uri="{FF2B5EF4-FFF2-40B4-BE49-F238E27FC236}">
                  <a16:creationId xmlns:a16="http://schemas.microsoft.com/office/drawing/2014/main" id="{EE1ABD01-352A-0B56-63AB-121297BB285A}"/>
                </a:ext>
              </a:extLst>
            </p:cNvPr>
            <p:cNvSpPr/>
            <p:nvPr/>
          </p:nvSpPr>
          <p:spPr>
            <a:xfrm>
              <a:off x="2932269" y="6690724"/>
              <a:ext cx="6329411" cy="167275"/>
            </a:xfrm>
            <a:custGeom>
              <a:avLst/>
              <a:gdLst>
                <a:gd name="connsiteX0" fmla="*/ 6245774 w 6329411"/>
                <a:gd name="connsiteY0" fmla="*/ 167276 h 167275"/>
                <a:gd name="connsiteX1" fmla="*/ 83638 w 6329411"/>
                <a:gd name="connsiteY1" fmla="*/ 167276 h 167275"/>
                <a:gd name="connsiteX2" fmla="*/ 0 w 6329411"/>
                <a:gd name="connsiteY2" fmla="*/ 83638 h 167275"/>
                <a:gd name="connsiteX3" fmla="*/ 83638 w 6329411"/>
                <a:gd name="connsiteY3" fmla="*/ 0 h 167275"/>
                <a:gd name="connsiteX4" fmla="*/ 6245774 w 6329411"/>
                <a:gd name="connsiteY4" fmla="*/ 0 h 167275"/>
                <a:gd name="connsiteX5" fmla="*/ 6329412 w 6329411"/>
                <a:gd name="connsiteY5" fmla="*/ 83638 h 167275"/>
                <a:gd name="connsiteX6" fmla="*/ 6245774 w 6329411"/>
                <a:gd name="connsiteY6" fmla="*/ 167276 h 1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411" h="167275">
                  <a:moveTo>
                    <a:pt x="6245774" y="167276"/>
                  </a:moveTo>
                  <a:lnTo>
                    <a:pt x="83638" y="167276"/>
                  </a:lnTo>
                  <a:cubicBezTo>
                    <a:pt x="37450" y="167276"/>
                    <a:pt x="0" y="129826"/>
                    <a:pt x="0" y="83638"/>
                  </a:cubicBezTo>
                  <a:cubicBezTo>
                    <a:pt x="0" y="37450"/>
                    <a:pt x="37450" y="0"/>
                    <a:pt x="83638" y="0"/>
                  </a:cubicBezTo>
                  <a:lnTo>
                    <a:pt x="6245774" y="0"/>
                  </a:lnTo>
                  <a:cubicBezTo>
                    <a:pt x="6291962" y="0"/>
                    <a:pt x="6329412" y="37450"/>
                    <a:pt x="6329412" y="83638"/>
                  </a:cubicBezTo>
                  <a:cubicBezTo>
                    <a:pt x="6329412" y="129826"/>
                    <a:pt x="6291962" y="167276"/>
                    <a:pt x="6245774" y="167276"/>
                  </a:cubicBezTo>
                  <a:close/>
                </a:path>
              </a:pathLst>
            </a:custGeom>
            <a:grpFill/>
            <a:ln w="7799" cap="flat">
              <a:noFill/>
              <a:prstDash val="solid"/>
              <a:miter/>
            </a:ln>
          </p:spPr>
          <p:txBody>
            <a:bodyPr rtlCol="0" anchor="ctr"/>
            <a:lstStyle/>
            <a:p>
              <a:endParaRPr lang="en-US"/>
            </a:p>
          </p:txBody>
        </p:sp>
        <p:grpSp>
          <p:nvGrpSpPr>
            <p:cNvPr id="15" name="Graphic 1">
              <a:extLst>
                <a:ext uri="{FF2B5EF4-FFF2-40B4-BE49-F238E27FC236}">
                  <a16:creationId xmlns:a16="http://schemas.microsoft.com/office/drawing/2014/main" id="{19D0D19F-934F-2186-F185-1D8C1EEEB29E}"/>
                </a:ext>
              </a:extLst>
            </p:cNvPr>
            <p:cNvGrpSpPr/>
            <p:nvPr/>
          </p:nvGrpSpPr>
          <p:grpSpPr>
            <a:xfrm>
              <a:off x="3251141" y="12"/>
              <a:ext cx="3791935" cy="3734204"/>
              <a:chOff x="3251141" y="12"/>
              <a:chExt cx="3791935" cy="3734204"/>
            </a:xfrm>
            <a:grpFill/>
          </p:grpSpPr>
          <p:sp>
            <p:nvSpPr>
              <p:cNvPr id="19" name="Freeform: Shape 7">
                <a:extLst>
                  <a:ext uri="{FF2B5EF4-FFF2-40B4-BE49-F238E27FC236}">
                    <a16:creationId xmlns:a16="http://schemas.microsoft.com/office/drawing/2014/main" id="{65623C0E-270D-8914-5870-3F60DCCE3462}"/>
                  </a:ext>
                </a:extLst>
              </p:cNvPr>
              <p:cNvSpPr/>
              <p:nvPr/>
            </p:nvSpPr>
            <p:spPr>
              <a:xfrm>
                <a:off x="4124668" y="12"/>
                <a:ext cx="2918408" cy="2918421"/>
              </a:xfrm>
              <a:custGeom>
                <a:avLst/>
                <a:gdLst>
                  <a:gd name="connsiteX0" fmla="*/ 1460297 w 2918408"/>
                  <a:gd name="connsiteY0" fmla="*/ 2918421 h 2918421"/>
                  <a:gd name="connsiteX1" fmla="*/ 1314789 w 2918408"/>
                  <a:gd name="connsiteY1" fmla="*/ 2911166 h 2918421"/>
                  <a:gd name="connsiteX2" fmla="*/ 7243 w 2918408"/>
                  <a:gd name="connsiteY2" fmla="*/ 1314789 h 2918421"/>
                  <a:gd name="connsiteX3" fmla="*/ 1603620 w 2918408"/>
                  <a:gd name="connsiteY3" fmla="*/ 7243 h 2918421"/>
                  <a:gd name="connsiteX4" fmla="*/ 1603620 w 2918408"/>
                  <a:gd name="connsiteY4" fmla="*/ 7243 h 2918421"/>
                  <a:gd name="connsiteX5" fmla="*/ 2911166 w 2918408"/>
                  <a:gd name="connsiteY5" fmla="*/ 1603620 h 2918421"/>
                  <a:gd name="connsiteX6" fmla="*/ 1460297 w 2918408"/>
                  <a:gd name="connsiteY6" fmla="*/ 2918421 h 2918421"/>
                  <a:gd name="connsiteX7" fmla="*/ 1458190 w 2918408"/>
                  <a:gd name="connsiteY7" fmla="*/ 167263 h 2918421"/>
                  <a:gd name="connsiteX8" fmla="*/ 173661 w 2918408"/>
                  <a:gd name="connsiteY8" fmla="*/ 1331329 h 2918421"/>
                  <a:gd name="connsiteX9" fmla="*/ 1331329 w 2918408"/>
                  <a:gd name="connsiteY9" fmla="*/ 2744748 h 2918421"/>
                  <a:gd name="connsiteX10" fmla="*/ 2744748 w 2918408"/>
                  <a:gd name="connsiteY10" fmla="*/ 1587080 h 2918421"/>
                  <a:gd name="connsiteX11" fmla="*/ 1587080 w 2918408"/>
                  <a:gd name="connsiteY11" fmla="*/ 173661 h 2918421"/>
                  <a:gd name="connsiteX12" fmla="*/ 1458190 w 2918408"/>
                  <a:gd name="connsiteY12" fmla="*/ 167263 h 291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8408" h="2918421">
                    <a:moveTo>
                      <a:pt x="1460297" y="2918421"/>
                    </a:moveTo>
                    <a:cubicBezTo>
                      <a:pt x="1412158" y="2918421"/>
                      <a:pt x="1363629" y="2916081"/>
                      <a:pt x="1314789" y="2911166"/>
                    </a:cubicBezTo>
                    <a:cubicBezTo>
                      <a:pt x="514142" y="2831507"/>
                      <a:pt x="-72416" y="2115357"/>
                      <a:pt x="7243" y="1314789"/>
                    </a:cubicBezTo>
                    <a:cubicBezTo>
                      <a:pt x="86824" y="514142"/>
                      <a:pt x="803052" y="-72416"/>
                      <a:pt x="1603620" y="7243"/>
                    </a:cubicBezTo>
                    <a:cubicBezTo>
                      <a:pt x="1603620" y="7243"/>
                      <a:pt x="1603620" y="7243"/>
                      <a:pt x="1603620" y="7243"/>
                    </a:cubicBezTo>
                    <a:cubicBezTo>
                      <a:pt x="2404267" y="86902"/>
                      <a:pt x="2990824" y="803052"/>
                      <a:pt x="2911166" y="1603620"/>
                    </a:cubicBezTo>
                    <a:cubicBezTo>
                      <a:pt x="2836422" y="2355348"/>
                      <a:pt x="2200399" y="2918421"/>
                      <a:pt x="1460297" y="2918421"/>
                    </a:cubicBezTo>
                    <a:close/>
                    <a:moveTo>
                      <a:pt x="1458190" y="167263"/>
                    </a:moveTo>
                    <a:cubicBezTo>
                      <a:pt x="802818" y="167263"/>
                      <a:pt x="239822" y="665736"/>
                      <a:pt x="173661" y="1331329"/>
                    </a:cubicBezTo>
                    <a:cubicBezTo>
                      <a:pt x="103130" y="2040145"/>
                      <a:pt x="622513" y="2674217"/>
                      <a:pt x="1331329" y="2744748"/>
                    </a:cubicBezTo>
                    <a:cubicBezTo>
                      <a:pt x="2040145" y="2815278"/>
                      <a:pt x="2674217" y="2295896"/>
                      <a:pt x="2744748" y="1587080"/>
                    </a:cubicBezTo>
                    <a:cubicBezTo>
                      <a:pt x="2815278" y="878264"/>
                      <a:pt x="2295896" y="244191"/>
                      <a:pt x="1587080" y="173661"/>
                    </a:cubicBezTo>
                    <a:cubicBezTo>
                      <a:pt x="1543857" y="169370"/>
                      <a:pt x="1500789" y="167263"/>
                      <a:pt x="1458190" y="167263"/>
                    </a:cubicBezTo>
                    <a:close/>
                  </a:path>
                </a:pathLst>
              </a:custGeom>
              <a:grpFill/>
              <a:ln w="7799" cap="flat">
                <a:noFill/>
                <a:prstDash val="solid"/>
                <a:miter/>
              </a:ln>
            </p:spPr>
            <p:txBody>
              <a:bodyPr rtlCol="0" anchor="ctr"/>
              <a:lstStyle/>
              <a:p>
                <a:endParaRPr lang="en-US"/>
              </a:p>
            </p:txBody>
          </p:sp>
          <p:sp>
            <p:nvSpPr>
              <p:cNvPr id="20" name="Freeform: Shape 8">
                <a:extLst>
                  <a:ext uri="{FF2B5EF4-FFF2-40B4-BE49-F238E27FC236}">
                    <a16:creationId xmlns:a16="http://schemas.microsoft.com/office/drawing/2014/main" id="{A1C48BC6-1A17-78E3-A1F1-72FB75E8F20B}"/>
                  </a:ext>
                </a:extLst>
              </p:cNvPr>
              <p:cNvSpPr/>
              <p:nvPr/>
            </p:nvSpPr>
            <p:spPr>
              <a:xfrm>
                <a:off x="3251141" y="2345298"/>
                <a:ext cx="1421996" cy="1388918"/>
              </a:xfrm>
              <a:custGeom>
                <a:avLst/>
                <a:gdLst>
                  <a:gd name="connsiteX0" fmla="*/ 83636 w 1421996"/>
                  <a:gd name="connsiteY0" fmla="*/ 1388918 h 1388918"/>
                  <a:gd name="connsiteX1" fmla="*/ 23716 w 1421996"/>
                  <a:gd name="connsiteY1" fmla="*/ 1363640 h 1388918"/>
                  <a:gd name="connsiteX2" fmla="*/ 25276 w 1421996"/>
                  <a:gd name="connsiteY2" fmla="*/ 1245360 h 1388918"/>
                  <a:gd name="connsiteX3" fmla="*/ 1280002 w 1421996"/>
                  <a:gd name="connsiteY3" fmla="*/ 23716 h 1388918"/>
                  <a:gd name="connsiteX4" fmla="*/ 1398281 w 1421996"/>
                  <a:gd name="connsiteY4" fmla="*/ 25276 h 1388918"/>
                  <a:gd name="connsiteX5" fmla="*/ 1396720 w 1421996"/>
                  <a:gd name="connsiteY5" fmla="*/ 143555 h 1388918"/>
                  <a:gd name="connsiteX6" fmla="*/ 141995 w 1421996"/>
                  <a:gd name="connsiteY6" fmla="*/ 1365200 h 1388918"/>
                  <a:gd name="connsiteX7" fmla="*/ 83636 w 1421996"/>
                  <a:gd name="connsiteY7" fmla="*/ 1388918 h 13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1996" h="1388918">
                    <a:moveTo>
                      <a:pt x="83636" y="1388918"/>
                    </a:moveTo>
                    <a:cubicBezTo>
                      <a:pt x="61868" y="1388918"/>
                      <a:pt x="40100" y="1380492"/>
                      <a:pt x="23716" y="1363640"/>
                    </a:cubicBezTo>
                    <a:cubicBezTo>
                      <a:pt x="-8507" y="1330559"/>
                      <a:pt x="-7804" y="1277583"/>
                      <a:pt x="25276" y="1245360"/>
                    </a:cubicBezTo>
                    <a:lnTo>
                      <a:pt x="1280002" y="23716"/>
                    </a:lnTo>
                    <a:cubicBezTo>
                      <a:pt x="1313082" y="-8507"/>
                      <a:pt x="1366058" y="-7804"/>
                      <a:pt x="1398281" y="25276"/>
                    </a:cubicBezTo>
                    <a:cubicBezTo>
                      <a:pt x="1430503" y="58357"/>
                      <a:pt x="1429801" y="111333"/>
                      <a:pt x="1396720" y="143555"/>
                    </a:cubicBezTo>
                    <a:lnTo>
                      <a:pt x="141995" y="1365200"/>
                    </a:lnTo>
                    <a:cubicBezTo>
                      <a:pt x="125767" y="1381038"/>
                      <a:pt x="104701" y="1388918"/>
                      <a:pt x="83636" y="1388918"/>
                    </a:cubicBezTo>
                    <a:close/>
                  </a:path>
                </a:pathLst>
              </a:custGeom>
              <a:grpFill/>
              <a:ln w="7799" cap="flat">
                <a:noFill/>
                <a:prstDash val="solid"/>
                <a:miter/>
              </a:ln>
            </p:spPr>
            <p:txBody>
              <a:bodyPr rtlCol="0" anchor="ctr"/>
              <a:lstStyle/>
              <a:p>
                <a:endParaRPr lang="en-US"/>
              </a:p>
            </p:txBody>
          </p:sp>
          <p:sp>
            <p:nvSpPr>
              <p:cNvPr id="21" name="Freeform: Shape 9">
                <a:extLst>
                  <a:ext uri="{FF2B5EF4-FFF2-40B4-BE49-F238E27FC236}">
                    <a16:creationId xmlns:a16="http://schemas.microsoft.com/office/drawing/2014/main" id="{6893134B-2C61-AF66-C46B-BAFDB90039C5}"/>
                  </a:ext>
                </a:extLst>
              </p:cNvPr>
              <p:cNvSpPr/>
              <p:nvPr/>
            </p:nvSpPr>
            <p:spPr>
              <a:xfrm>
                <a:off x="6136518" y="739348"/>
                <a:ext cx="534617" cy="1580434"/>
              </a:xfrm>
              <a:custGeom>
                <a:avLst/>
                <a:gdLst>
                  <a:gd name="connsiteX0" fmla="*/ 83690 w 534617"/>
                  <a:gd name="connsiteY0" fmla="*/ 1580434 h 1580434"/>
                  <a:gd name="connsiteX1" fmla="*/ 18932 w 534617"/>
                  <a:gd name="connsiteY1" fmla="*/ 1549772 h 1580434"/>
                  <a:gd name="connsiteX2" fmla="*/ 30636 w 534617"/>
                  <a:gd name="connsiteY2" fmla="*/ 1432118 h 1580434"/>
                  <a:gd name="connsiteX3" fmla="*/ 159447 w 534617"/>
                  <a:gd name="connsiteY3" fmla="*/ 136587 h 1580434"/>
                  <a:gd name="connsiteX4" fmla="*/ 171151 w 534617"/>
                  <a:gd name="connsiteY4" fmla="*/ 18933 h 1580434"/>
                  <a:gd name="connsiteX5" fmla="*/ 288805 w 534617"/>
                  <a:gd name="connsiteY5" fmla="*/ 30636 h 1580434"/>
                  <a:gd name="connsiteX6" fmla="*/ 136509 w 534617"/>
                  <a:gd name="connsiteY6" fmla="*/ 1561553 h 1580434"/>
                  <a:gd name="connsiteX7" fmla="*/ 83690 w 534617"/>
                  <a:gd name="connsiteY7" fmla="*/ 1580434 h 158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617" h="1580434">
                    <a:moveTo>
                      <a:pt x="83690" y="1580434"/>
                    </a:moveTo>
                    <a:cubicBezTo>
                      <a:pt x="59503" y="1580434"/>
                      <a:pt x="35473" y="1569980"/>
                      <a:pt x="18932" y="1549772"/>
                    </a:cubicBezTo>
                    <a:cubicBezTo>
                      <a:pt x="-10325" y="1514039"/>
                      <a:pt x="-5098" y="1461375"/>
                      <a:pt x="30636" y="1432118"/>
                    </a:cubicBezTo>
                    <a:cubicBezTo>
                      <a:pt x="423313" y="1110439"/>
                      <a:pt x="481126" y="529265"/>
                      <a:pt x="159447" y="136587"/>
                    </a:cubicBezTo>
                    <a:cubicBezTo>
                      <a:pt x="130190" y="100854"/>
                      <a:pt x="135417" y="48190"/>
                      <a:pt x="171151" y="18933"/>
                    </a:cubicBezTo>
                    <a:cubicBezTo>
                      <a:pt x="206884" y="-10325"/>
                      <a:pt x="259548" y="-5098"/>
                      <a:pt x="288805" y="30636"/>
                    </a:cubicBezTo>
                    <a:cubicBezTo>
                      <a:pt x="668921" y="494701"/>
                      <a:pt x="600575" y="1181438"/>
                      <a:pt x="136509" y="1561553"/>
                    </a:cubicBezTo>
                    <a:cubicBezTo>
                      <a:pt x="121139" y="1574193"/>
                      <a:pt x="102336" y="1580434"/>
                      <a:pt x="83690" y="1580434"/>
                    </a:cubicBezTo>
                    <a:close/>
                  </a:path>
                </a:pathLst>
              </a:custGeom>
              <a:grpFill/>
              <a:ln w="7799" cap="flat">
                <a:noFill/>
                <a:prstDash val="solid"/>
                <a:miter/>
              </a:ln>
            </p:spPr>
            <p:txBody>
              <a:bodyPr rtlCol="0" anchor="ctr"/>
              <a:lstStyle/>
              <a:p>
                <a:endParaRPr lang="en-US"/>
              </a:p>
            </p:txBody>
          </p:sp>
        </p:grpSp>
        <p:sp>
          <p:nvSpPr>
            <p:cNvPr id="16" name="Freeform: Shape 10">
              <a:extLst>
                <a:ext uri="{FF2B5EF4-FFF2-40B4-BE49-F238E27FC236}">
                  <a16:creationId xmlns:a16="http://schemas.microsoft.com/office/drawing/2014/main" id="{557421D6-C960-278C-7A88-C61986185EDA}"/>
                </a:ext>
              </a:extLst>
            </p:cNvPr>
            <p:cNvSpPr/>
            <p:nvPr/>
          </p:nvSpPr>
          <p:spPr>
            <a:xfrm>
              <a:off x="7471578" y="2215781"/>
              <a:ext cx="1358336" cy="4642218"/>
            </a:xfrm>
            <a:custGeom>
              <a:avLst/>
              <a:gdLst>
                <a:gd name="connsiteX0" fmla="*/ 1274699 w 1358336"/>
                <a:gd name="connsiteY0" fmla="*/ 4642219 h 4642218"/>
                <a:gd name="connsiteX1" fmla="*/ 83638 w 1358336"/>
                <a:gd name="connsiteY1" fmla="*/ 4642219 h 4642218"/>
                <a:gd name="connsiteX2" fmla="*/ 0 w 1358336"/>
                <a:gd name="connsiteY2" fmla="*/ 4558581 h 4642218"/>
                <a:gd name="connsiteX3" fmla="*/ 0 w 1358336"/>
                <a:gd name="connsiteY3" fmla="*/ 217443 h 4642218"/>
                <a:gd name="connsiteX4" fmla="*/ 217443 w 1358336"/>
                <a:gd name="connsiteY4" fmla="*/ 0 h 4642218"/>
                <a:gd name="connsiteX5" fmla="*/ 1140893 w 1358336"/>
                <a:gd name="connsiteY5" fmla="*/ 0 h 4642218"/>
                <a:gd name="connsiteX6" fmla="*/ 1358336 w 1358336"/>
                <a:gd name="connsiteY6" fmla="*/ 217443 h 4642218"/>
                <a:gd name="connsiteX7" fmla="*/ 1358336 w 1358336"/>
                <a:gd name="connsiteY7" fmla="*/ 4558581 h 4642218"/>
                <a:gd name="connsiteX8" fmla="*/ 1274699 w 1358336"/>
                <a:gd name="connsiteY8" fmla="*/ 4642219 h 4642218"/>
                <a:gd name="connsiteX9" fmla="*/ 167276 w 1358336"/>
                <a:gd name="connsiteY9" fmla="*/ 4474943 h 4642218"/>
                <a:gd name="connsiteX10" fmla="*/ 1191061 w 1358336"/>
                <a:gd name="connsiteY10" fmla="*/ 4474943 h 4642218"/>
                <a:gd name="connsiteX11" fmla="*/ 1191061 w 1358336"/>
                <a:gd name="connsiteY11" fmla="*/ 217443 h 4642218"/>
                <a:gd name="connsiteX12" fmla="*/ 1140893 w 1358336"/>
                <a:gd name="connsiteY12" fmla="*/ 167276 h 4642218"/>
                <a:gd name="connsiteX13" fmla="*/ 217443 w 1358336"/>
                <a:gd name="connsiteY13" fmla="*/ 167276 h 4642218"/>
                <a:gd name="connsiteX14" fmla="*/ 167276 w 1358336"/>
                <a:gd name="connsiteY14" fmla="*/ 217443 h 4642218"/>
                <a:gd name="connsiteX15" fmla="*/ 167276 w 1358336"/>
                <a:gd name="connsiteY15" fmla="*/ 4474943 h 464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336" h="4642218">
                  <a:moveTo>
                    <a:pt x="1274699" y="4642219"/>
                  </a:moveTo>
                  <a:lnTo>
                    <a:pt x="83638" y="4642219"/>
                  </a:lnTo>
                  <a:cubicBezTo>
                    <a:pt x="37450" y="4642219"/>
                    <a:pt x="0" y="4604769"/>
                    <a:pt x="0" y="4558581"/>
                  </a:cubicBezTo>
                  <a:lnTo>
                    <a:pt x="0" y="217443"/>
                  </a:lnTo>
                  <a:cubicBezTo>
                    <a:pt x="0" y="97526"/>
                    <a:pt x="97526" y="0"/>
                    <a:pt x="217443" y="0"/>
                  </a:cubicBezTo>
                  <a:lnTo>
                    <a:pt x="1140893" y="0"/>
                  </a:lnTo>
                  <a:cubicBezTo>
                    <a:pt x="1260811" y="0"/>
                    <a:pt x="1358336" y="97526"/>
                    <a:pt x="1358336" y="217443"/>
                  </a:cubicBezTo>
                  <a:lnTo>
                    <a:pt x="1358336" y="4558581"/>
                  </a:lnTo>
                  <a:cubicBezTo>
                    <a:pt x="1358336" y="4604769"/>
                    <a:pt x="1320887" y="4642219"/>
                    <a:pt x="1274699" y="4642219"/>
                  </a:cubicBezTo>
                  <a:close/>
                  <a:moveTo>
                    <a:pt x="167276" y="4474943"/>
                  </a:moveTo>
                  <a:lnTo>
                    <a:pt x="1191061" y="4474943"/>
                  </a:lnTo>
                  <a:lnTo>
                    <a:pt x="1191061" y="217443"/>
                  </a:lnTo>
                  <a:cubicBezTo>
                    <a:pt x="1191061" y="189746"/>
                    <a:pt x="1168591" y="167276"/>
                    <a:pt x="1140893" y="167276"/>
                  </a:cubicBezTo>
                  <a:lnTo>
                    <a:pt x="217443" y="167276"/>
                  </a:lnTo>
                  <a:cubicBezTo>
                    <a:pt x="189746" y="167276"/>
                    <a:pt x="167276" y="189746"/>
                    <a:pt x="167276" y="217443"/>
                  </a:cubicBezTo>
                  <a:lnTo>
                    <a:pt x="167276" y="4474943"/>
                  </a:lnTo>
                  <a:close/>
                </a:path>
              </a:pathLst>
            </a:custGeom>
            <a:grpFill/>
            <a:ln w="7799" cap="flat">
              <a:noFill/>
              <a:prstDash val="solid"/>
              <a:miter/>
            </a:ln>
          </p:spPr>
          <p:txBody>
            <a:bodyPr rtlCol="0" anchor="ctr"/>
            <a:lstStyle/>
            <a:p>
              <a:endParaRPr lang="en-US"/>
            </a:p>
          </p:txBody>
        </p:sp>
        <p:sp>
          <p:nvSpPr>
            <p:cNvPr id="17" name="Freeform: Shape 11">
              <a:extLst>
                <a:ext uri="{FF2B5EF4-FFF2-40B4-BE49-F238E27FC236}">
                  <a16:creationId xmlns:a16="http://schemas.microsoft.com/office/drawing/2014/main" id="{19C8E2F8-00FD-665B-1EC8-B0B30A252FB0}"/>
                </a:ext>
              </a:extLst>
            </p:cNvPr>
            <p:cNvSpPr/>
            <p:nvPr/>
          </p:nvSpPr>
          <p:spPr>
            <a:xfrm>
              <a:off x="5417845" y="3440234"/>
              <a:ext cx="1358258" cy="3417765"/>
            </a:xfrm>
            <a:custGeom>
              <a:avLst/>
              <a:gdLst>
                <a:gd name="connsiteX0" fmla="*/ 1274699 w 1358258"/>
                <a:gd name="connsiteY0" fmla="*/ 3417765 h 3417765"/>
                <a:gd name="connsiteX1" fmla="*/ 83638 w 1358258"/>
                <a:gd name="connsiteY1" fmla="*/ 3417765 h 3417765"/>
                <a:gd name="connsiteX2" fmla="*/ 0 w 1358258"/>
                <a:gd name="connsiteY2" fmla="*/ 3334127 h 3417765"/>
                <a:gd name="connsiteX3" fmla="*/ 0 w 1358258"/>
                <a:gd name="connsiteY3" fmla="*/ 217443 h 3417765"/>
                <a:gd name="connsiteX4" fmla="*/ 217443 w 1358258"/>
                <a:gd name="connsiteY4" fmla="*/ 0 h 3417765"/>
                <a:gd name="connsiteX5" fmla="*/ 1140816 w 1358258"/>
                <a:gd name="connsiteY5" fmla="*/ 0 h 3417765"/>
                <a:gd name="connsiteX6" fmla="*/ 1358259 w 1358258"/>
                <a:gd name="connsiteY6" fmla="*/ 217443 h 3417765"/>
                <a:gd name="connsiteX7" fmla="*/ 1358259 w 1358258"/>
                <a:gd name="connsiteY7" fmla="*/ 3334049 h 3417765"/>
                <a:gd name="connsiteX8" fmla="*/ 1274699 w 1358258"/>
                <a:gd name="connsiteY8" fmla="*/ 3417765 h 3417765"/>
                <a:gd name="connsiteX9" fmla="*/ 167276 w 1358258"/>
                <a:gd name="connsiteY9" fmla="*/ 3250489 h 3417765"/>
                <a:gd name="connsiteX10" fmla="*/ 1191061 w 1358258"/>
                <a:gd name="connsiteY10" fmla="*/ 3250489 h 3417765"/>
                <a:gd name="connsiteX11" fmla="*/ 1191061 w 1358258"/>
                <a:gd name="connsiteY11" fmla="*/ 217443 h 3417765"/>
                <a:gd name="connsiteX12" fmla="*/ 1140894 w 1358258"/>
                <a:gd name="connsiteY12" fmla="*/ 167276 h 3417765"/>
                <a:gd name="connsiteX13" fmla="*/ 217443 w 1358258"/>
                <a:gd name="connsiteY13" fmla="*/ 167276 h 3417765"/>
                <a:gd name="connsiteX14" fmla="*/ 167276 w 1358258"/>
                <a:gd name="connsiteY14" fmla="*/ 217443 h 3417765"/>
                <a:gd name="connsiteX15" fmla="*/ 167276 w 1358258"/>
                <a:gd name="connsiteY15" fmla="*/ 3250489 h 341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258" h="3417765">
                  <a:moveTo>
                    <a:pt x="1274699" y="3417765"/>
                  </a:moveTo>
                  <a:lnTo>
                    <a:pt x="83638" y="3417765"/>
                  </a:lnTo>
                  <a:cubicBezTo>
                    <a:pt x="37450" y="3417765"/>
                    <a:pt x="0" y="3380315"/>
                    <a:pt x="0" y="3334127"/>
                  </a:cubicBezTo>
                  <a:lnTo>
                    <a:pt x="0" y="217443"/>
                  </a:lnTo>
                  <a:cubicBezTo>
                    <a:pt x="0" y="97526"/>
                    <a:pt x="97526" y="0"/>
                    <a:pt x="217443" y="0"/>
                  </a:cubicBezTo>
                  <a:lnTo>
                    <a:pt x="1140816" y="0"/>
                  </a:lnTo>
                  <a:cubicBezTo>
                    <a:pt x="1260733" y="0"/>
                    <a:pt x="1358259" y="97526"/>
                    <a:pt x="1358259" y="217443"/>
                  </a:cubicBezTo>
                  <a:lnTo>
                    <a:pt x="1358259" y="3334049"/>
                  </a:lnTo>
                  <a:cubicBezTo>
                    <a:pt x="1358337" y="3380315"/>
                    <a:pt x="1320887" y="3417765"/>
                    <a:pt x="1274699" y="3417765"/>
                  </a:cubicBezTo>
                  <a:close/>
                  <a:moveTo>
                    <a:pt x="167276" y="3250489"/>
                  </a:moveTo>
                  <a:lnTo>
                    <a:pt x="1191061" y="3250489"/>
                  </a:lnTo>
                  <a:lnTo>
                    <a:pt x="1191061" y="217443"/>
                  </a:lnTo>
                  <a:cubicBezTo>
                    <a:pt x="1191061" y="189746"/>
                    <a:pt x="1168591" y="167276"/>
                    <a:pt x="1140894" y="167276"/>
                  </a:cubicBezTo>
                  <a:lnTo>
                    <a:pt x="217443" y="167276"/>
                  </a:lnTo>
                  <a:cubicBezTo>
                    <a:pt x="189746" y="167276"/>
                    <a:pt x="167276" y="189746"/>
                    <a:pt x="167276" y="217443"/>
                  </a:cubicBezTo>
                  <a:lnTo>
                    <a:pt x="167276" y="3250489"/>
                  </a:lnTo>
                  <a:close/>
                </a:path>
              </a:pathLst>
            </a:custGeom>
            <a:grpFill/>
            <a:ln w="7799" cap="flat">
              <a:noFill/>
              <a:prstDash val="solid"/>
              <a:miter/>
            </a:ln>
          </p:spPr>
          <p:txBody>
            <a:bodyPr rtlCol="0" anchor="ctr"/>
            <a:lstStyle/>
            <a:p>
              <a:endParaRPr lang="en-US"/>
            </a:p>
          </p:txBody>
        </p:sp>
        <p:sp>
          <p:nvSpPr>
            <p:cNvPr id="18" name="Freeform: Shape 12">
              <a:extLst>
                <a:ext uri="{FF2B5EF4-FFF2-40B4-BE49-F238E27FC236}">
                  <a16:creationId xmlns:a16="http://schemas.microsoft.com/office/drawing/2014/main" id="{BAD51E57-6AC1-E318-56F4-0269D33DD25D}"/>
                </a:ext>
              </a:extLst>
            </p:cNvPr>
            <p:cNvSpPr/>
            <p:nvPr/>
          </p:nvSpPr>
          <p:spPr>
            <a:xfrm>
              <a:off x="3535445" y="4591193"/>
              <a:ext cx="1358336" cy="2266806"/>
            </a:xfrm>
            <a:custGeom>
              <a:avLst/>
              <a:gdLst>
                <a:gd name="connsiteX0" fmla="*/ 1274699 w 1358336"/>
                <a:gd name="connsiteY0" fmla="*/ 2266807 h 2266806"/>
                <a:gd name="connsiteX1" fmla="*/ 83638 w 1358336"/>
                <a:gd name="connsiteY1" fmla="*/ 2266807 h 2266806"/>
                <a:gd name="connsiteX2" fmla="*/ 0 w 1358336"/>
                <a:gd name="connsiteY2" fmla="*/ 2183169 h 2266806"/>
                <a:gd name="connsiteX3" fmla="*/ 0 w 1358336"/>
                <a:gd name="connsiteY3" fmla="*/ 217443 h 2266806"/>
                <a:gd name="connsiteX4" fmla="*/ 217443 w 1358336"/>
                <a:gd name="connsiteY4" fmla="*/ 0 h 2266806"/>
                <a:gd name="connsiteX5" fmla="*/ 1140894 w 1358336"/>
                <a:gd name="connsiteY5" fmla="*/ 0 h 2266806"/>
                <a:gd name="connsiteX6" fmla="*/ 1358337 w 1358336"/>
                <a:gd name="connsiteY6" fmla="*/ 217443 h 2266806"/>
                <a:gd name="connsiteX7" fmla="*/ 1358337 w 1358336"/>
                <a:gd name="connsiteY7" fmla="*/ 2183169 h 2266806"/>
                <a:gd name="connsiteX8" fmla="*/ 1274699 w 1358336"/>
                <a:gd name="connsiteY8" fmla="*/ 2266807 h 2266806"/>
                <a:gd name="connsiteX9" fmla="*/ 167276 w 1358336"/>
                <a:gd name="connsiteY9" fmla="*/ 2099531 h 2266806"/>
                <a:gd name="connsiteX10" fmla="*/ 1191061 w 1358336"/>
                <a:gd name="connsiteY10" fmla="*/ 2099531 h 2266806"/>
                <a:gd name="connsiteX11" fmla="*/ 1191061 w 1358336"/>
                <a:gd name="connsiteY11" fmla="*/ 217443 h 2266806"/>
                <a:gd name="connsiteX12" fmla="*/ 1140894 w 1358336"/>
                <a:gd name="connsiteY12" fmla="*/ 167276 h 2266806"/>
                <a:gd name="connsiteX13" fmla="*/ 217443 w 1358336"/>
                <a:gd name="connsiteY13" fmla="*/ 167276 h 2266806"/>
                <a:gd name="connsiteX14" fmla="*/ 167276 w 1358336"/>
                <a:gd name="connsiteY14" fmla="*/ 217443 h 2266806"/>
                <a:gd name="connsiteX15" fmla="*/ 167276 w 1358336"/>
                <a:gd name="connsiteY15" fmla="*/ 2099531 h 226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336" h="2266806">
                  <a:moveTo>
                    <a:pt x="1274699" y="2266807"/>
                  </a:moveTo>
                  <a:lnTo>
                    <a:pt x="83638" y="2266807"/>
                  </a:lnTo>
                  <a:cubicBezTo>
                    <a:pt x="37450" y="2266807"/>
                    <a:pt x="0" y="2229357"/>
                    <a:pt x="0" y="2183169"/>
                  </a:cubicBezTo>
                  <a:lnTo>
                    <a:pt x="0" y="217443"/>
                  </a:lnTo>
                  <a:cubicBezTo>
                    <a:pt x="0" y="97526"/>
                    <a:pt x="97526" y="0"/>
                    <a:pt x="217443" y="0"/>
                  </a:cubicBezTo>
                  <a:lnTo>
                    <a:pt x="1140894" y="0"/>
                  </a:lnTo>
                  <a:cubicBezTo>
                    <a:pt x="1260811" y="0"/>
                    <a:pt x="1358337" y="97526"/>
                    <a:pt x="1358337" y="217443"/>
                  </a:cubicBezTo>
                  <a:lnTo>
                    <a:pt x="1358337" y="2183169"/>
                  </a:lnTo>
                  <a:cubicBezTo>
                    <a:pt x="1358337" y="2229357"/>
                    <a:pt x="1320887" y="2266807"/>
                    <a:pt x="1274699" y="2266807"/>
                  </a:cubicBezTo>
                  <a:close/>
                  <a:moveTo>
                    <a:pt x="167276" y="2099531"/>
                  </a:moveTo>
                  <a:lnTo>
                    <a:pt x="1191061" y="2099531"/>
                  </a:lnTo>
                  <a:lnTo>
                    <a:pt x="1191061" y="217443"/>
                  </a:lnTo>
                  <a:cubicBezTo>
                    <a:pt x="1191061" y="189746"/>
                    <a:pt x="1168591" y="167276"/>
                    <a:pt x="1140894" y="167276"/>
                  </a:cubicBezTo>
                  <a:lnTo>
                    <a:pt x="217443" y="167276"/>
                  </a:lnTo>
                  <a:cubicBezTo>
                    <a:pt x="189746" y="167276"/>
                    <a:pt x="167276" y="189746"/>
                    <a:pt x="167276" y="217443"/>
                  </a:cubicBezTo>
                  <a:lnTo>
                    <a:pt x="167276" y="2099531"/>
                  </a:lnTo>
                  <a:close/>
                </a:path>
              </a:pathLst>
            </a:custGeom>
            <a:grpFill/>
            <a:ln w="7799" cap="flat">
              <a:noFill/>
              <a:prstDash val="solid"/>
              <a:miter/>
            </a:ln>
          </p:spPr>
          <p:txBody>
            <a:bodyPr rtlCol="0" anchor="ctr"/>
            <a:lstStyle/>
            <a:p>
              <a:endParaRPr lang="en-US"/>
            </a:p>
          </p:txBody>
        </p:sp>
      </p:grpSp>
      <p:sp>
        <p:nvSpPr>
          <p:cNvPr id="22" name="Graphic 1">
            <a:extLst>
              <a:ext uri="{FF2B5EF4-FFF2-40B4-BE49-F238E27FC236}">
                <a16:creationId xmlns:a16="http://schemas.microsoft.com/office/drawing/2014/main" id="{D6B1BB34-A8E5-D3A0-405A-F4D4D12B5B06}"/>
              </a:ext>
            </a:extLst>
          </p:cNvPr>
          <p:cNvSpPr/>
          <p:nvPr/>
        </p:nvSpPr>
        <p:spPr>
          <a:xfrm>
            <a:off x="9302011" y="2382354"/>
            <a:ext cx="756389" cy="791671"/>
          </a:xfrm>
          <a:custGeom>
            <a:avLst/>
            <a:gdLst>
              <a:gd name="connsiteX0" fmla="*/ 744621 w 876164"/>
              <a:gd name="connsiteY0" fmla="*/ 869252 h 869251"/>
              <a:gd name="connsiteX1" fmla="*/ 660515 w 876164"/>
              <a:gd name="connsiteY1" fmla="*/ 835438 h 869251"/>
              <a:gd name="connsiteX2" fmla="*/ 630702 w 876164"/>
              <a:gd name="connsiteY2" fmla="*/ 709327 h 869251"/>
              <a:gd name="connsiteX3" fmla="*/ 604604 w 876164"/>
              <a:gd name="connsiteY3" fmla="*/ 683895 h 869251"/>
              <a:gd name="connsiteX4" fmla="*/ 607556 w 876164"/>
              <a:gd name="connsiteY4" fmla="*/ 771049 h 869251"/>
              <a:gd name="connsiteX5" fmla="*/ 600984 w 876164"/>
              <a:gd name="connsiteY5" fmla="*/ 782098 h 869251"/>
              <a:gd name="connsiteX6" fmla="*/ 536595 w 876164"/>
              <a:gd name="connsiteY6" fmla="*/ 809244 h 869251"/>
              <a:gd name="connsiteX7" fmla="*/ 523927 w 876164"/>
              <a:gd name="connsiteY7" fmla="*/ 806196 h 869251"/>
              <a:gd name="connsiteX8" fmla="*/ 462110 w 876164"/>
              <a:gd name="connsiteY8" fmla="*/ 740474 h 869251"/>
              <a:gd name="connsiteX9" fmla="*/ 457442 w 876164"/>
              <a:gd name="connsiteY9" fmla="*/ 734949 h 869251"/>
              <a:gd name="connsiteX10" fmla="*/ 446679 w 876164"/>
              <a:gd name="connsiteY10" fmla="*/ 722948 h 869251"/>
              <a:gd name="connsiteX11" fmla="*/ 438773 w 876164"/>
              <a:gd name="connsiteY11" fmla="*/ 723995 h 869251"/>
              <a:gd name="connsiteX12" fmla="*/ 429248 w 876164"/>
              <a:gd name="connsiteY12" fmla="*/ 725424 h 869251"/>
              <a:gd name="connsiteX13" fmla="*/ 382766 w 876164"/>
              <a:gd name="connsiteY13" fmla="*/ 725615 h 869251"/>
              <a:gd name="connsiteX14" fmla="*/ 373432 w 876164"/>
              <a:gd name="connsiteY14" fmla="*/ 724376 h 869251"/>
              <a:gd name="connsiteX15" fmla="*/ 366193 w 876164"/>
              <a:gd name="connsiteY15" fmla="*/ 723329 h 869251"/>
              <a:gd name="connsiteX16" fmla="*/ 364193 w 876164"/>
              <a:gd name="connsiteY16" fmla="*/ 725900 h 869251"/>
              <a:gd name="connsiteX17" fmla="*/ 360764 w 876164"/>
              <a:gd name="connsiteY17" fmla="*/ 730187 h 869251"/>
              <a:gd name="connsiteX18" fmla="*/ 333998 w 876164"/>
              <a:gd name="connsiteY18" fmla="*/ 758952 h 869251"/>
              <a:gd name="connsiteX19" fmla="*/ 309614 w 876164"/>
              <a:gd name="connsiteY19" fmla="*/ 785146 h 869251"/>
              <a:gd name="connsiteX20" fmla="*/ 306566 w 876164"/>
              <a:gd name="connsiteY20" fmla="*/ 788956 h 869251"/>
              <a:gd name="connsiteX21" fmla="*/ 280182 w 876164"/>
              <a:gd name="connsiteY21" fmla="*/ 810387 h 869251"/>
              <a:gd name="connsiteX22" fmla="*/ 262942 w 876164"/>
              <a:gd name="connsiteY22" fmla="*/ 805625 h 869251"/>
              <a:gd name="connsiteX23" fmla="*/ 259322 w 876164"/>
              <a:gd name="connsiteY23" fmla="*/ 804196 h 869251"/>
              <a:gd name="connsiteX24" fmla="*/ 211316 w 876164"/>
              <a:gd name="connsiteY24" fmla="*/ 782193 h 869251"/>
              <a:gd name="connsiteX25" fmla="*/ 205601 w 876164"/>
              <a:gd name="connsiteY25" fmla="*/ 771620 h 869251"/>
              <a:gd name="connsiteX26" fmla="*/ 206935 w 876164"/>
              <a:gd name="connsiteY26" fmla="*/ 736949 h 869251"/>
              <a:gd name="connsiteX27" fmla="*/ 209507 w 876164"/>
              <a:gd name="connsiteY27" fmla="*/ 660178 h 869251"/>
              <a:gd name="connsiteX28" fmla="*/ 162644 w 876164"/>
              <a:gd name="connsiteY28" fmla="*/ 615791 h 869251"/>
              <a:gd name="connsiteX29" fmla="*/ 157595 w 876164"/>
              <a:gd name="connsiteY29" fmla="*/ 609029 h 869251"/>
              <a:gd name="connsiteX30" fmla="*/ 152642 w 876164"/>
              <a:gd name="connsiteY30" fmla="*/ 602361 h 869251"/>
              <a:gd name="connsiteX31" fmla="*/ 147975 w 876164"/>
              <a:gd name="connsiteY31" fmla="*/ 602742 h 869251"/>
              <a:gd name="connsiteX32" fmla="*/ 142641 w 876164"/>
              <a:gd name="connsiteY32" fmla="*/ 603218 h 869251"/>
              <a:gd name="connsiteX33" fmla="*/ 40343 w 876164"/>
              <a:gd name="connsiteY33" fmla="*/ 608171 h 869251"/>
              <a:gd name="connsiteX34" fmla="*/ 29294 w 876164"/>
              <a:gd name="connsiteY34" fmla="*/ 601885 h 869251"/>
              <a:gd name="connsiteX35" fmla="*/ 1862 w 876164"/>
              <a:gd name="connsiteY35" fmla="*/ 536924 h 869251"/>
              <a:gd name="connsiteX36" fmla="*/ 4624 w 876164"/>
              <a:gd name="connsiteY36" fmla="*/ 525018 h 869251"/>
              <a:gd name="connsiteX37" fmla="*/ 54535 w 876164"/>
              <a:gd name="connsiteY37" fmla="*/ 477488 h 869251"/>
              <a:gd name="connsiteX38" fmla="*/ 81205 w 876164"/>
              <a:gd name="connsiteY38" fmla="*/ 452819 h 869251"/>
              <a:gd name="connsiteX39" fmla="*/ 83777 w 876164"/>
              <a:gd name="connsiteY39" fmla="*/ 450437 h 869251"/>
              <a:gd name="connsiteX40" fmla="*/ 87587 w 876164"/>
              <a:gd name="connsiteY40" fmla="*/ 446818 h 869251"/>
              <a:gd name="connsiteX41" fmla="*/ 86444 w 876164"/>
              <a:gd name="connsiteY41" fmla="*/ 439293 h 869251"/>
              <a:gd name="connsiteX42" fmla="*/ 85110 w 876164"/>
              <a:gd name="connsiteY42" fmla="*/ 430149 h 869251"/>
              <a:gd name="connsiteX43" fmla="*/ 84729 w 876164"/>
              <a:gd name="connsiteY43" fmla="*/ 383476 h 869251"/>
              <a:gd name="connsiteX44" fmla="*/ 86063 w 876164"/>
              <a:gd name="connsiteY44" fmla="*/ 374142 h 869251"/>
              <a:gd name="connsiteX45" fmla="*/ 87110 w 876164"/>
              <a:gd name="connsiteY45" fmla="*/ 366522 h 869251"/>
              <a:gd name="connsiteX46" fmla="*/ 84158 w 876164"/>
              <a:gd name="connsiteY46" fmla="*/ 364046 h 869251"/>
              <a:gd name="connsiteX47" fmla="*/ 80157 w 876164"/>
              <a:gd name="connsiteY47" fmla="*/ 360617 h 869251"/>
              <a:gd name="connsiteX48" fmla="*/ 71299 w 876164"/>
              <a:gd name="connsiteY48" fmla="*/ 352520 h 869251"/>
              <a:gd name="connsiteX49" fmla="*/ 13387 w 876164"/>
              <a:gd name="connsiteY49" fmla="*/ 300133 h 869251"/>
              <a:gd name="connsiteX50" fmla="*/ 12530 w 876164"/>
              <a:gd name="connsiteY50" fmla="*/ 299371 h 869251"/>
              <a:gd name="connsiteX51" fmla="*/ 1385 w 876164"/>
              <a:gd name="connsiteY51" fmla="*/ 286322 h 869251"/>
              <a:gd name="connsiteX52" fmla="*/ 623 w 876164"/>
              <a:gd name="connsiteY52" fmla="*/ 276797 h 869251"/>
              <a:gd name="connsiteX53" fmla="*/ 28246 w 876164"/>
              <a:gd name="connsiteY53" fmla="*/ 211741 h 869251"/>
              <a:gd name="connsiteX54" fmla="*/ 38533 w 876164"/>
              <a:gd name="connsiteY54" fmla="*/ 206121 h 869251"/>
              <a:gd name="connsiteX55" fmla="*/ 88158 w 876164"/>
              <a:gd name="connsiteY55" fmla="*/ 207740 h 869251"/>
              <a:gd name="connsiteX56" fmla="*/ 125782 w 876164"/>
              <a:gd name="connsiteY56" fmla="*/ 209074 h 869251"/>
              <a:gd name="connsiteX57" fmla="*/ 135497 w 876164"/>
              <a:gd name="connsiteY57" fmla="*/ 209741 h 869251"/>
              <a:gd name="connsiteX58" fmla="*/ 150071 w 876164"/>
              <a:gd name="connsiteY58" fmla="*/ 210598 h 869251"/>
              <a:gd name="connsiteX59" fmla="*/ 152547 w 876164"/>
              <a:gd name="connsiteY59" fmla="*/ 207455 h 869251"/>
              <a:gd name="connsiteX60" fmla="*/ 153595 w 876164"/>
              <a:gd name="connsiteY60" fmla="*/ 206121 h 869251"/>
              <a:gd name="connsiteX61" fmla="*/ 194743 w 876164"/>
              <a:gd name="connsiteY61" fmla="*/ 162878 h 869251"/>
              <a:gd name="connsiteX62" fmla="*/ 200077 w 876164"/>
              <a:gd name="connsiteY62" fmla="*/ 158687 h 869251"/>
              <a:gd name="connsiteX63" fmla="*/ 208173 w 876164"/>
              <a:gd name="connsiteY63" fmla="*/ 152114 h 869251"/>
              <a:gd name="connsiteX64" fmla="*/ 207221 w 876164"/>
              <a:gd name="connsiteY64" fmla="*/ 136684 h 869251"/>
              <a:gd name="connsiteX65" fmla="*/ 206459 w 876164"/>
              <a:gd name="connsiteY65" fmla="*/ 127826 h 869251"/>
              <a:gd name="connsiteX66" fmla="*/ 205982 w 876164"/>
              <a:gd name="connsiteY66" fmla="*/ 118682 h 869251"/>
              <a:gd name="connsiteX67" fmla="*/ 202172 w 876164"/>
              <a:gd name="connsiteY67" fmla="*/ 39910 h 869251"/>
              <a:gd name="connsiteX68" fmla="*/ 208649 w 876164"/>
              <a:gd name="connsiteY68" fmla="*/ 28861 h 869251"/>
              <a:gd name="connsiteX69" fmla="*/ 272562 w 876164"/>
              <a:gd name="connsiteY69" fmla="*/ 1810 h 869251"/>
              <a:gd name="connsiteX70" fmla="*/ 276563 w 876164"/>
              <a:gd name="connsiteY70" fmla="*/ 1143 h 869251"/>
              <a:gd name="connsiteX71" fmla="*/ 278277 w 876164"/>
              <a:gd name="connsiteY71" fmla="*/ 1143 h 869251"/>
              <a:gd name="connsiteX72" fmla="*/ 287040 w 876164"/>
              <a:gd name="connsiteY72" fmla="*/ 5048 h 869251"/>
              <a:gd name="connsiteX73" fmla="*/ 363431 w 876164"/>
              <a:gd name="connsiteY73" fmla="*/ 87154 h 869251"/>
              <a:gd name="connsiteX74" fmla="*/ 443631 w 876164"/>
              <a:gd name="connsiteY74" fmla="*/ 86773 h 869251"/>
              <a:gd name="connsiteX75" fmla="*/ 489732 w 876164"/>
              <a:gd name="connsiteY75" fmla="*/ 36862 h 869251"/>
              <a:gd name="connsiteX76" fmla="*/ 519831 w 876164"/>
              <a:gd name="connsiteY76" fmla="*/ 3810 h 869251"/>
              <a:gd name="connsiteX77" fmla="*/ 528594 w 876164"/>
              <a:gd name="connsiteY77" fmla="*/ 0 h 869251"/>
              <a:gd name="connsiteX78" fmla="*/ 533547 w 876164"/>
              <a:gd name="connsiteY78" fmla="*/ 667 h 869251"/>
              <a:gd name="connsiteX79" fmla="*/ 597841 w 876164"/>
              <a:gd name="connsiteY79" fmla="*/ 27241 h 869251"/>
              <a:gd name="connsiteX80" fmla="*/ 604223 w 876164"/>
              <a:gd name="connsiteY80" fmla="*/ 38005 h 869251"/>
              <a:gd name="connsiteX81" fmla="*/ 602222 w 876164"/>
              <a:gd name="connsiteY81" fmla="*/ 100775 h 869251"/>
              <a:gd name="connsiteX82" fmla="*/ 600794 w 876164"/>
              <a:gd name="connsiteY82" fmla="*/ 141542 h 869251"/>
              <a:gd name="connsiteX83" fmla="*/ 600317 w 876164"/>
              <a:gd name="connsiteY83" fmla="*/ 148209 h 869251"/>
              <a:gd name="connsiteX84" fmla="*/ 600032 w 876164"/>
              <a:gd name="connsiteY84" fmla="*/ 151162 h 869251"/>
              <a:gd name="connsiteX85" fmla="*/ 609080 w 876164"/>
              <a:gd name="connsiteY85" fmla="*/ 158210 h 869251"/>
              <a:gd name="connsiteX86" fmla="*/ 613557 w 876164"/>
              <a:gd name="connsiteY86" fmla="*/ 161639 h 869251"/>
              <a:gd name="connsiteX87" fmla="*/ 658134 w 876164"/>
              <a:gd name="connsiteY87" fmla="*/ 207550 h 869251"/>
              <a:gd name="connsiteX88" fmla="*/ 707474 w 876164"/>
              <a:gd name="connsiteY88" fmla="*/ 205359 h 869251"/>
              <a:gd name="connsiteX89" fmla="*/ 770529 w 876164"/>
              <a:gd name="connsiteY89" fmla="*/ 202692 h 869251"/>
              <a:gd name="connsiteX90" fmla="*/ 781388 w 876164"/>
              <a:gd name="connsiteY90" fmla="*/ 208979 h 869251"/>
              <a:gd name="connsiteX91" fmla="*/ 808629 w 876164"/>
              <a:gd name="connsiteY91" fmla="*/ 272987 h 869251"/>
              <a:gd name="connsiteX92" fmla="*/ 809296 w 876164"/>
              <a:gd name="connsiteY92" fmla="*/ 277082 h 869251"/>
              <a:gd name="connsiteX93" fmla="*/ 805581 w 876164"/>
              <a:gd name="connsiteY93" fmla="*/ 286893 h 869251"/>
              <a:gd name="connsiteX94" fmla="*/ 774625 w 876164"/>
              <a:gd name="connsiteY94" fmla="*/ 315754 h 869251"/>
              <a:gd name="connsiteX95" fmla="*/ 723285 w 876164"/>
              <a:gd name="connsiteY95" fmla="*/ 363950 h 869251"/>
              <a:gd name="connsiteX96" fmla="*/ 723666 w 876164"/>
              <a:gd name="connsiteY96" fmla="*/ 443770 h 869251"/>
              <a:gd name="connsiteX97" fmla="*/ 782626 w 876164"/>
              <a:gd name="connsiteY97" fmla="*/ 498158 h 869251"/>
              <a:gd name="connsiteX98" fmla="*/ 806629 w 876164"/>
              <a:gd name="connsiteY98" fmla="*/ 519684 h 869251"/>
              <a:gd name="connsiteX99" fmla="*/ 810534 w 876164"/>
              <a:gd name="connsiteY99" fmla="*/ 528447 h 869251"/>
              <a:gd name="connsiteX100" fmla="*/ 809772 w 876164"/>
              <a:gd name="connsiteY100" fmla="*/ 534257 h 869251"/>
              <a:gd name="connsiteX101" fmla="*/ 808343 w 876164"/>
              <a:gd name="connsiteY101" fmla="*/ 538067 h 869251"/>
              <a:gd name="connsiteX102" fmla="*/ 782340 w 876164"/>
              <a:gd name="connsiteY102" fmla="*/ 598837 h 869251"/>
              <a:gd name="connsiteX103" fmla="*/ 771482 w 876164"/>
              <a:gd name="connsiteY103" fmla="*/ 604838 h 869251"/>
              <a:gd name="connsiteX104" fmla="*/ 692138 w 876164"/>
              <a:gd name="connsiteY104" fmla="*/ 603028 h 869251"/>
              <a:gd name="connsiteX105" fmla="*/ 714046 w 876164"/>
              <a:gd name="connsiteY105" fmla="*/ 624364 h 869251"/>
              <a:gd name="connsiteX106" fmla="*/ 840062 w 876164"/>
              <a:gd name="connsiteY106" fmla="*/ 651034 h 869251"/>
              <a:gd name="connsiteX107" fmla="*/ 870446 w 876164"/>
              <a:gd name="connsiteY107" fmla="*/ 775526 h 869251"/>
              <a:gd name="connsiteX108" fmla="*/ 861969 w 876164"/>
              <a:gd name="connsiteY108" fmla="*/ 783527 h 869251"/>
              <a:gd name="connsiteX109" fmla="*/ 850730 w 876164"/>
              <a:gd name="connsiteY109" fmla="*/ 780479 h 869251"/>
              <a:gd name="connsiteX110" fmla="*/ 804152 w 876164"/>
              <a:gd name="connsiteY110" fmla="*/ 735140 h 869251"/>
              <a:gd name="connsiteX111" fmla="*/ 750527 w 876164"/>
              <a:gd name="connsiteY111" fmla="*/ 743426 h 869251"/>
              <a:gd name="connsiteX112" fmla="*/ 743764 w 876164"/>
              <a:gd name="connsiteY112" fmla="*/ 797243 h 869251"/>
              <a:gd name="connsiteX113" fmla="*/ 790341 w 876164"/>
              <a:gd name="connsiteY113" fmla="*/ 842582 h 869251"/>
              <a:gd name="connsiteX114" fmla="*/ 793675 w 876164"/>
              <a:gd name="connsiteY114" fmla="*/ 853726 h 869251"/>
              <a:gd name="connsiteX115" fmla="*/ 785864 w 876164"/>
              <a:gd name="connsiteY115" fmla="*/ 862394 h 869251"/>
              <a:gd name="connsiteX116" fmla="*/ 744621 w 876164"/>
              <a:gd name="connsiteY116" fmla="*/ 869252 h 869251"/>
              <a:gd name="connsiteX117" fmla="*/ 441440 w 876164"/>
              <a:gd name="connsiteY117" fmla="*/ 496919 h 869251"/>
              <a:gd name="connsiteX118" fmla="*/ 450013 w 876164"/>
              <a:gd name="connsiteY118" fmla="*/ 500158 h 869251"/>
              <a:gd name="connsiteX119" fmla="*/ 652800 w 876164"/>
              <a:gd name="connsiteY119" fmla="*/ 697611 h 869251"/>
              <a:gd name="connsiteX120" fmla="*/ 655562 w 876164"/>
              <a:gd name="connsiteY120" fmla="*/ 710470 h 869251"/>
              <a:gd name="connsiteX121" fmla="*/ 677089 w 876164"/>
              <a:gd name="connsiteY121" fmla="*/ 818388 h 869251"/>
              <a:gd name="connsiteX122" fmla="*/ 758147 w 876164"/>
              <a:gd name="connsiteY122" fmla="*/ 844582 h 869251"/>
              <a:gd name="connsiteX123" fmla="*/ 722809 w 876164"/>
              <a:gd name="connsiteY123" fmla="*/ 810197 h 869251"/>
              <a:gd name="connsiteX124" fmla="*/ 719285 w 876164"/>
              <a:gd name="connsiteY124" fmla="*/ 800195 h 869251"/>
              <a:gd name="connsiteX125" fmla="*/ 727952 w 876164"/>
              <a:gd name="connsiteY125" fmla="*/ 731520 h 869251"/>
              <a:gd name="connsiteX126" fmla="*/ 737954 w 876164"/>
              <a:gd name="connsiteY126" fmla="*/ 721233 h 869251"/>
              <a:gd name="connsiteX127" fmla="*/ 806343 w 876164"/>
              <a:gd name="connsiteY127" fmla="*/ 710756 h 869251"/>
              <a:gd name="connsiteX128" fmla="*/ 816440 w 876164"/>
              <a:gd name="connsiteY128" fmla="*/ 713994 h 869251"/>
              <a:gd name="connsiteX129" fmla="*/ 851682 w 876164"/>
              <a:gd name="connsiteY129" fmla="*/ 748379 h 869251"/>
              <a:gd name="connsiteX130" fmla="*/ 823393 w 876164"/>
              <a:gd name="connsiteY130" fmla="*/ 668084 h 869251"/>
              <a:gd name="connsiteX131" fmla="*/ 715665 w 876164"/>
              <a:gd name="connsiteY131" fmla="*/ 649224 h 869251"/>
              <a:gd name="connsiteX132" fmla="*/ 702806 w 876164"/>
              <a:gd name="connsiteY132" fmla="*/ 646748 h 869251"/>
              <a:gd name="connsiteX133" fmla="*/ 499733 w 876164"/>
              <a:gd name="connsiteY133" fmla="*/ 449009 h 869251"/>
              <a:gd name="connsiteX134" fmla="*/ 496971 w 876164"/>
              <a:gd name="connsiteY134" fmla="*/ 436150 h 869251"/>
              <a:gd name="connsiteX135" fmla="*/ 475349 w 876164"/>
              <a:gd name="connsiteY135" fmla="*/ 328613 h 869251"/>
              <a:gd name="connsiteX136" fmla="*/ 435249 w 876164"/>
              <a:gd name="connsiteY136" fmla="*/ 305657 h 869251"/>
              <a:gd name="connsiteX137" fmla="*/ 394387 w 876164"/>
              <a:gd name="connsiteY137" fmla="*/ 302514 h 869251"/>
              <a:gd name="connsiteX138" fmla="*/ 429629 w 876164"/>
              <a:gd name="connsiteY138" fmla="*/ 336804 h 869251"/>
              <a:gd name="connsiteX139" fmla="*/ 433154 w 876164"/>
              <a:gd name="connsiteY139" fmla="*/ 346805 h 869251"/>
              <a:gd name="connsiteX140" fmla="*/ 424486 w 876164"/>
              <a:gd name="connsiteY140" fmla="*/ 415481 h 869251"/>
              <a:gd name="connsiteX141" fmla="*/ 414485 w 876164"/>
              <a:gd name="connsiteY141" fmla="*/ 425768 h 869251"/>
              <a:gd name="connsiteX142" fmla="*/ 346095 w 876164"/>
              <a:gd name="connsiteY142" fmla="*/ 436245 h 869251"/>
              <a:gd name="connsiteX143" fmla="*/ 335999 w 876164"/>
              <a:gd name="connsiteY143" fmla="*/ 433007 h 869251"/>
              <a:gd name="connsiteX144" fmla="*/ 300756 w 876164"/>
              <a:gd name="connsiteY144" fmla="*/ 398621 h 869251"/>
              <a:gd name="connsiteX145" fmla="*/ 329045 w 876164"/>
              <a:gd name="connsiteY145" fmla="*/ 478917 h 869251"/>
              <a:gd name="connsiteX146" fmla="*/ 433630 w 876164"/>
              <a:gd name="connsiteY146" fmla="*/ 498824 h 869251"/>
              <a:gd name="connsiteX147" fmla="*/ 434582 w 876164"/>
              <a:gd name="connsiteY147" fmla="*/ 498443 h 869251"/>
              <a:gd name="connsiteX148" fmla="*/ 436487 w 876164"/>
              <a:gd name="connsiteY148" fmla="*/ 497776 h 869251"/>
              <a:gd name="connsiteX149" fmla="*/ 441440 w 876164"/>
              <a:gd name="connsiteY149" fmla="*/ 496919 h 869251"/>
              <a:gd name="connsiteX150" fmla="*/ 229509 w 876164"/>
              <a:gd name="connsiteY150" fmla="*/ 765238 h 869251"/>
              <a:gd name="connsiteX151" fmla="*/ 267514 w 876164"/>
              <a:gd name="connsiteY151" fmla="*/ 781907 h 869251"/>
              <a:gd name="connsiteX152" fmla="*/ 271800 w 876164"/>
              <a:gd name="connsiteY152" fmla="*/ 783622 h 869251"/>
              <a:gd name="connsiteX153" fmla="*/ 277801 w 876164"/>
              <a:gd name="connsiteY153" fmla="*/ 786003 h 869251"/>
              <a:gd name="connsiteX154" fmla="*/ 287516 w 876164"/>
              <a:gd name="connsiteY154" fmla="*/ 774478 h 869251"/>
              <a:gd name="connsiteX155" fmla="*/ 291707 w 876164"/>
              <a:gd name="connsiteY155" fmla="*/ 769239 h 869251"/>
              <a:gd name="connsiteX156" fmla="*/ 316568 w 876164"/>
              <a:gd name="connsiteY156" fmla="*/ 742569 h 869251"/>
              <a:gd name="connsiteX157" fmla="*/ 342952 w 876164"/>
              <a:gd name="connsiteY157" fmla="*/ 714280 h 869251"/>
              <a:gd name="connsiteX158" fmla="*/ 345333 w 876164"/>
              <a:gd name="connsiteY158" fmla="*/ 711327 h 869251"/>
              <a:gd name="connsiteX159" fmla="*/ 359240 w 876164"/>
              <a:gd name="connsiteY159" fmla="*/ 699992 h 869251"/>
              <a:gd name="connsiteX160" fmla="*/ 377337 w 876164"/>
              <a:gd name="connsiteY160" fmla="*/ 700850 h 869251"/>
              <a:gd name="connsiteX161" fmla="*/ 384767 w 876164"/>
              <a:gd name="connsiteY161" fmla="*/ 701897 h 869251"/>
              <a:gd name="connsiteX162" fmla="*/ 427439 w 876164"/>
              <a:gd name="connsiteY162" fmla="*/ 701707 h 869251"/>
              <a:gd name="connsiteX163" fmla="*/ 434868 w 876164"/>
              <a:gd name="connsiteY163" fmla="*/ 700564 h 869251"/>
              <a:gd name="connsiteX164" fmla="*/ 451442 w 876164"/>
              <a:gd name="connsiteY164" fmla="*/ 699421 h 869251"/>
              <a:gd name="connsiteX165" fmla="*/ 476207 w 876164"/>
              <a:gd name="connsiteY165" fmla="*/ 719995 h 869251"/>
              <a:gd name="connsiteX166" fmla="*/ 479731 w 876164"/>
              <a:gd name="connsiteY166" fmla="*/ 724186 h 869251"/>
              <a:gd name="connsiteX167" fmla="*/ 536119 w 876164"/>
              <a:gd name="connsiteY167" fmla="*/ 784098 h 869251"/>
              <a:gd name="connsiteX168" fmla="*/ 583744 w 876164"/>
              <a:gd name="connsiteY168" fmla="*/ 764096 h 869251"/>
              <a:gd name="connsiteX169" fmla="*/ 580315 w 876164"/>
              <a:gd name="connsiteY169" fmla="*/ 665512 h 869251"/>
              <a:gd name="connsiteX170" fmla="*/ 581077 w 876164"/>
              <a:gd name="connsiteY170" fmla="*/ 660749 h 869251"/>
              <a:gd name="connsiteX171" fmla="*/ 532499 w 876164"/>
              <a:gd name="connsiteY171" fmla="*/ 613410 h 869251"/>
              <a:gd name="connsiteX172" fmla="*/ 531928 w 876164"/>
              <a:gd name="connsiteY172" fmla="*/ 613791 h 869251"/>
              <a:gd name="connsiteX173" fmla="*/ 405436 w 876164"/>
              <a:gd name="connsiteY173" fmla="*/ 649129 h 869251"/>
              <a:gd name="connsiteX174" fmla="*/ 161405 w 876164"/>
              <a:gd name="connsiteY174" fmla="*/ 405098 h 869251"/>
              <a:gd name="connsiteX175" fmla="*/ 405436 w 876164"/>
              <a:gd name="connsiteY175" fmla="*/ 161068 h 869251"/>
              <a:gd name="connsiteX176" fmla="*/ 649466 w 876164"/>
              <a:gd name="connsiteY176" fmla="*/ 405098 h 869251"/>
              <a:gd name="connsiteX177" fmla="*/ 615938 w 876164"/>
              <a:gd name="connsiteY177" fmla="*/ 528542 h 869251"/>
              <a:gd name="connsiteX178" fmla="*/ 667850 w 876164"/>
              <a:gd name="connsiteY178" fmla="*/ 579120 h 869251"/>
              <a:gd name="connsiteX179" fmla="*/ 765290 w 876164"/>
              <a:gd name="connsiteY179" fmla="*/ 580644 h 869251"/>
              <a:gd name="connsiteX180" fmla="*/ 785293 w 876164"/>
              <a:gd name="connsiteY180" fmla="*/ 532352 h 869251"/>
              <a:gd name="connsiteX181" fmla="*/ 766910 w 876164"/>
              <a:gd name="connsiteY181" fmla="*/ 515874 h 869251"/>
              <a:gd name="connsiteX182" fmla="*/ 702806 w 876164"/>
              <a:gd name="connsiteY182" fmla="*/ 456343 h 869251"/>
              <a:gd name="connsiteX183" fmla="*/ 699473 w 876164"/>
              <a:gd name="connsiteY183" fmla="*/ 445865 h 869251"/>
              <a:gd name="connsiteX184" fmla="*/ 699092 w 876164"/>
              <a:gd name="connsiteY184" fmla="*/ 361569 h 869251"/>
              <a:gd name="connsiteX185" fmla="*/ 702521 w 876164"/>
              <a:gd name="connsiteY185" fmla="*/ 351092 h 869251"/>
              <a:gd name="connsiteX186" fmla="*/ 758623 w 876164"/>
              <a:gd name="connsiteY186" fmla="*/ 298228 h 869251"/>
              <a:gd name="connsiteX187" fmla="*/ 784055 w 876164"/>
              <a:gd name="connsiteY187" fmla="*/ 274606 h 869251"/>
              <a:gd name="connsiteX188" fmla="*/ 763957 w 876164"/>
              <a:gd name="connsiteY188" fmla="*/ 226790 h 869251"/>
              <a:gd name="connsiteX189" fmla="*/ 708902 w 876164"/>
              <a:gd name="connsiteY189" fmla="*/ 229172 h 869251"/>
              <a:gd name="connsiteX190" fmla="*/ 653086 w 876164"/>
              <a:gd name="connsiteY190" fmla="*/ 231553 h 869251"/>
              <a:gd name="connsiteX191" fmla="*/ 643180 w 876164"/>
              <a:gd name="connsiteY191" fmla="*/ 226886 h 869251"/>
              <a:gd name="connsiteX192" fmla="*/ 598317 w 876164"/>
              <a:gd name="connsiteY192" fmla="*/ 179737 h 869251"/>
              <a:gd name="connsiteX193" fmla="*/ 594983 w 876164"/>
              <a:gd name="connsiteY193" fmla="*/ 177260 h 869251"/>
              <a:gd name="connsiteX194" fmla="*/ 577267 w 876164"/>
              <a:gd name="connsiteY194" fmla="*/ 159258 h 869251"/>
              <a:gd name="connsiteX195" fmla="*/ 576886 w 876164"/>
              <a:gd name="connsiteY195" fmla="*/ 145733 h 869251"/>
              <a:gd name="connsiteX196" fmla="*/ 577267 w 876164"/>
              <a:gd name="connsiteY196" fmla="*/ 140875 h 869251"/>
              <a:gd name="connsiteX197" fmla="*/ 578696 w 876164"/>
              <a:gd name="connsiteY197" fmla="*/ 99917 h 869251"/>
              <a:gd name="connsiteX198" fmla="*/ 580505 w 876164"/>
              <a:gd name="connsiteY198" fmla="*/ 45053 h 869251"/>
              <a:gd name="connsiteX199" fmla="*/ 532499 w 876164"/>
              <a:gd name="connsiteY199" fmla="*/ 25432 h 869251"/>
              <a:gd name="connsiteX200" fmla="*/ 507639 w 876164"/>
              <a:gd name="connsiteY200" fmla="*/ 52769 h 869251"/>
              <a:gd name="connsiteX201" fmla="*/ 456680 w 876164"/>
              <a:gd name="connsiteY201" fmla="*/ 107728 h 869251"/>
              <a:gd name="connsiteX202" fmla="*/ 446203 w 876164"/>
              <a:gd name="connsiteY202" fmla="*/ 111157 h 869251"/>
              <a:gd name="connsiteX203" fmla="*/ 361430 w 876164"/>
              <a:gd name="connsiteY203" fmla="*/ 111538 h 869251"/>
              <a:gd name="connsiteX204" fmla="*/ 350762 w 876164"/>
              <a:gd name="connsiteY204" fmla="*/ 108014 h 869251"/>
              <a:gd name="connsiteX205" fmla="*/ 274753 w 876164"/>
              <a:gd name="connsiteY205" fmla="*/ 26480 h 869251"/>
              <a:gd name="connsiteX206" fmla="*/ 226652 w 876164"/>
              <a:gd name="connsiteY206" fmla="*/ 46673 h 869251"/>
              <a:gd name="connsiteX207" fmla="*/ 230176 w 876164"/>
              <a:gd name="connsiteY207" fmla="*/ 117539 h 869251"/>
              <a:gd name="connsiteX208" fmla="*/ 230652 w 876164"/>
              <a:gd name="connsiteY208" fmla="*/ 126587 h 869251"/>
              <a:gd name="connsiteX209" fmla="*/ 231319 w 876164"/>
              <a:gd name="connsiteY209" fmla="*/ 134303 h 869251"/>
              <a:gd name="connsiteX210" fmla="*/ 231605 w 876164"/>
              <a:gd name="connsiteY210" fmla="*/ 158687 h 869251"/>
              <a:gd name="connsiteX211" fmla="*/ 214650 w 876164"/>
              <a:gd name="connsiteY211" fmla="*/ 177737 h 869251"/>
              <a:gd name="connsiteX212" fmla="*/ 210554 w 876164"/>
              <a:gd name="connsiteY212" fmla="*/ 180880 h 869251"/>
              <a:gd name="connsiteX213" fmla="*/ 172645 w 876164"/>
              <a:gd name="connsiteY213" fmla="*/ 220790 h 869251"/>
              <a:gd name="connsiteX214" fmla="*/ 171692 w 876164"/>
              <a:gd name="connsiteY214" fmla="*/ 221933 h 869251"/>
              <a:gd name="connsiteX215" fmla="*/ 158834 w 876164"/>
              <a:gd name="connsiteY215" fmla="*/ 233267 h 869251"/>
              <a:gd name="connsiteX216" fmla="*/ 133688 w 876164"/>
              <a:gd name="connsiteY216" fmla="*/ 233363 h 869251"/>
              <a:gd name="connsiteX217" fmla="*/ 125591 w 876164"/>
              <a:gd name="connsiteY217" fmla="*/ 232791 h 869251"/>
              <a:gd name="connsiteX218" fmla="*/ 87396 w 876164"/>
              <a:gd name="connsiteY218" fmla="*/ 231362 h 869251"/>
              <a:gd name="connsiteX219" fmla="*/ 45391 w 876164"/>
              <a:gd name="connsiteY219" fmla="*/ 229934 h 869251"/>
              <a:gd name="connsiteX220" fmla="*/ 25388 w 876164"/>
              <a:gd name="connsiteY220" fmla="*/ 278416 h 869251"/>
              <a:gd name="connsiteX221" fmla="*/ 28817 w 876164"/>
              <a:gd name="connsiteY221" fmla="*/ 281654 h 869251"/>
              <a:gd name="connsiteX222" fmla="*/ 29579 w 876164"/>
              <a:gd name="connsiteY222" fmla="*/ 282321 h 869251"/>
              <a:gd name="connsiteX223" fmla="*/ 87491 w 876164"/>
              <a:gd name="connsiteY223" fmla="*/ 334804 h 869251"/>
              <a:gd name="connsiteX224" fmla="*/ 96350 w 876164"/>
              <a:gd name="connsiteY224" fmla="*/ 342900 h 869251"/>
              <a:gd name="connsiteX225" fmla="*/ 99398 w 876164"/>
              <a:gd name="connsiteY225" fmla="*/ 345472 h 869251"/>
              <a:gd name="connsiteX226" fmla="*/ 110637 w 876164"/>
              <a:gd name="connsiteY226" fmla="*/ 359664 h 869251"/>
              <a:gd name="connsiteX227" fmla="*/ 109780 w 876164"/>
              <a:gd name="connsiteY227" fmla="*/ 377952 h 869251"/>
              <a:gd name="connsiteX228" fmla="*/ 108732 w 876164"/>
              <a:gd name="connsiteY228" fmla="*/ 385191 h 869251"/>
              <a:gd name="connsiteX229" fmla="*/ 108923 w 876164"/>
              <a:gd name="connsiteY229" fmla="*/ 427958 h 869251"/>
              <a:gd name="connsiteX230" fmla="*/ 109970 w 876164"/>
              <a:gd name="connsiteY230" fmla="*/ 434912 h 869251"/>
              <a:gd name="connsiteX231" fmla="*/ 111113 w 876164"/>
              <a:gd name="connsiteY231" fmla="*/ 452057 h 869251"/>
              <a:gd name="connsiteX232" fmla="*/ 99588 w 876164"/>
              <a:gd name="connsiteY232" fmla="*/ 468059 h 869251"/>
              <a:gd name="connsiteX233" fmla="*/ 97493 w 876164"/>
              <a:gd name="connsiteY233" fmla="*/ 469964 h 869251"/>
              <a:gd name="connsiteX234" fmla="*/ 70442 w 876164"/>
              <a:gd name="connsiteY234" fmla="*/ 494919 h 869251"/>
              <a:gd name="connsiteX235" fmla="*/ 26531 w 876164"/>
              <a:gd name="connsiteY235" fmla="*/ 536353 h 869251"/>
              <a:gd name="connsiteX236" fmla="*/ 46629 w 876164"/>
              <a:gd name="connsiteY236" fmla="*/ 583978 h 869251"/>
              <a:gd name="connsiteX237" fmla="*/ 141117 w 876164"/>
              <a:gd name="connsiteY237" fmla="*/ 579406 h 869251"/>
              <a:gd name="connsiteX238" fmla="*/ 145403 w 876164"/>
              <a:gd name="connsiteY238" fmla="*/ 579025 h 869251"/>
              <a:gd name="connsiteX239" fmla="*/ 159024 w 876164"/>
              <a:gd name="connsiteY239" fmla="*/ 579120 h 869251"/>
              <a:gd name="connsiteX240" fmla="*/ 176836 w 876164"/>
              <a:gd name="connsiteY240" fmla="*/ 595313 h 869251"/>
              <a:gd name="connsiteX241" fmla="*/ 180455 w 876164"/>
              <a:gd name="connsiteY241" fmla="*/ 600266 h 869251"/>
              <a:gd name="connsiteX242" fmla="*/ 228842 w 876164"/>
              <a:gd name="connsiteY242" fmla="*/ 645414 h 869251"/>
              <a:gd name="connsiteX243" fmla="*/ 233129 w 876164"/>
              <a:gd name="connsiteY243" fmla="*/ 654844 h 869251"/>
              <a:gd name="connsiteX244" fmla="*/ 230462 w 876164"/>
              <a:gd name="connsiteY244" fmla="*/ 737807 h 869251"/>
              <a:gd name="connsiteX245" fmla="*/ 229509 w 876164"/>
              <a:gd name="connsiteY245" fmla="*/ 765238 h 869251"/>
              <a:gd name="connsiteX246" fmla="*/ 447822 w 876164"/>
              <a:gd name="connsiteY246" fmla="*/ 722948 h 869251"/>
              <a:gd name="connsiteX247" fmla="*/ 447822 w 876164"/>
              <a:gd name="connsiteY247" fmla="*/ 722948 h 869251"/>
              <a:gd name="connsiteX248" fmla="*/ 447822 w 876164"/>
              <a:gd name="connsiteY248" fmla="*/ 722948 h 869251"/>
              <a:gd name="connsiteX249" fmla="*/ 405150 w 876164"/>
              <a:gd name="connsiteY249" fmla="*/ 185071 h 869251"/>
              <a:gd name="connsiteX250" fmla="*/ 184932 w 876164"/>
              <a:gd name="connsiteY250" fmla="*/ 405289 h 869251"/>
              <a:gd name="connsiteX251" fmla="*/ 405150 w 876164"/>
              <a:gd name="connsiteY251" fmla="*/ 625412 h 869251"/>
              <a:gd name="connsiteX252" fmla="*/ 514592 w 876164"/>
              <a:gd name="connsiteY252" fmla="*/ 596360 h 869251"/>
              <a:gd name="connsiteX253" fmla="*/ 438583 w 876164"/>
              <a:gd name="connsiteY253" fmla="*/ 522446 h 869251"/>
              <a:gd name="connsiteX254" fmla="*/ 312281 w 876164"/>
              <a:gd name="connsiteY254" fmla="*/ 496157 h 869251"/>
              <a:gd name="connsiteX255" fmla="*/ 281897 w 876164"/>
              <a:gd name="connsiteY255" fmla="*/ 371666 h 869251"/>
              <a:gd name="connsiteX256" fmla="*/ 290374 w 876164"/>
              <a:gd name="connsiteY256" fmla="*/ 363665 h 869251"/>
              <a:gd name="connsiteX257" fmla="*/ 301613 w 876164"/>
              <a:gd name="connsiteY257" fmla="*/ 366713 h 869251"/>
              <a:gd name="connsiteX258" fmla="*/ 348191 w 876164"/>
              <a:gd name="connsiteY258" fmla="*/ 412051 h 869251"/>
              <a:gd name="connsiteX259" fmla="*/ 401816 w 876164"/>
              <a:gd name="connsiteY259" fmla="*/ 403765 h 869251"/>
              <a:gd name="connsiteX260" fmla="*/ 408579 w 876164"/>
              <a:gd name="connsiteY260" fmla="*/ 349949 h 869251"/>
              <a:gd name="connsiteX261" fmla="*/ 362002 w 876164"/>
              <a:gd name="connsiteY261" fmla="*/ 304610 h 869251"/>
              <a:gd name="connsiteX262" fmla="*/ 358668 w 876164"/>
              <a:gd name="connsiteY262" fmla="*/ 293465 h 869251"/>
              <a:gd name="connsiteX263" fmla="*/ 366479 w 876164"/>
              <a:gd name="connsiteY263" fmla="*/ 284798 h 869251"/>
              <a:gd name="connsiteX264" fmla="*/ 440774 w 876164"/>
              <a:gd name="connsiteY264" fmla="*/ 282797 h 869251"/>
              <a:gd name="connsiteX265" fmla="*/ 491732 w 876164"/>
              <a:gd name="connsiteY265" fmla="*/ 311753 h 869251"/>
              <a:gd name="connsiteX266" fmla="*/ 521641 w 876164"/>
              <a:gd name="connsiteY266" fmla="*/ 437483 h 869251"/>
              <a:gd name="connsiteX267" fmla="*/ 597936 w 876164"/>
              <a:gd name="connsiteY267" fmla="*/ 511683 h 869251"/>
              <a:gd name="connsiteX268" fmla="*/ 625273 w 876164"/>
              <a:gd name="connsiteY268" fmla="*/ 405384 h 869251"/>
              <a:gd name="connsiteX269" fmla="*/ 405150 w 876164"/>
              <a:gd name="connsiteY269" fmla="*/ 185071 h 869251"/>
              <a:gd name="connsiteX270" fmla="*/ 208078 w 876164"/>
              <a:gd name="connsiteY270" fmla="*/ 153829 h 869251"/>
              <a:gd name="connsiteX271" fmla="*/ 208078 w 876164"/>
              <a:gd name="connsiteY271" fmla="*/ 153829 h 869251"/>
              <a:gd name="connsiteX272" fmla="*/ 208078 w 876164"/>
              <a:gd name="connsiteY272" fmla="*/ 153829 h 86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876164" h="869251">
                <a:moveTo>
                  <a:pt x="744621" y="869252"/>
                </a:moveTo>
                <a:cubicBezTo>
                  <a:pt x="713284" y="869252"/>
                  <a:pt x="683185" y="857536"/>
                  <a:pt x="660515" y="835438"/>
                </a:cubicBezTo>
                <a:cubicBezTo>
                  <a:pt x="627464" y="803243"/>
                  <a:pt x="616129" y="754475"/>
                  <a:pt x="630702" y="709327"/>
                </a:cubicBezTo>
                <a:lnTo>
                  <a:pt x="604604" y="683895"/>
                </a:lnTo>
                <a:cubicBezTo>
                  <a:pt x="605651" y="713232"/>
                  <a:pt x="606699" y="743236"/>
                  <a:pt x="607556" y="771049"/>
                </a:cubicBezTo>
                <a:cubicBezTo>
                  <a:pt x="607747" y="775716"/>
                  <a:pt x="605175" y="780002"/>
                  <a:pt x="600984" y="782098"/>
                </a:cubicBezTo>
                <a:cubicBezTo>
                  <a:pt x="581648" y="791813"/>
                  <a:pt x="560598" y="800672"/>
                  <a:pt x="536595" y="809244"/>
                </a:cubicBezTo>
                <a:cubicBezTo>
                  <a:pt x="532118" y="810863"/>
                  <a:pt x="527165" y="809625"/>
                  <a:pt x="523927" y="806196"/>
                </a:cubicBezTo>
                <a:cubicBezTo>
                  <a:pt x="502781" y="783812"/>
                  <a:pt x="483350" y="763238"/>
                  <a:pt x="462110" y="740474"/>
                </a:cubicBezTo>
                <a:cubicBezTo>
                  <a:pt x="460967" y="739235"/>
                  <a:pt x="459347" y="737235"/>
                  <a:pt x="457442" y="734949"/>
                </a:cubicBezTo>
                <a:cubicBezTo>
                  <a:pt x="454966" y="731901"/>
                  <a:pt x="449537" y="725234"/>
                  <a:pt x="446679" y="722948"/>
                </a:cubicBezTo>
                <a:cubicBezTo>
                  <a:pt x="444584" y="723043"/>
                  <a:pt x="441155" y="723614"/>
                  <a:pt x="438773" y="723995"/>
                </a:cubicBezTo>
                <a:cubicBezTo>
                  <a:pt x="435630" y="724567"/>
                  <a:pt x="432296" y="725138"/>
                  <a:pt x="429248" y="725424"/>
                </a:cubicBezTo>
                <a:cubicBezTo>
                  <a:pt x="412199" y="726758"/>
                  <a:pt x="399626" y="726853"/>
                  <a:pt x="382766" y="725615"/>
                </a:cubicBezTo>
                <a:cubicBezTo>
                  <a:pt x="379909" y="725424"/>
                  <a:pt x="376670" y="724853"/>
                  <a:pt x="373432" y="724376"/>
                </a:cubicBezTo>
                <a:cubicBezTo>
                  <a:pt x="371336" y="724090"/>
                  <a:pt x="368288" y="723519"/>
                  <a:pt x="366193" y="723329"/>
                </a:cubicBezTo>
                <a:cubicBezTo>
                  <a:pt x="365526" y="724186"/>
                  <a:pt x="364764" y="725138"/>
                  <a:pt x="364193" y="725900"/>
                </a:cubicBezTo>
                <a:cubicBezTo>
                  <a:pt x="362954" y="727424"/>
                  <a:pt x="361811" y="728948"/>
                  <a:pt x="360764" y="730187"/>
                </a:cubicBezTo>
                <a:cubicBezTo>
                  <a:pt x="351620" y="740378"/>
                  <a:pt x="342761" y="749713"/>
                  <a:pt x="333998" y="758952"/>
                </a:cubicBezTo>
                <a:cubicBezTo>
                  <a:pt x="325902" y="767525"/>
                  <a:pt x="317806" y="776097"/>
                  <a:pt x="309614" y="785146"/>
                </a:cubicBezTo>
                <a:cubicBezTo>
                  <a:pt x="308948" y="785908"/>
                  <a:pt x="307900" y="787337"/>
                  <a:pt x="306566" y="788956"/>
                </a:cubicBezTo>
                <a:cubicBezTo>
                  <a:pt x="297041" y="801243"/>
                  <a:pt x="289612" y="810006"/>
                  <a:pt x="280182" y="810387"/>
                </a:cubicBezTo>
                <a:cubicBezTo>
                  <a:pt x="275515" y="810673"/>
                  <a:pt x="270562" y="808768"/>
                  <a:pt x="262942" y="805625"/>
                </a:cubicBezTo>
                <a:cubicBezTo>
                  <a:pt x="261608" y="805053"/>
                  <a:pt x="260370" y="804577"/>
                  <a:pt x="259322" y="804196"/>
                </a:cubicBezTo>
                <a:cubicBezTo>
                  <a:pt x="237986" y="796100"/>
                  <a:pt x="222270" y="788861"/>
                  <a:pt x="211316" y="782193"/>
                </a:cubicBezTo>
                <a:cubicBezTo>
                  <a:pt x="207697" y="779907"/>
                  <a:pt x="205506" y="775907"/>
                  <a:pt x="205601" y="771620"/>
                </a:cubicBezTo>
                <a:cubicBezTo>
                  <a:pt x="205982" y="760000"/>
                  <a:pt x="206459" y="748475"/>
                  <a:pt x="206935" y="736949"/>
                </a:cubicBezTo>
                <a:cubicBezTo>
                  <a:pt x="207887" y="711899"/>
                  <a:pt x="208840" y="686086"/>
                  <a:pt x="209507" y="660178"/>
                </a:cubicBezTo>
                <a:cubicBezTo>
                  <a:pt x="191504" y="645224"/>
                  <a:pt x="177217" y="632651"/>
                  <a:pt x="162644" y="615791"/>
                </a:cubicBezTo>
                <a:cubicBezTo>
                  <a:pt x="161024" y="613982"/>
                  <a:pt x="159405" y="611600"/>
                  <a:pt x="157595" y="609029"/>
                </a:cubicBezTo>
                <a:cubicBezTo>
                  <a:pt x="156262" y="607219"/>
                  <a:pt x="154071" y="604076"/>
                  <a:pt x="152642" y="602361"/>
                </a:cubicBezTo>
                <a:cubicBezTo>
                  <a:pt x="151309" y="602456"/>
                  <a:pt x="149309" y="602647"/>
                  <a:pt x="147975" y="602742"/>
                </a:cubicBezTo>
                <a:cubicBezTo>
                  <a:pt x="146070" y="602933"/>
                  <a:pt x="144260" y="603123"/>
                  <a:pt x="142641" y="603218"/>
                </a:cubicBezTo>
                <a:cubicBezTo>
                  <a:pt x="108161" y="605028"/>
                  <a:pt x="74061" y="606647"/>
                  <a:pt x="40343" y="608171"/>
                </a:cubicBezTo>
                <a:cubicBezTo>
                  <a:pt x="35771" y="608362"/>
                  <a:pt x="31484" y="605885"/>
                  <a:pt x="29294" y="601885"/>
                </a:cubicBezTo>
                <a:cubicBezTo>
                  <a:pt x="17959" y="580454"/>
                  <a:pt x="9005" y="559213"/>
                  <a:pt x="1862" y="536924"/>
                </a:cubicBezTo>
                <a:cubicBezTo>
                  <a:pt x="528" y="532733"/>
                  <a:pt x="1576" y="528161"/>
                  <a:pt x="4624" y="525018"/>
                </a:cubicBezTo>
                <a:cubicBezTo>
                  <a:pt x="20531" y="508635"/>
                  <a:pt x="37866" y="492824"/>
                  <a:pt x="54535" y="477488"/>
                </a:cubicBezTo>
                <a:cubicBezTo>
                  <a:pt x="63488" y="469297"/>
                  <a:pt x="72347" y="461105"/>
                  <a:pt x="81205" y="452819"/>
                </a:cubicBezTo>
                <a:cubicBezTo>
                  <a:pt x="81967" y="452057"/>
                  <a:pt x="82919" y="451295"/>
                  <a:pt x="83777" y="450437"/>
                </a:cubicBezTo>
                <a:cubicBezTo>
                  <a:pt x="84824" y="449485"/>
                  <a:pt x="86539" y="447961"/>
                  <a:pt x="87587" y="446818"/>
                </a:cubicBezTo>
                <a:cubicBezTo>
                  <a:pt x="87396" y="444818"/>
                  <a:pt x="86825" y="441484"/>
                  <a:pt x="86444" y="439293"/>
                </a:cubicBezTo>
                <a:cubicBezTo>
                  <a:pt x="85872" y="436150"/>
                  <a:pt x="85301" y="433007"/>
                  <a:pt x="85110" y="430149"/>
                </a:cubicBezTo>
                <a:cubicBezTo>
                  <a:pt x="83681" y="413861"/>
                  <a:pt x="83681" y="400050"/>
                  <a:pt x="84729" y="383476"/>
                </a:cubicBezTo>
                <a:cubicBezTo>
                  <a:pt x="84920" y="380524"/>
                  <a:pt x="85491" y="377381"/>
                  <a:pt x="86063" y="374142"/>
                </a:cubicBezTo>
                <a:cubicBezTo>
                  <a:pt x="86444" y="371951"/>
                  <a:pt x="87015" y="368713"/>
                  <a:pt x="87110" y="366522"/>
                </a:cubicBezTo>
                <a:cubicBezTo>
                  <a:pt x="86158" y="365665"/>
                  <a:pt x="85015" y="364712"/>
                  <a:pt x="84158" y="364046"/>
                </a:cubicBezTo>
                <a:cubicBezTo>
                  <a:pt x="82729" y="362903"/>
                  <a:pt x="81300" y="361760"/>
                  <a:pt x="80157" y="360617"/>
                </a:cubicBezTo>
                <a:lnTo>
                  <a:pt x="71299" y="352520"/>
                </a:lnTo>
                <a:cubicBezTo>
                  <a:pt x="51487" y="334518"/>
                  <a:pt x="32723" y="317468"/>
                  <a:pt x="13387" y="300133"/>
                </a:cubicBezTo>
                <a:lnTo>
                  <a:pt x="12530" y="299371"/>
                </a:lnTo>
                <a:cubicBezTo>
                  <a:pt x="8910" y="296037"/>
                  <a:pt x="4338" y="291846"/>
                  <a:pt x="1385" y="286322"/>
                </a:cubicBezTo>
                <a:cubicBezTo>
                  <a:pt x="-139" y="283369"/>
                  <a:pt x="-424" y="279940"/>
                  <a:pt x="623" y="276797"/>
                </a:cubicBezTo>
                <a:cubicBezTo>
                  <a:pt x="8339" y="254413"/>
                  <a:pt x="16244" y="231362"/>
                  <a:pt x="28246" y="211741"/>
                </a:cubicBezTo>
                <a:cubicBezTo>
                  <a:pt x="30437" y="208217"/>
                  <a:pt x="34056" y="206026"/>
                  <a:pt x="38533" y="206121"/>
                </a:cubicBezTo>
                <a:cubicBezTo>
                  <a:pt x="55202" y="206312"/>
                  <a:pt x="71966" y="207074"/>
                  <a:pt x="88158" y="207740"/>
                </a:cubicBezTo>
                <a:cubicBezTo>
                  <a:pt x="100636" y="208312"/>
                  <a:pt x="113209" y="208788"/>
                  <a:pt x="125782" y="209074"/>
                </a:cubicBezTo>
                <a:cubicBezTo>
                  <a:pt x="128068" y="209074"/>
                  <a:pt x="131592" y="209360"/>
                  <a:pt x="135497" y="209741"/>
                </a:cubicBezTo>
                <a:cubicBezTo>
                  <a:pt x="139212" y="210026"/>
                  <a:pt x="146261" y="210693"/>
                  <a:pt x="150071" y="210598"/>
                </a:cubicBezTo>
                <a:cubicBezTo>
                  <a:pt x="150928" y="209550"/>
                  <a:pt x="151976" y="208217"/>
                  <a:pt x="152547" y="207455"/>
                </a:cubicBezTo>
                <a:lnTo>
                  <a:pt x="153595" y="206121"/>
                </a:lnTo>
                <a:cubicBezTo>
                  <a:pt x="167120" y="188786"/>
                  <a:pt x="178646" y="176689"/>
                  <a:pt x="194743" y="162878"/>
                </a:cubicBezTo>
                <a:cubicBezTo>
                  <a:pt x="195981" y="161830"/>
                  <a:pt x="197886" y="160306"/>
                  <a:pt x="200077" y="158687"/>
                </a:cubicBezTo>
                <a:cubicBezTo>
                  <a:pt x="202172" y="157067"/>
                  <a:pt x="206363" y="154019"/>
                  <a:pt x="208173" y="152114"/>
                </a:cubicBezTo>
                <a:cubicBezTo>
                  <a:pt x="208459" y="148209"/>
                  <a:pt x="207792" y="141446"/>
                  <a:pt x="207221" y="136684"/>
                </a:cubicBezTo>
                <a:cubicBezTo>
                  <a:pt x="206935" y="133445"/>
                  <a:pt x="206554" y="130397"/>
                  <a:pt x="206459" y="127826"/>
                </a:cubicBezTo>
                <a:lnTo>
                  <a:pt x="205982" y="118682"/>
                </a:lnTo>
                <a:cubicBezTo>
                  <a:pt x="204649" y="92297"/>
                  <a:pt x="203220" y="65342"/>
                  <a:pt x="202172" y="39910"/>
                </a:cubicBezTo>
                <a:cubicBezTo>
                  <a:pt x="201982" y="35243"/>
                  <a:pt x="204458" y="30956"/>
                  <a:pt x="208649" y="28861"/>
                </a:cubicBezTo>
                <a:cubicBezTo>
                  <a:pt x="226747" y="19622"/>
                  <a:pt x="247607" y="10668"/>
                  <a:pt x="272562" y="1810"/>
                </a:cubicBezTo>
                <a:cubicBezTo>
                  <a:pt x="273896" y="1334"/>
                  <a:pt x="275229" y="1143"/>
                  <a:pt x="276563" y="1143"/>
                </a:cubicBezTo>
                <a:lnTo>
                  <a:pt x="278277" y="1143"/>
                </a:lnTo>
                <a:cubicBezTo>
                  <a:pt x="281611" y="1143"/>
                  <a:pt x="284849" y="2572"/>
                  <a:pt x="287040" y="5048"/>
                </a:cubicBezTo>
                <a:cubicBezTo>
                  <a:pt x="313043" y="33528"/>
                  <a:pt x="338761" y="61055"/>
                  <a:pt x="363431" y="87154"/>
                </a:cubicBezTo>
                <a:cubicBezTo>
                  <a:pt x="388767" y="83630"/>
                  <a:pt x="419438" y="83439"/>
                  <a:pt x="443631" y="86773"/>
                </a:cubicBezTo>
                <a:cubicBezTo>
                  <a:pt x="459347" y="70485"/>
                  <a:pt x="474778" y="53435"/>
                  <a:pt x="489732" y="36862"/>
                </a:cubicBezTo>
                <a:cubicBezTo>
                  <a:pt x="499733" y="25813"/>
                  <a:pt x="509735" y="14764"/>
                  <a:pt x="519831" y="3810"/>
                </a:cubicBezTo>
                <a:cubicBezTo>
                  <a:pt x="522117" y="1334"/>
                  <a:pt x="525260" y="0"/>
                  <a:pt x="528594" y="0"/>
                </a:cubicBezTo>
                <a:cubicBezTo>
                  <a:pt x="529928" y="0"/>
                  <a:pt x="532309" y="191"/>
                  <a:pt x="533547" y="667"/>
                </a:cubicBezTo>
                <a:cubicBezTo>
                  <a:pt x="559931" y="9716"/>
                  <a:pt x="580315" y="18193"/>
                  <a:pt x="597841" y="27241"/>
                </a:cubicBezTo>
                <a:cubicBezTo>
                  <a:pt x="601841" y="29337"/>
                  <a:pt x="604318" y="33528"/>
                  <a:pt x="604223" y="38005"/>
                </a:cubicBezTo>
                <a:cubicBezTo>
                  <a:pt x="603842" y="58674"/>
                  <a:pt x="603080" y="79629"/>
                  <a:pt x="602222" y="100775"/>
                </a:cubicBezTo>
                <a:cubicBezTo>
                  <a:pt x="601746" y="114300"/>
                  <a:pt x="601175" y="127921"/>
                  <a:pt x="600794" y="141542"/>
                </a:cubicBezTo>
                <a:cubicBezTo>
                  <a:pt x="600698" y="143637"/>
                  <a:pt x="600508" y="145923"/>
                  <a:pt x="600317" y="148209"/>
                </a:cubicBezTo>
                <a:cubicBezTo>
                  <a:pt x="600222" y="149066"/>
                  <a:pt x="600127" y="150209"/>
                  <a:pt x="600032" y="151162"/>
                </a:cubicBezTo>
                <a:cubicBezTo>
                  <a:pt x="602508" y="153353"/>
                  <a:pt x="606890" y="156686"/>
                  <a:pt x="609080" y="158210"/>
                </a:cubicBezTo>
                <a:cubicBezTo>
                  <a:pt x="611081" y="159639"/>
                  <a:pt x="612605" y="160877"/>
                  <a:pt x="613557" y="161639"/>
                </a:cubicBezTo>
                <a:cubicBezTo>
                  <a:pt x="631274" y="176879"/>
                  <a:pt x="645180" y="191167"/>
                  <a:pt x="658134" y="207550"/>
                </a:cubicBezTo>
                <a:cubicBezTo>
                  <a:pt x="674708" y="206978"/>
                  <a:pt x="691091" y="206121"/>
                  <a:pt x="707474" y="205359"/>
                </a:cubicBezTo>
                <a:cubicBezTo>
                  <a:pt x="727952" y="204406"/>
                  <a:pt x="749193" y="203359"/>
                  <a:pt x="770529" y="202692"/>
                </a:cubicBezTo>
                <a:cubicBezTo>
                  <a:pt x="775292" y="202597"/>
                  <a:pt x="779197" y="204978"/>
                  <a:pt x="781388" y="208979"/>
                </a:cubicBezTo>
                <a:cubicBezTo>
                  <a:pt x="792341" y="229553"/>
                  <a:pt x="801009" y="251841"/>
                  <a:pt x="808629" y="272987"/>
                </a:cubicBezTo>
                <a:cubicBezTo>
                  <a:pt x="809105" y="274320"/>
                  <a:pt x="809296" y="275654"/>
                  <a:pt x="809296" y="277082"/>
                </a:cubicBezTo>
                <a:cubicBezTo>
                  <a:pt x="809296" y="280321"/>
                  <a:pt x="807962" y="284607"/>
                  <a:pt x="805581" y="286893"/>
                </a:cubicBezTo>
                <a:cubicBezTo>
                  <a:pt x="795294" y="296513"/>
                  <a:pt x="784912" y="306134"/>
                  <a:pt x="774625" y="315754"/>
                </a:cubicBezTo>
                <a:cubicBezTo>
                  <a:pt x="757670" y="331470"/>
                  <a:pt x="740240" y="347663"/>
                  <a:pt x="723285" y="363950"/>
                </a:cubicBezTo>
                <a:cubicBezTo>
                  <a:pt x="726809" y="389192"/>
                  <a:pt x="727000" y="419672"/>
                  <a:pt x="723666" y="443770"/>
                </a:cubicBezTo>
                <a:cubicBezTo>
                  <a:pt x="742716" y="462439"/>
                  <a:pt x="763004" y="480632"/>
                  <a:pt x="782626" y="498158"/>
                </a:cubicBezTo>
                <a:cubicBezTo>
                  <a:pt x="790627" y="505301"/>
                  <a:pt x="798628" y="512540"/>
                  <a:pt x="806629" y="519684"/>
                </a:cubicBezTo>
                <a:cubicBezTo>
                  <a:pt x="809105" y="521970"/>
                  <a:pt x="810534" y="525113"/>
                  <a:pt x="810534" y="528447"/>
                </a:cubicBezTo>
                <a:cubicBezTo>
                  <a:pt x="810534" y="529876"/>
                  <a:pt x="810344" y="532924"/>
                  <a:pt x="809772" y="534257"/>
                </a:cubicBezTo>
                <a:lnTo>
                  <a:pt x="808343" y="538067"/>
                </a:lnTo>
                <a:cubicBezTo>
                  <a:pt x="800819" y="558737"/>
                  <a:pt x="793008" y="580073"/>
                  <a:pt x="782340" y="598837"/>
                </a:cubicBezTo>
                <a:cubicBezTo>
                  <a:pt x="780149" y="602742"/>
                  <a:pt x="775958" y="605123"/>
                  <a:pt x="771482" y="604838"/>
                </a:cubicBezTo>
                <a:cubicBezTo>
                  <a:pt x="753194" y="603980"/>
                  <a:pt x="717380" y="603218"/>
                  <a:pt x="692138" y="603028"/>
                </a:cubicBezTo>
                <a:lnTo>
                  <a:pt x="714046" y="624364"/>
                </a:lnTo>
                <a:cubicBezTo>
                  <a:pt x="758528" y="608933"/>
                  <a:pt x="807296" y="619030"/>
                  <a:pt x="840062" y="651034"/>
                </a:cubicBezTo>
                <a:cubicBezTo>
                  <a:pt x="872637" y="682752"/>
                  <a:pt x="884258" y="730472"/>
                  <a:pt x="870446" y="775526"/>
                </a:cubicBezTo>
                <a:cubicBezTo>
                  <a:pt x="869208" y="779526"/>
                  <a:pt x="866065" y="782574"/>
                  <a:pt x="861969" y="783527"/>
                </a:cubicBezTo>
                <a:cubicBezTo>
                  <a:pt x="857969" y="784574"/>
                  <a:pt x="853682" y="783431"/>
                  <a:pt x="850730" y="780479"/>
                </a:cubicBezTo>
                <a:lnTo>
                  <a:pt x="804152" y="735140"/>
                </a:lnTo>
                <a:lnTo>
                  <a:pt x="750527" y="743426"/>
                </a:lnTo>
                <a:lnTo>
                  <a:pt x="743764" y="797243"/>
                </a:lnTo>
                <a:lnTo>
                  <a:pt x="790341" y="842582"/>
                </a:lnTo>
                <a:cubicBezTo>
                  <a:pt x="793294" y="845439"/>
                  <a:pt x="794532" y="849725"/>
                  <a:pt x="793675" y="853726"/>
                </a:cubicBezTo>
                <a:cubicBezTo>
                  <a:pt x="792722" y="857726"/>
                  <a:pt x="789770" y="861060"/>
                  <a:pt x="785864" y="862394"/>
                </a:cubicBezTo>
                <a:cubicBezTo>
                  <a:pt x="772148" y="867061"/>
                  <a:pt x="758242" y="869252"/>
                  <a:pt x="744621" y="869252"/>
                </a:cubicBezTo>
                <a:close/>
                <a:moveTo>
                  <a:pt x="441440" y="496919"/>
                </a:moveTo>
                <a:cubicBezTo>
                  <a:pt x="444584" y="496919"/>
                  <a:pt x="447727" y="497967"/>
                  <a:pt x="450013" y="500158"/>
                </a:cubicBezTo>
                <a:lnTo>
                  <a:pt x="652800" y="697611"/>
                </a:lnTo>
                <a:cubicBezTo>
                  <a:pt x="656229" y="700945"/>
                  <a:pt x="657372" y="705993"/>
                  <a:pt x="655562" y="710470"/>
                </a:cubicBezTo>
                <a:cubicBezTo>
                  <a:pt x="640608" y="748760"/>
                  <a:pt x="648990" y="791147"/>
                  <a:pt x="677089" y="818388"/>
                </a:cubicBezTo>
                <a:cubicBezTo>
                  <a:pt x="698425" y="839153"/>
                  <a:pt x="728238" y="848487"/>
                  <a:pt x="758147" y="844582"/>
                </a:cubicBezTo>
                <a:lnTo>
                  <a:pt x="722809" y="810197"/>
                </a:lnTo>
                <a:cubicBezTo>
                  <a:pt x="720142" y="807625"/>
                  <a:pt x="718808" y="803910"/>
                  <a:pt x="719285" y="800195"/>
                </a:cubicBezTo>
                <a:lnTo>
                  <a:pt x="727952" y="731520"/>
                </a:lnTo>
                <a:cubicBezTo>
                  <a:pt x="728619" y="726281"/>
                  <a:pt x="732715" y="722090"/>
                  <a:pt x="737954" y="721233"/>
                </a:cubicBezTo>
                <a:lnTo>
                  <a:pt x="806343" y="710756"/>
                </a:lnTo>
                <a:cubicBezTo>
                  <a:pt x="810058" y="710184"/>
                  <a:pt x="813773" y="711422"/>
                  <a:pt x="816440" y="713994"/>
                </a:cubicBezTo>
                <a:lnTo>
                  <a:pt x="851682" y="748379"/>
                </a:lnTo>
                <a:cubicBezTo>
                  <a:pt x="854825" y="718376"/>
                  <a:pt x="844729" y="688943"/>
                  <a:pt x="823393" y="668084"/>
                </a:cubicBezTo>
                <a:cubicBezTo>
                  <a:pt x="795580" y="641033"/>
                  <a:pt x="753289" y="633603"/>
                  <a:pt x="715665" y="649224"/>
                </a:cubicBezTo>
                <a:cubicBezTo>
                  <a:pt x="711284" y="651034"/>
                  <a:pt x="706235" y="650081"/>
                  <a:pt x="702806" y="646748"/>
                </a:cubicBezTo>
                <a:lnTo>
                  <a:pt x="499733" y="449009"/>
                </a:lnTo>
                <a:cubicBezTo>
                  <a:pt x="496304" y="445675"/>
                  <a:pt x="495257" y="440626"/>
                  <a:pt x="496971" y="436150"/>
                </a:cubicBezTo>
                <a:cubicBezTo>
                  <a:pt x="511735" y="397955"/>
                  <a:pt x="503258" y="355759"/>
                  <a:pt x="475349" y="328613"/>
                </a:cubicBezTo>
                <a:cubicBezTo>
                  <a:pt x="464300" y="317849"/>
                  <a:pt x="450775" y="310134"/>
                  <a:pt x="435249" y="305657"/>
                </a:cubicBezTo>
                <a:cubicBezTo>
                  <a:pt x="421628" y="301847"/>
                  <a:pt x="407912" y="300800"/>
                  <a:pt x="394387" y="302514"/>
                </a:cubicBezTo>
                <a:lnTo>
                  <a:pt x="429629" y="336804"/>
                </a:lnTo>
                <a:cubicBezTo>
                  <a:pt x="432296" y="339376"/>
                  <a:pt x="433630" y="343091"/>
                  <a:pt x="433154" y="346805"/>
                </a:cubicBezTo>
                <a:lnTo>
                  <a:pt x="424486" y="415481"/>
                </a:lnTo>
                <a:cubicBezTo>
                  <a:pt x="423819" y="420719"/>
                  <a:pt x="419723" y="424910"/>
                  <a:pt x="414485" y="425768"/>
                </a:cubicBezTo>
                <a:lnTo>
                  <a:pt x="346095" y="436245"/>
                </a:lnTo>
                <a:cubicBezTo>
                  <a:pt x="342380" y="436817"/>
                  <a:pt x="338666" y="435578"/>
                  <a:pt x="335999" y="433007"/>
                </a:cubicBezTo>
                <a:lnTo>
                  <a:pt x="300756" y="398621"/>
                </a:lnTo>
                <a:cubicBezTo>
                  <a:pt x="297613" y="428625"/>
                  <a:pt x="307709" y="458057"/>
                  <a:pt x="329045" y="478917"/>
                </a:cubicBezTo>
                <a:cubicBezTo>
                  <a:pt x="356192" y="505301"/>
                  <a:pt x="396292" y="512921"/>
                  <a:pt x="433630" y="498824"/>
                </a:cubicBezTo>
                <a:cubicBezTo>
                  <a:pt x="433820" y="498729"/>
                  <a:pt x="434392" y="498539"/>
                  <a:pt x="434582" y="498443"/>
                </a:cubicBezTo>
                <a:cubicBezTo>
                  <a:pt x="435059" y="498253"/>
                  <a:pt x="435725" y="498062"/>
                  <a:pt x="436487" y="497776"/>
                </a:cubicBezTo>
                <a:cubicBezTo>
                  <a:pt x="438011" y="497300"/>
                  <a:pt x="439726" y="496919"/>
                  <a:pt x="441440" y="496919"/>
                </a:cubicBezTo>
                <a:close/>
                <a:moveTo>
                  <a:pt x="229509" y="765238"/>
                </a:moveTo>
                <a:cubicBezTo>
                  <a:pt x="238844" y="770287"/>
                  <a:pt x="251321" y="775716"/>
                  <a:pt x="267514" y="781907"/>
                </a:cubicBezTo>
                <a:cubicBezTo>
                  <a:pt x="268657" y="782384"/>
                  <a:pt x="270181" y="782955"/>
                  <a:pt x="271800" y="783622"/>
                </a:cubicBezTo>
                <a:cubicBezTo>
                  <a:pt x="273419" y="784288"/>
                  <a:pt x="275896" y="785336"/>
                  <a:pt x="277801" y="786003"/>
                </a:cubicBezTo>
                <a:cubicBezTo>
                  <a:pt x="280849" y="783146"/>
                  <a:pt x="285516" y="777050"/>
                  <a:pt x="287516" y="774478"/>
                </a:cubicBezTo>
                <a:cubicBezTo>
                  <a:pt x="289231" y="772192"/>
                  <a:pt x="290755" y="770382"/>
                  <a:pt x="291707" y="769239"/>
                </a:cubicBezTo>
                <a:cubicBezTo>
                  <a:pt x="300089" y="760000"/>
                  <a:pt x="308281" y="751332"/>
                  <a:pt x="316568" y="742569"/>
                </a:cubicBezTo>
                <a:cubicBezTo>
                  <a:pt x="325235" y="733425"/>
                  <a:pt x="333903" y="724186"/>
                  <a:pt x="342952" y="714280"/>
                </a:cubicBezTo>
                <a:cubicBezTo>
                  <a:pt x="343619" y="713518"/>
                  <a:pt x="344476" y="712470"/>
                  <a:pt x="345333" y="711327"/>
                </a:cubicBezTo>
                <a:cubicBezTo>
                  <a:pt x="349143" y="706469"/>
                  <a:pt x="352953" y="701421"/>
                  <a:pt x="359240" y="699992"/>
                </a:cubicBezTo>
                <a:cubicBezTo>
                  <a:pt x="364097" y="698754"/>
                  <a:pt x="370193" y="699707"/>
                  <a:pt x="377337" y="700850"/>
                </a:cubicBezTo>
                <a:cubicBezTo>
                  <a:pt x="379909" y="701231"/>
                  <a:pt x="382576" y="701707"/>
                  <a:pt x="384767" y="701897"/>
                </a:cubicBezTo>
                <a:cubicBezTo>
                  <a:pt x="400388" y="703040"/>
                  <a:pt x="411532" y="702945"/>
                  <a:pt x="427439" y="701707"/>
                </a:cubicBezTo>
                <a:cubicBezTo>
                  <a:pt x="429820" y="701516"/>
                  <a:pt x="432392" y="701040"/>
                  <a:pt x="434868" y="700564"/>
                </a:cubicBezTo>
                <a:cubicBezTo>
                  <a:pt x="440393" y="699611"/>
                  <a:pt x="446108" y="698563"/>
                  <a:pt x="451442" y="699421"/>
                </a:cubicBezTo>
                <a:cubicBezTo>
                  <a:pt x="460014" y="700659"/>
                  <a:pt x="467063" y="708660"/>
                  <a:pt x="476207" y="719995"/>
                </a:cubicBezTo>
                <a:cubicBezTo>
                  <a:pt x="477635" y="721805"/>
                  <a:pt x="478874" y="723329"/>
                  <a:pt x="479731" y="724186"/>
                </a:cubicBezTo>
                <a:cubicBezTo>
                  <a:pt x="499162" y="744950"/>
                  <a:pt x="517069" y="763905"/>
                  <a:pt x="536119" y="784098"/>
                </a:cubicBezTo>
                <a:cubicBezTo>
                  <a:pt x="553454" y="777716"/>
                  <a:pt x="569171" y="771144"/>
                  <a:pt x="583744" y="764096"/>
                </a:cubicBezTo>
                <a:cubicBezTo>
                  <a:pt x="582696" y="732377"/>
                  <a:pt x="581553" y="698087"/>
                  <a:pt x="580315" y="665512"/>
                </a:cubicBezTo>
                <a:cubicBezTo>
                  <a:pt x="580220" y="663797"/>
                  <a:pt x="580505" y="662273"/>
                  <a:pt x="581077" y="660749"/>
                </a:cubicBezTo>
                <a:lnTo>
                  <a:pt x="532499" y="613410"/>
                </a:lnTo>
                <a:cubicBezTo>
                  <a:pt x="532309" y="613505"/>
                  <a:pt x="532118" y="613696"/>
                  <a:pt x="531928" y="613791"/>
                </a:cubicBezTo>
                <a:cubicBezTo>
                  <a:pt x="493923" y="636937"/>
                  <a:pt x="450108" y="649129"/>
                  <a:pt x="405436" y="649129"/>
                </a:cubicBezTo>
                <a:cubicBezTo>
                  <a:pt x="270848" y="649129"/>
                  <a:pt x="161405" y="539687"/>
                  <a:pt x="161405" y="405098"/>
                </a:cubicBezTo>
                <a:cubicBezTo>
                  <a:pt x="161405" y="270510"/>
                  <a:pt x="270848" y="161068"/>
                  <a:pt x="405436" y="161068"/>
                </a:cubicBezTo>
                <a:cubicBezTo>
                  <a:pt x="540024" y="161068"/>
                  <a:pt x="649466" y="270510"/>
                  <a:pt x="649466" y="405098"/>
                </a:cubicBezTo>
                <a:cubicBezTo>
                  <a:pt x="649466" y="448628"/>
                  <a:pt x="637846" y="491300"/>
                  <a:pt x="615938" y="528542"/>
                </a:cubicBezTo>
                <a:lnTo>
                  <a:pt x="667850" y="579120"/>
                </a:lnTo>
                <a:cubicBezTo>
                  <a:pt x="685471" y="578739"/>
                  <a:pt x="737287" y="579692"/>
                  <a:pt x="765290" y="580644"/>
                </a:cubicBezTo>
                <a:cubicBezTo>
                  <a:pt x="773006" y="565785"/>
                  <a:pt x="779292" y="548831"/>
                  <a:pt x="785293" y="532352"/>
                </a:cubicBezTo>
                <a:cubicBezTo>
                  <a:pt x="779197" y="526828"/>
                  <a:pt x="773006" y="521303"/>
                  <a:pt x="766910" y="515874"/>
                </a:cubicBezTo>
                <a:cubicBezTo>
                  <a:pt x="745574" y="496729"/>
                  <a:pt x="723476" y="477012"/>
                  <a:pt x="702806" y="456343"/>
                </a:cubicBezTo>
                <a:cubicBezTo>
                  <a:pt x="700044" y="453581"/>
                  <a:pt x="698806" y="449675"/>
                  <a:pt x="699473" y="445865"/>
                </a:cubicBezTo>
                <a:cubicBezTo>
                  <a:pt x="703664" y="421481"/>
                  <a:pt x="703473" y="387668"/>
                  <a:pt x="699092" y="361569"/>
                </a:cubicBezTo>
                <a:cubicBezTo>
                  <a:pt x="698425" y="357759"/>
                  <a:pt x="699758" y="353759"/>
                  <a:pt x="702521" y="351092"/>
                </a:cubicBezTo>
                <a:cubicBezTo>
                  <a:pt x="720999" y="333089"/>
                  <a:pt x="740144" y="315373"/>
                  <a:pt x="758623" y="298228"/>
                </a:cubicBezTo>
                <a:cubicBezTo>
                  <a:pt x="767100" y="290322"/>
                  <a:pt x="775577" y="282512"/>
                  <a:pt x="784055" y="274606"/>
                </a:cubicBezTo>
                <a:cubicBezTo>
                  <a:pt x="778149" y="258604"/>
                  <a:pt x="771672" y="242126"/>
                  <a:pt x="763957" y="226790"/>
                </a:cubicBezTo>
                <a:cubicBezTo>
                  <a:pt x="745383" y="227362"/>
                  <a:pt x="726809" y="228314"/>
                  <a:pt x="708902" y="229172"/>
                </a:cubicBezTo>
                <a:cubicBezTo>
                  <a:pt x="690424" y="230029"/>
                  <a:pt x="671850" y="230981"/>
                  <a:pt x="653086" y="231553"/>
                </a:cubicBezTo>
                <a:cubicBezTo>
                  <a:pt x="649276" y="231743"/>
                  <a:pt x="645561" y="229934"/>
                  <a:pt x="643180" y="226886"/>
                </a:cubicBezTo>
                <a:cubicBezTo>
                  <a:pt x="630035" y="209550"/>
                  <a:pt x="616605" y="195453"/>
                  <a:pt x="598317" y="179737"/>
                </a:cubicBezTo>
                <a:cubicBezTo>
                  <a:pt x="597746" y="179261"/>
                  <a:pt x="596507" y="178308"/>
                  <a:pt x="594983" y="177260"/>
                </a:cubicBezTo>
                <a:cubicBezTo>
                  <a:pt x="584315" y="169259"/>
                  <a:pt x="579077" y="164878"/>
                  <a:pt x="577267" y="159258"/>
                </a:cubicBezTo>
                <a:cubicBezTo>
                  <a:pt x="575838" y="155067"/>
                  <a:pt x="576314" y="150495"/>
                  <a:pt x="576886" y="145733"/>
                </a:cubicBezTo>
                <a:cubicBezTo>
                  <a:pt x="577076" y="144113"/>
                  <a:pt x="577267" y="142399"/>
                  <a:pt x="577267" y="140875"/>
                </a:cubicBezTo>
                <a:cubicBezTo>
                  <a:pt x="577648" y="127159"/>
                  <a:pt x="578219" y="113443"/>
                  <a:pt x="578696" y="99917"/>
                </a:cubicBezTo>
                <a:cubicBezTo>
                  <a:pt x="579362" y="81439"/>
                  <a:pt x="580124" y="63151"/>
                  <a:pt x="580505" y="45053"/>
                </a:cubicBezTo>
                <a:cubicBezTo>
                  <a:pt x="566980" y="38481"/>
                  <a:pt x="551454" y="32099"/>
                  <a:pt x="532499" y="25432"/>
                </a:cubicBezTo>
                <a:cubicBezTo>
                  <a:pt x="524117" y="34481"/>
                  <a:pt x="515926" y="43625"/>
                  <a:pt x="507639" y="52769"/>
                </a:cubicBezTo>
                <a:cubicBezTo>
                  <a:pt x="491161" y="70961"/>
                  <a:pt x="474206" y="89821"/>
                  <a:pt x="456680" y="107728"/>
                </a:cubicBezTo>
                <a:cubicBezTo>
                  <a:pt x="453918" y="110490"/>
                  <a:pt x="450013" y="111824"/>
                  <a:pt x="446203" y="111157"/>
                </a:cubicBezTo>
                <a:cubicBezTo>
                  <a:pt x="421628" y="106966"/>
                  <a:pt x="387529" y="107061"/>
                  <a:pt x="361430" y="111538"/>
                </a:cubicBezTo>
                <a:cubicBezTo>
                  <a:pt x="357525" y="112205"/>
                  <a:pt x="353525" y="110871"/>
                  <a:pt x="350762" y="108014"/>
                </a:cubicBezTo>
                <a:cubicBezTo>
                  <a:pt x="326188" y="82201"/>
                  <a:pt x="300661" y="54769"/>
                  <a:pt x="274753" y="26480"/>
                </a:cubicBezTo>
                <a:cubicBezTo>
                  <a:pt x="256465" y="33242"/>
                  <a:pt x="240653" y="39910"/>
                  <a:pt x="226652" y="46673"/>
                </a:cubicBezTo>
                <a:cubicBezTo>
                  <a:pt x="227604" y="69723"/>
                  <a:pt x="228938" y="93917"/>
                  <a:pt x="230176" y="117539"/>
                </a:cubicBezTo>
                <a:lnTo>
                  <a:pt x="230652" y="126587"/>
                </a:lnTo>
                <a:cubicBezTo>
                  <a:pt x="230747" y="128778"/>
                  <a:pt x="231033" y="131540"/>
                  <a:pt x="231319" y="134303"/>
                </a:cubicBezTo>
                <a:cubicBezTo>
                  <a:pt x="232176" y="142875"/>
                  <a:pt x="233129" y="151733"/>
                  <a:pt x="231605" y="158687"/>
                </a:cubicBezTo>
                <a:cubicBezTo>
                  <a:pt x="230176" y="165640"/>
                  <a:pt x="223889" y="170783"/>
                  <a:pt x="214650" y="177737"/>
                </a:cubicBezTo>
                <a:cubicBezTo>
                  <a:pt x="213031" y="178975"/>
                  <a:pt x="211602" y="180023"/>
                  <a:pt x="210554" y="180880"/>
                </a:cubicBezTo>
                <a:cubicBezTo>
                  <a:pt x="195505" y="193834"/>
                  <a:pt x="185218" y="204597"/>
                  <a:pt x="172645" y="220790"/>
                </a:cubicBezTo>
                <a:lnTo>
                  <a:pt x="171692" y="221933"/>
                </a:lnTo>
                <a:cubicBezTo>
                  <a:pt x="167216" y="227743"/>
                  <a:pt x="163882" y="231743"/>
                  <a:pt x="158834" y="233267"/>
                </a:cubicBezTo>
                <a:cubicBezTo>
                  <a:pt x="153214" y="234887"/>
                  <a:pt x="145213" y="234410"/>
                  <a:pt x="133688" y="233363"/>
                </a:cubicBezTo>
                <a:cubicBezTo>
                  <a:pt x="130449" y="233077"/>
                  <a:pt x="127496" y="232791"/>
                  <a:pt x="125591" y="232791"/>
                </a:cubicBezTo>
                <a:cubicBezTo>
                  <a:pt x="112733" y="232505"/>
                  <a:pt x="100064" y="231934"/>
                  <a:pt x="87396" y="231362"/>
                </a:cubicBezTo>
                <a:cubicBezTo>
                  <a:pt x="73585" y="230791"/>
                  <a:pt x="59393" y="230219"/>
                  <a:pt x="45391" y="229934"/>
                </a:cubicBezTo>
                <a:cubicBezTo>
                  <a:pt x="37390" y="244507"/>
                  <a:pt x="31199" y="261556"/>
                  <a:pt x="25388" y="278416"/>
                </a:cubicBezTo>
                <a:cubicBezTo>
                  <a:pt x="26531" y="279559"/>
                  <a:pt x="27770" y="280702"/>
                  <a:pt x="28817" y="281654"/>
                </a:cubicBezTo>
                <a:lnTo>
                  <a:pt x="29579" y="282321"/>
                </a:lnTo>
                <a:cubicBezTo>
                  <a:pt x="48820" y="299561"/>
                  <a:pt x="67679" y="316706"/>
                  <a:pt x="87491" y="334804"/>
                </a:cubicBezTo>
                <a:lnTo>
                  <a:pt x="96350" y="342900"/>
                </a:lnTo>
                <a:cubicBezTo>
                  <a:pt x="97302" y="343757"/>
                  <a:pt x="98350" y="344615"/>
                  <a:pt x="99398" y="345472"/>
                </a:cubicBezTo>
                <a:cubicBezTo>
                  <a:pt x="104255" y="349377"/>
                  <a:pt x="109208" y="353473"/>
                  <a:pt x="110637" y="359664"/>
                </a:cubicBezTo>
                <a:cubicBezTo>
                  <a:pt x="111875" y="365093"/>
                  <a:pt x="110828" y="371380"/>
                  <a:pt x="109780" y="377952"/>
                </a:cubicBezTo>
                <a:cubicBezTo>
                  <a:pt x="109399" y="380524"/>
                  <a:pt x="108923" y="383000"/>
                  <a:pt x="108732" y="385191"/>
                </a:cubicBezTo>
                <a:cubicBezTo>
                  <a:pt x="107684" y="400336"/>
                  <a:pt x="107780" y="413195"/>
                  <a:pt x="108923" y="427958"/>
                </a:cubicBezTo>
                <a:cubicBezTo>
                  <a:pt x="109113" y="430054"/>
                  <a:pt x="109589" y="432530"/>
                  <a:pt x="109970" y="434912"/>
                </a:cubicBezTo>
                <a:cubicBezTo>
                  <a:pt x="111018" y="440626"/>
                  <a:pt x="112066" y="446627"/>
                  <a:pt x="111113" y="452057"/>
                </a:cubicBezTo>
                <a:cubicBezTo>
                  <a:pt x="109970" y="458915"/>
                  <a:pt x="104446" y="463772"/>
                  <a:pt x="99588" y="468059"/>
                </a:cubicBezTo>
                <a:lnTo>
                  <a:pt x="97493" y="469964"/>
                </a:lnTo>
                <a:cubicBezTo>
                  <a:pt x="88539" y="478441"/>
                  <a:pt x="79490" y="486728"/>
                  <a:pt x="70442" y="494919"/>
                </a:cubicBezTo>
                <a:cubicBezTo>
                  <a:pt x="55773" y="508349"/>
                  <a:pt x="40628" y="522256"/>
                  <a:pt x="26531" y="536353"/>
                </a:cubicBezTo>
                <a:cubicBezTo>
                  <a:pt x="32056" y="552545"/>
                  <a:pt x="38628" y="568262"/>
                  <a:pt x="46629" y="583978"/>
                </a:cubicBezTo>
                <a:cubicBezTo>
                  <a:pt x="77871" y="582644"/>
                  <a:pt x="109304" y="581025"/>
                  <a:pt x="141117" y="579406"/>
                </a:cubicBezTo>
                <a:cubicBezTo>
                  <a:pt x="142451" y="579311"/>
                  <a:pt x="143879" y="579215"/>
                  <a:pt x="145403" y="579025"/>
                </a:cubicBezTo>
                <a:cubicBezTo>
                  <a:pt x="150356" y="578549"/>
                  <a:pt x="155119" y="578072"/>
                  <a:pt x="159024" y="579120"/>
                </a:cubicBezTo>
                <a:cubicBezTo>
                  <a:pt x="166644" y="580930"/>
                  <a:pt x="171788" y="588264"/>
                  <a:pt x="176836" y="595313"/>
                </a:cubicBezTo>
                <a:cubicBezTo>
                  <a:pt x="178169" y="597122"/>
                  <a:pt x="179312" y="598932"/>
                  <a:pt x="180455" y="600266"/>
                </a:cubicBezTo>
                <a:cubicBezTo>
                  <a:pt x="194933" y="617030"/>
                  <a:pt x="209697" y="629507"/>
                  <a:pt x="228842" y="645414"/>
                </a:cubicBezTo>
                <a:cubicBezTo>
                  <a:pt x="231605" y="647700"/>
                  <a:pt x="233224" y="651224"/>
                  <a:pt x="233129" y="654844"/>
                </a:cubicBezTo>
                <a:cubicBezTo>
                  <a:pt x="232557" y="682847"/>
                  <a:pt x="231509" y="710756"/>
                  <a:pt x="230462" y="737807"/>
                </a:cubicBezTo>
                <a:cubicBezTo>
                  <a:pt x="230271" y="746951"/>
                  <a:pt x="229890" y="756095"/>
                  <a:pt x="229509" y="765238"/>
                </a:cubicBezTo>
                <a:close/>
                <a:moveTo>
                  <a:pt x="447822" y="722948"/>
                </a:moveTo>
                <a:cubicBezTo>
                  <a:pt x="447917" y="722948"/>
                  <a:pt x="447917" y="722948"/>
                  <a:pt x="447822" y="722948"/>
                </a:cubicBezTo>
                <a:cubicBezTo>
                  <a:pt x="447917" y="722948"/>
                  <a:pt x="447917" y="722948"/>
                  <a:pt x="447822" y="722948"/>
                </a:cubicBezTo>
                <a:close/>
                <a:moveTo>
                  <a:pt x="405150" y="185071"/>
                </a:moveTo>
                <a:cubicBezTo>
                  <a:pt x="283706" y="185071"/>
                  <a:pt x="184932" y="283845"/>
                  <a:pt x="184932" y="405289"/>
                </a:cubicBezTo>
                <a:cubicBezTo>
                  <a:pt x="184932" y="526733"/>
                  <a:pt x="283802" y="625412"/>
                  <a:pt x="405150" y="625412"/>
                </a:cubicBezTo>
                <a:cubicBezTo>
                  <a:pt x="443631" y="625412"/>
                  <a:pt x="481350" y="615410"/>
                  <a:pt x="514592" y="596360"/>
                </a:cubicBezTo>
                <a:lnTo>
                  <a:pt x="438583" y="522446"/>
                </a:lnTo>
                <a:cubicBezTo>
                  <a:pt x="393625" y="538258"/>
                  <a:pt x="345333" y="528352"/>
                  <a:pt x="312281" y="496157"/>
                </a:cubicBezTo>
                <a:cubicBezTo>
                  <a:pt x="279706" y="464439"/>
                  <a:pt x="268085" y="416719"/>
                  <a:pt x="281897" y="371666"/>
                </a:cubicBezTo>
                <a:cubicBezTo>
                  <a:pt x="283135" y="367665"/>
                  <a:pt x="286278" y="364617"/>
                  <a:pt x="290374" y="363665"/>
                </a:cubicBezTo>
                <a:cubicBezTo>
                  <a:pt x="294374" y="362617"/>
                  <a:pt x="298661" y="363760"/>
                  <a:pt x="301613" y="366713"/>
                </a:cubicBezTo>
                <a:lnTo>
                  <a:pt x="348191" y="412051"/>
                </a:lnTo>
                <a:lnTo>
                  <a:pt x="401816" y="403765"/>
                </a:lnTo>
                <a:lnTo>
                  <a:pt x="408579" y="349949"/>
                </a:lnTo>
                <a:lnTo>
                  <a:pt x="362002" y="304610"/>
                </a:lnTo>
                <a:cubicBezTo>
                  <a:pt x="359049" y="301752"/>
                  <a:pt x="357811" y="297466"/>
                  <a:pt x="358668" y="293465"/>
                </a:cubicBezTo>
                <a:cubicBezTo>
                  <a:pt x="359621" y="289465"/>
                  <a:pt x="362573" y="286131"/>
                  <a:pt x="366479" y="284798"/>
                </a:cubicBezTo>
                <a:cubicBezTo>
                  <a:pt x="390672" y="276606"/>
                  <a:pt x="416294" y="275939"/>
                  <a:pt x="440774" y="282797"/>
                </a:cubicBezTo>
                <a:cubicBezTo>
                  <a:pt x="460967" y="288608"/>
                  <a:pt x="477826" y="298228"/>
                  <a:pt x="491732" y="311753"/>
                </a:cubicBezTo>
                <a:cubicBezTo>
                  <a:pt x="524689" y="343853"/>
                  <a:pt x="536024" y="392430"/>
                  <a:pt x="521641" y="437483"/>
                </a:cubicBezTo>
                <a:lnTo>
                  <a:pt x="597936" y="511683"/>
                </a:lnTo>
                <a:cubicBezTo>
                  <a:pt x="615843" y="479298"/>
                  <a:pt x="625273" y="442722"/>
                  <a:pt x="625273" y="405384"/>
                </a:cubicBezTo>
                <a:cubicBezTo>
                  <a:pt x="625368" y="283845"/>
                  <a:pt x="526594" y="185071"/>
                  <a:pt x="405150" y="185071"/>
                </a:cubicBezTo>
                <a:close/>
                <a:moveTo>
                  <a:pt x="208078" y="153829"/>
                </a:moveTo>
                <a:cubicBezTo>
                  <a:pt x="208078" y="153829"/>
                  <a:pt x="208078" y="153829"/>
                  <a:pt x="208078" y="153829"/>
                </a:cubicBezTo>
                <a:cubicBezTo>
                  <a:pt x="208078" y="153829"/>
                  <a:pt x="208078" y="153829"/>
                  <a:pt x="208078" y="153829"/>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77197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E84DC-92B7-D69D-E8B5-59EA0CBD962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003F9D-E281-F78A-581E-2EC0FDE7CD9B}"/>
              </a:ext>
            </a:extLst>
          </p:cNvPr>
          <p:cNvSpPr>
            <a:spLocks noGrp="1"/>
          </p:cNvSpPr>
          <p:nvPr>
            <p:ph type="title"/>
          </p:nvPr>
        </p:nvSpPr>
        <p:spPr/>
        <p:txBody>
          <a:bodyPr/>
          <a:lstStyle/>
          <a:p>
            <a:endParaRPr lang="en-US"/>
          </a:p>
        </p:txBody>
      </p:sp>
      <p:pic>
        <p:nvPicPr>
          <p:cNvPr id="4" name="Monitor to PM Schedule">
            <a:hlinkClick r:id="" action="ppaction://media"/>
            <a:extLst>
              <a:ext uri="{FF2B5EF4-FFF2-40B4-BE49-F238E27FC236}">
                <a16:creationId xmlns:a16="http://schemas.microsoft.com/office/drawing/2014/main" id="{975AF598-51A7-0A13-A0A5-41D0FD661770}"/>
              </a:ext>
            </a:extLst>
          </p:cNvPr>
          <p:cNvPicPr>
            <a:picLocks noGrp="1" noChangeAspect="1"/>
          </p:cNvPicPr>
          <p:nvPr>
            <p:ph sz="quarter" idx="21"/>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1"/>
          </a:xfrm>
        </p:spPr>
      </p:pic>
    </p:spTree>
    <p:extLst>
      <p:ext uri="{BB962C8B-B14F-4D97-AF65-F5344CB8AC3E}">
        <p14:creationId xmlns:p14="http://schemas.microsoft.com/office/powerpoint/2010/main" val="50582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visory to Create WO short">
            <a:hlinkClick r:id="" action="ppaction://media"/>
            <a:extLst>
              <a:ext uri="{FF2B5EF4-FFF2-40B4-BE49-F238E27FC236}">
                <a16:creationId xmlns:a16="http://schemas.microsoft.com/office/drawing/2014/main" id="{A8251F40-B313-141B-6D09-3CE942F55E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4509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form WO Schedule final">
            <a:hlinkClick r:id="" action="ppaction://media"/>
            <a:extLst>
              <a:ext uri="{FF2B5EF4-FFF2-40B4-BE49-F238E27FC236}">
                <a16:creationId xmlns:a16="http://schemas.microsoft.com/office/drawing/2014/main" id="{846DDA42-9F56-9344-192C-C03BE60C33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136"/>
            <a:ext cx="12192000" cy="5791728"/>
          </a:xfrm>
          <a:prstGeom prst="rect">
            <a:avLst/>
          </a:prstGeom>
        </p:spPr>
      </p:pic>
    </p:spTree>
    <p:extLst>
      <p:ext uri="{BB962C8B-B14F-4D97-AF65-F5344CB8AC3E}">
        <p14:creationId xmlns:p14="http://schemas.microsoft.com/office/powerpoint/2010/main" val="255947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A298-8E50-7A8A-E892-08079BBA398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A7CBCA7-C5A1-8DEF-9441-9D585F44234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itichem">
            <a:hlinkClick r:id="" action="ppaction://media"/>
            <a:extLst>
              <a:ext uri="{FF2B5EF4-FFF2-40B4-BE49-F238E27FC236}">
                <a16:creationId xmlns:a16="http://schemas.microsoft.com/office/drawing/2014/main" id="{3ED15AD6-A93B-8C87-0A91-778D567532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136"/>
            <a:ext cx="12192000" cy="5791728"/>
          </a:xfrm>
          <a:prstGeom prst="rect">
            <a:avLst/>
          </a:prstGeom>
        </p:spPr>
      </p:pic>
    </p:spTree>
    <p:extLst>
      <p:ext uri="{BB962C8B-B14F-4D97-AF65-F5344CB8AC3E}">
        <p14:creationId xmlns:p14="http://schemas.microsoft.com/office/powerpoint/2010/main" val="14699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5E3A8-E394-D0E3-6F5B-8D4C25A44CA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B2ED218-21F7-89CC-4BC5-50BD6B2E37C2}"/>
              </a:ext>
            </a:extLst>
          </p:cNvPr>
          <p:cNvSpPr/>
          <p:nvPr/>
        </p:nvSpPr>
        <p:spPr>
          <a:xfrm>
            <a:off x="2824681" y="950614"/>
            <a:ext cx="6980222" cy="4807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electronics, dark, display&#10;&#10;Description automatically generated">
            <a:extLst>
              <a:ext uri="{FF2B5EF4-FFF2-40B4-BE49-F238E27FC236}">
                <a16:creationId xmlns:a16="http://schemas.microsoft.com/office/drawing/2014/main" id="{A4994D48-9EF8-2655-1812-ADD320EC70E8}"/>
              </a:ext>
            </a:extLst>
          </p:cNvPr>
          <p:cNvPicPr>
            <a:picLocks noChangeAspect="1"/>
          </p:cNvPicPr>
          <p:nvPr/>
        </p:nvPicPr>
        <p:blipFill>
          <a:blip r:embed="rId5"/>
          <a:stretch>
            <a:fillRect/>
          </a:stretch>
        </p:blipFill>
        <p:spPr>
          <a:xfrm>
            <a:off x="476816" y="487680"/>
            <a:ext cx="11715184" cy="6145396"/>
          </a:xfrm>
          <a:prstGeom prst="rect">
            <a:avLst/>
          </a:prstGeom>
        </p:spPr>
      </p:pic>
      <p:pic>
        <p:nvPicPr>
          <p:cNvPr id="8" name="Inform Digital Work">
            <a:hlinkClick r:id="" action="ppaction://media"/>
            <a:extLst>
              <a:ext uri="{FF2B5EF4-FFF2-40B4-BE49-F238E27FC236}">
                <a16:creationId xmlns:a16="http://schemas.microsoft.com/office/drawing/2014/main" id="{51DEBBCB-F154-E2C6-3D1C-D6053A5ED70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2721" b="5449"/>
          <a:stretch/>
        </p:blipFill>
        <p:spPr>
          <a:xfrm>
            <a:off x="2478607" y="759757"/>
            <a:ext cx="7768698" cy="5128406"/>
          </a:xfrm>
          <a:prstGeom prst="rect">
            <a:avLst/>
          </a:prstGeom>
        </p:spPr>
      </p:pic>
    </p:spTree>
    <p:extLst>
      <p:ext uri="{BB962C8B-B14F-4D97-AF65-F5344CB8AC3E}">
        <p14:creationId xmlns:p14="http://schemas.microsoft.com/office/powerpoint/2010/main" val="267001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6E2A0-2466-A15A-C9A5-6DE006E89B5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F614698-1B48-5575-8C54-5C1A41CD561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CA final">
            <a:hlinkClick r:id="" action="ppaction://media"/>
            <a:extLst>
              <a:ext uri="{FF2B5EF4-FFF2-40B4-BE49-F238E27FC236}">
                <a16:creationId xmlns:a16="http://schemas.microsoft.com/office/drawing/2014/main" id="{E11C0A3D-5135-35A9-1AD6-E24D631A63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136"/>
            <a:ext cx="12192000" cy="5791728"/>
          </a:xfrm>
          <a:prstGeom prst="rect">
            <a:avLst/>
          </a:prstGeom>
        </p:spPr>
      </p:pic>
    </p:spTree>
    <p:extLst>
      <p:ext uri="{BB962C8B-B14F-4D97-AF65-F5344CB8AC3E}">
        <p14:creationId xmlns:p14="http://schemas.microsoft.com/office/powerpoint/2010/main" val="208524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FA580-6B71-827F-C947-8FEEEA3C637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1A2108D-27C8-1C55-BF45-8F2CB19D05DF}"/>
              </a:ext>
            </a:extLst>
          </p:cNvPr>
          <p:cNvSpPr>
            <a:spLocks noGrp="1"/>
          </p:cNvSpPr>
          <p:nvPr>
            <p:ph type="body" sz="quarter" idx="20"/>
          </p:nvPr>
        </p:nvSpPr>
        <p:spPr>
          <a:xfrm>
            <a:off x="609601" y="1019833"/>
            <a:ext cx="10972800" cy="369332"/>
          </a:xfrm>
        </p:spPr>
        <p:txBody>
          <a:bodyPr/>
          <a:lstStyle/>
          <a:p>
            <a:r>
              <a:rPr lang="en-US">
                <a:latin typeface="Arial"/>
                <a:cs typeface="Arial"/>
              </a:rPr>
              <a:t>Key Takeaways</a:t>
            </a:r>
            <a:endParaRPr lang="en-US"/>
          </a:p>
        </p:txBody>
      </p:sp>
      <p:sp>
        <p:nvSpPr>
          <p:cNvPr id="5" name="Title 4">
            <a:extLst>
              <a:ext uri="{FF2B5EF4-FFF2-40B4-BE49-F238E27FC236}">
                <a16:creationId xmlns:a16="http://schemas.microsoft.com/office/drawing/2014/main" id="{38D60563-5EFD-CC0F-505A-D8CF5A3F0652}"/>
              </a:ext>
            </a:extLst>
          </p:cNvPr>
          <p:cNvSpPr>
            <a:spLocks noGrp="1"/>
          </p:cNvSpPr>
          <p:nvPr>
            <p:ph type="title"/>
          </p:nvPr>
        </p:nvSpPr>
        <p:spPr/>
        <p:txBody>
          <a:bodyPr/>
          <a:lstStyle/>
          <a:p>
            <a:r>
              <a:rPr lang="en-US">
                <a:latin typeface="Arial"/>
                <a:cs typeface="Arial"/>
              </a:rPr>
              <a:t>Enterprise Asset Management</a:t>
            </a:r>
            <a:endParaRPr lang="en-US"/>
          </a:p>
        </p:txBody>
      </p:sp>
      <p:sp>
        <p:nvSpPr>
          <p:cNvPr id="8" name="TextBox 7">
            <a:extLst>
              <a:ext uri="{FF2B5EF4-FFF2-40B4-BE49-F238E27FC236}">
                <a16:creationId xmlns:a16="http://schemas.microsoft.com/office/drawing/2014/main" id="{0CD03C2A-90EB-6215-C9E6-8A94CC0BD058}"/>
              </a:ext>
            </a:extLst>
          </p:cNvPr>
          <p:cNvSpPr txBox="1"/>
          <p:nvPr/>
        </p:nvSpPr>
        <p:spPr>
          <a:xfrm>
            <a:off x="4125022" y="1407130"/>
            <a:ext cx="394195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a:solidFill>
                  <a:schemeClr val="accent4"/>
                </a:solidFill>
                <a:cs typeface="Arial" panose="020B0604020202020204" pitchFamily="34" charset="0"/>
              </a:rPr>
              <a:t>Delivered Benefits</a:t>
            </a:r>
            <a:endParaRPr kumimoji="0" lang="en-US" sz="2800" b="1" i="0" u="none" strike="noStrike" kern="1200" cap="none" spc="0" normalizeH="0" baseline="0" noProof="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D6E80AE3-8738-BE9D-61CF-9A68164F1724}"/>
              </a:ext>
            </a:extLst>
          </p:cNvPr>
          <p:cNvSpPr txBox="1"/>
          <p:nvPr/>
        </p:nvSpPr>
        <p:spPr>
          <a:xfrm>
            <a:off x="4700565" y="3484355"/>
            <a:ext cx="3065488" cy="369332"/>
          </a:xfrm>
          <a:prstGeom prst="rect">
            <a:avLst/>
          </a:prstGeom>
          <a:noFill/>
        </p:spPr>
        <p:txBody>
          <a:bodyPr wrap="square" lIns="91440" tIns="45720" rIns="91440" bIns="45720" rtlCol="0" anchor="t">
            <a:spAutoFit/>
          </a:bodyPr>
          <a:lstStyle/>
          <a:p>
            <a:pPr algn="ctr">
              <a:defRPr/>
            </a:pPr>
            <a:r>
              <a:rPr lang="en-US" b="1">
                <a:solidFill>
                  <a:schemeClr val="accent5"/>
                </a:solidFill>
                <a:latin typeface="Arial"/>
                <a:cs typeface="Arial"/>
              </a:rPr>
              <a:t>Advanced Visualization</a:t>
            </a:r>
            <a:endParaRPr lang="en-US" b="1" i="0" u="none" strike="noStrike" kern="1200" cap="none" spc="0" normalizeH="0" baseline="0" noProof="0">
              <a:ln>
                <a:noFill/>
              </a:ln>
              <a:solidFill>
                <a:schemeClr val="accent5"/>
              </a:solidFill>
              <a:effectLst/>
              <a:uLnTx/>
              <a:uFillTx/>
              <a:latin typeface="Arial"/>
              <a:cs typeface="Arial"/>
            </a:endParaRPr>
          </a:p>
        </p:txBody>
      </p:sp>
      <p:sp>
        <p:nvSpPr>
          <p:cNvPr id="12" name="TextBox 11">
            <a:extLst>
              <a:ext uri="{FF2B5EF4-FFF2-40B4-BE49-F238E27FC236}">
                <a16:creationId xmlns:a16="http://schemas.microsoft.com/office/drawing/2014/main" id="{AA847CF5-2C4B-3DEE-A124-37EFEC4E3C9B}"/>
              </a:ext>
            </a:extLst>
          </p:cNvPr>
          <p:cNvSpPr txBox="1"/>
          <p:nvPr/>
        </p:nvSpPr>
        <p:spPr>
          <a:xfrm>
            <a:off x="1151555" y="3484355"/>
            <a:ext cx="3065488" cy="369332"/>
          </a:xfrm>
          <a:prstGeom prst="rect">
            <a:avLst/>
          </a:prstGeom>
          <a:noFill/>
        </p:spPr>
        <p:txBody>
          <a:bodyPr wrap="square" lIns="91440" tIns="45720" rIns="91440" bIns="45720" rtlCol="0" anchor="t">
            <a:spAutoFit/>
          </a:bodyPr>
          <a:lstStyle/>
          <a:p>
            <a:pPr algn="ctr">
              <a:defRPr/>
            </a:pPr>
            <a:r>
              <a:rPr lang="en-US" b="1">
                <a:solidFill>
                  <a:schemeClr val="accent5"/>
                </a:solidFill>
                <a:latin typeface="Arial"/>
                <a:cs typeface="Arial"/>
              </a:rPr>
              <a:t>Act on Emerging Threats</a:t>
            </a:r>
            <a:endParaRPr lang="en-US" b="1" i="0" u="none" strike="noStrike" kern="1200" cap="none" spc="0" normalizeH="0" baseline="0" noProof="0">
              <a:ln>
                <a:noFill/>
              </a:ln>
              <a:solidFill>
                <a:schemeClr val="accent5"/>
              </a:solidFill>
              <a:effectLst/>
              <a:uLnTx/>
              <a:uFillTx/>
              <a:latin typeface="Arial"/>
              <a:cs typeface="Arial"/>
            </a:endParaRPr>
          </a:p>
        </p:txBody>
      </p:sp>
      <p:sp>
        <p:nvSpPr>
          <p:cNvPr id="14" name="TextBox 13">
            <a:extLst>
              <a:ext uri="{FF2B5EF4-FFF2-40B4-BE49-F238E27FC236}">
                <a16:creationId xmlns:a16="http://schemas.microsoft.com/office/drawing/2014/main" id="{49D553A5-C0EC-13AE-BE99-2BE5AAA7F124}"/>
              </a:ext>
            </a:extLst>
          </p:cNvPr>
          <p:cNvSpPr txBox="1"/>
          <p:nvPr/>
        </p:nvSpPr>
        <p:spPr>
          <a:xfrm>
            <a:off x="8126079" y="3484355"/>
            <a:ext cx="3065488" cy="369332"/>
          </a:xfrm>
          <a:prstGeom prst="rect">
            <a:avLst/>
          </a:prstGeom>
          <a:noFill/>
        </p:spPr>
        <p:txBody>
          <a:bodyPr wrap="square" lIns="91440" tIns="45720" rIns="91440" bIns="45720" rtlCol="0" anchor="t">
            <a:spAutoFit/>
          </a:bodyPr>
          <a:lstStyle/>
          <a:p>
            <a:pPr algn="ctr">
              <a:defRPr/>
            </a:pPr>
            <a:r>
              <a:rPr lang="en-US" b="1">
                <a:solidFill>
                  <a:schemeClr val="accent5"/>
                </a:solidFill>
                <a:latin typeface="Arial"/>
                <a:cs typeface="Arial"/>
              </a:rPr>
              <a:t>Maximize Efficiency</a:t>
            </a:r>
            <a:endParaRPr lang="en-US" b="1" i="0" u="none" strike="noStrike" kern="1200" cap="none" spc="0" normalizeH="0" baseline="0" noProof="0">
              <a:ln>
                <a:noFill/>
              </a:ln>
              <a:solidFill>
                <a:schemeClr val="accent5"/>
              </a:solidFill>
              <a:effectLst/>
              <a:uLnTx/>
              <a:uFillTx/>
              <a:latin typeface="Arial"/>
              <a:cs typeface="Arial"/>
            </a:endParaRPr>
          </a:p>
        </p:txBody>
      </p:sp>
      <p:grpSp>
        <p:nvGrpSpPr>
          <p:cNvPr id="39" name="Group 38">
            <a:extLst>
              <a:ext uri="{FF2B5EF4-FFF2-40B4-BE49-F238E27FC236}">
                <a16:creationId xmlns:a16="http://schemas.microsoft.com/office/drawing/2014/main" id="{42C21950-3B33-EFFD-221D-18F70331A249}"/>
              </a:ext>
            </a:extLst>
          </p:cNvPr>
          <p:cNvGrpSpPr/>
          <p:nvPr/>
        </p:nvGrpSpPr>
        <p:grpSpPr>
          <a:xfrm>
            <a:off x="5559910" y="2157183"/>
            <a:ext cx="1346799" cy="1687418"/>
            <a:chOff x="620615" y="3533470"/>
            <a:chExt cx="1346799" cy="1687418"/>
          </a:xfrm>
        </p:grpSpPr>
        <p:sp>
          <p:nvSpPr>
            <p:cNvPr id="40" name="Freeform: Shape 330">
              <a:extLst>
                <a:ext uri="{FF2B5EF4-FFF2-40B4-BE49-F238E27FC236}">
                  <a16:creationId xmlns:a16="http://schemas.microsoft.com/office/drawing/2014/main" id="{DC673BAD-9AC6-1713-C3BF-5E3D83A682A3}"/>
                </a:ext>
              </a:extLst>
            </p:cNvPr>
            <p:cNvSpPr/>
            <p:nvPr/>
          </p:nvSpPr>
          <p:spPr>
            <a:xfrm>
              <a:off x="684020" y="3533470"/>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a:p>
          </p:txBody>
        </p:sp>
        <p:sp>
          <p:nvSpPr>
            <p:cNvPr id="41" name="TextBox 40">
              <a:extLst>
                <a:ext uri="{FF2B5EF4-FFF2-40B4-BE49-F238E27FC236}">
                  <a16:creationId xmlns:a16="http://schemas.microsoft.com/office/drawing/2014/main" id="{7CAEB034-8649-FC29-B790-6B50AB03A59E}"/>
                </a:ext>
              </a:extLst>
            </p:cNvPr>
            <p:cNvSpPr txBox="1"/>
            <p:nvPr/>
          </p:nvSpPr>
          <p:spPr>
            <a:xfrm>
              <a:off x="620615" y="4913111"/>
              <a:ext cx="1346799" cy="307777"/>
            </a:xfrm>
            <a:prstGeom prst="rect">
              <a:avLst/>
            </a:prstGeom>
            <a:noFill/>
          </p:spPr>
          <p:txBody>
            <a:bodyPr wrap="square" rtlCol="0">
              <a:spAutoFit/>
            </a:bodyPr>
            <a:lstStyle/>
            <a:p>
              <a:pPr algn="ctr"/>
              <a:endParaRPr lang="en-US" sz="1400" b="1">
                <a:latin typeface="Arial" panose="020B0604020202020204" pitchFamily="34" charset="0"/>
                <a:cs typeface="Arial" panose="020B0604020202020204" pitchFamily="34" charset="0"/>
              </a:endParaRPr>
            </a:p>
          </p:txBody>
        </p:sp>
      </p:grpSp>
      <p:sp>
        <p:nvSpPr>
          <p:cNvPr id="46" name="Freeform: Shape 330">
            <a:extLst>
              <a:ext uri="{FF2B5EF4-FFF2-40B4-BE49-F238E27FC236}">
                <a16:creationId xmlns:a16="http://schemas.microsoft.com/office/drawing/2014/main" id="{866A3D05-0F4A-18D9-EA5C-833EA330F900}"/>
              </a:ext>
            </a:extLst>
          </p:cNvPr>
          <p:cNvSpPr/>
          <p:nvPr/>
        </p:nvSpPr>
        <p:spPr>
          <a:xfrm>
            <a:off x="9048829" y="2148557"/>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a:p>
        </p:txBody>
      </p:sp>
      <p:sp>
        <p:nvSpPr>
          <p:cNvPr id="47" name="TextBox 46">
            <a:extLst>
              <a:ext uri="{FF2B5EF4-FFF2-40B4-BE49-F238E27FC236}">
                <a16:creationId xmlns:a16="http://schemas.microsoft.com/office/drawing/2014/main" id="{2BC643CD-7F4A-B2B2-90CB-9F91C48DB876}"/>
              </a:ext>
            </a:extLst>
          </p:cNvPr>
          <p:cNvSpPr txBox="1"/>
          <p:nvPr/>
        </p:nvSpPr>
        <p:spPr>
          <a:xfrm>
            <a:off x="8985424" y="3528198"/>
            <a:ext cx="1346799" cy="307777"/>
          </a:xfrm>
          <a:prstGeom prst="rect">
            <a:avLst/>
          </a:prstGeom>
          <a:noFill/>
        </p:spPr>
        <p:txBody>
          <a:bodyPr wrap="square" rtlCol="0">
            <a:spAutoFit/>
          </a:bodyPr>
          <a:lstStyle/>
          <a:p>
            <a:pPr algn="ctr"/>
            <a:endParaRPr lang="en-US" sz="140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01E4E58-24C3-2DAD-6858-78E85E6F6931}"/>
              </a:ext>
            </a:extLst>
          </p:cNvPr>
          <p:cNvSpPr txBox="1"/>
          <p:nvPr/>
        </p:nvSpPr>
        <p:spPr>
          <a:xfrm>
            <a:off x="1102552" y="4184411"/>
            <a:ext cx="3163495" cy="1169551"/>
          </a:xfrm>
          <a:prstGeom prst="rect">
            <a:avLst/>
          </a:prstGeom>
          <a:noFill/>
        </p:spPr>
        <p:txBody>
          <a:bodyPr wrap="square" lIns="91440" tIns="45720" rIns="91440" bIns="45720" rtlCol="0" anchor="t">
            <a:spAutoFit/>
          </a:bodyPr>
          <a:lstStyle/>
          <a:p>
            <a:pPr algn="ctr">
              <a:defRPr/>
            </a:pPr>
            <a:r>
              <a:rPr lang="en-US" sz="1400">
                <a:solidFill>
                  <a:schemeClr val="accent4"/>
                </a:solidFill>
                <a:latin typeface="Arial"/>
                <a:cs typeface="Arial"/>
              </a:rPr>
              <a:t>Utilize integrated APM and EAM solutions to quickly analyze potential problems, make a specific assignment and take the correct action.</a:t>
            </a:r>
            <a:endParaRPr lang="en-US" sz="1400">
              <a:solidFill>
                <a:srgbClr val="005072"/>
              </a:solidFill>
              <a:cs typeface="Arial"/>
            </a:endParaRPr>
          </a:p>
        </p:txBody>
      </p:sp>
      <p:sp>
        <p:nvSpPr>
          <p:cNvPr id="4" name="TextBox 3">
            <a:extLst>
              <a:ext uri="{FF2B5EF4-FFF2-40B4-BE49-F238E27FC236}">
                <a16:creationId xmlns:a16="http://schemas.microsoft.com/office/drawing/2014/main" id="{5CA8755B-712D-9CBD-E015-E4CA50C5313B}"/>
              </a:ext>
            </a:extLst>
          </p:cNvPr>
          <p:cNvSpPr txBox="1"/>
          <p:nvPr/>
        </p:nvSpPr>
        <p:spPr>
          <a:xfrm>
            <a:off x="4651397" y="4187761"/>
            <a:ext cx="3163824" cy="954107"/>
          </a:xfrm>
          <a:prstGeom prst="rect">
            <a:avLst/>
          </a:prstGeom>
          <a:noFill/>
        </p:spPr>
        <p:txBody>
          <a:bodyPr wrap="square" lIns="91440" tIns="45720" rIns="91440" bIns="45720" rtlCol="0" anchor="t">
            <a:spAutoFit/>
          </a:bodyPr>
          <a:lstStyle/>
          <a:p>
            <a:pPr algn="ctr">
              <a:defRPr/>
            </a:pPr>
            <a:r>
              <a:rPr lang="en-US" sz="1400">
                <a:solidFill>
                  <a:schemeClr val="accent4"/>
                </a:solidFill>
                <a:latin typeface="Arial"/>
                <a:cs typeface="Arial"/>
              </a:rPr>
              <a:t>Leverage advanced visualization tools to visualize work before going on site, increasing efficiency and safety for the technician.</a:t>
            </a:r>
            <a:endParaRPr lang="en-US" sz="1400">
              <a:solidFill>
                <a:srgbClr val="005072"/>
              </a:solidFill>
              <a:cs typeface="Arial"/>
            </a:endParaRPr>
          </a:p>
        </p:txBody>
      </p:sp>
      <p:sp>
        <p:nvSpPr>
          <p:cNvPr id="7" name="TextBox 6">
            <a:extLst>
              <a:ext uri="{FF2B5EF4-FFF2-40B4-BE49-F238E27FC236}">
                <a16:creationId xmlns:a16="http://schemas.microsoft.com/office/drawing/2014/main" id="{178A6E53-E5C7-8680-6BC8-CC26D3C92D58}"/>
              </a:ext>
            </a:extLst>
          </p:cNvPr>
          <p:cNvSpPr txBox="1"/>
          <p:nvPr/>
        </p:nvSpPr>
        <p:spPr>
          <a:xfrm>
            <a:off x="8195783" y="4184410"/>
            <a:ext cx="2926080" cy="1169551"/>
          </a:xfrm>
          <a:prstGeom prst="rect">
            <a:avLst/>
          </a:prstGeom>
          <a:noFill/>
        </p:spPr>
        <p:txBody>
          <a:bodyPr wrap="square" lIns="91440" tIns="45720" rIns="91440" bIns="45720" rtlCol="0" anchor="t">
            <a:spAutoFit/>
          </a:bodyPr>
          <a:lstStyle/>
          <a:p>
            <a:pPr algn="ctr">
              <a:defRPr/>
            </a:pPr>
            <a:r>
              <a:rPr lang="en-US" sz="1400">
                <a:solidFill>
                  <a:schemeClr val="accent4"/>
                </a:solidFill>
                <a:latin typeface="Arial"/>
                <a:cs typeface="Arial"/>
              </a:rPr>
              <a:t>Enhance productivity of all planners and technicians on-site, increasing efficiency and first-time fix rates, as well as lowering operational costs.</a:t>
            </a:r>
            <a:endParaRPr lang="en-US" sz="1400">
              <a:solidFill>
                <a:schemeClr val="accent4"/>
              </a:solidFill>
              <a:cs typeface="Arial"/>
            </a:endParaRPr>
          </a:p>
        </p:txBody>
      </p:sp>
      <p:grpSp>
        <p:nvGrpSpPr>
          <p:cNvPr id="19" name="Group 18">
            <a:extLst>
              <a:ext uri="{FF2B5EF4-FFF2-40B4-BE49-F238E27FC236}">
                <a16:creationId xmlns:a16="http://schemas.microsoft.com/office/drawing/2014/main" id="{2BFFDDAA-943D-81BE-BEAA-263D5691CD37}"/>
              </a:ext>
            </a:extLst>
          </p:cNvPr>
          <p:cNvGrpSpPr/>
          <p:nvPr/>
        </p:nvGrpSpPr>
        <p:grpSpPr>
          <a:xfrm>
            <a:off x="2074304" y="2174435"/>
            <a:ext cx="1219991" cy="1220932"/>
            <a:chOff x="2074304" y="2174435"/>
            <a:chExt cx="1219991" cy="1220932"/>
          </a:xfrm>
        </p:grpSpPr>
        <p:sp>
          <p:nvSpPr>
            <p:cNvPr id="37" name="Freeform: Shape 330">
              <a:extLst>
                <a:ext uri="{FF2B5EF4-FFF2-40B4-BE49-F238E27FC236}">
                  <a16:creationId xmlns:a16="http://schemas.microsoft.com/office/drawing/2014/main" id="{48A9B6DA-3578-A35A-B231-1E76509CEDEA}"/>
                </a:ext>
              </a:extLst>
            </p:cNvPr>
            <p:cNvSpPr/>
            <p:nvPr/>
          </p:nvSpPr>
          <p:spPr>
            <a:xfrm>
              <a:off x="2074304" y="2174435"/>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a:p>
          </p:txBody>
        </p:sp>
        <p:grpSp>
          <p:nvGrpSpPr>
            <p:cNvPr id="9" name="Graphic 1">
              <a:extLst>
                <a:ext uri="{FF2B5EF4-FFF2-40B4-BE49-F238E27FC236}">
                  <a16:creationId xmlns:a16="http://schemas.microsoft.com/office/drawing/2014/main" id="{87FCD8C8-3923-634A-BC53-D67B81FF4F46}"/>
                </a:ext>
              </a:extLst>
            </p:cNvPr>
            <p:cNvGrpSpPr/>
            <p:nvPr/>
          </p:nvGrpSpPr>
          <p:grpSpPr>
            <a:xfrm>
              <a:off x="2227099" y="2327701"/>
              <a:ext cx="914400" cy="914400"/>
              <a:chOff x="5467350" y="2800350"/>
              <a:chExt cx="1259776" cy="1259681"/>
            </a:xfrm>
            <a:gradFill>
              <a:gsLst>
                <a:gs pos="0">
                  <a:srgbClr val="A5CF67"/>
                </a:gs>
                <a:gs pos="100000">
                  <a:schemeClr val="accent1"/>
                </a:gs>
              </a:gsLst>
              <a:lin ang="2700000" scaled="0"/>
            </a:gradFill>
          </p:grpSpPr>
          <p:grpSp>
            <p:nvGrpSpPr>
              <p:cNvPr id="11" name="Graphic 1">
                <a:extLst>
                  <a:ext uri="{FF2B5EF4-FFF2-40B4-BE49-F238E27FC236}">
                    <a16:creationId xmlns:a16="http://schemas.microsoft.com/office/drawing/2014/main" id="{1FC73EFA-CD91-84D8-B872-32548BBB2051}"/>
                  </a:ext>
                </a:extLst>
              </p:cNvPr>
              <p:cNvGrpSpPr/>
              <p:nvPr/>
            </p:nvGrpSpPr>
            <p:grpSpPr>
              <a:xfrm>
                <a:off x="5467350" y="2800350"/>
                <a:ext cx="1259776" cy="1259681"/>
                <a:chOff x="5467350" y="2800350"/>
                <a:chExt cx="1259776" cy="1259681"/>
              </a:xfrm>
              <a:grpFill/>
            </p:grpSpPr>
            <p:sp>
              <p:nvSpPr>
                <p:cNvPr id="15" name="Freeform: Shape 7">
                  <a:extLst>
                    <a:ext uri="{FF2B5EF4-FFF2-40B4-BE49-F238E27FC236}">
                      <a16:creationId xmlns:a16="http://schemas.microsoft.com/office/drawing/2014/main" id="{875E1127-7422-6FE5-6DE8-DCC287A44E5C}"/>
                    </a:ext>
                  </a:extLst>
                </p:cNvPr>
                <p:cNvSpPr/>
                <p:nvPr/>
              </p:nvSpPr>
              <p:spPr>
                <a:xfrm>
                  <a:off x="5467350" y="2800350"/>
                  <a:ext cx="1259776" cy="1259681"/>
                </a:xfrm>
                <a:custGeom>
                  <a:avLst/>
                  <a:gdLst>
                    <a:gd name="connsiteX0" fmla="*/ 629888 w 1259776"/>
                    <a:gd name="connsiteY0" fmla="*/ 1259681 h 1259681"/>
                    <a:gd name="connsiteX1" fmla="*/ 0 w 1259776"/>
                    <a:gd name="connsiteY1" fmla="*/ 629888 h 1259681"/>
                    <a:gd name="connsiteX2" fmla="*/ 629888 w 1259776"/>
                    <a:gd name="connsiteY2" fmla="*/ 0 h 1259681"/>
                    <a:gd name="connsiteX3" fmla="*/ 1259777 w 1259776"/>
                    <a:gd name="connsiteY3" fmla="*/ 629888 h 1259681"/>
                    <a:gd name="connsiteX4" fmla="*/ 629888 w 1259776"/>
                    <a:gd name="connsiteY4" fmla="*/ 1259681 h 1259681"/>
                    <a:gd name="connsiteX5" fmla="*/ 629888 w 1259776"/>
                    <a:gd name="connsiteY5" fmla="*/ 36005 h 1259681"/>
                    <a:gd name="connsiteX6" fmla="*/ 36005 w 1259776"/>
                    <a:gd name="connsiteY6" fmla="*/ 629888 h 1259681"/>
                    <a:gd name="connsiteX7" fmla="*/ 629888 w 1259776"/>
                    <a:gd name="connsiteY7" fmla="*/ 1223772 h 1259681"/>
                    <a:gd name="connsiteX8" fmla="*/ 1223772 w 1259776"/>
                    <a:gd name="connsiteY8" fmla="*/ 629888 h 1259681"/>
                    <a:gd name="connsiteX9" fmla="*/ 629888 w 1259776"/>
                    <a:gd name="connsiteY9" fmla="*/ 36005 h 125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9776" h="1259681">
                      <a:moveTo>
                        <a:pt x="629888" y="1259681"/>
                      </a:moveTo>
                      <a:cubicBezTo>
                        <a:pt x="282512" y="1259681"/>
                        <a:pt x="0" y="977170"/>
                        <a:pt x="0" y="629888"/>
                      </a:cubicBezTo>
                      <a:cubicBezTo>
                        <a:pt x="0" y="282607"/>
                        <a:pt x="282512" y="0"/>
                        <a:pt x="629888" y="0"/>
                      </a:cubicBezTo>
                      <a:cubicBezTo>
                        <a:pt x="977265" y="0"/>
                        <a:pt x="1259777" y="282512"/>
                        <a:pt x="1259777" y="629888"/>
                      </a:cubicBezTo>
                      <a:cubicBezTo>
                        <a:pt x="1259777" y="977265"/>
                        <a:pt x="977170" y="1259681"/>
                        <a:pt x="629888" y="1259681"/>
                      </a:cubicBezTo>
                      <a:close/>
                      <a:moveTo>
                        <a:pt x="629888" y="36005"/>
                      </a:moveTo>
                      <a:cubicBezTo>
                        <a:pt x="302419" y="36005"/>
                        <a:pt x="36005" y="302419"/>
                        <a:pt x="36005" y="629888"/>
                      </a:cubicBezTo>
                      <a:cubicBezTo>
                        <a:pt x="36005" y="957358"/>
                        <a:pt x="302419" y="1223772"/>
                        <a:pt x="629888" y="1223772"/>
                      </a:cubicBezTo>
                      <a:cubicBezTo>
                        <a:pt x="957358" y="1223772"/>
                        <a:pt x="1223772" y="957358"/>
                        <a:pt x="1223772" y="629888"/>
                      </a:cubicBezTo>
                      <a:cubicBezTo>
                        <a:pt x="1223772" y="302419"/>
                        <a:pt x="957263" y="36005"/>
                        <a:pt x="629888" y="36005"/>
                      </a:cubicBezTo>
                      <a:close/>
                    </a:path>
                  </a:pathLst>
                </a:custGeom>
                <a:grpFill/>
                <a:ln w="9525" cap="flat">
                  <a:noFill/>
                  <a:prstDash val="solid"/>
                  <a:miter/>
                </a:ln>
              </p:spPr>
              <p:txBody>
                <a:bodyPr rtlCol="0" anchor="ctr"/>
                <a:lstStyle/>
                <a:p>
                  <a:endParaRPr lang="en-US"/>
                </a:p>
              </p:txBody>
            </p:sp>
            <p:sp>
              <p:nvSpPr>
                <p:cNvPr id="16" name="Freeform: Shape 8">
                  <a:extLst>
                    <a:ext uri="{FF2B5EF4-FFF2-40B4-BE49-F238E27FC236}">
                      <a16:creationId xmlns:a16="http://schemas.microsoft.com/office/drawing/2014/main" id="{D702EBE8-D8E6-FB30-024B-C4B5C3707BBC}"/>
                    </a:ext>
                  </a:extLst>
                </p:cNvPr>
                <p:cNvSpPr/>
                <p:nvPr/>
              </p:nvSpPr>
              <p:spPr>
                <a:xfrm>
                  <a:off x="6079235" y="3038570"/>
                  <a:ext cx="36004" cy="528827"/>
                </a:xfrm>
                <a:custGeom>
                  <a:avLst/>
                  <a:gdLst>
                    <a:gd name="connsiteX0" fmla="*/ 18002 w 36004"/>
                    <a:gd name="connsiteY0" fmla="*/ 528828 h 528827"/>
                    <a:gd name="connsiteX1" fmla="*/ 0 w 36004"/>
                    <a:gd name="connsiteY1" fmla="*/ 510826 h 528827"/>
                    <a:gd name="connsiteX2" fmla="*/ 0 w 36004"/>
                    <a:gd name="connsiteY2" fmla="*/ 18002 h 528827"/>
                    <a:gd name="connsiteX3" fmla="*/ 18002 w 36004"/>
                    <a:gd name="connsiteY3" fmla="*/ 0 h 528827"/>
                    <a:gd name="connsiteX4" fmla="*/ 36004 w 36004"/>
                    <a:gd name="connsiteY4" fmla="*/ 18002 h 528827"/>
                    <a:gd name="connsiteX5" fmla="*/ 36004 w 36004"/>
                    <a:gd name="connsiteY5" fmla="*/ 510826 h 528827"/>
                    <a:gd name="connsiteX6" fmla="*/ 18002 w 36004"/>
                    <a:gd name="connsiteY6" fmla="*/ 528828 h 5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528827">
                      <a:moveTo>
                        <a:pt x="18002" y="528828"/>
                      </a:moveTo>
                      <a:cubicBezTo>
                        <a:pt x="8096" y="528828"/>
                        <a:pt x="0" y="520732"/>
                        <a:pt x="0" y="510826"/>
                      </a:cubicBezTo>
                      <a:lnTo>
                        <a:pt x="0" y="18002"/>
                      </a:lnTo>
                      <a:cubicBezTo>
                        <a:pt x="0" y="8096"/>
                        <a:pt x="8096" y="0"/>
                        <a:pt x="18002" y="0"/>
                      </a:cubicBezTo>
                      <a:cubicBezTo>
                        <a:pt x="27908" y="0"/>
                        <a:pt x="36004" y="8096"/>
                        <a:pt x="36004" y="18002"/>
                      </a:cubicBezTo>
                      <a:lnTo>
                        <a:pt x="36004" y="510826"/>
                      </a:lnTo>
                      <a:cubicBezTo>
                        <a:pt x="36004" y="520827"/>
                        <a:pt x="27908" y="528828"/>
                        <a:pt x="18002" y="528828"/>
                      </a:cubicBezTo>
                      <a:close/>
                    </a:path>
                  </a:pathLst>
                </a:custGeom>
                <a:grpFill/>
                <a:ln w="9525" cap="flat">
                  <a:noFill/>
                  <a:prstDash val="solid"/>
                  <a:miter/>
                </a:ln>
              </p:spPr>
              <p:txBody>
                <a:bodyPr rtlCol="0" anchor="ctr"/>
                <a:lstStyle/>
                <a:p>
                  <a:endParaRPr lang="en-US"/>
                </a:p>
              </p:txBody>
            </p:sp>
          </p:grpSp>
          <p:sp>
            <p:nvSpPr>
              <p:cNvPr id="13" name="Freeform: Shape 9">
                <a:extLst>
                  <a:ext uri="{FF2B5EF4-FFF2-40B4-BE49-F238E27FC236}">
                    <a16:creationId xmlns:a16="http://schemas.microsoft.com/office/drawing/2014/main" id="{9BBF912A-0766-308B-A692-2544837B9CAC}"/>
                  </a:ext>
                </a:extLst>
              </p:cNvPr>
              <p:cNvSpPr/>
              <p:nvPr/>
            </p:nvSpPr>
            <p:spPr>
              <a:xfrm>
                <a:off x="6043601" y="3703975"/>
                <a:ext cx="107113" cy="107082"/>
              </a:xfrm>
              <a:custGeom>
                <a:avLst/>
                <a:gdLst>
                  <a:gd name="connsiteX0" fmla="*/ 68115 w 107113"/>
                  <a:gd name="connsiteY0" fmla="*/ 1916 h 107082"/>
                  <a:gd name="connsiteX1" fmla="*/ 1916 w 107113"/>
                  <a:gd name="connsiteY1" fmla="*/ 68115 h 107082"/>
                  <a:gd name="connsiteX2" fmla="*/ 38968 w 107113"/>
                  <a:gd name="connsiteY2" fmla="*/ 105167 h 107082"/>
                  <a:gd name="connsiteX3" fmla="*/ 105167 w 107113"/>
                  <a:gd name="connsiteY3" fmla="*/ 38968 h 107082"/>
                  <a:gd name="connsiteX4" fmla="*/ 68115 w 107113"/>
                  <a:gd name="connsiteY4" fmla="*/ 1916 h 1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13" h="107082">
                    <a:moveTo>
                      <a:pt x="68115" y="1916"/>
                    </a:moveTo>
                    <a:cubicBezTo>
                      <a:pt x="27443" y="-8847"/>
                      <a:pt x="-8847" y="27443"/>
                      <a:pt x="1916" y="68115"/>
                    </a:cubicBezTo>
                    <a:cubicBezTo>
                      <a:pt x="6678" y="86022"/>
                      <a:pt x="21061" y="100500"/>
                      <a:pt x="38968" y="105167"/>
                    </a:cubicBezTo>
                    <a:cubicBezTo>
                      <a:pt x="79735" y="115930"/>
                      <a:pt x="116025" y="79640"/>
                      <a:pt x="105167" y="38968"/>
                    </a:cubicBezTo>
                    <a:cubicBezTo>
                      <a:pt x="100500" y="21156"/>
                      <a:pt x="86022" y="6678"/>
                      <a:pt x="68115" y="1916"/>
                    </a:cubicBezTo>
                    <a:close/>
                  </a:path>
                </a:pathLst>
              </a:custGeom>
              <a:grpFill/>
              <a:ln w="9525" cap="flat">
                <a:noFill/>
                <a:prstDash val="solid"/>
                <a:miter/>
              </a:ln>
            </p:spPr>
            <p:txBody>
              <a:bodyPr rtlCol="0" anchor="ctr"/>
              <a:lstStyle/>
              <a:p>
                <a:endParaRPr lang="en-US"/>
              </a:p>
            </p:txBody>
          </p:sp>
        </p:grpSp>
      </p:grpSp>
      <p:sp>
        <p:nvSpPr>
          <p:cNvPr id="17" name="Graphic 1">
            <a:extLst>
              <a:ext uri="{FF2B5EF4-FFF2-40B4-BE49-F238E27FC236}">
                <a16:creationId xmlns:a16="http://schemas.microsoft.com/office/drawing/2014/main" id="{8412AD23-2284-29A5-2F81-2A6DED296DD0}"/>
              </a:ext>
            </a:extLst>
          </p:cNvPr>
          <p:cNvSpPr/>
          <p:nvPr/>
        </p:nvSpPr>
        <p:spPr>
          <a:xfrm>
            <a:off x="5812141" y="2443449"/>
            <a:ext cx="822960" cy="640080"/>
          </a:xfrm>
          <a:custGeom>
            <a:avLst/>
            <a:gdLst>
              <a:gd name="connsiteX0" fmla="*/ 2196656 w 3039808"/>
              <a:gd name="connsiteY0" fmla="*/ 2323338 h 2323337"/>
              <a:gd name="connsiteX1" fmla="*/ 843153 w 3039808"/>
              <a:gd name="connsiteY1" fmla="*/ 2323338 h 2323337"/>
              <a:gd name="connsiteX2" fmla="*/ 806101 w 3039808"/>
              <a:gd name="connsiteY2" fmla="*/ 2286286 h 2323337"/>
              <a:gd name="connsiteX3" fmla="*/ 843153 w 3039808"/>
              <a:gd name="connsiteY3" fmla="*/ 2249234 h 2323337"/>
              <a:gd name="connsiteX4" fmla="*/ 1194245 w 3039808"/>
              <a:gd name="connsiteY4" fmla="*/ 2249234 h 2323337"/>
              <a:gd name="connsiteX5" fmla="*/ 1194245 w 3039808"/>
              <a:gd name="connsiteY5" fmla="*/ 1945196 h 2323337"/>
              <a:gd name="connsiteX6" fmla="*/ 94393 w 3039808"/>
              <a:gd name="connsiteY6" fmla="*/ 1945196 h 2323337"/>
              <a:gd name="connsiteX7" fmla="*/ 0 w 3039808"/>
              <a:gd name="connsiteY7" fmla="*/ 1850803 h 2323337"/>
              <a:gd name="connsiteX8" fmla="*/ 0 w 3039808"/>
              <a:gd name="connsiteY8" fmla="*/ 94393 h 2323337"/>
              <a:gd name="connsiteX9" fmla="*/ 94393 w 3039808"/>
              <a:gd name="connsiteY9" fmla="*/ 0 h 2323337"/>
              <a:gd name="connsiteX10" fmla="*/ 2945416 w 3039808"/>
              <a:gd name="connsiteY10" fmla="*/ 0 h 2323337"/>
              <a:gd name="connsiteX11" fmla="*/ 3039809 w 3039808"/>
              <a:gd name="connsiteY11" fmla="*/ 94393 h 2323337"/>
              <a:gd name="connsiteX12" fmla="*/ 3039809 w 3039808"/>
              <a:gd name="connsiteY12" fmla="*/ 1850708 h 2323337"/>
              <a:gd name="connsiteX13" fmla="*/ 2945416 w 3039808"/>
              <a:gd name="connsiteY13" fmla="*/ 1945100 h 2323337"/>
              <a:gd name="connsiteX14" fmla="*/ 1845564 w 3039808"/>
              <a:gd name="connsiteY14" fmla="*/ 1945100 h 2323337"/>
              <a:gd name="connsiteX15" fmla="*/ 1845564 w 3039808"/>
              <a:gd name="connsiteY15" fmla="*/ 2249138 h 2323337"/>
              <a:gd name="connsiteX16" fmla="*/ 2196656 w 3039808"/>
              <a:gd name="connsiteY16" fmla="*/ 2249138 h 2323337"/>
              <a:gd name="connsiteX17" fmla="*/ 2233708 w 3039808"/>
              <a:gd name="connsiteY17" fmla="*/ 2286191 h 2323337"/>
              <a:gd name="connsiteX18" fmla="*/ 2196656 w 3039808"/>
              <a:gd name="connsiteY18" fmla="*/ 2323338 h 2323337"/>
              <a:gd name="connsiteX19" fmla="*/ 1268349 w 3039808"/>
              <a:gd name="connsiteY19" fmla="*/ 2249138 h 2323337"/>
              <a:gd name="connsiteX20" fmla="*/ 1771460 w 3039808"/>
              <a:gd name="connsiteY20" fmla="*/ 2249138 h 2323337"/>
              <a:gd name="connsiteX21" fmla="*/ 1771460 w 3039808"/>
              <a:gd name="connsiteY21" fmla="*/ 1945100 h 2323337"/>
              <a:gd name="connsiteX22" fmla="*/ 1268349 w 3039808"/>
              <a:gd name="connsiteY22" fmla="*/ 1945100 h 2323337"/>
              <a:gd name="connsiteX23" fmla="*/ 1268349 w 3039808"/>
              <a:gd name="connsiteY23" fmla="*/ 2249138 h 2323337"/>
              <a:gd name="connsiteX24" fmla="*/ 1808512 w 3039808"/>
              <a:gd name="connsiteY24" fmla="*/ 1870996 h 2323337"/>
              <a:gd name="connsiteX25" fmla="*/ 2945416 w 3039808"/>
              <a:gd name="connsiteY25" fmla="*/ 1870996 h 2323337"/>
              <a:gd name="connsiteX26" fmla="*/ 2965704 w 3039808"/>
              <a:gd name="connsiteY26" fmla="*/ 1850708 h 2323337"/>
              <a:gd name="connsiteX27" fmla="*/ 2965704 w 3039808"/>
              <a:gd name="connsiteY27" fmla="*/ 94393 h 2323337"/>
              <a:gd name="connsiteX28" fmla="*/ 2945416 w 3039808"/>
              <a:gd name="connsiteY28" fmla="*/ 74105 h 2323337"/>
              <a:gd name="connsiteX29" fmla="*/ 94393 w 3039808"/>
              <a:gd name="connsiteY29" fmla="*/ 74105 h 2323337"/>
              <a:gd name="connsiteX30" fmla="*/ 74105 w 3039808"/>
              <a:gd name="connsiteY30" fmla="*/ 94393 h 2323337"/>
              <a:gd name="connsiteX31" fmla="*/ 74105 w 3039808"/>
              <a:gd name="connsiteY31" fmla="*/ 1850708 h 2323337"/>
              <a:gd name="connsiteX32" fmla="*/ 94393 w 3039808"/>
              <a:gd name="connsiteY32" fmla="*/ 1870996 h 2323337"/>
              <a:gd name="connsiteX33" fmla="*/ 1808512 w 3039808"/>
              <a:gd name="connsiteY33" fmla="*/ 1870996 h 2323337"/>
              <a:gd name="connsiteX34" fmla="*/ 1519904 w 3039808"/>
              <a:gd name="connsiteY34" fmla="*/ 1643539 h 2323337"/>
              <a:gd name="connsiteX35" fmla="*/ 874586 w 3039808"/>
              <a:gd name="connsiteY35" fmla="*/ 998220 h 2323337"/>
              <a:gd name="connsiteX36" fmla="*/ 1519904 w 3039808"/>
              <a:gd name="connsiteY36" fmla="*/ 352901 h 2323337"/>
              <a:gd name="connsiteX37" fmla="*/ 2165223 w 3039808"/>
              <a:gd name="connsiteY37" fmla="*/ 998220 h 2323337"/>
              <a:gd name="connsiteX38" fmla="*/ 1519904 w 3039808"/>
              <a:gd name="connsiteY38" fmla="*/ 1643539 h 2323337"/>
              <a:gd name="connsiteX39" fmla="*/ 1519904 w 3039808"/>
              <a:gd name="connsiteY39" fmla="*/ 427006 h 2323337"/>
              <a:gd name="connsiteX40" fmla="*/ 948690 w 3039808"/>
              <a:gd name="connsiteY40" fmla="*/ 998220 h 2323337"/>
              <a:gd name="connsiteX41" fmla="*/ 1519904 w 3039808"/>
              <a:gd name="connsiteY41" fmla="*/ 1569434 h 2323337"/>
              <a:gd name="connsiteX42" fmla="*/ 2091118 w 3039808"/>
              <a:gd name="connsiteY42" fmla="*/ 998220 h 2323337"/>
              <a:gd name="connsiteX43" fmla="*/ 1519904 w 3039808"/>
              <a:gd name="connsiteY43" fmla="*/ 427006 h 2323337"/>
              <a:gd name="connsiteX44" fmla="*/ 1332452 w 3039808"/>
              <a:gd name="connsiteY44" fmla="*/ 1386459 h 2323337"/>
              <a:gd name="connsiteX45" fmla="*/ 1314164 w 3039808"/>
              <a:gd name="connsiteY45" fmla="*/ 1381601 h 2323337"/>
              <a:gd name="connsiteX46" fmla="*/ 1295400 w 3039808"/>
              <a:gd name="connsiteY46" fmla="*/ 1349407 h 2323337"/>
              <a:gd name="connsiteX47" fmla="*/ 1295400 w 3039808"/>
              <a:gd name="connsiteY47" fmla="*/ 647033 h 2323337"/>
              <a:gd name="connsiteX48" fmla="*/ 1314164 w 3039808"/>
              <a:gd name="connsiteY48" fmla="*/ 614839 h 2323337"/>
              <a:gd name="connsiteX49" fmla="*/ 1351407 w 3039808"/>
              <a:gd name="connsiteY49" fmla="*/ 615125 h 2323337"/>
              <a:gd name="connsiteX50" fmla="*/ 1942814 w 3039808"/>
              <a:gd name="connsiteY50" fmla="*/ 966216 h 2323337"/>
              <a:gd name="connsiteX51" fmla="*/ 1960912 w 3039808"/>
              <a:gd name="connsiteY51" fmla="*/ 998125 h 2323337"/>
              <a:gd name="connsiteX52" fmla="*/ 1942814 w 3039808"/>
              <a:gd name="connsiteY52" fmla="*/ 1030034 h 2323337"/>
              <a:gd name="connsiteX53" fmla="*/ 1351502 w 3039808"/>
              <a:gd name="connsiteY53" fmla="*/ 1381220 h 2323337"/>
              <a:gd name="connsiteX54" fmla="*/ 1332452 w 3039808"/>
              <a:gd name="connsiteY54" fmla="*/ 1386459 h 2323337"/>
              <a:gd name="connsiteX55" fmla="*/ 1369600 w 3039808"/>
              <a:gd name="connsiteY55" fmla="*/ 712184 h 2323337"/>
              <a:gd name="connsiteX56" fmla="*/ 1369600 w 3039808"/>
              <a:gd name="connsiteY56" fmla="*/ 1284256 h 2323337"/>
              <a:gd name="connsiteX57" fmla="*/ 1851279 w 3039808"/>
              <a:gd name="connsiteY57" fmla="*/ 998220 h 2323337"/>
              <a:gd name="connsiteX58" fmla="*/ 1369600 w 3039808"/>
              <a:gd name="connsiteY58" fmla="*/ 712184 h 232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039808" h="2323337">
                <a:moveTo>
                  <a:pt x="2196656" y="2323338"/>
                </a:moveTo>
                <a:lnTo>
                  <a:pt x="843153" y="2323338"/>
                </a:lnTo>
                <a:cubicBezTo>
                  <a:pt x="822674" y="2323338"/>
                  <a:pt x="806101" y="2306765"/>
                  <a:pt x="806101" y="2286286"/>
                </a:cubicBezTo>
                <a:cubicBezTo>
                  <a:pt x="806101" y="2265807"/>
                  <a:pt x="822674" y="2249234"/>
                  <a:pt x="843153" y="2249234"/>
                </a:cubicBezTo>
                <a:lnTo>
                  <a:pt x="1194245" y="2249234"/>
                </a:lnTo>
                <a:lnTo>
                  <a:pt x="1194245" y="1945196"/>
                </a:lnTo>
                <a:lnTo>
                  <a:pt x="94393" y="1945196"/>
                </a:lnTo>
                <a:cubicBezTo>
                  <a:pt x="42291" y="1945196"/>
                  <a:pt x="0" y="1902809"/>
                  <a:pt x="0" y="1850803"/>
                </a:cubicBezTo>
                <a:lnTo>
                  <a:pt x="0" y="94393"/>
                </a:lnTo>
                <a:cubicBezTo>
                  <a:pt x="0" y="42386"/>
                  <a:pt x="42386" y="0"/>
                  <a:pt x="94393" y="0"/>
                </a:cubicBezTo>
                <a:lnTo>
                  <a:pt x="2945416" y="0"/>
                </a:lnTo>
                <a:cubicBezTo>
                  <a:pt x="2997518" y="0"/>
                  <a:pt x="3039809" y="42386"/>
                  <a:pt x="3039809" y="94393"/>
                </a:cubicBezTo>
                <a:lnTo>
                  <a:pt x="3039809" y="1850708"/>
                </a:lnTo>
                <a:cubicBezTo>
                  <a:pt x="3039809" y="1902809"/>
                  <a:pt x="2997422" y="1945100"/>
                  <a:pt x="2945416" y="1945100"/>
                </a:cubicBezTo>
                <a:lnTo>
                  <a:pt x="1845564" y="1945100"/>
                </a:lnTo>
                <a:lnTo>
                  <a:pt x="1845564" y="2249138"/>
                </a:lnTo>
                <a:lnTo>
                  <a:pt x="2196656" y="2249138"/>
                </a:lnTo>
                <a:cubicBezTo>
                  <a:pt x="2217134" y="2249138"/>
                  <a:pt x="2233708" y="2265712"/>
                  <a:pt x="2233708" y="2286191"/>
                </a:cubicBezTo>
                <a:cubicBezTo>
                  <a:pt x="2233708" y="2306669"/>
                  <a:pt x="2217134" y="2323338"/>
                  <a:pt x="2196656" y="2323338"/>
                </a:cubicBezTo>
                <a:close/>
                <a:moveTo>
                  <a:pt x="1268349" y="2249138"/>
                </a:moveTo>
                <a:lnTo>
                  <a:pt x="1771460" y="2249138"/>
                </a:lnTo>
                <a:lnTo>
                  <a:pt x="1771460" y="1945100"/>
                </a:lnTo>
                <a:lnTo>
                  <a:pt x="1268349" y="1945100"/>
                </a:lnTo>
                <a:lnTo>
                  <a:pt x="1268349" y="2249138"/>
                </a:lnTo>
                <a:close/>
                <a:moveTo>
                  <a:pt x="1808512" y="1870996"/>
                </a:moveTo>
                <a:lnTo>
                  <a:pt x="2945416" y="1870996"/>
                </a:lnTo>
                <a:cubicBezTo>
                  <a:pt x="2956560" y="1870996"/>
                  <a:pt x="2965704" y="1861947"/>
                  <a:pt x="2965704" y="1850708"/>
                </a:cubicBezTo>
                <a:lnTo>
                  <a:pt x="2965704" y="94393"/>
                </a:lnTo>
                <a:cubicBezTo>
                  <a:pt x="2965704" y="83249"/>
                  <a:pt x="2956655" y="74105"/>
                  <a:pt x="2945416" y="74105"/>
                </a:cubicBezTo>
                <a:lnTo>
                  <a:pt x="94393" y="74105"/>
                </a:lnTo>
                <a:cubicBezTo>
                  <a:pt x="83249" y="74105"/>
                  <a:pt x="74105" y="83153"/>
                  <a:pt x="74105" y="94393"/>
                </a:cubicBezTo>
                <a:lnTo>
                  <a:pt x="74105" y="1850708"/>
                </a:lnTo>
                <a:cubicBezTo>
                  <a:pt x="74105" y="1861852"/>
                  <a:pt x="83153" y="1870996"/>
                  <a:pt x="94393" y="1870996"/>
                </a:cubicBezTo>
                <a:lnTo>
                  <a:pt x="1808512" y="1870996"/>
                </a:lnTo>
                <a:close/>
                <a:moveTo>
                  <a:pt x="1519904" y="1643539"/>
                </a:moveTo>
                <a:cubicBezTo>
                  <a:pt x="1164050" y="1643539"/>
                  <a:pt x="874586" y="1354074"/>
                  <a:pt x="874586" y="998220"/>
                </a:cubicBezTo>
                <a:cubicBezTo>
                  <a:pt x="874586" y="642366"/>
                  <a:pt x="1164050" y="352901"/>
                  <a:pt x="1519904" y="352901"/>
                </a:cubicBezTo>
                <a:cubicBezTo>
                  <a:pt x="1875758" y="352901"/>
                  <a:pt x="2165223" y="642366"/>
                  <a:pt x="2165223" y="998220"/>
                </a:cubicBezTo>
                <a:cubicBezTo>
                  <a:pt x="2165223" y="1354074"/>
                  <a:pt x="1875758" y="1643539"/>
                  <a:pt x="1519904" y="1643539"/>
                </a:cubicBezTo>
                <a:close/>
                <a:moveTo>
                  <a:pt x="1519904" y="427006"/>
                </a:moveTo>
                <a:cubicBezTo>
                  <a:pt x="1204913" y="427006"/>
                  <a:pt x="948690" y="683228"/>
                  <a:pt x="948690" y="998220"/>
                </a:cubicBezTo>
                <a:cubicBezTo>
                  <a:pt x="948690" y="1313212"/>
                  <a:pt x="1204913" y="1569434"/>
                  <a:pt x="1519904" y="1569434"/>
                </a:cubicBezTo>
                <a:cubicBezTo>
                  <a:pt x="1834896" y="1569434"/>
                  <a:pt x="2091118" y="1313212"/>
                  <a:pt x="2091118" y="998220"/>
                </a:cubicBezTo>
                <a:cubicBezTo>
                  <a:pt x="2091118" y="683228"/>
                  <a:pt x="1834896" y="427006"/>
                  <a:pt x="1519904" y="427006"/>
                </a:cubicBezTo>
                <a:close/>
                <a:moveTo>
                  <a:pt x="1332452" y="1386459"/>
                </a:moveTo>
                <a:cubicBezTo>
                  <a:pt x="1326166" y="1386459"/>
                  <a:pt x="1319784" y="1384840"/>
                  <a:pt x="1314164" y="1381601"/>
                </a:cubicBezTo>
                <a:cubicBezTo>
                  <a:pt x="1302544" y="1375029"/>
                  <a:pt x="1295400" y="1362742"/>
                  <a:pt x="1295400" y="1349407"/>
                </a:cubicBezTo>
                <a:lnTo>
                  <a:pt x="1295400" y="647033"/>
                </a:lnTo>
                <a:cubicBezTo>
                  <a:pt x="1295400" y="633698"/>
                  <a:pt x="1302544" y="621411"/>
                  <a:pt x="1314164" y="614839"/>
                </a:cubicBezTo>
                <a:cubicBezTo>
                  <a:pt x="1325689" y="608267"/>
                  <a:pt x="1339977" y="608362"/>
                  <a:pt x="1351407" y="615125"/>
                </a:cubicBezTo>
                <a:lnTo>
                  <a:pt x="1942814" y="966216"/>
                </a:lnTo>
                <a:cubicBezTo>
                  <a:pt x="1954054" y="972884"/>
                  <a:pt x="1960912" y="984980"/>
                  <a:pt x="1960912" y="998125"/>
                </a:cubicBezTo>
                <a:cubicBezTo>
                  <a:pt x="1960912" y="1011269"/>
                  <a:pt x="1954054" y="1023366"/>
                  <a:pt x="1942814" y="1030034"/>
                </a:cubicBezTo>
                <a:lnTo>
                  <a:pt x="1351502" y="1381220"/>
                </a:lnTo>
                <a:cubicBezTo>
                  <a:pt x="1345597" y="1384649"/>
                  <a:pt x="1339025" y="1386459"/>
                  <a:pt x="1332452" y="1386459"/>
                </a:cubicBezTo>
                <a:close/>
                <a:moveTo>
                  <a:pt x="1369600" y="712184"/>
                </a:moveTo>
                <a:lnTo>
                  <a:pt x="1369600" y="1284256"/>
                </a:lnTo>
                <a:lnTo>
                  <a:pt x="1851279" y="998220"/>
                </a:lnTo>
                <a:lnTo>
                  <a:pt x="1369600" y="712184"/>
                </a:lnTo>
                <a:close/>
              </a:path>
            </a:pathLst>
          </a:custGeom>
          <a:gradFill>
            <a:gsLst>
              <a:gs pos="0">
                <a:srgbClr val="A5CF67"/>
              </a:gs>
              <a:gs pos="100000">
                <a:schemeClr val="accent1"/>
              </a:gs>
            </a:gsLst>
            <a:lin ang="2700000" scaled="0"/>
          </a:gradFill>
          <a:ln w="9525" cap="flat">
            <a:noFill/>
            <a:prstDash val="solid"/>
            <a:miter/>
          </a:ln>
        </p:spPr>
        <p:txBody>
          <a:bodyPr rtlCol="0" anchor="ctr"/>
          <a:lstStyle/>
          <a:p>
            <a:endParaRPr lang="en-US"/>
          </a:p>
        </p:txBody>
      </p:sp>
      <p:sp>
        <p:nvSpPr>
          <p:cNvPr id="18" name="Graphic 1">
            <a:extLst>
              <a:ext uri="{FF2B5EF4-FFF2-40B4-BE49-F238E27FC236}">
                <a16:creationId xmlns:a16="http://schemas.microsoft.com/office/drawing/2014/main" id="{52B29024-AA9F-3ED4-F306-C137D17146A3}"/>
              </a:ext>
            </a:extLst>
          </p:cNvPr>
          <p:cNvSpPr/>
          <p:nvPr/>
        </p:nvSpPr>
        <p:spPr>
          <a:xfrm>
            <a:off x="9242740" y="2281398"/>
            <a:ext cx="914400" cy="914400"/>
          </a:xfrm>
          <a:custGeom>
            <a:avLst/>
            <a:gdLst>
              <a:gd name="connsiteX0" fmla="*/ 2104549 w 4925302"/>
              <a:gd name="connsiteY0" fmla="*/ 4909662 h 4909661"/>
              <a:gd name="connsiteX1" fmla="*/ 616363 w 4925302"/>
              <a:gd name="connsiteY1" fmla="*/ 4293204 h 4909661"/>
              <a:gd name="connsiteX2" fmla="*/ 0 w 4925302"/>
              <a:gd name="connsiteY2" fmla="*/ 2805113 h 4909661"/>
              <a:gd name="connsiteX3" fmla="*/ 616458 w 4925302"/>
              <a:gd name="connsiteY3" fmla="*/ 1317022 h 4909661"/>
              <a:gd name="connsiteX4" fmla="*/ 2104644 w 4925302"/>
              <a:gd name="connsiteY4" fmla="*/ 700659 h 4909661"/>
              <a:gd name="connsiteX5" fmla="*/ 3557683 w 4925302"/>
              <a:gd name="connsiteY5" fmla="*/ 1282732 h 4909661"/>
              <a:gd name="connsiteX6" fmla="*/ 3842004 w 4925302"/>
              <a:gd name="connsiteY6" fmla="*/ 998411 h 4909661"/>
              <a:gd name="connsiteX7" fmla="*/ 3826002 w 4925302"/>
              <a:gd name="connsiteY7" fmla="*/ 377000 h 4909661"/>
              <a:gd name="connsiteX8" fmla="*/ 3884486 w 4925302"/>
              <a:gd name="connsiteY8" fmla="*/ 315373 h 4909661"/>
              <a:gd name="connsiteX9" fmla="*/ 3946112 w 4925302"/>
              <a:gd name="connsiteY9" fmla="*/ 373856 h 4909661"/>
              <a:gd name="connsiteX10" fmla="*/ 3959162 w 4925302"/>
              <a:gd name="connsiteY10" fmla="*/ 881158 h 4909661"/>
              <a:gd name="connsiteX11" fmla="*/ 4157282 w 4925302"/>
              <a:gd name="connsiteY11" fmla="*/ 683038 h 4909661"/>
              <a:gd name="connsiteX12" fmla="*/ 4141280 w 4925302"/>
              <a:gd name="connsiteY12" fmla="*/ 61627 h 4909661"/>
              <a:gd name="connsiteX13" fmla="*/ 4199763 w 4925302"/>
              <a:gd name="connsiteY13" fmla="*/ 0 h 4909661"/>
              <a:gd name="connsiteX14" fmla="*/ 4201382 w 4925302"/>
              <a:gd name="connsiteY14" fmla="*/ 0 h 4909661"/>
              <a:gd name="connsiteX15" fmla="*/ 4261390 w 4925302"/>
              <a:gd name="connsiteY15" fmla="*/ 58484 h 4909661"/>
              <a:gd name="connsiteX16" fmla="*/ 4276630 w 4925302"/>
              <a:gd name="connsiteY16" fmla="*/ 648652 h 4909661"/>
              <a:gd name="connsiteX17" fmla="*/ 4866799 w 4925302"/>
              <a:gd name="connsiteY17" fmla="*/ 663893 h 4909661"/>
              <a:gd name="connsiteX18" fmla="*/ 4925283 w 4925302"/>
              <a:gd name="connsiteY18" fmla="*/ 725519 h 4909661"/>
              <a:gd name="connsiteX19" fmla="*/ 4863656 w 4925302"/>
              <a:gd name="connsiteY19" fmla="*/ 784003 h 4909661"/>
              <a:gd name="connsiteX20" fmla="*/ 4242245 w 4925302"/>
              <a:gd name="connsiteY20" fmla="*/ 768001 h 4909661"/>
              <a:gd name="connsiteX21" fmla="*/ 4044124 w 4925302"/>
              <a:gd name="connsiteY21" fmla="*/ 966121 h 4909661"/>
              <a:gd name="connsiteX22" fmla="*/ 4551426 w 4925302"/>
              <a:gd name="connsiteY22" fmla="*/ 979170 h 4909661"/>
              <a:gd name="connsiteX23" fmla="*/ 4609910 w 4925302"/>
              <a:gd name="connsiteY23" fmla="*/ 1040797 h 4909661"/>
              <a:gd name="connsiteX24" fmla="*/ 4549902 w 4925302"/>
              <a:gd name="connsiteY24" fmla="*/ 1099280 h 4909661"/>
              <a:gd name="connsiteX25" fmla="*/ 4548283 w 4925302"/>
              <a:gd name="connsiteY25" fmla="*/ 1099280 h 4909661"/>
              <a:gd name="connsiteX26" fmla="*/ 3926872 w 4925302"/>
              <a:gd name="connsiteY26" fmla="*/ 1083278 h 4909661"/>
              <a:gd name="connsiteX27" fmla="*/ 3642074 w 4925302"/>
              <a:gd name="connsiteY27" fmla="*/ 1368076 h 4909661"/>
              <a:gd name="connsiteX28" fmla="*/ 4209098 w 4925302"/>
              <a:gd name="connsiteY28" fmla="*/ 2805113 h 4909661"/>
              <a:gd name="connsiteX29" fmla="*/ 3592735 w 4925302"/>
              <a:gd name="connsiteY29" fmla="*/ 4293299 h 4909661"/>
              <a:gd name="connsiteX30" fmla="*/ 2104549 w 4925302"/>
              <a:gd name="connsiteY30" fmla="*/ 4909662 h 4909661"/>
              <a:gd name="connsiteX31" fmla="*/ 2104549 w 4925302"/>
              <a:gd name="connsiteY31" fmla="*/ 820674 h 4909661"/>
              <a:gd name="connsiteX32" fmla="*/ 120110 w 4925302"/>
              <a:gd name="connsiteY32" fmla="*/ 2805113 h 4909661"/>
              <a:gd name="connsiteX33" fmla="*/ 2104549 w 4925302"/>
              <a:gd name="connsiteY33" fmla="*/ 4789551 h 4909661"/>
              <a:gd name="connsiteX34" fmla="*/ 4088987 w 4925302"/>
              <a:gd name="connsiteY34" fmla="*/ 2805113 h 4909661"/>
              <a:gd name="connsiteX35" fmla="*/ 3556445 w 4925302"/>
              <a:gd name="connsiteY35" fmla="*/ 1453706 h 4909661"/>
              <a:gd name="connsiteX36" fmla="*/ 3117628 w 4925302"/>
              <a:gd name="connsiteY36" fmla="*/ 1892522 h 4909661"/>
              <a:gd name="connsiteX37" fmla="*/ 3468720 w 4925302"/>
              <a:gd name="connsiteY37" fmla="*/ 2805113 h 4909661"/>
              <a:gd name="connsiteX38" fmla="*/ 2104549 w 4925302"/>
              <a:gd name="connsiteY38" fmla="*/ 4169283 h 4909661"/>
              <a:gd name="connsiteX39" fmla="*/ 740378 w 4925302"/>
              <a:gd name="connsiteY39" fmla="*/ 2805113 h 4909661"/>
              <a:gd name="connsiteX40" fmla="*/ 2104549 w 4925302"/>
              <a:gd name="connsiteY40" fmla="*/ 1440942 h 4909661"/>
              <a:gd name="connsiteX41" fmla="*/ 3033332 w 4925302"/>
              <a:gd name="connsiteY41" fmla="*/ 1806893 h 4909661"/>
              <a:gd name="connsiteX42" fmla="*/ 3471958 w 4925302"/>
              <a:gd name="connsiteY42" fmla="*/ 1368266 h 4909661"/>
              <a:gd name="connsiteX43" fmla="*/ 2104549 w 4925302"/>
              <a:gd name="connsiteY43" fmla="*/ 820674 h 4909661"/>
              <a:gd name="connsiteX44" fmla="*/ 2104549 w 4925302"/>
              <a:gd name="connsiteY44" fmla="*/ 1561052 h 4909661"/>
              <a:gd name="connsiteX45" fmla="*/ 860488 w 4925302"/>
              <a:gd name="connsiteY45" fmla="*/ 2805113 h 4909661"/>
              <a:gd name="connsiteX46" fmla="*/ 2104549 w 4925302"/>
              <a:gd name="connsiteY46" fmla="*/ 4049173 h 4909661"/>
              <a:gd name="connsiteX47" fmla="*/ 3348609 w 4925302"/>
              <a:gd name="connsiteY47" fmla="*/ 2805113 h 4909661"/>
              <a:gd name="connsiteX48" fmla="*/ 3032665 w 4925302"/>
              <a:gd name="connsiteY48" fmla="*/ 1977485 h 4909661"/>
              <a:gd name="connsiteX49" fmla="*/ 2534317 w 4925302"/>
              <a:gd name="connsiteY49" fmla="*/ 2475834 h 4909661"/>
              <a:gd name="connsiteX50" fmla="*/ 2646140 w 4925302"/>
              <a:gd name="connsiteY50" fmla="*/ 2805113 h 4909661"/>
              <a:gd name="connsiteX51" fmla="*/ 2104549 w 4925302"/>
              <a:gd name="connsiteY51" fmla="*/ 3346704 h 4909661"/>
              <a:gd name="connsiteX52" fmla="*/ 1562957 w 4925302"/>
              <a:gd name="connsiteY52" fmla="*/ 2805113 h 4909661"/>
              <a:gd name="connsiteX53" fmla="*/ 2104549 w 4925302"/>
              <a:gd name="connsiteY53" fmla="*/ 2263521 h 4909661"/>
              <a:gd name="connsiteX54" fmla="*/ 2451068 w 4925302"/>
              <a:gd name="connsiteY54" fmla="*/ 2389156 h 4909661"/>
              <a:gd name="connsiteX55" fmla="*/ 2948464 w 4925302"/>
              <a:gd name="connsiteY55" fmla="*/ 1891760 h 4909661"/>
              <a:gd name="connsiteX56" fmla="*/ 2104549 w 4925302"/>
              <a:gd name="connsiteY56" fmla="*/ 1561052 h 4909661"/>
              <a:gd name="connsiteX57" fmla="*/ 2104549 w 4925302"/>
              <a:gd name="connsiteY57" fmla="*/ 2383631 h 4909661"/>
              <a:gd name="connsiteX58" fmla="*/ 1683068 w 4925302"/>
              <a:gd name="connsiteY58" fmla="*/ 2805113 h 4909661"/>
              <a:gd name="connsiteX59" fmla="*/ 2104549 w 4925302"/>
              <a:gd name="connsiteY59" fmla="*/ 3226594 h 4909661"/>
              <a:gd name="connsiteX60" fmla="*/ 2526030 w 4925302"/>
              <a:gd name="connsiteY60" fmla="*/ 2805113 h 4909661"/>
              <a:gd name="connsiteX61" fmla="*/ 2448497 w 4925302"/>
              <a:gd name="connsiteY61" fmla="*/ 2561749 h 4909661"/>
              <a:gd name="connsiteX62" fmla="*/ 2162651 w 4925302"/>
              <a:gd name="connsiteY62" fmla="*/ 2847594 h 4909661"/>
              <a:gd name="connsiteX63" fmla="*/ 2077688 w 4925302"/>
              <a:gd name="connsiteY63" fmla="*/ 2847594 h 4909661"/>
              <a:gd name="connsiteX64" fmla="*/ 2077688 w 4925302"/>
              <a:gd name="connsiteY64" fmla="*/ 2762631 h 4909661"/>
              <a:gd name="connsiteX65" fmla="*/ 2365820 w 4925302"/>
              <a:gd name="connsiteY65" fmla="*/ 2474500 h 4909661"/>
              <a:gd name="connsiteX66" fmla="*/ 2104549 w 4925302"/>
              <a:gd name="connsiteY66" fmla="*/ 2383631 h 490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925302" h="4909661">
                <a:moveTo>
                  <a:pt x="2104549" y="4909662"/>
                </a:moveTo>
                <a:cubicBezTo>
                  <a:pt x="1542383" y="4909662"/>
                  <a:pt x="1013936" y="4690777"/>
                  <a:pt x="616363" y="4293204"/>
                </a:cubicBezTo>
                <a:cubicBezTo>
                  <a:pt x="218789" y="3895630"/>
                  <a:pt x="0" y="3367278"/>
                  <a:pt x="0" y="2805113"/>
                </a:cubicBezTo>
                <a:cubicBezTo>
                  <a:pt x="0" y="2242947"/>
                  <a:pt x="218885" y="1714500"/>
                  <a:pt x="616458" y="1317022"/>
                </a:cubicBezTo>
                <a:cubicBezTo>
                  <a:pt x="1013936" y="919544"/>
                  <a:pt x="1542479" y="700659"/>
                  <a:pt x="2104644" y="700659"/>
                </a:cubicBezTo>
                <a:cubicBezTo>
                  <a:pt x="2650427" y="700659"/>
                  <a:pt x="3164396" y="906971"/>
                  <a:pt x="3557683" y="1282732"/>
                </a:cubicBezTo>
                <a:lnTo>
                  <a:pt x="3842004" y="998411"/>
                </a:lnTo>
                <a:lnTo>
                  <a:pt x="3826002" y="377000"/>
                </a:lnTo>
                <a:cubicBezTo>
                  <a:pt x="3825145" y="343853"/>
                  <a:pt x="3851339" y="316230"/>
                  <a:pt x="3884486" y="315373"/>
                </a:cubicBezTo>
                <a:cubicBezTo>
                  <a:pt x="3917823" y="314515"/>
                  <a:pt x="3945255" y="340709"/>
                  <a:pt x="3946112" y="373856"/>
                </a:cubicBezTo>
                <a:lnTo>
                  <a:pt x="3959162" y="881158"/>
                </a:lnTo>
                <a:lnTo>
                  <a:pt x="4157282" y="683038"/>
                </a:lnTo>
                <a:lnTo>
                  <a:pt x="4141280" y="61627"/>
                </a:lnTo>
                <a:cubicBezTo>
                  <a:pt x="4140422" y="28480"/>
                  <a:pt x="4166616" y="857"/>
                  <a:pt x="4199763" y="0"/>
                </a:cubicBezTo>
                <a:cubicBezTo>
                  <a:pt x="4200335" y="0"/>
                  <a:pt x="4200811" y="0"/>
                  <a:pt x="4201382" y="0"/>
                </a:cubicBezTo>
                <a:cubicBezTo>
                  <a:pt x="4233863" y="0"/>
                  <a:pt x="4260533" y="25908"/>
                  <a:pt x="4261390" y="58484"/>
                </a:cubicBezTo>
                <a:lnTo>
                  <a:pt x="4276630" y="648652"/>
                </a:lnTo>
                <a:lnTo>
                  <a:pt x="4866799" y="663893"/>
                </a:lnTo>
                <a:cubicBezTo>
                  <a:pt x="4899946" y="664750"/>
                  <a:pt x="4926140" y="692277"/>
                  <a:pt x="4925283" y="725519"/>
                </a:cubicBezTo>
                <a:cubicBezTo>
                  <a:pt x="4924425" y="758666"/>
                  <a:pt x="4897279" y="785051"/>
                  <a:pt x="4863656" y="784003"/>
                </a:cubicBezTo>
                <a:lnTo>
                  <a:pt x="4242245" y="768001"/>
                </a:lnTo>
                <a:lnTo>
                  <a:pt x="4044124" y="966121"/>
                </a:lnTo>
                <a:lnTo>
                  <a:pt x="4551426" y="979170"/>
                </a:lnTo>
                <a:cubicBezTo>
                  <a:pt x="4584573" y="980027"/>
                  <a:pt x="4610767" y="1007554"/>
                  <a:pt x="4609910" y="1040797"/>
                </a:cubicBezTo>
                <a:cubicBezTo>
                  <a:pt x="4609053" y="1073468"/>
                  <a:pt x="4582382" y="1099280"/>
                  <a:pt x="4549902" y="1099280"/>
                </a:cubicBezTo>
                <a:cubicBezTo>
                  <a:pt x="4549426" y="1099280"/>
                  <a:pt x="4548855" y="1099280"/>
                  <a:pt x="4548283" y="1099280"/>
                </a:cubicBezTo>
                <a:lnTo>
                  <a:pt x="3926872" y="1083278"/>
                </a:lnTo>
                <a:lnTo>
                  <a:pt x="3642074" y="1368076"/>
                </a:lnTo>
                <a:cubicBezTo>
                  <a:pt x="4008311" y="1759172"/>
                  <a:pt x="4209098" y="2266760"/>
                  <a:pt x="4209098" y="2805113"/>
                </a:cubicBezTo>
                <a:cubicBezTo>
                  <a:pt x="4209098" y="3367278"/>
                  <a:pt x="3990213" y="3895820"/>
                  <a:pt x="3592735" y="4293299"/>
                </a:cubicBezTo>
                <a:cubicBezTo>
                  <a:pt x="3195257" y="4690777"/>
                  <a:pt x="2666714" y="4909662"/>
                  <a:pt x="2104549" y="4909662"/>
                </a:cubicBezTo>
                <a:close/>
                <a:moveTo>
                  <a:pt x="2104549" y="820674"/>
                </a:moveTo>
                <a:cubicBezTo>
                  <a:pt x="1010317" y="820674"/>
                  <a:pt x="120110" y="1710881"/>
                  <a:pt x="120110" y="2805113"/>
                </a:cubicBezTo>
                <a:cubicBezTo>
                  <a:pt x="120110" y="3899345"/>
                  <a:pt x="1010317" y="4789551"/>
                  <a:pt x="2104549" y="4789551"/>
                </a:cubicBezTo>
                <a:cubicBezTo>
                  <a:pt x="3198781" y="4789551"/>
                  <a:pt x="4088987" y="3899345"/>
                  <a:pt x="4088987" y="2805113"/>
                </a:cubicBezTo>
                <a:cubicBezTo>
                  <a:pt x="4088987" y="2283524"/>
                  <a:pt x="3886676" y="1808226"/>
                  <a:pt x="3556445" y="1453706"/>
                </a:cubicBezTo>
                <a:lnTo>
                  <a:pt x="3117628" y="1892522"/>
                </a:lnTo>
                <a:cubicBezTo>
                  <a:pt x="3335750" y="2134457"/>
                  <a:pt x="3468720" y="2454593"/>
                  <a:pt x="3468720" y="2805113"/>
                </a:cubicBezTo>
                <a:cubicBezTo>
                  <a:pt x="3468720" y="3557302"/>
                  <a:pt x="2856738" y="4169283"/>
                  <a:pt x="2104549" y="4169283"/>
                </a:cubicBezTo>
                <a:cubicBezTo>
                  <a:pt x="1352360" y="4169283"/>
                  <a:pt x="740378" y="3557302"/>
                  <a:pt x="740378" y="2805113"/>
                </a:cubicBezTo>
                <a:cubicBezTo>
                  <a:pt x="740378" y="2052923"/>
                  <a:pt x="1352360" y="1440942"/>
                  <a:pt x="2104549" y="1440942"/>
                </a:cubicBezTo>
                <a:cubicBezTo>
                  <a:pt x="2462974" y="1440942"/>
                  <a:pt x="2789682" y="1579912"/>
                  <a:pt x="3033332" y="1806893"/>
                </a:cubicBezTo>
                <a:lnTo>
                  <a:pt x="3471958" y="1368266"/>
                </a:lnTo>
                <a:cubicBezTo>
                  <a:pt x="3115818" y="1029176"/>
                  <a:pt x="2634044" y="820674"/>
                  <a:pt x="2104549" y="820674"/>
                </a:cubicBezTo>
                <a:close/>
                <a:moveTo>
                  <a:pt x="2104549" y="1561052"/>
                </a:moveTo>
                <a:cubicBezTo>
                  <a:pt x="1418558" y="1561052"/>
                  <a:pt x="860488" y="2119122"/>
                  <a:pt x="860488" y="2805113"/>
                </a:cubicBezTo>
                <a:cubicBezTo>
                  <a:pt x="860488" y="3491103"/>
                  <a:pt x="1418558" y="4049173"/>
                  <a:pt x="2104549" y="4049173"/>
                </a:cubicBezTo>
                <a:cubicBezTo>
                  <a:pt x="2790539" y="4049173"/>
                  <a:pt x="3348609" y="3491103"/>
                  <a:pt x="3348609" y="2805113"/>
                </a:cubicBezTo>
                <a:cubicBezTo>
                  <a:pt x="3348609" y="2487644"/>
                  <a:pt x="3229070" y="2197608"/>
                  <a:pt x="3032665" y="1977485"/>
                </a:cubicBezTo>
                <a:lnTo>
                  <a:pt x="2534317" y="2475834"/>
                </a:lnTo>
                <a:cubicBezTo>
                  <a:pt x="2604421" y="2567178"/>
                  <a:pt x="2646140" y="2681288"/>
                  <a:pt x="2646140" y="2805113"/>
                </a:cubicBezTo>
                <a:cubicBezTo>
                  <a:pt x="2646140" y="3103721"/>
                  <a:pt x="2403158" y="3346704"/>
                  <a:pt x="2104549" y="3346704"/>
                </a:cubicBezTo>
                <a:cubicBezTo>
                  <a:pt x="1805940" y="3346704"/>
                  <a:pt x="1562957" y="3103721"/>
                  <a:pt x="1562957" y="2805113"/>
                </a:cubicBezTo>
                <a:cubicBezTo>
                  <a:pt x="1562957" y="2506504"/>
                  <a:pt x="1805940" y="2263521"/>
                  <a:pt x="2104549" y="2263521"/>
                </a:cubicBezTo>
                <a:cubicBezTo>
                  <a:pt x="2236184" y="2263521"/>
                  <a:pt x="2357057" y="2310765"/>
                  <a:pt x="2451068" y="2389156"/>
                </a:cubicBezTo>
                <a:lnTo>
                  <a:pt x="2948464" y="1891760"/>
                </a:lnTo>
                <a:cubicBezTo>
                  <a:pt x="2726531" y="1686592"/>
                  <a:pt x="2429923" y="1561052"/>
                  <a:pt x="2104549" y="1561052"/>
                </a:cubicBezTo>
                <a:close/>
                <a:moveTo>
                  <a:pt x="2104549" y="2383631"/>
                </a:moveTo>
                <a:cubicBezTo>
                  <a:pt x="1872139" y="2383631"/>
                  <a:pt x="1683068" y="2572703"/>
                  <a:pt x="1683068" y="2805113"/>
                </a:cubicBezTo>
                <a:cubicBezTo>
                  <a:pt x="1683068" y="3037523"/>
                  <a:pt x="1872139" y="3226594"/>
                  <a:pt x="2104549" y="3226594"/>
                </a:cubicBezTo>
                <a:cubicBezTo>
                  <a:pt x="2336959" y="3226594"/>
                  <a:pt x="2526030" y="3037523"/>
                  <a:pt x="2526030" y="2805113"/>
                </a:cubicBezTo>
                <a:cubicBezTo>
                  <a:pt x="2526030" y="2714530"/>
                  <a:pt x="2497265" y="2630519"/>
                  <a:pt x="2448497" y="2561749"/>
                </a:cubicBezTo>
                <a:lnTo>
                  <a:pt x="2162651" y="2847594"/>
                </a:lnTo>
                <a:cubicBezTo>
                  <a:pt x="2139220" y="2871026"/>
                  <a:pt x="2101120" y="2871026"/>
                  <a:pt x="2077688" y="2847594"/>
                </a:cubicBezTo>
                <a:cubicBezTo>
                  <a:pt x="2054257" y="2824163"/>
                  <a:pt x="2054257" y="2786063"/>
                  <a:pt x="2077688" y="2762631"/>
                </a:cubicBezTo>
                <a:lnTo>
                  <a:pt x="2365820" y="2474500"/>
                </a:lnTo>
                <a:cubicBezTo>
                  <a:pt x="2293906" y="2417636"/>
                  <a:pt x="2203133" y="2383631"/>
                  <a:pt x="2104549" y="2383631"/>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41712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DD054-1C62-3EEC-FEF1-D2D4552C058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E7626A2-7CE3-B566-46AF-726FE4ABC45C}"/>
              </a:ext>
            </a:extLst>
          </p:cNvPr>
          <p:cNvSpPr>
            <a:spLocks noGrp="1"/>
          </p:cNvSpPr>
          <p:nvPr>
            <p:ph type="body" sz="quarter" idx="20"/>
          </p:nvPr>
        </p:nvSpPr>
        <p:spPr>
          <a:xfrm>
            <a:off x="4718553" y="4039506"/>
            <a:ext cx="2030083" cy="847411"/>
          </a:xfrm>
        </p:spPr>
        <p:txBody>
          <a:bodyPr/>
          <a:lstStyle/>
          <a:p>
            <a:pPr algn="ctr"/>
            <a:r>
              <a:rPr lang="en-US" sz="1200" b="1" dirty="0">
                <a:solidFill>
                  <a:schemeClr val="tx1"/>
                </a:solidFill>
              </a:rPr>
              <a:t>Phill Bragg,</a:t>
            </a:r>
          </a:p>
          <a:p>
            <a:pPr algn="ctr"/>
            <a:r>
              <a:rPr lang="en-US" sz="1200" b="1" dirty="0">
                <a:solidFill>
                  <a:schemeClr val="tx1"/>
                </a:solidFill>
              </a:rPr>
              <a:t>Manager, Pre-Sales</a:t>
            </a:r>
          </a:p>
          <a:p>
            <a:pPr algn="ctr"/>
            <a:r>
              <a:rPr lang="en-US" sz="1200" b="1" dirty="0">
                <a:solidFill>
                  <a:schemeClr val="tx1"/>
                </a:solidFill>
              </a:rPr>
              <a:t>“Reliability Engineer”</a:t>
            </a:r>
          </a:p>
        </p:txBody>
      </p:sp>
      <p:sp>
        <p:nvSpPr>
          <p:cNvPr id="5" name="Title 4">
            <a:extLst>
              <a:ext uri="{FF2B5EF4-FFF2-40B4-BE49-F238E27FC236}">
                <a16:creationId xmlns:a16="http://schemas.microsoft.com/office/drawing/2014/main" id="{C76006A8-3C42-5AE5-7DB4-CC87D1132896}"/>
              </a:ext>
            </a:extLst>
          </p:cNvPr>
          <p:cNvSpPr>
            <a:spLocks noGrp="1"/>
          </p:cNvSpPr>
          <p:nvPr>
            <p:ph type="title"/>
          </p:nvPr>
        </p:nvSpPr>
        <p:spPr>
          <a:xfrm>
            <a:off x="609600" y="472440"/>
            <a:ext cx="10972800" cy="410233"/>
          </a:xfrm>
        </p:spPr>
        <p:txBody>
          <a:bodyPr/>
          <a:lstStyle/>
          <a:p>
            <a:r>
              <a:rPr lang="en-US" sz="2800">
                <a:latin typeface="Arial"/>
                <a:cs typeface="Arial"/>
              </a:rPr>
              <a:t>Let's Introduce The Team</a:t>
            </a:r>
            <a:endParaRPr lang="en-US" sz="2800"/>
          </a:p>
        </p:txBody>
      </p:sp>
      <p:sp>
        <p:nvSpPr>
          <p:cNvPr id="36" name="Text Placeholder 5">
            <a:extLst>
              <a:ext uri="{FF2B5EF4-FFF2-40B4-BE49-F238E27FC236}">
                <a16:creationId xmlns:a16="http://schemas.microsoft.com/office/drawing/2014/main" id="{E5D7DF00-7CDB-2D77-E3F6-F0BA9C0D6FBA}"/>
              </a:ext>
            </a:extLst>
          </p:cNvPr>
          <p:cNvSpPr txBox="1">
            <a:spLocks/>
          </p:cNvSpPr>
          <p:nvPr/>
        </p:nvSpPr>
        <p:spPr>
          <a:xfrm>
            <a:off x="1507663" y="4057975"/>
            <a:ext cx="2188848" cy="1141851"/>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dirty="0">
                <a:solidFill>
                  <a:schemeClr val="tx1"/>
                </a:solidFill>
              </a:rPr>
              <a:t>Barry Fisk, Account Director,</a:t>
            </a:r>
          </a:p>
          <a:p>
            <a:pPr algn="ctr"/>
            <a:r>
              <a:rPr lang="en-US" sz="1200" b="1" dirty="0">
                <a:solidFill>
                  <a:schemeClr val="tx1"/>
                </a:solidFill>
              </a:rPr>
              <a:t> Federal, State and Local</a:t>
            </a:r>
          </a:p>
          <a:p>
            <a:pPr algn="ctr"/>
            <a:r>
              <a:rPr lang="en-US" sz="1200" b="1" dirty="0">
                <a:solidFill>
                  <a:schemeClr val="tx1"/>
                </a:solidFill>
              </a:rPr>
              <a:t>“Operations Manager”</a:t>
            </a:r>
          </a:p>
          <a:p>
            <a:pPr algn="ctr"/>
            <a:endParaRPr lang="en-US" sz="1200" b="1" dirty="0">
              <a:solidFill>
                <a:schemeClr val="tx1"/>
              </a:solidFill>
            </a:endParaRPr>
          </a:p>
        </p:txBody>
      </p:sp>
      <p:sp>
        <p:nvSpPr>
          <p:cNvPr id="7" name="Text Placeholder 5">
            <a:extLst>
              <a:ext uri="{FF2B5EF4-FFF2-40B4-BE49-F238E27FC236}">
                <a16:creationId xmlns:a16="http://schemas.microsoft.com/office/drawing/2014/main" id="{F02079BF-EF90-8A8F-546F-06E83EC0CEE4}"/>
              </a:ext>
            </a:extLst>
          </p:cNvPr>
          <p:cNvSpPr txBox="1">
            <a:spLocks/>
          </p:cNvSpPr>
          <p:nvPr/>
        </p:nvSpPr>
        <p:spPr>
          <a:xfrm>
            <a:off x="8013768" y="4058961"/>
            <a:ext cx="2030083" cy="1141851"/>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dirty="0">
                <a:solidFill>
                  <a:schemeClr val="tx1"/>
                </a:solidFill>
              </a:rPr>
              <a:t>Angel Torres, </a:t>
            </a:r>
          </a:p>
          <a:p>
            <a:pPr algn="ctr"/>
            <a:r>
              <a:rPr lang="en-US" sz="1200" b="1" dirty="0">
                <a:solidFill>
                  <a:schemeClr val="tx1"/>
                </a:solidFill>
              </a:rPr>
              <a:t>Solutions Consultant</a:t>
            </a:r>
          </a:p>
          <a:p>
            <a:pPr algn="ctr"/>
            <a:r>
              <a:rPr lang="en-US" sz="1200" b="1" dirty="0">
                <a:solidFill>
                  <a:schemeClr val="tx1"/>
                </a:solidFill>
              </a:rPr>
              <a:t>“Maintenance Manager”</a:t>
            </a:r>
          </a:p>
          <a:p>
            <a:pPr algn="ctr"/>
            <a:endParaRPr lang="en-US" sz="1200" b="1" dirty="0">
              <a:solidFill>
                <a:schemeClr val="tx1"/>
              </a:solidFill>
            </a:endParaRPr>
          </a:p>
        </p:txBody>
      </p:sp>
      <p:pic>
        <p:nvPicPr>
          <p:cNvPr id="15" name="Picture 14">
            <a:extLst>
              <a:ext uri="{FF2B5EF4-FFF2-40B4-BE49-F238E27FC236}">
                <a16:creationId xmlns:a16="http://schemas.microsoft.com/office/drawing/2014/main" id="{135E1977-2573-A0FA-317F-027C33C38382}"/>
              </a:ext>
            </a:extLst>
          </p:cNvPr>
          <p:cNvPicPr>
            <a:picLocks noChangeAspect="1"/>
          </p:cNvPicPr>
          <p:nvPr/>
        </p:nvPicPr>
        <p:blipFill>
          <a:blip r:embed="rId3"/>
          <a:stretch>
            <a:fillRect/>
          </a:stretch>
        </p:blipFill>
        <p:spPr>
          <a:xfrm>
            <a:off x="8236461" y="2225789"/>
            <a:ext cx="1604552" cy="1514577"/>
          </a:xfrm>
          <a:prstGeom prst="rect">
            <a:avLst/>
          </a:prstGeom>
        </p:spPr>
      </p:pic>
      <p:pic>
        <p:nvPicPr>
          <p:cNvPr id="16" name="Picture 15">
            <a:extLst>
              <a:ext uri="{FF2B5EF4-FFF2-40B4-BE49-F238E27FC236}">
                <a16:creationId xmlns:a16="http://schemas.microsoft.com/office/drawing/2014/main" id="{FDFCC871-EAD9-6A03-7951-638E0736E1D2}"/>
              </a:ext>
            </a:extLst>
          </p:cNvPr>
          <p:cNvPicPr>
            <a:picLocks noChangeAspect="1"/>
          </p:cNvPicPr>
          <p:nvPr/>
        </p:nvPicPr>
        <p:blipFill>
          <a:blip r:embed="rId4"/>
          <a:stretch>
            <a:fillRect/>
          </a:stretch>
        </p:blipFill>
        <p:spPr>
          <a:xfrm>
            <a:off x="5048711" y="2277388"/>
            <a:ext cx="1454089" cy="1529010"/>
          </a:xfrm>
          <a:prstGeom prst="rect">
            <a:avLst/>
          </a:prstGeom>
        </p:spPr>
      </p:pic>
      <p:sp>
        <p:nvSpPr>
          <p:cNvPr id="18" name="Freeform 45">
            <a:extLst>
              <a:ext uri="{FF2B5EF4-FFF2-40B4-BE49-F238E27FC236}">
                <a16:creationId xmlns:a16="http://schemas.microsoft.com/office/drawing/2014/main" id="{AB4638C0-9EE7-6B73-8BEC-F8F7B4E19CE8}"/>
              </a:ext>
            </a:extLst>
          </p:cNvPr>
          <p:cNvSpPr/>
          <p:nvPr/>
        </p:nvSpPr>
        <p:spPr>
          <a:xfrm>
            <a:off x="1707399" y="2159759"/>
            <a:ext cx="1830347" cy="1748241"/>
          </a:xfrm>
          <a:custGeom>
            <a:avLst/>
            <a:gdLst>
              <a:gd name="connsiteX0" fmla="*/ 19216 w 1287876"/>
              <a:gd name="connsiteY0" fmla="*/ 487326 h 1287877"/>
              <a:gd name="connsiteX1" fmla="*/ 60840 w 1287876"/>
              <a:gd name="connsiteY1" fmla="*/ 516463 h 1287877"/>
              <a:gd name="connsiteX2" fmla="*/ 58644 w 1287876"/>
              <a:gd name="connsiteY2" fmla="*/ 523536 h 1287877"/>
              <a:gd name="connsiteX3" fmla="*/ 46506 w 1287876"/>
              <a:gd name="connsiteY3" fmla="*/ 643939 h 1287877"/>
              <a:gd name="connsiteX4" fmla="*/ 643937 w 1287876"/>
              <a:gd name="connsiteY4" fmla="*/ 1241370 h 1287877"/>
              <a:gd name="connsiteX5" fmla="*/ 1139336 w 1287876"/>
              <a:gd name="connsiteY5" fmla="*/ 977968 h 1287877"/>
              <a:gd name="connsiteX6" fmla="*/ 1194366 w 1287876"/>
              <a:gd name="connsiteY6" fmla="*/ 876584 h 1287877"/>
              <a:gd name="connsiteX7" fmla="*/ 1233260 w 1287876"/>
              <a:gd name="connsiteY7" fmla="*/ 903711 h 1287877"/>
              <a:gd name="connsiteX8" fmla="*/ 645816 w 1287876"/>
              <a:gd name="connsiteY8" fmla="*/ 1287875 h 1287877"/>
              <a:gd name="connsiteX9" fmla="*/ 2 w 1287876"/>
              <a:gd name="connsiteY9" fmla="*/ 645673 h 1287877"/>
              <a:gd name="connsiteX10" fmla="*/ 19216 w 1287876"/>
              <a:gd name="connsiteY10" fmla="*/ 487326 h 1287877"/>
              <a:gd name="connsiteX11" fmla="*/ 642059 w 1287876"/>
              <a:gd name="connsiteY11" fmla="*/ 3 h 1287877"/>
              <a:gd name="connsiteX12" fmla="*/ 1287872 w 1287876"/>
              <a:gd name="connsiteY12" fmla="*/ 642205 h 1287877"/>
              <a:gd name="connsiteX13" fmla="*/ 1249296 w 1287876"/>
              <a:gd name="connsiteY13" fmla="*/ 864123 h 1287877"/>
              <a:gd name="connsiteX14" fmla="*/ 1207361 w 1287876"/>
              <a:gd name="connsiteY14" fmla="*/ 834791 h 1287877"/>
              <a:gd name="connsiteX15" fmla="*/ 1229230 w 1287876"/>
              <a:gd name="connsiteY15" fmla="*/ 764341 h 1287877"/>
              <a:gd name="connsiteX16" fmla="*/ 1241367 w 1287876"/>
              <a:gd name="connsiteY16" fmla="*/ 643938 h 1287877"/>
              <a:gd name="connsiteX17" fmla="*/ 643936 w 1287876"/>
              <a:gd name="connsiteY17" fmla="*/ 46507 h 1287877"/>
              <a:gd name="connsiteX18" fmla="*/ 93454 w 1287876"/>
              <a:gd name="connsiteY18" fmla="*/ 411391 h 1287877"/>
              <a:gd name="connsiteX19" fmla="*/ 73796 w 1287876"/>
              <a:gd name="connsiteY19" fmla="*/ 474721 h 1287877"/>
              <a:gd name="connsiteX20" fmla="*/ 31352 w 1287876"/>
              <a:gd name="connsiteY20" fmla="*/ 444994 h 1287877"/>
              <a:gd name="connsiteX21" fmla="*/ 642059 w 1287876"/>
              <a:gd name="connsiteY21" fmla="*/ 3 h 12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7876" h="1287877">
                <a:moveTo>
                  <a:pt x="19216" y="487326"/>
                </a:moveTo>
                <a:lnTo>
                  <a:pt x="60840" y="516463"/>
                </a:lnTo>
                <a:lnTo>
                  <a:pt x="58644" y="523536"/>
                </a:lnTo>
                <a:cubicBezTo>
                  <a:pt x="50686" y="562427"/>
                  <a:pt x="46506" y="602695"/>
                  <a:pt x="46506" y="643939"/>
                </a:cubicBezTo>
                <a:cubicBezTo>
                  <a:pt x="46506" y="973891"/>
                  <a:pt x="313985" y="1241370"/>
                  <a:pt x="643937" y="1241370"/>
                </a:cubicBezTo>
                <a:cubicBezTo>
                  <a:pt x="850157" y="1241370"/>
                  <a:pt x="1031974" y="1136886"/>
                  <a:pt x="1139336" y="977968"/>
                </a:cubicBezTo>
                <a:lnTo>
                  <a:pt x="1194366" y="876584"/>
                </a:lnTo>
                <a:lnTo>
                  <a:pt x="1233260" y="903711"/>
                </a:lnTo>
                <a:cubicBezTo>
                  <a:pt x="1133572" y="1129384"/>
                  <a:pt x="908331" y="1287153"/>
                  <a:pt x="645816" y="1287875"/>
                </a:cubicBezTo>
                <a:cubicBezTo>
                  <a:pt x="290111" y="1288887"/>
                  <a:pt x="1012" y="1001378"/>
                  <a:pt x="2" y="645673"/>
                </a:cubicBezTo>
                <a:cubicBezTo>
                  <a:pt x="-144" y="591062"/>
                  <a:pt x="6502" y="538038"/>
                  <a:pt x="19216" y="487326"/>
                </a:cubicBezTo>
                <a:close/>
                <a:moveTo>
                  <a:pt x="642059" y="3"/>
                </a:moveTo>
                <a:cubicBezTo>
                  <a:pt x="997761" y="-1009"/>
                  <a:pt x="1286862" y="286502"/>
                  <a:pt x="1287872" y="642205"/>
                </a:cubicBezTo>
                <a:cubicBezTo>
                  <a:pt x="1288162" y="720079"/>
                  <a:pt x="1274436" y="794918"/>
                  <a:pt x="1249296" y="864123"/>
                </a:cubicBezTo>
                <a:lnTo>
                  <a:pt x="1207361" y="834791"/>
                </a:lnTo>
                <a:lnTo>
                  <a:pt x="1229230" y="764341"/>
                </a:lnTo>
                <a:cubicBezTo>
                  <a:pt x="1237188" y="725450"/>
                  <a:pt x="1241367" y="685182"/>
                  <a:pt x="1241367" y="643938"/>
                </a:cubicBezTo>
                <a:cubicBezTo>
                  <a:pt x="1241367" y="313986"/>
                  <a:pt x="973888" y="46507"/>
                  <a:pt x="643936" y="46507"/>
                </a:cubicBezTo>
                <a:cubicBezTo>
                  <a:pt x="396472" y="46507"/>
                  <a:pt x="184149" y="196964"/>
                  <a:pt x="93454" y="411391"/>
                </a:cubicBezTo>
                <a:lnTo>
                  <a:pt x="73796" y="474721"/>
                </a:lnTo>
                <a:lnTo>
                  <a:pt x="31352" y="444994"/>
                </a:lnTo>
                <a:cubicBezTo>
                  <a:pt x="115005" y="187390"/>
                  <a:pt x="356571" y="869"/>
                  <a:pt x="642059" y="3"/>
                </a:cubicBezTo>
                <a:close/>
              </a:path>
            </a:pathLst>
          </a:custGeom>
          <a:gradFill>
            <a:gsLst>
              <a:gs pos="0">
                <a:schemeClr val="accent3"/>
              </a:gs>
              <a:gs pos="60000">
                <a:schemeClr val="accent1"/>
              </a:gs>
            </a:gsLst>
            <a:lin ang="3600000" scaled="0"/>
          </a:gra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45">
            <a:extLst>
              <a:ext uri="{FF2B5EF4-FFF2-40B4-BE49-F238E27FC236}">
                <a16:creationId xmlns:a16="http://schemas.microsoft.com/office/drawing/2014/main" id="{767B0079-95FD-8D7D-54DB-A1D245F550B8}"/>
              </a:ext>
            </a:extLst>
          </p:cNvPr>
          <p:cNvSpPr/>
          <p:nvPr/>
        </p:nvSpPr>
        <p:spPr>
          <a:xfrm>
            <a:off x="8123564" y="2159759"/>
            <a:ext cx="1830347" cy="1646639"/>
          </a:xfrm>
          <a:custGeom>
            <a:avLst/>
            <a:gdLst>
              <a:gd name="connsiteX0" fmla="*/ 19216 w 1287876"/>
              <a:gd name="connsiteY0" fmla="*/ 487326 h 1287877"/>
              <a:gd name="connsiteX1" fmla="*/ 60840 w 1287876"/>
              <a:gd name="connsiteY1" fmla="*/ 516463 h 1287877"/>
              <a:gd name="connsiteX2" fmla="*/ 58644 w 1287876"/>
              <a:gd name="connsiteY2" fmla="*/ 523536 h 1287877"/>
              <a:gd name="connsiteX3" fmla="*/ 46506 w 1287876"/>
              <a:gd name="connsiteY3" fmla="*/ 643939 h 1287877"/>
              <a:gd name="connsiteX4" fmla="*/ 643937 w 1287876"/>
              <a:gd name="connsiteY4" fmla="*/ 1241370 h 1287877"/>
              <a:gd name="connsiteX5" fmla="*/ 1139336 w 1287876"/>
              <a:gd name="connsiteY5" fmla="*/ 977968 h 1287877"/>
              <a:gd name="connsiteX6" fmla="*/ 1194366 w 1287876"/>
              <a:gd name="connsiteY6" fmla="*/ 876584 h 1287877"/>
              <a:gd name="connsiteX7" fmla="*/ 1233260 w 1287876"/>
              <a:gd name="connsiteY7" fmla="*/ 903711 h 1287877"/>
              <a:gd name="connsiteX8" fmla="*/ 645816 w 1287876"/>
              <a:gd name="connsiteY8" fmla="*/ 1287875 h 1287877"/>
              <a:gd name="connsiteX9" fmla="*/ 2 w 1287876"/>
              <a:gd name="connsiteY9" fmla="*/ 645673 h 1287877"/>
              <a:gd name="connsiteX10" fmla="*/ 19216 w 1287876"/>
              <a:gd name="connsiteY10" fmla="*/ 487326 h 1287877"/>
              <a:gd name="connsiteX11" fmla="*/ 642059 w 1287876"/>
              <a:gd name="connsiteY11" fmla="*/ 3 h 1287877"/>
              <a:gd name="connsiteX12" fmla="*/ 1287872 w 1287876"/>
              <a:gd name="connsiteY12" fmla="*/ 642205 h 1287877"/>
              <a:gd name="connsiteX13" fmla="*/ 1249296 w 1287876"/>
              <a:gd name="connsiteY13" fmla="*/ 864123 h 1287877"/>
              <a:gd name="connsiteX14" fmla="*/ 1207361 w 1287876"/>
              <a:gd name="connsiteY14" fmla="*/ 834791 h 1287877"/>
              <a:gd name="connsiteX15" fmla="*/ 1229230 w 1287876"/>
              <a:gd name="connsiteY15" fmla="*/ 764341 h 1287877"/>
              <a:gd name="connsiteX16" fmla="*/ 1241367 w 1287876"/>
              <a:gd name="connsiteY16" fmla="*/ 643938 h 1287877"/>
              <a:gd name="connsiteX17" fmla="*/ 643936 w 1287876"/>
              <a:gd name="connsiteY17" fmla="*/ 46507 h 1287877"/>
              <a:gd name="connsiteX18" fmla="*/ 93454 w 1287876"/>
              <a:gd name="connsiteY18" fmla="*/ 411391 h 1287877"/>
              <a:gd name="connsiteX19" fmla="*/ 73796 w 1287876"/>
              <a:gd name="connsiteY19" fmla="*/ 474721 h 1287877"/>
              <a:gd name="connsiteX20" fmla="*/ 31352 w 1287876"/>
              <a:gd name="connsiteY20" fmla="*/ 444994 h 1287877"/>
              <a:gd name="connsiteX21" fmla="*/ 642059 w 1287876"/>
              <a:gd name="connsiteY21" fmla="*/ 3 h 12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7876" h="1287877">
                <a:moveTo>
                  <a:pt x="19216" y="487326"/>
                </a:moveTo>
                <a:lnTo>
                  <a:pt x="60840" y="516463"/>
                </a:lnTo>
                <a:lnTo>
                  <a:pt x="58644" y="523536"/>
                </a:lnTo>
                <a:cubicBezTo>
                  <a:pt x="50686" y="562427"/>
                  <a:pt x="46506" y="602695"/>
                  <a:pt x="46506" y="643939"/>
                </a:cubicBezTo>
                <a:cubicBezTo>
                  <a:pt x="46506" y="973891"/>
                  <a:pt x="313985" y="1241370"/>
                  <a:pt x="643937" y="1241370"/>
                </a:cubicBezTo>
                <a:cubicBezTo>
                  <a:pt x="850157" y="1241370"/>
                  <a:pt x="1031974" y="1136886"/>
                  <a:pt x="1139336" y="977968"/>
                </a:cubicBezTo>
                <a:lnTo>
                  <a:pt x="1194366" y="876584"/>
                </a:lnTo>
                <a:lnTo>
                  <a:pt x="1233260" y="903711"/>
                </a:lnTo>
                <a:cubicBezTo>
                  <a:pt x="1133572" y="1129384"/>
                  <a:pt x="908331" y="1287153"/>
                  <a:pt x="645816" y="1287875"/>
                </a:cubicBezTo>
                <a:cubicBezTo>
                  <a:pt x="290111" y="1288887"/>
                  <a:pt x="1012" y="1001378"/>
                  <a:pt x="2" y="645673"/>
                </a:cubicBezTo>
                <a:cubicBezTo>
                  <a:pt x="-144" y="591062"/>
                  <a:pt x="6502" y="538038"/>
                  <a:pt x="19216" y="487326"/>
                </a:cubicBezTo>
                <a:close/>
                <a:moveTo>
                  <a:pt x="642059" y="3"/>
                </a:moveTo>
                <a:cubicBezTo>
                  <a:pt x="997761" y="-1009"/>
                  <a:pt x="1286862" y="286502"/>
                  <a:pt x="1287872" y="642205"/>
                </a:cubicBezTo>
                <a:cubicBezTo>
                  <a:pt x="1288162" y="720079"/>
                  <a:pt x="1274436" y="794918"/>
                  <a:pt x="1249296" y="864123"/>
                </a:cubicBezTo>
                <a:lnTo>
                  <a:pt x="1207361" y="834791"/>
                </a:lnTo>
                <a:lnTo>
                  <a:pt x="1229230" y="764341"/>
                </a:lnTo>
                <a:cubicBezTo>
                  <a:pt x="1237188" y="725450"/>
                  <a:pt x="1241367" y="685182"/>
                  <a:pt x="1241367" y="643938"/>
                </a:cubicBezTo>
                <a:cubicBezTo>
                  <a:pt x="1241367" y="313986"/>
                  <a:pt x="973888" y="46507"/>
                  <a:pt x="643936" y="46507"/>
                </a:cubicBezTo>
                <a:cubicBezTo>
                  <a:pt x="396472" y="46507"/>
                  <a:pt x="184149" y="196964"/>
                  <a:pt x="93454" y="411391"/>
                </a:cubicBezTo>
                <a:lnTo>
                  <a:pt x="73796" y="474721"/>
                </a:lnTo>
                <a:lnTo>
                  <a:pt x="31352" y="444994"/>
                </a:lnTo>
                <a:cubicBezTo>
                  <a:pt x="115005" y="187390"/>
                  <a:pt x="356571" y="869"/>
                  <a:pt x="642059" y="3"/>
                </a:cubicBezTo>
                <a:close/>
              </a:path>
            </a:pathLst>
          </a:custGeom>
          <a:gradFill>
            <a:gsLst>
              <a:gs pos="0">
                <a:schemeClr val="accent3"/>
              </a:gs>
              <a:gs pos="60000">
                <a:schemeClr val="accent1"/>
              </a:gs>
            </a:gsLst>
            <a:lin ang="3600000" scaled="0"/>
          </a:gra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D74FB569-0352-65A0-0376-21A49D6F417D}"/>
              </a:ext>
            </a:extLst>
          </p:cNvPr>
          <p:cNvSpPr/>
          <p:nvPr/>
        </p:nvSpPr>
        <p:spPr>
          <a:xfrm>
            <a:off x="4860583" y="2159759"/>
            <a:ext cx="1830347" cy="1748241"/>
          </a:xfrm>
          <a:custGeom>
            <a:avLst/>
            <a:gdLst>
              <a:gd name="connsiteX0" fmla="*/ 19216 w 1287876"/>
              <a:gd name="connsiteY0" fmla="*/ 487326 h 1287877"/>
              <a:gd name="connsiteX1" fmla="*/ 60840 w 1287876"/>
              <a:gd name="connsiteY1" fmla="*/ 516463 h 1287877"/>
              <a:gd name="connsiteX2" fmla="*/ 58644 w 1287876"/>
              <a:gd name="connsiteY2" fmla="*/ 523536 h 1287877"/>
              <a:gd name="connsiteX3" fmla="*/ 46506 w 1287876"/>
              <a:gd name="connsiteY3" fmla="*/ 643939 h 1287877"/>
              <a:gd name="connsiteX4" fmla="*/ 643937 w 1287876"/>
              <a:gd name="connsiteY4" fmla="*/ 1241370 h 1287877"/>
              <a:gd name="connsiteX5" fmla="*/ 1139336 w 1287876"/>
              <a:gd name="connsiteY5" fmla="*/ 977968 h 1287877"/>
              <a:gd name="connsiteX6" fmla="*/ 1194366 w 1287876"/>
              <a:gd name="connsiteY6" fmla="*/ 876584 h 1287877"/>
              <a:gd name="connsiteX7" fmla="*/ 1233260 w 1287876"/>
              <a:gd name="connsiteY7" fmla="*/ 903711 h 1287877"/>
              <a:gd name="connsiteX8" fmla="*/ 645816 w 1287876"/>
              <a:gd name="connsiteY8" fmla="*/ 1287875 h 1287877"/>
              <a:gd name="connsiteX9" fmla="*/ 2 w 1287876"/>
              <a:gd name="connsiteY9" fmla="*/ 645673 h 1287877"/>
              <a:gd name="connsiteX10" fmla="*/ 19216 w 1287876"/>
              <a:gd name="connsiteY10" fmla="*/ 487326 h 1287877"/>
              <a:gd name="connsiteX11" fmla="*/ 642059 w 1287876"/>
              <a:gd name="connsiteY11" fmla="*/ 3 h 1287877"/>
              <a:gd name="connsiteX12" fmla="*/ 1287872 w 1287876"/>
              <a:gd name="connsiteY12" fmla="*/ 642205 h 1287877"/>
              <a:gd name="connsiteX13" fmla="*/ 1249296 w 1287876"/>
              <a:gd name="connsiteY13" fmla="*/ 864123 h 1287877"/>
              <a:gd name="connsiteX14" fmla="*/ 1207361 w 1287876"/>
              <a:gd name="connsiteY14" fmla="*/ 834791 h 1287877"/>
              <a:gd name="connsiteX15" fmla="*/ 1229230 w 1287876"/>
              <a:gd name="connsiteY15" fmla="*/ 764341 h 1287877"/>
              <a:gd name="connsiteX16" fmla="*/ 1241367 w 1287876"/>
              <a:gd name="connsiteY16" fmla="*/ 643938 h 1287877"/>
              <a:gd name="connsiteX17" fmla="*/ 643936 w 1287876"/>
              <a:gd name="connsiteY17" fmla="*/ 46507 h 1287877"/>
              <a:gd name="connsiteX18" fmla="*/ 93454 w 1287876"/>
              <a:gd name="connsiteY18" fmla="*/ 411391 h 1287877"/>
              <a:gd name="connsiteX19" fmla="*/ 73796 w 1287876"/>
              <a:gd name="connsiteY19" fmla="*/ 474721 h 1287877"/>
              <a:gd name="connsiteX20" fmla="*/ 31352 w 1287876"/>
              <a:gd name="connsiteY20" fmla="*/ 444994 h 1287877"/>
              <a:gd name="connsiteX21" fmla="*/ 642059 w 1287876"/>
              <a:gd name="connsiteY21" fmla="*/ 3 h 12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7876" h="1287877">
                <a:moveTo>
                  <a:pt x="19216" y="487326"/>
                </a:moveTo>
                <a:lnTo>
                  <a:pt x="60840" y="516463"/>
                </a:lnTo>
                <a:lnTo>
                  <a:pt x="58644" y="523536"/>
                </a:lnTo>
                <a:cubicBezTo>
                  <a:pt x="50686" y="562427"/>
                  <a:pt x="46506" y="602695"/>
                  <a:pt x="46506" y="643939"/>
                </a:cubicBezTo>
                <a:cubicBezTo>
                  <a:pt x="46506" y="973891"/>
                  <a:pt x="313985" y="1241370"/>
                  <a:pt x="643937" y="1241370"/>
                </a:cubicBezTo>
                <a:cubicBezTo>
                  <a:pt x="850157" y="1241370"/>
                  <a:pt x="1031974" y="1136886"/>
                  <a:pt x="1139336" y="977968"/>
                </a:cubicBezTo>
                <a:lnTo>
                  <a:pt x="1194366" y="876584"/>
                </a:lnTo>
                <a:lnTo>
                  <a:pt x="1233260" y="903711"/>
                </a:lnTo>
                <a:cubicBezTo>
                  <a:pt x="1133572" y="1129384"/>
                  <a:pt x="908331" y="1287153"/>
                  <a:pt x="645816" y="1287875"/>
                </a:cubicBezTo>
                <a:cubicBezTo>
                  <a:pt x="290111" y="1288887"/>
                  <a:pt x="1012" y="1001378"/>
                  <a:pt x="2" y="645673"/>
                </a:cubicBezTo>
                <a:cubicBezTo>
                  <a:pt x="-144" y="591062"/>
                  <a:pt x="6502" y="538038"/>
                  <a:pt x="19216" y="487326"/>
                </a:cubicBezTo>
                <a:close/>
                <a:moveTo>
                  <a:pt x="642059" y="3"/>
                </a:moveTo>
                <a:cubicBezTo>
                  <a:pt x="997761" y="-1009"/>
                  <a:pt x="1286862" y="286502"/>
                  <a:pt x="1287872" y="642205"/>
                </a:cubicBezTo>
                <a:cubicBezTo>
                  <a:pt x="1288162" y="720079"/>
                  <a:pt x="1274436" y="794918"/>
                  <a:pt x="1249296" y="864123"/>
                </a:cubicBezTo>
                <a:lnTo>
                  <a:pt x="1207361" y="834791"/>
                </a:lnTo>
                <a:lnTo>
                  <a:pt x="1229230" y="764341"/>
                </a:lnTo>
                <a:cubicBezTo>
                  <a:pt x="1237188" y="725450"/>
                  <a:pt x="1241367" y="685182"/>
                  <a:pt x="1241367" y="643938"/>
                </a:cubicBezTo>
                <a:cubicBezTo>
                  <a:pt x="1241367" y="313986"/>
                  <a:pt x="973888" y="46507"/>
                  <a:pt x="643936" y="46507"/>
                </a:cubicBezTo>
                <a:cubicBezTo>
                  <a:pt x="396472" y="46507"/>
                  <a:pt x="184149" y="196964"/>
                  <a:pt x="93454" y="411391"/>
                </a:cubicBezTo>
                <a:lnTo>
                  <a:pt x="73796" y="474721"/>
                </a:lnTo>
                <a:lnTo>
                  <a:pt x="31352" y="444994"/>
                </a:lnTo>
                <a:cubicBezTo>
                  <a:pt x="115005" y="187390"/>
                  <a:pt x="356571" y="869"/>
                  <a:pt x="642059" y="3"/>
                </a:cubicBezTo>
                <a:close/>
              </a:path>
            </a:pathLst>
          </a:custGeom>
          <a:gradFill>
            <a:gsLst>
              <a:gs pos="0">
                <a:schemeClr val="accent3"/>
              </a:gs>
              <a:gs pos="60000">
                <a:schemeClr val="accent1"/>
              </a:gs>
            </a:gsLst>
            <a:lin ang="3600000" scaled="0"/>
          </a:gra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AD3D1997-1672-24A2-7E9D-D6D6BD55328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847957" y="2305818"/>
            <a:ext cx="1549229" cy="1456121"/>
          </a:xfrm>
          <a:prstGeom prst="rect">
            <a:avLst/>
          </a:prstGeom>
          <a:ln>
            <a:noFill/>
          </a:ln>
          <a:effectLst>
            <a:softEdge rad="112500"/>
          </a:effectLst>
        </p:spPr>
      </p:pic>
    </p:spTree>
    <p:extLst>
      <p:ext uri="{BB962C8B-B14F-4D97-AF65-F5344CB8AC3E}">
        <p14:creationId xmlns:p14="http://schemas.microsoft.com/office/powerpoint/2010/main" val="20906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3973-8BE0-E441-F4C8-E5FB261D3C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44BEEB-84D7-34CA-60DD-09C3C215A590}"/>
              </a:ext>
            </a:extLst>
          </p:cNvPr>
          <p:cNvSpPr>
            <a:spLocks noGrp="1"/>
          </p:cNvSpPr>
          <p:nvPr>
            <p:ph type="title"/>
          </p:nvPr>
        </p:nvSpPr>
        <p:spPr>
          <a:xfrm>
            <a:off x="609600" y="609600"/>
            <a:ext cx="3622663" cy="410233"/>
          </a:xfrm>
        </p:spPr>
        <p:txBody>
          <a:bodyPr/>
          <a:lstStyle/>
          <a:p>
            <a:r>
              <a:rPr lang="en-US" sz="3200"/>
              <a:t>AKMS</a:t>
            </a:r>
          </a:p>
        </p:txBody>
      </p:sp>
      <p:pic>
        <p:nvPicPr>
          <p:cNvPr id="5" name="Video 3">
            <a:hlinkClick r:id="" action="ppaction://media"/>
            <a:extLst>
              <a:ext uri="{FF2B5EF4-FFF2-40B4-BE49-F238E27FC236}">
                <a16:creationId xmlns:a16="http://schemas.microsoft.com/office/drawing/2014/main" id="{22A9F16F-F8C7-EFC2-4A7D-FB33ACBE5D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72" y="304800"/>
            <a:ext cx="12133428" cy="6248400"/>
          </a:xfrm>
          <a:prstGeom prst="rect">
            <a:avLst/>
          </a:prstGeom>
        </p:spPr>
      </p:pic>
    </p:spTree>
    <p:extLst>
      <p:ext uri="{BB962C8B-B14F-4D97-AF65-F5344CB8AC3E}">
        <p14:creationId xmlns:p14="http://schemas.microsoft.com/office/powerpoint/2010/main" val="242622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7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472C6-DD8B-2D7E-2761-CCE0B25F233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4DF39F3-DF96-53FF-16EC-0B54615CD9A3}"/>
              </a:ext>
            </a:extLst>
          </p:cNvPr>
          <p:cNvSpPr>
            <a:spLocks noGrp="1"/>
          </p:cNvSpPr>
          <p:nvPr>
            <p:ph type="body" sz="quarter" idx="20"/>
          </p:nvPr>
        </p:nvSpPr>
        <p:spPr>
          <a:xfrm>
            <a:off x="609601" y="1019833"/>
            <a:ext cx="10972800" cy="369332"/>
          </a:xfrm>
        </p:spPr>
        <p:txBody>
          <a:bodyPr/>
          <a:lstStyle/>
          <a:p>
            <a:r>
              <a:rPr lang="en-US">
                <a:latin typeface="Arial"/>
                <a:cs typeface="Arial"/>
              </a:rPr>
              <a:t>Key Takeaways</a:t>
            </a:r>
            <a:endParaRPr lang="en-US"/>
          </a:p>
        </p:txBody>
      </p:sp>
      <p:sp>
        <p:nvSpPr>
          <p:cNvPr id="5" name="Title 4">
            <a:extLst>
              <a:ext uri="{FF2B5EF4-FFF2-40B4-BE49-F238E27FC236}">
                <a16:creationId xmlns:a16="http://schemas.microsoft.com/office/drawing/2014/main" id="{987604D3-6243-8D6D-5EE2-7879D1FF5919}"/>
              </a:ext>
            </a:extLst>
          </p:cNvPr>
          <p:cNvSpPr>
            <a:spLocks noGrp="1"/>
          </p:cNvSpPr>
          <p:nvPr>
            <p:ph type="title"/>
          </p:nvPr>
        </p:nvSpPr>
        <p:spPr/>
        <p:txBody>
          <a:bodyPr/>
          <a:lstStyle/>
          <a:p>
            <a:pPr marL="0" marR="0" lvl="0" indent="0" algn="l" defTabSz="914400" rtl="0" eaLnBrk="1" fontAlgn="auto" latinLnBrk="0" hangingPunct="1">
              <a:lnSpc>
                <a:spcPts val="2200"/>
              </a:lnSpc>
              <a:spcBef>
                <a:spcPct val="0"/>
              </a:spcBef>
              <a:spcAft>
                <a:spcPct val="0"/>
              </a:spcAft>
              <a:buClrTx/>
              <a:buSzTx/>
              <a:buFontTx/>
              <a:buNone/>
              <a:tabLst/>
              <a:defRPr/>
            </a:pPr>
            <a:r>
              <a:rPr kumimoji="0" lang="en-US"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Procedure Lifecycle Management</a:t>
            </a:r>
            <a:endParaRPr kumimoji="0" lang="en-US" sz="2400" b="1" i="0" u="none" strike="noStrike" kern="1200" cap="none" spc="0" normalizeH="0" baseline="30000" noProof="0">
              <a:ln>
                <a:noFill/>
              </a:ln>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10AFF92-70FE-18A1-21C5-A8387A09C351}"/>
              </a:ext>
            </a:extLst>
          </p:cNvPr>
          <p:cNvSpPr txBox="1"/>
          <p:nvPr/>
        </p:nvSpPr>
        <p:spPr>
          <a:xfrm>
            <a:off x="4125022" y="1407130"/>
            <a:ext cx="394195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a:solidFill>
                  <a:schemeClr val="accent4"/>
                </a:solidFill>
                <a:cs typeface="Arial" panose="020B0604020202020204" pitchFamily="34" charset="0"/>
              </a:rPr>
              <a:t>Delivered Benefits</a:t>
            </a:r>
            <a:endParaRPr kumimoji="0" lang="en-US" sz="2800" b="1" i="0" u="none" strike="noStrike" kern="1200" cap="none" spc="0" normalizeH="0" baseline="0" noProof="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A6FBB6C-98A8-3EA9-273E-23A8EC7597D3}"/>
              </a:ext>
            </a:extLst>
          </p:cNvPr>
          <p:cNvSpPr txBox="1"/>
          <p:nvPr/>
        </p:nvSpPr>
        <p:spPr>
          <a:xfrm>
            <a:off x="4563256" y="3484355"/>
            <a:ext cx="3065488" cy="369332"/>
          </a:xfrm>
          <a:prstGeom prst="rect">
            <a:avLst/>
          </a:prstGeom>
          <a:noFill/>
        </p:spPr>
        <p:txBody>
          <a:bodyPr wrap="square" lIns="91440" tIns="45720" rIns="91440" bIns="45720" rtlCol="0" anchor="t">
            <a:spAutoFit/>
          </a:bodyPr>
          <a:lstStyle/>
          <a:p>
            <a:pPr algn="ctr">
              <a:defRPr/>
            </a:pPr>
            <a:r>
              <a:rPr lang="en-US" b="1">
                <a:solidFill>
                  <a:schemeClr val="accent5"/>
                </a:solidFill>
                <a:latin typeface="Arial"/>
                <a:cs typeface="Arial"/>
              </a:rPr>
              <a:t>Reduce Human Error</a:t>
            </a:r>
            <a:endParaRPr lang="en-US" b="1" i="0" u="none" strike="noStrike" kern="1200" cap="none" spc="0" normalizeH="0" baseline="0" noProof="0">
              <a:ln>
                <a:noFill/>
              </a:ln>
              <a:solidFill>
                <a:schemeClr val="accent5"/>
              </a:solidFill>
              <a:effectLst/>
              <a:uLnTx/>
              <a:uFillTx/>
              <a:latin typeface="Arial"/>
              <a:cs typeface="Arial"/>
            </a:endParaRPr>
          </a:p>
        </p:txBody>
      </p:sp>
      <p:sp>
        <p:nvSpPr>
          <p:cNvPr id="12" name="TextBox 11">
            <a:extLst>
              <a:ext uri="{FF2B5EF4-FFF2-40B4-BE49-F238E27FC236}">
                <a16:creationId xmlns:a16="http://schemas.microsoft.com/office/drawing/2014/main" id="{7C49450D-4AF3-E0D8-DCD7-2E4CA71242EB}"/>
              </a:ext>
            </a:extLst>
          </p:cNvPr>
          <p:cNvSpPr txBox="1"/>
          <p:nvPr/>
        </p:nvSpPr>
        <p:spPr>
          <a:xfrm>
            <a:off x="1078668" y="3484355"/>
            <a:ext cx="3065488" cy="369332"/>
          </a:xfrm>
          <a:prstGeom prst="rect">
            <a:avLst/>
          </a:prstGeom>
          <a:noFill/>
        </p:spPr>
        <p:txBody>
          <a:bodyPr wrap="square" lIns="91440" tIns="45720" rIns="91440" bIns="45720" rtlCol="0" anchor="t">
            <a:spAutoFit/>
          </a:bodyPr>
          <a:lstStyle/>
          <a:p>
            <a:pPr algn="ctr">
              <a:defRPr/>
            </a:pPr>
            <a:r>
              <a:rPr lang="en-US" b="1" i="0" u="none" strike="noStrike" kern="1200" cap="none" spc="0" normalizeH="0" baseline="0" noProof="0">
                <a:ln>
                  <a:noFill/>
                </a:ln>
                <a:solidFill>
                  <a:schemeClr val="accent5"/>
                </a:solidFill>
                <a:effectLst/>
                <a:uLnTx/>
                <a:uFillTx/>
                <a:latin typeface="Arial"/>
                <a:cs typeface="Arial"/>
              </a:rPr>
              <a:t>Digitize</a:t>
            </a:r>
          </a:p>
        </p:txBody>
      </p:sp>
      <p:sp>
        <p:nvSpPr>
          <p:cNvPr id="14" name="TextBox 13">
            <a:extLst>
              <a:ext uri="{FF2B5EF4-FFF2-40B4-BE49-F238E27FC236}">
                <a16:creationId xmlns:a16="http://schemas.microsoft.com/office/drawing/2014/main" id="{4D2D2153-C3F5-96E9-1136-EEB37710034B}"/>
              </a:ext>
            </a:extLst>
          </p:cNvPr>
          <p:cNvSpPr txBox="1"/>
          <p:nvPr/>
        </p:nvSpPr>
        <p:spPr>
          <a:xfrm>
            <a:off x="8078680" y="3484355"/>
            <a:ext cx="3065488" cy="646331"/>
          </a:xfrm>
          <a:prstGeom prst="rect">
            <a:avLst/>
          </a:prstGeom>
          <a:noFill/>
        </p:spPr>
        <p:txBody>
          <a:bodyPr wrap="square" lIns="91440" tIns="45720" rIns="91440" bIns="45720" rtlCol="0" anchor="t">
            <a:spAutoFit/>
          </a:bodyPr>
          <a:lstStyle/>
          <a:p>
            <a:pPr algn="ctr">
              <a:defRPr/>
            </a:pPr>
            <a:r>
              <a:rPr lang="en-US" b="1">
                <a:solidFill>
                  <a:schemeClr val="accent5"/>
                </a:solidFill>
                <a:latin typeface="Arial"/>
                <a:cs typeface="Arial"/>
              </a:rPr>
              <a:t>Associate with Assets to drive improvements</a:t>
            </a:r>
            <a:endParaRPr lang="en-US" b="1" i="0" u="none" strike="noStrike" kern="1200" cap="none" spc="0" normalizeH="0" baseline="0" noProof="0">
              <a:ln>
                <a:noFill/>
              </a:ln>
              <a:solidFill>
                <a:schemeClr val="accent5"/>
              </a:solidFill>
              <a:effectLst/>
              <a:uLnTx/>
              <a:uFillTx/>
              <a:latin typeface="Arial"/>
              <a:cs typeface="Arial"/>
            </a:endParaRPr>
          </a:p>
        </p:txBody>
      </p:sp>
      <p:sp>
        <p:nvSpPr>
          <p:cNvPr id="27" name="TextBox 26">
            <a:extLst>
              <a:ext uri="{FF2B5EF4-FFF2-40B4-BE49-F238E27FC236}">
                <a16:creationId xmlns:a16="http://schemas.microsoft.com/office/drawing/2014/main" id="{F3FCC62B-79E9-9BCF-A575-F985DD2A4409}"/>
              </a:ext>
            </a:extLst>
          </p:cNvPr>
          <p:cNvSpPr txBox="1"/>
          <p:nvPr/>
        </p:nvSpPr>
        <p:spPr>
          <a:xfrm>
            <a:off x="1078668" y="4184411"/>
            <a:ext cx="3065488" cy="954107"/>
          </a:xfrm>
          <a:prstGeom prst="rect">
            <a:avLst/>
          </a:prstGeom>
          <a:noFill/>
        </p:spPr>
        <p:txBody>
          <a:bodyPr wrap="square" lIns="91440" tIns="45720" rIns="91440" bIns="45720" rtlCol="0" anchor="t">
            <a:spAutoFit/>
          </a:bodyPr>
          <a:lstStyle/>
          <a:p>
            <a:pPr algn="ctr">
              <a:defRPr/>
            </a:pPr>
            <a:r>
              <a:rPr lang="en-US" sz="1400">
                <a:solidFill>
                  <a:schemeClr val="accent4"/>
                </a:solidFill>
                <a:latin typeface="Arial"/>
                <a:cs typeface="Arial"/>
              </a:rPr>
              <a:t>Today the majority of manufacturing and industrial facilities run on standard operating procedures and are often paper-based.</a:t>
            </a:r>
            <a:endParaRPr lang="en-US">
              <a:solidFill>
                <a:schemeClr val="accent4"/>
              </a:solidFill>
              <a:ea typeface="+mn-ea"/>
            </a:endParaRPr>
          </a:p>
        </p:txBody>
      </p:sp>
      <p:sp>
        <p:nvSpPr>
          <p:cNvPr id="28" name="TextBox 27">
            <a:extLst>
              <a:ext uri="{FF2B5EF4-FFF2-40B4-BE49-F238E27FC236}">
                <a16:creationId xmlns:a16="http://schemas.microsoft.com/office/drawing/2014/main" id="{E4FCBCD6-3EFD-643A-291D-FCE260E7BE2B}"/>
              </a:ext>
            </a:extLst>
          </p:cNvPr>
          <p:cNvSpPr txBox="1"/>
          <p:nvPr/>
        </p:nvSpPr>
        <p:spPr>
          <a:xfrm>
            <a:off x="4563256" y="4184411"/>
            <a:ext cx="3065488" cy="954107"/>
          </a:xfrm>
          <a:prstGeom prst="rect">
            <a:avLst/>
          </a:prstGeom>
          <a:noFill/>
        </p:spPr>
        <p:txBody>
          <a:bodyPr wrap="square" lIns="91440" tIns="45720" rIns="91440" bIns="45720" rtlCol="0" anchor="t">
            <a:spAutoFit/>
          </a:bodyPr>
          <a:lstStyle/>
          <a:p>
            <a:pPr algn="ctr">
              <a:defRPr/>
            </a:pPr>
            <a:r>
              <a:rPr lang="en-US" sz="1400">
                <a:solidFill>
                  <a:schemeClr val="accent4"/>
                </a:solidFill>
                <a:latin typeface="Arial"/>
                <a:cs typeface="Arial"/>
              </a:rPr>
              <a:t>Eliminate using outdated or wrong procedures. Additionally, increase engagement and drive continuous improvement while doing work.</a:t>
            </a:r>
            <a:endParaRPr lang="en-US" sz="1400">
              <a:solidFill>
                <a:srgbClr val="005072"/>
              </a:solidFill>
              <a:cs typeface="Arial"/>
            </a:endParaRPr>
          </a:p>
        </p:txBody>
      </p:sp>
      <p:sp>
        <p:nvSpPr>
          <p:cNvPr id="29" name="TextBox 28">
            <a:extLst>
              <a:ext uri="{FF2B5EF4-FFF2-40B4-BE49-F238E27FC236}">
                <a16:creationId xmlns:a16="http://schemas.microsoft.com/office/drawing/2014/main" id="{71109E75-055A-7F35-12E2-E9DF097CA4FD}"/>
              </a:ext>
            </a:extLst>
          </p:cNvPr>
          <p:cNvSpPr txBox="1"/>
          <p:nvPr/>
        </p:nvSpPr>
        <p:spPr>
          <a:xfrm>
            <a:off x="8078680" y="4184411"/>
            <a:ext cx="3065488" cy="1384995"/>
          </a:xfrm>
          <a:prstGeom prst="rect">
            <a:avLst/>
          </a:prstGeom>
          <a:noFill/>
        </p:spPr>
        <p:txBody>
          <a:bodyPr wrap="square" lIns="91440" tIns="45720" rIns="91440" bIns="45720" rtlCol="0" anchor="t">
            <a:spAutoFit/>
          </a:bodyPr>
          <a:lstStyle/>
          <a:p>
            <a:pPr algn="ctr">
              <a:defRPr/>
            </a:pPr>
            <a:r>
              <a:rPr lang="en-US" sz="1400" dirty="0">
                <a:solidFill>
                  <a:schemeClr val="accent4"/>
                </a:solidFill>
                <a:latin typeface="Arial"/>
                <a:cs typeface="Arial"/>
              </a:rPr>
              <a:t>By integrating Procedure Lifecycle Management with EAM and APM, we can associate procedures of different types with the asset and see the impact on asset performance.</a:t>
            </a:r>
            <a:endParaRPr lang="en-US" dirty="0">
              <a:solidFill>
                <a:schemeClr val="accent4"/>
              </a:solidFill>
              <a:ea typeface="+mn-ea"/>
            </a:endParaRPr>
          </a:p>
        </p:txBody>
      </p:sp>
      <p:sp>
        <p:nvSpPr>
          <p:cNvPr id="37" name="Freeform: Shape 330">
            <a:extLst>
              <a:ext uri="{FF2B5EF4-FFF2-40B4-BE49-F238E27FC236}">
                <a16:creationId xmlns:a16="http://schemas.microsoft.com/office/drawing/2014/main" id="{70CF005D-9859-9075-D8DD-589545412207}"/>
              </a:ext>
            </a:extLst>
          </p:cNvPr>
          <p:cNvSpPr/>
          <p:nvPr/>
        </p:nvSpPr>
        <p:spPr>
          <a:xfrm>
            <a:off x="2045958" y="2174435"/>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4F5F09B1-5897-A0B2-9C5E-C50C05E15D4A}"/>
              </a:ext>
            </a:extLst>
          </p:cNvPr>
          <p:cNvGrpSpPr/>
          <p:nvPr/>
        </p:nvGrpSpPr>
        <p:grpSpPr>
          <a:xfrm>
            <a:off x="5361023" y="2157183"/>
            <a:ext cx="1346799" cy="1687418"/>
            <a:chOff x="620615" y="3533470"/>
            <a:chExt cx="1346799" cy="1687418"/>
          </a:xfrm>
        </p:grpSpPr>
        <p:sp>
          <p:nvSpPr>
            <p:cNvPr id="40" name="Freeform: Shape 330">
              <a:extLst>
                <a:ext uri="{FF2B5EF4-FFF2-40B4-BE49-F238E27FC236}">
                  <a16:creationId xmlns:a16="http://schemas.microsoft.com/office/drawing/2014/main" id="{2F374199-27BD-9622-F493-10A6EB81D2D8}"/>
                </a:ext>
              </a:extLst>
            </p:cNvPr>
            <p:cNvSpPr/>
            <p:nvPr/>
          </p:nvSpPr>
          <p:spPr>
            <a:xfrm>
              <a:off x="684020" y="3533470"/>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a:p>
          </p:txBody>
        </p:sp>
        <p:sp>
          <p:nvSpPr>
            <p:cNvPr id="41" name="TextBox 40">
              <a:extLst>
                <a:ext uri="{FF2B5EF4-FFF2-40B4-BE49-F238E27FC236}">
                  <a16:creationId xmlns:a16="http://schemas.microsoft.com/office/drawing/2014/main" id="{D09B8265-E7E9-D60C-0647-AD8DF1EF45DF}"/>
                </a:ext>
              </a:extLst>
            </p:cNvPr>
            <p:cNvSpPr txBox="1"/>
            <p:nvPr/>
          </p:nvSpPr>
          <p:spPr>
            <a:xfrm>
              <a:off x="620615" y="4913111"/>
              <a:ext cx="1346799" cy="307777"/>
            </a:xfrm>
            <a:prstGeom prst="rect">
              <a:avLst/>
            </a:prstGeom>
            <a:noFill/>
          </p:spPr>
          <p:txBody>
            <a:bodyPr wrap="square" rtlCol="0">
              <a:spAutoFit/>
            </a:bodyPr>
            <a:lstStyle/>
            <a:p>
              <a:pPr algn="ctr"/>
              <a:endParaRPr lang="en-US" sz="1400" b="1">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E1B99CB0-1DC9-1FD3-DEBC-721AF854A09E}"/>
              </a:ext>
            </a:extLst>
          </p:cNvPr>
          <p:cNvGrpSpPr/>
          <p:nvPr/>
        </p:nvGrpSpPr>
        <p:grpSpPr>
          <a:xfrm>
            <a:off x="8989667" y="2148557"/>
            <a:ext cx="1346799" cy="1687418"/>
            <a:chOff x="620615" y="3533470"/>
            <a:chExt cx="1346799" cy="1687418"/>
          </a:xfrm>
        </p:grpSpPr>
        <p:sp>
          <p:nvSpPr>
            <p:cNvPr id="46" name="Freeform: Shape 330">
              <a:extLst>
                <a:ext uri="{FF2B5EF4-FFF2-40B4-BE49-F238E27FC236}">
                  <a16:creationId xmlns:a16="http://schemas.microsoft.com/office/drawing/2014/main" id="{76A82CD0-99C3-0739-EC63-BFB481CF42AD}"/>
                </a:ext>
              </a:extLst>
            </p:cNvPr>
            <p:cNvSpPr/>
            <p:nvPr/>
          </p:nvSpPr>
          <p:spPr>
            <a:xfrm>
              <a:off x="684020" y="3533470"/>
              <a:ext cx="1219991" cy="1220932"/>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endParaRPr lang="en-US"/>
            </a:p>
          </p:txBody>
        </p:sp>
        <p:sp>
          <p:nvSpPr>
            <p:cNvPr id="47" name="TextBox 46">
              <a:extLst>
                <a:ext uri="{FF2B5EF4-FFF2-40B4-BE49-F238E27FC236}">
                  <a16:creationId xmlns:a16="http://schemas.microsoft.com/office/drawing/2014/main" id="{64C08BC1-9BDF-08FC-5F62-94E6EC7E4F55}"/>
                </a:ext>
              </a:extLst>
            </p:cNvPr>
            <p:cNvSpPr txBox="1"/>
            <p:nvPr/>
          </p:nvSpPr>
          <p:spPr>
            <a:xfrm>
              <a:off x="620615" y="4913111"/>
              <a:ext cx="1346799" cy="307777"/>
            </a:xfrm>
            <a:prstGeom prst="rect">
              <a:avLst/>
            </a:prstGeom>
            <a:noFill/>
          </p:spPr>
          <p:txBody>
            <a:bodyPr wrap="square" rtlCol="0">
              <a:spAutoFit/>
            </a:bodyPr>
            <a:lstStyle/>
            <a:p>
              <a:pPr algn="ctr"/>
              <a:endParaRPr lang="en-US" sz="1400" b="1">
                <a:latin typeface="Arial" panose="020B0604020202020204" pitchFamily="34" charset="0"/>
                <a:cs typeface="Arial" panose="020B0604020202020204" pitchFamily="34" charset="0"/>
              </a:endParaRPr>
            </a:p>
          </p:txBody>
        </p:sp>
      </p:grpSp>
      <p:grpSp>
        <p:nvGrpSpPr>
          <p:cNvPr id="2" name="Graphic 1">
            <a:extLst>
              <a:ext uri="{FF2B5EF4-FFF2-40B4-BE49-F238E27FC236}">
                <a16:creationId xmlns:a16="http://schemas.microsoft.com/office/drawing/2014/main" id="{5667E057-6D88-0329-A2F5-B05A290B9730}"/>
              </a:ext>
            </a:extLst>
          </p:cNvPr>
          <p:cNvGrpSpPr/>
          <p:nvPr/>
        </p:nvGrpSpPr>
        <p:grpSpPr>
          <a:xfrm>
            <a:off x="2396928" y="2439973"/>
            <a:ext cx="518483" cy="727855"/>
            <a:chOff x="3571875" y="190500"/>
            <a:chExt cx="5052536" cy="6474999"/>
          </a:xfrm>
          <a:gradFill>
            <a:gsLst>
              <a:gs pos="100000">
                <a:schemeClr val="accent1"/>
              </a:gs>
              <a:gs pos="0">
                <a:srgbClr val="A5CF67"/>
              </a:gs>
            </a:gsLst>
            <a:lin ang="2700000" scaled="1"/>
          </a:gradFill>
        </p:grpSpPr>
        <p:sp>
          <p:nvSpPr>
            <p:cNvPr id="3" name="Freeform: Shape 3">
              <a:extLst>
                <a:ext uri="{FF2B5EF4-FFF2-40B4-BE49-F238E27FC236}">
                  <a16:creationId xmlns:a16="http://schemas.microsoft.com/office/drawing/2014/main" id="{89323A50-A7E7-B0CC-1B19-D5DBDAC6BAD5}"/>
                </a:ext>
              </a:extLst>
            </p:cNvPr>
            <p:cNvSpPr/>
            <p:nvPr/>
          </p:nvSpPr>
          <p:spPr>
            <a:xfrm>
              <a:off x="5863050" y="5779203"/>
              <a:ext cx="470052" cy="470234"/>
            </a:xfrm>
            <a:custGeom>
              <a:avLst/>
              <a:gdLst>
                <a:gd name="connsiteX0" fmla="*/ 298768 w 470052"/>
                <a:gd name="connsiteY0" fmla="*/ 8472 h 470234"/>
                <a:gd name="connsiteX1" fmla="*/ 8446 w 470052"/>
                <a:gd name="connsiteY1" fmla="*/ 298984 h 470234"/>
                <a:gd name="connsiteX2" fmla="*/ 171133 w 470052"/>
                <a:gd name="connsiteY2" fmla="*/ 461766 h 470234"/>
                <a:gd name="connsiteX3" fmla="*/ 461550 w 470052"/>
                <a:gd name="connsiteY3" fmla="*/ 171159 h 470234"/>
                <a:gd name="connsiteX4" fmla="*/ 298768 w 470052"/>
                <a:gd name="connsiteY4" fmla="*/ 8472 h 47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2" h="470234">
                  <a:moveTo>
                    <a:pt x="298768" y="8472"/>
                  </a:moveTo>
                  <a:cubicBezTo>
                    <a:pt x="120269" y="-38962"/>
                    <a:pt x="-38894" y="120295"/>
                    <a:pt x="8446" y="298984"/>
                  </a:cubicBezTo>
                  <a:cubicBezTo>
                    <a:pt x="29210" y="377470"/>
                    <a:pt x="92647" y="440907"/>
                    <a:pt x="171133" y="461766"/>
                  </a:cubicBezTo>
                  <a:cubicBezTo>
                    <a:pt x="349822" y="509201"/>
                    <a:pt x="509080" y="349848"/>
                    <a:pt x="461550" y="171159"/>
                  </a:cubicBezTo>
                  <a:cubicBezTo>
                    <a:pt x="440690" y="92768"/>
                    <a:pt x="377254" y="29332"/>
                    <a:pt x="298768" y="8472"/>
                  </a:cubicBezTo>
                  <a:close/>
                </a:path>
              </a:pathLst>
            </a:custGeom>
            <a:grpFill/>
            <a:ln w="9525" cap="flat">
              <a:noFill/>
              <a:prstDash val="solid"/>
              <a:miter/>
            </a:ln>
          </p:spPr>
          <p:txBody>
            <a:bodyPr rtlCol="0" anchor="ctr"/>
            <a:lstStyle/>
            <a:p>
              <a:endParaRPr lang="en-US"/>
            </a:p>
          </p:txBody>
        </p:sp>
        <p:sp>
          <p:nvSpPr>
            <p:cNvPr id="4" name="Freeform: Shape 6">
              <a:extLst>
                <a:ext uri="{FF2B5EF4-FFF2-40B4-BE49-F238E27FC236}">
                  <a16:creationId xmlns:a16="http://schemas.microsoft.com/office/drawing/2014/main" id="{A1FB5A4A-B0A5-ED9B-CA96-9DF07D9B0EE4}"/>
                </a:ext>
              </a:extLst>
            </p:cNvPr>
            <p:cNvSpPr/>
            <p:nvPr/>
          </p:nvSpPr>
          <p:spPr>
            <a:xfrm>
              <a:off x="3571875" y="190500"/>
              <a:ext cx="5052536" cy="6474999"/>
            </a:xfrm>
            <a:custGeom>
              <a:avLst/>
              <a:gdLst>
                <a:gd name="connsiteX0" fmla="*/ 4376166 w 5052536"/>
                <a:gd name="connsiteY0" fmla="*/ 0 h 6474999"/>
                <a:gd name="connsiteX1" fmla="*/ 676275 w 5052536"/>
                <a:gd name="connsiteY1" fmla="*/ 0 h 6474999"/>
                <a:gd name="connsiteX2" fmla="*/ 0 w 5052536"/>
                <a:gd name="connsiteY2" fmla="*/ 650367 h 6474999"/>
                <a:gd name="connsiteX3" fmla="*/ 0 w 5052536"/>
                <a:gd name="connsiteY3" fmla="*/ 5824442 h 6474999"/>
                <a:gd name="connsiteX4" fmla="*/ 676275 w 5052536"/>
                <a:gd name="connsiteY4" fmla="*/ 6475000 h 6474999"/>
                <a:gd name="connsiteX5" fmla="*/ 4376262 w 5052536"/>
                <a:gd name="connsiteY5" fmla="*/ 6475000 h 6474999"/>
                <a:gd name="connsiteX6" fmla="*/ 5052537 w 5052536"/>
                <a:gd name="connsiteY6" fmla="*/ 5824442 h 6474999"/>
                <a:gd name="connsiteX7" fmla="*/ 5052537 w 5052536"/>
                <a:gd name="connsiteY7" fmla="*/ 650367 h 6474999"/>
                <a:gd name="connsiteX8" fmla="*/ 4376166 w 5052536"/>
                <a:gd name="connsiteY8" fmla="*/ 0 h 6474999"/>
                <a:gd name="connsiteX9" fmla="*/ 157925 w 5052536"/>
                <a:gd name="connsiteY9" fmla="*/ 1288447 h 6474999"/>
                <a:gd name="connsiteX10" fmla="*/ 4894517 w 5052536"/>
                <a:gd name="connsiteY10" fmla="*/ 1288447 h 6474999"/>
                <a:gd name="connsiteX11" fmla="*/ 4894517 w 5052536"/>
                <a:gd name="connsiteY11" fmla="*/ 5139785 h 6474999"/>
                <a:gd name="connsiteX12" fmla="*/ 157925 w 5052536"/>
                <a:gd name="connsiteY12" fmla="*/ 5139785 h 6474999"/>
                <a:gd name="connsiteX13" fmla="*/ 157925 w 5052536"/>
                <a:gd name="connsiteY13" fmla="*/ 1288447 h 6474999"/>
                <a:gd name="connsiteX14" fmla="*/ 676275 w 5052536"/>
                <a:gd name="connsiteY14" fmla="*/ 157925 h 6474999"/>
                <a:gd name="connsiteX15" fmla="*/ 4376262 w 5052536"/>
                <a:gd name="connsiteY15" fmla="*/ 157925 h 6474999"/>
                <a:gd name="connsiteX16" fmla="*/ 4894612 w 5052536"/>
                <a:gd name="connsiteY16" fmla="*/ 650367 h 6474999"/>
                <a:gd name="connsiteX17" fmla="*/ 4894612 w 5052536"/>
                <a:gd name="connsiteY17" fmla="*/ 1130522 h 6474999"/>
                <a:gd name="connsiteX18" fmla="*/ 157925 w 5052536"/>
                <a:gd name="connsiteY18" fmla="*/ 1130522 h 6474999"/>
                <a:gd name="connsiteX19" fmla="*/ 157925 w 5052536"/>
                <a:gd name="connsiteY19" fmla="*/ 650367 h 6474999"/>
                <a:gd name="connsiteX20" fmla="*/ 676275 w 5052536"/>
                <a:gd name="connsiteY20" fmla="*/ 157925 h 6474999"/>
                <a:gd name="connsiteX21" fmla="*/ 4376166 w 5052536"/>
                <a:gd name="connsiteY21" fmla="*/ 6316980 h 6474999"/>
                <a:gd name="connsiteX22" fmla="*/ 676275 w 5052536"/>
                <a:gd name="connsiteY22" fmla="*/ 6316980 h 6474999"/>
                <a:gd name="connsiteX23" fmla="*/ 157925 w 5052536"/>
                <a:gd name="connsiteY23" fmla="*/ 5824347 h 6474999"/>
                <a:gd name="connsiteX24" fmla="*/ 157925 w 5052536"/>
                <a:gd name="connsiteY24" fmla="*/ 5297710 h 6474999"/>
                <a:gd name="connsiteX25" fmla="*/ 4894517 w 5052536"/>
                <a:gd name="connsiteY25" fmla="*/ 5297710 h 6474999"/>
                <a:gd name="connsiteX26" fmla="*/ 4894517 w 5052536"/>
                <a:gd name="connsiteY26" fmla="*/ 5824347 h 6474999"/>
                <a:gd name="connsiteX27" fmla="*/ 4376166 w 5052536"/>
                <a:gd name="connsiteY27" fmla="*/ 6316980 h 647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52536" h="6474999">
                  <a:moveTo>
                    <a:pt x="4376166" y="0"/>
                  </a:moveTo>
                  <a:lnTo>
                    <a:pt x="676275" y="0"/>
                  </a:lnTo>
                  <a:cubicBezTo>
                    <a:pt x="303371" y="0"/>
                    <a:pt x="0" y="291751"/>
                    <a:pt x="0" y="650367"/>
                  </a:cubicBezTo>
                  <a:lnTo>
                    <a:pt x="0" y="5824442"/>
                  </a:lnTo>
                  <a:cubicBezTo>
                    <a:pt x="0" y="6183154"/>
                    <a:pt x="303371" y="6475000"/>
                    <a:pt x="676275" y="6475000"/>
                  </a:cubicBezTo>
                  <a:lnTo>
                    <a:pt x="4376262" y="6475000"/>
                  </a:lnTo>
                  <a:cubicBezTo>
                    <a:pt x="4749165" y="6475000"/>
                    <a:pt x="5052537" y="6183154"/>
                    <a:pt x="5052537" y="5824442"/>
                  </a:cubicBezTo>
                  <a:lnTo>
                    <a:pt x="5052537" y="650367"/>
                  </a:lnTo>
                  <a:cubicBezTo>
                    <a:pt x="5052441" y="291751"/>
                    <a:pt x="4749070" y="0"/>
                    <a:pt x="4376166" y="0"/>
                  </a:cubicBezTo>
                  <a:close/>
                  <a:moveTo>
                    <a:pt x="157925" y="1288447"/>
                  </a:moveTo>
                  <a:lnTo>
                    <a:pt x="4894517" y="1288447"/>
                  </a:lnTo>
                  <a:lnTo>
                    <a:pt x="4894517" y="5139785"/>
                  </a:lnTo>
                  <a:lnTo>
                    <a:pt x="157925" y="5139785"/>
                  </a:lnTo>
                  <a:lnTo>
                    <a:pt x="157925" y="1288447"/>
                  </a:lnTo>
                  <a:close/>
                  <a:moveTo>
                    <a:pt x="676275" y="157925"/>
                  </a:moveTo>
                  <a:lnTo>
                    <a:pt x="4376262" y="157925"/>
                  </a:lnTo>
                  <a:cubicBezTo>
                    <a:pt x="4662107" y="157925"/>
                    <a:pt x="4894612" y="378809"/>
                    <a:pt x="4894612" y="650367"/>
                  </a:cubicBezTo>
                  <a:lnTo>
                    <a:pt x="4894612" y="1130522"/>
                  </a:lnTo>
                  <a:lnTo>
                    <a:pt x="157925" y="1130522"/>
                  </a:lnTo>
                  <a:lnTo>
                    <a:pt x="157925" y="650367"/>
                  </a:lnTo>
                  <a:cubicBezTo>
                    <a:pt x="157925" y="378809"/>
                    <a:pt x="390430" y="157925"/>
                    <a:pt x="676275" y="157925"/>
                  </a:cubicBezTo>
                  <a:close/>
                  <a:moveTo>
                    <a:pt x="4376166" y="6316980"/>
                  </a:moveTo>
                  <a:lnTo>
                    <a:pt x="676275" y="6316980"/>
                  </a:lnTo>
                  <a:cubicBezTo>
                    <a:pt x="390430" y="6316980"/>
                    <a:pt x="157925" y="6095905"/>
                    <a:pt x="157925" y="5824347"/>
                  </a:cubicBezTo>
                  <a:lnTo>
                    <a:pt x="157925" y="5297710"/>
                  </a:lnTo>
                  <a:lnTo>
                    <a:pt x="4894517" y="5297710"/>
                  </a:lnTo>
                  <a:lnTo>
                    <a:pt x="4894517" y="5824347"/>
                  </a:lnTo>
                  <a:cubicBezTo>
                    <a:pt x="4894517" y="6096000"/>
                    <a:pt x="4662012" y="6316980"/>
                    <a:pt x="4376166" y="6316980"/>
                  </a:cubicBezTo>
                  <a:close/>
                </a:path>
              </a:pathLst>
            </a:custGeom>
            <a:grpFill/>
            <a:ln w="9525" cap="flat">
              <a:noFill/>
              <a:prstDash val="solid"/>
              <a:miter/>
            </a:ln>
          </p:spPr>
          <p:txBody>
            <a:bodyPr rtlCol="0" anchor="ctr"/>
            <a:lstStyle/>
            <a:p>
              <a:endParaRPr lang="en-US"/>
            </a:p>
          </p:txBody>
        </p:sp>
        <p:sp>
          <p:nvSpPr>
            <p:cNvPr id="7" name="Freeform: Shape 7">
              <a:extLst>
                <a:ext uri="{FF2B5EF4-FFF2-40B4-BE49-F238E27FC236}">
                  <a16:creationId xmlns:a16="http://schemas.microsoft.com/office/drawing/2014/main" id="{E4385308-7FB6-C98F-413B-DAF1ABE92E87}"/>
                </a:ext>
              </a:extLst>
            </p:cNvPr>
            <p:cNvSpPr/>
            <p:nvPr/>
          </p:nvSpPr>
          <p:spPr>
            <a:xfrm>
              <a:off x="5595556" y="622935"/>
              <a:ext cx="1005078" cy="157924"/>
            </a:xfrm>
            <a:custGeom>
              <a:avLst/>
              <a:gdLst>
                <a:gd name="connsiteX0" fmla="*/ 78962 w 1005078"/>
                <a:gd name="connsiteY0" fmla="*/ 157924 h 157924"/>
                <a:gd name="connsiteX1" fmla="*/ 926116 w 1005078"/>
                <a:gd name="connsiteY1" fmla="*/ 157924 h 157924"/>
                <a:gd name="connsiteX2" fmla="*/ 1005078 w 1005078"/>
                <a:gd name="connsiteY2" fmla="*/ 78962 h 157924"/>
                <a:gd name="connsiteX3" fmla="*/ 926116 w 1005078"/>
                <a:gd name="connsiteY3" fmla="*/ 0 h 157924"/>
                <a:gd name="connsiteX4" fmla="*/ 78962 w 1005078"/>
                <a:gd name="connsiteY4" fmla="*/ 0 h 157924"/>
                <a:gd name="connsiteX5" fmla="*/ 0 w 1005078"/>
                <a:gd name="connsiteY5" fmla="*/ 78962 h 157924"/>
                <a:gd name="connsiteX6" fmla="*/ 78962 w 1005078"/>
                <a:gd name="connsiteY6" fmla="*/ 157924 h 1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078" h="157924">
                  <a:moveTo>
                    <a:pt x="78962" y="157924"/>
                  </a:moveTo>
                  <a:lnTo>
                    <a:pt x="926116" y="157924"/>
                  </a:lnTo>
                  <a:cubicBezTo>
                    <a:pt x="969740" y="157924"/>
                    <a:pt x="1005078" y="122587"/>
                    <a:pt x="1005078" y="78962"/>
                  </a:cubicBezTo>
                  <a:cubicBezTo>
                    <a:pt x="1005078" y="35338"/>
                    <a:pt x="969740" y="0"/>
                    <a:pt x="926116" y="0"/>
                  </a:cubicBezTo>
                  <a:lnTo>
                    <a:pt x="78962" y="0"/>
                  </a:lnTo>
                  <a:cubicBezTo>
                    <a:pt x="35338" y="0"/>
                    <a:pt x="0" y="35338"/>
                    <a:pt x="0" y="78962"/>
                  </a:cubicBezTo>
                  <a:cubicBezTo>
                    <a:pt x="0" y="122587"/>
                    <a:pt x="35338" y="157924"/>
                    <a:pt x="78962" y="157924"/>
                  </a:cubicBez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2CF35D7-A960-4ED9-DD4A-A7A40BB9511B}"/>
                </a:ext>
              </a:extLst>
            </p:cNvPr>
            <p:cNvSpPr/>
            <p:nvPr/>
          </p:nvSpPr>
          <p:spPr>
            <a:xfrm>
              <a:off x="4420677" y="1752144"/>
              <a:ext cx="3481738" cy="3225049"/>
            </a:xfrm>
            <a:custGeom>
              <a:avLst/>
              <a:gdLst>
                <a:gd name="connsiteX0" fmla="*/ 3402681 w 3481738"/>
                <a:gd name="connsiteY0" fmla="*/ 3225049 h 3225049"/>
                <a:gd name="connsiteX1" fmla="*/ 3350675 w 3481738"/>
                <a:gd name="connsiteY1" fmla="*/ 3205428 h 3225049"/>
                <a:gd name="connsiteX2" fmla="*/ 2244631 w 3481738"/>
                <a:gd name="connsiteY2" fmla="*/ 2234830 h 3225049"/>
                <a:gd name="connsiteX3" fmla="*/ 518225 w 3481738"/>
                <a:gd name="connsiteY3" fmla="*/ 2357322 h 3225049"/>
                <a:gd name="connsiteX4" fmla="*/ 266479 w 3481738"/>
                <a:gd name="connsiteY4" fmla="*/ 518997 h 3225049"/>
                <a:gd name="connsiteX5" fmla="*/ 1133540 w 3481738"/>
                <a:gd name="connsiteY5" fmla="*/ 12362 h 3225049"/>
                <a:gd name="connsiteX6" fmla="*/ 2104805 w 3481738"/>
                <a:gd name="connsiteY6" fmla="*/ 267251 h 3225049"/>
                <a:gd name="connsiteX7" fmla="*/ 2611439 w 3481738"/>
                <a:gd name="connsiteY7" fmla="*/ 1134312 h 3225049"/>
                <a:gd name="connsiteX8" fmla="*/ 2356550 w 3481738"/>
                <a:gd name="connsiteY8" fmla="*/ 2105576 h 3225049"/>
                <a:gd name="connsiteX9" fmla="*/ 2348645 w 3481738"/>
                <a:gd name="connsiteY9" fmla="*/ 2115958 h 3225049"/>
                <a:gd name="connsiteX10" fmla="*/ 3454878 w 3481738"/>
                <a:gd name="connsiteY10" fmla="*/ 3086746 h 3225049"/>
                <a:gd name="connsiteX11" fmla="*/ 3462117 w 3481738"/>
                <a:gd name="connsiteY11" fmla="*/ 3198189 h 3225049"/>
                <a:gd name="connsiteX12" fmla="*/ 3402681 w 3481738"/>
                <a:gd name="connsiteY12" fmla="*/ 3225049 h 3225049"/>
                <a:gd name="connsiteX13" fmla="*/ 1312896 w 3481738"/>
                <a:gd name="connsiteY13" fmla="*/ 158666 h 3225049"/>
                <a:gd name="connsiteX14" fmla="*/ 392305 w 3481738"/>
                <a:gd name="connsiteY14" fmla="*/ 614533 h 3225049"/>
                <a:gd name="connsiteX15" fmla="*/ 613761 w 3481738"/>
                <a:gd name="connsiteY15" fmla="*/ 2231592 h 3225049"/>
                <a:gd name="connsiteX16" fmla="*/ 1310229 w 3481738"/>
                <a:gd name="connsiteY16" fmla="*/ 2466002 h 3225049"/>
                <a:gd name="connsiteX17" fmla="*/ 2230820 w 3481738"/>
                <a:gd name="connsiteY17" fmla="*/ 2010136 h 3225049"/>
                <a:gd name="connsiteX18" fmla="*/ 2009364 w 3481738"/>
                <a:gd name="connsiteY18" fmla="*/ 393076 h 3225049"/>
                <a:gd name="connsiteX19" fmla="*/ 1312896 w 3481738"/>
                <a:gd name="connsiteY19" fmla="*/ 158666 h 3225049"/>
                <a:gd name="connsiteX20" fmla="*/ 2203388 w 3481738"/>
                <a:gd name="connsiteY20" fmla="*/ 1269186 h 3225049"/>
                <a:gd name="connsiteX21" fmla="*/ 2125283 w 3481738"/>
                <a:gd name="connsiteY21" fmla="*/ 1200892 h 3225049"/>
                <a:gd name="connsiteX22" fmla="*/ 1200215 w 3481738"/>
                <a:gd name="connsiteY22" fmla="*/ 498613 h 3225049"/>
                <a:gd name="connsiteX23" fmla="*/ 1111252 w 3481738"/>
                <a:gd name="connsiteY23" fmla="*/ 431081 h 3225049"/>
                <a:gd name="connsiteX24" fmla="*/ 1178784 w 3481738"/>
                <a:gd name="connsiteY24" fmla="*/ 342118 h 3225049"/>
                <a:gd name="connsiteX25" fmla="*/ 2281779 w 3481738"/>
                <a:gd name="connsiteY25" fmla="*/ 1179460 h 3225049"/>
                <a:gd name="connsiteX26" fmla="*/ 2214247 w 3481738"/>
                <a:gd name="connsiteY26" fmla="*/ 1268424 h 3225049"/>
                <a:gd name="connsiteX27" fmla="*/ 2203388 w 3481738"/>
                <a:gd name="connsiteY27" fmla="*/ 1269186 h 322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738" h="3225049">
                  <a:moveTo>
                    <a:pt x="3402681" y="3225049"/>
                  </a:moveTo>
                  <a:cubicBezTo>
                    <a:pt x="3384203" y="3225049"/>
                    <a:pt x="3365629" y="3218572"/>
                    <a:pt x="3350675" y="3205428"/>
                  </a:cubicBezTo>
                  <a:lnTo>
                    <a:pt x="2244631" y="2234830"/>
                  </a:lnTo>
                  <a:cubicBezTo>
                    <a:pt x="1788955" y="2696412"/>
                    <a:pt x="1048482" y="2759849"/>
                    <a:pt x="518225" y="2357322"/>
                  </a:cubicBezTo>
                  <a:cubicBezTo>
                    <a:pt x="-58037" y="1919934"/>
                    <a:pt x="-170909" y="1095259"/>
                    <a:pt x="266479" y="518997"/>
                  </a:cubicBezTo>
                  <a:cubicBezTo>
                    <a:pt x="478411" y="239819"/>
                    <a:pt x="786259" y="59987"/>
                    <a:pt x="1133540" y="12362"/>
                  </a:cubicBezTo>
                  <a:cubicBezTo>
                    <a:pt x="1480822" y="-35168"/>
                    <a:pt x="1825722" y="55320"/>
                    <a:pt x="2104805" y="267251"/>
                  </a:cubicBezTo>
                  <a:cubicBezTo>
                    <a:pt x="2383982" y="479182"/>
                    <a:pt x="2563814" y="787030"/>
                    <a:pt x="2611439" y="1134312"/>
                  </a:cubicBezTo>
                  <a:cubicBezTo>
                    <a:pt x="2658969" y="1481498"/>
                    <a:pt x="2568481" y="1826494"/>
                    <a:pt x="2356550" y="2105576"/>
                  </a:cubicBezTo>
                  <a:cubicBezTo>
                    <a:pt x="2353883" y="2109100"/>
                    <a:pt x="2351312" y="2112529"/>
                    <a:pt x="2348645" y="2115958"/>
                  </a:cubicBezTo>
                  <a:lnTo>
                    <a:pt x="3454878" y="3086746"/>
                  </a:lnTo>
                  <a:cubicBezTo>
                    <a:pt x="3487644" y="3115512"/>
                    <a:pt x="3490882" y="3165423"/>
                    <a:pt x="3462117" y="3198189"/>
                  </a:cubicBezTo>
                  <a:cubicBezTo>
                    <a:pt x="3446496" y="3216001"/>
                    <a:pt x="3424684" y="3225049"/>
                    <a:pt x="3402681" y="3225049"/>
                  </a:cubicBezTo>
                  <a:close/>
                  <a:moveTo>
                    <a:pt x="1312896" y="158666"/>
                  </a:moveTo>
                  <a:cubicBezTo>
                    <a:pt x="963995" y="158666"/>
                    <a:pt x="619000" y="315829"/>
                    <a:pt x="392305" y="614533"/>
                  </a:cubicBezTo>
                  <a:cubicBezTo>
                    <a:pt x="7495" y="1121358"/>
                    <a:pt x="106840" y="1846782"/>
                    <a:pt x="613761" y="2231592"/>
                  </a:cubicBezTo>
                  <a:cubicBezTo>
                    <a:pt x="821977" y="2389612"/>
                    <a:pt x="1067056" y="2466002"/>
                    <a:pt x="1310229" y="2466002"/>
                  </a:cubicBezTo>
                  <a:cubicBezTo>
                    <a:pt x="1659130" y="2466002"/>
                    <a:pt x="2004125" y="2308840"/>
                    <a:pt x="2230820" y="2010136"/>
                  </a:cubicBezTo>
                  <a:cubicBezTo>
                    <a:pt x="2615630" y="1503310"/>
                    <a:pt x="2516285" y="777886"/>
                    <a:pt x="2009364" y="393076"/>
                  </a:cubicBezTo>
                  <a:cubicBezTo>
                    <a:pt x="1801147" y="235057"/>
                    <a:pt x="1556069" y="158666"/>
                    <a:pt x="1312896" y="158666"/>
                  </a:cubicBezTo>
                  <a:close/>
                  <a:moveTo>
                    <a:pt x="2203388" y="1269186"/>
                  </a:moveTo>
                  <a:cubicBezTo>
                    <a:pt x="2164526" y="1269186"/>
                    <a:pt x="2130713" y="1240516"/>
                    <a:pt x="2125283" y="1200892"/>
                  </a:cubicBezTo>
                  <a:cubicBezTo>
                    <a:pt x="2063847" y="752264"/>
                    <a:pt x="1648843" y="437272"/>
                    <a:pt x="1200215" y="498613"/>
                  </a:cubicBezTo>
                  <a:cubicBezTo>
                    <a:pt x="1156972" y="504519"/>
                    <a:pt x="1117157" y="474325"/>
                    <a:pt x="1111252" y="431081"/>
                  </a:cubicBezTo>
                  <a:cubicBezTo>
                    <a:pt x="1105346" y="387838"/>
                    <a:pt x="1135541" y="348023"/>
                    <a:pt x="1178784" y="342118"/>
                  </a:cubicBezTo>
                  <a:cubicBezTo>
                    <a:pt x="1713803" y="268966"/>
                    <a:pt x="2208532" y="644536"/>
                    <a:pt x="2281779" y="1179460"/>
                  </a:cubicBezTo>
                  <a:cubicBezTo>
                    <a:pt x="2287685" y="1222704"/>
                    <a:pt x="2257490" y="1262518"/>
                    <a:pt x="2214247" y="1268424"/>
                  </a:cubicBezTo>
                  <a:cubicBezTo>
                    <a:pt x="2210532" y="1268900"/>
                    <a:pt x="2206913" y="1269186"/>
                    <a:pt x="2203388" y="1269186"/>
                  </a:cubicBezTo>
                  <a:close/>
                </a:path>
              </a:pathLst>
            </a:custGeom>
            <a:grpFill/>
            <a:ln w="9525" cap="flat">
              <a:noFill/>
              <a:prstDash val="solid"/>
              <a:miter/>
            </a:ln>
          </p:spPr>
          <p:txBody>
            <a:bodyPr rtlCol="0" anchor="ctr"/>
            <a:lstStyle/>
            <a:p>
              <a:endParaRPr lang="en-US"/>
            </a:p>
          </p:txBody>
        </p:sp>
      </p:grpSp>
      <p:grpSp>
        <p:nvGrpSpPr>
          <p:cNvPr id="13" name="Graphic 1">
            <a:extLst>
              <a:ext uri="{FF2B5EF4-FFF2-40B4-BE49-F238E27FC236}">
                <a16:creationId xmlns:a16="http://schemas.microsoft.com/office/drawing/2014/main" id="{D181429A-F801-F47E-1EDE-B3450A4C7B72}"/>
              </a:ext>
            </a:extLst>
          </p:cNvPr>
          <p:cNvGrpSpPr/>
          <p:nvPr/>
        </p:nvGrpSpPr>
        <p:grpSpPr>
          <a:xfrm>
            <a:off x="5762699" y="2327253"/>
            <a:ext cx="576072" cy="840579"/>
            <a:chOff x="5586412" y="2690812"/>
            <a:chExt cx="1018793" cy="1475708"/>
          </a:xfrm>
          <a:gradFill>
            <a:gsLst>
              <a:gs pos="0">
                <a:srgbClr val="A5CF67"/>
              </a:gs>
              <a:gs pos="100000">
                <a:schemeClr val="accent1"/>
              </a:gs>
            </a:gsLst>
            <a:lin ang="2700000" scaled="0"/>
          </a:gradFill>
        </p:grpSpPr>
        <p:sp>
          <p:nvSpPr>
            <p:cNvPr id="15" name="Freeform: Shape 3">
              <a:extLst>
                <a:ext uri="{FF2B5EF4-FFF2-40B4-BE49-F238E27FC236}">
                  <a16:creationId xmlns:a16="http://schemas.microsoft.com/office/drawing/2014/main" id="{C5744BCA-8718-D869-D1A6-DD2ED968F976}"/>
                </a:ext>
              </a:extLst>
            </p:cNvPr>
            <p:cNvSpPr/>
            <p:nvPr/>
          </p:nvSpPr>
          <p:spPr>
            <a:xfrm>
              <a:off x="5586412" y="2690812"/>
              <a:ext cx="1018793" cy="1475708"/>
            </a:xfrm>
            <a:custGeom>
              <a:avLst/>
              <a:gdLst>
                <a:gd name="connsiteX0" fmla="*/ 668369 w 1018793"/>
                <a:gd name="connsiteY0" fmla="*/ 1475613 h 1475708"/>
                <a:gd name="connsiteX1" fmla="*/ 18002 w 1018793"/>
                <a:gd name="connsiteY1" fmla="*/ 1475613 h 1475708"/>
                <a:gd name="connsiteX2" fmla="*/ 0 w 1018793"/>
                <a:gd name="connsiteY2" fmla="*/ 1457611 h 1475708"/>
                <a:gd name="connsiteX3" fmla="*/ 0 w 1018793"/>
                <a:gd name="connsiteY3" fmla="*/ 146685 h 1475708"/>
                <a:gd name="connsiteX4" fmla="*/ 18002 w 1018793"/>
                <a:gd name="connsiteY4" fmla="*/ 128683 h 1475708"/>
                <a:gd name="connsiteX5" fmla="*/ 179451 w 1018793"/>
                <a:gd name="connsiteY5" fmla="*/ 128683 h 1475708"/>
                <a:gd name="connsiteX6" fmla="*/ 179451 w 1018793"/>
                <a:gd name="connsiteY6" fmla="*/ 18002 h 1475708"/>
                <a:gd name="connsiteX7" fmla="*/ 197453 w 1018793"/>
                <a:gd name="connsiteY7" fmla="*/ 0 h 1475708"/>
                <a:gd name="connsiteX8" fmla="*/ 215456 w 1018793"/>
                <a:gd name="connsiteY8" fmla="*/ 18002 h 1475708"/>
                <a:gd name="connsiteX9" fmla="*/ 215456 w 1018793"/>
                <a:gd name="connsiteY9" fmla="*/ 128778 h 1475708"/>
                <a:gd name="connsiteX10" fmla="*/ 380333 w 1018793"/>
                <a:gd name="connsiteY10" fmla="*/ 128778 h 1475708"/>
                <a:gd name="connsiteX11" fmla="*/ 380333 w 1018793"/>
                <a:gd name="connsiteY11" fmla="*/ 18002 h 1475708"/>
                <a:gd name="connsiteX12" fmla="*/ 398336 w 1018793"/>
                <a:gd name="connsiteY12" fmla="*/ 0 h 1475708"/>
                <a:gd name="connsiteX13" fmla="*/ 416338 w 1018793"/>
                <a:gd name="connsiteY13" fmla="*/ 18002 h 1475708"/>
                <a:gd name="connsiteX14" fmla="*/ 416338 w 1018793"/>
                <a:gd name="connsiteY14" fmla="*/ 128778 h 1475708"/>
                <a:gd name="connsiteX15" fmla="*/ 581216 w 1018793"/>
                <a:gd name="connsiteY15" fmla="*/ 128778 h 1475708"/>
                <a:gd name="connsiteX16" fmla="*/ 581216 w 1018793"/>
                <a:gd name="connsiteY16" fmla="*/ 18002 h 1475708"/>
                <a:gd name="connsiteX17" fmla="*/ 599123 w 1018793"/>
                <a:gd name="connsiteY17" fmla="*/ 0 h 1475708"/>
                <a:gd name="connsiteX18" fmla="*/ 617125 w 1018793"/>
                <a:gd name="connsiteY18" fmla="*/ 18002 h 1475708"/>
                <a:gd name="connsiteX19" fmla="*/ 617125 w 1018793"/>
                <a:gd name="connsiteY19" fmla="*/ 128778 h 1475708"/>
                <a:gd name="connsiteX20" fmla="*/ 782003 w 1018793"/>
                <a:gd name="connsiteY20" fmla="*/ 128778 h 1475708"/>
                <a:gd name="connsiteX21" fmla="*/ 782003 w 1018793"/>
                <a:gd name="connsiteY21" fmla="*/ 18002 h 1475708"/>
                <a:gd name="connsiteX22" fmla="*/ 800005 w 1018793"/>
                <a:gd name="connsiteY22" fmla="*/ 0 h 1475708"/>
                <a:gd name="connsiteX23" fmla="*/ 818007 w 1018793"/>
                <a:gd name="connsiteY23" fmla="*/ 18002 h 1475708"/>
                <a:gd name="connsiteX24" fmla="*/ 818007 w 1018793"/>
                <a:gd name="connsiteY24" fmla="*/ 128778 h 1475708"/>
                <a:gd name="connsiteX25" fmla="*/ 1000792 w 1018793"/>
                <a:gd name="connsiteY25" fmla="*/ 128778 h 1475708"/>
                <a:gd name="connsiteX26" fmla="*/ 1018794 w 1018793"/>
                <a:gd name="connsiteY26" fmla="*/ 146780 h 1475708"/>
                <a:gd name="connsiteX27" fmla="*/ 1018794 w 1018793"/>
                <a:gd name="connsiteY27" fmla="*/ 1149763 h 1475708"/>
                <a:gd name="connsiteX28" fmla="*/ 1012984 w 1018793"/>
                <a:gd name="connsiteY28" fmla="*/ 1163003 h 1475708"/>
                <a:gd name="connsiteX29" fmla="*/ 680752 w 1018793"/>
                <a:gd name="connsiteY29" fmla="*/ 1470946 h 1475708"/>
                <a:gd name="connsiteX30" fmla="*/ 669227 w 1018793"/>
                <a:gd name="connsiteY30" fmla="*/ 1475708 h 1475708"/>
                <a:gd name="connsiteX31" fmla="*/ 668369 w 1018793"/>
                <a:gd name="connsiteY31" fmla="*/ 1475613 h 1475708"/>
                <a:gd name="connsiteX32" fmla="*/ 36005 w 1018793"/>
                <a:gd name="connsiteY32" fmla="*/ 1439704 h 1475708"/>
                <a:gd name="connsiteX33" fmla="*/ 650272 w 1018793"/>
                <a:gd name="connsiteY33" fmla="*/ 1439704 h 1475708"/>
                <a:gd name="connsiteX34" fmla="*/ 648081 w 1018793"/>
                <a:gd name="connsiteY34" fmla="*/ 1139095 h 1475708"/>
                <a:gd name="connsiteX35" fmla="*/ 653320 w 1018793"/>
                <a:gd name="connsiteY35" fmla="*/ 1126331 h 1475708"/>
                <a:gd name="connsiteX36" fmla="*/ 666083 w 1018793"/>
                <a:gd name="connsiteY36" fmla="*/ 1120997 h 1475708"/>
                <a:gd name="connsiteX37" fmla="*/ 982790 w 1018793"/>
                <a:gd name="connsiteY37" fmla="*/ 1120997 h 1475708"/>
                <a:gd name="connsiteX38" fmla="*/ 982790 w 1018793"/>
                <a:gd name="connsiteY38" fmla="*/ 164687 h 1475708"/>
                <a:gd name="connsiteX39" fmla="*/ 818007 w 1018793"/>
                <a:gd name="connsiteY39" fmla="*/ 164687 h 1475708"/>
                <a:gd name="connsiteX40" fmla="*/ 818007 w 1018793"/>
                <a:gd name="connsiteY40" fmla="*/ 232219 h 1475708"/>
                <a:gd name="connsiteX41" fmla="*/ 800005 w 1018793"/>
                <a:gd name="connsiteY41" fmla="*/ 250222 h 1475708"/>
                <a:gd name="connsiteX42" fmla="*/ 782003 w 1018793"/>
                <a:gd name="connsiteY42" fmla="*/ 232219 h 1475708"/>
                <a:gd name="connsiteX43" fmla="*/ 782003 w 1018793"/>
                <a:gd name="connsiteY43" fmla="*/ 164687 h 1475708"/>
                <a:gd name="connsiteX44" fmla="*/ 617125 w 1018793"/>
                <a:gd name="connsiteY44" fmla="*/ 164687 h 1475708"/>
                <a:gd name="connsiteX45" fmla="*/ 617125 w 1018793"/>
                <a:gd name="connsiteY45" fmla="*/ 232219 h 1475708"/>
                <a:gd name="connsiteX46" fmla="*/ 599123 w 1018793"/>
                <a:gd name="connsiteY46" fmla="*/ 250222 h 1475708"/>
                <a:gd name="connsiteX47" fmla="*/ 581120 w 1018793"/>
                <a:gd name="connsiteY47" fmla="*/ 232219 h 1475708"/>
                <a:gd name="connsiteX48" fmla="*/ 581120 w 1018793"/>
                <a:gd name="connsiteY48" fmla="*/ 164687 h 1475708"/>
                <a:gd name="connsiteX49" fmla="*/ 416243 w 1018793"/>
                <a:gd name="connsiteY49" fmla="*/ 164687 h 1475708"/>
                <a:gd name="connsiteX50" fmla="*/ 416243 w 1018793"/>
                <a:gd name="connsiteY50" fmla="*/ 232219 h 1475708"/>
                <a:gd name="connsiteX51" fmla="*/ 398240 w 1018793"/>
                <a:gd name="connsiteY51" fmla="*/ 250222 h 1475708"/>
                <a:gd name="connsiteX52" fmla="*/ 380238 w 1018793"/>
                <a:gd name="connsiteY52" fmla="*/ 232219 h 1475708"/>
                <a:gd name="connsiteX53" fmla="*/ 380238 w 1018793"/>
                <a:gd name="connsiteY53" fmla="*/ 164687 h 1475708"/>
                <a:gd name="connsiteX54" fmla="*/ 215360 w 1018793"/>
                <a:gd name="connsiteY54" fmla="*/ 164687 h 1475708"/>
                <a:gd name="connsiteX55" fmla="*/ 215360 w 1018793"/>
                <a:gd name="connsiteY55" fmla="*/ 232219 h 1475708"/>
                <a:gd name="connsiteX56" fmla="*/ 197358 w 1018793"/>
                <a:gd name="connsiteY56" fmla="*/ 250222 h 1475708"/>
                <a:gd name="connsiteX57" fmla="*/ 179356 w 1018793"/>
                <a:gd name="connsiteY57" fmla="*/ 232219 h 1475708"/>
                <a:gd name="connsiteX58" fmla="*/ 179356 w 1018793"/>
                <a:gd name="connsiteY58" fmla="*/ 164687 h 1475708"/>
                <a:gd name="connsiteX59" fmla="*/ 36005 w 1018793"/>
                <a:gd name="connsiteY59" fmla="*/ 164687 h 1475708"/>
                <a:gd name="connsiteX60" fmla="*/ 36005 w 1018793"/>
                <a:gd name="connsiteY60" fmla="*/ 1439704 h 1475708"/>
                <a:gd name="connsiteX61" fmla="*/ 684181 w 1018793"/>
                <a:gd name="connsiteY61" fmla="*/ 1156907 h 1475708"/>
                <a:gd name="connsiteX62" fmla="*/ 686086 w 1018793"/>
                <a:gd name="connsiteY62" fmla="*/ 1416749 h 1475708"/>
                <a:gd name="connsiteX63" fmla="*/ 966502 w 1018793"/>
                <a:gd name="connsiteY63" fmla="*/ 1156907 h 1475708"/>
                <a:gd name="connsiteX64" fmla="*/ 684181 w 1018793"/>
                <a:gd name="connsiteY64" fmla="*/ 1156907 h 1475708"/>
                <a:gd name="connsiteX65" fmla="*/ 509397 w 1018793"/>
                <a:gd name="connsiteY65" fmla="*/ 1092899 h 1475708"/>
                <a:gd name="connsiteX66" fmla="*/ 190119 w 1018793"/>
                <a:gd name="connsiteY66" fmla="*/ 773621 h 1475708"/>
                <a:gd name="connsiteX67" fmla="*/ 509397 w 1018793"/>
                <a:gd name="connsiteY67" fmla="*/ 454343 h 1475708"/>
                <a:gd name="connsiteX68" fmla="*/ 828675 w 1018793"/>
                <a:gd name="connsiteY68" fmla="*/ 773621 h 1475708"/>
                <a:gd name="connsiteX69" fmla="*/ 509397 w 1018793"/>
                <a:gd name="connsiteY69" fmla="*/ 1092899 h 1475708"/>
                <a:gd name="connsiteX70" fmla="*/ 509397 w 1018793"/>
                <a:gd name="connsiteY70" fmla="*/ 490347 h 1475708"/>
                <a:gd name="connsiteX71" fmla="*/ 226124 w 1018793"/>
                <a:gd name="connsiteY71" fmla="*/ 773621 h 1475708"/>
                <a:gd name="connsiteX72" fmla="*/ 509397 w 1018793"/>
                <a:gd name="connsiteY72" fmla="*/ 1056894 h 1475708"/>
                <a:gd name="connsiteX73" fmla="*/ 792671 w 1018793"/>
                <a:gd name="connsiteY73" fmla="*/ 773621 h 1475708"/>
                <a:gd name="connsiteX74" fmla="*/ 509397 w 1018793"/>
                <a:gd name="connsiteY74" fmla="*/ 490347 h 1475708"/>
                <a:gd name="connsiteX75" fmla="*/ 509397 w 1018793"/>
                <a:gd name="connsiteY75" fmla="*/ 943165 h 1475708"/>
                <a:gd name="connsiteX76" fmla="*/ 491395 w 1018793"/>
                <a:gd name="connsiteY76" fmla="*/ 925163 h 1475708"/>
                <a:gd name="connsiteX77" fmla="*/ 491395 w 1018793"/>
                <a:gd name="connsiteY77" fmla="*/ 727615 h 1475708"/>
                <a:gd name="connsiteX78" fmla="*/ 509397 w 1018793"/>
                <a:gd name="connsiteY78" fmla="*/ 709613 h 1475708"/>
                <a:gd name="connsiteX79" fmla="*/ 527399 w 1018793"/>
                <a:gd name="connsiteY79" fmla="*/ 727615 h 1475708"/>
                <a:gd name="connsiteX80" fmla="*/ 527399 w 1018793"/>
                <a:gd name="connsiteY80" fmla="*/ 925068 h 1475708"/>
                <a:gd name="connsiteX81" fmla="*/ 509397 w 1018793"/>
                <a:gd name="connsiteY81" fmla="*/ 943165 h 147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18793" h="1475708">
                  <a:moveTo>
                    <a:pt x="668369" y="1475613"/>
                  </a:moveTo>
                  <a:lnTo>
                    <a:pt x="18002" y="1475613"/>
                  </a:lnTo>
                  <a:cubicBezTo>
                    <a:pt x="8096" y="1475613"/>
                    <a:pt x="0" y="1467517"/>
                    <a:pt x="0" y="1457611"/>
                  </a:cubicBezTo>
                  <a:lnTo>
                    <a:pt x="0" y="146685"/>
                  </a:lnTo>
                  <a:cubicBezTo>
                    <a:pt x="0" y="136779"/>
                    <a:pt x="8096" y="128683"/>
                    <a:pt x="18002" y="128683"/>
                  </a:cubicBezTo>
                  <a:lnTo>
                    <a:pt x="179451" y="128683"/>
                  </a:lnTo>
                  <a:lnTo>
                    <a:pt x="179451" y="18002"/>
                  </a:lnTo>
                  <a:cubicBezTo>
                    <a:pt x="179451" y="8096"/>
                    <a:pt x="187547" y="0"/>
                    <a:pt x="197453" y="0"/>
                  </a:cubicBezTo>
                  <a:cubicBezTo>
                    <a:pt x="207359" y="0"/>
                    <a:pt x="215456" y="8096"/>
                    <a:pt x="215456" y="18002"/>
                  </a:cubicBezTo>
                  <a:lnTo>
                    <a:pt x="215456" y="128778"/>
                  </a:lnTo>
                  <a:lnTo>
                    <a:pt x="380333" y="128778"/>
                  </a:lnTo>
                  <a:lnTo>
                    <a:pt x="380333" y="18002"/>
                  </a:lnTo>
                  <a:cubicBezTo>
                    <a:pt x="380333" y="8096"/>
                    <a:pt x="388430" y="0"/>
                    <a:pt x="398336" y="0"/>
                  </a:cubicBezTo>
                  <a:cubicBezTo>
                    <a:pt x="408242" y="0"/>
                    <a:pt x="416338" y="8096"/>
                    <a:pt x="416338" y="18002"/>
                  </a:cubicBezTo>
                  <a:lnTo>
                    <a:pt x="416338" y="128778"/>
                  </a:lnTo>
                  <a:lnTo>
                    <a:pt x="581216" y="128778"/>
                  </a:lnTo>
                  <a:lnTo>
                    <a:pt x="581216" y="18002"/>
                  </a:lnTo>
                  <a:cubicBezTo>
                    <a:pt x="581120" y="8096"/>
                    <a:pt x="589121" y="0"/>
                    <a:pt x="599123" y="0"/>
                  </a:cubicBezTo>
                  <a:cubicBezTo>
                    <a:pt x="609124" y="0"/>
                    <a:pt x="617125" y="8096"/>
                    <a:pt x="617125" y="18002"/>
                  </a:cubicBezTo>
                  <a:lnTo>
                    <a:pt x="617125" y="128778"/>
                  </a:lnTo>
                  <a:lnTo>
                    <a:pt x="782003" y="128778"/>
                  </a:lnTo>
                  <a:lnTo>
                    <a:pt x="782003" y="18002"/>
                  </a:lnTo>
                  <a:cubicBezTo>
                    <a:pt x="782003" y="8096"/>
                    <a:pt x="790099" y="0"/>
                    <a:pt x="800005" y="0"/>
                  </a:cubicBezTo>
                  <a:cubicBezTo>
                    <a:pt x="809911" y="0"/>
                    <a:pt x="818007" y="8096"/>
                    <a:pt x="818007" y="18002"/>
                  </a:cubicBezTo>
                  <a:lnTo>
                    <a:pt x="818007" y="128778"/>
                  </a:lnTo>
                  <a:lnTo>
                    <a:pt x="1000792" y="128778"/>
                  </a:lnTo>
                  <a:cubicBezTo>
                    <a:pt x="1010698" y="128778"/>
                    <a:pt x="1018794" y="136874"/>
                    <a:pt x="1018794" y="146780"/>
                  </a:cubicBezTo>
                  <a:lnTo>
                    <a:pt x="1018794" y="1149763"/>
                  </a:lnTo>
                  <a:cubicBezTo>
                    <a:pt x="1018794" y="1154811"/>
                    <a:pt x="1016699" y="1159574"/>
                    <a:pt x="1012984" y="1163003"/>
                  </a:cubicBezTo>
                  <a:lnTo>
                    <a:pt x="680752" y="1470946"/>
                  </a:lnTo>
                  <a:cubicBezTo>
                    <a:pt x="677704" y="1473803"/>
                    <a:pt x="673703" y="1475613"/>
                    <a:pt x="669227" y="1475708"/>
                  </a:cubicBezTo>
                  <a:cubicBezTo>
                    <a:pt x="668846" y="1475613"/>
                    <a:pt x="668655" y="1475613"/>
                    <a:pt x="668369" y="1475613"/>
                  </a:cubicBezTo>
                  <a:close/>
                  <a:moveTo>
                    <a:pt x="36005" y="1439704"/>
                  </a:moveTo>
                  <a:lnTo>
                    <a:pt x="650272" y="1439704"/>
                  </a:lnTo>
                  <a:lnTo>
                    <a:pt x="648081" y="1139095"/>
                  </a:lnTo>
                  <a:cubicBezTo>
                    <a:pt x="648081" y="1134332"/>
                    <a:pt x="649891" y="1129665"/>
                    <a:pt x="653320" y="1126331"/>
                  </a:cubicBezTo>
                  <a:cubicBezTo>
                    <a:pt x="656749" y="1122998"/>
                    <a:pt x="661321" y="1120997"/>
                    <a:pt x="666083" y="1120997"/>
                  </a:cubicBezTo>
                  <a:lnTo>
                    <a:pt x="982790" y="1120997"/>
                  </a:lnTo>
                  <a:lnTo>
                    <a:pt x="982790" y="164687"/>
                  </a:lnTo>
                  <a:lnTo>
                    <a:pt x="818007" y="164687"/>
                  </a:lnTo>
                  <a:lnTo>
                    <a:pt x="818007" y="232219"/>
                  </a:lnTo>
                  <a:cubicBezTo>
                    <a:pt x="818007" y="242126"/>
                    <a:pt x="809911" y="250222"/>
                    <a:pt x="800005" y="250222"/>
                  </a:cubicBezTo>
                  <a:cubicBezTo>
                    <a:pt x="790099" y="250222"/>
                    <a:pt x="782003" y="242126"/>
                    <a:pt x="782003" y="232219"/>
                  </a:cubicBezTo>
                  <a:lnTo>
                    <a:pt x="782003" y="164687"/>
                  </a:lnTo>
                  <a:lnTo>
                    <a:pt x="617125" y="164687"/>
                  </a:lnTo>
                  <a:lnTo>
                    <a:pt x="617125" y="232219"/>
                  </a:lnTo>
                  <a:cubicBezTo>
                    <a:pt x="617125" y="242126"/>
                    <a:pt x="609029" y="250222"/>
                    <a:pt x="599123" y="250222"/>
                  </a:cubicBezTo>
                  <a:cubicBezTo>
                    <a:pt x="589217" y="250222"/>
                    <a:pt x="581120" y="242126"/>
                    <a:pt x="581120" y="232219"/>
                  </a:cubicBezTo>
                  <a:lnTo>
                    <a:pt x="581120" y="164687"/>
                  </a:lnTo>
                  <a:lnTo>
                    <a:pt x="416243" y="164687"/>
                  </a:lnTo>
                  <a:lnTo>
                    <a:pt x="416243" y="232219"/>
                  </a:lnTo>
                  <a:cubicBezTo>
                    <a:pt x="416243" y="242126"/>
                    <a:pt x="408146" y="250222"/>
                    <a:pt x="398240" y="250222"/>
                  </a:cubicBezTo>
                  <a:cubicBezTo>
                    <a:pt x="388334" y="250222"/>
                    <a:pt x="380238" y="242126"/>
                    <a:pt x="380238" y="232219"/>
                  </a:cubicBezTo>
                  <a:lnTo>
                    <a:pt x="380238" y="164687"/>
                  </a:lnTo>
                  <a:lnTo>
                    <a:pt x="215360" y="164687"/>
                  </a:lnTo>
                  <a:lnTo>
                    <a:pt x="215360" y="232219"/>
                  </a:lnTo>
                  <a:cubicBezTo>
                    <a:pt x="215360" y="242126"/>
                    <a:pt x="207264" y="250222"/>
                    <a:pt x="197358" y="250222"/>
                  </a:cubicBezTo>
                  <a:cubicBezTo>
                    <a:pt x="187452" y="250222"/>
                    <a:pt x="179356" y="242126"/>
                    <a:pt x="179356" y="232219"/>
                  </a:cubicBezTo>
                  <a:lnTo>
                    <a:pt x="179356" y="164687"/>
                  </a:lnTo>
                  <a:lnTo>
                    <a:pt x="36005" y="164687"/>
                  </a:lnTo>
                  <a:lnTo>
                    <a:pt x="36005" y="1439704"/>
                  </a:lnTo>
                  <a:close/>
                  <a:moveTo>
                    <a:pt x="684181" y="1156907"/>
                  </a:moveTo>
                  <a:lnTo>
                    <a:pt x="686086" y="1416749"/>
                  </a:lnTo>
                  <a:lnTo>
                    <a:pt x="966502" y="1156907"/>
                  </a:lnTo>
                  <a:lnTo>
                    <a:pt x="684181" y="1156907"/>
                  </a:lnTo>
                  <a:close/>
                  <a:moveTo>
                    <a:pt x="509397" y="1092899"/>
                  </a:moveTo>
                  <a:cubicBezTo>
                    <a:pt x="333375" y="1092899"/>
                    <a:pt x="190119" y="949643"/>
                    <a:pt x="190119" y="773621"/>
                  </a:cubicBezTo>
                  <a:cubicBezTo>
                    <a:pt x="190119" y="597599"/>
                    <a:pt x="333280" y="454343"/>
                    <a:pt x="509397" y="454343"/>
                  </a:cubicBezTo>
                  <a:cubicBezTo>
                    <a:pt x="685514" y="454343"/>
                    <a:pt x="828675" y="597599"/>
                    <a:pt x="828675" y="773621"/>
                  </a:cubicBezTo>
                  <a:cubicBezTo>
                    <a:pt x="828675" y="949643"/>
                    <a:pt x="685419" y="1092899"/>
                    <a:pt x="509397" y="1092899"/>
                  </a:cubicBezTo>
                  <a:close/>
                  <a:moveTo>
                    <a:pt x="509397" y="490347"/>
                  </a:moveTo>
                  <a:cubicBezTo>
                    <a:pt x="353187" y="490347"/>
                    <a:pt x="226124" y="617411"/>
                    <a:pt x="226124" y="773621"/>
                  </a:cubicBezTo>
                  <a:cubicBezTo>
                    <a:pt x="226124" y="929831"/>
                    <a:pt x="353187" y="1056894"/>
                    <a:pt x="509397" y="1056894"/>
                  </a:cubicBezTo>
                  <a:cubicBezTo>
                    <a:pt x="665607" y="1056894"/>
                    <a:pt x="792671" y="929831"/>
                    <a:pt x="792671" y="773621"/>
                  </a:cubicBezTo>
                  <a:cubicBezTo>
                    <a:pt x="792671" y="617411"/>
                    <a:pt x="665512" y="490347"/>
                    <a:pt x="509397" y="490347"/>
                  </a:cubicBezTo>
                  <a:close/>
                  <a:moveTo>
                    <a:pt x="509397" y="943165"/>
                  </a:moveTo>
                  <a:cubicBezTo>
                    <a:pt x="499491" y="943165"/>
                    <a:pt x="491395" y="935069"/>
                    <a:pt x="491395" y="925163"/>
                  </a:cubicBezTo>
                  <a:lnTo>
                    <a:pt x="491395" y="727615"/>
                  </a:lnTo>
                  <a:cubicBezTo>
                    <a:pt x="491395" y="717709"/>
                    <a:pt x="499491" y="709613"/>
                    <a:pt x="509397" y="709613"/>
                  </a:cubicBezTo>
                  <a:cubicBezTo>
                    <a:pt x="519303" y="709613"/>
                    <a:pt x="527399" y="717709"/>
                    <a:pt x="527399" y="727615"/>
                  </a:cubicBezTo>
                  <a:lnTo>
                    <a:pt x="527399" y="925068"/>
                  </a:lnTo>
                  <a:cubicBezTo>
                    <a:pt x="527399" y="935069"/>
                    <a:pt x="519303" y="943165"/>
                    <a:pt x="509397" y="943165"/>
                  </a:cubicBezTo>
                  <a:close/>
                </a:path>
              </a:pathLst>
            </a:custGeom>
            <a:grpFill/>
            <a:ln w="9525" cap="flat">
              <a:noFill/>
              <a:prstDash val="solid"/>
              <a:miter/>
            </a:ln>
          </p:spPr>
          <p:txBody>
            <a:bodyPr rtlCol="0" anchor="ctr"/>
            <a:lstStyle/>
            <a:p>
              <a:endParaRPr lang="en-US"/>
            </a:p>
          </p:txBody>
        </p:sp>
        <p:sp>
          <p:nvSpPr>
            <p:cNvPr id="16" name="Freeform: Shape 6">
              <a:extLst>
                <a:ext uri="{FF2B5EF4-FFF2-40B4-BE49-F238E27FC236}">
                  <a16:creationId xmlns:a16="http://schemas.microsoft.com/office/drawing/2014/main" id="{7F565BBB-DDBA-DE1A-AADF-C71391CBC745}"/>
                </a:ext>
              </a:extLst>
            </p:cNvPr>
            <p:cNvSpPr/>
            <p:nvPr/>
          </p:nvSpPr>
          <p:spPr>
            <a:xfrm>
              <a:off x="6065043" y="3281266"/>
              <a:ext cx="61531" cy="61531"/>
            </a:xfrm>
            <a:custGeom>
              <a:avLst/>
              <a:gdLst>
                <a:gd name="connsiteX0" fmla="*/ 61531 w 61531"/>
                <a:gd name="connsiteY0" fmla="*/ 30766 h 61531"/>
                <a:gd name="connsiteX1" fmla="*/ 30766 w 61531"/>
                <a:gd name="connsiteY1" fmla="*/ 61532 h 61531"/>
                <a:gd name="connsiteX2" fmla="*/ 0 w 61531"/>
                <a:gd name="connsiteY2" fmla="*/ 30766 h 61531"/>
                <a:gd name="connsiteX3" fmla="*/ 30766 w 61531"/>
                <a:gd name="connsiteY3" fmla="*/ 0 h 61531"/>
                <a:gd name="connsiteX4" fmla="*/ 61531 w 61531"/>
                <a:gd name="connsiteY4" fmla="*/ 30766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31" h="61531">
                  <a:moveTo>
                    <a:pt x="61531" y="30766"/>
                  </a:moveTo>
                  <a:cubicBezTo>
                    <a:pt x="61531" y="47757"/>
                    <a:pt x="47757" y="61532"/>
                    <a:pt x="30766" y="61532"/>
                  </a:cubicBezTo>
                  <a:cubicBezTo>
                    <a:pt x="13774" y="61532"/>
                    <a:pt x="0" y="47757"/>
                    <a:pt x="0" y="30766"/>
                  </a:cubicBezTo>
                  <a:cubicBezTo>
                    <a:pt x="0" y="13774"/>
                    <a:pt x="13774" y="0"/>
                    <a:pt x="30766" y="0"/>
                  </a:cubicBezTo>
                  <a:cubicBezTo>
                    <a:pt x="47757" y="0"/>
                    <a:pt x="61531" y="13774"/>
                    <a:pt x="61531" y="30766"/>
                  </a:cubicBezTo>
                  <a:close/>
                </a:path>
              </a:pathLst>
            </a:custGeom>
            <a:grpFill/>
            <a:ln w="9525" cap="flat">
              <a:noFill/>
              <a:prstDash val="solid"/>
              <a:miter/>
            </a:ln>
          </p:spPr>
          <p:txBody>
            <a:bodyPr rtlCol="0" anchor="ctr"/>
            <a:lstStyle/>
            <a:p>
              <a:endParaRPr lang="en-US"/>
            </a:p>
          </p:txBody>
        </p:sp>
      </p:grpSp>
      <p:sp>
        <p:nvSpPr>
          <p:cNvPr id="17" name="Graphic 1">
            <a:extLst>
              <a:ext uri="{FF2B5EF4-FFF2-40B4-BE49-F238E27FC236}">
                <a16:creationId xmlns:a16="http://schemas.microsoft.com/office/drawing/2014/main" id="{F209CE78-C5CC-8FA7-79CF-57600BE65754}"/>
              </a:ext>
            </a:extLst>
          </p:cNvPr>
          <p:cNvSpPr/>
          <p:nvPr/>
        </p:nvSpPr>
        <p:spPr>
          <a:xfrm>
            <a:off x="9286356" y="2488583"/>
            <a:ext cx="708035" cy="626440"/>
          </a:xfrm>
          <a:custGeom>
            <a:avLst/>
            <a:gdLst>
              <a:gd name="connsiteX0" fmla="*/ 705517 w 976217"/>
              <a:gd name="connsiteY0" fmla="*/ 746188 h 746188"/>
              <a:gd name="connsiteX1" fmla="*/ 270796 w 976217"/>
              <a:gd name="connsiteY1" fmla="*/ 746188 h 746188"/>
              <a:gd name="connsiteX2" fmla="*/ 258890 w 976217"/>
              <a:gd name="connsiteY2" fmla="*/ 734282 h 746188"/>
              <a:gd name="connsiteX3" fmla="*/ 270796 w 976217"/>
              <a:gd name="connsiteY3" fmla="*/ 722376 h 746188"/>
              <a:gd name="connsiteX4" fmla="*/ 383572 w 976217"/>
              <a:gd name="connsiteY4" fmla="*/ 722376 h 746188"/>
              <a:gd name="connsiteX5" fmla="*/ 383572 w 976217"/>
              <a:gd name="connsiteY5" fmla="*/ 624745 h 746188"/>
              <a:gd name="connsiteX6" fmla="*/ 30290 w 976217"/>
              <a:gd name="connsiteY6" fmla="*/ 624745 h 746188"/>
              <a:gd name="connsiteX7" fmla="*/ 0 w 976217"/>
              <a:gd name="connsiteY7" fmla="*/ 594360 h 746188"/>
              <a:gd name="connsiteX8" fmla="*/ 0 w 976217"/>
              <a:gd name="connsiteY8" fmla="*/ 30290 h 746188"/>
              <a:gd name="connsiteX9" fmla="*/ 30290 w 976217"/>
              <a:gd name="connsiteY9" fmla="*/ 0 h 746188"/>
              <a:gd name="connsiteX10" fmla="*/ 945928 w 976217"/>
              <a:gd name="connsiteY10" fmla="*/ 0 h 746188"/>
              <a:gd name="connsiteX11" fmla="*/ 976217 w 976217"/>
              <a:gd name="connsiteY11" fmla="*/ 30290 h 746188"/>
              <a:gd name="connsiteX12" fmla="*/ 976217 w 976217"/>
              <a:gd name="connsiteY12" fmla="*/ 594360 h 746188"/>
              <a:gd name="connsiteX13" fmla="*/ 945928 w 976217"/>
              <a:gd name="connsiteY13" fmla="*/ 624650 h 746188"/>
              <a:gd name="connsiteX14" fmla="*/ 592741 w 976217"/>
              <a:gd name="connsiteY14" fmla="*/ 624650 h 746188"/>
              <a:gd name="connsiteX15" fmla="*/ 592741 w 976217"/>
              <a:gd name="connsiteY15" fmla="*/ 722281 h 746188"/>
              <a:gd name="connsiteX16" fmla="*/ 705517 w 976217"/>
              <a:gd name="connsiteY16" fmla="*/ 722281 h 746188"/>
              <a:gd name="connsiteX17" fmla="*/ 717423 w 976217"/>
              <a:gd name="connsiteY17" fmla="*/ 734187 h 746188"/>
              <a:gd name="connsiteX18" fmla="*/ 705517 w 976217"/>
              <a:gd name="connsiteY18" fmla="*/ 746188 h 746188"/>
              <a:gd name="connsiteX19" fmla="*/ 407384 w 976217"/>
              <a:gd name="connsiteY19" fmla="*/ 722376 h 746188"/>
              <a:gd name="connsiteX20" fmla="*/ 568928 w 976217"/>
              <a:gd name="connsiteY20" fmla="*/ 722376 h 746188"/>
              <a:gd name="connsiteX21" fmla="*/ 568928 w 976217"/>
              <a:gd name="connsiteY21" fmla="*/ 624745 h 746188"/>
              <a:gd name="connsiteX22" fmla="*/ 407384 w 976217"/>
              <a:gd name="connsiteY22" fmla="*/ 624745 h 746188"/>
              <a:gd name="connsiteX23" fmla="*/ 407384 w 976217"/>
              <a:gd name="connsiteY23" fmla="*/ 722376 h 746188"/>
              <a:gd name="connsiteX24" fmla="*/ 580835 w 976217"/>
              <a:gd name="connsiteY24" fmla="*/ 600932 h 746188"/>
              <a:gd name="connsiteX25" fmla="*/ 945928 w 976217"/>
              <a:gd name="connsiteY25" fmla="*/ 600932 h 746188"/>
              <a:gd name="connsiteX26" fmla="*/ 952405 w 976217"/>
              <a:gd name="connsiteY26" fmla="*/ 594455 h 746188"/>
              <a:gd name="connsiteX27" fmla="*/ 952405 w 976217"/>
              <a:gd name="connsiteY27" fmla="*/ 30290 h 746188"/>
              <a:gd name="connsiteX28" fmla="*/ 945928 w 976217"/>
              <a:gd name="connsiteY28" fmla="*/ 23813 h 746188"/>
              <a:gd name="connsiteX29" fmla="*/ 30290 w 976217"/>
              <a:gd name="connsiteY29" fmla="*/ 23813 h 746188"/>
              <a:gd name="connsiteX30" fmla="*/ 23813 w 976217"/>
              <a:gd name="connsiteY30" fmla="*/ 30290 h 746188"/>
              <a:gd name="connsiteX31" fmla="*/ 23813 w 976217"/>
              <a:gd name="connsiteY31" fmla="*/ 594360 h 746188"/>
              <a:gd name="connsiteX32" fmla="*/ 30290 w 976217"/>
              <a:gd name="connsiteY32" fmla="*/ 600837 h 746188"/>
              <a:gd name="connsiteX33" fmla="*/ 580835 w 976217"/>
              <a:gd name="connsiteY33" fmla="*/ 600837 h 746188"/>
              <a:gd name="connsiteX34" fmla="*/ 704850 w 976217"/>
              <a:gd name="connsiteY34" fmla="*/ 553593 h 746188"/>
              <a:gd name="connsiteX35" fmla="*/ 271463 w 976217"/>
              <a:gd name="connsiteY35" fmla="*/ 553593 h 746188"/>
              <a:gd name="connsiteX36" fmla="*/ 256223 w 976217"/>
              <a:gd name="connsiteY36" fmla="*/ 547116 h 746188"/>
              <a:gd name="connsiteX37" fmla="*/ 250317 w 976217"/>
              <a:gd name="connsiteY37" fmla="*/ 531686 h 746188"/>
              <a:gd name="connsiteX38" fmla="*/ 265462 w 976217"/>
              <a:gd name="connsiteY38" fmla="*/ 146971 h 746188"/>
              <a:gd name="connsiteX39" fmla="*/ 286512 w 976217"/>
              <a:gd name="connsiteY39" fmla="*/ 126683 h 746188"/>
              <a:gd name="connsiteX40" fmla="*/ 326326 w 976217"/>
              <a:gd name="connsiteY40" fmla="*/ 126683 h 746188"/>
              <a:gd name="connsiteX41" fmla="*/ 347377 w 976217"/>
              <a:gd name="connsiteY41" fmla="*/ 146971 h 746188"/>
              <a:gd name="connsiteX42" fmla="*/ 347377 w 976217"/>
              <a:gd name="connsiteY42" fmla="*/ 146971 h 746188"/>
              <a:gd name="connsiteX43" fmla="*/ 352425 w 976217"/>
              <a:gd name="connsiteY43" fmla="*/ 276130 h 746188"/>
              <a:gd name="connsiteX44" fmla="*/ 440722 w 976217"/>
              <a:gd name="connsiteY44" fmla="*/ 223456 h 746188"/>
              <a:gd name="connsiteX45" fmla="*/ 461963 w 976217"/>
              <a:gd name="connsiteY45" fmla="*/ 223266 h 746188"/>
              <a:gd name="connsiteX46" fmla="*/ 472631 w 976217"/>
              <a:gd name="connsiteY46" fmla="*/ 241649 h 746188"/>
              <a:gd name="connsiteX47" fmla="*/ 472631 w 976217"/>
              <a:gd name="connsiteY47" fmla="*/ 280035 h 746188"/>
              <a:gd name="connsiteX48" fmla="*/ 567309 w 976217"/>
              <a:gd name="connsiteY48" fmla="*/ 223552 h 746188"/>
              <a:gd name="connsiteX49" fmla="*/ 588550 w 976217"/>
              <a:gd name="connsiteY49" fmla="*/ 223361 h 746188"/>
              <a:gd name="connsiteX50" fmla="*/ 599218 w 976217"/>
              <a:gd name="connsiteY50" fmla="*/ 241744 h 746188"/>
              <a:gd name="connsiteX51" fmla="*/ 599218 w 976217"/>
              <a:gd name="connsiteY51" fmla="*/ 280130 h 746188"/>
              <a:gd name="connsiteX52" fmla="*/ 693896 w 976217"/>
              <a:gd name="connsiteY52" fmla="*/ 223647 h 746188"/>
              <a:gd name="connsiteX53" fmla="*/ 715137 w 976217"/>
              <a:gd name="connsiteY53" fmla="*/ 223456 h 746188"/>
              <a:gd name="connsiteX54" fmla="*/ 725805 w 976217"/>
              <a:gd name="connsiteY54" fmla="*/ 241840 h 746188"/>
              <a:gd name="connsiteX55" fmla="*/ 725805 w 976217"/>
              <a:gd name="connsiteY55" fmla="*/ 532448 h 746188"/>
              <a:gd name="connsiteX56" fmla="*/ 704850 w 976217"/>
              <a:gd name="connsiteY56" fmla="*/ 553593 h 746188"/>
              <a:gd name="connsiteX57" fmla="*/ 362426 w 976217"/>
              <a:gd name="connsiteY57" fmla="*/ 529781 h 746188"/>
              <a:gd name="connsiteX58" fmla="*/ 702183 w 976217"/>
              <a:gd name="connsiteY58" fmla="*/ 529781 h 746188"/>
              <a:gd name="connsiteX59" fmla="*/ 702183 w 976217"/>
              <a:gd name="connsiteY59" fmla="*/ 246317 h 746188"/>
              <a:gd name="connsiteX60" fmla="*/ 593503 w 976217"/>
              <a:gd name="connsiteY60" fmla="*/ 311087 h 746188"/>
              <a:gd name="connsiteX61" fmla="*/ 581501 w 976217"/>
              <a:gd name="connsiteY61" fmla="*/ 311182 h 746188"/>
              <a:gd name="connsiteX62" fmla="*/ 575501 w 976217"/>
              <a:gd name="connsiteY62" fmla="*/ 300800 h 746188"/>
              <a:gd name="connsiteX63" fmla="*/ 575501 w 976217"/>
              <a:gd name="connsiteY63" fmla="*/ 246221 h 746188"/>
              <a:gd name="connsiteX64" fmla="*/ 466820 w 976217"/>
              <a:gd name="connsiteY64" fmla="*/ 310991 h 746188"/>
              <a:gd name="connsiteX65" fmla="*/ 454819 w 976217"/>
              <a:gd name="connsiteY65" fmla="*/ 311087 h 746188"/>
              <a:gd name="connsiteX66" fmla="*/ 448818 w 976217"/>
              <a:gd name="connsiteY66" fmla="*/ 300704 h 746188"/>
              <a:gd name="connsiteX67" fmla="*/ 448818 w 976217"/>
              <a:gd name="connsiteY67" fmla="*/ 246126 h 746188"/>
              <a:gd name="connsiteX68" fmla="*/ 353473 w 976217"/>
              <a:gd name="connsiteY68" fmla="*/ 302990 h 746188"/>
              <a:gd name="connsiteX69" fmla="*/ 362426 w 976217"/>
              <a:gd name="connsiteY69" fmla="*/ 529781 h 746188"/>
              <a:gd name="connsiteX70" fmla="*/ 274225 w 976217"/>
              <a:gd name="connsiteY70" fmla="*/ 529781 h 746188"/>
              <a:gd name="connsiteX71" fmla="*/ 338614 w 976217"/>
              <a:gd name="connsiteY71" fmla="*/ 529781 h 746188"/>
              <a:gd name="connsiteX72" fmla="*/ 323755 w 976217"/>
              <a:gd name="connsiteY72" fmla="*/ 150495 h 746188"/>
              <a:gd name="connsiteX73" fmla="*/ 289179 w 976217"/>
              <a:gd name="connsiteY73" fmla="*/ 150495 h 746188"/>
              <a:gd name="connsiteX74" fmla="*/ 274225 w 976217"/>
              <a:gd name="connsiteY74" fmla="*/ 529781 h 746188"/>
              <a:gd name="connsiteX75" fmla="*/ 326326 w 976217"/>
              <a:gd name="connsiteY75" fmla="*/ 150495 h 746188"/>
              <a:gd name="connsiteX76" fmla="*/ 326326 w 976217"/>
              <a:gd name="connsiteY76" fmla="*/ 150495 h 746188"/>
              <a:gd name="connsiteX77" fmla="*/ 326326 w 976217"/>
              <a:gd name="connsiteY77" fmla="*/ 150495 h 746188"/>
              <a:gd name="connsiteX78" fmla="*/ 613315 w 976217"/>
              <a:gd name="connsiteY78" fmla="*/ 460820 h 746188"/>
              <a:gd name="connsiteX79" fmla="*/ 601409 w 976217"/>
              <a:gd name="connsiteY79" fmla="*/ 448913 h 746188"/>
              <a:gd name="connsiteX80" fmla="*/ 601409 w 976217"/>
              <a:gd name="connsiteY80" fmla="*/ 374047 h 746188"/>
              <a:gd name="connsiteX81" fmla="*/ 613315 w 976217"/>
              <a:gd name="connsiteY81" fmla="*/ 362141 h 746188"/>
              <a:gd name="connsiteX82" fmla="*/ 625221 w 976217"/>
              <a:gd name="connsiteY82" fmla="*/ 374047 h 746188"/>
              <a:gd name="connsiteX83" fmla="*/ 625221 w 976217"/>
              <a:gd name="connsiteY83" fmla="*/ 448913 h 746188"/>
              <a:gd name="connsiteX84" fmla="*/ 613315 w 976217"/>
              <a:gd name="connsiteY84" fmla="*/ 460820 h 746188"/>
              <a:gd name="connsiteX85" fmla="*/ 523589 w 976217"/>
              <a:gd name="connsiteY85" fmla="*/ 460820 h 746188"/>
              <a:gd name="connsiteX86" fmla="*/ 511683 w 976217"/>
              <a:gd name="connsiteY86" fmla="*/ 448913 h 746188"/>
              <a:gd name="connsiteX87" fmla="*/ 511683 w 976217"/>
              <a:gd name="connsiteY87" fmla="*/ 374047 h 746188"/>
              <a:gd name="connsiteX88" fmla="*/ 523589 w 976217"/>
              <a:gd name="connsiteY88" fmla="*/ 362141 h 746188"/>
              <a:gd name="connsiteX89" fmla="*/ 535496 w 976217"/>
              <a:gd name="connsiteY89" fmla="*/ 374047 h 746188"/>
              <a:gd name="connsiteX90" fmla="*/ 535496 w 976217"/>
              <a:gd name="connsiteY90" fmla="*/ 448913 h 746188"/>
              <a:gd name="connsiteX91" fmla="*/ 523589 w 976217"/>
              <a:gd name="connsiteY91" fmla="*/ 460820 h 746188"/>
              <a:gd name="connsiteX92" fmla="*/ 434912 w 976217"/>
              <a:gd name="connsiteY92" fmla="*/ 460820 h 746188"/>
              <a:gd name="connsiteX93" fmla="*/ 423005 w 976217"/>
              <a:gd name="connsiteY93" fmla="*/ 448913 h 746188"/>
              <a:gd name="connsiteX94" fmla="*/ 423005 w 976217"/>
              <a:gd name="connsiteY94" fmla="*/ 374047 h 746188"/>
              <a:gd name="connsiteX95" fmla="*/ 434912 w 976217"/>
              <a:gd name="connsiteY95" fmla="*/ 362141 h 746188"/>
              <a:gd name="connsiteX96" fmla="*/ 446818 w 976217"/>
              <a:gd name="connsiteY96" fmla="*/ 374047 h 746188"/>
              <a:gd name="connsiteX97" fmla="*/ 446818 w 976217"/>
              <a:gd name="connsiteY97" fmla="*/ 448913 h 746188"/>
              <a:gd name="connsiteX98" fmla="*/ 434912 w 976217"/>
              <a:gd name="connsiteY98" fmla="*/ 460820 h 746188"/>
              <a:gd name="connsiteX99" fmla="*/ 453771 w 976217"/>
              <a:gd name="connsiteY99" fmla="*/ 136970 h 746188"/>
              <a:gd name="connsiteX100" fmla="*/ 418624 w 976217"/>
              <a:gd name="connsiteY100" fmla="*/ 126492 h 746188"/>
              <a:gd name="connsiteX101" fmla="*/ 402908 w 976217"/>
              <a:gd name="connsiteY101" fmla="*/ 113062 h 746188"/>
              <a:gd name="connsiteX102" fmla="*/ 392906 w 976217"/>
              <a:gd name="connsiteY102" fmla="*/ 104013 h 746188"/>
              <a:gd name="connsiteX103" fmla="*/ 351663 w 976217"/>
              <a:gd name="connsiteY103" fmla="*/ 94107 h 746188"/>
              <a:gd name="connsiteX104" fmla="*/ 316706 w 976217"/>
              <a:gd name="connsiteY104" fmla="*/ 118110 h 746188"/>
              <a:gd name="connsiteX105" fmla="*/ 300323 w 976217"/>
              <a:gd name="connsiteY105" fmla="*/ 122015 h 746188"/>
              <a:gd name="connsiteX106" fmla="*/ 296418 w 976217"/>
              <a:gd name="connsiteY106" fmla="*/ 105632 h 746188"/>
              <a:gd name="connsiteX107" fmla="*/ 347282 w 976217"/>
              <a:gd name="connsiteY107" fmla="*/ 70580 h 746188"/>
              <a:gd name="connsiteX108" fmla="*/ 407384 w 976217"/>
              <a:gd name="connsiteY108" fmla="*/ 85058 h 746188"/>
              <a:gd name="connsiteX109" fmla="*/ 419481 w 976217"/>
              <a:gd name="connsiteY109" fmla="*/ 95917 h 746188"/>
              <a:gd name="connsiteX110" fmla="*/ 431864 w 976217"/>
              <a:gd name="connsiteY110" fmla="*/ 106680 h 746188"/>
              <a:gd name="connsiteX111" fmla="*/ 466154 w 976217"/>
              <a:gd name="connsiteY111" fmla="*/ 111157 h 746188"/>
              <a:gd name="connsiteX112" fmla="*/ 490538 w 976217"/>
              <a:gd name="connsiteY112" fmla="*/ 86678 h 746188"/>
              <a:gd name="connsiteX113" fmla="*/ 505587 w 976217"/>
              <a:gd name="connsiteY113" fmla="*/ 79153 h 746188"/>
              <a:gd name="connsiteX114" fmla="*/ 513112 w 976217"/>
              <a:gd name="connsiteY114" fmla="*/ 94202 h 746188"/>
              <a:gd name="connsiteX115" fmla="*/ 473869 w 976217"/>
              <a:gd name="connsiteY115" fmla="*/ 133731 h 746188"/>
              <a:gd name="connsiteX116" fmla="*/ 453771 w 976217"/>
              <a:gd name="connsiteY116" fmla="*/ 136970 h 74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976217" h="746188">
                <a:moveTo>
                  <a:pt x="705517" y="746188"/>
                </a:moveTo>
                <a:lnTo>
                  <a:pt x="270796" y="746188"/>
                </a:lnTo>
                <a:cubicBezTo>
                  <a:pt x="264224" y="746188"/>
                  <a:pt x="258890" y="740855"/>
                  <a:pt x="258890" y="734282"/>
                </a:cubicBezTo>
                <a:cubicBezTo>
                  <a:pt x="258890" y="727710"/>
                  <a:pt x="264224" y="722376"/>
                  <a:pt x="270796" y="722376"/>
                </a:cubicBezTo>
                <a:lnTo>
                  <a:pt x="383572" y="722376"/>
                </a:lnTo>
                <a:lnTo>
                  <a:pt x="383572" y="624745"/>
                </a:lnTo>
                <a:lnTo>
                  <a:pt x="30290" y="624745"/>
                </a:lnTo>
                <a:cubicBezTo>
                  <a:pt x="13621" y="624745"/>
                  <a:pt x="0" y="611124"/>
                  <a:pt x="0" y="594360"/>
                </a:cubicBezTo>
                <a:lnTo>
                  <a:pt x="0" y="30290"/>
                </a:lnTo>
                <a:cubicBezTo>
                  <a:pt x="0" y="13621"/>
                  <a:pt x="13621" y="0"/>
                  <a:pt x="30290" y="0"/>
                </a:cubicBezTo>
                <a:lnTo>
                  <a:pt x="945928" y="0"/>
                </a:lnTo>
                <a:cubicBezTo>
                  <a:pt x="962692" y="0"/>
                  <a:pt x="976217" y="13621"/>
                  <a:pt x="976217" y="30290"/>
                </a:cubicBezTo>
                <a:lnTo>
                  <a:pt x="976217" y="594360"/>
                </a:lnTo>
                <a:cubicBezTo>
                  <a:pt x="976217" y="611124"/>
                  <a:pt x="962597" y="624650"/>
                  <a:pt x="945928" y="624650"/>
                </a:cubicBezTo>
                <a:lnTo>
                  <a:pt x="592741" y="624650"/>
                </a:lnTo>
                <a:lnTo>
                  <a:pt x="592741" y="722281"/>
                </a:lnTo>
                <a:lnTo>
                  <a:pt x="705517" y="722281"/>
                </a:lnTo>
                <a:cubicBezTo>
                  <a:pt x="712089" y="722281"/>
                  <a:pt x="717423" y="727615"/>
                  <a:pt x="717423" y="734187"/>
                </a:cubicBezTo>
                <a:cubicBezTo>
                  <a:pt x="717423" y="740759"/>
                  <a:pt x="712089" y="746188"/>
                  <a:pt x="705517" y="746188"/>
                </a:cubicBezTo>
                <a:close/>
                <a:moveTo>
                  <a:pt x="407384" y="722376"/>
                </a:moveTo>
                <a:lnTo>
                  <a:pt x="568928" y="722376"/>
                </a:lnTo>
                <a:lnTo>
                  <a:pt x="568928" y="624745"/>
                </a:lnTo>
                <a:lnTo>
                  <a:pt x="407384" y="624745"/>
                </a:lnTo>
                <a:lnTo>
                  <a:pt x="407384" y="722376"/>
                </a:lnTo>
                <a:close/>
                <a:moveTo>
                  <a:pt x="580835" y="600932"/>
                </a:moveTo>
                <a:lnTo>
                  <a:pt x="945928" y="600932"/>
                </a:lnTo>
                <a:cubicBezTo>
                  <a:pt x="949547" y="600932"/>
                  <a:pt x="952405" y="597980"/>
                  <a:pt x="952405" y="594455"/>
                </a:cubicBezTo>
                <a:lnTo>
                  <a:pt x="952405" y="30290"/>
                </a:lnTo>
                <a:cubicBezTo>
                  <a:pt x="952405" y="26670"/>
                  <a:pt x="949452" y="23813"/>
                  <a:pt x="945928" y="23813"/>
                </a:cubicBezTo>
                <a:lnTo>
                  <a:pt x="30290" y="23813"/>
                </a:lnTo>
                <a:cubicBezTo>
                  <a:pt x="26765" y="23813"/>
                  <a:pt x="23813" y="26765"/>
                  <a:pt x="23813" y="30290"/>
                </a:cubicBezTo>
                <a:lnTo>
                  <a:pt x="23813" y="594360"/>
                </a:lnTo>
                <a:cubicBezTo>
                  <a:pt x="23813" y="597980"/>
                  <a:pt x="26765" y="600837"/>
                  <a:pt x="30290" y="600837"/>
                </a:cubicBezTo>
                <a:lnTo>
                  <a:pt x="580835" y="600837"/>
                </a:lnTo>
                <a:close/>
                <a:moveTo>
                  <a:pt x="704850" y="553593"/>
                </a:moveTo>
                <a:lnTo>
                  <a:pt x="271463" y="553593"/>
                </a:lnTo>
                <a:cubicBezTo>
                  <a:pt x="265748" y="553593"/>
                  <a:pt x="260223" y="551212"/>
                  <a:pt x="256223" y="547116"/>
                </a:cubicBezTo>
                <a:cubicBezTo>
                  <a:pt x="252222" y="543020"/>
                  <a:pt x="250127" y="537401"/>
                  <a:pt x="250317" y="531686"/>
                </a:cubicBezTo>
                <a:lnTo>
                  <a:pt x="265462" y="146971"/>
                </a:lnTo>
                <a:cubicBezTo>
                  <a:pt x="265938" y="135636"/>
                  <a:pt x="275177" y="126683"/>
                  <a:pt x="286512" y="126683"/>
                </a:cubicBezTo>
                <a:lnTo>
                  <a:pt x="326326" y="126683"/>
                </a:lnTo>
                <a:cubicBezTo>
                  <a:pt x="337661" y="126683"/>
                  <a:pt x="346996" y="135636"/>
                  <a:pt x="347377" y="146971"/>
                </a:cubicBezTo>
                <a:cubicBezTo>
                  <a:pt x="347377" y="146971"/>
                  <a:pt x="347377" y="146971"/>
                  <a:pt x="347377" y="146971"/>
                </a:cubicBezTo>
                <a:lnTo>
                  <a:pt x="352425" y="276130"/>
                </a:lnTo>
                <a:lnTo>
                  <a:pt x="440722" y="223456"/>
                </a:lnTo>
                <a:cubicBezTo>
                  <a:pt x="447199" y="219551"/>
                  <a:pt x="455390" y="219456"/>
                  <a:pt x="461963" y="223266"/>
                </a:cubicBezTo>
                <a:cubicBezTo>
                  <a:pt x="468535" y="226981"/>
                  <a:pt x="472631" y="234029"/>
                  <a:pt x="472631" y="241649"/>
                </a:cubicBezTo>
                <a:lnTo>
                  <a:pt x="472631" y="280035"/>
                </a:lnTo>
                <a:lnTo>
                  <a:pt x="567309" y="223552"/>
                </a:lnTo>
                <a:cubicBezTo>
                  <a:pt x="573786" y="219647"/>
                  <a:pt x="581978" y="219551"/>
                  <a:pt x="588550" y="223361"/>
                </a:cubicBezTo>
                <a:cubicBezTo>
                  <a:pt x="595122" y="227076"/>
                  <a:pt x="599218" y="234125"/>
                  <a:pt x="599218" y="241744"/>
                </a:cubicBezTo>
                <a:lnTo>
                  <a:pt x="599218" y="280130"/>
                </a:lnTo>
                <a:lnTo>
                  <a:pt x="693896" y="223647"/>
                </a:lnTo>
                <a:cubicBezTo>
                  <a:pt x="700373" y="219742"/>
                  <a:pt x="708565" y="219647"/>
                  <a:pt x="715137" y="223456"/>
                </a:cubicBezTo>
                <a:cubicBezTo>
                  <a:pt x="721709" y="227171"/>
                  <a:pt x="725805" y="234220"/>
                  <a:pt x="725805" y="241840"/>
                </a:cubicBezTo>
                <a:lnTo>
                  <a:pt x="725805" y="532448"/>
                </a:lnTo>
                <a:cubicBezTo>
                  <a:pt x="725996" y="544068"/>
                  <a:pt x="716566" y="553593"/>
                  <a:pt x="704850" y="553593"/>
                </a:cubicBezTo>
                <a:close/>
                <a:moveTo>
                  <a:pt x="362426" y="529781"/>
                </a:moveTo>
                <a:lnTo>
                  <a:pt x="702183" y="529781"/>
                </a:lnTo>
                <a:lnTo>
                  <a:pt x="702183" y="246317"/>
                </a:lnTo>
                <a:lnTo>
                  <a:pt x="593503" y="311087"/>
                </a:lnTo>
                <a:cubicBezTo>
                  <a:pt x="589788" y="313277"/>
                  <a:pt x="585216" y="313373"/>
                  <a:pt x="581501" y="311182"/>
                </a:cubicBezTo>
                <a:cubicBezTo>
                  <a:pt x="577787" y="309086"/>
                  <a:pt x="575501" y="305086"/>
                  <a:pt x="575501" y="300800"/>
                </a:cubicBezTo>
                <a:lnTo>
                  <a:pt x="575501" y="246221"/>
                </a:lnTo>
                <a:lnTo>
                  <a:pt x="466820" y="310991"/>
                </a:lnTo>
                <a:cubicBezTo>
                  <a:pt x="463106" y="313182"/>
                  <a:pt x="458534" y="313277"/>
                  <a:pt x="454819" y="311087"/>
                </a:cubicBezTo>
                <a:cubicBezTo>
                  <a:pt x="451104" y="308991"/>
                  <a:pt x="448818" y="304991"/>
                  <a:pt x="448818" y="300704"/>
                </a:cubicBezTo>
                <a:lnTo>
                  <a:pt x="448818" y="246126"/>
                </a:lnTo>
                <a:lnTo>
                  <a:pt x="353473" y="302990"/>
                </a:lnTo>
                <a:lnTo>
                  <a:pt x="362426" y="529781"/>
                </a:lnTo>
                <a:close/>
                <a:moveTo>
                  <a:pt x="274225" y="529781"/>
                </a:moveTo>
                <a:lnTo>
                  <a:pt x="338614" y="529781"/>
                </a:lnTo>
                <a:lnTo>
                  <a:pt x="323755" y="150495"/>
                </a:lnTo>
                <a:lnTo>
                  <a:pt x="289179" y="150495"/>
                </a:lnTo>
                <a:lnTo>
                  <a:pt x="274225" y="529781"/>
                </a:lnTo>
                <a:close/>
                <a:moveTo>
                  <a:pt x="326326" y="150495"/>
                </a:moveTo>
                <a:lnTo>
                  <a:pt x="326326" y="150495"/>
                </a:lnTo>
                <a:lnTo>
                  <a:pt x="326326" y="150495"/>
                </a:lnTo>
                <a:close/>
                <a:moveTo>
                  <a:pt x="613315" y="460820"/>
                </a:moveTo>
                <a:cubicBezTo>
                  <a:pt x="606743" y="460820"/>
                  <a:pt x="601409" y="455486"/>
                  <a:pt x="601409" y="448913"/>
                </a:cubicBezTo>
                <a:lnTo>
                  <a:pt x="601409" y="374047"/>
                </a:lnTo>
                <a:cubicBezTo>
                  <a:pt x="601409" y="367475"/>
                  <a:pt x="606743" y="362141"/>
                  <a:pt x="613315" y="362141"/>
                </a:cubicBezTo>
                <a:cubicBezTo>
                  <a:pt x="619887" y="362141"/>
                  <a:pt x="625221" y="367475"/>
                  <a:pt x="625221" y="374047"/>
                </a:cubicBezTo>
                <a:lnTo>
                  <a:pt x="625221" y="448913"/>
                </a:lnTo>
                <a:cubicBezTo>
                  <a:pt x="625221" y="455486"/>
                  <a:pt x="619887" y="460820"/>
                  <a:pt x="613315" y="460820"/>
                </a:cubicBezTo>
                <a:close/>
                <a:moveTo>
                  <a:pt x="523589" y="460820"/>
                </a:moveTo>
                <a:cubicBezTo>
                  <a:pt x="517017" y="460820"/>
                  <a:pt x="511683" y="455486"/>
                  <a:pt x="511683" y="448913"/>
                </a:cubicBezTo>
                <a:lnTo>
                  <a:pt x="511683" y="374047"/>
                </a:lnTo>
                <a:cubicBezTo>
                  <a:pt x="511683" y="367475"/>
                  <a:pt x="517017" y="362141"/>
                  <a:pt x="523589" y="362141"/>
                </a:cubicBezTo>
                <a:cubicBezTo>
                  <a:pt x="530162" y="362141"/>
                  <a:pt x="535496" y="367475"/>
                  <a:pt x="535496" y="374047"/>
                </a:cubicBezTo>
                <a:lnTo>
                  <a:pt x="535496" y="448913"/>
                </a:lnTo>
                <a:cubicBezTo>
                  <a:pt x="535496" y="455486"/>
                  <a:pt x="530162" y="460820"/>
                  <a:pt x="523589" y="460820"/>
                </a:cubicBezTo>
                <a:close/>
                <a:moveTo>
                  <a:pt x="434912" y="460820"/>
                </a:moveTo>
                <a:cubicBezTo>
                  <a:pt x="428339" y="460820"/>
                  <a:pt x="423005" y="455486"/>
                  <a:pt x="423005" y="448913"/>
                </a:cubicBezTo>
                <a:lnTo>
                  <a:pt x="423005" y="374047"/>
                </a:lnTo>
                <a:cubicBezTo>
                  <a:pt x="423005" y="367475"/>
                  <a:pt x="428339" y="362141"/>
                  <a:pt x="434912" y="362141"/>
                </a:cubicBezTo>
                <a:cubicBezTo>
                  <a:pt x="441484" y="362141"/>
                  <a:pt x="446818" y="367475"/>
                  <a:pt x="446818" y="374047"/>
                </a:cubicBezTo>
                <a:lnTo>
                  <a:pt x="446818" y="448913"/>
                </a:lnTo>
                <a:cubicBezTo>
                  <a:pt x="446818" y="455486"/>
                  <a:pt x="441484" y="460820"/>
                  <a:pt x="434912" y="460820"/>
                </a:cubicBezTo>
                <a:close/>
                <a:moveTo>
                  <a:pt x="453771" y="136970"/>
                </a:moveTo>
                <a:cubicBezTo>
                  <a:pt x="441389" y="136970"/>
                  <a:pt x="428911" y="133350"/>
                  <a:pt x="418624" y="126492"/>
                </a:cubicBezTo>
                <a:cubicBezTo>
                  <a:pt x="412528" y="122492"/>
                  <a:pt x="407670" y="117634"/>
                  <a:pt x="402908" y="113062"/>
                </a:cubicBezTo>
                <a:cubicBezTo>
                  <a:pt x="399479" y="109728"/>
                  <a:pt x="396335" y="106680"/>
                  <a:pt x="392906" y="104013"/>
                </a:cubicBezTo>
                <a:cubicBezTo>
                  <a:pt x="381381" y="95155"/>
                  <a:pt x="365950" y="91440"/>
                  <a:pt x="351663" y="94107"/>
                </a:cubicBezTo>
                <a:cubicBezTo>
                  <a:pt x="337375" y="96774"/>
                  <a:pt x="324326" y="105728"/>
                  <a:pt x="316706" y="118110"/>
                </a:cubicBezTo>
                <a:cubicBezTo>
                  <a:pt x="313277" y="123730"/>
                  <a:pt x="305943" y="125444"/>
                  <a:pt x="300323" y="122015"/>
                </a:cubicBezTo>
                <a:cubicBezTo>
                  <a:pt x="294704" y="118586"/>
                  <a:pt x="292989" y="111252"/>
                  <a:pt x="296418" y="105632"/>
                </a:cubicBezTo>
                <a:cubicBezTo>
                  <a:pt x="307467" y="87535"/>
                  <a:pt x="326517" y="74486"/>
                  <a:pt x="347282" y="70580"/>
                </a:cubicBezTo>
                <a:cubicBezTo>
                  <a:pt x="368141" y="66675"/>
                  <a:pt x="390525" y="72104"/>
                  <a:pt x="407384" y="85058"/>
                </a:cubicBezTo>
                <a:cubicBezTo>
                  <a:pt x="411861" y="88487"/>
                  <a:pt x="415671" y="92202"/>
                  <a:pt x="419481" y="95917"/>
                </a:cubicBezTo>
                <a:cubicBezTo>
                  <a:pt x="423672" y="100013"/>
                  <a:pt x="427577" y="103823"/>
                  <a:pt x="431864" y="106680"/>
                </a:cubicBezTo>
                <a:cubicBezTo>
                  <a:pt x="441770" y="113252"/>
                  <a:pt x="454914" y="114967"/>
                  <a:pt x="466154" y="111157"/>
                </a:cubicBezTo>
                <a:cubicBezTo>
                  <a:pt x="477393" y="107347"/>
                  <a:pt x="486728" y="97917"/>
                  <a:pt x="490538" y="86678"/>
                </a:cubicBezTo>
                <a:cubicBezTo>
                  <a:pt x="492633" y="80486"/>
                  <a:pt x="499396" y="77057"/>
                  <a:pt x="505587" y="79153"/>
                </a:cubicBezTo>
                <a:cubicBezTo>
                  <a:pt x="511778" y="81248"/>
                  <a:pt x="515207" y="88011"/>
                  <a:pt x="513112" y="94202"/>
                </a:cubicBezTo>
                <a:cubicBezTo>
                  <a:pt x="507016" y="112395"/>
                  <a:pt x="491966" y="127540"/>
                  <a:pt x="473869" y="133731"/>
                </a:cubicBezTo>
                <a:cubicBezTo>
                  <a:pt x="467392" y="135827"/>
                  <a:pt x="460534" y="136970"/>
                  <a:pt x="453771" y="136970"/>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09949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8B85C-BBCA-7295-A770-28AE74A5C6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F964B0-CCC7-F270-F469-2775C667EB45}"/>
              </a:ext>
            </a:extLst>
          </p:cNvPr>
          <p:cNvSpPr>
            <a:spLocks noGrp="1"/>
          </p:cNvSpPr>
          <p:nvPr>
            <p:ph type="title"/>
          </p:nvPr>
        </p:nvSpPr>
        <p:spPr>
          <a:xfrm>
            <a:off x="609600" y="472440"/>
            <a:ext cx="10972800" cy="410233"/>
          </a:xfrm>
        </p:spPr>
        <p:txBody>
          <a:bodyPr/>
          <a:lstStyle/>
          <a:p>
            <a:r>
              <a:rPr lang="en-US" sz="2800">
                <a:latin typeface="Arial"/>
                <a:cs typeface="Arial"/>
              </a:rPr>
              <a:t>Hexagon’s Portfolio Drives New Value Streams</a:t>
            </a:r>
            <a:endParaRPr lang="en-US" sz="2800"/>
          </a:p>
        </p:txBody>
      </p:sp>
      <p:pic>
        <p:nvPicPr>
          <p:cNvPr id="2" name="Graphic 1" descr="Checkbox Checked with solid fill">
            <a:extLst>
              <a:ext uri="{FF2B5EF4-FFF2-40B4-BE49-F238E27FC236}">
                <a16:creationId xmlns:a16="http://schemas.microsoft.com/office/drawing/2014/main" id="{046E2E1F-1C71-2D85-2230-5615F269C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4539" y="1788398"/>
            <a:ext cx="804975" cy="804975"/>
          </a:xfrm>
          <a:prstGeom prst="rect">
            <a:avLst/>
          </a:prstGeom>
        </p:spPr>
      </p:pic>
      <p:sp>
        <p:nvSpPr>
          <p:cNvPr id="3" name="Text Placeholder 5">
            <a:extLst>
              <a:ext uri="{FF2B5EF4-FFF2-40B4-BE49-F238E27FC236}">
                <a16:creationId xmlns:a16="http://schemas.microsoft.com/office/drawing/2014/main" id="{22D38882-5A2D-18EB-4CE1-FA8C233550D8}"/>
              </a:ext>
            </a:extLst>
          </p:cNvPr>
          <p:cNvSpPr txBox="1">
            <a:spLocks/>
          </p:cNvSpPr>
          <p:nvPr/>
        </p:nvSpPr>
        <p:spPr>
          <a:xfrm>
            <a:off x="8039597" y="2761520"/>
            <a:ext cx="4778042" cy="646331"/>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90000"/>
              </a:lnSpc>
              <a:spcBef>
                <a:spcPts val="1000"/>
              </a:spcBef>
              <a:spcAft>
                <a:spcPct val="0"/>
              </a:spcAft>
              <a:buClrTx/>
              <a:buSzTx/>
              <a:tabLst/>
              <a:defRPr/>
            </a:pPr>
            <a:r>
              <a:rPr kumimoji="0" lang="en-US" b="0" i="0" u="none" strike="noStrike" kern="1200" cap="none" spc="0" normalizeH="0" baseline="0" noProof="0">
                <a:ln>
                  <a:noFill/>
                </a:ln>
                <a:solidFill>
                  <a:srgbClr val="000000"/>
                </a:solidFill>
                <a:effectLst/>
                <a:uLnTx/>
                <a:uFillTx/>
                <a:latin typeface="Arial"/>
                <a:ea typeface="+mn-ea"/>
                <a:cs typeface="Arial"/>
              </a:rPr>
              <a:t>Full situational awareness at their fingertips</a:t>
            </a:r>
          </a:p>
        </p:txBody>
      </p:sp>
      <p:sp>
        <p:nvSpPr>
          <p:cNvPr id="6" name="Text Placeholder 5">
            <a:extLst>
              <a:ext uri="{FF2B5EF4-FFF2-40B4-BE49-F238E27FC236}">
                <a16:creationId xmlns:a16="http://schemas.microsoft.com/office/drawing/2014/main" id="{A8DBDEBC-7B2B-9BDC-166E-8391C4FB7B20}"/>
              </a:ext>
            </a:extLst>
          </p:cNvPr>
          <p:cNvSpPr txBox="1">
            <a:spLocks/>
          </p:cNvSpPr>
          <p:nvPr/>
        </p:nvSpPr>
        <p:spPr>
          <a:xfrm>
            <a:off x="8039595" y="3652198"/>
            <a:ext cx="4225593" cy="646331"/>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90000"/>
              </a:lnSpc>
              <a:spcBef>
                <a:spcPts val="1000"/>
              </a:spcBef>
              <a:spcAft>
                <a:spcPct val="0"/>
              </a:spcAft>
              <a:buClrTx/>
              <a:buSzTx/>
              <a:tabLst/>
              <a:defRPr/>
            </a:pPr>
            <a:r>
              <a:rPr kumimoji="0" lang="en-US" b="0" i="0" u="none" strike="noStrike" kern="1200" cap="none" spc="0" normalizeH="0" baseline="0" noProof="0">
                <a:ln>
                  <a:noFill/>
                </a:ln>
                <a:solidFill>
                  <a:srgbClr val="000000"/>
                </a:solidFill>
                <a:effectLst/>
                <a:uLnTx/>
                <a:uFillTx/>
                <a:latin typeface="Arial"/>
                <a:ea typeface="+mn-ea"/>
                <a:cs typeface="Arial"/>
              </a:rPr>
              <a:t>Ability to confidently drive corrective actions to mitigate risks</a:t>
            </a:r>
          </a:p>
        </p:txBody>
      </p:sp>
      <p:sp>
        <p:nvSpPr>
          <p:cNvPr id="7" name="Text Placeholder 5">
            <a:extLst>
              <a:ext uri="{FF2B5EF4-FFF2-40B4-BE49-F238E27FC236}">
                <a16:creationId xmlns:a16="http://schemas.microsoft.com/office/drawing/2014/main" id="{B3BB3D83-1546-E67C-90DF-773C955664AB}"/>
              </a:ext>
            </a:extLst>
          </p:cNvPr>
          <p:cNvSpPr txBox="1">
            <a:spLocks/>
          </p:cNvSpPr>
          <p:nvPr/>
        </p:nvSpPr>
        <p:spPr>
          <a:xfrm>
            <a:off x="8039595" y="1870842"/>
            <a:ext cx="4501817" cy="646331"/>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90000"/>
              </a:lnSpc>
              <a:spcBef>
                <a:spcPts val="1000"/>
              </a:spcBef>
              <a:spcAft>
                <a:spcPct val="0"/>
              </a:spcAft>
              <a:buClrTx/>
              <a:buSzTx/>
              <a:tabLst/>
              <a:defRPr/>
            </a:pPr>
            <a:r>
              <a:rPr kumimoji="0" lang="en-US" b="0" i="0" u="none" strike="noStrike" kern="1200" cap="none" spc="0" normalizeH="0" baseline="0" noProof="0">
                <a:ln>
                  <a:noFill/>
                </a:ln>
                <a:solidFill>
                  <a:srgbClr val="000000"/>
                </a:solidFill>
                <a:effectLst/>
                <a:uLnTx/>
                <a:uFillTx/>
                <a:latin typeface="Arial"/>
                <a:ea typeface="+mn-ea"/>
                <a:cs typeface="Arial"/>
              </a:rPr>
              <a:t>Automatic Detection of emerging threats in real time</a:t>
            </a:r>
          </a:p>
        </p:txBody>
      </p:sp>
      <p:sp>
        <p:nvSpPr>
          <p:cNvPr id="8" name="Text Placeholder 5">
            <a:extLst>
              <a:ext uri="{FF2B5EF4-FFF2-40B4-BE49-F238E27FC236}">
                <a16:creationId xmlns:a16="http://schemas.microsoft.com/office/drawing/2014/main" id="{9B693C22-4EF0-EC3F-CAEA-1C9EA2C14490}"/>
              </a:ext>
            </a:extLst>
          </p:cNvPr>
          <p:cNvSpPr txBox="1">
            <a:spLocks/>
          </p:cNvSpPr>
          <p:nvPr/>
        </p:nvSpPr>
        <p:spPr>
          <a:xfrm>
            <a:off x="8039596" y="4622197"/>
            <a:ext cx="4330368" cy="646331"/>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90000"/>
              </a:lnSpc>
              <a:spcBef>
                <a:spcPts val="1000"/>
              </a:spcBef>
              <a:spcAft>
                <a:spcPct val="0"/>
              </a:spcAft>
              <a:buClrTx/>
              <a:buSzTx/>
              <a:tabLst/>
              <a:defRPr/>
            </a:pPr>
            <a:r>
              <a:rPr kumimoji="0" lang="en-US" b="0" i="0" u="none" strike="noStrike" kern="1200" cap="none" spc="0" normalizeH="0" baseline="0" noProof="0">
                <a:ln>
                  <a:noFill/>
                </a:ln>
                <a:solidFill>
                  <a:srgbClr val="000000"/>
                </a:solidFill>
                <a:effectLst/>
                <a:uLnTx/>
                <a:uFillTx/>
                <a:latin typeface="Arial"/>
                <a:ea typeface="+mn-ea"/>
                <a:cs typeface="Arial"/>
              </a:rPr>
              <a:t>Collaboration and alignment on optimal asset strategy</a:t>
            </a:r>
          </a:p>
        </p:txBody>
      </p:sp>
      <p:pic>
        <p:nvPicPr>
          <p:cNvPr id="9" name="Graphic 8" descr="Checkbox Checked with solid fill">
            <a:extLst>
              <a:ext uri="{FF2B5EF4-FFF2-40B4-BE49-F238E27FC236}">
                <a16:creationId xmlns:a16="http://schemas.microsoft.com/office/drawing/2014/main" id="{B13E4119-3498-97E0-46B5-324F6CE69E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4539" y="2682197"/>
            <a:ext cx="804975" cy="804975"/>
          </a:xfrm>
          <a:prstGeom prst="rect">
            <a:avLst/>
          </a:prstGeom>
        </p:spPr>
      </p:pic>
      <p:pic>
        <p:nvPicPr>
          <p:cNvPr id="11" name="Graphic 10" descr="Checkbox Checked with solid fill">
            <a:extLst>
              <a:ext uri="{FF2B5EF4-FFF2-40B4-BE49-F238E27FC236}">
                <a16:creationId xmlns:a16="http://schemas.microsoft.com/office/drawing/2014/main" id="{B5ED7516-2354-4A47-CC57-4538201668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4538" y="3575996"/>
            <a:ext cx="804975" cy="804975"/>
          </a:xfrm>
          <a:prstGeom prst="rect">
            <a:avLst/>
          </a:prstGeom>
        </p:spPr>
      </p:pic>
      <p:pic>
        <p:nvPicPr>
          <p:cNvPr id="12" name="Graphic 11" descr="Checkbox Checked with solid fill">
            <a:extLst>
              <a:ext uri="{FF2B5EF4-FFF2-40B4-BE49-F238E27FC236}">
                <a16:creationId xmlns:a16="http://schemas.microsoft.com/office/drawing/2014/main" id="{7C099879-DA46-8027-E220-7234F9AD4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4538" y="4542874"/>
            <a:ext cx="804975" cy="804975"/>
          </a:xfrm>
          <a:prstGeom prst="rect">
            <a:avLst/>
          </a:prstGeom>
        </p:spPr>
      </p:pic>
      <p:pic>
        <p:nvPicPr>
          <p:cNvPr id="13" name="Picture 12">
            <a:extLst>
              <a:ext uri="{FF2B5EF4-FFF2-40B4-BE49-F238E27FC236}">
                <a16:creationId xmlns:a16="http://schemas.microsoft.com/office/drawing/2014/main" id="{C3C56656-F166-0304-6510-34BB6AD4C99C}"/>
              </a:ext>
            </a:extLst>
          </p:cNvPr>
          <p:cNvPicPr>
            <a:picLocks noChangeAspect="1"/>
          </p:cNvPicPr>
          <p:nvPr/>
        </p:nvPicPr>
        <p:blipFill>
          <a:blip r:embed="rId5"/>
          <a:stretch>
            <a:fillRect/>
          </a:stretch>
        </p:blipFill>
        <p:spPr>
          <a:xfrm>
            <a:off x="124953" y="2061127"/>
            <a:ext cx="6934951" cy="2847757"/>
          </a:xfrm>
          <a:prstGeom prst="rect">
            <a:avLst/>
          </a:prstGeom>
        </p:spPr>
      </p:pic>
    </p:spTree>
    <p:extLst>
      <p:ext uri="{BB962C8B-B14F-4D97-AF65-F5344CB8AC3E}">
        <p14:creationId xmlns:p14="http://schemas.microsoft.com/office/powerpoint/2010/main" val="415688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E8F2D-74BE-9A08-EF80-A377A2EE31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354941-B7DA-974E-071C-337C606918F1}"/>
              </a:ext>
            </a:extLst>
          </p:cNvPr>
          <p:cNvSpPr>
            <a:spLocks noGrp="1"/>
          </p:cNvSpPr>
          <p:nvPr>
            <p:ph type="title"/>
          </p:nvPr>
        </p:nvSpPr>
        <p:spPr>
          <a:xfrm>
            <a:off x="609600" y="308812"/>
            <a:ext cx="10972800" cy="410233"/>
          </a:xfrm>
        </p:spPr>
        <p:txBody>
          <a:bodyPr/>
          <a:lstStyle/>
          <a:p>
            <a:r>
              <a:rPr lang="en-US" sz="2800">
                <a:solidFill>
                  <a:schemeClr val="accent3"/>
                </a:solidFill>
              </a:rPr>
              <a:t>Our Vision</a:t>
            </a:r>
          </a:p>
        </p:txBody>
      </p:sp>
      <p:cxnSp>
        <p:nvCxnSpPr>
          <p:cNvPr id="14" name="Straight Connector 13">
            <a:extLst>
              <a:ext uri="{FF2B5EF4-FFF2-40B4-BE49-F238E27FC236}">
                <a16:creationId xmlns:a16="http://schemas.microsoft.com/office/drawing/2014/main" id="{4EFAE74F-B254-228D-5028-EFAFFD5F6307}"/>
              </a:ext>
            </a:extLst>
          </p:cNvPr>
          <p:cNvCxnSpPr>
            <a:cxnSpLocks/>
          </p:cNvCxnSpPr>
          <p:nvPr/>
        </p:nvCxnSpPr>
        <p:spPr>
          <a:xfrm>
            <a:off x="6683573" y="-62547"/>
            <a:ext cx="3267502" cy="6920547"/>
          </a:xfrm>
          <a:prstGeom prst="line">
            <a:avLst/>
          </a:prstGeom>
          <a:ln w="47625">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0E940D6-7B9F-60C1-3F2D-76367AAC306D}"/>
              </a:ext>
            </a:extLst>
          </p:cNvPr>
          <p:cNvSpPr txBox="1"/>
          <p:nvPr/>
        </p:nvSpPr>
        <p:spPr>
          <a:xfrm>
            <a:off x="538312" y="1192397"/>
            <a:ext cx="601889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 solutions digitally enable our customers </a:t>
            </a:r>
            <a:r>
              <a:rPr lang="en-US">
                <a:solidFill>
                  <a:srgbClr val="FFFFFF"/>
                </a:solidFill>
                <a:cs typeface="Arial" panose="020B0604020202020204" pitchFamily="34" charset="0"/>
              </a:rPr>
              <a:t>to optimize how they operate and maintain their facilities.</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FA965BC1-289C-9825-BD6A-36C4EA529290}"/>
              </a:ext>
            </a:extLst>
          </p:cNvPr>
          <p:cNvCxnSpPr>
            <a:cxnSpLocks/>
          </p:cNvCxnSpPr>
          <p:nvPr/>
        </p:nvCxnSpPr>
        <p:spPr>
          <a:xfrm>
            <a:off x="609600" y="899519"/>
            <a:ext cx="2862674" cy="0"/>
          </a:xfrm>
          <a:prstGeom prst="line">
            <a:avLst/>
          </a:prstGeom>
          <a:ln w="12700">
            <a:gradFill flip="none" rotWithShape="1">
              <a:gsLst>
                <a:gs pos="0">
                  <a:schemeClr val="accent1"/>
                </a:gs>
                <a:gs pos="99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 name="Picture 4">
            <a:hlinkClick r:id="" action="ppaction://noaction"/>
            <a:extLst>
              <a:ext uri="{FF2B5EF4-FFF2-40B4-BE49-F238E27FC236}">
                <a16:creationId xmlns:a16="http://schemas.microsoft.com/office/drawing/2014/main" id="{E180E005-8BB5-4561-9604-E88E1D6E83E9}"/>
              </a:ext>
            </a:extLst>
          </p:cNvPr>
          <p:cNvPicPr>
            <a:picLocks noChangeAspect="1"/>
          </p:cNvPicPr>
          <p:nvPr/>
        </p:nvPicPr>
        <p:blipFill>
          <a:blip r:embed="rId3"/>
          <a:stretch>
            <a:fillRect/>
          </a:stretch>
        </p:blipFill>
        <p:spPr>
          <a:xfrm>
            <a:off x="11249694" y="6133155"/>
            <a:ext cx="1129026" cy="348611"/>
          </a:xfrm>
          <a:prstGeom prst="rect">
            <a:avLst/>
          </a:prstGeom>
        </p:spPr>
      </p:pic>
      <p:pic>
        <p:nvPicPr>
          <p:cNvPr id="6" name="Picture 5">
            <a:extLst>
              <a:ext uri="{FF2B5EF4-FFF2-40B4-BE49-F238E27FC236}">
                <a16:creationId xmlns:a16="http://schemas.microsoft.com/office/drawing/2014/main" id="{116945E1-ACAD-B269-A9A0-D201CB008F3F}"/>
              </a:ext>
            </a:extLst>
          </p:cNvPr>
          <p:cNvPicPr>
            <a:picLocks noChangeAspect="1"/>
          </p:cNvPicPr>
          <p:nvPr/>
        </p:nvPicPr>
        <p:blipFill rotWithShape="1">
          <a:blip r:embed="rId4"/>
          <a:srcRect l="-818" t="3136" r="-17819" b="5993"/>
          <a:stretch/>
        </p:blipFill>
        <p:spPr>
          <a:xfrm>
            <a:off x="6730580" y="12473"/>
            <a:ext cx="8541730" cy="6869823"/>
          </a:xfrm>
          <a:custGeom>
            <a:avLst/>
            <a:gdLst>
              <a:gd name="connsiteX0" fmla="*/ 8541730 w 8541730"/>
              <a:gd name="connsiteY0" fmla="*/ 0 h 6869823"/>
              <a:gd name="connsiteX1" fmla="*/ 8541730 w 8541730"/>
              <a:gd name="connsiteY1" fmla="*/ 6864771 h 6869823"/>
              <a:gd name="connsiteX2" fmla="*/ 3260531 w 8541730"/>
              <a:gd name="connsiteY2" fmla="*/ 6869823 h 6869823"/>
              <a:gd name="connsiteX3" fmla="*/ 0 w 8541730"/>
              <a:gd name="connsiteY3" fmla="*/ 2 h 6869823"/>
            </a:gdLst>
            <a:ahLst/>
            <a:cxnLst>
              <a:cxn ang="0">
                <a:pos x="connsiteX0" y="connsiteY0"/>
              </a:cxn>
              <a:cxn ang="0">
                <a:pos x="connsiteX1" y="connsiteY1"/>
              </a:cxn>
              <a:cxn ang="0">
                <a:pos x="connsiteX2" y="connsiteY2"/>
              </a:cxn>
              <a:cxn ang="0">
                <a:pos x="connsiteX3" y="connsiteY3"/>
              </a:cxn>
            </a:cxnLst>
            <a:rect l="l" t="t" r="r" b="b"/>
            <a:pathLst>
              <a:path w="8541730" h="6869823">
                <a:moveTo>
                  <a:pt x="8541730" y="0"/>
                </a:moveTo>
                <a:lnTo>
                  <a:pt x="8541730" y="6864771"/>
                </a:lnTo>
                <a:lnTo>
                  <a:pt x="3260531" y="6869823"/>
                </a:lnTo>
                <a:lnTo>
                  <a:pt x="0" y="2"/>
                </a:lnTo>
                <a:close/>
              </a:path>
            </a:pathLst>
          </a:custGeom>
          <a:solidFill>
            <a:schemeClr val="bg1">
              <a:alpha val="8000"/>
            </a:schemeClr>
          </a:solidFill>
        </p:spPr>
      </p:pic>
      <p:pic>
        <p:nvPicPr>
          <p:cNvPr id="8" name="Picture 7">
            <a:extLst>
              <a:ext uri="{FF2B5EF4-FFF2-40B4-BE49-F238E27FC236}">
                <a16:creationId xmlns:a16="http://schemas.microsoft.com/office/drawing/2014/main" id="{D96DC31D-F988-442D-450F-2840D737966D}"/>
              </a:ext>
            </a:extLst>
          </p:cNvPr>
          <p:cNvPicPr>
            <a:picLocks noChangeAspect="1"/>
          </p:cNvPicPr>
          <p:nvPr/>
        </p:nvPicPr>
        <p:blipFill rotWithShape="1">
          <a:blip r:embed="rId5"/>
          <a:srcRect l="10820" t="2808" r="5821" b="6618"/>
          <a:stretch/>
        </p:blipFill>
        <p:spPr>
          <a:xfrm>
            <a:off x="9797720" y="-27423"/>
            <a:ext cx="4801519" cy="6847332"/>
          </a:xfrm>
          <a:custGeom>
            <a:avLst/>
            <a:gdLst>
              <a:gd name="connsiteX0" fmla="*/ 0 w 4801519"/>
              <a:gd name="connsiteY0" fmla="*/ 0 h 6847332"/>
              <a:gd name="connsiteX1" fmla="*/ 4801519 w 4801519"/>
              <a:gd name="connsiteY1" fmla="*/ 0 h 6847332"/>
              <a:gd name="connsiteX2" fmla="*/ 4801519 w 4801519"/>
              <a:gd name="connsiteY2" fmla="*/ 6845418 h 6847332"/>
              <a:gd name="connsiteX3" fmla="*/ 2971685 w 4801519"/>
              <a:gd name="connsiteY3" fmla="*/ 6847332 h 6847332"/>
            </a:gdLst>
            <a:ahLst/>
            <a:cxnLst>
              <a:cxn ang="0">
                <a:pos x="connsiteX0" y="connsiteY0"/>
              </a:cxn>
              <a:cxn ang="0">
                <a:pos x="connsiteX1" y="connsiteY1"/>
              </a:cxn>
              <a:cxn ang="0">
                <a:pos x="connsiteX2" y="connsiteY2"/>
              </a:cxn>
              <a:cxn ang="0">
                <a:pos x="connsiteX3" y="connsiteY3"/>
              </a:cxn>
            </a:cxnLst>
            <a:rect l="l" t="t" r="r" b="b"/>
            <a:pathLst>
              <a:path w="4801519" h="6847332">
                <a:moveTo>
                  <a:pt x="0" y="0"/>
                </a:moveTo>
                <a:lnTo>
                  <a:pt x="4801519" y="0"/>
                </a:lnTo>
                <a:lnTo>
                  <a:pt x="4801519" y="6845418"/>
                </a:lnTo>
                <a:lnTo>
                  <a:pt x="2971685" y="6847332"/>
                </a:lnTo>
                <a:close/>
              </a:path>
            </a:pathLst>
          </a:custGeom>
          <a:solidFill>
            <a:schemeClr val="bg1">
              <a:alpha val="8000"/>
            </a:schemeClr>
          </a:solidFill>
        </p:spPr>
      </p:pic>
      <p:sp>
        <p:nvSpPr>
          <p:cNvPr id="4" name="TextBox 3">
            <a:extLst>
              <a:ext uri="{FF2B5EF4-FFF2-40B4-BE49-F238E27FC236}">
                <a16:creationId xmlns:a16="http://schemas.microsoft.com/office/drawing/2014/main" id="{CB28FA3A-6F91-5393-6680-A50BD1578C8D}"/>
              </a:ext>
            </a:extLst>
          </p:cNvPr>
          <p:cNvSpPr txBox="1"/>
          <p:nvPr/>
        </p:nvSpPr>
        <p:spPr>
          <a:xfrm>
            <a:off x="538312" y="2241178"/>
            <a:ext cx="6018899" cy="369332"/>
          </a:xfrm>
          <a:prstGeom prst="rect">
            <a:avLst/>
          </a:prstGeom>
          <a:noFill/>
        </p:spPr>
        <p:txBody>
          <a:bodyPr wrap="square">
            <a:spAutoFit/>
          </a:bodyPr>
          <a:lstStyle/>
          <a:p>
            <a:pPr lvl="0" eaLnBrk="1" fontAlgn="auto" hangingPunct="1">
              <a:spcBef>
                <a:spcPts val="0"/>
              </a:spcBef>
              <a:spcAft>
                <a:spcPts val="0"/>
              </a:spcAf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 </a:t>
            </a:r>
            <a:r>
              <a:rPr lang="en-US">
                <a:solidFill>
                  <a:srgbClr val="FFFFFF"/>
                </a:solidFill>
                <a:cs typeface="Arial" panose="020B0604020202020204" pitchFamily="34" charset="0"/>
              </a:rPr>
              <a:t>v</a:t>
            </a:r>
            <a:r>
              <a:rPr kumimoji="0" lang="en-US" sz="1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ision</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is </a:t>
            </a:r>
            <a:r>
              <a:rPr lang="en-US">
                <a:solidFill>
                  <a:srgbClr val="FFFFFF"/>
                </a:solidFill>
                <a:cs typeface="Arial" panose="020B0604020202020204" pitchFamily="34" charset="0"/>
              </a:rPr>
              <a:t>to deliver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value by:</a:t>
            </a:r>
          </a:p>
        </p:txBody>
      </p:sp>
      <p:sp>
        <p:nvSpPr>
          <p:cNvPr id="7" name="TextBox 6">
            <a:extLst>
              <a:ext uri="{FF2B5EF4-FFF2-40B4-BE49-F238E27FC236}">
                <a16:creationId xmlns:a16="http://schemas.microsoft.com/office/drawing/2014/main" id="{94FCE702-6E0C-C744-2570-AA77CBFD2533}"/>
              </a:ext>
            </a:extLst>
          </p:cNvPr>
          <p:cNvSpPr txBox="1"/>
          <p:nvPr/>
        </p:nvSpPr>
        <p:spPr>
          <a:xfrm>
            <a:off x="637137" y="2796094"/>
            <a:ext cx="6018899" cy="2222403"/>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a:cs typeface="Arial"/>
              </a:rPr>
              <a:t>Holistically managing </a:t>
            </a:r>
            <a:r>
              <a:rPr lang="en-US">
                <a:solidFill>
                  <a:srgbClr val="FFFFFF"/>
                </a:solidFill>
                <a:latin typeface="Arial"/>
                <a:cs typeface="Arial"/>
              </a:rPr>
              <a:t>o</a:t>
            </a:r>
            <a:r>
              <a:rPr kumimoji="0" lang="en-US" sz="1800" b="0" i="0" u="none" strike="noStrike" kern="1200" cap="none" spc="0" normalizeH="0" baseline="0" noProof="0">
                <a:ln>
                  <a:noFill/>
                </a:ln>
                <a:solidFill>
                  <a:srgbClr val="FFFFFF"/>
                </a:solidFill>
                <a:effectLst/>
                <a:uLnTx/>
                <a:uFillTx/>
                <a:latin typeface="Arial"/>
                <a:cs typeface="Arial"/>
              </a:rPr>
              <a:t>perational risk</a:t>
            </a:r>
            <a:endParaRPr lang="en-US">
              <a:latin typeface="Arial"/>
              <a:cs typeface="Arial"/>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lang="en-US">
                <a:solidFill>
                  <a:srgbClr val="FFFFFF"/>
                </a:solidFill>
                <a:latin typeface="Arial"/>
                <a:cs typeface="Arial"/>
              </a:rPr>
              <a:t>Efficient deployment of resources</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a:cs typeface="Arial"/>
              </a:rPr>
              <a:t>Optimization of asset performance</a:t>
            </a:r>
            <a:endParaRPr lang="en-US" sz="1800" b="0" i="0" u="none" strike="noStrike" kern="1200" cap="none" spc="0" normalizeH="0" baseline="0" noProof="0">
              <a:ln>
                <a:noFill/>
              </a:ln>
              <a:solidFill>
                <a:srgbClr val="FFFFFF"/>
              </a:solidFill>
              <a:effectLst/>
              <a:uLnTx/>
              <a:uFillTx/>
              <a:latin typeface="Arial"/>
              <a:cs typeface="Arial"/>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lang="en-US">
                <a:solidFill>
                  <a:srgbClr val="FFFFFF"/>
                </a:solidFill>
                <a:latin typeface="Arial"/>
                <a:cs typeface="Arial"/>
              </a:rPr>
              <a:t>Sustainable continuous improvement</a:t>
            </a:r>
          </a:p>
        </p:txBody>
      </p:sp>
    </p:spTree>
    <p:extLst>
      <p:ext uri="{BB962C8B-B14F-4D97-AF65-F5344CB8AC3E}">
        <p14:creationId xmlns:p14="http://schemas.microsoft.com/office/powerpoint/2010/main" val="44055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D5621-4F40-A956-3324-6480299E809C}"/>
              </a:ext>
            </a:extLst>
          </p:cNvPr>
          <p:cNvSpPr>
            <a:spLocks noGrp="1"/>
          </p:cNvSpPr>
          <p:nvPr>
            <p:ph type="title"/>
          </p:nvPr>
        </p:nvSpPr>
        <p:spPr>
          <a:xfrm>
            <a:off x="609600" y="573510"/>
            <a:ext cx="10972800" cy="410233"/>
          </a:xfrm>
        </p:spPr>
        <p:txBody>
          <a:bodyPr/>
          <a:lstStyle/>
          <a:p>
            <a:r>
              <a:rPr lang="en-US" sz="2800">
                <a:solidFill>
                  <a:schemeClr val="accent3"/>
                </a:solidFill>
              </a:rPr>
              <a:t>Objectives</a:t>
            </a:r>
          </a:p>
        </p:txBody>
      </p:sp>
      <p:cxnSp>
        <p:nvCxnSpPr>
          <p:cNvPr id="14" name="Straight Connector 13">
            <a:extLst>
              <a:ext uri="{FF2B5EF4-FFF2-40B4-BE49-F238E27FC236}">
                <a16:creationId xmlns:a16="http://schemas.microsoft.com/office/drawing/2014/main" id="{75C7A239-77C6-5DBF-D044-05E96B7E841F}"/>
              </a:ext>
            </a:extLst>
          </p:cNvPr>
          <p:cNvCxnSpPr>
            <a:cxnSpLocks/>
          </p:cNvCxnSpPr>
          <p:nvPr/>
        </p:nvCxnSpPr>
        <p:spPr>
          <a:xfrm>
            <a:off x="6214338" y="-62547"/>
            <a:ext cx="3267502" cy="6920547"/>
          </a:xfrm>
          <a:prstGeom prst="line">
            <a:avLst/>
          </a:prstGeom>
          <a:ln w="47625">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6E844A7-68E3-4F99-9EBA-3BE033832540}"/>
              </a:ext>
            </a:extLst>
          </p:cNvPr>
          <p:cNvSpPr txBox="1"/>
          <p:nvPr/>
        </p:nvSpPr>
        <p:spPr>
          <a:xfrm>
            <a:off x="538312" y="1300683"/>
            <a:ext cx="6018899" cy="1754326"/>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kumimoji="0" lang="en-US" sz="1800" b="0" i="0" u="none" strike="noStrike" kern="1200" cap="none" spc="0" normalizeH="0" baseline="0" noProof="0">
                <a:ln>
                  <a:noFill/>
                </a:ln>
                <a:solidFill>
                  <a:srgbClr val="FFFFFF"/>
                </a:solidFill>
                <a:effectLst/>
                <a:uLnTx/>
                <a:uFillTx/>
                <a:latin typeface="Arial"/>
                <a:cs typeface="Arial"/>
              </a:rPr>
              <a:t>Demonstrate how our operations and maintenance solutions are enabling </a:t>
            </a:r>
            <a:r>
              <a:rPr lang="en-US">
                <a:solidFill>
                  <a:srgbClr val="FFFFFF"/>
                </a:solidFill>
                <a:latin typeface="Arial"/>
                <a:cs typeface="Arial"/>
              </a:rPr>
              <a:t>our v</a:t>
            </a:r>
            <a:r>
              <a:rPr kumimoji="0" lang="en-US" sz="1800" b="0" i="0" u="none" strike="noStrike" kern="1200" cap="none" spc="0" normalizeH="0" baseline="0" noProof="0" err="1">
                <a:ln>
                  <a:noFill/>
                </a:ln>
                <a:solidFill>
                  <a:srgbClr val="FFFFFF"/>
                </a:solidFill>
                <a:effectLst/>
                <a:uLnTx/>
                <a:uFillTx/>
                <a:latin typeface="Arial"/>
                <a:cs typeface="Arial"/>
              </a:rPr>
              <a:t>ision</a:t>
            </a:r>
            <a:r>
              <a:rPr lang="en-US">
                <a:solidFill>
                  <a:srgbClr val="FFFFFF"/>
                </a:solidFill>
                <a:latin typeface="Arial"/>
                <a:cs typeface="Arial"/>
              </a:rPr>
              <a:t>.</a:t>
            </a:r>
            <a:endParaRPr kumimoji="0" lang="en-US" sz="1800" b="0" i="0" u="none" strike="noStrike" kern="1200" cap="none" spc="0" normalizeH="0" baseline="0" noProof="0">
              <a:ln>
                <a:noFill/>
              </a:ln>
              <a:solidFill>
                <a:srgbClr val="FFFFFF"/>
              </a:solidFill>
              <a:effectLst/>
              <a:uLnTx/>
              <a:uFillTx/>
              <a:latin typeface="Arial"/>
              <a:cs typeface="Arial"/>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a:ln>
                  <a:noFill/>
                </a:ln>
                <a:solidFill>
                  <a:srgbClr val="FFFFFF"/>
                </a:solidFill>
                <a:effectLst/>
                <a:uLnTx/>
                <a:uFillTx/>
                <a:latin typeface="Arial"/>
                <a:cs typeface="Arial"/>
              </a:rPr>
              <a:t>Educate you on capabilities &amp; portfolio integration which unlocks new value streams</a:t>
            </a:r>
            <a:r>
              <a:rPr lang="en-US">
                <a:solidFill>
                  <a:srgbClr val="FFFFFF"/>
                </a:solidFill>
                <a:latin typeface="Arial"/>
                <a:cs typeface="Arial"/>
              </a:rPr>
              <a:t>.</a:t>
            </a:r>
            <a:endParaRPr lang="en-US" sz="1800" b="0" i="0" u="none" strike="noStrike" kern="1200" cap="none" spc="0" normalizeH="0" baseline="0" noProof="0">
              <a:ln>
                <a:noFill/>
              </a:ln>
              <a:solidFill>
                <a:srgbClr val="FFFFFF"/>
              </a:solidFill>
              <a:effectLst/>
              <a:uLnTx/>
              <a:uFillTx/>
              <a:latin typeface="Arial"/>
              <a:cs typeface="Arial"/>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F277FB03-D8FB-2280-A039-0BE2432B2A98}"/>
              </a:ext>
            </a:extLst>
          </p:cNvPr>
          <p:cNvCxnSpPr>
            <a:cxnSpLocks/>
          </p:cNvCxnSpPr>
          <p:nvPr/>
        </p:nvCxnSpPr>
        <p:spPr>
          <a:xfrm>
            <a:off x="609600" y="1164217"/>
            <a:ext cx="2862674" cy="0"/>
          </a:xfrm>
          <a:prstGeom prst="line">
            <a:avLst/>
          </a:prstGeom>
          <a:ln w="12700">
            <a:gradFill flip="none" rotWithShape="1">
              <a:gsLst>
                <a:gs pos="0">
                  <a:schemeClr val="accent1"/>
                </a:gs>
                <a:gs pos="99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 name="Picture 4">
            <a:hlinkClick r:id="" action="ppaction://noaction"/>
            <a:extLst>
              <a:ext uri="{FF2B5EF4-FFF2-40B4-BE49-F238E27FC236}">
                <a16:creationId xmlns:a16="http://schemas.microsoft.com/office/drawing/2014/main" id="{DDB926B2-AB61-A972-CD5A-66E4D4114B1C}"/>
              </a:ext>
            </a:extLst>
          </p:cNvPr>
          <p:cNvPicPr>
            <a:picLocks noChangeAspect="1"/>
          </p:cNvPicPr>
          <p:nvPr/>
        </p:nvPicPr>
        <p:blipFill>
          <a:blip r:embed="rId3"/>
          <a:stretch>
            <a:fillRect/>
          </a:stretch>
        </p:blipFill>
        <p:spPr>
          <a:xfrm>
            <a:off x="10780459" y="6133155"/>
            <a:ext cx="1129026" cy="348611"/>
          </a:xfrm>
          <a:prstGeom prst="rect">
            <a:avLst/>
          </a:prstGeom>
        </p:spPr>
      </p:pic>
      <p:pic>
        <p:nvPicPr>
          <p:cNvPr id="6" name="Picture 5">
            <a:extLst>
              <a:ext uri="{FF2B5EF4-FFF2-40B4-BE49-F238E27FC236}">
                <a16:creationId xmlns:a16="http://schemas.microsoft.com/office/drawing/2014/main" id="{76632C1C-C4FA-9550-EA3E-8E327C8D0000}"/>
              </a:ext>
            </a:extLst>
          </p:cNvPr>
          <p:cNvPicPr>
            <a:picLocks noChangeAspect="1"/>
          </p:cNvPicPr>
          <p:nvPr/>
        </p:nvPicPr>
        <p:blipFill rotWithShape="1">
          <a:blip r:embed="rId4"/>
          <a:srcRect l="-818" t="3136" r="-17819" b="5993"/>
          <a:stretch/>
        </p:blipFill>
        <p:spPr>
          <a:xfrm>
            <a:off x="6261345" y="12473"/>
            <a:ext cx="8541730" cy="6869823"/>
          </a:xfrm>
          <a:custGeom>
            <a:avLst/>
            <a:gdLst>
              <a:gd name="connsiteX0" fmla="*/ 8541730 w 8541730"/>
              <a:gd name="connsiteY0" fmla="*/ 0 h 6869823"/>
              <a:gd name="connsiteX1" fmla="*/ 8541730 w 8541730"/>
              <a:gd name="connsiteY1" fmla="*/ 6864771 h 6869823"/>
              <a:gd name="connsiteX2" fmla="*/ 3260531 w 8541730"/>
              <a:gd name="connsiteY2" fmla="*/ 6869823 h 6869823"/>
              <a:gd name="connsiteX3" fmla="*/ 0 w 8541730"/>
              <a:gd name="connsiteY3" fmla="*/ 2 h 6869823"/>
            </a:gdLst>
            <a:ahLst/>
            <a:cxnLst>
              <a:cxn ang="0">
                <a:pos x="connsiteX0" y="connsiteY0"/>
              </a:cxn>
              <a:cxn ang="0">
                <a:pos x="connsiteX1" y="connsiteY1"/>
              </a:cxn>
              <a:cxn ang="0">
                <a:pos x="connsiteX2" y="connsiteY2"/>
              </a:cxn>
              <a:cxn ang="0">
                <a:pos x="connsiteX3" y="connsiteY3"/>
              </a:cxn>
            </a:cxnLst>
            <a:rect l="l" t="t" r="r" b="b"/>
            <a:pathLst>
              <a:path w="8541730" h="6869823">
                <a:moveTo>
                  <a:pt x="8541730" y="0"/>
                </a:moveTo>
                <a:lnTo>
                  <a:pt x="8541730" y="6864771"/>
                </a:lnTo>
                <a:lnTo>
                  <a:pt x="3260531" y="6869823"/>
                </a:lnTo>
                <a:lnTo>
                  <a:pt x="0" y="2"/>
                </a:lnTo>
                <a:close/>
              </a:path>
            </a:pathLst>
          </a:custGeom>
          <a:solidFill>
            <a:schemeClr val="bg1">
              <a:alpha val="8000"/>
            </a:schemeClr>
          </a:solidFill>
        </p:spPr>
      </p:pic>
      <p:pic>
        <p:nvPicPr>
          <p:cNvPr id="8" name="Picture 7">
            <a:extLst>
              <a:ext uri="{FF2B5EF4-FFF2-40B4-BE49-F238E27FC236}">
                <a16:creationId xmlns:a16="http://schemas.microsoft.com/office/drawing/2014/main" id="{27F8F37B-5785-19E2-8CB2-F08544AD89C2}"/>
              </a:ext>
            </a:extLst>
          </p:cNvPr>
          <p:cNvPicPr>
            <a:picLocks noChangeAspect="1"/>
          </p:cNvPicPr>
          <p:nvPr/>
        </p:nvPicPr>
        <p:blipFill rotWithShape="1">
          <a:blip r:embed="rId5"/>
          <a:srcRect l="10820" t="2808" r="5821" b="6618"/>
          <a:stretch/>
        </p:blipFill>
        <p:spPr>
          <a:xfrm>
            <a:off x="9328485" y="-27423"/>
            <a:ext cx="4801519" cy="6847332"/>
          </a:xfrm>
          <a:custGeom>
            <a:avLst/>
            <a:gdLst>
              <a:gd name="connsiteX0" fmla="*/ 0 w 4801519"/>
              <a:gd name="connsiteY0" fmla="*/ 0 h 6847332"/>
              <a:gd name="connsiteX1" fmla="*/ 4801519 w 4801519"/>
              <a:gd name="connsiteY1" fmla="*/ 0 h 6847332"/>
              <a:gd name="connsiteX2" fmla="*/ 4801519 w 4801519"/>
              <a:gd name="connsiteY2" fmla="*/ 6845418 h 6847332"/>
              <a:gd name="connsiteX3" fmla="*/ 2971685 w 4801519"/>
              <a:gd name="connsiteY3" fmla="*/ 6847332 h 6847332"/>
            </a:gdLst>
            <a:ahLst/>
            <a:cxnLst>
              <a:cxn ang="0">
                <a:pos x="connsiteX0" y="connsiteY0"/>
              </a:cxn>
              <a:cxn ang="0">
                <a:pos x="connsiteX1" y="connsiteY1"/>
              </a:cxn>
              <a:cxn ang="0">
                <a:pos x="connsiteX2" y="connsiteY2"/>
              </a:cxn>
              <a:cxn ang="0">
                <a:pos x="connsiteX3" y="connsiteY3"/>
              </a:cxn>
            </a:cxnLst>
            <a:rect l="l" t="t" r="r" b="b"/>
            <a:pathLst>
              <a:path w="4801519" h="6847332">
                <a:moveTo>
                  <a:pt x="0" y="0"/>
                </a:moveTo>
                <a:lnTo>
                  <a:pt x="4801519" y="0"/>
                </a:lnTo>
                <a:lnTo>
                  <a:pt x="4801519" y="6845418"/>
                </a:lnTo>
                <a:lnTo>
                  <a:pt x="2971685" y="6847332"/>
                </a:lnTo>
                <a:close/>
              </a:path>
            </a:pathLst>
          </a:custGeom>
          <a:solidFill>
            <a:schemeClr val="bg1">
              <a:alpha val="8000"/>
            </a:schemeClr>
          </a:solidFill>
        </p:spPr>
      </p:pic>
      <p:sp>
        <p:nvSpPr>
          <p:cNvPr id="15" name="Title 2">
            <a:extLst>
              <a:ext uri="{FF2B5EF4-FFF2-40B4-BE49-F238E27FC236}">
                <a16:creationId xmlns:a16="http://schemas.microsoft.com/office/drawing/2014/main" id="{FD575C66-C5C6-8C8C-3EF7-DBD2C8E7A9A8}"/>
              </a:ext>
            </a:extLst>
          </p:cNvPr>
          <p:cNvSpPr txBox="1">
            <a:spLocks/>
          </p:cNvSpPr>
          <p:nvPr/>
        </p:nvSpPr>
        <p:spPr>
          <a:xfrm>
            <a:off x="609600" y="3697557"/>
            <a:ext cx="10972800" cy="410233"/>
          </a:xfrm>
          <a:prstGeom prst="rect">
            <a:avLst/>
          </a:prstGeom>
        </p:spPr>
        <p:txBody>
          <a:bodyPr lIns="0" tIns="0" rIns="0" bIns="0" anchor="t">
            <a:noAutofit/>
          </a:bodyPr>
          <a:lstStyle>
            <a:lvl1pPr algn="l" rtl="0" eaLnBrk="1" fontAlgn="base" hangingPunct="1">
              <a:lnSpc>
                <a:spcPct val="90000"/>
              </a:lnSpc>
              <a:spcBef>
                <a:spcPct val="0"/>
              </a:spcBef>
              <a:spcAft>
                <a:spcPct val="0"/>
              </a:spcAft>
              <a:defRPr sz="2400" b="1" i="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a:lstStyle>
          <a:p>
            <a:r>
              <a:rPr lang="en-US" sz="2800">
                <a:solidFill>
                  <a:schemeClr val="accent3"/>
                </a:solidFill>
              </a:rPr>
              <a:t>Approach</a:t>
            </a:r>
          </a:p>
        </p:txBody>
      </p:sp>
      <p:sp>
        <p:nvSpPr>
          <p:cNvPr id="16" name="TextBox 15">
            <a:extLst>
              <a:ext uri="{FF2B5EF4-FFF2-40B4-BE49-F238E27FC236}">
                <a16:creationId xmlns:a16="http://schemas.microsoft.com/office/drawing/2014/main" id="{8A0E4C72-C134-C91F-23AB-8EB8A941C13C}"/>
              </a:ext>
            </a:extLst>
          </p:cNvPr>
          <p:cNvSpPr txBox="1"/>
          <p:nvPr/>
        </p:nvSpPr>
        <p:spPr>
          <a:xfrm>
            <a:off x="538312" y="4388634"/>
            <a:ext cx="6259530" cy="92333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We will simulate a common occurrence at industrial facilities, the morning meeting.</a:t>
            </a:r>
          </a:p>
          <a:p>
            <a:pPr marR="0" lvl="0" algn="l" defTabSz="914400" rtl="0" eaLnBrk="1" fontAlgn="auto" latinLnBrk="0" hangingPunct="1">
              <a:lnSpc>
                <a:spcPct val="100000"/>
              </a:lnSpc>
              <a:spcBef>
                <a:spcPts val="0"/>
              </a:spcBef>
              <a:spcAft>
                <a:spcPts val="0"/>
              </a:spcAft>
              <a:buClrTx/>
              <a:buSzTx/>
              <a:tabLst/>
              <a:defRPr/>
            </a:pPr>
            <a:endParaRPr lang="en-US">
              <a:solidFill>
                <a:srgbClr val="FFFFFF"/>
              </a:solidFill>
              <a:cs typeface="Arial" panose="020B0604020202020204" pitchFamily="34" charset="0"/>
            </a:endParaRPr>
          </a:p>
        </p:txBody>
      </p:sp>
      <p:cxnSp>
        <p:nvCxnSpPr>
          <p:cNvPr id="17" name="Straight Connector 16">
            <a:extLst>
              <a:ext uri="{FF2B5EF4-FFF2-40B4-BE49-F238E27FC236}">
                <a16:creationId xmlns:a16="http://schemas.microsoft.com/office/drawing/2014/main" id="{E5437E33-A2CF-52AE-99E7-CD0776CB7654}"/>
              </a:ext>
            </a:extLst>
          </p:cNvPr>
          <p:cNvCxnSpPr>
            <a:cxnSpLocks/>
          </p:cNvCxnSpPr>
          <p:nvPr/>
        </p:nvCxnSpPr>
        <p:spPr>
          <a:xfrm>
            <a:off x="609600" y="4252168"/>
            <a:ext cx="2862674" cy="0"/>
          </a:xfrm>
          <a:prstGeom prst="line">
            <a:avLst/>
          </a:prstGeom>
          <a:ln w="12700">
            <a:gradFill flip="none" rotWithShape="1">
              <a:gsLst>
                <a:gs pos="0">
                  <a:schemeClr val="accent1"/>
                </a:gs>
                <a:gs pos="99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6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4C094-A555-E4E4-E343-095B23D4C84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48EA1A-8A32-E55D-E536-180EAEE56379}"/>
              </a:ext>
            </a:extLst>
          </p:cNvPr>
          <p:cNvSpPr>
            <a:spLocks noGrp="1"/>
          </p:cNvSpPr>
          <p:nvPr>
            <p:ph type="title"/>
          </p:nvPr>
        </p:nvSpPr>
        <p:spPr>
          <a:xfrm>
            <a:off x="609600" y="472440"/>
            <a:ext cx="10972800" cy="410233"/>
          </a:xfrm>
        </p:spPr>
        <p:txBody>
          <a:bodyPr/>
          <a:lstStyle/>
          <a:p>
            <a:r>
              <a:rPr lang="en-US" sz="2800">
                <a:latin typeface="Arial"/>
                <a:cs typeface="Arial"/>
              </a:rPr>
              <a:t>Operations and Maintenance Solutions</a:t>
            </a:r>
            <a:endParaRPr lang="en-US" sz="2800"/>
          </a:p>
        </p:txBody>
      </p:sp>
      <p:sp>
        <p:nvSpPr>
          <p:cNvPr id="29" name="Text Placeholder 5">
            <a:extLst>
              <a:ext uri="{FF2B5EF4-FFF2-40B4-BE49-F238E27FC236}">
                <a16:creationId xmlns:a16="http://schemas.microsoft.com/office/drawing/2014/main" id="{649BB636-4221-B466-7A55-E8796DA04749}"/>
              </a:ext>
            </a:extLst>
          </p:cNvPr>
          <p:cNvSpPr txBox="1">
            <a:spLocks/>
          </p:cNvSpPr>
          <p:nvPr/>
        </p:nvSpPr>
        <p:spPr>
          <a:xfrm>
            <a:off x="609599" y="1803966"/>
            <a:ext cx="5553893" cy="840230"/>
          </a:xfrm>
          <a:prstGeom prst="rect">
            <a:avLst/>
          </a:prstGeom>
        </p:spPr>
        <p:txBody>
          <a:bodyPr wrap="square" lIns="0" tIns="45720" rIns="0" bIns="45720" anchor="t">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cs typeface="Arial"/>
              </a:rPr>
              <a:t>Our vision is to deliver solutions that integrate business processes, data, and analytics across the industrial asset lifecycle:</a:t>
            </a:r>
          </a:p>
        </p:txBody>
      </p:sp>
      <p:pic>
        <p:nvPicPr>
          <p:cNvPr id="7" name="Picture 6">
            <a:extLst>
              <a:ext uri="{FF2B5EF4-FFF2-40B4-BE49-F238E27FC236}">
                <a16:creationId xmlns:a16="http://schemas.microsoft.com/office/drawing/2014/main" id="{636A6A38-E1A3-CA7A-D75B-B772A3BA2895}"/>
              </a:ext>
            </a:extLst>
          </p:cNvPr>
          <p:cNvPicPr>
            <a:picLocks noChangeAspect="1"/>
          </p:cNvPicPr>
          <p:nvPr/>
        </p:nvPicPr>
        <p:blipFill>
          <a:blip r:embed="rId3"/>
          <a:stretch>
            <a:fillRect/>
          </a:stretch>
        </p:blipFill>
        <p:spPr>
          <a:xfrm>
            <a:off x="6409510" y="1927261"/>
            <a:ext cx="5044877" cy="3589331"/>
          </a:xfrm>
          <a:prstGeom prst="rect">
            <a:avLst/>
          </a:prstGeom>
        </p:spPr>
      </p:pic>
      <p:sp>
        <p:nvSpPr>
          <p:cNvPr id="3" name="Text Placeholder 5">
            <a:extLst>
              <a:ext uri="{FF2B5EF4-FFF2-40B4-BE49-F238E27FC236}">
                <a16:creationId xmlns:a16="http://schemas.microsoft.com/office/drawing/2014/main" id="{F9ABA24C-630D-6A9F-6C74-D660B90CA0CB}"/>
              </a:ext>
            </a:extLst>
          </p:cNvPr>
          <p:cNvSpPr txBox="1">
            <a:spLocks/>
          </p:cNvSpPr>
          <p:nvPr/>
        </p:nvSpPr>
        <p:spPr>
          <a:xfrm>
            <a:off x="608376" y="5355679"/>
            <a:ext cx="5801134" cy="840230"/>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cs typeface="Arial"/>
              </a:rPr>
              <a:t>Our portfolio is uniquely positioned to offer integrated solutions across the Operate and Maintain phases and unlock new value streams.</a:t>
            </a:r>
          </a:p>
        </p:txBody>
      </p:sp>
      <p:sp>
        <p:nvSpPr>
          <p:cNvPr id="6" name="Text Placeholder 5">
            <a:extLst>
              <a:ext uri="{FF2B5EF4-FFF2-40B4-BE49-F238E27FC236}">
                <a16:creationId xmlns:a16="http://schemas.microsoft.com/office/drawing/2014/main" id="{07C3F034-F719-792B-500C-607D4D7637F2}"/>
              </a:ext>
            </a:extLst>
          </p:cNvPr>
          <p:cNvSpPr txBox="1">
            <a:spLocks/>
          </p:cNvSpPr>
          <p:nvPr/>
        </p:nvSpPr>
        <p:spPr>
          <a:xfrm>
            <a:off x="608376" y="2841632"/>
            <a:ext cx="5074731" cy="590931"/>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cs typeface="Arial"/>
              </a:rPr>
              <a:t>The Operate and Maintain phases require solutions that:</a:t>
            </a:r>
            <a:endParaRPr lang="en-US" sz="2200">
              <a:latin typeface="Arial"/>
              <a:cs typeface="Arial"/>
            </a:endParaRPr>
          </a:p>
        </p:txBody>
      </p:sp>
      <p:sp>
        <p:nvSpPr>
          <p:cNvPr id="9" name="Text Placeholder 5">
            <a:extLst>
              <a:ext uri="{FF2B5EF4-FFF2-40B4-BE49-F238E27FC236}">
                <a16:creationId xmlns:a16="http://schemas.microsoft.com/office/drawing/2014/main" id="{0618D6FA-5AD2-555B-E60F-1C58319AD766}"/>
              </a:ext>
            </a:extLst>
          </p:cNvPr>
          <p:cNvSpPr txBox="1">
            <a:spLocks/>
          </p:cNvSpPr>
          <p:nvPr/>
        </p:nvSpPr>
        <p:spPr>
          <a:xfrm>
            <a:off x="990600" y="3525482"/>
            <a:ext cx="4692508" cy="341632"/>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sz="1800">
                <a:latin typeface="Arial"/>
                <a:cs typeface="Arial"/>
              </a:rPr>
              <a:t>Reduced downtime and risk mitigation</a:t>
            </a:r>
          </a:p>
        </p:txBody>
      </p:sp>
      <p:sp>
        <p:nvSpPr>
          <p:cNvPr id="10" name="Text Placeholder 5">
            <a:extLst>
              <a:ext uri="{FF2B5EF4-FFF2-40B4-BE49-F238E27FC236}">
                <a16:creationId xmlns:a16="http://schemas.microsoft.com/office/drawing/2014/main" id="{C5F9ED27-ED04-83E1-A1F6-B0C6E6FC154E}"/>
              </a:ext>
            </a:extLst>
          </p:cNvPr>
          <p:cNvSpPr txBox="1">
            <a:spLocks/>
          </p:cNvSpPr>
          <p:nvPr/>
        </p:nvSpPr>
        <p:spPr>
          <a:xfrm>
            <a:off x="990600" y="3989910"/>
            <a:ext cx="4692507" cy="341632"/>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sz="1800">
                <a:latin typeface="Arial"/>
                <a:cs typeface="Arial"/>
              </a:rPr>
              <a:t>Greater asset visibility and longevity</a:t>
            </a:r>
          </a:p>
        </p:txBody>
      </p:sp>
      <p:sp>
        <p:nvSpPr>
          <p:cNvPr id="11" name="Text Placeholder 5">
            <a:extLst>
              <a:ext uri="{FF2B5EF4-FFF2-40B4-BE49-F238E27FC236}">
                <a16:creationId xmlns:a16="http://schemas.microsoft.com/office/drawing/2014/main" id="{BB7FCD02-5069-6044-79F6-4D29F99A1184}"/>
              </a:ext>
            </a:extLst>
          </p:cNvPr>
          <p:cNvSpPr txBox="1">
            <a:spLocks/>
          </p:cNvSpPr>
          <p:nvPr/>
        </p:nvSpPr>
        <p:spPr>
          <a:xfrm>
            <a:off x="990600" y="4456700"/>
            <a:ext cx="5172892" cy="341632"/>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sz="1800">
                <a:latin typeface="Arial"/>
                <a:cs typeface="Arial"/>
              </a:rPr>
              <a:t>Improved product quality and cost optimization</a:t>
            </a:r>
          </a:p>
        </p:txBody>
      </p:sp>
      <p:sp>
        <p:nvSpPr>
          <p:cNvPr id="2" name="Text Placeholder 5">
            <a:extLst>
              <a:ext uri="{FF2B5EF4-FFF2-40B4-BE49-F238E27FC236}">
                <a16:creationId xmlns:a16="http://schemas.microsoft.com/office/drawing/2014/main" id="{6C5CACAA-C796-A3D5-A2AE-5D727A88CFBF}"/>
              </a:ext>
            </a:extLst>
          </p:cNvPr>
          <p:cNvSpPr txBox="1">
            <a:spLocks/>
          </p:cNvSpPr>
          <p:nvPr/>
        </p:nvSpPr>
        <p:spPr>
          <a:xfrm>
            <a:off x="990600" y="4850340"/>
            <a:ext cx="5172892" cy="341632"/>
          </a:xfrm>
          <a:prstGeom prst="rect">
            <a:avLst/>
          </a:prstGeom>
        </p:spPr>
        <p:txBody>
          <a:bodyPr wrap="square" lIns="0" rIns="0">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sz="1800">
                <a:latin typeface="Arial"/>
                <a:cs typeface="Arial"/>
              </a:rPr>
              <a:t>Better energy efficiency optimization</a:t>
            </a:r>
          </a:p>
        </p:txBody>
      </p:sp>
    </p:spTree>
    <p:extLst>
      <p:ext uri="{BB962C8B-B14F-4D97-AF65-F5344CB8AC3E}">
        <p14:creationId xmlns:p14="http://schemas.microsoft.com/office/powerpoint/2010/main" val="232073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3B7C4-C96F-B80A-F918-744C5951B2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CA2A45-6DAC-E099-5973-F1E87D538C61}"/>
              </a:ext>
            </a:extLst>
          </p:cNvPr>
          <p:cNvSpPr>
            <a:spLocks noGrp="1"/>
          </p:cNvSpPr>
          <p:nvPr>
            <p:ph type="title"/>
          </p:nvPr>
        </p:nvSpPr>
        <p:spPr>
          <a:xfrm>
            <a:off x="609600" y="472440"/>
            <a:ext cx="10972800" cy="410233"/>
          </a:xfrm>
        </p:spPr>
        <p:txBody>
          <a:bodyPr/>
          <a:lstStyle/>
          <a:p>
            <a:r>
              <a:rPr lang="en-US" sz="2800">
                <a:latin typeface="Arial"/>
                <a:cs typeface="Arial"/>
              </a:rPr>
              <a:t>Introducing Today’s Scenario</a:t>
            </a:r>
            <a:endParaRPr lang="en-US" sz="2800"/>
          </a:p>
        </p:txBody>
      </p:sp>
      <p:grpSp>
        <p:nvGrpSpPr>
          <p:cNvPr id="2" name="Group 1">
            <a:extLst>
              <a:ext uri="{FF2B5EF4-FFF2-40B4-BE49-F238E27FC236}">
                <a16:creationId xmlns:a16="http://schemas.microsoft.com/office/drawing/2014/main" id="{E17DF474-A492-3AE7-F61C-C97A4CA31D08}"/>
              </a:ext>
            </a:extLst>
          </p:cNvPr>
          <p:cNvGrpSpPr/>
          <p:nvPr/>
        </p:nvGrpSpPr>
        <p:grpSpPr>
          <a:xfrm>
            <a:off x="6095254" y="1639937"/>
            <a:ext cx="4968535" cy="3683868"/>
            <a:chOff x="6095254" y="1383905"/>
            <a:chExt cx="4968535" cy="3683868"/>
          </a:xfrm>
        </p:grpSpPr>
        <p:sp>
          <p:nvSpPr>
            <p:cNvPr id="10" name="Text Placeholder 5">
              <a:extLst>
                <a:ext uri="{FF2B5EF4-FFF2-40B4-BE49-F238E27FC236}">
                  <a16:creationId xmlns:a16="http://schemas.microsoft.com/office/drawing/2014/main" id="{F88C2DE9-2DCD-8211-5F38-BF367F668F55}"/>
                </a:ext>
              </a:extLst>
            </p:cNvPr>
            <p:cNvSpPr txBox="1">
              <a:spLocks/>
            </p:cNvSpPr>
            <p:nvPr/>
          </p:nvSpPr>
          <p:spPr>
            <a:xfrm>
              <a:off x="6870765" y="1571544"/>
              <a:ext cx="3812278" cy="535531"/>
            </a:xfrm>
            <a:prstGeom prst="rect">
              <a:avLst/>
            </a:prstGeom>
          </p:spPr>
          <p:txBody>
            <a:bodyPr wrap="square" lIns="0" tIns="45720" rIns="0" bIns="45720" anchor="t">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Limited context and situational awareness</a:t>
              </a:r>
            </a:p>
          </p:txBody>
        </p:sp>
        <p:pic>
          <p:nvPicPr>
            <p:cNvPr id="13" name="Graphic 12" descr="Checkbox Crossed with solid fill">
              <a:extLst>
                <a:ext uri="{FF2B5EF4-FFF2-40B4-BE49-F238E27FC236}">
                  <a16:creationId xmlns:a16="http://schemas.microsoft.com/office/drawing/2014/main" id="{7DA5E7DB-A115-6FE4-C6C0-4FE8594B5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5254" y="1383905"/>
              <a:ext cx="775511" cy="700997"/>
            </a:xfrm>
            <a:prstGeom prst="rect">
              <a:avLst/>
            </a:prstGeom>
          </p:spPr>
        </p:pic>
        <p:sp>
          <p:nvSpPr>
            <p:cNvPr id="14" name="Text Placeholder 5">
              <a:extLst>
                <a:ext uri="{FF2B5EF4-FFF2-40B4-BE49-F238E27FC236}">
                  <a16:creationId xmlns:a16="http://schemas.microsoft.com/office/drawing/2014/main" id="{4B5F2DF2-9954-9DEF-6BB4-C950584CA51E}"/>
                </a:ext>
              </a:extLst>
            </p:cNvPr>
            <p:cNvSpPr txBox="1">
              <a:spLocks/>
            </p:cNvSpPr>
            <p:nvPr/>
          </p:nvSpPr>
          <p:spPr>
            <a:xfrm>
              <a:off x="6870765" y="3068314"/>
              <a:ext cx="4193024" cy="313932"/>
            </a:xfrm>
            <a:prstGeom prst="rect">
              <a:avLst/>
            </a:prstGeom>
          </p:spPr>
          <p:txBody>
            <a:bodyPr wrap="square" lIns="0" tIns="45720" rIns="0" bIns="45720" anchor="t">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Siloed functions and solutions</a:t>
              </a:r>
            </a:p>
          </p:txBody>
        </p:sp>
        <p:sp>
          <p:nvSpPr>
            <p:cNvPr id="15" name="Text Placeholder 5">
              <a:extLst>
                <a:ext uri="{FF2B5EF4-FFF2-40B4-BE49-F238E27FC236}">
                  <a16:creationId xmlns:a16="http://schemas.microsoft.com/office/drawing/2014/main" id="{1AC39096-0BC9-0F9B-0BFB-03C089F2CF42}"/>
                </a:ext>
              </a:extLst>
            </p:cNvPr>
            <p:cNvSpPr txBox="1">
              <a:spLocks/>
            </p:cNvSpPr>
            <p:nvPr/>
          </p:nvSpPr>
          <p:spPr>
            <a:xfrm>
              <a:off x="6870766" y="2236509"/>
              <a:ext cx="3892044" cy="535531"/>
            </a:xfrm>
            <a:prstGeom prst="rect">
              <a:avLst/>
            </a:prstGeom>
          </p:spPr>
          <p:txBody>
            <a:bodyPr wrap="square" lIns="0" tIns="45720" rIns="0" bIns="45720" anchor="t">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Limited visibility to current asset, health &amp; risk data</a:t>
              </a:r>
            </a:p>
          </p:txBody>
        </p:sp>
        <p:sp>
          <p:nvSpPr>
            <p:cNvPr id="18" name="Text Placeholder 5">
              <a:extLst>
                <a:ext uri="{FF2B5EF4-FFF2-40B4-BE49-F238E27FC236}">
                  <a16:creationId xmlns:a16="http://schemas.microsoft.com/office/drawing/2014/main" id="{05714B64-30AC-C85A-8CF7-E1FF4FC40CE0}"/>
                </a:ext>
              </a:extLst>
            </p:cNvPr>
            <p:cNvSpPr txBox="1">
              <a:spLocks/>
            </p:cNvSpPr>
            <p:nvPr/>
          </p:nvSpPr>
          <p:spPr>
            <a:xfrm>
              <a:off x="6887654" y="3678351"/>
              <a:ext cx="3792868" cy="535531"/>
            </a:xfrm>
            <a:prstGeom prst="rect">
              <a:avLst/>
            </a:prstGeom>
          </p:spPr>
          <p:txBody>
            <a:bodyPr wrap="square" lIns="0" tIns="45720" rIns="0" bIns="45720" anchor="t">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Inability to make quick data</a:t>
              </a:r>
              <a:r>
                <a:rPr lang="en-US" sz="1600">
                  <a:solidFill>
                    <a:srgbClr val="000000"/>
                  </a:solidFill>
                  <a:latin typeface="Arial"/>
                  <a:cs typeface="Arial"/>
                </a:rPr>
                <a:t> driven </a:t>
              </a:r>
              <a:r>
                <a:rPr kumimoji="0" lang="en-US" sz="1600" b="0" i="0" u="none" strike="noStrike" kern="1200" cap="none" spc="0" normalizeH="0" baseline="0" noProof="0">
                  <a:ln>
                    <a:noFill/>
                  </a:ln>
                  <a:solidFill>
                    <a:srgbClr val="000000"/>
                  </a:solidFill>
                  <a:effectLst/>
                  <a:uLnTx/>
                  <a:uFillTx/>
                  <a:latin typeface="Arial"/>
                  <a:ea typeface="+mn-ea"/>
                  <a:cs typeface="Arial"/>
                </a:rPr>
                <a:t>decisions</a:t>
              </a:r>
            </a:p>
          </p:txBody>
        </p:sp>
        <p:sp>
          <p:nvSpPr>
            <p:cNvPr id="19" name="Text Placeholder 5">
              <a:extLst>
                <a:ext uri="{FF2B5EF4-FFF2-40B4-BE49-F238E27FC236}">
                  <a16:creationId xmlns:a16="http://schemas.microsoft.com/office/drawing/2014/main" id="{2F125CFE-DB3B-293C-4DE0-B29F067C9F7A}"/>
                </a:ext>
              </a:extLst>
            </p:cNvPr>
            <p:cNvSpPr txBox="1">
              <a:spLocks/>
            </p:cNvSpPr>
            <p:nvPr/>
          </p:nvSpPr>
          <p:spPr>
            <a:xfrm>
              <a:off x="6887655" y="4449508"/>
              <a:ext cx="3641048" cy="535531"/>
            </a:xfrm>
            <a:prstGeom prst="rect">
              <a:avLst/>
            </a:prstGeom>
          </p:spPr>
          <p:txBody>
            <a:bodyPr wrap="square" lIns="0" tIns="45720" rIns="0" bIns="45720" anchor="t">
              <a:sp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Inability to drive cross functional workflows</a:t>
              </a:r>
            </a:p>
          </p:txBody>
        </p:sp>
        <p:pic>
          <p:nvPicPr>
            <p:cNvPr id="20" name="Graphic 19" descr="Checkbox Crossed with solid fill">
              <a:extLst>
                <a:ext uri="{FF2B5EF4-FFF2-40B4-BE49-F238E27FC236}">
                  <a16:creationId xmlns:a16="http://schemas.microsoft.com/office/drawing/2014/main" id="{DC9767C2-0712-5F56-2BAC-607304DC9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5254" y="2142118"/>
              <a:ext cx="775511" cy="700997"/>
            </a:xfrm>
            <a:prstGeom prst="rect">
              <a:avLst/>
            </a:prstGeom>
          </p:spPr>
        </p:pic>
        <p:pic>
          <p:nvPicPr>
            <p:cNvPr id="21" name="Graphic 20" descr="Checkbox Crossed with solid fill">
              <a:extLst>
                <a:ext uri="{FF2B5EF4-FFF2-40B4-BE49-F238E27FC236}">
                  <a16:creationId xmlns:a16="http://schemas.microsoft.com/office/drawing/2014/main" id="{6BBDE073-EB3F-BAB2-34D5-90651E99D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2437" y="2874944"/>
              <a:ext cx="775511" cy="700997"/>
            </a:xfrm>
            <a:prstGeom prst="rect">
              <a:avLst/>
            </a:prstGeom>
          </p:spPr>
        </p:pic>
        <p:pic>
          <p:nvPicPr>
            <p:cNvPr id="23" name="Graphic 22" descr="Checkbox Crossed with solid fill">
              <a:extLst>
                <a:ext uri="{FF2B5EF4-FFF2-40B4-BE49-F238E27FC236}">
                  <a16:creationId xmlns:a16="http://schemas.microsoft.com/office/drawing/2014/main" id="{7BA8E738-136C-3E9D-C1CB-A2472F4B9B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2437" y="4366776"/>
              <a:ext cx="775511" cy="700997"/>
            </a:xfrm>
            <a:prstGeom prst="rect">
              <a:avLst/>
            </a:prstGeom>
          </p:spPr>
        </p:pic>
        <p:pic>
          <p:nvPicPr>
            <p:cNvPr id="24" name="Graphic 23" descr="Checkbox Crossed with solid fill">
              <a:extLst>
                <a:ext uri="{FF2B5EF4-FFF2-40B4-BE49-F238E27FC236}">
                  <a16:creationId xmlns:a16="http://schemas.microsoft.com/office/drawing/2014/main" id="{ED63B059-E731-9D62-3257-FC51AF72F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2437" y="3597861"/>
              <a:ext cx="775511" cy="700997"/>
            </a:xfrm>
            <a:prstGeom prst="rect">
              <a:avLst/>
            </a:prstGeom>
          </p:spPr>
        </p:pic>
      </p:grpSp>
      <p:grpSp>
        <p:nvGrpSpPr>
          <p:cNvPr id="29" name="Group 28">
            <a:extLst>
              <a:ext uri="{FF2B5EF4-FFF2-40B4-BE49-F238E27FC236}">
                <a16:creationId xmlns:a16="http://schemas.microsoft.com/office/drawing/2014/main" id="{FB25AEC2-BBD3-C68D-72DA-8A38400695C6}"/>
              </a:ext>
            </a:extLst>
          </p:cNvPr>
          <p:cNvGrpSpPr/>
          <p:nvPr/>
        </p:nvGrpSpPr>
        <p:grpSpPr>
          <a:xfrm>
            <a:off x="1262316" y="1501635"/>
            <a:ext cx="3065488" cy="4609160"/>
            <a:chOff x="3924300" y="1707882"/>
            <a:chExt cx="3065488" cy="4609160"/>
          </a:xfrm>
        </p:grpSpPr>
        <p:pic>
          <p:nvPicPr>
            <p:cNvPr id="16" name="Picture 15">
              <a:extLst>
                <a:ext uri="{FF2B5EF4-FFF2-40B4-BE49-F238E27FC236}">
                  <a16:creationId xmlns:a16="http://schemas.microsoft.com/office/drawing/2014/main" id="{F1C0FC2A-FC5D-9C6C-6FE0-139E300F2EC9}"/>
                </a:ext>
              </a:extLst>
            </p:cNvPr>
            <p:cNvPicPr>
              <a:picLocks noChangeAspect="1"/>
            </p:cNvPicPr>
            <p:nvPr/>
          </p:nvPicPr>
          <p:blipFill>
            <a:blip r:embed="rId5"/>
            <a:stretch>
              <a:fillRect/>
            </a:stretch>
          </p:blipFill>
          <p:spPr>
            <a:xfrm>
              <a:off x="4019842" y="1707882"/>
              <a:ext cx="2861278" cy="1958533"/>
            </a:xfrm>
            <a:prstGeom prst="rect">
              <a:avLst/>
            </a:prstGeom>
          </p:spPr>
        </p:pic>
        <p:sp>
          <p:nvSpPr>
            <p:cNvPr id="25" name="TextBox 24">
              <a:extLst>
                <a:ext uri="{FF2B5EF4-FFF2-40B4-BE49-F238E27FC236}">
                  <a16:creationId xmlns:a16="http://schemas.microsoft.com/office/drawing/2014/main" id="{FD20F19F-7851-36B9-2A15-79F391E187D5}"/>
                </a:ext>
              </a:extLst>
            </p:cNvPr>
            <p:cNvSpPr txBox="1"/>
            <p:nvPr/>
          </p:nvSpPr>
          <p:spPr>
            <a:xfrm>
              <a:off x="4019842" y="3967340"/>
              <a:ext cx="286127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panose="020B0604020202020204" pitchFamily="34" charset="0"/>
                </a:rPr>
                <a:t>Morning Meeting</a:t>
              </a:r>
              <a:endParaRPr kumimoji="0" lang="en-US" sz="1600" b="0" i="0" u="none"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8C510129-3503-29B8-941E-7CD3A5A9784A}"/>
                </a:ext>
              </a:extLst>
            </p:cNvPr>
            <p:cNvSpPr txBox="1"/>
            <p:nvPr/>
          </p:nvSpPr>
          <p:spPr>
            <a:xfrm>
              <a:off x="3924300" y="4423703"/>
              <a:ext cx="3065488" cy="1893339"/>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Review status from prior shift</a:t>
              </a:r>
            </a:p>
            <a:p>
              <a:pPr marL="0" marR="0" lvl="0" indent="0" algn="ctr" defTabSz="914400" rtl="0" eaLnBrk="0" fontAlgn="base" latinLnBrk="0" hangingPunct="0">
                <a:lnSpc>
                  <a:spcPct val="150000"/>
                </a:lnSpc>
                <a:spcBef>
                  <a:spcPct val="0"/>
                </a:spcBef>
                <a:spcAft>
                  <a:spcPct val="0"/>
                </a:spcAft>
                <a:buClrTx/>
                <a:buSzTx/>
                <a:buFontTx/>
                <a:buNone/>
                <a:tabLst/>
                <a:defRPr/>
              </a:pPr>
              <a:r>
                <a:rPr lang="en-US" sz="1600">
                  <a:solidFill>
                    <a:srgbClr val="000000"/>
                  </a:solidFill>
                  <a:latin typeface="Arial"/>
                  <a:cs typeface="Arial"/>
                </a:rPr>
                <a:t>Manage high risk issues</a:t>
              </a:r>
            </a:p>
            <a:p>
              <a:pPr marL="0" marR="0" lvl="0" indent="0" algn="ctr" defTabSz="914400" rtl="0" eaLnBrk="0" fontAlgn="base" latinLnBrk="0" hangingPunct="0">
                <a:lnSpc>
                  <a:spcPct val="150000"/>
                </a:lnSpc>
                <a:spcBef>
                  <a:spcPct val="0"/>
                </a:spcBef>
                <a:spcAft>
                  <a:spcPct val="0"/>
                </a:spcAft>
                <a:buClrTx/>
                <a:buSzTx/>
                <a:buFontTx/>
                <a:buNone/>
                <a:tabLst/>
                <a:defRPr/>
              </a:pPr>
              <a:r>
                <a:rPr lang="en-US" sz="1600">
                  <a:solidFill>
                    <a:srgbClr val="000000"/>
                  </a:solidFill>
                  <a:latin typeface="Arial"/>
                  <a:cs typeface="Arial"/>
                </a:rPr>
                <a:t>Drive corrective actions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Focus resources where</a:t>
              </a:r>
              <a:r>
                <a:rPr lang="en-US" sz="1600">
                  <a:solidFill>
                    <a:srgbClr val="000000"/>
                  </a:solidFill>
                  <a:latin typeface="Arial"/>
                  <a:cs typeface="Arial"/>
                </a:rPr>
                <a:t> needed</a:t>
              </a:r>
              <a:endParaRPr kumimoji="0" lang="en-US" sz="16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175651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37B7-3C6C-A788-7140-BB58B14F8161}"/>
            </a:ext>
          </a:extLst>
        </p:cNvPr>
        <p:cNvGrpSpPr/>
        <p:nvPr/>
      </p:nvGrpSpPr>
      <p:grpSpPr>
        <a:xfrm>
          <a:off x="0" y="0"/>
          <a:ext cx="0" cy="0"/>
          <a:chOff x="0" y="0"/>
          <a:chExt cx="0" cy="0"/>
        </a:xfrm>
      </p:grpSpPr>
      <p:sp>
        <p:nvSpPr>
          <p:cNvPr id="20" name="Rounded Rectangle 8">
            <a:extLst>
              <a:ext uri="{FF2B5EF4-FFF2-40B4-BE49-F238E27FC236}">
                <a16:creationId xmlns:a16="http://schemas.microsoft.com/office/drawing/2014/main" id="{6B5FBBA3-7313-200A-06DA-1C7C1C3C49C7}"/>
              </a:ext>
            </a:extLst>
          </p:cNvPr>
          <p:cNvSpPr/>
          <p:nvPr/>
        </p:nvSpPr>
        <p:spPr>
          <a:xfrm>
            <a:off x="7356766" y="3797814"/>
            <a:ext cx="1839657" cy="1429014"/>
          </a:xfrm>
          <a:prstGeom prst="roundRect">
            <a:avLst>
              <a:gd name="adj" fmla="val 9004"/>
            </a:avLst>
          </a:prstGeom>
          <a:solidFill>
            <a:schemeClr val="accent2">
              <a:lumMod val="50000"/>
              <a:alpha val="54000"/>
            </a:schemeClr>
          </a:solidFill>
          <a:ln w="9525"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n-lt"/>
              <a:ea typeface="Roboto" panose="02000000000000000000" pitchFamily="2" charset="0"/>
            </a:endParaRPr>
          </a:p>
        </p:txBody>
      </p:sp>
      <p:sp>
        <p:nvSpPr>
          <p:cNvPr id="27" name="Rectangle 26">
            <a:extLst>
              <a:ext uri="{FF2B5EF4-FFF2-40B4-BE49-F238E27FC236}">
                <a16:creationId xmlns:a16="http://schemas.microsoft.com/office/drawing/2014/main" id="{AF2F7242-FD02-2581-72D3-90B65E6C0CB6}"/>
              </a:ext>
            </a:extLst>
          </p:cNvPr>
          <p:cNvSpPr/>
          <p:nvPr/>
        </p:nvSpPr>
        <p:spPr>
          <a:xfrm>
            <a:off x="7413082" y="4238368"/>
            <a:ext cx="1727025" cy="547907"/>
          </a:xfrm>
          <a:prstGeom prst="rect">
            <a:avLst/>
          </a:prstGeom>
        </p:spPr>
        <p:txBody>
          <a:bodyPr wrap="square">
            <a:spAutoFit/>
          </a:bodyPr>
          <a:lstStyle/>
          <a:p>
            <a:pPr algn="ctr" defTabSz="609585">
              <a:lnSpc>
                <a:spcPct val="110000"/>
              </a:lnSpc>
            </a:pPr>
            <a:r>
              <a:rPr lang="en-US" sz="1400" b="1">
                <a:solidFill>
                  <a:schemeClr val="bg1"/>
                </a:solidFill>
                <a:latin typeface="+mn-lt"/>
                <a:ea typeface="Roboto" panose="02000000000000000000" pitchFamily="2" charset="0"/>
              </a:rPr>
              <a:t>Control System Effectiveness</a:t>
            </a:r>
          </a:p>
        </p:txBody>
      </p:sp>
      <p:sp>
        <p:nvSpPr>
          <p:cNvPr id="19" name="Rounded Rectangle 4">
            <a:extLst>
              <a:ext uri="{FF2B5EF4-FFF2-40B4-BE49-F238E27FC236}">
                <a16:creationId xmlns:a16="http://schemas.microsoft.com/office/drawing/2014/main" id="{18F1D7F4-91E4-2659-85AF-173D5F61608F}"/>
              </a:ext>
            </a:extLst>
          </p:cNvPr>
          <p:cNvSpPr/>
          <p:nvPr/>
        </p:nvSpPr>
        <p:spPr>
          <a:xfrm>
            <a:off x="6389828" y="2195629"/>
            <a:ext cx="1839657" cy="1429014"/>
          </a:xfrm>
          <a:prstGeom prst="roundRect">
            <a:avLst>
              <a:gd name="adj" fmla="val 9004"/>
            </a:avLst>
          </a:prstGeom>
          <a:solidFill>
            <a:schemeClr val="accent1"/>
          </a:solidFill>
          <a:ln w="9525"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n-lt"/>
              <a:ea typeface="Roboto" panose="02000000000000000000" pitchFamily="2" charset="0"/>
            </a:endParaRPr>
          </a:p>
        </p:txBody>
      </p:sp>
      <p:sp>
        <p:nvSpPr>
          <p:cNvPr id="32" name="Rectangle 31">
            <a:extLst>
              <a:ext uri="{FF2B5EF4-FFF2-40B4-BE49-F238E27FC236}">
                <a16:creationId xmlns:a16="http://schemas.microsoft.com/office/drawing/2014/main" id="{6D83531A-587F-4FF7-CB61-A491A1F7A8A4}"/>
              </a:ext>
            </a:extLst>
          </p:cNvPr>
          <p:cNvSpPr/>
          <p:nvPr/>
        </p:nvSpPr>
        <p:spPr>
          <a:xfrm>
            <a:off x="6513034" y="2517689"/>
            <a:ext cx="1593244" cy="784895"/>
          </a:xfrm>
          <a:prstGeom prst="rect">
            <a:avLst/>
          </a:prstGeom>
        </p:spPr>
        <p:txBody>
          <a:bodyPr wrap="square">
            <a:spAutoFit/>
          </a:bodyPr>
          <a:lstStyle/>
          <a:p>
            <a:pPr algn="ctr" defTabSz="609585">
              <a:lnSpc>
                <a:spcPct val="110000"/>
              </a:lnSpc>
            </a:pPr>
            <a:r>
              <a:rPr lang="en-US" sz="1400" b="1">
                <a:solidFill>
                  <a:srgbClr val="FFFFFF"/>
                </a:solidFill>
                <a:latin typeface="+mn-lt"/>
                <a:ea typeface="Roboto" panose="02000000000000000000" pitchFamily="2" charset="0"/>
              </a:rPr>
              <a:t>Asset Performance Management</a:t>
            </a:r>
          </a:p>
        </p:txBody>
      </p:sp>
      <p:sp>
        <p:nvSpPr>
          <p:cNvPr id="23" name="Rounded Rectangle 12">
            <a:extLst>
              <a:ext uri="{FF2B5EF4-FFF2-40B4-BE49-F238E27FC236}">
                <a16:creationId xmlns:a16="http://schemas.microsoft.com/office/drawing/2014/main" id="{14EF6BE7-DF7E-9A2C-23D9-8CBC6B87CF92}"/>
              </a:ext>
            </a:extLst>
          </p:cNvPr>
          <p:cNvSpPr/>
          <p:nvPr/>
        </p:nvSpPr>
        <p:spPr>
          <a:xfrm>
            <a:off x="10163186" y="2205464"/>
            <a:ext cx="1839657" cy="1429014"/>
          </a:xfrm>
          <a:prstGeom prst="roundRect">
            <a:avLst>
              <a:gd name="adj" fmla="val 9004"/>
            </a:avLst>
          </a:prstGeom>
          <a:solidFill>
            <a:schemeClr val="accent3"/>
          </a:solidFill>
          <a:ln w="9525"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n-lt"/>
              <a:ea typeface="Roboto" panose="02000000000000000000" pitchFamily="2" charset="0"/>
            </a:endParaRPr>
          </a:p>
        </p:txBody>
      </p:sp>
      <p:sp>
        <p:nvSpPr>
          <p:cNvPr id="38" name="Rectangle 37">
            <a:extLst>
              <a:ext uri="{FF2B5EF4-FFF2-40B4-BE49-F238E27FC236}">
                <a16:creationId xmlns:a16="http://schemas.microsoft.com/office/drawing/2014/main" id="{8CBB165B-6628-B1A7-EF11-DE9E68EAD0FC}"/>
              </a:ext>
            </a:extLst>
          </p:cNvPr>
          <p:cNvSpPr/>
          <p:nvPr/>
        </p:nvSpPr>
        <p:spPr>
          <a:xfrm>
            <a:off x="10279669" y="2527524"/>
            <a:ext cx="1606691" cy="784895"/>
          </a:xfrm>
          <a:prstGeom prst="rect">
            <a:avLst/>
          </a:prstGeom>
        </p:spPr>
        <p:txBody>
          <a:bodyPr wrap="square" lIns="91440" tIns="45720" rIns="91440" bIns="45720" anchor="t">
            <a:spAutoFit/>
          </a:bodyPr>
          <a:lstStyle/>
          <a:p>
            <a:pPr algn="ctr" defTabSz="609585">
              <a:lnSpc>
                <a:spcPct val="110000"/>
              </a:lnSpc>
            </a:pPr>
            <a:r>
              <a:rPr lang="en-US" sz="1400" b="1">
                <a:solidFill>
                  <a:srgbClr val="FFFFFF"/>
                </a:solidFill>
                <a:latin typeface="+mn-lt"/>
                <a:ea typeface="Roboto"/>
              </a:rPr>
              <a:t>Procedure Lifecycle Management</a:t>
            </a:r>
            <a:endParaRPr lang="en-US" sz="1400" b="1"/>
          </a:p>
        </p:txBody>
      </p:sp>
      <p:sp>
        <p:nvSpPr>
          <p:cNvPr id="22" name="Rounded Rectangle 11">
            <a:extLst>
              <a:ext uri="{FF2B5EF4-FFF2-40B4-BE49-F238E27FC236}">
                <a16:creationId xmlns:a16="http://schemas.microsoft.com/office/drawing/2014/main" id="{6FF17C18-3796-F16D-856C-46831EA661AD}"/>
              </a:ext>
            </a:extLst>
          </p:cNvPr>
          <p:cNvSpPr/>
          <p:nvPr/>
        </p:nvSpPr>
        <p:spPr>
          <a:xfrm>
            <a:off x="5463355" y="3796764"/>
            <a:ext cx="1839657" cy="1429014"/>
          </a:xfrm>
          <a:prstGeom prst="roundRect">
            <a:avLst>
              <a:gd name="adj" fmla="val 9004"/>
            </a:avLst>
          </a:prstGeom>
          <a:solidFill>
            <a:schemeClr val="accent4"/>
          </a:solidFill>
          <a:ln w="9525"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n-lt"/>
              <a:ea typeface="Roboto" panose="02000000000000000000" pitchFamily="2" charset="0"/>
            </a:endParaRPr>
          </a:p>
        </p:txBody>
      </p:sp>
      <p:sp>
        <p:nvSpPr>
          <p:cNvPr id="39" name="Rectangle 38">
            <a:extLst>
              <a:ext uri="{FF2B5EF4-FFF2-40B4-BE49-F238E27FC236}">
                <a16:creationId xmlns:a16="http://schemas.microsoft.com/office/drawing/2014/main" id="{4FDF16BE-75E0-FDB6-3FE1-6571A157E0D8}"/>
              </a:ext>
            </a:extLst>
          </p:cNvPr>
          <p:cNvSpPr/>
          <p:nvPr/>
        </p:nvSpPr>
        <p:spPr>
          <a:xfrm>
            <a:off x="5595346" y="4237318"/>
            <a:ext cx="1575675" cy="547907"/>
          </a:xfrm>
          <a:prstGeom prst="rect">
            <a:avLst/>
          </a:prstGeom>
        </p:spPr>
        <p:txBody>
          <a:bodyPr wrap="square" lIns="91440" tIns="45720" rIns="91440" bIns="45720" anchor="t">
            <a:spAutoFit/>
          </a:bodyPr>
          <a:lstStyle/>
          <a:p>
            <a:pPr algn="ctr" defTabSz="609585">
              <a:lnSpc>
                <a:spcPct val="110000"/>
              </a:lnSpc>
            </a:pPr>
            <a:r>
              <a:rPr lang="en-US" sz="1400" b="1">
                <a:solidFill>
                  <a:schemeClr val="bg1"/>
                </a:solidFill>
                <a:latin typeface="+mn-lt"/>
                <a:ea typeface="Roboto"/>
              </a:rPr>
              <a:t>Operations Management</a:t>
            </a:r>
            <a:endParaRPr lang="en-US" sz="1400" b="1">
              <a:solidFill>
                <a:schemeClr val="bg1"/>
              </a:solidFill>
              <a:latin typeface="+mn-lt"/>
              <a:ea typeface="Roboto" panose="02000000000000000000" pitchFamily="2" charset="0"/>
              <a:cs typeface="Arial"/>
            </a:endParaRPr>
          </a:p>
        </p:txBody>
      </p:sp>
      <p:sp>
        <p:nvSpPr>
          <p:cNvPr id="21" name="Rounded Rectangle 10">
            <a:extLst>
              <a:ext uri="{FF2B5EF4-FFF2-40B4-BE49-F238E27FC236}">
                <a16:creationId xmlns:a16="http://schemas.microsoft.com/office/drawing/2014/main" id="{00FF52E7-856F-C0BD-B93D-22A38DFE75A8}"/>
              </a:ext>
            </a:extLst>
          </p:cNvPr>
          <p:cNvSpPr/>
          <p:nvPr/>
        </p:nvSpPr>
        <p:spPr>
          <a:xfrm>
            <a:off x="8275564" y="2205464"/>
            <a:ext cx="1839657" cy="1429014"/>
          </a:xfrm>
          <a:prstGeom prst="roundRect">
            <a:avLst>
              <a:gd name="adj" fmla="val 9004"/>
            </a:avLst>
          </a:prstGeom>
          <a:solidFill>
            <a:schemeClr val="accent5"/>
          </a:solidFill>
          <a:ln w="9525"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n-lt"/>
              <a:ea typeface="Roboto" panose="02000000000000000000" pitchFamily="2" charset="0"/>
            </a:endParaRPr>
          </a:p>
        </p:txBody>
      </p:sp>
      <p:sp>
        <p:nvSpPr>
          <p:cNvPr id="40" name="Rectangle 39">
            <a:extLst>
              <a:ext uri="{FF2B5EF4-FFF2-40B4-BE49-F238E27FC236}">
                <a16:creationId xmlns:a16="http://schemas.microsoft.com/office/drawing/2014/main" id="{17E1BA72-857C-7A20-00E1-10520410B27F}"/>
              </a:ext>
            </a:extLst>
          </p:cNvPr>
          <p:cNvSpPr/>
          <p:nvPr/>
        </p:nvSpPr>
        <p:spPr>
          <a:xfrm>
            <a:off x="8391334" y="2693011"/>
            <a:ext cx="1599704" cy="547907"/>
          </a:xfrm>
          <a:prstGeom prst="rect">
            <a:avLst/>
          </a:prstGeom>
        </p:spPr>
        <p:txBody>
          <a:bodyPr wrap="square">
            <a:spAutoFit/>
          </a:bodyPr>
          <a:lstStyle/>
          <a:p>
            <a:pPr algn="ctr" defTabSz="609585">
              <a:lnSpc>
                <a:spcPct val="110000"/>
              </a:lnSpc>
            </a:pPr>
            <a:r>
              <a:rPr lang="en-US" sz="1400" b="1">
                <a:solidFill>
                  <a:schemeClr val="bg1"/>
                </a:solidFill>
                <a:latin typeface="+mn-lt"/>
                <a:ea typeface="Roboto" panose="02000000000000000000" pitchFamily="2" charset="0"/>
              </a:rPr>
              <a:t>Enterprise Asset Management</a:t>
            </a:r>
          </a:p>
        </p:txBody>
      </p:sp>
      <p:sp>
        <p:nvSpPr>
          <p:cNvPr id="25" name="Rounded Rectangle 13">
            <a:extLst>
              <a:ext uri="{FF2B5EF4-FFF2-40B4-BE49-F238E27FC236}">
                <a16:creationId xmlns:a16="http://schemas.microsoft.com/office/drawing/2014/main" id="{8101EB43-04BB-2008-1ED9-6E22E30BB640}"/>
              </a:ext>
            </a:extLst>
          </p:cNvPr>
          <p:cNvSpPr/>
          <p:nvPr/>
        </p:nvSpPr>
        <p:spPr>
          <a:xfrm>
            <a:off x="4502317" y="2195629"/>
            <a:ext cx="1839657" cy="1429014"/>
          </a:xfrm>
          <a:prstGeom prst="roundRect">
            <a:avLst>
              <a:gd name="adj" fmla="val 9004"/>
            </a:avLst>
          </a:prstGeom>
          <a:solidFill>
            <a:srgbClr val="43A8A5"/>
          </a:solidFill>
          <a:ln w="9525"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n-lt"/>
              <a:ea typeface="Roboto" panose="02000000000000000000" pitchFamily="2" charset="0"/>
            </a:endParaRPr>
          </a:p>
        </p:txBody>
      </p:sp>
      <p:sp>
        <p:nvSpPr>
          <p:cNvPr id="41" name="Rectangle 40">
            <a:extLst>
              <a:ext uri="{FF2B5EF4-FFF2-40B4-BE49-F238E27FC236}">
                <a16:creationId xmlns:a16="http://schemas.microsoft.com/office/drawing/2014/main" id="{341C6333-A3DE-A12A-22BE-066273855ADC}"/>
              </a:ext>
            </a:extLst>
          </p:cNvPr>
          <p:cNvSpPr/>
          <p:nvPr/>
        </p:nvSpPr>
        <p:spPr>
          <a:xfrm>
            <a:off x="4618800" y="2517689"/>
            <a:ext cx="1606691" cy="784895"/>
          </a:xfrm>
          <a:prstGeom prst="rect">
            <a:avLst/>
          </a:prstGeom>
        </p:spPr>
        <p:txBody>
          <a:bodyPr wrap="square">
            <a:spAutoFit/>
          </a:bodyPr>
          <a:lstStyle/>
          <a:p>
            <a:pPr algn="ctr" defTabSz="609585">
              <a:lnSpc>
                <a:spcPct val="110000"/>
              </a:lnSpc>
            </a:pPr>
            <a:r>
              <a:rPr lang="en-US" sz="1400" b="1">
                <a:solidFill>
                  <a:srgbClr val="FFFFFF"/>
                </a:solidFill>
                <a:latin typeface="+mn-lt"/>
                <a:ea typeface="Roboto" panose="02000000000000000000" pitchFamily="2" charset="0"/>
              </a:rPr>
              <a:t>Asset Lifecycle Information Management</a:t>
            </a:r>
          </a:p>
        </p:txBody>
      </p:sp>
      <p:sp>
        <p:nvSpPr>
          <p:cNvPr id="9" name="Rounded Rectangle 4">
            <a:extLst>
              <a:ext uri="{FF2B5EF4-FFF2-40B4-BE49-F238E27FC236}">
                <a16:creationId xmlns:a16="http://schemas.microsoft.com/office/drawing/2014/main" id="{81CBC8BC-BFB4-6176-BFDC-19C053CD635F}"/>
              </a:ext>
            </a:extLst>
          </p:cNvPr>
          <p:cNvSpPr/>
          <p:nvPr/>
        </p:nvSpPr>
        <p:spPr>
          <a:xfrm>
            <a:off x="9244388" y="3797814"/>
            <a:ext cx="1839657" cy="1429014"/>
          </a:xfrm>
          <a:prstGeom prst="roundRect">
            <a:avLst>
              <a:gd name="adj" fmla="val 9004"/>
            </a:avLst>
          </a:prstGeom>
          <a:solidFill>
            <a:schemeClr val="accent6"/>
          </a:solidFill>
          <a:ln w="9525"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n-lt"/>
              <a:ea typeface="Roboto" panose="02000000000000000000" pitchFamily="2" charset="0"/>
            </a:endParaRPr>
          </a:p>
        </p:txBody>
      </p:sp>
      <p:sp>
        <p:nvSpPr>
          <p:cNvPr id="11" name="Rectangle 10">
            <a:extLst>
              <a:ext uri="{FF2B5EF4-FFF2-40B4-BE49-F238E27FC236}">
                <a16:creationId xmlns:a16="http://schemas.microsoft.com/office/drawing/2014/main" id="{9ECEE26D-DEF4-45F2-F79F-B6F38009F90C}"/>
              </a:ext>
            </a:extLst>
          </p:cNvPr>
          <p:cNvSpPr/>
          <p:nvPr/>
        </p:nvSpPr>
        <p:spPr>
          <a:xfrm>
            <a:off x="9367594" y="4238368"/>
            <a:ext cx="1593244" cy="784895"/>
          </a:xfrm>
          <a:prstGeom prst="rect">
            <a:avLst/>
          </a:prstGeom>
        </p:spPr>
        <p:txBody>
          <a:bodyPr wrap="square">
            <a:spAutoFit/>
          </a:bodyPr>
          <a:lstStyle/>
          <a:p>
            <a:pPr algn="ctr" defTabSz="609585">
              <a:lnSpc>
                <a:spcPct val="110000"/>
              </a:lnSpc>
            </a:pPr>
            <a:r>
              <a:rPr lang="en-US" sz="1400">
                <a:solidFill>
                  <a:schemeClr val="bg1"/>
                </a:solidFill>
                <a:ea typeface="Roboto" panose="02000000000000000000" pitchFamily="2" charset="0"/>
              </a:rPr>
              <a:t>Control System Configuration Management </a:t>
            </a:r>
            <a:endParaRPr lang="en-US" sz="1400" b="1">
              <a:solidFill>
                <a:srgbClr val="FFFFFF"/>
              </a:solidFill>
              <a:latin typeface="+mn-lt"/>
              <a:ea typeface="Roboto" panose="02000000000000000000" pitchFamily="2" charset="0"/>
            </a:endParaRPr>
          </a:p>
        </p:txBody>
      </p:sp>
      <p:pic>
        <p:nvPicPr>
          <p:cNvPr id="2" name="Picture 1">
            <a:extLst>
              <a:ext uri="{FF2B5EF4-FFF2-40B4-BE49-F238E27FC236}">
                <a16:creationId xmlns:a16="http://schemas.microsoft.com/office/drawing/2014/main" id="{C2649FA1-1073-1CE7-D54D-5845CBBEC116}"/>
              </a:ext>
            </a:extLst>
          </p:cNvPr>
          <p:cNvPicPr>
            <a:picLocks noChangeAspect="1"/>
          </p:cNvPicPr>
          <p:nvPr/>
        </p:nvPicPr>
        <p:blipFill>
          <a:blip r:embed="rId3"/>
          <a:stretch>
            <a:fillRect/>
          </a:stretch>
        </p:blipFill>
        <p:spPr>
          <a:xfrm>
            <a:off x="89265" y="2206362"/>
            <a:ext cx="4223394" cy="2890896"/>
          </a:xfrm>
          <a:prstGeom prst="rect">
            <a:avLst/>
          </a:prstGeom>
        </p:spPr>
      </p:pic>
      <p:sp>
        <p:nvSpPr>
          <p:cNvPr id="5" name="Title 4">
            <a:extLst>
              <a:ext uri="{FF2B5EF4-FFF2-40B4-BE49-F238E27FC236}">
                <a16:creationId xmlns:a16="http://schemas.microsoft.com/office/drawing/2014/main" id="{9D93A019-D7C2-4FD5-41E9-01F5B938F0EB}"/>
              </a:ext>
            </a:extLst>
          </p:cNvPr>
          <p:cNvSpPr>
            <a:spLocks noGrp="1"/>
          </p:cNvSpPr>
          <p:nvPr>
            <p:ph type="title"/>
          </p:nvPr>
        </p:nvSpPr>
        <p:spPr/>
        <p:txBody>
          <a:bodyPr/>
          <a:lstStyle/>
          <a:p>
            <a:r>
              <a:rPr lang="en-US"/>
              <a:t>Operations and Maintenance Solutions</a:t>
            </a:r>
          </a:p>
        </p:txBody>
      </p:sp>
    </p:spTree>
    <p:extLst>
      <p:ext uri="{BB962C8B-B14F-4D97-AF65-F5344CB8AC3E}">
        <p14:creationId xmlns:p14="http://schemas.microsoft.com/office/powerpoint/2010/main" val="3880497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ashboard video">
            <a:hlinkClick r:id="" action="ppaction://media"/>
            <a:extLst>
              <a:ext uri="{FF2B5EF4-FFF2-40B4-BE49-F238E27FC236}">
                <a16:creationId xmlns:a16="http://schemas.microsoft.com/office/drawing/2014/main" id="{84B34B9D-6237-8FE6-4D1B-67E01F90DEFC}"/>
              </a:ext>
            </a:extLst>
          </p:cNvPr>
          <p:cNvPicPr>
            <a:picLocks noGrp="1" noChangeAspect="1"/>
          </p:cNvPicPr>
          <p:nvPr>
            <p:ph sz="quarter" idx="21"/>
            <a:videoFile r:link="rId2"/>
            <p:extLst>
              <p:ext uri="{DAA4B4D4-6D71-4841-9C94-3DE7FCFB9230}">
                <p14:media xmlns:p14="http://schemas.microsoft.com/office/powerpoint/2010/main" r:embed="rId1"/>
              </p:ext>
            </p:extLst>
          </p:nvPr>
        </p:nvPicPr>
        <p:blipFill>
          <a:blip r:embed="rId5"/>
          <a:stretch>
            <a:fillRect/>
          </a:stretch>
        </p:blipFill>
        <p:spPr>
          <a:xfrm>
            <a:off x="-9840" y="0"/>
            <a:ext cx="12201840" cy="5796366"/>
          </a:xfrm>
        </p:spPr>
      </p:pic>
    </p:spTree>
    <p:extLst>
      <p:ext uri="{BB962C8B-B14F-4D97-AF65-F5344CB8AC3E}">
        <p14:creationId xmlns:p14="http://schemas.microsoft.com/office/powerpoint/2010/main" val="215850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7879">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D512E0-456E-945F-AA06-CB2C0A179B1D}"/>
              </a:ext>
            </a:extLst>
          </p:cNvPr>
          <p:cNvSpPr>
            <a:spLocks noGrp="1"/>
          </p:cNvSpPr>
          <p:nvPr>
            <p:ph type="body" sz="quarter" idx="20"/>
          </p:nvPr>
        </p:nvSpPr>
        <p:spPr/>
        <p:txBody>
          <a:bodyPr/>
          <a:lstStyle/>
          <a:p>
            <a:endParaRPr lang="en-US"/>
          </a:p>
        </p:txBody>
      </p:sp>
      <p:sp>
        <p:nvSpPr>
          <p:cNvPr id="4" name="Title 3">
            <a:extLst>
              <a:ext uri="{FF2B5EF4-FFF2-40B4-BE49-F238E27FC236}">
                <a16:creationId xmlns:a16="http://schemas.microsoft.com/office/drawing/2014/main" id="{006802A5-1BD8-B232-EADD-3DF1B3A495DD}"/>
              </a:ext>
            </a:extLst>
          </p:cNvPr>
          <p:cNvSpPr>
            <a:spLocks noGrp="1"/>
          </p:cNvSpPr>
          <p:nvPr>
            <p:ph type="title"/>
          </p:nvPr>
        </p:nvSpPr>
        <p:spPr/>
        <p:txBody>
          <a:bodyPr/>
          <a:lstStyle/>
          <a:p>
            <a:endParaRPr lang="en-US"/>
          </a:p>
        </p:txBody>
      </p:sp>
      <p:pic>
        <p:nvPicPr>
          <p:cNvPr id="2" name="3d to advisory3">
            <a:hlinkClick r:id="" action="ppaction://media"/>
            <a:extLst>
              <a:ext uri="{FF2B5EF4-FFF2-40B4-BE49-F238E27FC236}">
                <a16:creationId xmlns:a16="http://schemas.microsoft.com/office/drawing/2014/main" id="{8DFEDBD7-AE85-02E1-D792-7E70468634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4740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C7C28A2-5235-1DBA-AB68-A49DBA8713D4}"/>
              </a:ext>
            </a:extLst>
          </p:cNvPr>
          <p:cNvSpPr>
            <a:spLocks noGrp="1"/>
          </p:cNvSpPr>
          <p:nvPr>
            <p:ph type="pic" sz="quarter" idx="32"/>
          </p:nvPr>
        </p:nvSpPr>
        <p:spPr/>
        <p:txBody>
          <a:bodyPr/>
          <a:lstStyle/>
          <a:p>
            <a:endParaRPr lang="en-US"/>
          </a:p>
        </p:txBody>
      </p:sp>
      <p:pic>
        <p:nvPicPr>
          <p:cNvPr id="9" name="Advisory to scroll down">
            <a:hlinkClick r:id="" action="ppaction://media"/>
            <a:extLst>
              <a:ext uri="{FF2B5EF4-FFF2-40B4-BE49-F238E27FC236}">
                <a16:creationId xmlns:a16="http://schemas.microsoft.com/office/drawing/2014/main" id="{8A4488BD-AAF2-A49A-BBD1-9264A8238B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365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0&quot;/&gt;&lt;/object&gt;&lt;object type=&quot;3&quot; unique_id=&quot;10004&quot;&gt;&lt;property id=&quot;20148&quot; value=&quot;5&quot;/&gt;&lt;property id=&quot;20300&quot; value=&quot;Slide 2&quot;/&gt;&lt;property id=&quot;20307&quot; value=&quot;261&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quot;/&gt;&lt;property id=&quot;20307&quot; value=&quot;299&quot;/&gt;&lt;/object&gt;&lt;object type=&quot;3&quot; unique_id=&quot;10007&quot;&gt;&lt;property id=&quot;20148&quot; value=&quot;5&quot;/&gt;&lt;property id=&quot;20300&quot; value=&quot;Slide 5&quot;/&gt;&lt;property id=&quot;20307&quot; value=&quot;269&quot;/&gt;&lt;/object&gt;&lt;object type=&quot;3&quot; unique_id=&quot;10008&quot;&gt;&lt;property id=&quot;20148&quot; value=&quot;5&quot;/&gt;&lt;property id=&quot;20300&quot; value=&quot;Slide 6&quot;/&gt;&lt;property id=&quot;20307&quot; value=&quot;300&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 - &amp;quot;Agenda Slide Title&amp;quot;&quot;/&gt;&lt;property id=&quot;20307&quot; value=&quot;268&quot;/&gt;&lt;/object&gt;&lt;object type=&quot;3&quot; unique_id=&quot;10012&quot;&gt;&lt;property id=&quot;20148&quot; value=&quot;5&quot;/&gt;&lt;property id=&quot;20300&quot; value=&quot;Slide 10 - &amp;quot;Agenda Slide Title&amp;quot;&quot;/&gt;&lt;property id=&quot;20307&quot; value=&quot;274&quot;/&gt;&lt;/object&gt;&lt;object type=&quot;3&quot; unique_id=&quot;10013&quot;&gt;&lt;property id=&quot;20148&quot; value=&quot;5&quot;/&gt;&lt;property id=&quot;20300&quot; value=&quot;Slide 11 - &amp;quot;Slide Title, Bold, 24 pt.&amp;quot;&quot;/&gt;&lt;property id=&quot;20307&quot; value=&quot;272&quot;/&gt;&lt;/object&gt;&lt;object type=&quot;3&quot; unique_id=&quot;10014&quot;&gt;&lt;property id=&quot;20148&quot; value=&quot;5&quot;/&gt;&lt;property id=&quot;20300&quot; value=&quot;Slide 12 - &amp;quot;Slide Title, Bold, 24 pt. &amp;quot;&quot;/&gt;&lt;property id=&quot;20307&quot; value=&quot;273&quot;/&gt;&lt;/object&gt;&lt;object type=&quot;3&quot; unique_id=&quot;10015&quot;&gt;&lt;property id=&quot;20148&quot; value=&quot;5&quot;/&gt;&lt;property id=&quot;20300&quot; value=&quot;Slide 13 - &amp;quot;Slide Title, Bold, 24 pt. &amp;quot;&quot;/&gt;&lt;property id=&quot;20307&quot; value=&quot;275&quot;/&gt;&lt;/object&gt;&lt;object type=&quot;3&quot; unique_id=&quot;10016&quot;&gt;&lt;property id=&quot;20148&quot; value=&quot;5&quot;/&gt;&lt;property id=&quot;20300&quot; value=&quot;Slide 14 - &amp;quot;Slide Title, Bold, 24 pt.&amp;quot;&quot;/&gt;&lt;property id=&quot;20307&quot; value=&quot;277&quot;/&gt;&lt;/object&gt;&lt;object type=&quot;3&quot; unique_id=&quot;10017&quot;&gt;&lt;property id=&quot;20148&quot; value=&quot;5&quot;/&gt;&lt;property id=&quot;20300&quot; value=&quot;Slide 15 - &amp;quot;Slide Title, Bold, 24 pt.&amp;quot;&quot;/&gt;&lt;property id=&quot;20307&quot; value=&quot;278&quot;/&gt;&lt;/object&gt;&lt;object type=&quot;3&quot; unique_id=&quot;10018&quot;&gt;&lt;property id=&quot;20148&quot; value=&quot;5&quot;/&gt;&lt;property id=&quot;20300&quot; value=&quot;Slide 16 - &amp;quot;Slide Title, Bold, 24 pt.&amp;quot;&quot;/&gt;&lt;property id=&quot;20307&quot; value=&quot;279&quot;/&gt;&lt;/object&gt;&lt;object type=&quot;3&quot; unique_id=&quot;10019&quot;&gt;&lt;property id=&quot;20148&quot; value=&quot;5&quot;/&gt;&lt;property id=&quot;20300&quot; value=&quot;Slide 17 - &amp;quot;Slide Title, Bold, 24 pt.&amp;quot;&quot;/&gt;&lt;property id=&quot;20307&quot; value=&quot;280&quot;/&gt;&lt;/object&gt;&lt;object type=&quot;3&quot; unique_id=&quot;10020&quot;&gt;&lt;property id=&quot;20148&quot; value=&quot;5&quot;/&gt;&lt;property id=&quot;20300&quot; value=&quot;Slide 18 - &amp;quot;Slide Title, Bold, 24 pt.&amp;quot;&quot;/&gt;&lt;property id=&quot;20307&quot; value=&quot;281&quot;/&gt;&lt;/object&gt;&lt;object type=&quot;3&quot; unique_id=&quot;10021&quot;&gt;&lt;property id=&quot;20148&quot; value=&quot;5&quot;/&gt;&lt;property id=&quot;20300&quot; value=&quot;Slide 19 - &amp;quot;Slide Title, Bold, 24 pt.&amp;quot;&quot;/&gt;&lt;property id=&quot;20307&quot; value=&quot;282&quot;/&gt;&lt;/object&gt;&lt;object type=&quot;3&quot; unique_id=&quot;10022&quot;&gt;&lt;property id=&quot;20148&quot; value=&quot;5&quot;/&gt;&lt;property id=&quot;20300&quot; value=&quot;Slide 20 - &amp;quot;Slide Title, Bold, 24 pt.&amp;quot;&quot;/&gt;&lt;property id=&quot;20307&quot; value=&quot;283&quot;/&gt;&lt;/object&gt;&lt;object type=&quot;3&quot; unique_id=&quot;10023&quot;&gt;&lt;property id=&quot;20148&quot; value=&quot;5&quot;/&gt;&lt;property id=&quot;20300&quot; value=&quot;Slide 21 - &amp;quot;Slide Title, Bold, 24 pt.&amp;quot;&quot;/&gt;&lt;property id=&quot;20307&quot; value=&quot;284&quot;/&gt;&lt;/object&gt;&lt;object type=&quot;3&quot; unique_id=&quot;10024&quot;&gt;&lt;property id=&quot;20148&quot; value=&quot;5&quot;/&gt;&lt;property id=&quot;20300&quot; value=&quot;Slide 22 - &amp;quot;Slide Title, Bold, 24 pt.&amp;quot;&quot;/&gt;&lt;property id=&quot;20307&quot; value=&quot;285&quot;/&gt;&lt;/object&gt;&lt;object type=&quot;3&quot; unique_id=&quot;10025&quot;&gt;&lt;property id=&quot;20148&quot; value=&quot;5&quot;/&gt;&lt;property id=&quot;20300&quot; value=&quot;Slide 23 - &amp;quot;Slide Title, Bold, 24 pt.&amp;quot;&quot;/&gt;&lt;property id=&quot;20307&quot; value=&quot;287&quot;/&gt;&lt;/object&gt;&lt;object type=&quot;3&quot; unique_id=&quot;10026&quot;&gt;&lt;property id=&quot;20148&quot; value=&quot;5&quot;/&gt;&lt;property id=&quot;20300&quot; value=&quot;Slide 24 - &amp;quot;Slide Title, Bold, 24 pt.&amp;quot;&quot;/&gt;&lt;property id=&quot;20307&quot; value=&quot;292&quot;/&gt;&lt;/object&gt;&lt;object type=&quot;3&quot; unique_id=&quot;10027&quot;&gt;&lt;property id=&quot;20148&quot; value=&quot;5&quot;/&gt;&lt;property id=&quot;20300&quot; value=&quot;Slide 25 - &amp;quot;Slide Title, Bold, 24 pt.&amp;quot;&quot;/&gt;&lt;property id=&quot;20307&quot; value=&quot;298&quot;/&gt;&lt;/object&gt;&lt;object type=&quot;3&quot; unique_id=&quot;10028&quot;&gt;&lt;property id=&quot;20148&quot; value=&quot;5&quot;/&gt;&lt;property id=&quot;20300&quot; value=&quot;Slide 26 - &amp;quot;Slide Title, Bold, 24 pt.&amp;quot;&quot;/&gt;&lt;property id=&quot;20307&quot; value=&quot;296&quot;/&gt;&lt;/object&gt;&lt;object type=&quot;3&quot; unique_id=&quot;10029&quot;&gt;&lt;property id=&quot;20148&quot; value=&quot;5&quot;/&gt;&lt;property id=&quot;20300&quot; value=&quot;Slide 27 - &amp;quot;Slide Title, Bold, 24 pt.&amp;quot;&quot;/&gt;&lt;property id=&quot;20307&quot; value=&quot;293&quot;/&gt;&lt;/object&gt;&lt;object type=&quot;3&quot; unique_id=&quot;10030&quot;&gt;&lt;property id=&quot;20148&quot; value=&quot;5&quot;/&gt;&lt;property id=&quot;20300&quot; value=&quot;Slide 28&quot;/&gt;&lt;property id=&quot;20307&quot; value=&quot;294&quot;/&gt;&lt;/object&gt;&lt;object type=&quot;3&quot; unique_id=&quot;10031&quot;&gt;&lt;property id=&quot;20148&quot; value=&quot;5&quot;/&gt;&lt;property id=&quot;20300&quot; value=&quot;Slide 29&quot;/&gt;&lt;property id=&quot;20307&quot; value=&quot;289&quot;/&gt;&lt;/object&gt;&lt;object type=&quot;3&quot; unique_id=&quot;10032&quot;&gt;&lt;property id=&quot;20148&quot; value=&quot;5&quot;/&gt;&lt;property id=&quot;20300&quot; value=&quot;Slide 30&quot;/&gt;&lt;property id=&quot;20307&quot; value=&quot;290&quot;/&gt;&lt;/object&gt;&lt;object type=&quot;3&quot; unique_id=&quot;10033&quot;&gt;&lt;property id=&quot;20148&quot; value=&quot;5&quot;/&gt;&lt;property id=&quot;20300&quot; value=&quot;Slide 31&quot;/&gt;&lt;property id=&quot;20307&quot; value=&quot;291&quot;/&gt;&lt;/object&gt;&lt;/object&gt;&lt;object type=&quot;8&quot; unique_id=&quot;1006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4" id="{2CBBE755-2783-E548-8882-46B0F6EABC5E}" vid="{FE4A0C4C-22F3-9C4B-B6E2-71BB82520563}"/>
    </a:ext>
  </a:extLst>
</a:theme>
</file>

<file path=ppt/theme/theme2.xml><?xml version="1.0" encoding="utf-8"?>
<a:theme xmlns:a="http://schemas.openxmlformats.org/drawingml/2006/main" name="1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4" id="{2CBBE755-2783-E548-8882-46B0F6EABC5E}" vid="{CEC30685-61F4-9A48-9FA1-BF65188AC92B}"/>
    </a:ext>
  </a:extLst>
</a:theme>
</file>

<file path=ppt/theme/theme3.xml><?xml version="1.0" encoding="utf-8"?>
<a:theme xmlns:a="http://schemas.openxmlformats.org/drawingml/2006/main" name="2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3" id="{C82609C0-19C0-314D-8CCA-495E3A5E8126}" vid="{5AE70442-D4BA-A14A-A5AD-7861FD7D8234}"/>
    </a:ext>
  </a:extLst>
</a:theme>
</file>

<file path=ppt/theme/theme4.xml><?xml version="1.0" encoding="utf-8"?>
<a:theme xmlns:a="http://schemas.openxmlformats.org/drawingml/2006/main" name="Custom Design">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Powerpoint_Template IN PROGRESS" id="{8543FADB-F36D-A24A-83C0-B34A3A1824FC}" vid="{85F23B81-6107-C74D-8A07-70A9D5738106}"/>
    </a:ext>
  </a:extLst>
</a:theme>
</file>

<file path=ppt/theme/theme6.xml><?xml version="1.0" encoding="utf-8"?>
<a:theme xmlns:a="http://schemas.openxmlformats.org/drawingml/2006/main" name="4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E934175B-B1E7-204B-B01A-A28DDA51E671}" vid="{B8AC36CD-8F30-D649-BEFE-14850524BD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ec0c9e-a015-4fad-bb0b-963cf99085d4">
      <Terms xmlns="http://schemas.microsoft.com/office/infopath/2007/PartnerControls"/>
    </lcf76f155ced4ddcb4097134ff3c332f>
    <TaxCatchAll xmlns="86b2adf6-b113-41ce-b5e0-e93258f09f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43A033-2779-4EB5-82E0-EE769341BA7A}">
  <ds:schemaRefs>
    <ds:schemaRef ds:uri="http://schemas.microsoft.com/sharepoint/v3/contenttype/forms"/>
  </ds:schemaRefs>
</ds:datastoreItem>
</file>

<file path=customXml/itemProps2.xml><?xml version="1.0" encoding="utf-8"?>
<ds:datastoreItem xmlns:ds="http://schemas.openxmlformats.org/officeDocument/2006/customXml" ds:itemID="{97794DA4-B143-4F60-BF7C-EA867C43D1FE}">
  <ds:schemaRefs>
    <ds:schemaRef ds:uri="18960017-e79d-4812-9c9b-f1d7738d57b2"/>
    <ds:schemaRef ds:uri="http://schemas.microsoft.com/office/2006/documentManagement/types"/>
    <ds:schemaRef ds:uri="http://www.w3.org/XML/1998/namespace"/>
    <ds:schemaRef ds:uri="d8d1cbc0-b0ef-4f36-ae0f-e519a119f37b"/>
    <ds:schemaRef ds:uri="http://schemas.microsoft.com/sharepoint/v3"/>
    <ds:schemaRef ds:uri="http://purl.org/dc/dcmitype/"/>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4A7BA58A-D72A-4ABE-8D61-C014DD3A1999}"/>
</file>

<file path=docProps/app.xml><?xml version="1.0" encoding="utf-8"?>
<Properties xmlns="http://schemas.openxmlformats.org/officeDocument/2006/extended-properties" xmlns:vt="http://schemas.openxmlformats.org/officeDocument/2006/docPropsVTypes">
  <Template/>
  <TotalTime>1128</TotalTime>
  <Words>647</Words>
  <Application>Microsoft Macintosh PowerPoint</Application>
  <PresentationFormat>Widescreen</PresentationFormat>
  <Paragraphs>135</Paragraphs>
  <Slides>23</Slides>
  <Notes>23</Notes>
  <HiddenSlides>0</HiddenSlides>
  <MMClips>12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23</vt:i4>
      </vt:variant>
    </vt:vector>
  </HeadingPairs>
  <TitlesOfParts>
    <vt:vector size="35" baseType="lpstr">
      <vt:lpstr>Aptos</vt:lpstr>
      <vt:lpstr>Arial</vt:lpstr>
      <vt:lpstr>Calibri</vt:lpstr>
      <vt:lpstr>Roboto</vt:lpstr>
      <vt:lpstr>Segoe UI</vt:lpstr>
      <vt:lpstr>Wingdings</vt:lpstr>
      <vt:lpstr>Office Theme</vt:lpstr>
      <vt:lpstr>1_Office Theme</vt:lpstr>
      <vt:lpstr>2_Office Theme</vt:lpstr>
      <vt:lpstr>Custom Design</vt:lpstr>
      <vt:lpstr>3_Office Theme</vt:lpstr>
      <vt:lpstr>4_Office Theme</vt:lpstr>
      <vt:lpstr>PowerPoint Presentation</vt:lpstr>
      <vt:lpstr>Let's Introduce The Team</vt:lpstr>
      <vt:lpstr>Objectives</vt:lpstr>
      <vt:lpstr>Operations and Maintenance Solutions</vt:lpstr>
      <vt:lpstr>Introducing Today’s Scenario</vt:lpstr>
      <vt:lpstr>Operations and Maintenance Solutions</vt:lpstr>
      <vt:lpstr>PowerPoint Presentation</vt:lpstr>
      <vt:lpstr>PowerPoint Presentation</vt:lpstr>
      <vt:lpstr>PowerPoint Presentation</vt:lpstr>
      <vt:lpstr>PowerPoint Presentation</vt:lpstr>
      <vt:lpstr>Operations Management insights on Asset Condition</vt:lpstr>
      <vt:lpstr>Operations Management</vt:lpstr>
      <vt:lpstr>PowerPoint Presentation</vt:lpstr>
      <vt:lpstr>PowerPoint Presentation</vt:lpstr>
      <vt:lpstr>PowerPoint Presentation</vt:lpstr>
      <vt:lpstr>PowerPoint Presentation</vt:lpstr>
      <vt:lpstr>PowerPoint Presentation</vt:lpstr>
      <vt:lpstr>PowerPoint Presentation</vt:lpstr>
      <vt:lpstr>Enterprise Asset Management</vt:lpstr>
      <vt:lpstr>AKMS</vt:lpstr>
      <vt:lpstr>Procedure Lifecycle Management</vt:lpstr>
      <vt:lpstr>Hexagon’s Portfolio Drives New Value Streams</vt:lpstr>
      <vt:lpstr>Our Vision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LINTON Amelia</dc:creator>
  <cp:keywords/>
  <dc:description/>
  <cp:lastModifiedBy>FISK Barry B</cp:lastModifiedBy>
  <cp:revision>7</cp:revision>
  <cp:lastPrinted>2025-12-16T16:57:47Z</cp:lastPrinted>
  <dcterms:created xsi:type="dcterms:W3CDTF">2023-10-10T18:55:27Z</dcterms:created>
  <dcterms:modified xsi:type="dcterms:W3CDTF">2026-02-12T22:15:12Z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y fmtid="{D5CDD505-2E9C-101B-9397-08002B2CF9AE}" pid="3" name="_dlc_DocIdItemGuid">
    <vt:lpwstr>d1e074de-e6c2-4918-9db0-2fa8667cf0b1</vt:lpwstr>
  </property>
  <property fmtid="{D5CDD505-2E9C-101B-9397-08002B2CF9AE}" pid="4" name="MediaServiceImageTags">
    <vt:lpwstr/>
  </property>
</Properties>
</file>