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9"/>
  </p:notesMasterIdLst>
  <p:handoutMasterIdLst>
    <p:handoutMasterId r:id="rId90"/>
  </p:handoutMasterIdLst>
  <p:sldIdLst>
    <p:sldId id="271" r:id="rId5"/>
    <p:sldId id="339" r:id="rId6"/>
    <p:sldId id="340" r:id="rId7"/>
    <p:sldId id="383" r:id="rId8"/>
    <p:sldId id="316" r:id="rId9"/>
    <p:sldId id="317" r:id="rId10"/>
    <p:sldId id="330" r:id="rId11"/>
    <p:sldId id="342" r:id="rId12"/>
    <p:sldId id="343" r:id="rId13"/>
    <p:sldId id="344" r:id="rId14"/>
    <p:sldId id="315" r:id="rId15"/>
    <p:sldId id="345" r:id="rId16"/>
    <p:sldId id="305" r:id="rId17"/>
    <p:sldId id="321" r:id="rId18"/>
    <p:sldId id="326" r:id="rId19"/>
    <p:sldId id="346" r:id="rId20"/>
    <p:sldId id="347" r:id="rId21"/>
    <p:sldId id="348" r:id="rId22"/>
    <p:sldId id="349" r:id="rId23"/>
    <p:sldId id="327" r:id="rId24"/>
    <p:sldId id="350" r:id="rId25"/>
    <p:sldId id="324" r:id="rId26"/>
    <p:sldId id="351" r:id="rId27"/>
    <p:sldId id="352" r:id="rId28"/>
    <p:sldId id="329" r:id="rId29"/>
    <p:sldId id="353" r:id="rId30"/>
    <p:sldId id="322" r:id="rId31"/>
    <p:sldId id="354" r:id="rId32"/>
    <p:sldId id="312" r:id="rId33"/>
    <p:sldId id="360" r:id="rId34"/>
    <p:sldId id="361" r:id="rId35"/>
    <p:sldId id="328" r:id="rId36"/>
    <p:sldId id="310" r:id="rId37"/>
    <p:sldId id="331" r:id="rId38"/>
    <p:sldId id="320" r:id="rId39"/>
    <p:sldId id="332" r:id="rId40"/>
    <p:sldId id="338" r:id="rId41"/>
    <p:sldId id="355" r:id="rId42"/>
    <p:sldId id="308" r:id="rId43"/>
    <p:sldId id="318" r:id="rId44"/>
    <p:sldId id="371" r:id="rId45"/>
    <p:sldId id="333" r:id="rId46"/>
    <p:sldId id="372" r:id="rId47"/>
    <p:sldId id="373" r:id="rId48"/>
    <p:sldId id="334" r:id="rId49"/>
    <p:sldId id="364" r:id="rId50"/>
    <p:sldId id="374" r:id="rId51"/>
    <p:sldId id="375" r:id="rId52"/>
    <p:sldId id="335" r:id="rId53"/>
    <p:sldId id="358" r:id="rId54"/>
    <p:sldId id="359" r:id="rId55"/>
    <p:sldId id="306" r:id="rId56"/>
    <p:sldId id="325" r:id="rId57"/>
    <p:sldId id="385" r:id="rId58"/>
    <p:sldId id="386" r:id="rId59"/>
    <p:sldId id="319" r:id="rId60"/>
    <p:sldId id="313" r:id="rId61"/>
    <p:sldId id="378" r:id="rId62"/>
    <p:sldId id="379" r:id="rId63"/>
    <p:sldId id="380" r:id="rId64"/>
    <p:sldId id="381" r:id="rId65"/>
    <p:sldId id="382" r:id="rId66"/>
    <p:sldId id="384" r:id="rId67"/>
    <p:sldId id="314" r:id="rId68"/>
    <p:sldId id="336" r:id="rId69"/>
    <p:sldId id="365" r:id="rId70"/>
    <p:sldId id="366" r:id="rId71"/>
    <p:sldId id="367" r:id="rId72"/>
    <p:sldId id="368" r:id="rId73"/>
    <p:sldId id="337" r:id="rId74"/>
    <p:sldId id="369" r:id="rId75"/>
    <p:sldId id="370" r:id="rId76"/>
    <p:sldId id="258" r:id="rId77"/>
    <p:sldId id="262" r:id="rId78"/>
    <p:sldId id="275" r:id="rId79"/>
    <p:sldId id="272" r:id="rId80"/>
    <p:sldId id="274" r:id="rId81"/>
    <p:sldId id="266" r:id="rId82"/>
    <p:sldId id="259" r:id="rId83"/>
    <p:sldId id="260" r:id="rId84"/>
    <p:sldId id="263" r:id="rId85"/>
    <p:sldId id="264" r:id="rId86"/>
    <p:sldId id="265" r:id="rId87"/>
    <p:sldId id="267"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8AA"/>
    <a:srgbClr val="6FBEC9"/>
    <a:srgbClr val="3BA40F"/>
    <a:srgbClr val="1F600A"/>
    <a:srgbClr val="153C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57E701-2A10-46E8-83B5-E82E0EE6605F}" v="6" dt="2026-01-28T21:05:19.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266" autoAdjust="0"/>
  </p:normalViewPr>
  <p:slideViewPr>
    <p:cSldViewPr snapToGrid="0">
      <p:cViewPr varScale="1">
        <p:scale>
          <a:sx n="85" d="100"/>
          <a:sy n="85" d="100"/>
        </p:scale>
        <p:origin x="1476" y="84"/>
      </p:cViewPr>
      <p:guideLst/>
    </p:cSldViewPr>
  </p:slideViewPr>
  <p:notesTextViewPr>
    <p:cViewPr>
      <p:scale>
        <a:sx n="1" d="1"/>
        <a:sy n="1" d="1"/>
      </p:scale>
      <p:origin x="0" y="0"/>
    </p:cViewPr>
  </p:notesTextViewPr>
  <p:sorterViewPr>
    <p:cViewPr>
      <p:scale>
        <a:sx n="100" d="100"/>
        <a:sy n="100" d="100"/>
      </p:scale>
      <p:origin x="0" y="-124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handoutMaster" Target="handoutMasters/handoutMaster1.xml"/><Relationship Id="rId95" Type="http://schemas.microsoft.com/office/2015/10/relationships/revisionInfo" Target="revisionInfo.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67ED5EB-8AC0-4E81-52A5-0B9835D5D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086C61-A49A-B74E-536D-D24A4DE0264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1C7DE0-9006-BC48-B1C9-F842553CB5DD}" type="datetimeFigureOut">
              <a:rPr lang="en-US" smtClean="0"/>
              <a:t>2/2/2026</a:t>
            </a:fld>
            <a:endParaRPr lang="en-US"/>
          </a:p>
        </p:txBody>
      </p:sp>
      <p:sp>
        <p:nvSpPr>
          <p:cNvPr id="4" name="Footer Placeholder 3">
            <a:extLst>
              <a:ext uri="{FF2B5EF4-FFF2-40B4-BE49-F238E27FC236}">
                <a16:creationId xmlns:a16="http://schemas.microsoft.com/office/drawing/2014/main" id="{D46F803A-620C-25EA-717D-8954B07B69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2482040-2078-8C3E-DFF3-FB95B8BF62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00AB84-DC3C-4545-A455-0FCC96281738}" type="slidenum">
              <a:rPr lang="en-US" smtClean="0"/>
              <a:t>‹#›</a:t>
            </a:fld>
            <a:endParaRPr lang="en-US"/>
          </a:p>
        </p:txBody>
      </p:sp>
    </p:spTree>
    <p:extLst>
      <p:ext uri="{BB962C8B-B14F-4D97-AF65-F5344CB8AC3E}">
        <p14:creationId xmlns:p14="http://schemas.microsoft.com/office/powerpoint/2010/main" val="24161518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94EE3A-C750-5044-A5FB-6440F894EC81}" type="datetimeFigureOut">
              <a:rPr lang="en-US" smtClean="0"/>
              <a:t>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3DB4F8-2C13-7345-8E95-4DC681F14FAA}" type="slidenum">
              <a:rPr lang="en-US" smtClean="0"/>
              <a:t>‹#›</a:t>
            </a:fld>
            <a:endParaRPr lang="en-US"/>
          </a:p>
        </p:txBody>
      </p:sp>
    </p:spTree>
    <p:extLst>
      <p:ext uri="{BB962C8B-B14F-4D97-AF65-F5344CB8AC3E}">
        <p14:creationId xmlns:p14="http://schemas.microsoft.com/office/powerpoint/2010/main" val="3258913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3</a:t>
            </a:fld>
            <a:endParaRPr lang="en-US"/>
          </a:p>
        </p:txBody>
      </p:sp>
    </p:spTree>
    <p:extLst>
      <p:ext uri="{BB962C8B-B14F-4D97-AF65-F5344CB8AC3E}">
        <p14:creationId xmlns:p14="http://schemas.microsoft.com/office/powerpoint/2010/main" val="1585874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Technician User – We help them create it</a:t>
            </a:r>
          </a:p>
          <a:p>
            <a:endParaRPr lang="en-US"/>
          </a:p>
          <a:p>
            <a:r>
              <a:rPr lang="en-US"/>
              <a:t>Parts/Inv – They have time to build it up with our help.</a:t>
            </a:r>
          </a:p>
          <a:p>
            <a:endParaRPr lang="en-US"/>
          </a:p>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13</a:t>
            </a:fld>
            <a:endParaRPr lang="en-US"/>
          </a:p>
        </p:txBody>
      </p:sp>
    </p:spTree>
    <p:extLst>
      <p:ext uri="{BB962C8B-B14F-4D97-AF65-F5344CB8AC3E}">
        <p14:creationId xmlns:p14="http://schemas.microsoft.com/office/powerpoint/2010/main" val="4222881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F6848-03AE-60A3-8C0E-637249F7D3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3BD25-FCB6-91D2-5FB5-0A43C5EBD6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481CB4-6A42-6CCF-A9DA-7F4103A04FDC}"/>
              </a:ext>
            </a:extLst>
          </p:cNvPr>
          <p:cNvSpPr>
            <a:spLocks noGrp="1"/>
          </p:cNvSpPr>
          <p:nvPr>
            <p:ph type="body" idx="1"/>
          </p:nvPr>
        </p:nvSpPr>
        <p:spPr/>
        <p:txBody>
          <a:bodyPr/>
          <a:lstStyle/>
          <a:p>
            <a:r>
              <a:rPr lang="en-US"/>
              <a:t>DELETE EXISTING GROUPS – They start from Zero</a:t>
            </a:r>
          </a:p>
          <a:p>
            <a:endParaRPr lang="en-US"/>
          </a:p>
          <a:p>
            <a:r>
              <a:rPr lang="en-US"/>
              <a:t>Can’t. All seem to be associated with another record in system and can’t be deleted. Guidance given for creating their own. </a:t>
            </a:r>
          </a:p>
        </p:txBody>
      </p:sp>
      <p:sp>
        <p:nvSpPr>
          <p:cNvPr id="4" name="Slide Number Placeholder 3">
            <a:extLst>
              <a:ext uri="{FF2B5EF4-FFF2-40B4-BE49-F238E27FC236}">
                <a16:creationId xmlns:a16="http://schemas.microsoft.com/office/drawing/2014/main" id="{087BEAA1-38C8-BA32-78EF-7F053FB6E085}"/>
              </a:ext>
            </a:extLst>
          </p:cNvPr>
          <p:cNvSpPr>
            <a:spLocks noGrp="1"/>
          </p:cNvSpPr>
          <p:nvPr>
            <p:ph type="sldNum" sz="quarter" idx="5"/>
          </p:nvPr>
        </p:nvSpPr>
        <p:spPr/>
        <p:txBody>
          <a:bodyPr/>
          <a:lstStyle/>
          <a:p>
            <a:fld id="{403DB4F8-2C13-7345-8E95-4DC681F14FAA}" type="slidenum">
              <a:rPr lang="en-US" smtClean="0"/>
              <a:t>14</a:t>
            </a:fld>
            <a:endParaRPr lang="en-US"/>
          </a:p>
        </p:txBody>
      </p:sp>
    </p:spTree>
    <p:extLst>
      <p:ext uri="{BB962C8B-B14F-4D97-AF65-F5344CB8AC3E}">
        <p14:creationId xmlns:p14="http://schemas.microsoft.com/office/powerpoint/2010/main" val="25557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8B7C1-D74C-2ECB-0FD6-D770A8708E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5CE1F-1B14-3E87-884E-86532D1869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2C2122-E788-A48C-5E76-F9C23727A004}"/>
              </a:ext>
            </a:extLst>
          </p:cNvPr>
          <p:cNvSpPr>
            <a:spLocks noGrp="1"/>
          </p:cNvSpPr>
          <p:nvPr>
            <p:ph type="body" idx="1"/>
          </p:nvPr>
        </p:nvSpPr>
        <p:spPr/>
        <p:txBody>
          <a:bodyPr/>
          <a:lstStyle/>
          <a:p>
            <a:r>
              <a:rPr lang="en-US"/>
              <a:t>Give them a list of screens to pull in (Assets, Work etc. ) we do</a:t>
            </a:r>
          </a:p>
          <a:p>
            <a:endParaRPr lang="en-US"/>
          </a:p>
          <a:p>
            <a:r>
              <a:rPr lang="en-US"/>
              <a:t>Exercise….Let them build the parts user (they do)</a:t>
            </a:r>
          </a:p>
          <a:p>
            <a:endParaRPr lang="en-US"/>
          </a:p>
          <a:p>
            <a:endParaRPr lang="en-US"/>
          </a:p>
          <a:p>
            <a:endParaRPr lang="en-US"/>
          </a:p>
          <a:p>
            <a:r>
              <a:rPr lang="en-US"/>
              <a:t>Talking point: Advanced Mobile vs. Field work &amp; the drop down for changing license type. </a:t>
            </a:r>
          </a:p>
          <a:p>
            <a:endParaRPr lang="en-US"/>
          </a:p>
          <a:p>
            <a:r>
              <a:rPr lang="en-US"/>
              <a:t>Techs may not always have internet and need to move back and forth. Parts/Inv will likely have connectivity </a:t>
            </a:r>
          </a:p>
        </p:txBody>
      </p:sp>
      <p:sp>
        <p:nvSpPr>
          <p:cNvPr id="4" name="Slide Number Placeholder 3">
            <a:extLst>
              <a:ext uri="{FF2B5EF4-FFF2-40B4-BE49-F238E27FC236}">
                <a16:creationId xmlns:a16="http://schemas.microsoft.com/office/drawing/2014/main" id="{2BF5D328-F4AB-D318-A07D-84839156F07B}"/>
              </a:ext>
            </a:extLst>
          </p:cNvPr>
          <p:cNvSpPr>
            <a:spLocks noGrp="1"/>
          </p:cNvSpPr>
          <p:nvPr>
            <p:ph type="sldNum" sz="quarter" idx="5"/>
          </p:nvPr>
        </p:nvSpPr>
        <p:spPr/>
        <p:txBody>
          <a:bodyPr/>
          <a:lstStyle/>
          <a:p>
            <a:fld id="{403DB4F8-2C13-7345-8E95-4DC681F14FAA}" type="slidenum">
              <a:rPr lang="en-US" smtClean="0"/>
              <a:t>15</a:t>
            </a:fld>
            <a:endParaRPr lang="en-US"/>
          </a:p>
        </p:txBody>
      </p:sp>
    </p:spTree>
    <p:extLst>
      <p:ext uri="{BB962C8B-B14F-4D97-AF65-F5344CB8AC3E}">
        <p14:creationId xmlns:p14="http://schemas.microsoft.com/office/powerpoint/2010/main" val="5486384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ECC78-A526-9E57-03A2-86E6CFE57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24EF9-4920-83BF-CAA2-FB1B49803B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AE52A-EF30-103A-12E1-4178A8F49E95}"/>
              </a:ext>
            </a:extLst>
          </p:cNvPr>
          <p:cNvSpPr>
            <a:spLocks noGrp="1"/>
          </p:cNvSpPr>
          <p:nvPr>
            <p:ph type="body" idx="1"/>
          </p:nvPr>
        </p:nvSpPr>
        <p:spPr/>
        <p:txBody>
          <a:bodyPr/>
          <a:lstStyle/>
          <a:p>
            <a:r>
              <a:rPr lang="en-US"/>
              <a:t>Go to User Groups, create Technician</a:t>
            </a:r>
          </a:p>
        </p:txBody>
      </p:sp>
      <p:sp>
        <p:nvSpPr>
          <p:cNvPr id="4" name="Slide Number Placeholder 3">
            <a:extLst>
              <a:ext uri="{FF2B5EF4-FFF2-40B4-BE49-F238E27FC236}">
                <a16:creationId xmlns:a16="http://schemas.microsoft.com/office/drawing/2014/main" id="{7B8643E4-0DF8-DCC6-C00A-DFD5BD4F0D55}"/>
              </a:ext>
            </a:extLst>
          </p:cNvPr>
          <p:cNvSpPr>
            <a:spLocks noGrp="1"/>
          </p:cNvSpPr>
          <p:nvPr>
            <p:ph type="sldNum" sz="quarter" idx="5"/>
          </p:nvPr>
        </p:nvSpPr>
        <p:spPr/>
        <p:txBody>
          <a:bodyPr/>
          <a:lstStyle/>
          <a:p>
            <a:fld id="{403DB4F8-2C13-7345-8E95-4DC681F14FAA}" type="slidenum">
              <a:rPr lang="en-US" smtClean="0"/>
              <a:t>20</a:t>
            </a:fld>
            <a:endParaRPr lang="en-US"/>
          </a:p>
        </p:txBody>
      </p:sp>
    </p:spTree>
    <p:extLst>
      <p:ext uri="{BB962C8B-B14F-4D97-AF65-F5344CB8AC3E}">
        <p14:creationId xmlns:p14="http://schemas.microsoft.com/office/powerpoint/2010/main" val="3252702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45CE1-0D11-0F4B-D073-99449A31F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1CD00-020B-095A-C1CA-E6EDBF36C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652967-A9E2-B67B-A913-DA0178E53F33}"/>
              </a:ext>
            </a:extLst>
          </p:cNvPr>
          <p:cNvSpPr>
            <a:spLocks noGrp="1"/>
          </p:cNvSpPr>
          <p:nvPr>
            <p:ph type="body" idx="1"/>
          </p:nvPr>
        </p:nvSpPr>
        <p:spPr/>
        <p:txBody>
          <a:bodyPr/>
          <a:lstStyle/>
          <a:p>
            <a:r>
              <a:rPr lang="en-US"/>
              <a:t>Work Requests are weird</a:t>
            </a:r>
          </a:p>
          <a:p>
            <a:endParaRPr lang="en-US"/>
          </a:p>
          <a:p>
            <a:r>
              <a:rPr lang="en-US"/>
              <a:t>12.3 Update: </a:t>
            </a:r>
            <a:r>
              <a:rPr lang="en-US" sz="1200" b="0" i="0" kern="1200">
                <a:solidFill>
                  <a:schemeClr val="tx1"/>
                </a:solidFill>
                <a:effectLst/>
                <a:latin typeface="+mn-lt"/>
                <a:ea typeface="+mn-ea"/>
                <a:cs typeface="+mn-cs"/>
              </a:rPr>
              <a:t>User Groups - Users can now update their user groups from Field Work to Advanced Mobile. When making this update to the Digital Work App field on the record view of the User Groups screen, the system will notify that the associated User Setup records will also be updated for this value. When making this update for the User Setup records, the system validates that the changes made have not caused the licensed number Advanced Mobile users to be exceeded, and provides a warning if this is the case.</a:t>
            </a:r>
            <a:endParaRPr lang="en-US"/>
          </a:p>
        </p:txBody>
      </p:sp>
      <p:sp>
        <p:nvSpPr>
          <p:cNvPr id="4" name="Slide Number Placeholder 3">
            <a:extLst>
              <a:ext uri="{FF2B5EF4-FFF2-40B4-BE49-F238E27FC236}">
                <a16:creationId xmlns:a16="http://schemas.microsoft.com/office/drawing/2014/main" id="{6184FA3E-6631-75D4-08F9-D0319977D64B}"/>
              </a:ext>
            </a:extLst>
          </p:cNvPr>
          <p:cNvSpPr>
            <a:spLocks noGrp="1"/>
          </p:cNvSpPr>
          <p:nvPr>
            <p:ph type="sldNum" sz="quarter" idx="5"/>
          </p:nvPr>
        </p:nvSpPr>
        <p:spPr/>
        <p:txBody>
          <a:bodyPr/>
          <a:lstStyle/>
          <a:p>
            <a:fld id="{403DB4F8-2C13-7345-8E95-4DC681F14FAA}" type="slidenum">
              <a:rPr lang="en-US" smtClean="0"/>
              <a:t>22</a:t>
            </a:fld>
            <a:endParaRPr lang="en-US"/>
          </a:p>
        </p:txBody>
      </p:sp>
    </p:spTree>
    <p:extLst>
      <p:ext uri="{BB962C8B-B14F-4D97-AF65-F5344CB8AC3E}">
        <p14:creationId xmlns:p14="http://schemas.microsoft.com/office/powerpoint/2010/main" val="14185829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F112-4EFC-1CFC-4DCC-65087CD6CA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3D840-4366-69E5-0B22-A0940FD79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DA43DC-5107-41D5-47F2-87F52D48677E}"/>
              </a:ext>
            </a:extLst>
          </p:cNvPr>
          <p:cNvSpPr>
            <a:spLocks noGrp="1"/>
          </p:cNvSpPr>
          <p:nvPr>
            <p:ph type="body" idx="1"/>
          </p:nvPr>
        </p:nvSpPr>
        <p:spPr/>
        <p:txBody>
          <a:bodyPr/>
          <a:lstStyle/>
          <a:p>
            <a:r>
              <a:rPr lang="en-US"/>
              <a:t>Set up first screens</a:t>
            </a:r>
          </a:p>
        </p:txBody>
      </p:sp>
      <p:sp>
        <p:nvSpPr>
          <p:cNvPr id="4" name="Slide Number Placeholder 3">
            <a:extLst>
              <a:ext uri="{FF2B5EF4-FFF2-40B4-BE49-F238E27FC236}">
                <a16:creationId xmlns:a16="http://schemas.microsoft.com/office/drawing/2014/main" id="{1C55A619-54E9-C018-7517-449D80A8D7CF}"/>
              </a:ext>
            </a:extLst>
          </p:cNvPr>
          <p:cNvSpPr>
            <a:spLocks noGrp="1"/>
          </p:cNvSpPr>
          <p:nvPr>
            <p:ph type="sldNum" sz="quarter" idx="5"/>
          </p:nvPr>
        </p:nvSpPr>
        <p:spPr/>
        <p:txBody>
          <a:bodyPr/>
          <a:lstStyle/>
          <a:p>
            <a:fld id="{403DB4F8-2C13-7345-8E95-4DC681F14FAA}" type="slidenum">
              <a:rPr lang="en-US" smtClean="0"/>
              <a:t>24</a:t>
            </a:fld>
            <a:endParaRPr lang="en-US"/>
          </a:p>
        </p:txBody>
      </p:sp>
    </p:spTree>
    <p:extLst>
      <p:ext uri="{BB962C8B-B14F-4D97-AF65-F5344CB8AC3E}">
        <p14:creationId xmlns:p14="http://schemas.microsoft.com/office/powerpoint/2010/main" val="1994048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119C7-81CA-6C8A-E0D6-5224993758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254E4-19B2-F00B-9CFA-E525033912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9EAE1A-9DB6-8ACD-9D06-6BE053251149}"/>
              </a:ext>
            </a:extLst>
          </p:cNvPr>
          <p:cNvSpPr>
            <a:spLocks noGrp="1"/>
          </p:cNvSpPr>
          <p:nvPr>
            <p:ph type="body" idx="1"/>
          </p:nvPr>
        </p:nvSpPr>
        <p:spPr/>
        <p:txBody>
          <a:bodyPr/>
          <a:lstStyle/>
          <a:p>
            <a:r>
              <a:rPr lang="en-US"/>
              <a:t>Set up first screens</a:t>
            </a:r>
          </a:p>
        </p:txBody>
      </p:sp>
      <p:sp>
        <p:nvSpPr>
          <p:cNvPr id="4" name="Slide Number Placeholder 3">
            <a:extLst>
              <a:ext uri="{FF2B5EF4-FFF2-40B4-BE49-F238E27FC236}">
                <a16:creationId xmlns:a16="http://schemas.microsoft.com/office/drawing/2014/main" id="{AC9A6D81-7C9C-7EB3-A007-62560D8A1B49}"/>
              </a:ext>
            </a:extLst>
          </p:cNvPr>
          <p:cNvSpPr>
            <a:spLocks noGrp="1"/>
          </p:cNvSpPr>
          <p:nvPr>
            <p:ph type="sldNum" sz="quarter" idx="5"/>
          </p:nvPr>
        </p:nvSpPr>
        <p:spPr/>
        <p:txBody>
          <a:bodyPr/>
          <a:lstStyle/>
          <a:p>
            <a:fld id="{403DB4F8-2C13-7345-8E95-4DC681F14FAA}" type="slidenum">
              <a:rPr lang="en-US" smtClean="0"/>
              <a:t>25</a:t>
            </a:fld>
            <a:endParaRPr lang="en-US"/>
          </a:p>
        </p:txBody>
      </p:sp>
    </p:spTree>
    <p:extLst>
      <p:ext uri="{BB962C8B-B14F-4D97-AF65-F5344CB8AC3E}">
        <p14:creationId xmlns:p14="http://schemas.microsoft.com/office/powerpoint/2010/main" val="3628278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10471-F049-097C-3CE2-9DBF340416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F9C1E-B3BF-5BE6-4553-CB027D4CE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2B339E-8D82-28A4-BA69-6CA5CFDF584B}"/>
              </a:ext>
            </a:extLst>
          </p:cNvPr>
          <p:cNvSpPr>
            <a:spLocks noGrp="1"/>
          </p:cNvSpPr>
          <p:nvPr>
            <p:ph type="body" idx="1"/>
          </p:nvPr>
        </p:nvSpPr>
        <p:spPr/>
        <p:txBody>
          <a:bodyPr/>
          <a:lstStyle/>
          <a:p>
            <a:r>
              <a:rPr lang="en-US" dirty="0"/>
              <a:t>WSJOBS – Main, Checklist, Parts, Booked Labor, Additional Costs</a:t>
            </a:r>
          </a:p>
          <a:p>
            <a:endParaRPr lang="en-US" dirty="0"/>
          </a:p>
          <a:p>
            <a:r>
              <a:rPr lang="en-US" dirty="0"/>
              <a:t>OSOBJA - Main</a:t>
            </a:r>
          </a:p>
          <a:p>
            <a:endParaRPr lang="en-US" dirty="0"/>
          </a:p>
        </p:txBody>
      </p:sp>
      <p:sp>
        <p:nvSpPr>
          <p:cNvPr id="4" name="Slide Number Placeholder 3">
            <a:extLst>
              <a:ext uri="{FF2B5EF4-FFF2-40B4-BE49-F238E27FC236}">
                <a16:creationId xmlns:a16="http://schemas.microsoft.com/office/drawing/2014/main" id="{63872F25-0A9F-269A-9531-30ED3C2C747C}"/>
              </a:ext>
            </a:extLst>
          </p:cNvPr>
          <p:cNvSpPr>
            <a:spLocks noGrp="1"/>
          </p:cNvSpPr>
          <p:nvPr>
            <p:ph type="sldNum" sz="quarter" idx="5"/>
          </p:nvPr>
        </p:nvSpPr>
        <p:spPr/>
        <p:txBody>
          <a:bodyPr/>
          <a:lstStyle/>
          <a:p>
            <a:fld id="{403DB4F8-2C13-7345-8E95-4DC681F14FAA}" type="slidenum">
              <a:rPr lang="en-US" smtClean="0"/>
              <a:t>27</a:t>
            </a:fld>
            <a:endParaRPr lang="en-US"/>
          </a:p>
        </p:txBody>
      </p:sp>
    </p:spTree>
    <p:extLst>
      <p:ext uri="{BB962C8B-B14F-4D97-AF65-F5344CB8AC3E}">
        <p14:creationId xmlns:p14="http://schemas.microsoft.com/office/powerpoint/2010/main" val="169665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Enable Biometric Login</a:t>
            </a:r>
          </a:p>
          <a:p>
            <a:r>
              <a:rPr lang="en-US"/>
              <a:t>List view preview field editing, </a:t>
            </a:r>
          </a:p>
        </p:txBody>
      </p:sp>
      <p:sp>
        <p:nvSpPr>
          <p:cNvPr id="4" name="Slide Number Placeholder 3"/>
          <p:cNvSpPr>
            <a:spLocks noGrp="1"/>
          </p:cNvSpPr>
          <p:nvPr>
            <p:ph type="sldNum" sz="quarter" idx="5"/>
          </p:nvPr>
        </p:nvSpPr>
        <p:spPr/>
        <p:txBody>
          <a:bodyPr/>
          <a:lstStyle/>
          <a:p>
            <a:fld id="{403DB4F8-2C13-7345-8E95-4DC681F14FAA}" type="slidenum">
              <a:rPr lang="en-US" smtClean="0"/>
              <a:t>33</a:t>
            </a:fld>
            <a:endParaRPr lang="en-US"/>
          </a:p>
        </p:txBody>
      </p:sp>
    </p:spTree>
    <p:extLst>
      <p:ext uri="{BB962C8B-B14F-4D97-AF65-F5344CB8AC3E}">
        <p14:creationId xmlns:p14="http://schemas.microsoft.com/office/powerpoint/2010/main" val="1631959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999D1-5476-A49B-0420-5AD635506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111FB-6E2E-B5DF-7603-D53E01EF8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309BF4-680C-CB5F-5572-7D77DD2CE2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75ABA1-9C89-FFEF-65F9-BE5C35B48036}"/>
              </a:ext>
            </a:extLst>
          </p:cNvPr>
          <p:cNvSpPr>
            <a:spLocks noGrp="1"/>
          </p:cNvSpPr>
          <p:nvPr>
            <p:ph type="sldNum" sz="quarter" idx="5"/>
          </p:nvPr>
        </p:nvSpPr>
        <p:spPr/>
        <p:txBody>
          <a:bodyPr/>
          <a:lstStyle/>
          <a:p>
            <a:fld id="{403DB4F8-2C13-7345-8E95-4DC681F14FAA}" type="slidenum">
              <a:rPr lang="en-US" smtClean="0"/>
              <a:t>40</a:t>
            </a:fld>
            <a:endParaRPr lang="en-US"/>
          </a:p>
        </p:txBody>
      </p:sp>
    </p:spTree>
    <p:extLst>
      <p:ext uri="{BB962C8B-B14F-4D97-AF65-F5344CB8AC3E}">
        <p14:creationId xmlns:p14="http://schemas.microsoft.com/office/powerpoint/2010/main" val="671386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36C05-593C-A224-1BE4-9CC6BA3CB5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7E764-3DBF-A64B-117B-15E53410A7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0E312-1ADB-4D09-A2C7-83279A22E05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5CCD7B-82C8-9396-7D1F-02A94F4ACC37}"/>
              </a:ext>
            </a:extLst>
          </p:cNvPr>
          <p:cNvSpPr>
            <a:spLocks noGrp="1"/>
          </p:cNvSpPr>
          <p:nvPr>
            <p:ph type="sldNum" sz="quarter" idx="5"/>
          </p:nvPr>
        </p:nvSpPr>
        <p:spPr/>
        <p:txBody>
          <a:bodyPr/>
          <a:lstStyle/>
          <a:p>
            <a:fld id="{403DB4F8-2C13-7345-8E95-4DC681F14FAA}" type="slidenum">
              <a:rPr lang="en-US" smtClean="0"/>
              <a:t>5</a:t>
            </a:fld>
            <a:endParaRPr lang="en-US"/>
          </a:p>
        </p:txBody>
      </p:sp>
    </p:spTree>
    <p:extLst>
      <p:ext uri="{BB962C8B-B14F-4D97-AF65-F5344CB8AC3E}">
        <p14:creationId xmlns:p14="http://schemas.microsoft.com/office/powerpoint/2010/main" val="3584898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41</a:t>
            </a:fld>
            <a:endParaRPr lang="en-US"/>
          </a:p>
        </p:txBody>
      </p:sp>
    </p:spTree>
    <p:extLst>
      <p:ext uri="{BB962C8B-B14F-4D97-AF65-F5344CB8AC3E}">
        <p14:creationId xmlns:p14="http://schemas.microsoft.com/office/powerpoint/2010/main" val="2593417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F2D28-280E-FDEB-D65B-6E7EDF025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F43D3-DA09-B13B-D599-E68C13BE95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C5E22F-E08D-16F4-CF9F-E6E213B1CB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5481932-C037-F631-DD63-58D695863950}"/>
              </a:ext>
            </a:extLst>
          </p:cNvPr>
          <p:cNvSpPr>
            <a:spLocks noGrp="1"/>
          </p:cNvSpPr>
          <p:nvPr>
            <p:ph type="sldNum" sz="quarter" idx="5"/>
          </p:nvPr>
        </p:nvSpPr>
        <p:spPr/>
        <p:txBody>
          <a:bodyPr/>
          <a:lstStyle/>
          <a:p>
            <a:fld id="{403DB4F8-2C13-7345-8E95-4DC681F14FAA}" type="slidenum">
              <a:rPr lang="en-US" smtClean="0"/>
              <a:t>42</a:t>
            </a:fld>
            <a:endParaRPr lang="en-US"/>
          </a:p>
        </p:txBody>
      </p:sp>
    </p:spTree>
    <p:extLst>
      <p:ext uri="{BB962C8B-B14F-4D97-AF65-F5344CB8AC3E}">
        <p14:creationId xmlns:p14="http://schemas.microsoft.com/office/powerpoint/2010/main" val="1682032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15F76-129D-A63A-DF6F-0A6EB01D4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11EEB-2BBE-7AA2-1B15-4391E97D79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7C62CF-F3E7-7E13-02D5-E554C53BE63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E6815D-EAF5-3A8C-8B29-7CF8F437388F}"/>
              </a:ext>
            </a:extLst>
          </p:cNvPr>
          <p:cNvSpPr>
            <a:spLocks noGrp="1"/>
          </p:cNvSpPr>
          <p:nvPr>
            <p:ph type="sldNum" sz="quarter" idx="5"/>
          </p:nvPr>
        </p:nvSpPr>
        <p:spPr/>
        <p:txBody>
          <a:bodyPr/>
          <a:lstStyle/>
          <a:p>
            <a:fld id="{403DB4F8-2C13-7345-8E95-4DC681F14FAA}" type="slidenum">
              <a:rPr lang="en-US" smtClean="0"/>
              <a:t>45</a:t>
            </a:fld>
            <a:endParaRPr lang="en-US"/>
          </a:p>
        </p:txBody>
      </p:sp>
    </p:spTree>
    <p:extLst>
      <p:ext uri="{BB962C8B-B14F-4D97-AF65-F5344CB8AC3E}">
        <p14:creationId xmlns:p14="http://schemas.microsoft.com/office/powerpoint/2010/main" val="77890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D987C2-6C75-20B0-F443-0CA9C3D54A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04B45D-ABA9-A411-67D2-AB0AFBAFB6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551CF-BDD6-13C1-8090-4E1E3D38BB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AEA892-F6EB-C967-2151-B8B75522E144}"/>
              </a:ext>
            </a:extLst>
          </p:cNvPr>
          <p:cNvSpPr>
            <a:spLocks noGrp="1"/>
          </p:cNvSpPr>
          <p:nvPr>
            <p:ph type="sldNum" sz="quarter" idx="5"/>
          </p:nvPr>
        </p:nvSpPr>
        <p:spPr/>
        <p:txBody>
          <a:bodyPr/>
          <a:lstStyle/>
          <a:p>
            <a:fld id="{403DB4F8-2C13-7345-8E95-4DC681F14FAA}" type="slidenum">
              <a:rPr lang="en-US" smtClean="0"/>
              <a:t>49</a:t>
            </a:fld>
            <a:endParaRPr lang="en-US"/>
          </a:p>
        </p:txBody>
      </p:sp>
    </p:spTree>
    <p:extLst>
      <p:ext uri="{BB962C8B-B14F-4D97-AF65-F5344CB8AC3E}">
        <p14:creationId xmlns:p14="http://schemas.microsoft.com/office/powerpoint/2010/main" val="2005903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52</a:t>
            </a:fld>
            <a:endParaRPr lang="en-US"/>
          </a:p>
        </p:txBody>
      </p:sp>
    </p:spTree>
    <p:extLst>
      <p:ext uri="{BB962C8B-B14F-4D97-AF65-F5344CB8AC3E}">
        <p14:creationId xmlns:p14="http://schemas.microsoft.com/office/powerpoint/2010/main" val="30679594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83702-3D34-352B-4CED-EC1BF7D01C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485AFE-E9D1-D363-C017-317448FFE5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F9D4A-63E7-A7C6-2FCF-62D733BF05DD}"/>
              </a:ext>
            </a:extLst>
          </p:cNvPr>
          <p:cNvSpPr>
            <a:spLocks noGrp="1"/>
          </p:cNvSpPr>
          <p:nvPr>
            <p:ph type="body" idx="1"/>
          </p:nvPr>
        </p:nvSpPr>
        <p:spPr/>
        <p:txBody>
          <a:bodyPr/>
          <a:lstStyle/>
          <a:p>
            <a:r>
              <a:rPr lang="en-US"/>
              <a:t>Note that it’s different screen types for mobile offline and digital work</a:t>
            </a:r>
          </a:p>
        </p:txBody>
      </p:sp>
      <p:sp>
        <p:nvSpPr>
          <p:cNvPr id="4" name="Slide Number Placeholder 3">
            <a:extLst>
              <a:ext uri="{FF2B5EF4-FFF2-40B4-BE49-F238E27FC236}">
                <a16:creationId xmlns:a16="http://schemas.microsoft.com/office/drawing/2014/main" id="{504688F6-F744-ECA9-DB6B-C155599009D9}"/>
              </a:ext>
            </a:extLst>
          </p:cNvPr>
          <p:cNvSpPr>
            <a:spLocks noGrp="1"/>
          </p:cNvSpPr>
          <p:nvPr>
            <p:ph type="sldNum" sz="quarter" idx="5"/>
          </p:nvPr>
        </p:nvSpPr>
        <p:spPr/>
        <p:txBody>
          <a:bodyPr/>
          <a:lstStyle/>
          <a:p>
            <a:fld id="{403DB4F8-2C13-7345-8E95-4DC681F14FAA}" type="slidenum">
              <a:rPr lang="en-US" smtClean="0"/>
              <a:t>53</a:t>
            </a:fld>
            <a:endParaRPr lang="en-US"/>
          </a:p>
        </p:txBody>
      </p:sp>
    </p:spTree>
    <p:extLst>
      <p:ext uri="{BB962C8B-B14F-4D97-AF65-F5344CB8AC3E}">
        <p14:creationId xmlns:p14="http://schemas.microsoft.com/office/powerpoint/2010/main" val="28225218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307A1-8912-47F1-B889-0BDD2F7B0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FFEF4-F9A6-2C3F-8E78-D2E8F7BFB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21D446-66CB-B13B-8F1B-7A90D6C8D30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30400B-210E-BD03-C912-E9C8B51E7682}"/>
              </a:ext>
            </a:extLst>
          </p:cNvPr>
          <p:cNvSpPr>
            <a:spLocks noGrp="1"/>
          </p:cNvSpPr>
          <p:nvPr>
            <p:ph type="sldNum" sz="quarter" idx="5"/>
          </p:nvPr>
        </p:nvSpPr>
        <p:spPr/>
        <p:txBody>
          <a:bodyPr/>
          <a:lstStyle/>
          <a:p>
            <a:fld id="{403DB4F8-2C13-7345-8E95-4DC681F14FAA}" type="slidenum">
              <a:rPr lang="en-US" smtClean="0"/>
              <a:t>56</a:t>
            </a:fld>
            <a:endParaRPr lang="en-US"/>
          </a:p>
        </p:txBody>
      </p:sp>
    </p:spTree>
    <p:extLst>
      <p:ext uri="{BB962C8B-B14F-4D97-AF65-F5344CB8AC3E}">
        <p14:creationId xmlns:p14="http://schemas.microsoft.com/office/powerpoint/2010/main" val="589364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Cloned screens off of copies of screens you have access to works</a:t>
            </a:r>
          </a:p>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57</a:t>
            </a:fld>
            <a:endParaRPr lang="en-US"/>
          </a:p>
        </p:txBody>
      </p:sp>
    </p:spTree>
    <p:extLst>
      <p:ext uri="{BB962C8B-B14F-4D97-AF65-F5344CB8AC3E}">
        <p14:creationId xmlns:p14="http://schemas.microsoft.com/office/powerpoint/2010/main" val="8630176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E9FB0-3B9C-BF2B-CAB2-2266B1D88C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DBC2D4-EFDA-374C-1544-897F6D858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B0C63-B982-DABC-A574-7296F0DBFC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87635C-B258-5B87-DAD1-2A3A1CE83455}"/>
              </a:ext>
            </a:extLst>
          </p:cNvPr>
          <p:cNvSpPr>
            <a:spLocks noGrp="1"/>
          </p:cNvSpPr>
          <p:nvPr>
            <p:ph type="sldNum" sz="quarter" idx="5"/>
          </p:nvPr>
        </p:nvSpPr>
        <p:spPr/>
        <p:txBody>
          <a:bodyPr/>
          <a:lstStyle/>
          <a:p>
            <a:fld id="{403DB4F8-2C13-7345-8E95-4DC681F14FAA}" type="slidenum">
              <a:rPr lang="en-US" smtClean="0"/>
              <a:t>58</a:t>
            </a:fld>
            <a:endParaRPr lang="en-US"/>
          </a:p>
        </p:txBody>
      </p:sp>
    </p:spTree>
    <p:extLst>
      <p:ext uri="{BB962C8B-B14F-4D97-AF65-F5344CB8AC3E}">
        <p14:creationId xmlns:p14="http://schemas.microsoft.com/office/powerpoint/2010/main" val="3867656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C7D6B-53E3-54D1-E036-8E30799067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EB88B-BC88-F188-7A33-D9D89B87B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E57A66-1C07-674B-E9B5-A8810EB8BD4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3FE6F8-B002-C826-6F84-8E9C37865566}"/>
              </a:ext>
            </a:extLst>
          </p:cNvPr>
          <p:cNvSpPr>
            <a:spLocks noGrp="1"/>
          </p:cNvSpPr>
          <p:nvPr>
            <p:ph type="sldNum" sz="quarter" idx="5"/>
          </p:nvPr>
        </p:nvSpPr>
        <p:spPr/>
        <p:txBody>
          <a:bodyPr/>
          <a:lstStyle/>
          <a:p>
            <a:fld id="{403DB4F8-2C13-7345-8E95-4DC681F14FAA}" type="slidenum">
              <a:rPr lang="en-US" smtClean="0"/>
              <a:t>59</a:t>
            </a:fld>
            <a:endParaRPr lang="en-US"/>
          </a:p>
        </p:txBody>
      </p:sp>
    </p:spTree>
    <p:extLst>
      <p:ext uri="{BB962C8B-B14F-4D97-AF65-F5344CB8AC3E}">
        <p14:creationId xmlns:p14="http://schemas.microsoft.com/office/powerpoint/2010/main" val="476834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7ABBC-4EA4-82C9-004D-19CA90A78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84C2E5-4AFD-A3B2-F434-57C4B69E1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84EAD5-9D68-4B76-8F84-49C9AD9EC3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C12765E-5110-E024-AD77-2E4C415B358B}"/>
              </a:ext>
            </a:extLst>
          </p:cNvPr>
          <p:cNvSpPr>
            <a:spLocks noGrp="1"/>
          </p:cNvSpPr>
          <p:nvPr>
            <p:ph type="sldNum" sz="quarter" idx="5"/>
          </p:nvPr>
        </p:nvSpPr>
        <p:spPr/>
        <p:txBody>
          <a:bodyPr/>
          <a:lstStyle/>
          <a:p>
            <a:fld id="{403DB4F8-2C13-7345-8E95-4DC681F14FAA}" type="slidenum">
              <a:rPr lang="en-US" smtClean="0"/>
              <a:t>6</a:t>
            </a:fld>
            <a:endParaRPr lang="en-US"/>
          </a:p>
        </p:txBody>
      </p:sp>
    </p:spTree>
    <p:extLst>
      <p:ext uri="{BB962C8B-B14F-4D97-AF65-F5344CB8AC3E}">
        <p14:creationId xmlns:p14="http://schemas.microsoft.com/office/powerpoint/2010/main" val="3518174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C3DF1-A4D6-C8A0-BC87-364B771FB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5A7BF-1988-E329-5507-0CCEF455E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1C04A9-D2E5-538F-8233-0573F7B48D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8CCD20-FBF4-D2F5-EC83-8F1DB822DE80}"/>
              </a:ext>
            </a:extLst>
          </p:cNvPr>
          <p:cNvSpPr>
            <a:spLocks noGrp="1"/>
          </p:cNvSpPr>
          <p:nvPr>
            <p:ph type="sldNum" sz="quarter" idx="5"/>
          </p:nvPr>
        </p:nvSpPr>
        <p:spPr/>
        <p:txBody>
          <a:bodyPr/>
          <a:lstStyle/>
          <a:p>
            <a:fld id="{403DB4F8-2C13-7345-8E95-4DC681F14FAA}" type="slidenum">
              <a:rPr lang="en-US" smtClean="0"/>
              <a:t>61</a:t>
            </a:fld>
            <a:endParaRPr lang="en-US"/>
          </a:p>
        </p:txBody>
      </p:sp>
    </p:spTree>
    <p:extLst>
      <p:ext uri="{BB962C8B-B14F-4D97-AF65-F5344CB8AC3E}">
        <p14:creationId xmlns:p14="http://schemas.microsoft.com/office/powerpoint/2010/main" val="319280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B8099-BFBF-5E6F-C140-6E1FC7861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AD2F98-1234-AA11-53FB-BF083E3FEA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B5CD19-1917-CE1F-1BE5-D3FCEE220D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B67D8FB-11FC-8A33-7EC2-8AC25E30713E}"/>
              </a:ext>
            </a:extLst>
          </p:cNvPr>
          <p:cNvSpPr>
            <a:spLocks noGrp="1"/>
          </p:cNvSpPr>
          <p:nvPr>
            <p:ph type="sldNum" sz="quarter" idx="5"/>
          </p:nvPr>
        </p:nvSpPr>
        <p:spPr/>
        <p:txBody>
          <a:bodyPr/>
          <a:lstStyle/>
          <a:p>
            <a:fld id="{403DB4F8-2C13-7345-8E95-4DC681F14FAA}" type="slidenum">
              <a:rPr lang="en-US" smtClean="0"/>
              <a:t>62</a:t>
            </a:fld>
            <a:endParaRPr lang="en-US"/>
          </a:p>
        </p:txBody>
      </p:sp>
    </p:spTree>
    <p:extLst>
      <p:ext uri="{BB962C8B-B14F-4D97-AF65-F5344CB8AC3E}">
        <p14:creationId xmlns:p14="http://schemas.microsoft.com/office/powerpoint/2010/main" val="17063756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64</a:t>
            </a:fld>
            <a:endParaRPr lang="en-US"/>
          </a:p>
        </p:txBody>
      </p:sp>
    </p:spTree>
    <p:extLst>
      <p:ext uri="{BB962C8B-B14F-4D97-AF65-F5344CB8AC3E}">
        <p14:creationId xmlns:p14="http://schemas.microsoft.com/office/powerpoint/2010/main" val="3364190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65</a:t>
            </a:fld>
            <a:endParaRPr lang="en-US"/>
          </a:p>
        </p:txBody>
      </p:sp>
    </p:spTree>
    <p:extLst>
      <p:ext uri="{BB962C8B-B14F-4D97-AF65-F5344CB8AC3E}">
        <p14:creationId xmlns:p14="http://schemas.microsoft.com/office/powerpoint/2010/main" val="2708039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D24F1-62F0-7D7B-CD10-445183CE1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257422-2960-2D6A-2DD2-E504F53E60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D755C-BBE9-3255-20B6-01609F2AEB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215051-8152-44C4-54E2-2450A0E8EC03}"/>
              </a:ext>
            </a:extLst>
          </p:cNvPr>
          <p:cNvSpPr>
            <a:spLocks noGrp="1"/>
          </p:cNvSpPr>
          <p:nvPr>
            <p:ph type="sldNum" sz="quarter" idx="5"/>
          </p:nvPr>
        </p:nvSpPr>
        <p:spPr/>
        <p:txBody>
          <a:bodyPr/>
          <a:lstStyle/>
          <a:p>
            <a:fld id="{403DB4F8-2C13-7345-8E95-4DC681F14FAA}" type="slidenum">
              <a:rPr lang="en-US" smtClean="0"/>
              <a:t>70</a:t>
            </a:fld>
            <a:endParaRPr lang="en-US"/>
          </a:p>
        </p:txBody>
      </p:sp>
    </p:spTree>
    <p:extLst>
      <p:ext uri="{BB962C8B-B14F-4D97-AF65-F5344CB8AC3E}">
        <p14:creationId xmlns:p14="http://schemas.microsoft.com/office/powerpoint/2010/main" val="40013883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74</a:t>
            </a:fld>
            <a:endParaRPr lang="en-US"/>
          </a:p>
        </p:txBody>
      </p:sp>
    </p:spTree>
    <p:extLst>
      <p:ext uri="{BB962C8B-B14F-4D97-AF65-F5344CB8AC3E}">
        <p14:creationId xmlns:p14="http://schemas.microsoft.com/office/powerpoint/2010/main" val="1585874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7</a:t>
            </a:fld>
            <a:endParaRPr lang="en-US"/>
          </a:p>
        </p:txBody>
      </p:sp>
    </p:spTree>
    <p:extLst>
      <p:ext uri="{BB962C8B-B14F-4D97-AF65-F5344CB8AC3E}">
        <p14:creationId xmlns:p14="http://schemas.microsoft.com/office/powerpoint/2010/main" val="31556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A56DC5-5828-AD59-CAF7-5FF308C21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6F4DF-5CFB-50B4-6CE6-88E15B096D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500EC-A60D-0E5C-B81B-6F89AA96BEB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EDC81E-DD04-B2E5-F9F4-B4D023F4E993}"/>
              </a:ext>
            </a:extLst>
          </p:cNvPr>
          <p:cNvSpPr>
            <a:spLocks noGrp="1"/>
          </p:cNvSpPr>
          <p:nvPr>
            <p:ph type="sldNum" sz="quarter" idx="5"/>
          </p:nvPr>
        </p:nvSpPr>
        <p:spPr/>
        <p:txBody>
          <a:bodyPr/>
          <a:lstStyle/>
          <a:p>
            <a:fld id="{403DB4F8-2C13-7345-8E95-4DC681F14FAA}" type="slidenum">
              <a:rPr lang="en-US" smtClean="0"/>
              <a:t>8</a:t>
            </a:fld>
            <a:endParaRPr lang="en-US"/>
          </a:p>
        </p:txBody>
      </p:sp>
    </p:spTree>
    <p:extLst>
      <p:ext uri="{BB962C8B-B14F-4D97-AF65-F5344CB8AC3E}">
        <p14:creationId xmlns:p14="http://schemas.microsoft.com/office/powerpoint/2010/main" val="243940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80873-03F9-02C3-8F00-F786FED4D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BA1DB5-C592-42CF-18E8-28E4409A8D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B9EB1A-5A12-83CE-70C6-23B327A0B3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5AC25C-AF46-ECB2-64EC-B5E9F620416C}"/>
              </a:ext>
            </a:extLst>
          </p:cNvPr>
          <p:cNvSpPr>
            <a:spLocks noGrp="1"/>
          </p:cNvSpPr>
          <p:nvPr>
            <p:ph type="sldNum" sz="quarter" idx="5"/>
          </p:nvPr>
        </p:nvSpPr>
        <p:spPr/>
        <p:txBody>
          <a:bodyPr/>
          <a:lstStyle/>
          <a:p>
            <a:fld id="{403DB4F8-2C13-7345-8E95-4DC681F14FAA}" type="slidenum">
              <a:rPr lang="en-US" smtClean="0"/>
              <a:t>9</a:t>
            </a:fld>
            <a:endParaRPr lang="en-US"/>
          </a:p>
        </p:txBody>
      </p:sp>
    </p:spTree>
    <p:extLst>
      <p:ext uri="{BB962C8B-B14F-4D97-AF65-F5344CB8AC3E}">
        <p14:creationId xmlns:p14="http://schemas.microsoft.com/office/powerpoint/2010/main" val="277495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E2886-0219-5366-FC18-9BF92F57C3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C4C2C-FA3B-F254-3ADD-591388C647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1F498F-C8E6-0CCF-BD38-4D4191137C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32CE7A-D0F9-2E2D-0D02-FA9D14B280C5}"/>
              </a:ext>
            </a:extLst>
          </p:cNvPr>
          <p:cNvSpPr>
            <a:spLocks noGrp="1"/>
          </p:cNvSpPr>
          <p:nvPr>
            <p:ph type="sldNum" sz="quarter" idx="5"/>
          </p:nvPr>
        </p:nvSpPr>
        <p:spPr/>
        <p:txBody>
          <a:bodyPr/>
          <a:lstStyle/>
          <a:p>
            <a:fld id="{403DB4F8-2C13-7345-8E95-4DC681F14FAA}" type="slidenum">
              <a:rPr lang="en-US" smtClean="0"/>
              <a:t>10</a:t>
            </a:fld>
            <a:endParaRPr lang="en-US"/>
          </a:p>
        </p:txBody>
      </p:sp>
    </p:spTree>
    <p:extLst>
      <p:ext uri="{BB962C8B-B14F-4D97-AF65-F5344CB8AC3E}">
        <p14:creationId xmlns:p14="http://schemas.microsoft.com/office/powerpoint/2010/main" val="3735866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5125-BDC7-DDE1-350F-E57477058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237A5-22D9-5364-4C2E-5C450BEDC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91B163-8D9B-6F4C-D691-5E70833EBA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E58B51-55C4-5F91-E7DA-089A969AD896}"/>
              </a:ext>
            </a:extLst>
          </p:cNvPr>
          <p:cNvSpPr>
            <a:spLocks noGrp="1"/>
          </p:cNvSpPr>
          <p:nvPr>
            <p:ph type="sldNum" sz="quarter" idx="5"/>
          </p:nvPr>
        </p:nvSpPr>
        <p:spPr/>
        <p:txBody>
          <a:bodyPr/>
          <a:lstStyle/>
          <a:p>
            <a:fld id="{403DB4F8-2C13-7345-8E95-4DC681F14FAA}" type="slidenum">
              <a:rPr lang="en-US" smtClean="0"/>
              <a:t>11</a:t>
            </a:fld>
            <a:endParaRPr lang="en-US"/>
          </a:p>
        </p:txBody>
      </p:sp>
    </p:spTree>
    <p:extLst>
      <p:ext uri="{BB962C8B-B14F-4D97-AF65-F5344CB8AC3E}">
        <p14:creationId xmlns:p14="http://schemas.microsoft.com/office/powerpoint/2010/main" val="466856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3DB4F8-2C13-7345-8E95-4DC681F14FAA}" type="slidenum">
              <a:rPr lang="en-US" smtClean="0"/>
              <a:t>12</a:t>
            </a:fld>
            <a:endParaRPr lang="en-US"/>
          </a:p>
        </p:txBody>
      </p:sp>
    </p:spTree>
    <p:extLst>
      <p:ext uri="{BB962C8B-B14F-4D97-AF65-F5344CB8AC3E}">
        <p14:creationId xmlns:p14="http://schemas.microsoft.com/office/powerpoint/2010/main" val="3453319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FB69D-B886-EFA5-6C77-8A1C969DE126}"/>
              </a:ext>
            </a:extLst>
          </p:cNvPr>
          <p:cNvSpPr>
            <a:spLocks noGrp="1"/>
          </p:cNvSpPr>
          <p:nvPr>
            <p:ph type="ctrTitle" hasCustomPrompt="1"/>
          </p:nvPr>
        </p:nvSpPr>
        <p:spPr>
          <a:xfrm>
            <a:off x="774700" y="1341438"/>
            <a:ext cx="10642600" cy="2387600"/>
          </a:xfrm>
        </p:spPr>
        <p:txBody>
          <a:bodyPr anchor="b"/>
          <a:lstStyle>
            <a:lvl1pPr algn="ctr">
              <a:defRPr sz="6000"/>
            </a:lvl1pPr>
          </a:lstStyle>
          <a:p>
            <a:r>
              <a:rPr lang="en-US"/>
              <a:t>Session Title</a:t>
            </a:r>
          </a:p>
        </p:txBody>
      </p:sp>
      <p:sp>
        <p:nvSpPr>
          <p:cNvPr id="3" name="Subtitle 2">
            <a:extLst>
              <a:ext uri="{FF2B5EF4-FFF2-40B4-BE49-F238E27FC236}">
                <a16:creationId xmlns:a16="http://schemas.microsoft.com/office/drawing/2014/main" id="{9DE93084-E1CB-1664-E8F3-F4B6ED86C3E5}"/>
              </a:ext>
            </a:extLst>
          </p:cNvPr>
          <p:cNvSpPr>
            <a:spLocks noGrp="1"/>
          </p:cNvSpPr>
          <p:nvPr>
            <p:ph type="subTitle" idx="1" hasCustomPrompt="1"/>
          </p:nvPr>
        </p:nvSpPr>
        <p:spPr>
          <a:xfrm>
            <a:off x="1524000" y="39068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Name(s)</a:t>
            </a:r>
          </a:p>
          <a:p>
            <a:r>
              <a:rPr lang="en-US"/>
              <a:t>Speaker Title(s)</a:t>
            </a:r>
          </a:p>
          <a:p>
            <a:r>
              <a:rPr lang="en-US"/>
              <a:t>Speaker Company</a:t>
            </a:r>
          </a:p>
        </p:txBody>
      </p:sp>
    </p:spTree>
    <p:extLst>
      <p:ext uri="{BB962C8B-B14F-4D97-AF65-F5344CB8AC3E}">
        <p14:creationId xmlns:p14="http://schemas.microsoft.com/office/powerpoint/2010/main" val="3316615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06FA2-E487-7A09-F8BD-42D20CDD4B0C}"/>
              </a:ext>
            </a:extLst>
          </p:cNvPr>
          <p:cNvSpPr>
            <a:spLocks noGrp="1"/>
          </p:cNvSpPr>
          <p:nvPr>
            <p:ph type="title" hasCustomPrompt="1"/>
          </p:nvPr>
        </p:nvSpPr>
        <p:spPr>
          <a:xfrm>
            <a:off x="839788" y="457200"/>
            <a:ext cx="3932237" cy="1600200"/>
          </a:xfrm>
        </p:spPr>
        <p:txBody>
          <a:bodyPr anchor="b"/>
          <a:lstStyle>
            <a:lvl1pPr>
              <a:defRPr sz="3200"/>
            </a:lvl1pPr>
          </a:lstStyle>
          <a:p>
            <a:r>
              <a:rPr lang="en-US"/>
              <a:t>Enter Header</a:t>
            </a:r>
          </a:p>
        </p:txBody>
      </p:sp>
      <p:sp>
        <p:nvSpPr>
          <p:cNvPr id="3" name="Picture Placeholder 2">
            <a:extLst>
              <a:ext uri="{FF2B5EF4-FFF2-40B4-BE49-F238E27FC236}">
                <a16:creationId xmlns:a16="http://schemas.microsoft.com/office/drawing/2014/main" id="{3F74E7F1-AEBB-61BD-2DB7-099E2A519B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843B66-FF68-7B4F-C328-5BFA3FAFFB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5736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E5D48-7FFF-18DD-0965-E14A2DA2D420}"/>
              </a:ext>
            </a:extLst>
          </p:cNvPr>
          <p:cNvSpPr>
            <a:spLocks noGrp="1"/>
          </p:cNvSpPr>
          <p:nvPr>
            <p:ph type="title" hasCustomPrompt="1"/>
          </p:nvPr>
        </p:nvSpPr>
        <p:spPr>
          <a:xfrm>
            <a:off x="595084" y="197746"/>
            <a:ext cx="9383486" cy="1325563"/>
          </a:xfrm>
        </p:spPr>
        <p:txBody>
          <a:bodyPr/>
          <a:lstStyle>
            <a:lvl1pPr algn="l">
              <a:defRPr/>
            </a:lvl1pPr>
          </a:lstStyle>
          <a:p>
            <a:r>
              <a:rPr lang="en-US"/>
              <a:t>Enter Header</a:t>
            </a:r>
          </a:p>
        </p:txBody>
      </p:sp>
      <p:sp>
        <p:nvSpPr>
          <p:cNvPr id="3" name="Content Placeholder 2">
            <a:extLst>
              <a:ext uri="{FF2B5EF4-FFF2-40B4-BE49-F238E27FC236}">
                <a16:creationId xmlns:a16="http://schemas.microsoft.com/office/drawing/2014/main" id="{5C581B8B-6AFF-ED6D-638E-1E6EB09F4734}"/>
              </a:ext>
            </a:extLst>
          </p:cNvPr>
          <p:cNvSpPr>
            <a:spLocks noGrp="1"/>
          </p:cNvSpPr>
          <p:nvPr>
            <p:ph idx="1"/>
          </p:nvPr>
        </p:nvSpPr>
        <p:spPr>
          <a:xfrm>
            <a:off x="595083" y="1665505"/>
            <a:ext cx="9383487"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221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l">
              <a:defRPr/>
            </a:lvl1pPr>
          </a:lstStyle>
          <a:p>
            <a:r>
              <a:rPr lang="en-US"/>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646770" y="1690989"/>
            <a:ext cx="10890806"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4456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3">
    <p:bg>
      <p:bgPr>
        <a:blipFill dpi="0" rotWithShape="1">
          <a:blip r:embed="rId2">
            <a:lum/>
          </a:blip>
          <a:srcRect/>
          <a:stretch>
            <a:fillRect b="-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DAD65-F97D-0096-6A60-3D19CAA867ED}"/>
              </a:ext>
            </a:extLst>
          </p:cNvPr>
          <p:cNvSpPr>
            <a:spLocks noGrp="1"/>
          </p:cNvSpPr>
          <p:nvPr>
            <p:ph type="title" hasCustomPrompt="1"/>
          </p:nvPr>
        </p:nvSpPr>
        <p:spPr>
          <a:xfrm>
            <a:off x="646770" y="165088"/>
            <a:ext cx="10890806" cy="1325563"/>
          </a:xfrm>
        </p:spPr>
        <p:txBody>
          <a:bodyPr/>
          <a:lstStyle/>
          <a:p>
            <a:r>
              <a:rPr lang="en-US"/>
              <a:t>Enter Header</a:t>
            </a:r>
          </a:p>
        </p:txBody>
      </p:sp>
      <p:sp>
        <p:nvSpPr>
          <p:cNvPr id="3" name="Content Placeholder 2">
            <a:extLst>
              <a:ext uri="{FF2B5EF4-FFF2-40B4-BE49-F238E27FC236}">
                <a16:creationId xmlns:a16="http://schemas.microsoft.com/office/drawing/2014/main" id="{DA080B58-6F33-3882-58A3-FED3237349E8}"/>
              </a:ext>
            </a:extLst>
          </p:cNvPr>
          <p:cNvSpPr>
            <a:spLocks noGrp="1"/>
          </p:cNvSpPr>
          <p:nvPr>
            <p:ph idx="1"/>
          </p:nvPr>
        </p:nvSpPr>
        <p:spPr>
          <a:xfrm>
            <a:off x="646770" y="1690989"/>
            <a:ext cx="10890806" cy="4572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0124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242351"/>
            <a:ext cx="10890806" cy="1325563"/>
          </a:xfrm>
        </p:spPr>
        <p:txBody>
          <a:bodyPr/>
          <a:lstStyle>
            <a:lvl1pPr algn="r">
              <a:defRPr/>
            </a:lvl1pPr>
          </a:lstStyle>
          <a:p>
            <a:r>
              <a:rPr lang="en-US"/>
              <a:t>Enter Header</a:t>
            </a:r>
          </a:p>
        </p:txBody>
      </p:sp>
      <p:sp>
        <p:nvSpPr>
          <p:cNvPr id="3" name="Content Placeholder 2">
            <a:extLst>
              <a:ext uri="{FF2B5EF4-FFF2-40B4-BE49-F238E27FC236}">
                <a16:creationId xmlns:a16="http://schemas.microsoft.com/office/drawing/2014/main" id="{376D1B20-D16A-6592-5C4D-BA650A38EF44}"/>
              </a:ext>
            </a:extLst>
          </p:cNvPr>
          <p:cNvSpPr>
            <a:spLocks noGrp="1"/>
          </p:cNvSpPr>
          <p:nvPr>
            <p:ph idx="1"/>
          </p:nvPr>
        </p:nvSpPr>
        <p:spPr>
          <a:xfrm>
            <a:off x="1532964" y="1690989"/>
            <a:ext cx="10004611" cy="4572009"/>
          </a:xfrm>
        </p:spPr>
        <p:txBody>
          <a:bodyPr/>
          <a:lstStyle>
            <a:lvl1pPr algn="r">
              <a:defRPr/>
            </a:lvl1pPr>
            <a:lvl2pPr algn="r">
              <a:defRPr/>
            </a:lvl2pPr>
            <a:lvl3pPr algn="r">
              <a:defRPr/>
            </a:lvl3pPr>
            <a:lvl4pPr algn="r">
              <a:defRPr/>
            </a:lvl4pPr>
            <a:lvl5pPr algn="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191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14B6E-93B9-6B11-CE53-6530FED4926C}"/>
              </a:ext>
            </a:extLst>
          </p:cNvPr>
          <p:cNvSpPr>
            <a:spLocks noGrp="1"/>
          </p:cNvSpPr>
          <p:nvPr>
            <p:ph type="title" hasCustomPrompt="1"/>
          </p:nvPr>
        </p:nvSpPr>
        <p:spPr>
          <a:xfrm>
            <a:off x="838199" y="368288"/>
            <a:ext cx="10515600" cy="1325563"/>
          </a:xfrm>
        </p:spPr>
        <p:txBody>
          <a:bodyPr/>
          <a:lstStyle/>
          <a:p>
            <a:r>
              <a:rPr lang="en-US"/>
              <a:t>Enter Header</a:t>
            </a:r>
          </a:p>
        </p:txBody>
      </p:sp>
      <p:sp>
        <p:nvSpPr>
          <p:cNvPr id="3" name="Content Placeholder 2">
            <a:extLst>
              <a:ext uri="{FF2B5EF4-FFF2-40B4-BE49-F238E27FC236}">
                <a16:creationId xmlns:a16="http://schemas.microsoft.com/office/drawing/2014/main" id="{D15DC390-E3B9-6005-5A66-859792C26542}"/>
              </a:ext>
            </a:extLst>
          </p:cNvPr>
          <p:cNvSpPr>
            <a:spLocks noGrp="1"/>
          </p:cNvSpPr>
          <p:nvPr>
            <p:ph sz="half" idx="1"/>
          </p:nvPr>
        </p:nvSpPr>
        <p:spPr>
          <a:xfrm>
            <a:off x="838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F12B3B-8002-9A7A-61E1-DDA85B5059B4}"/>
              </a:ext>
            </a:extLst>
          </p:cNvPr>
          <p:cNvSpPr>
            <a:spLocks noGrp="1"/>
          </p:cNvSpPr>
          <p:nvPr>
            <p:ph sz="half" idx="2"/>
          </p:nvPr>
        </p:nvSpPr>
        <p:spPr>
          <a:xfrm>
            <a:off x="6172200" y="19018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55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D044F-5673-0ED8-D9D4-16C6C55E4943}"/>
              </a:ext>
            </a:extLst>
          </p:cNvPr>
          <p:cNvSpPr>
            <a:spLocks noGrp="1"/>
          </p:cNvSpPr>
          <p:nvPr>
            <p:ph type="title" hasCustomPrompt="1"/>
          </p:nvPr>
        </p:nvSpPr>
        <p:spPr>
          <a:xfrm>
            <a:off x="646770" y="1077174"/>
            <a:ext cx="4097758" cy="2351826"/>
          </a:xfrm>
        </p:spPr>
        <p:txBody>
          <a:bodyPr anchor="t"/>
          <a:lstStyle>
            <a:lvl1pPr algn="l">
              <a:defRPr/>
            </a:lvl1pPr>
          </a:lstStyle>
          <a:p>
            <a:r>
              <a:rPr lang="en-US"/>
              <a:t>Enter Header</a:t>
            </a:r>
          </a:p>
        </p:txBody>
      </p:sp>
      <p:sp>
        <p:nvSpPr>
          <p:cNvPr id="10" name="Text Placeholder 2">
            <a:extLst>
              <a:ext uri="{FF2B5EF4-FFF2-40B4-BE49-F238E27FC236}">
                <a16:creationId xmlns:a16="http://schemas.microsoft.com/office/drawing/2014/main" id="{4B880540-6CB4-174C-909B-34AFEE03151B}"/>
              </a:ext>
            </a:extLst>
          </p:cNvPr>
          <p:cNvSpPr>
            <a:spLocks noGrp="1"/>
          </p:cNvSpPr>
          <p:nvPr>
            <p:ph type="body" idx="1" hasCustomPrompt="1"/>
          </p:nvPr>
        </p:nvSpPr>
        <p:spPr>
          <a:xfrm>
            <a:off x="5524498" y="321205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2" name="Text Placeholder 2">
            <a:extLst>
              <a:ext uri="{FF2B5EF4-FFF2-40B4-BE49-F238E27FC236}">
                <a16:creationId xmlns:a16="http://schemas.microsoft.com/office/drawing/2014/main" id="{F4B928B4-D47D-5255-C730-C10770C7CABE}"/>
              </a:ext>
            </a:extLst>
          </p:cNvPr>
          <p:cNvSpPr>
            <a:spLocks noGrp="1"/>
          </p:cNvSpPr>
          <p:nvPr>
            <p:ph type="body" idx="10" hasCustomPrompt="1"/>
          </p:nvPr>
        </p:nvSpPr>
        <p:spPr>
          <a:xfrm>
            <a:off x="5524498" y="159091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3" name="Text Placeholder 2">
            <a:extLst>
              <a:ext uri="{FF2B5EF4-FFF2-40B4-BE49-F238E27FC236}">
                <a16:creationId xmlns:a16="http://schemas.microsoft.com/office/drawing/2014/main" id="{1E3EEA61-9290-0891-8867-52CC438AEF9E}"/>
              </a:ext>
            </a:extLst>
          </p:cNvPr>
          <p:cNvSpPr>
            <a:spLocks noGrp="1"/>
          </p:cNvSpPr>
          <p:nvPr>
            <p:ph type="body" idx="11" hasCustomPrompt="1"/>
          </p:nvPr>
        </p:nvSpPr>
        <p:spPr>
          <a:xfrm>
            <a:off x="5524493" y="4858694"/>
            <a:ext cx="5740399" cy="1076050"/>
          </a:xfrm>
        </p:spPr>
        <p:txBody>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description</a:t>
            </a:r>
          </a:p>
        </p:txBody>
      </p:sp>
      <p:sp>
        <p:nvSpPr>
          <p:cNvPr id="14" name="Text Placeholder 2">
            <a:extLst>
              <a:ext uri="{FF2B5EF4-FFF2-40B4-BE49-F238E27FC236}">
                <a16:creationId xmlns:a16="http://schemas.microsoft.com/office/drawing/2014/main" id="{89AC5DF3-6498-FABC-629F-DED6A30852AA}"/>
              </a:ext>
            </a:extLst>
          </p:cNvPr>
          <p:cNvSpPr>
            <a:spLocks noGrp="1"/>
          </p:cNvSpPr>
          <p:nvPr>
            <p:ph type="body" idx="12" hasCustomPrompt="1"/>
          </p:nvPr>
        </p:nvSpPr>
        <p:spPr>
          <a:xfrm>
            <a:off x="5524495" y="113775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
        <p:nvSpPr>
          <p:cNvPr id="15" name="Text Placeholder 2">
            <a:extLst>
              <a:ext uri="{FF2B5EF4-FFF2-40B4-BE49-F238E27FC236}">
                <a16:creationId xmlns:a16="http://schemas.microsoft.com/office/drawing/2014/main" id="{C3FA54C8-06B2-64AE-44FD-52184F56802C}"/>
              </a:ext>
            </a:extLst>
          </p:cNvPr>
          <p:cNvSpPr>
            <a:spLocks noGrp="1"/>
          </p:cNvSpPr>
          <p:nvPr>
            <p:ph type="body" idx="13" hasCustomPrompt="1"/>
          </p:nvPr>
        </p:nvSpPr>
        <p:spPr>
          <a:xfrm>
            <a:off x="5524494" y="277048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
        <p:nvSpPr>
          <p:cNvPr id="16" name="Text Placeholder 2">
            <a:extLst>
              <a:ext uri="{FF2B5EF4-FFF2-40B4-BE49-F238E27FC236}">
                <a16:creationId xmlns:a16="http://schemas.microsoft.com/office/drawing/2014/main" id="{99BB8CBE-0775-D94C-D743-4C9CBDB70CCF}"/>
              </a:ext>
            </a:extLst>
          </p:cNvPr>
          <p:cNvSpPr>
            <a:spLocks noGrp="1"/>
          </p:cNvSpPr>
          <p:nvPr>
            <p:ph type="body" idx="14" hasCustomPrompt="1"/>
          </p:nvPr>
        </p:nvSpPr>
        <p:spPr>
          <a:xfrm>
            <a:off x="5524493" y="4403212"/>
            <a:ext cx="5740399" cy="420976"/>
          </a:xfrm>
        </p:spPr>
        <p:txBody>
          <a:bodyPr anchor="b">
            <a:normAutofit/>
          </a:bodyPr>
          <a:lstStyle>
            <a:lvl1pPr marL="0" indent="0" algn="l">
              <a:buNone/>
              <a:defRPr sz="2300" b="0" i="0">
                <a:solidFill>
                  <a:schemeClr val="tx1"/>
                </a:solidFill>
                <a:latin typeface="Arial Nova"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Enter Text Here</a:t>
            </a:r>
          </a:p>
        </p:txBody>
      </p:sp>
    </p:spTree>
    <p:extLst>
      <p:ext uri="{BB962C8B-B14F-4D97-AF65-F5344CB8AC3E}">
        <p14:creationId xmlns:p14="http://schemas.microsoft.com/office/powerpoint/2010/main" val="3275430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2BA8D-6767-27C8-F4F7-FB7B5C2991B5}"/>
              </a:ext>
            </a:extLst>
          </p:cNvPr>
          <p:cNvSpPr>
            <a:spLocks noGrp="1"/>
          </p:cNvSpPr>
          <p:nvPr>
            <p:ph type="title" hasCustomPrompt="1"/>
          </p:nvPr>
        </p:nvSpPr>
        <p:spPr>
          <a:xfrm>
            <a:off x="839788" y="365125"/>
            <a:ext cx="10515600" cy="1325563"/>
          </a:xfrm>
        </p:spPr>
        <p:txBody>
          <a:bodyPr/>
          <a:lstStyle/>
          <a:p>
            <a:r>
              <a:rPr lang="en-US"/>
              <a:t>Enter Header</a:t>
            </a:r>
          </a:p>
        </p:txBody>
      </p:sp>
      <p:sp>
        <p:nvSpPr>
          <p:cNvPr id="3" name="Text Placeholder 2">
            <a:extLst>
              <a:ext uri="{FF2B5EF4-FFF2-40B4-BE49-F238E27FC236}">
                <a16:creationId xmlns:a16="http://schemas.microsoft.com/office/drawing/2014/main" id="{8FB8CD01-1551-1120-F476-3B89398304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57EDA3-6916-DED8-9390-74583B93FA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EE3D18-D1FA-38C8-6F4F-FC3F4B877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DF8D30-EEB3-A951-A7C7-8C15367C2F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4915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E77A6-5EA0-5C54-15AF-C1EB8E6912E8}"/>
              </a:ext>
            </a:extLst>
          </p:cNvPr>
          <p:cNvSpPr>
            <a:spLocks noGrp="1"/>
          </p:cNvSpPr>
          <p:nvPr>
            <p:ph type="title" hasCustomPrompt="1"/>
          </p:nvPr>
        </p:nvSpPr>
        <p:spPr>
          <a:xfrm>
            <a:off x="555172" y="457200"/>
            <a:ext cx="4216854" cy="1600200"/>
          </a:xfrm>
        </p:spPr>
        <p:txBody>
          <a:bodyPr anchor="b"/>
          <a:lstStyle>
            <a:lvl1pPr>
              <a:defRPr sz="3200"/>
            </a:lvl1pPr>
          </a:lstStyle>
          <a:p>
            <a:r>
              <a:rPr lang="en-US"/>
              <a:t>Enter Header</a:t>
            </a:r>
          </a:p>
        </p:txBody>
      </p:sp>
      <p:sp>
        <p:nvSpPr>
          <p:cNvPr id="3" name="Content Placeholder 2">
            <a:extLst>
              <a:ext uri="{FF2B5EF4-FFF2-40B4-BE49-F238E27FC236}">
                <a16:creationId xmlns:a16="http://schemas.microsoft.com/office/drawing/2014/main" id="{FB7F83BD-45E1-6B30-D5F0-A296F5D735CF}"/>
              </a:ext>
            </a:extLst>
          </p:cNvPr>
          <p:cNvSpPr>
            <a:spLocks noGrp="1"/>
          </p:cNvSpPr>
          <p:nvPr>
            <p:ph idx="1"/>
          </p:nvPr>
        </p:nvSpPr>
        <p:spPr>
          <a:xfrm>
            <a:off x="4872937" y="457201"/>
            <a:ext cx="6172200" cy="5943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9CA35E-8665-9618-C785-C2A50C5D0A51}"/>
              </a:ext>
            </a:extLst>
          </p:cNvPr>
          <p:cNvSpPr>
            <a:spLocks noGrp="1"/>
          </p:cNvSpPr>
          <p:nvPr>
            <p:ph type="body" sz="half" idx="2"/>
          </p:nvPr>
        </p:nvSpPr>
        <p:spPr>
          <a:xfrm>
            <a:off x="555172" y="2057400"/>
            <a:ext cx="4216854" cy="43434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5295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95082-BD06-9352-CB76-A0F3E7B7DF7D}"/>
              </a:ext>
            </a:extLst>
          </p:cNvPr>
          <p:cNvSpPr>
            <a:spLocks noGrp="1"/>
          </p:cNvSpPr>
          <p:nvPr>
            <p:ph type="title"/>
          </p:nvPr>
        </p:nvSpPr>
        <p:spPr>
          <a:xfrm>
            <a:off x="838199" y="165088"/>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CDE41F7-183F-19E2-6F33-6FC415ED5ED6}"/>
              </a:ext>
            </a:extLst>
          </p:cNvPr>
          <p:cNvSpPr>
            <a:spLocks noGrp="1"/>
          </p:cNvSpPr>
          <p:nvPr>
            <p:ph type="body" idx="1"/>
          </p:nvPr>
        </p:nvSpPr>
        <p:spPr>
          <a:xfrm>
            <a:off x="838199" y="1681834"/>
            <a:ext cx="10515600" cy="39841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7330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4" r:id="rId4"/>
    <p:sldLayoutId id="2147483658" r:id="rId5"/>
    <p:sldLayoutId id="2147483652" r:id="rId6"/>
    <p:sldLayoutId id="2147483659" r:id="rId7"/>
    <p:sldLayoutId id="2147483653" r:id="rId8"/>
    <p:sldLayoutId id="2147483656" r:id="rId9"/>
    <p:sldLayoutId id="2147483657" r:id="rId10"/>
  </p:sldLayoutIdLst>
  <p:txStyles>
    <p:titleStyle>
      <a:lvl1pPr algn="ctr" defTabSz="914400" rtl="0" eaLnBrk="1" latinLnBrk="0" hangingPunct="1">
        <a:lnSpc>
          <a:spcPct val="90000"/>
        </a:lnSpc>
        <a:spcBef>
          <a:spcPct val="0"/>
        </a:spcBef>
        <a:buNone/>
        <a:defRPr sz="4800" b="1" i="0" kern="1200">
          <a:solidFill>
            <a:schemeClr val="tx1"/>
          </a:solidFill>
          <a:latin typeface="Arial Nova" panose="020B0504020202020204" pitchFamily="34" charset="0"/>
          <a:ea typeface="+mj-ea"/>
          <a:cs typeface="+mj-cs"/>
        </a:defRPr>
      </a:lvl1pPr>
    </p:titleStyle>
    <p:bodyStyle>
      <a:lvl1pPr marL="18288"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Nova Light" panose="020B0304020202020204" pitchFamily="34" charset="0"/>
          <a:ea typeface="+mn-ea"/>
          <a:cs typeface="+mn-cs"/>
        </a:defRPr>
      </a:lvl1pPr>
      <a:lvl2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2pPr>
      <a:lvl3pPr marL="18288"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Nova Light" panose="020B0304020202020204" pitchFamily="34" charset="0"/>
          <a:ea typeface="+mn-ea"/>
          <a:cs typeface="+mn-cs"/>
        </a:defRPr>
      </a:lvl3pPr>
      <a:lvl4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4pPr>
      <a:lvl5pPr marL="18288"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Nova Light" panose="020B03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3.sv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com.hxgn.eam.transitapp/?sr=wcjobs&amp;wo=workordernum&amp;act=1"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E65A-F18D-1EBA-7243-1A868ED299D8}"/>
              </a:ext>
            </a:extLst>
          </p:cNvPr>
          <p:cNvSpPr>
            <a:spLocks noGrp="1"/>
          </p:cNvSpPr>
          <p:nvPr>
            <p:ph type="ctrTitle"/>
          </p:nvPr>
        </p:nvSpPr>
        <p:spPr/>
        <p:txBody>
          <a:bodyPr/>
          <a:lstStyle/>
          <a:p>
            <a:r>
              <a:rPr kumimoji="0" lang="en-US" sz="6000" b="1" i="0" u="none" strike="noStrike" kern="1200" cap="none" spc="0" normalizeH="0" baseline="0" noProof="0">
                <a:ln>
                  <a:noFill/>
                </a:ln>
                <a:solidFill>
                  <a:srgbClr val="000000"/>
                </a:solidFill>
                <a:effectLst/>
                <a:uLnTx/>
                <a:uFillTx/>
                <a:latin typeface="Arial Nova" panose="020B0504020202020204" pitchFamily="34" charset="0"/>
                <a:ea typeface="+mj-ea"/>
                <a:cs typeface="+mj-cs"/>
              </a:rPr>
              <a:t>EAM Mobile Workshop</a:t>
            </a:r>
            <a:br>
              <a:rPr kumimoji="0" lang="en-US" sz="6000" b="1" i="0" u="none" strike="noStrike" kern="1200" cap="none" spc="0" normalizeH="0" baseline="0" noProof="0">
                <a:ln>
                  <a:noFill/>
                </a:ln>
                <a:solidFill>
                  <a:srgbClr val="000000"/>
                </a:solidFill>
                <a:effectLst/>
                <a:uLnTx/>
                <a:uFillTx/>
                <a:latin typeface="Arial Nova" panose="020B0504020202020204" pitchFamily="34" charset="0"/>
                <a:ea typeface="+mj-ea"/>
                <a:cs typeface="+mj-cs"/>
              </a:rPr>
            </a:br>
            <a:r>
              <a:rPr kumimoji="0" lang="en-US" sz="3200" b="0" i="0" u="none" strike="noStrike" kern="1200" cap="none" spc="0" normalizeH="0" baseline="0" noProof="0">
                <a:ln>
                  <a:noFill/>
                </a:ln>
                <a:solidFill>
                  <a:srgbClr val="000000"/>
                </a:solidFill>
                <a:effectLst/>
                <a:uLnTx/>
                <a:uFillTx/>
                <a:latin typeface="Arial Nova" panose="020B0504020202020204" pitchFamily="34" charset="0"/>
                <a:ea typeface="+mj-ea"/>
                <a:cs typeface="+mj-cs"/>
              </a:rPr>
              <a:t>Exploration of EAM Digital Work and EAM Mobile Offline</a:t>
            </a:r>
            <a:endParaRPr lang="en-US"/>
          </a:p>
        </p:txBody>
      </p:sp>
      <p:sp>
        <p:nvSpPr>
          <p:cNvPr id="3" name="Subtitle 2">
            <a:extLst>
              <a:ext uri="{FF2B5EF4-FFF2-40B4-BE49-F238E27FC236}">
                <a16:creationId xmlns:a16="http://schemas.microsoft.com/office/drawing/2014/main" id="{5BC6ED03-4AB4-9B8C-BEE8-F78E097001A2}"/>
              </a:ext>
            </a:extLst>
          </p:cNvPr>
          <p:cNvSpPr>
            <a:spLocks noGrp="1"/>
          </p:cNvSpPr>
          <p:nvPr>
            <p:ph type="subTitle" idx="1"/>
          </p:nvPr>
        </p:nvSpPr>
        <p:spPr/>
        <p:txBody>
          <a:bodyPr/>
          <a:lstStyle/>
          <a:p>
            <a:r>
              <a:rPr lang="en-US"/>
              <a:t>Matt Peak &amp; Angel Torres</a:t>
            </a:r>
          </a:p>
          <a:p>
            <a:r>
              <a:rPr lang="en-US"/>
              <a:t>Pre-Sales</a:t>
            </a:r>
          </a:p>
          <a:p>
            <a:r>
              <a:rPr lang="en-US"/>
              <a:t>Hexagon</a:t>
            </a:r>
          </a:p>
        </p:txBody>
      </p:sp>
      <p:sp>
        <p:nvSpPr>
          <p:cNvPr id="4" name="Rectangle 3">
            <a:extLst>
              <a:ext uri="{FF2B5EF4-FFF2-40B4-BE49-F238E27FC236}">
                <a16:creationId xmlns:a16="http://schemas.microsoft.com/office/drawing/2014/main" id="{39DA44FD-0FBB-C832-81A6-A7F309803B5F}"/>
              </a:ext>
            </a:extLst>
          </p:cNvPr>
          <p:cNvSpPr/>
          <p:nvPr/>
        </p:nvSpPr>
        <p:spPr>
          <a:xfrm>
            <a:off x="2917743" y="273538"/>
            <a:ext cx="6245795" cy="155005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hite rectangular sign with green text&#10;&#10;AI-generated content may be incorrect.">
            <a:extLst>
              <a:ext uri="{FF2B5EF4-FFF2-40B4-BE49-F238E27FC236}">
                <a16:creationId xmlns:a16="http://schemas.microsoft.com/office/drawing/2014/main" id="{F840F1F1-01DD-1E07-C93D-B6D14AEDF00B}"/>
              </a:ext>
            </a:extLst>
          </p:cNvPr>
          <p:cNvPicPr>
            <a:picLocks noChangeAspect="1"/>
          </p:cNvPicPr>
          <p:nvPr/>
        </p:nvPicPr>
        <p:blipFill>
          <a:blip r:embed="rId2"/>
          <a:srcRect l="847" t="37275" r="-671" b="34617"/>
          <a:stretch>
            <a:fillRect/>
          </a:stretch>
        </p:blipFill>
        <p:spPr>
          <a:xfrm>
            <a:off x="2726662" y="504824"/>
            <a:ext cx="6730312" cy="1895475"/>
          </a:xfrm>
          <a:prstGeom prst="rect">
            <a:avLst/>
          </a:prstGeom>
        </p:spPr>
      </p:pic>
    </p:spTree>
    <p:extLst>
      <p:ext uri="{BB962C8B-B14F-4D97-AF65-F5344CB8AC3E}">
        <p14:creationId xmlns:p14="http://schemas.microsoft.com/office/powerpoint/2010/main" val="3138989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FC06FE-F29C-A044-8804-0B7868C654D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1A96033-3BC4-FCED-2348-D98F4244D626}"/>
              </a:ext>
            </a:extLst>
          </p:cNvPr>
          <p:cNvSpPr>
            <a:spLocks noGrp="1"/>
          </p:cNvSpPr>
          <p:nvPr>
            <p:ph type="title"/>
          </p:nvPr>
        </p:nvSpPr>
        <p:spPr/>
        <p:txBody>
          <a:bodyPr/>
          <a:lstStyle/>
          <a:p>
            <a:r>
              <a:rPr lang="en-US"/>
              <a:t>Three License Types</a:t>
            </a:r>
          </a:p>
        </p:txBody>
      </p:sp>
      <p:sp>
        <p:nvSpPr>
          <p:cNvPr id="5" name="Content Placeholder 4">
            <a:extLst>
              <a:ext uri="{FF2B5EF4-FFF2-40B4-BE49-F238E27FC236}">
                <a16:creationId xmlns:a16="http://schemas.microsoft.com/office/drawing/2014/main" id="{B0C425B9-3E1B-F6AF-F9FC-C1495F552387}"/>
              </a:ext>
            </a:extLst>
          </p:cNvPr>
          <p:cNvSpPr>
            <a:spLocks noGrp="1"/>
          </p:cNvSpPr>
          <p:nvPr>
            <p:ph type="body" idx="1"/>
          </p:nvPr>
        </p:nvSpPr>
        <p:spPr>
          <a:xfrm>
            <a:off x="4009542" y="3212054"/>
            <a:ext cx="5740399" cy="1076050"/>
          </a:xfrm>
        </p:spPr>
        <p:txBody>
          <a:bodyPr>
            <a:normAutofit fontScale="92500"/>
          </a:bodyPr>
          <a:lstStyle/>
          <a:p>
            <a:r>
              <a:rPr lang="en-US" dirty="0"/>
              <a:t>Parity with EAM Mobile Offline</a:t>
            </a:r>
          </a:p>
          <a:p>
            <a:r>
              <a:rPr lang="en-US" dirty="0"/>
              <a:t>Targeted towards maintenance work execution. Work Orders, Equipment, Checklists, Inspections, map view, etc.</a:t>
            </a:r>
          </a:p>
        </p:txBody>
      </p:sp>
      <p:sp>
        <p:nvSpPr>
          <p:cNvPr id="6" name="Text Placeholder 5">
            <a:extLst>
              <a:ext uri="{FF2B5EF4-FFF2-40B4-BE49-F238E27FC236}">
                <a16:creationId xmlns:a16="http://schemas.microsoft.com/office/drawing/2014/main" id="{E64DCFF7-E1F2-5335-6F2F-6E177971CD24}"/>
              </a:ext>
            </a:extLst>
          </p:cNvPr>
          <p:cNvSpPr>
            <a:spLocks noGrp="1"/>
          </p:cNvSpPr>
          <p:nvPr>
            <p:ph type="body" idx="12"/>
          </p:nvPr>
        </p:nvSpPr>
        <p:spPr>
          <a:xfrm>
            <a:off x="1555999" y="4361769"/>
            <a:ext cx="5740399" cy="420976"/>
          </a:xfrm>
        </p:spPr>
        <p:txBody>
          <a:bodyPr/>
          <a:lstStyle/>
          <a:p>
            <a:r>
              <a:rPr lang="en-US"/>
              <a:t>Mobile Requestor</a:t>
            </a:r>
          </a:p>
        </p:txBody>
      </p:sp>
      <p:sp>
        <p:nvSpPr>
          <p:cNvPr id="7" name="Text Placeholder 6">
            <a:extLst>
              <a:ext uri="{FF2B5EF4-FFF2-40B4-BE49-F238E27FC236}">
                <a16:creationId xmlns:a16="http://schemas.microsoft.com/office/drawing/2014/main" id="{F73F9674-B004-218D-7021-FE5443288E85}"/>
              </a:ext>
            </a:extLst>
          </p:cNvPr>
          <p:cNvSpPr>
            <a:spLocks noGrp="1"/>
          </p:cNvSpPr>
          <p:nvPr>
            <p:ph type="body" idx="13"/>
          </p:nvPr>
        </p:nvSpPr>
        <p:spPr>
          <a:xfrm>
            <a:off x="4009538" y="2770482"/>
            <a:ext cx="5740399" cy="420976"/>
          </a:xfrm>
        </p:spPr>
        <p:txBody>
          <a:bodyPr/>
          <a:lstStyle/>
          <a:p>
            <a:r>
              <a:rPr lang="en-US"/>
              <a:t>Field Work</a:t>
            </a:r>
          </a:p>
        </p:txBody>
      </p:sp>
      <p:sp>
        <p:nvSpPr>
          <p:cNvPr id="8" name="Text Placeholder 7">
            <a:extLst>
              <a:ext uri="{FF2B5EF4-FFF2-40B4-BE49-F238E27FC236}">
                <a16:creationId xmlns:a16="http://schemas.microsoft.com/office/drawing/2014/main" id="{694015FA-7336-895C-775C-8288C6253216}"/>
              </a:ext>
            </a:extLst>
          </p:cNvPr>
          <p:cNvSpPr>
            <a:spLocks noGrp="1"/>
          </p:cNvSpPr>
          <p:nvPr>
            <p:ph type="body" idx="14"/>
          </p:nvPr>
        </p:nvSpPr>
        <p:spPr>
          <a:xfrm>
            <a:off x="6022848" y="1167630"/>
            <a:ext cx="5740399" cy="420976"/>
          </a:xfrm>
        </p:spPr>
        <p:txBody>
          <a:bodyPr/>
          <a:lstStyle/>
          <a:p>
            <a:r>
              <a:rPr lang="en-US"/>
              <a:t>Advanced Mobile</a:t>
            </a:r>
          </a:p>
        </p:txBody>
      </p:sp>
      <p:sp>
        <p:nvSpPr>
          <p:cNvPr id="2" name="Text Placeholder 1">
            <a:extLst>
              <a:ext uri="{FF2B5EF4-FFF2-40B4-BE49-F238E27FC236}">
                <a16:creationId xmlns:a16="http://schemas.microsoft.com/office/drawing/2014/main" id="{8DD1AEDD-BB30-0A53-121B-5A16DA50E88E}"/>
              </a:ext>
            </a:extLst>
          </p:cNvPr>
          <p:cNvSpPr>
            <a:spLocks noGrp="1"/>
          </p:cNvSpPr>
          <p:nvPr>
            <p:ph type="body" idx="10"/>
          </p:nvPr>
        </p:nvSpPr>
        <p:spPr>
          <a:xfrm>
            <a:off x="1556002" y="4814931"/>
            <a:ext cx="6380300" cy="1076050"/>
          </a:xfrm>
        </p:spPr>
        <p:txBody>
          <a:bodyPr>
            <a:normAutofit/>
          </a:bodyPr>
          <a:lstStyle/>
          <a:p>
            <a:r>
              <a:rPr lang="en-US"/>
              <a:t>Parity with requestor license</a:t>
            </a:r>
          </a:p>
          <a:p>
            <a:r>
              <a:rPr lang="en-US"/>
              <a:t>Provides access to Work Request, Parts Requisition, Operator Checklists, Contractor Portal, Case Management Tasks</a:t>
            </a:r>
          </a:p>
        </p:txBody>
      </p:sp>
      <p:sp>
        <p:nvSpPr>
          <p:cNvPr id="3" name="Text Placeholder 2">
            <a:extLst>
              <a:ext uri="{FF2B5EF4-FFF2-40B4-BE49-F238E27FC236}">
                <a16:creationId xmlns:a16="http://schemas.microsoft.com/office/drawing/2014/main" id="{74C594BF-4AAD-755B-CD1D-E3679104BE7B}"/>
              </a:ext>
            </a:extLst>
          </p:cNvPr>
          <p:cNvSpPr>
            <a:spLocks noGrp="1"/>
          </p:cNvSpPr>
          <p:nvPr>
            <p:ph type="body" idx="11"/>
          </p:nvPr>
        </p:nvSpPr>
        <p:spPr>
          <a:xfrm>
            <a:off x="6022848" y="1623112"/>
            <a:ext cx="5740399" cy="1076050"/>
          </a:xfrm>
        </p:spPr>
        <p:txBody>
          <a:bodyPr/>
          <a:lstStyle/>
          <a:p>
            <a:r>
              <a:rPr lang="en-US" dirty="0"/>
              <a:t>Most parity with EAM through browser</a:t>
            </a:r>
          </a:p>
          <a:p>
            <a:r>
              <a:rPr lang="en-US" dirty="0"/>
              <a:t>Targeted towards supervisors, planners, reliability engineers, warehouse functions, etc.</a:t>
            </a:r>
          </a:p>
          <a:p>
            <a:endParaRPr lang="en-US" dirty="0"/>
          </a:p>
        </p:txBody>
      </p:sp>
      <p:sp>
        <p:nvSpPr>
          <p:cNvPr id="9" name="TextBox 8">
            <a:extLst>
              <a:ext uri="{FF2B5EF4-FFF2-40B4-BE49-F238E27FC236}">
                <a16:creationId xmlns:a16="http://schemas.microsoft.com/office/drawing/2014/main" id="{B96CB027-9A30-072A-F4B6-B31CBEA71F18}"/>
              </a:ext>
            </a:extLst>
          </p:cNvPr>
          <p:cNvSpPr txBox="1"/>
          <p:nvPr/>
        </p:nvSpPr>
        <p:spPr>
          <a:xfrm>
            <a:off x="819299" y="6035942"/>
            <a:ext cx="11059275" cy="369332"/>
          </a:xfrm>
          <a:prstGeom prst="rect">
            <a:avLst/>
          </a:prstGeom>
          <a:noFill/>
        </p:spPr>
        <p:txBody>
          <a:bodyPr wrap="square" rtlCol="0">
            <a:spAutoFit/>
          </a:bodyPr>
          <a:lstStyle/>
          <a:p>
            <a:pPr algn="ctr"/>
            <a:r>
              <a:rPr lang="en-US"/>
              <a:t>https://docs.hexagonali.com/v/u/HxGN-EAM-Digital-Work/12.3+202601</a:t>
            </a:r>
          </a:p>
        </p:txBody>
      </p:sp>
    </p:spTree>
    <p:extLst>
      <p:ext uri="{BB962C8B-B14F-4D97-AF65-F5344CB8AC3E}">
        <p14:creationId xmlns:p14="http://schemas.microsoft.com/office/powerpoint/2010/main" val="604510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1AABC-C4CC-84EA-F85C-D914746BF6FD}"/>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D95D0F7C-1320-2E75-0CD8-94B14CA169EF}"/>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C808FFDB-018A-6334-3B5D-D4C6A6EDE644}"/>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Introductions and Logins</a:t>
            </a:r>
          </a:p>
        </p:txBody>
      </p:sp>
      <p:sp>
        <p:nvSpPr>
          <p:cNvPr id="35" name="TextBox 34">
            <a:extLst>
              <a:ext uri="{FF2B5EF4-FFF2-40B4-BE49-F238E27FC236}">
                <a16:creationId xmlns:a16="http://schemas.microsoft.com/office/drawing/2014/main" id="{45437509-5215-5CA8-27F7-21EC974B8886}"/>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9BC7AF08-2726-F3B4-04CE-6AEE0F020A36}"/>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Three License Types</a:t>
            </a:r>
          </a:p>
        </p:txBody>
      </p:sp>
      <p:sp>
        <p:nvSpPr>
          <p:cNvPr id="37" name="TextBox 36">
            <a:extLst>
              <a:ext uri="{FF2B5EF4-FFF2-40B4-BE49-F238E27FC236}">
                <a16:creationId xmlns:a16="http://schemas.microsoft.com/office/drawing/2014/main" id="{14FAB779-AA3B-E47A-CDED-AC617884F35C}"/>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7F7F58D8-0B65-1410-D072-A0AD0A82880C}"/>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b="1">
                <a:latin typeface="Arial Nova Light" panose="020B0304020202020204" pitchFamily="34" charset="0"/>
                <a:cs typeface="Arial Nova Cond" panose="020F0502020204030204" pitchFamily="34" charset="0"/>
              </a:rPr>
              <a:t>Digital Work Setup</a:t>
            </a:r>
          </a:p>
        </p:txBody>
      </p:sp>
      <p:sp>
        <p:nvSpPr>
          <p:cNvPr id="39" name="TextBox 38">
            <a:extLst>
              <a:ext uri="{FF2B5EF4-FFF2-40B4-BE49-F238E27FC236}">
                <a16:creationId xmlns:a16="http://schemas.microsoft.com/office/drawing/2014/main" id="{94F27FC6-A9E4-5633-875E-D1F3ABBD09D1}"/>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E5E052D1-6D4C-9333-4FE3-BD6A5F6264A7}"/>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Exercises</a:t>
            </a:r>
          </a:p>
        </p:txBody>
      </p:sp>
      <p:sp>
        <p:nvSpPr>
          <p:cNvPr id="41" name="TextBox 40">
            <a:extLst>
              <a:ext uri="{FF2B5EF4-FFF2-40B4-BE49-F238E27FC236}">
                <a16:creationId xmlns:a16="http://schemas.microsoft.com/office/drawing/2014/main" id="{DE76846F-1104-D8A6-C9C4-BCE67A3B089E}"/>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875B2738-3353-F92C-E920-9C525B65C807}"/>
              </a:ext>
            </a:extLst>
          </p:cNvPr>
          <p:cNvSpPr txBox="1"/>
          <p:nvPr/>
        </p:nvSpPr>
        <p:spPr>
          <a:xfrm>
            <a:off x="2594918" y="4843982"/>
            <a:ext cx="4423101"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EAM Mobile Offline</a:t>
            </a:r>
          </a:p>
        </p:txBody>
      </p:sp>
      <p:sp>
        <p:nvSpPr>
          <p:cNvPr id="43" name="TextBox 42">
            <a:extLst>
              <a:ext uri="{FF2B5EF4-FFF2-40B4-BE49-F238E27FC236}">
                <a16:creationId xmlns:a16="http://schemas.microsoft.com/office/drawing/2014/main" id="{B5098E46-C0FC-6875-6C37-1A9CF64E19A2}"/>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52A22B44-1C5C-1DC6-E006-30F721CF97BD}"/>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4545075-58CA-1413-E74D-7239356190E5}"/>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846B058-01C7-4BE5-1E8F-248AF10FE077}"/>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6887F7D-EB42-5B0D-B46E-F0417D545217}"/>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646C94E-E004-441E-453A-3A5F37F22158}"/>
              </a:ext>
            </a:extLst>
          </p:cNvPr>
          <p:cNvSpPr/>
          <p:nvPr/>
        </p:nvSpPr>
        <p:spPr>
          <a:xfrm>
            <a:off x="1083189" y="3345673"/>
            <a:ext cx="7516700" cy="6877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132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29C40-A540-350F-7BF0-3C2AD818F65C}"/>
              </a:ext>
            </a:extLst>
          </p:cNvPr>
          <p:cNvSpPr>
            <a:spLocks noGrp="1"/>
          </p:cNvSpPr>
          <p:nvPr>
            <p:ph type="title"/>
          </p:nvPr>
        </p:nvSpPr>
        <p:spPr/>
        <p:txBody>
          <a:bodyPr/>
          <a:lstStyle/>
          <a:p>
            <a:r>
              <a:rPr lang="en-US"/>
              <a:t>Logins</a:t>
            </a:r>
          </a:p>
        </p:txBody>
      </p:sp>
      <p:sp>
        <p:nvSpPr>
          <p:cNvPr id="6" name="TextBox 5">
            <a:extLst>
              <a:ext uri="{FF2B5EF4-FFF2-40B4-BE49-F238E27FC236}">
                <a16:creationId xmlns:a16="http://schemas.microsoft.com/office/drawing/2014/main" id="{99EDE78B-7638-C511-1DCD-40B4F86005AB}"/>
              </a:ext>
            </a:extLst>
          </p:cNvPr>
          <p:cNvSpPr txBox="1"/>
          <p:nvPr/>
        </p:nvSpPr>
        <p:spPr>
          <a:xfrm>
            <a:off x="5074920" y="2203196"/>
            <a:ext cx="6462656" cy="2585323"/>
          </a:xfrm>
          <a:prstGeom prst="rect">
            <a:avLst/>
          </a:prstGeom>
          <a:noFill/>
        </p:spPr>
        <p:txBody>
          <a:bodyPr wrap="square" rtlCol="0">
            <a:spAutoFit/>
          </a:bodyPr>
          <a:lstStyle/>
          <a:p>
            <a:r>
              <a:rPr lang="en-US" dirty="0">
                <a:latin typeface="Arial Nova" panose="020B0504020202020204" pitchFamily="34" charset="0"/>
              </a:rPr>
              <a:t>Environment:  https://use1.eambeta.hxgnsmartcloud.com/web/base/logindisp?tenant=HXGNDEV0012_PP1</a:t>
            </a:r>
          </a:p>
          <a:p>
            <a:endParaRPr lang="en-US" dirty="0">
              <a:latin typeface="Arial Nova" panose="020B0504020202020204" pitchFamily="34" charset="0"/>
            </a:endParaRPr>
          </a:p>
          <a:p>
            <a:endParaRPr lang="en-US" dirty="0">
              <a:latin typeface="Arial Nova" panose="020B0504020202020204" pitchFamily="34" charset="0"/>
            </a:endParaRPr>
          </a:p>
          <a:p>
            <a:endParaRPr lang="en-US" dirty="0">
              <a:latin typeface="Arial Nova" panose="020B0504020202020204" pitchFamily="34" charset="0"/>
            </a:endParaRPr>
          </a:p>
          <a:p>
            <a:r>
              <a:rPr lang="en-US" dirty="0">
                <a:latin typeface="Arial Nova" panose="020B0504020202020204" pitchFamily="34" charset="0"/>
              </a:rPr>
              <a:t>User: TRNXX – See your table tent for your assigned user.</a:t>
            </a:r>
          </a:p>
          <a:p>
            <a:endParaRPr lang="en-US" dirty="0">
              <a:latin typeface="Arial Nova" panose="020B0504020202020204" pitchFamily="34" charset="0"/>
            </a:endParaRPr>
          </a:p>
          <a:p>
            <a:r>
              <a:rPr lang="en-US" dirty="0">
                <a:latin typeface="Arial Nova" panose="020B0504020202020204" pitchFamily="34" charset="0"/>
              </a:rPr>
              <a:t>Password:  Stre@mline2026</a:t>
            </a:r>
          </a:p>
        </p:txBody>
      </p:sp>
      <p:pic>
        <p:nvPicPr>
          <p:cNvPr id="1026" name="Picture 2">
            <a:extLst>
              <a:ext uri="{FF2B5EF4-FFF2-40B4-BE49-F238E27FC236}">
                <a16:creationId xmlns:a16="http://schemas.microsoft.com/office/drawing/2014/main" id="{39388FF7-6EC7-BEAC-5E03-1393442F2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770" y="1783875"/>
            <a:ext cx="4182702" cy="4182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11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51CF-364E-FF75-A851-3B4A56D54448}"/>
              </a:ext>
            </a:extLst>
          </p:cNvPr>
          <p:cNvSpPr>
            <a:spLocks noGrp="1"/>
          </p:cNvSpPr>
          <p:nvPr>
            <p:ph type="title"/>
          </p:nvPr>
        </p:nvSpPr>
        <p:spPr/>
        <p:txBody>
          <a:bodyPr/>
          <a:lstStyle/>
          <a:p>
            <a:r>
              <a:rPr lang="en-US"/>
              <a:t>Digital Work Setup</a:t>
            </a:r>
          </a:p>
        </p:txBody>
      </p:sp>
      <p:sp>
        <p:nvSpPr>
          <p:cNvPr id="3" name="Content Placeholder 2">
            <a:extLst>
              <a:ext uri="{FF2B5EF4-FFF2-40B4-BE49-F238E27FC236}">
                <a16:creationId xmlns:a16="http://schemas.microsoft.com/office/drawing/2014/main" id="{D0C987D6-E7CA-5238-BF20-29A106DEC39F}"/>
              </a:ext>
            </a:extLst>
          </p:cNvPr>
          <p:cNvSpPr>
            <a:spLocks noGrp="1"/>
          </p:cNvSpPr>
          <p:nvPr>
            <p:ph sz="half" idx="1"/>
          </p:nvPr>
        </p:nvSpPr>
        <p:spPr>
          <a:xfrm>
            <a:off x="838199" y="1901825"/>
            <a:ext cx="10163695" cy="4351338"/>
          </a:xfrm>
        </p:spPr>
        <p:txBody>
          <a:bodyPr>
            <a:normAutofit/>
          </a:bodyPr>
          <a:lstStyle/>
          <a:p>
            <a:r>
              <a:rPr lang="en-US" b="1" dirty="0"/>
              <a:t>Objective</a:t>
            </a:r>
            <a:r>
              <a:rPr lang="en-US" dirty="0"/>
              <a:t>:</a:t>
            </a:r>
          </a:p>
          <a:p>
            <a:r>
              <a:rPr lang="en-US" dirty="0"/>
              <a:t>Create a technician profile for digital work</a:t>
            </a:r>
          </a:p>
          <a:p>
            <a:endParaRPr lang="en-US" dirty="0"/>
          </a:p>
          <a:p>
            <a:r>
              <a:rPr lang="en-US" dirty="0"/>
              <a:t>Considerations:</a:t>
            </a:r>
          </a:p>
          <a:p>
            <a:r>
              <a:rPr lang="en-US" dirty="0"/>
              <a:t>	What will the technician be doing?  </a:t>
            </a:r>
          </a:p>
          <a:p>
            <a:r>
              <a:rPr lang="en-US" dirty="0"/>
              <a:t>	What will they need access to?</a:t>
            </a:r>
          </a:p>
          <a:p>
            <a:r>
              <a:rPr lang="en-US" dirty="0"/>
              <a:t>	What is their workflow?</a:t>
            </a:r>
          </a:p>
          <a:p>
            <a:endParaRPr lang="en-US" dirty="0"/>
          </a:p>
        </p:txBody>
      </p:sp>
    </p:spTree>
    <p:extLst>
      <p:ext uri="{BB962C8B-B14F-4D97-AF65-F5344CB8AC3E}">
        <p14:creationId xmlns:p14="http://schemas.microsoft.com/office/powerpoint/2010/main" val="190753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93C8-00E7-B3D4-823A-D79741833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C5661-7103-5C52-7573-2C0BA3B051B1}"/>
              </a:ext>
            </a:extLst>
          </p:cNvPr>
          <p:cNvSpPr>
            <a:spLocks noGrp="1"/>
          </p:cNvSpPr>
          <p:nvPr>
            <p:ph type="title"/>
          </p:nvPr>
        </p:nvSpPr>
        <p:spPr/>
        <p:txBody>
          <a:bodyPr/>
          <a:lstStyle/>
          <a:p>
            <a:r>
              <a:rPr lang="en-US"/>
              <a:t>User Group Setup</a:t>
            </a:r>
          </a:p>
        </p:txBody>
      </p:sp>
      <p:sp>
        <p:nvSpPr>
          <p:cNvPr id="3" name="Content Placeholder 2">
            <a:extLst>
              <a:ext uri="{FF2B5EF4-FFF2-40B4-BE49-F238E27FC236}">
                <a16:creationId xmlns:a16="http://schemas.microsoft.com/office/drawing/2014/main" id="{651FC990-F0CF-C483-76E8-FF3040F80A0B}"/>
              </a:ext>
            </a:extLst>
          </p:cNvPr>
          <p:cNvSpPr>
            <a:spLocks noGrp="1"/>
          </p:cNvSpPr>
          <p:nvPr>
            <p:ph sz="half" idx="1"/>
          </p:nvPr>
        </p:nvSpPr>
        <p:spPr>
          <a:xfrm>
            <a:off x="838200" y="1901824"/>
            <a:ext cx="5181600" cy="3323785"/>
          </a:xfrm>
        </p:spPr>
        <p:txBody>
          <a:bodyPr>
            <a:normAutofit/>
          </a:bodyPr>
          <a:lstStyle/>
          <a:p>
            <a:r>
              <a:rPr lang="en-US"/>
              <a:t>Define your User Group</a:t>
            </a:r>
          </a:p>
          <a:p>
            <a:endParaRPr lang="en-US"/>
          </a:p>
          <a:p>
            <a:r>
              <a:rPr lang="en-US"/>
              <a:t>Create a technician user group with Field Work access</a:t>
            </a:r>
          </a:p>
          <a:p>
            <a:endParaRPr lang="en-US"/>
          </a:p>
          <a:p>
            <a:pPr algn="ctr"/>
            <a:r>
              <a:rPr lang="en-US"/>
              <a:t>Ex: </a:t>
            </a:r>
            <a:r>
              <a:rPr lang="en-US" b="1" i="1"/>
              <a:t>“</a:t>
            </a:r>
            <a:r>
              <a:rPr lang="en-US" b="1" i="1" err="1"/>
              <a:t>MPeakTECHs</a:t>
            </a:r>
            <a:r>
              <a:rPr lang="en-US" b="1" i="1"/>
              <a:t>”</a:t>
            </a:r>
          </a:p>
          <a:p>
            <a:endParaRPr lang="en-US"/>
          </a:p>
          <a:p>
            <a:endParaRPr lang="en-US"/>
          </a:p>
          <a:p>
            <a:endParaRPr lang="en-US"/>
          </a:p>
        </p:txBody>
      </p:sp>
      <p:pic>
        <p:nvPicPr>
          <p:cNvPr id="6" name="Content Placeholder 5">
            <a:extLst>
              <a:ext uri="{FF2B5EF4-FFF2-40B4-BE49-F238E27FC236}">
                <a16:creationId xmlns:a16="http://schemas.microsoft.com/office/drawing/2014/main" id="{5E38015C-872A-047C-A17D-E10E6F4490FF}"/>
              </a:ext>
            </a:extLst>
          </p:cNvPr>
          <p:cNvPicPr>
            <a:picLocks noGrp="1" noChangeAspect="1"/>
          </p:cNvPicPr>
          <p:nvPr>
            <p:ph sz="half" idx="2"/>
          </p:nvPr>
        </p:nvPicPr>
        <p:blipFill>
          <a:blip r:embed="rId3"/>
          <a:stretch>
            <a:fillRect/>
          </a:stretch>
        </p:blipFill>
        <p:spPr>
          <a:xfrm>
            <a:off x="6172200" y="2415602"/>
            <a:ext cx="5181600" cy="33237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3472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B5D45-3443-F13F-B897-A6263A84A4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DE5C96-3340-72CF-CA74-DF3C110F898C}"/>
              </a:ext>
            </a:extLst>
          </p:cNvPr>
          <p:cNvSpPr>
            <a:spLocks noGrp="1"/>
          </p:cNvSpPr>
          <p:nvPr>
            <p:ph type="title"/>
          </p:nvPr>
        </p:nvSpPr>
        <p:spPr/>
        <p:txBody>
          <a:bodyPr/>
          <a:lstStyle/>
          <a:p>
            <a:r>
              <a:rPr lang="en-US"/>
              <a:t>User Group Setup</a:t>
            </a:r>
          </a:p>
        </p:txBody>
      </p:sp>
      <p:sp>
        <p:nvSpPr>
          <p:cNvPr id="3" name="Content Placeholder 2">
            <a:extLst>
              <a:ext uri="{FF2B5EF4-FFF2-40B4-BE49-F238E27FC236}">
                <a16:creationId xmlns:a16="http://schemas.microsoft.com/office/drawing/2014/main" id="{97610FE2-8D1E-B03A-BD9F-357EFCA9FDEE}"/>
              </a:ext>
            </a:extLst>
          </p:cNvPr>
          <p:cNvSpPr>
            <a:spLocks noGrp="1"/>
          </p:cNvSpPr>
          <p:nvPr>
            <p:ph sz="half" idx="1"/>
          </p:nvPr>
        </p:nvSpPr>
        <p:spPr>
          <a:xfrm>
            <a:off x="838200" y="1901825"/>
            <a:ext cx="5181600" cy="3610454"/>
          </a:xfrm>
        </p:spPr>
        <p:txBody>
          <a:bodyPr>
            <a:normAutofit fontScale="92500" lnSpcReduction="20000"/>
          </a:bodyPr>
          <a:lstStyle/>
          <a:p>
            <a:r>
              <a:rPr lang="en-US"/>
              <a:t>Add Menus: </a:t>
            </a:r>
          </a:p>
          <a:p>
            <a:r>
              <a:rPr lang="en-US"/>
              <a:t>User Group </a:t>
            </a:r>
            <a:r>
              <a:rPr lang="en-US">
                <a:sym typeface="Wingdings" panose="05000000000000000000" pitchFamily="2" charset="2"/>
              </a:rPr>
              <a:t> Menus</a:t>
            </a:r>
            <a:endParaRPr lang="en-US"/>
          </a:p>
          <a:p>
            <a:endParaRPr lang="en-US"/>
          </a:p>
          <a:p>
            <a:r>
              <a:rPr lang="en-US"/>
              <a:t>Create ‘</a:t>
            </a:r>
            <a:r>
              <a:rPr lang="en-US" i="1"/>
              <a:t>Main Menu’ </a:t>
            </a:r>
            <a:r>
              <a:rPr lang="en-US"/>
              <a:t>folders for: </a:t>
            </a:r>
          </a:p>
          <a:p>
            <a:pPr marL="361188" indent="-342900">
              <a:buFont typeface="Arial" panose="020B0604020202020204" pitchFamily="34" charset="0"/>
              <a:buChar char="•"/>
            </a:pPr>
            <a:r>
              <a:rPr lang="en-US"/>
              <a:t>Work</a:t>
            </a:r>
          </a:p>
          <a:p>
            <a:pPr marL="361188" indent="-342900">
              <a:buFont typeface="Arial" panose="020B0604020202020204" pitchFamily="34" charset="0"/>
              <a:buChar char="•"/>
            </a:pPr>
            <a:r>
              <a:rPr lang="en-US"/>
              <a:t>Assets</a:t>
            </a:r>
          </a:p>
          <a:p>
            <a:pPr marL="361188" indent="-342900">
              <a:buFont typeface="Arial" panose="020B0604020202020204" pitchFamily="34" charset="0"/>
              <a:buChar char="•"/>
            </a:pPr>
            <a:r>
              <a:rPr lang="en-US"/>
              <a:t>Reports</a:t>
            </a:r>
          </a:p>
          <a:p>
            <a:endParaRPr lang="en-US"/>
          </a:p>
          <a:p>
            <a:r>
              <a:rPr lang="en-US"/>
              <a:t>Add Work Orders and Asset Screens, associate some reports</a:t>
            </a:r>
          </a:p>
        </p:txBody>
      </p:sp>
      <p:pic>
        <p:nvPicPr>
          <p:cNvPr id="7" name="Content Placeholder 6">
            <a:extLst>
              <a:ext uri="{FF2B5EF4-FFF2-40B4-BE49-F238E27FC236}">
                <a16:creationId xmlns:a16="http://schemas.microsoft.com/office/drawing/2014/main" id="{F6E1A1E8-D5D1-38C0-4818-A213FE09D260}"/>
              </a:ext>
            </a:extLst>
          </p:cNvPr>
          <p:cNvPicPr>
            <a:picLocks noGrp="1" noChangeAspect="1"/>
          </p:cNvPicPr>
          <p:nvPr>
            <p:ph sz="half" idx="2"/>
          </p:nvPr>
        </p:nvPicPr>
        <p:blipFill>
          <a:blip r:embed="rId3"/>
          <a:stretch>
            <a:fillRect/>
          </a:stretch>
        </p:blipFill>
        <p:spPr>
          <a:xfrm>
            <a:off x="6172199" y="1901825"/>
            <a:ext cx="5181600" cy="328589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BAB80C7-3634-AAEC-2F8A-A2CCC01216E4}"/>
              </a:ext>
            </a:extLst>
          </p:cNvPr>
          <p:cNvSpPr txBox="1"/>
          <p:nvPr/>
        </p:nvSpPr>
        <p:spPr>
          <a:xfrm>
            <a:off x="838199" y="5624423"/>
            <a:ext cx="10515600" cy="646331"/>
          </a:xfrm>
          <a:prstGeom prst="rect">
            <a:avLst/>
          </a:prstGeom>
          <a:noFill/>
        </p:spPr>
        <p:txBody>
          <a:bodyPr wrap="square" rtlCol="0">
            <a:spAutoFit/>
          </a:bodyPr>
          <a:lstStyle/>
          <a:p>
            <a:r>
              <a:rPr lang="en-US" dirty="0"/>
              <a:t>Screens Available in Digital Work: https://docs.hexagonppm.com/r/en-US/HxGN-EAM-Digital-Work/12.1/1280393</a:t>
            </a:r>
          </a:p>
        </p:txBody>
      </p:sp>
    </p:spTree>
    <p:extLst>
      <p:ext uri="{BB962C8B-B14F-4D97-AF65-F5344CB8AC3E}">
        <p14:creationId xmlns:p14="http://schemas.microsoft.com/office/powerpoint/2010/main" val="2429033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F64EFB-BE76-5A33-B0D7-97DB6477EB14}"/>
              </a:ext>
            </a:extLst>
          </p:cNvPr>
          <p:cNvPicPr>
            <a:picLocks noChangeAspect="1"/>
          </p:cNvPicPr>
          <p:nvPr/>
        </p:nvPicPr>
        <p:blipFill>
          <a:blip r:embed="rId2"/>
          <a:stretch>
            <a:fillRect/>
          </a:stretch>
        </p:blipFill>
        <p:spPr>
          <a:xfrm>
            <a:off x="0" y="152400"/>
            <a:ext cx="12192000" cy="6553200"/>
          </a:xfrm>
          <a:prstGeom prst="rect">
            <a:avLst/>
          </a:prstGeom>
        </p:spPr>
      </p:pic>
    </p:spTree>
    <p:extLst>
      <p:ext uri="{BB962C8B-B14F-4D97-AF65-F5344CB8AC3E}">
        <p14:creationId xmlns:p14="http://schemas.microsoft.com/office/powerpoint/2010/main" val="8815370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67142C-8F9B-CB2B-DB82-131F2805AE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1F23B21-86E7-ACC5-0866-C41EDBAC2390}"/>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37366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834B7D5-61B0-4F18-4DAC-9F1F4CC359B4}"/>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11CA0DE7-7CD2-3268-3A1F-4653B0C33E9D}"/>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834558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0139C23-F039-9C73-DB4C-8FFDA94B99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A50AF3-AFE9-DFC0-5C3D-19C6D2596672}"/>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4204655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0162B-675E-928C-B6C2-32020F0B936B}"/>
              </a:ext>
            </a:extLst>
          </p:cNvPr>
          <p:cNvSpPr>
            <a:spLocks noGrp="1"/>
          </p:cNvSpPr>
          <p:nvPr>
            <p:ph type="title"/>
          </p:nvPr>
        </p:nvSpPr>
        <p:spPr/>
        <p:txBody>
          <a:bodyPr/>
          <a:lstStyle/>
          <a:p>
            <a:r>
              <a:rPr lang="en-US"/>
              <a:t>Check In Placeholder</a:t>
            </a:r>
          </a:p>
        </p:txBody>
      </p:sp>
      <p:sp>
        <p:nvSpPr>
          <p:cNvPr id="3" name="Content Placeholder 2">
            <a:extLst>
              <a:ext uri="{FF2B5EF4-FFF2-40B4-BE49-F238E27FC236}">
                <a16:creationId xmlns:a16="http://schemas.microsoft.com/office/drawing/2014/main" id="{E5BAAE1C-FBEB-F035-988F-0FC0754BBF1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7277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9952-0715-65B3-3499-7E9D93CA52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4151C8-FBC5-8DA7-47F6-83D1ADA24207}"/>
              </a:ext>
            </a:extLst>
          </p:cNvPr>
          <p:cNvSpPr>
            <a:spLocks noGrp="1"/>
          </p:cNvSpPr>
          <p:nvPr>
            <p:ph type="title"/>
          </p:nvPr>
        </p:nvSpPr>
        <p:spPr/>
        <p:txBody>
          <a:bodyPr/>
          <a:lstStyle/>
          <a:p>
            <a:r>
              <a:rPr lang="en-US"/>
              <a:t>User Group Setup</a:t>
            </a:r>
          </a:p>
        </p:txBody>
      </p:sp>
      <p:sp>
        <p:nvSpPr>
          <p:cNvPr id="3" name="Content Placeholder 2">
            <a:extLst>
              <a:ext uri="{FF2B5EF4-FFF2-40B4-BE49-F238E27FC236}">
                <a16:creationId xmlns:a16="http://schemas.microsoft.com/office/drawing/2014/main" id="{608C4B1D-34DF-ADF0-4C37-5F6D122FE363}"/>
              </a:ext>
            </a:extLst>
          </p:cNvPr>
          <p:cNvSpPr>
            <a:spLocks noGrp="1"/>
          </p:cNvSpPr>
          <p:nvPr>
            <p:ph sz="half" idx="1"/>
          </p:nvPr>
        </p:nvSpPr>
        <p:spPr/>
        <p:txBody>
          <a:bodyPr/>
          <a:lstStyle/>
          <a:p>
            <a:r>
              <a:rPr lang="en-US" dirty="0"/>
              <a:t>User Group </a:t>
            </a:r>
            <a:r>
              <a:rPr lang="en-US" dirty="0">
                <a:sym typeface="Wingdings" panose="05000000000000000000" pitchFamily="2" charset="2"/>
              </a:rPr>
              <a:t> Screen Permissions</a:t>
            </a:r>
            <a:endParaRPr lang="en-US" dirty="0"/>
          </a:p>
          <a:p>
            <a:endParaRPr lang="en-US" dirty="0"/>
          </a:p>
          <a:p>
            <a:r>
              <a:rPr lang="en-US" dirty="0"/>
              <a:t>Update the screen permissions: </a:t>
            </a:r>
          </a:p>
          <a:p>
            <a:pPr marL="361188" indent="-342900">
              <a:buFont typeface="Arial" panose="020B0604020202020204" pitchFamily="34" charset="0"/>
              <a:buChar char="•"/>
            </a:pPr>
            <a:r>
              <a:rPr lang="en-US" dirty="0"/>
              <a:t>Work Orders </a:t>
            </a:r>
          </a:p>
          <a:p>
            <a:pPr marL="361188" indent="-342900">
              <a:buFont typeface="Arial" panose="020B0604020202020204" pitchFamily="34" charset="0"/>
              <a:buChar char="•"/>
            </a:pPr>
            <a:r>
              <a:rPr lang="en-US" dirty="0"/>
              <a:t>Assets</a:t>
            </a:r>
          </a:p>
          <a:p>
            <a:endParaRPr lang="en-US" dirty="0"/>
          </a:p>
        </p:txBody>
      </p:sp>
      <p:pic>
        <p:nvPicPr>
          <p:cNvPr id="8" name="Content Placeholder 7">
            <a:extLst>
              <a:ext uri="{FF2B5EF4-FFF2-40B4-BE49-F238E27FC236}">
                <a16:creationId xmlns:a16="http://schemas.microsoft.com/office/drawing/2014/main" id="{8C2E7246-5DA6-BBF2-2FE7-AAB11F159394}"/>
              </a:ext>
            </a:extLst>
          </p:cNvPr>
          <p:cNvPicPr>
            <a:picLocks noGrp="1" noChangeAspect="1"/>
          </p:cNvPicPr>
          <p:nvPr>
            <p:ph sz="half" idx="2"/>
          </p:nvPr>
        </p:nvPicPr>
        <p:blipFill>
          <a:blip r:embed="rId3"/>
          <a:stretch>
            <a:fillRect/>
          </a:stretch>
        </p:blipFill>
        <p:spPr>
          <a:xfrm>
            <a:off x="6172200" y="2429952"/>
            <a:ext cx="5181600" cy="329508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3469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680132-D974-EDD3-8B06-0C087A775B5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FF06397-F48F-AE2A-B54D-D87290E2D78C}"/>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2442465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B17A1-9652-CC02-18A3-E0D531FE35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A24BA-D679-430D-39C2-B7E9C4A03508}"/>
              </a:ext>
            </a:extLst>
          </p:cNvPr>
          <p:cNvSpPr>
            <a:spLocks noGrp="1"/>
          </p:cNvSpPr>
          <p:nvPr>
            <p:ph type="title"/>
          </p:nvPr>
        </p:nvSpPr>
        <p:spPr/>
        <p:txBody>
          <a:bodyPr/>
          <a:lstStyle/>
          <a:p>
            <a:r>
              <a:rPr lang="en-US"/>
              <a:t>User Group Setup</a:t>
            </a:r>
          </a:p>
        </p:txBody>
      </p:sp>
      <p:sp>
        <p:nvSpPr>
          <p:cNvPr id="3" name="Content Placeholder 2">
            <a:extLst>
              <a:ext uri="{FF2B5EF4-FFF2-40B4-BE49-F238E27FC236}">
                <a16:creationId xmlns:a16="http://schemas.microsoft.com/office/drawing/2014/main" id="{25B24E9E-EFA5-E517-CBBC-503F83E4B32C}"/>
              </a:ext>
            </a:extLst>
          </p:cNvPr>
          <p:cNvSpPr>
            <a:spLocks noGrp="1"/>
          </p:cNvSpPr>
          <p:nvPr>
            <p:ph sz="half" idx="1"/>
          </p:nvPr>
        </p:nvSpPr>
        <p:spPr>
          <a:xfrm>
            <a:off x="838201" y="1897811"/>
            <a:ext cx="5181600" cy="4451231"/>
          </a:xfrm>
        </p:spPr>
        <p:txBody>
          <a:bodyPr>
            <a:normAutofit lnSpcReduction="10000"/>
          </a:bodyPr>
          <a:lstStyle/>
          <a:p>
            <a:r>
              <a:rPr lang="en-US"/>
              <a:t>User Group </a:t>
            </a:r>
            <a:r>
              <a:rPr lang="en-US">
                <a:sym typeface="Wingdings" panose="05000000000000000000" pitchFamily="2" charset="2"/>
              </a:rPr>
              <a:t> Digital Work Menus</a:t>
            </a:r>
          </a:p>
          <a:p>
            <a:endParaRPr lang="en-US"/>
          </a:p>
          <a:p>
            <a:r>
              <a:rPr lang="en-US"/>
              <a:t>Create a menu for: </a:t>
            </a:r>
          </a:p>
          <a:p>
            <a:pPr marL="361188" indent="-342900">
              <a:buFont typeface="Arial" panose="020B0604020202020204" pitchFamily="34" charset="0"/>
              <a:buChar char="•"/>
            </a:pPr>
            <a:r>
              <a:rPr lang="en-US"/>
              <a:t>Work </a:t>
            </a:r>
          </a:p>
          <a:p>
            <a:pPr marL="361188" indent="-342900">
              <a:buFont typeface="Arial" panose="020B0604020202020204" pitchFamily="34" charset="0"/>
              <a:buChar char="•"/>
            </a:pPr>
            <a:r>
              <a:rPr lang="en-US"/>
              <a:t>Assets</a:t>
            </a:r>
          </a:p>
          <a:p>
            <a:endParaRPr lang="en-US"/>
          </a:p>
          <a:p>
            <a:r>
              <a:rPr lang="en-US"/>
              <a:t>Associate screens</a:t>
            </a:r>
          </a:p>
          <a:p>
            <a:pPr marL="361188" indent="-342900">
              <a:buFont typeface="Arial" panose="020B0604020202020204" pitchFamily="34" charset="0"/>
              <a:buChar char="•"/>
            </a:pPr>
            <a:r>
              <a:rPr lang="en-US"/>
              <a:t>Work Order Schedule</a:t>
            </a:r>
          </a:p>
          <a:p>
            <a:pPr marL="361188" indent="-342900">
              <a:buFont typeface="Arial" panose="020B0604020202020204" pitchFamily="34" charset="0"/>
              <a:buChar char="•"/>
            </a:pPr>
            <a:r>
              <a:rPr lang="en-US"/>
              <a:t>Work Orders</a:t>
            </a:r>
          </a:p>
          <a:p>
            <a:pPr marL="361188" indent="-342900">
              <a:buFont typeface="Arial" panose="020B0604020202020204" pitchFamily="34" charset="0"/>
              <a:buChar char="•"/>
            </a:pPr>
            <a:r>
              <a:rPr lang="en-US"/>
              <a:t>Assets</a:t>
            </a:r>
          </a:p>
          <a:p>
            <a:endParaRPr lang="en-US"/>
          </a:p>
          <a:p>
            <a:endParaRPr lang="en-US"/>
          </a:p>
          <a:p>
            <a:endParaRPr lang="en-US"/>
          </a:p>
          <a:p>
            <a:endParaRPr lang="en-US"/>
          </a:p>
          <a:p>
            <a:endParaRPr lang="en-US"/>
          </a:p>
          <a:p>
            <a:endParaRPr lang="en-US"/>
          </a:p>
        </p:txBody>
      </p:sp>
      <p:pic>
        <p:nvPicPr>
          <p:cNvPr id="7" name="Content Placeholder 6">
            <a:extLst>
              <a:ext uri="{FF2B5EF4-FFF2-40B4-BE49-F238E27FC236}">
                <a16:creationId xmlns:a16="http://schemas.microsoft.com/office/drawing/2014/main" id="{EF37EE33-50B1-1B6E-7764-D996D846ACB8}"/>
              </a:ext>
            </a:extLst>
          </p:cNvPr>
          <p:cNvPicPr>
            <a:picLocks noGrp="1" noChangeAspect="1"/>
          </p:cNvPicPr>
          <p:nvPr>
            <p:ph sz="half" idx="2"/>
          </p:nvPr>
        </p:nvPicPr>
        <p:blipFill>
          <a:blip r:embed="rId3"/>
          <a:stretch>
            <a:fillRect/>
          </a:stretch>
        </p:blipFill>
        <p:spPr>
          <a:xfrm>
            <a:off x="6172200" y="2419612"/>
            <a:ext cx="5181600" cy="33157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4182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9B534F9-09C8-1AEA-78A9-653C0B9B8AD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D1587B8-9B36-C961-4244-0212FEE4E787}"/>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1316607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42254-B852-AB40-A992-9397EA4123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31097A-4E02-AED1-BC39-3E3A049D4BF3}"/>
              </a:ext>
            </a:extLst>
          </p:cNvPr>
          <p:cNvSpPr>
            <a:spLocks noGrp="1"/>
          </p:cNvSpPr>
          <p:nvPr>
            <p:ph type="title"/>
          </p:nvPr>
        </p:nvSpPr>
        <p:spPr/>
        <p:txBody>
          <a:bodyPr/>
          <a:lstStyle/>
          <a:p>
            <a:r>
              <a:rPr lang="en-US"/>
              <a:t>User Setup</a:t>
            </a:r>
          </a:p>
        </p:txBody>
      </p:sp>
      <p:sp>
        <p:nvSpPr>
          <p:cNvPr id="3" name="Content Placeholder 2">
            <a:extLst>
              <a:ext uri="{FF2B5EF4-FFF2-40B4-BE49-F238E27FC236}">
                <a16:creationId xmlns:a16="http://schemas.microsoft.com/office/drawing/2014/main" id="{2341A426-98E1-93CE-AA3B-625DD77843AD}"/>
              </a:ext>
            </a:extLst>
          </p:cNvPr>
          <p:cNvSpPr>
            <a:spLocks noGrp="1"/>
          </p:cNvSpPr>
          <p:nvPr>
            <p:ph sz="half" idx="1"/>
          </p:nvPr>
        </p:nvSpPr>
        <p:spPr>
          <a:xfrm>
            <a:off x="733245" y="1901825"/>
            <a:ext cx="5286555" cy="4351338"/>
          </a:xfrm>
        </p:spPr>
        <p:txBody>
          <a:bodyPr>
            <a:normAutofit/>
          </a:bodyPr>
          <a:lstStyle/>
          <a:p>
            <a:r>
              <a:rPr lang="en-US"/>
              <a:t>Create a </a:t>
            </a:r>
            <a:r>
              <a:rPr lang="en-US" b="1" i="1"/>
              <a:t>User</a:t>
            </a:r>
            <a:r>
              <a:rPr lang="en-US"/>
              <a:t> to associate to new user group.</a:t>
            </a:r>
          </a:p>
          <a:p>
            <a:pPr algn="ctr"/>
            <a:r>
              <a:rPr lang="en-US"/>
              <a:t>Ex: </a:t>
            </a:r>
            <a:r>
              <a:rPr lang="en-US" err="1"/>
              <a:t>MPeak</a:t>
            </a:r>
            <a:endParaRPr lang="en-US"/>
          </a:p>
          <a:p>
            <a:r>
              <a:rPr lang="en-US"/>
              <a:t>Ensure the following fields are Checked </a:t>
            </a:r>
          </a:p>
          <a:p>
            <a:pPr marL="361188" indent="-342900">
              <a:buFont typeface="Wingdings" panose="05000000000000000000" pitchFamily="2" charset="2"/>
              <a:buChar char="q"/>
            </a:pPr>
            <a:r>
              <a:rPr lang="en-US"/>
              <a:t>Mobile Administrator</a:t>
            </a:r>
          </a:p>
          <a:p>
            <a:pPr marL="361188" indent="-342900">
              <a:buFont typeface="Wingdings" panose="05000000000000000000" pitchFamily="2" charset="2"/>
              <a:buChar char="q"/>
            </a:pPr>
            <a:r>
              <a:rPr lang="en-US"/>
              <a:t>Allow Changes to Mobile Settings</a:t>
            </a:r>
          </a:p>
          <a:p>
            <a:pPr marL="361188" indent="-342900">
              <a:buFont typeface="Wingdings" panose="05000000000000000000" pitchFamily="2" charset="2"/>
              <a:buChar char="q"/>
            </a:pPr>
            <a:r>
              <a:rPr lang="en-US"/>
              <a:t>Allow Mobile Sync Configuration</a:t>
            </a:r>
          </a:p>
          <a:p>
            <a:pPr marL="361188" indent="-342900">
              <a:buFont typeface="Wingdings" panose="05000000000000000000" pitchFamily="2" charset="2"/>
              <a:buChar char="q"/>
            </a:pPr>
            <a:r>
              <a:rPr lang="en-US"/>
              <a:t>Mobile</a:t>
            </a:r>
          </a:p>
          <a:p>
            <a:endParaRPr lang="en-US"/>
          </a:p>
          <a:p>
            <a:endParaRPr lang="en-US"/>
          </a:p>
          <a:p>
            <a:endParaRPr lang="en-US"/>
          </a:p>
        </p:txBody>
      </p:sp>
      <p:pic>
        <p:nvPicPr>
          <p:cNvPr id="8" name="Content Placeholder 7">
            <a:extLst>
              <a:ext uri="{FF2B5EF4-FFF2-40B4-BE49-F238E27FC236}">
                <a16:creationId xmlns:a16="http://schemas.microsoft.com/office/drawing/2014/main" id="{E0A4D8F1-1492-D2F7-C08E-9B60B2A5240F}"/>
              </a:ext>
            </a:extLst>
          </p:cNvPr>
          <p:cNvPicPr>
            <a:picLocks noGrp="1" noChangeAspect="1"/>
          </p:cNvPicPr>
          <p:nvPr>
            <p:ph sz="half" idx="2"/>
          </p:nvPr>
        </p:nvPicPr>
        <p:blipFill>
          <a:blip r:embed="rId3"/>
          <a:stretch>
            <a:fillRect/>
          </a:stretch>
        </p:blipFill>
        <p:spPr>
          <a:xfrm>
            <a:off x="6172200" y="2425356"/>
            <a:ext cx="5181600" cy="3304275"/>
          </a:xfrm>
          <a:prstGeom prst="rect">
            <a:avLst/>
          </a:prstGeom>
          <a:ln>
            <a:noFill/>
          </a:ln>
          <a:effectLst>
            <a:outerShdw blurRad="292100" dist="139700" dir="2700000" algn="tl" rotWithShape="0">
              <a:srgbClr val="333333">
                <a:alpha val="65000"/>
              </a:srgbClr>
            </a:outerShdw>
          </a:effectLst>
        </p:spPr>
      </p:pic>
      <p:pic>
        <p:nvPicPr>
          <p:cNvPr id="5" name="Graphic 4" descr="Checkbox Checked with solid fill">
            <a:extLst>
              <a:ext uri="{FF2B5EF4-FFF2-40B4-BE49-F238E27FC236}">
                <a16:creationId xmlns:a16="http://schemas.microsoft.com/office/drawing/2014/main" id="{9A7AC4EB-F168-5E3A-93C8-ECA1A73B6B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09079" y="3429000"/>
            <a:ext cx="524106" cy="524106"/>
          </a:xfrm>
          <a:prstGeom prst="rect">
            <a:avLst/>
          </a:prstGeom>
        </p:spPr>
      </p:pic>
    </p:spTree>
    <p:extLst>
      <p:ext uri="{BB962C8B-B14F-4D97-AF65-F5344CB8AC3E}">
        <p14:creationId xmlns:p14="http://schemas.microsoft.com/office/powerpoint/2010/main" val="2386193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399A-6CCC-1EF5-2E55-9660E069DC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1A0B7-C800-B1ED-CC38-A9BB7B77A876}"/>
              </a:ext>
            </a:extLst>
          </p:cNvPr>
          <p:cNvSpPr>
            <a:spLocks noGrp="1"/>
          </p:cNvSpPr>
          <p:nvPr>
            <p:ph type="title"/>
          </p:nvPr>
        </p:nvSpPr>
        <p:spPr/>
        <p:txBody>
          <a:bodyPr/>
          <a:lstStyle/>
          <a:p>
            <a:r>
              <a:rPr lang="en-US"/>
              <a:t>User Setup</a:t>
            </a:r>
          </a:p>
        </p:txBody>
      </p:sp>
      <p:sp>
        <p:nvSpPr>
          <p:cNvPr id="3" name="Content Placeholder 2">
            <a:extLst>
              <a:ext uri="{FF2B5EF4-FFF2-40B4-BE49-F238E27FC236}">
                <a16:creationId xmlns:a16="http://schemas.microsoft.com/office/drawing/2014/main" id="{584AB439-568C-22A3-8315-A512184C6A00}"/>
              </a:ext>
            </a:extLst>
          </p:cNvPr>
          <p:cNvSpPr>
            <a:spLocks noGrp="1"/>
          </p:cNvSpPr>
          <p:nvPr>
            <p:ph sz="half" idx="1"/>
          </p:nvPr>
        </p:nvSpPr>
        <p:spPr>
          <a:xfrm>
            <a:off x="733245" y="1901825"/>
            <a:ext cx="5286555" cy="4351338"/>
          </a:xfrm>
        </p:spPr>
        <p:txBody>
          <a:bodyPr>
            <a:normAutofit fontScale="85000" lnSpcReduction="10000"/>
          </a:bodyPr>
          <a:lstStyle/>
          <a:p>
            <a:r>
              <a:rPr lang="en-US"/>
              <a:t>Create a </a:t>
            </a:r>
            <a:r>
              <a:rPr lang="en-US" b="1" i="1"/>
              <a:t>User</a:t>
            </a:r>
            <a:r>
              <a:rPr lang="en-US"/>
              <a:t> to associate to new user group.</a:t>
            </a:r>
          </a:p>
          <a:p>
            <a:pPr algn="ctr"/>
            <a:r>
              <a:rPr lang="en-US"/>
              <a:t>Ex: </a:t>
            </a:r>
            <a:r>
              <a:rPr lang="en-US" err="1"/>
              <a:t>MPeak</a:t>
            </a:r>
            <a:endParaRPr lang="en-US"/>
          </a:p>
          <a:p>
            <a:r>
              <a:rPr lang="en-US"/>
              <a:t>The Digital Work App drop-down is used to control the user’s log in access to the Field Work, Advanced Mobile, or Mobile Requestor apps. </a:t>
            </a:r>
          </a:p>
          <a:p>
            <a:r>
              <a:rPr lang="en-US"/>
              <a:t>This field </a:t>
            </a:r>
            <a:r>
              <a:rPr lang="en-US" b="1" i="1" u="sng"/>
              <a:t>does not </a:t>
            </a:r>
            <a:r>
              <a:rPr lang="en-US"/>
              <a:t>interact with other check boxes (HxGN EAM products) like HxGN EAM, Mobile, and Requestor.</a:t>
            </a:r>
          </a:p>
          <a:p>
            <a:r>
              <a:rPr lang="en-US"/>
              <a:t>A user can be marked as both Mobile and Mobile Requestor on the Digital Work App field, or a user can have the HxGN EAM check box cleared, but still have access to Advanced Mobile on the Digital Work App field.</a:t>
            </a:r>
          </a:p>
          <a:p>
            <a:endParaRPr lang="en-US"/>
          </a:p>
          <a:p>
            <a:endParaRPr lang="en-US"/>
          </a:p>
          <a:p>
            <a:endParaRPr lang="en-US"/>
          </a:p>
          <a:p>
            <a:endParaRPr lang="en-US"/>
          </a:p>
        </p:txBody>
      </p:sp>
      <p:pic>
        <p:nvPicPr>
          <p:cNvPr id="8" name="Content Placeholder 7">
            <a:extLst>
              <a:ext uri="{FF2B5EF4-FFF2-40B4-BE49-F238E27FC236}">
                <a16:creationId xmlns:a16="http://schemas.microsoft.com/office/drawing/2014/main" id="{CBF0C722-C37B-851F-003F-C4FEADAF3E07}"/>
              </a:ext>
            </a:extLst>
          </p:cNvPr>
          <p:cNvPicPr>
            <a:picLocks noGrp="1" noChangeAspect="1"/>
          </p:cNvPicPr>
          <p:nvPr>
            <p:ph sz="half" idx="2"/>
          </p:nvPr>
        </p:nvPicPr>
        <p:blipFill>
          <a:blip r:embed="rId3"/>
          <a:stretch>
            <a:fillRect/>
          </a:stretch>
        </p:blipFill>
        <p:spPr>
          <a:xfrm>
            <a:off x="6172200" y="2425356"/>
            <a:ext cx="5181600" cy="33042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071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65591A-C653-569D-FD46-097F27E45F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424F1A-5E49-F626-42F7-BE1494754FED}"/>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29117191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1FDC1-13A1-5275-B47C-75E1E503D3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1EB4FA-ACEC-0EB0-7329-3E46437F872A}"/>
              </a:ext>
            </a:extLst>
          </p:cNvPr>
          <p:cNvSpPr>
            <a:spLocks noGrp="1"/>
          </p:cNvSpPr>
          <p:nvPr>
            <p:ph type="title"/>
          </p:nvPr>
        </p:nvSpPr>
        <p:spPr/>
        <p:txBody>
          <a:bodyPr/>
          <a:lstStyle/>
          <a:p>
            <a:r>
              <a:rPr lang="en-US"/>
              <a:t>Screen Designer for Digital Work</a:t>
            </a:r>
          </a:p>
        </p:txBody>
      </p:sp>
      <p:sp>
        <p:nvSpPr>
          <p:cNvPr id="3" name="Content Placeholder 2">
            <a:extLst>
              <a:ext uri="{FF2B5EF4-FFF2-40B4-BE49-F238E27FC236}">
                <a16:creationId xmlns:a16="http://schemas.microsoft.com/office/drawing/2014/main" id="{A3E419E7-5F40-0FD9-2C1B-22D0EA4D26D9}"/>
              </a:ext>
            </a:extLst>
          </p:cNvPr>
          <p:cNvSpPr>
            <a:spLocks noGrp="1"/>
          </p:cNvSpPr>
          <p:nvPr>
            <p:ph sz="half" idx="1"/>
          </p:nvPr>
        </p:nvSpPr>
        <p:spPr/>
        <p:txBody>
          <a:bodyPr>
            <a:normAutofit fontScale="85000" lnSpcReduction="20000"/>
          </a:bodyPr>
          <a:lstStyle/>
          <a:p>
            <a:r>
              <a:rPr lang="en-US"/>
              <a:t>Screen Designer for Digital Work</a:t>
            </a:r>
          </a:p>
          <a:p>
            <a:endParaRPr lang="en-US"/>
          </a:p>
          <a:p>
            <a:r>
              <a:rPr lang="en-US"/>
              <a:t>Drag fields and section headers up or down, to move positions</a:t>
            </a:r>
          </a:p>
          <a:p>
            <a:endParaRPr lang="en-US"/>
          </a:p>
          <a:p>
            <a:r>
              <a:rPr lang="en-US"/>
              <a:t>Change field attributes</a:t>
            </a:r>
          </a:p>
          <a:p>
            <a:endParaRPr lang="en-US"/>
          </a:p>
          <a:p>
            <a:r>
              <a:rPr lang="en-US"/>
              <a:t>Set default values for fields</a:t>
            </a:r>
          </a:p>
          <a:p>
            <a:endParaRPr lang="en-US"/>
          </a:p>
          <a:p>
            <a:r>
              <a:rPr lang="en-US"/>
              <a:t>Show or hide section headers</a:t>
            </a:r>
          </a:p>
          <a:p>
            <a:endParaRPr lang="en-US"/>
          </a:p>
          <a:p>
            <a:r>
              <a:rPr lang="en-US"/>
              <a:t>Specify whether the section header is part of a new card</a:t>
            </a:r>
          </a:p>
          <a:p>
            <a:endParaRPr lang="en-US"/>
          </a:p>
          <a:p>
            <a:endParaRPr lang="en-US"/>
          </a:p>
        </p:txBody>
      </p:sp>
      <p:pic>
        <p:nvPicPr>
          <p:cNvPr id="6" name="Content Placeholder 5">
            <a:extLst>
              <a:ext uri="{FF2B5EF4-FFF2-40B4-BE49-F238E27FC236}">
                <a16:creationId xmlns:a16="http://schemas.microsoft.com/office/drawing/2014/main" id="{E6F174E8-B921-4497-1BA4-2FABA234BCB5}"/>
              </a:ext>
            </a:extLst>
          </p:cNvPr>
          <p:cNvPicPr>
            <a:picLocks noGrp="1" noChangeAspect="1"/>
          </p:cNvPicPr>
          <p:nvPr>
            <p:ph sz="half" idx="2"/>
          </p:nvPr>
        </p:nvPicPr>
        <p:blipFill>
          <a:blip r:embed="rId3"/>
          <a:srcRect/>
          <a:stretch/>
        </p:blipFill>
        <p:spPr>
          <a:xfrm>
            <a:off x="6172200" y="2439804"/>
            <a:ext cx="5181600" cy="32753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525796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DB18F8-296D-E112-9A3F-EF30786880D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F75784-8224-9F70-2EAF-8D5FA2610273}"/>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2427259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1F8E6-EC98-908A-7AFB-6D0E1543035E}"/>
              </a:ext>
            </a:extLst>
          </p:cNvPr>
          <p:cNvSpPr>
            <a:spLocks noGrp="1"/>
          </p:cNvSpPr>
          <p:nvPr>
            <p:ph type="title"/>
          </p:nvPr>
        </p:nvSpPr>
        <p:spPr/>
        <p:txBody>
          <a:bodyPr/>
          <a:lstStyle/>
          <a:p>
            <a:r>
              <a:rPr lang="en-US"/>
              <a:t>Install Parameters</a:t>
            </a:r>
          </a:p>
        </p:txBody>
      </p:sp>
      <p:graphicFrame>
        <p:nvGraphicFramePr>
          <p:cNvPr id="4" name="Content Placeholder 3">
            <a:extLst>
              <a:ext uri="{FF2B5EF4-FFF2-40B4-BE49-F238E27FC236}">
                <a16:creationId xmlns:a16="http://schemas.microsoft.com/office/drawing/2014/main" id="{048B72B2-2B87-51C2-ED78-F43C272984D9}"/>
              </a:ext>
            </a:extLst>
          </p:cNvPr>
          <p:cNvGraphicFramePr>
            <a:graphicFrameLocks noGrp="1"/>
          </p:cNvGraphicFramePr>
          <p:nvPr>
            <p:ph idx="1"/>
            <p:extLst>
              <p:ext uri="{D42A27DB-BD31-4B8C-83A1-F6EECF244321}">
                <p14:modId xmlns:p14="http://schemas.microsoft.com/office/powerpoint/2010/main" val="4126047142"/>
              </p:ext>
            </p:extLst>
          </p:nvPr>
        </p:nvGraphicFramePr>
        <p:xfrm>
          <a:off x="646770" y="1490650"/>
          <a:ext cx="10891836" cy="4123766"/>
        </p:xfrm>
        <a:graphic>
          <a:graphicData uri="http://schemas.openxmlformats.org/drawingml/2006/table">
            <a:tbl>
              <a:tblPr firstRow="1" bandRow="1">
                <a:tableStyleId>{5C22544A-7EE6-4342-B048-85BDC9FD1C3A}</a:tableStyleId>
              </a:tblPr>
              <a:tblGrid>
                <a:gridCol w="1389721">
                  <a:extLst>
                    <a:ext uri="{9D8B030D-6E8A-4147-A177-3AD203B41FA5}">
                      <a16:colId xmlns:a16="http://schemas.microsoft.com/office/drawing/2014/main" val="1098204008"/>
                    </a:ext>
                  </a:extLst>
                </a:gridCol>
                <a:gridCol w="8306581">
                  <a:extLst>
                    <a:ext uri="{9D8B030D-6E8A-4147-A177-3AD203B41FA5}">
                      <a16:colId xmlns:a16="http://schemas.microsoft.com/office/drawing/2014/main" val="1653713265"/>
                    </a:ext>
                  </a:extLst>
                </a:gridCol>
                <a:gridCol w="1195534">
                  <a:extLst>
                    <a:ext uri="{9D8B030D-6E8A-4147-A177-3AD203B41FA5}">
                      <a16:colId xmlns:a16="http://schemas.microsoft.com/office/drawing/2014/main" val="2138380444"/>
                    </a:ext>
                  </a:extLst>
                </a:gridCol>
              </a:tblGrid>
              <a:tr h="438827">
                <a:tc>
                  <a:txBody>
                    <a:bodyPr/>
                    <a:lstStyle/>
                    <a:p>
                      <a:r>
                        <a:rPr lang="en-US" sz="1200">
                          <a:latin typeface="Arial Nova" panose="020B0504020202020204" pitchFamily="34" charset="0"/>
                        </a:rPr>
                        <a:t>Parameter</a:t>
                      </a:r>
                    </a:p>
                  </a:txBody>
                  <a:tcPr/>
                </a:tc>
                <a:tc>
                  <a:txBody>
                    <a:bodyPr/>
                    <a:lstStyle/>
                    <a:p>
                      <a:r>
                        <a:rPr lang="en-US" sz="1200">
                          <a:latin typeface="Arial Nova" panose="020B0504020202020204" pitchFamily="34" charset="0"/>
                        </a:rPr>
                        <a:t>Description</a:t>
                      </a:r>
                    </a:p>
                  </a:txBody>
                  <a:tcPr/>
                </a:tc>
                <a:tc>
                  <a:txBody>
                    <a:bodyPr/>
                    <a:lstStyle/>
                    <a:p>
                      <a:r>
                        <a:rPr lang="en-US" sz="1200">
                          <a:latin typeface="Arial Nova" panose="020B0504020202020204" pitchFamily="34" charset="0"/>
                        </a:rPr>
                        <a:t>Value</a:t>
                      </a:r>
                    </a:p>
                  </a:txBody>
                  <a:tcPr/>
                </a:tc>
                <a:extLst>
                  <a:ext uri="{0D108BD9-81ED-4DB2-BD59-A6C34878D82A}">
                    <a16:rowId xmlns:a16="http://schemas.microsoft.com/office/drawing/2014/main" val="2816256494"/>
                  </a:ext>
                </a:extLst>
              </a:tr>
              <a:tr h="973834">
                <a:tc>
                  <a:txBody>
                    <a:bodyPr/>
                    <a:lstStyle/>
                    <a:p>
                      <a:r>
                        <a:rPr lang="en-US" sz="1200">
                          <a:latin typeface="Arial Nova" panose="020B0504020202020204" pitchFamily="34" charset="0"/>
                        </a:rPr>
                        <a:t>DWBOOKLB</a:t>
                      </a:r>
                    </a:p>
                  </a:txBody>
                  <a:tcPr/>
                </a:tc>
                <a:tc>
                  <a:txBody>
                    <a:bodyPr/>
                    <a:lstStyle/>
                    <a:p>
                      <a:r>
                        <a:rPr lang="en-US" sz="1200">
                          <a:latin typeface="Arial Nova" panose="020B0504020202020204" pitchFamily="34" charset="0"/>
                        </a:rPr>
                        <a:t>Determines if the book labor record can be edited before submitting the hours worked, when the user touches the Stop button on the activities card in Digital Work. Set to YES to open the book labor edit mode to make corrections to the record before submitting it. Set to NO to automatically book the labor record when the user touches the stop button on the activities card.</a:t>
                      </a:r>
                    </a:p>
                  </a:txBody>
                  <a:tcPr/>
                </a:tc>
                <a:tc>
                  <a:txBody>
                    <a:bodyPr/>
                    <a:lstStyle/>
                    <a:p>
                      <a:r>
                        <a:rPr lang="en-US" sz="1200">
                          <a:latin typeface="Arial Nova" panose="020B0504020202020204" pitchFamily="34" charset="0"/>
                        </a:rPr>
                        <a:t>NO</a:t>
                      </a:r>
                    </a:p>
                  </a:txBody>
                  <a:tcPr/>
                </a:tc>
                <a:extLst>
                  <a:ext uri="{0D108BD9-81ED-4DB2-BD59-A6C34878D82A}">
                    <a16:rowId xmlns:a16="http://schemas.microsoft.com/office/drawing/2014/main" val="991010733"/>
                  </a:ext>
                </a:extLst>
              </a:tr>
              <a:tr h="757426">
                <a:tc>
                  <a:txBody>
                    <a:bodyPr/>
                    <a:lstStyle/>
                    <a:p>
                      <a:r>
                        <a:rPr lang="en-US" sz="1200">
                          <a:latin typeface="Arial Nova" panose="020B0504020202020204" pitchFamily="34" charset="0"/>
                        </a:rPr>
                        <a:t>DWDEFTAB</a:t>
                      </a:r>
                    </a:p>
                  </a:txBody>
                  <a:tcPr/>
                </a:tc>
                <a:tc>
                  <a:txBody>
                    <a:bodyPr/>
                    <a:lstStyle/>
                    <a:p>
                      <a:r>
                        <a:rPr lang="en-US" sz="1200">
                          <a:latin typeface="Arial Nova" panose="020B0504020202020204" pitchFamily="34" charset="0"/>
                        </a:rPr>
                        <a:t>Determines if tabs will render like cards, when scrolled on the record view of a screen in Digital Work. Set to ON to load the first 3 tabs set as per tab order, to render after scrolling through the record view cards. Set to OFF to just load the record view and its cards.</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1970069880"/>
                  </a:ext>
                </a:extLst>
              </a:tr>
              <a:tr h="757426">
                <a:tc>
                  <a:txBody>
                    <a:bodyPr/>
                    <a:lstStyle/>
                    <a:p>
                      <a:r>
                        <a:rPr lang="en-US" sz="1200">
                          <a:latin typeface="Arial Nova" panose="020B0504020202020204" pitchFamily="34" charset="0"/>
                        </a:rPr>
                        <a:t>DWCHKRUN</a:t>
                      </a:r>
                    </a:p>
                  </a:txBody>
                  <a:tcPr/>
                </a:tc>
                <a:tc>
                  <a:txBody>
                    <a:bodyPr/>
                    <a:lstStyle/>
                    <a:p>
                      <a:r>
                        <a:rPr lang="en-US" sz="1200">
                          <a:latin typeface="Arial Nova" panose="020B0504020202020204" pitchFamily="34" charset="0"/>
                        </a:rPr>
                        <a:t>Determines if Digital Work will automatically run the </a:t>
                      </a:r>
                      <a:r>
                        <a:rPr lang="en-US" sz="1200" err="1">
                          <a:latin typeface="Arial Nova" panose="020B0504020202020204" pitchFamily="34" charset="0"/>
                        </a:rPr>
                        <a:t>dataspy</a:t>
                      </a:r>
                      <a:r>
                        <a:rPr lang="en-US" sz="1200">
                          <a:latin typeface="Arial Nova" panose="020B0504020202020204" pitchFamily="34" charset="0"/>
                        </a:rPr>
                        <a:t> when the user saves the checklist items. Set to ON to run the </a:t>
                      </a:r>
                      <a:r>
                        <a:rPr lang="en-US" sz="1200" err="1">
                          <a:latin typeface="Arial Nova" panose="020B0504020202020204" pitchFamily="34" charset="0"/>
                        </a:rPr>
                        <a:t>dataspy</a:t>
                      </a:r>
                      <a:r>
                        <a:rPr lang="en-US" sz="1200">
                          <a:latin typeface="Arial Nova" panose="020B0504020202020204" pitchFamily="34" charset="0"/>
                        </a:rPr>
                        <a:t> when user touches the Save button on the checklists form. Set to OFF to just save the checklist items when the user touches the save button</a:t>
                      </a:r>
                    </a:p>
                  </a:txBody>
                  <a:tcPr/>
                </a:tc>
                <a:tc>
                  <a:txBody>
                    <a:bodyPr/>
                    <a:lstStyle/>
                    <a:p>
                      <a:r>
                        <a:rPr lang="en-US" sz="1200">
                          <a:latin typeface="Arial Nova" panose="020B0504020202020204" pitchFamily="34" charset="0"/>
                        </a:rPr>
                        <a:t>OFF</a:t>
                      </a:r>
                    </a:p>
                  </a:txBody>
                  <a:tcPr/>
                </a:tc>
                <a:extLst>
                  <a:ext uri="{0D108BD9-81ED-4DB2-BD59-A6C34878D82A}">
                    <a16:rowId xmlns:a16="http://schemas.microsoft.com/office/drawing/2014/main" val="112099594"/>
                  </a:ext>
                </a:extLst>
              </a:tr>
              <a:tr h="438827">
                <a:tc>
                  <a:txBody>
                    <a:bodyPr/>
                    <a:lstStyle/>
                    <a:p>
                      <a:r>
                        <a:rPr lang="en-US" sz="1200">
                          <a:latin typeface="Arial Nova" panose="020B0504020202020204" pitchFamily="34" charset="0"/>
                        </a:rPr>
                        <a:t>DWFILE</a:t>
                      </a:r>
                    </a:p>
                  </a:txBody>
                  <a:tcPr/>
                </a:tc>
                <a:tc>
                  <a:txBody>
                    <a:bodyPr/>
                    <a:lstStyle/>
                    <a:p>
                      <a:r>
                        <a:rPr lang="en-US" sz="1200">
                          <a:latin typeface="Arial Nova" panose="020B0504020202020204" pitchFamily="34" charset="0"/>
                        </a:rPr>
                        <a:t>Set to YES to make the ‘Select File' option available within Digital Work. Set to NO to remove this option.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1978426899"/>
                  </a:ext>
                </a:extLst>
              </a:tr>
              <a:tr h="757426">
                <a:tc>
                  <a:txBody>
                    <a:bodyPr/>
                    <a:lstStyle/>
                    <a:p>
                      <a:r>
                        <a:rPr lang="en-US" sz="1200">
                          <a:latin typeface="Arial Nova" panose="020B0504020202020204" pitchFamily="34" charset="0"/>
                        </a:rPr>
                        <a:t>DWDOCUDS</a:t>
                      </a:r>
                    </a:p>
                  </a:txBody>
                  <a:tcPr/>
                </a:tc>
                <a:tc>
                  <a:txBody>
                    <a:bodyPr/>
                    <a:lstStyle/>
                    <a:p>
                      <a:r>
                        <a:rPr lang="en-US" sz="1200">
                          <a:latin typeface="Arial Nova" panose="020B0504020202020204" pitchFamily="34" charset="0"/>
                        </a:rPr>
                        <a:t>Determines if the Digital Work user can enter the document description when using the Quick Document Upload option on the record view. Set to ON to allow entering the document description before upload to the documents tab. Set to OFF to perform the quick document upload without entering the document description.</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2415213228"/>
                  </a:ext>
                </a:extLst>
              </a:tr>
            </a:tbl>
          </a:graphicData>
        </a:graphic>
      </p:graphicFrame>
    </p:spTree>
    <p:extLst>
      <p:ext uri="{BB962C8B-B14F-4D97-AF65-F5344CB8AC3E}">
        <p14:creationId xmlns:p14="http://schemas.microsoft.com/office/powerpoint/2010/main" val="3568422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D77E1590-793B-20EA-EEFC-9BF1A519133F}"/>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46CFCBF-93AC-1CB0-E8C7-0443F75BB81F}"/>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Introductions and Logins</a:t>
            </a:r>
          </a:p>
        </p:txBody>
      </p:sp>
      <p:sp>
        <p:nvSpPr>
          <p:cNvPr id="35" name="TextBox 34">
            <a:extLst>
              <a:ext uri="{FF2B5EF4-FFF2-40B4-BE49-F238E27FC236}">
                <a16:creationId xmlns:a16="http://schemas.microsoft.com/office/drawing/2014/main" id="{B4CA1BC0-DFE6-DB8F-25CA-8EEA37054854}"/>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73A98054-FF4A-79DC-2D95-C455F21DB1C9}"/>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Three License Types</a:t>
            </a:r>
          </a:p>
        </p:txBody>
      </p:sp>
      <p:sp>
        <p:nvSpPr>
          <p:cNvPr id="37" name="TextBox 36">
            <a:extLst>
              <a:ext uri="{FF2B5EF4-FFF2-40B4-BE49-F238E27FC236}">
                <a16:creationId xmlns:a16="http://schemas.microsoft.com/office/drawing/2014/main" id="{85B07CC0-5A76-C06C-BFAD-3A21214ADE8C}"/>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C9037A58-38B6-AC5C-F393-E7854347266B}"/>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Setup</a:t>
            </a:r>
          </a:p>
        </p:txBody>
      </p:sp>
      <p:sp>
        <p:nvSpPr>
          <p:cNvPr id="39" name="TextBox 38">
            <a:extLst>
              <a:ext uri="{FF2B5EF4-FFF2-40B4-BE49-F238E27FC236}">
                <a16:creationId xmlns:a16="http://schemas.microsoft.com/office/drawing/2014/main" id="{D7D5CFF0-1EA1-1572-877B-86CD4AC97B62}"/>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1D5D9C0D-F5CB-1FDF-4E06-F5834BE2C1A3}"/>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Exercises</a:t>
            </a:r>
          </a:p>
        </p:txBody>
      </p:sp>
      <p:sp>
        <p:nvSpPr>
          <p:cNvPr id="41" name="TextBox 40">
            <a:extLst>
              <a:ext uri="{FF2B5EF4-FFF2-40B4-BE49-F238E27FC236}">
                <a16:creationId xmlns:a16="http://schemas.microsoft.com/office/drawing/2014/main" id="{7326449A-2BC7-0BC4-6594-922F51997BF2}"/>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4D7585BA-5F21-75D3-B4EA-F047C1834062}"/>
              </a:ext>
            </a:extLst>
          </p:cNvPr>
          <p:cNvSpPr txBox="1"/>
          <p:nvPr/>
        </p:nvSpPr>
        <p:spPr>
          <a:xfrm>
            <a:off x="2594918" y="4843982"/>
            <a:ext cx="4423101"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EAM Mobile Offline</a:t>
            </a:r>
          </a:p>
        </p:txBody>
      </p:sp>
      <p:sp>
        <p:nvSpPr>
          <p:cNvPr id="43" name="TextBox 42">
            <a:extLst>
              <a:ext uri="{FF2B5EF4-FFF2-40B4-BE49-F238E27FC236}">
                <a16:creationId xmlns:a16="http://schemas.microsoft.com/office/drawing/2014/main" id="{91E9AC55-B4AA-77AA-5B0A-5406F6AB961D}"/>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488DA77E-F211-DAD2-B5CF-8E76799454C7}"/>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196A85-81F1-841B-DE94-C18646BCFACD}"/>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C71EE7C-2C06-944C-3C99-339ECD4EDAB5}"/>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69A447-4E07-871F-C2C6-3354C02D9186}"/>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76037E-A50E-6B7F-1FB5-A3FE9928506A}"/>
              </a:ext>
            </a:extLst>
          </p:cNvPr>
          <p:cNvSpPr txBox="1"/>
          <p:nvPr/>
        </p:nvSpPr>
        <p:spPr>
          <a:xfrm>
            <a:off x="7456479" y="3859885"/>
            <a:ext cx="1078022" cy="369332"/>
          </a:xfrm>
          <a:prstGeom prst="rect">
            <a:avLst/>
          </a:prstGeom>
          <a:solidFill>
            <a:schemeClr val="bg1"/>
          </a:solidFill>
        </p:spPr>
        <p:txBody>
          <a:bodyPr wrap="square" rtlCol="0">
            <a:spAutoFit/>
          </a:bodyPr>
          <a:lstStyle/>
          <a:p>
            <a:r>
              <a:rPr lang="en-US"/>
              <a:t>BREAK!</a:t>
            </a:r>
          </a:p>
        </p:txBody>
      </p:sp>
    </p:spTree>
    <p:extLst>
      <p:ext uri="{BB962C8B-B14F-4D97-AF65-F5344CB8AC3E}">
        <p14:creationId xmlns:p14="http://schemas.microsoft.com/office/powerpoint/2010/main" val="208262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D7893-B5AB-4144-E571-A552A545FE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D0D3BD-3D7F-3868-1D62-89C0F2E133B6}"/>
              </a:ext>
            </a:extLst>
          </p:cNvPr>
          <p:cNvSpPr>
            <a:spLocks noGrp="1"/>
          </p:cNvSpPr>
          <p:nvPr>
            <p:ph type="title"/>
          </p:nvPr>
        </p:nvSpPr>
        <p:spPr/>
        <p:txBody>
          <a:bodyPr/>
          <a:lstStyle/>
          <a:p>
            <a:r>
              <a:rPr lang="en-US"/>
              <a:t>Install Parameters</a:t>
            </a:r>
          </a:p>
        </p:txBody>
      </p:sp>
      <p:graphicFrame>
        <p:nvGraphicFramePr>
          <p:cNvPr id="4" name="Content Placeholder 3">
            <a:extLst>
              <a:ext uri="{FF2B5EF4-FFF2-40B4-BE49-F238E27FC236}">
                <a16:creationId xmlns:a16="http://schemas.microsoft.com/office/drawing/2014/main" id="{32DF6F2E-AC98-9104-3317-04EE7527E786}"/>
              </a:ext>
            </a:extLst>
          </p:cNvPr>
          <p:cNvGraphicFramePr>
            <a:graphicFrameLocks noGrp="1"/>
          </p:cNvGraphicFramePr>
          <p:nvPr>
            <p:ph idx="1"/>
            <p:extLst>
              <p:ext uri="{D42A27DB-BD31-4B8C-83A1-F6EECF244321}">
                <p14:modId xmlns:p14="http://schemas.microsoft.com/office/powerpoint/2010/main" val="215670169"/>
              </p:ext>
            </p:extLst>
          </p:nvPr>
        </p:nvGraphicFramePr>
        <p:xfrm>
          <a:off x="646770" y="1490650"/>
          <a:ext cx="10891836" cy="4114622"/>
        </p:xfrm>
        <a:graphic>
          <a:graphicData uri="http://schemas.openxmlformats.org/drawingml/2006/table">
            <a:tbl>
              <a:tblPr firstRow="1" bandRow="1">
                <a:tableStyleId>{5C22544A-7EE6-4342-B048-85BDC9FD1C3A}</a:tableStyleId>
              </a:tblPr>
              <a:tblGrid>
                <a:gridCol w="1389721">
                  <a:extLst>
                    <a:ext uri="{9D8B030D-6E8A-4147-A177-3AD203B41FA5}">
                      <a16:colId xmlns:a16="http://schemas.microsoft.com/office/drawing/2014/main" val="1098204008"/>
                    </a:ext>
                  </a:extLst>
                </a:gridCol>
                <a:gridCol w="8306581">
                  <a:extLst>
                    <a:ext uri="{9D8B030D-6E8A-4147-A177-3AD203B41FA5}">
                      <a16:colId xmlns:a16="http://schemas.microsoft.com/office/drawing/2014/main" val="1653713265"/>
                    </a:ext>
                  </a:extLst>
                </a:gridCol>
                <a:gridCol w="1195534">
                  <a:extLst>
                    <a:ext uri="{9D8B030D-6E8A-4147-A177-3AD203B41FA5}">
                      <a16:colId xmlns:a16="http://schemas.microsoft.com/office/drawing/2014/main" val="2138380444"/>
                    </a:ext>
                  </a:extLst>
                </a:gridCol>
              </a:tblGrid>
              <a:tr h="461394">
                <a:tc>
                  <a:txBody>
                    <a:bodyPr/>
                    <a:lstStyle/>
                    <a:p>
                      <a:r>
                        <a:rPr lang="en-US" sz="1200">
                          <a:latin typeface="Arial Nova" panose="020B0504020202020204" pitchFamily="34" charset="0"/>
                        </a:rPr>
                        <a:t>Parameter</a:t>
                      </a:r>
                    </a:p>
                  </a:txBody>
                  <a:tcPr/>
                </a:tc>
                <a:tc>
                  <a:txBody>
                    <a:bodyPr/>
                    <a:lstStyle/>
                    <a:p>
                      <a:r>
                        <a:rPr lang="en-US" sz="1200">
                          <a:latin typeface="Arial Nova" panose="020B0504020202020204" pitchFamily="34" charset="0"/>
                        </a:rPr>
                        <a:t>Description</a:t>
                      </a:r>
                    </a:p>
                  </a:txBody>
                  <a:tcPr/>
                </a:tc>
                <a:tc>
                  <a:txBody>
                    <a:bodyPr/>
                    <a:lstStyle/>
                    <a:p>
                      <a:r>
                        <a:rPr lang="en-US" sz="1200">
                          <a:latin typeface="Arial Nova" panose="020B0504020202020204" pitchFamily="34" charset="0"/>
                        </a:rPr>
                        <a:t>Value</a:t>
                      </a:r>
                    </a:p>
                  </a:txBody>
                  <a:tcPr/>
                </a:tc>
                <a:extLst>
                  <a:ext uri="{0D108BD9-81ED-4DB2-BD59-A6C34878D82A}">
                    <a16:rowId xmlns:a16="http://schemas.microsoft.com/office/drawing/2014/main" val="2816256494"/>
                  </a:ext>
                </a:extLst>
              </a:tr>
              <a:tr h="461394">
                <a:tc>
                  <a:txBody>
                    <a:bodyPr/>
                    <a:lstStyle/>
                    <a:p>
                      <a:r>
                        <a:rPr lang="en-US" sz="1200">
                          <a:latin typeface="Arial Nova" panose="020B0504020202020204" pitchFamily="34" charset="0"/>
                        </a:rPr>
                        <a:t>DWIMGLIB</a:t>
                      </a:r>
                    </a:p>
                  </a:txBody>
                  <a:tcPr/>
                </a:tc>
                <a:tc>
                  <a:txBody>
                    <a:bodyPr/>
                    <a:lstStyle/>
                    <a:p>
                      <a:r>
                        <a:rPr lang="en-US" sz="1200">
                          <a:latin typeface="Arial Nova" panose="020B0504020202020204" pitchFamily="34" charset="0"/>
                        </a:rPr>
                        <a:t>Set to YES to make the ‘Select from Image Library' option available within Digital Work. Set to NO to remove this option.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1758547352"/>
                  </a:ext>
                </a:extLst>
              </a:tr>
              <a:tr h="568842">
                <a:tc>
                  <a:txBody>
                    <a:bodyPr/>
                    <a:lstStyle/>
                    <a:p>
                      <a:r>
                        <a:rPr lang="en-US" sz="1200">
                          <a:latin typeface="Arial Nova" panose="020B0504020202020204" pitchFamily="34" charset="0"/>
                        </a:rPr>
                        <a:t>DWOLINK</a:t>
                      </a:r>
                    </a:p>
                  </a:txBody>
                  <a:tcPr/>
                </a:tc>
                <a:tc>
                  <a:txBody>
                    <a:bodyPr/>
                    <a:lstStyle/>
                    <a:p>
                      <a:r>
                        <a:rPr lang="en-US" sz="1200">
                          <a:latin typeface="Arial Nova" panose="020B0504020202020204" pitchFamily="34" charset="0"/>
                        </a:rPr>
                        <a:t>Enables deep linking functions between mobile applications; including navigation links and prompts the user to switch to EAM Mobile Offline from Digital work when the device has lost connectivity. Valid values are ON and OFF.</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3514321115"/>
                  </a:ext>
                </a:extLst>
              </a:tr>
              <a:tr h="796378">
                <a:tc>
                  <a:txBody>
                    <a:bodyPr/>
                    <a:lstStyle/>
                    <a:p>
                      <a:r>
                        <a:rPr lang="en-US" sz="1200">
                          <a:latin typeface="Arial Nova" panose="020B0504020202020204" pitchFamily="34" charset="0"/>
                        </a:rPr>
                        <a:t>DWPCMETA</a:t>
                      </a:r>
                    </a:p>
                  </a:txBody>
                  <a:tcPr/>
                </a:tc>
                <a:tc>
                  <a:txBody>
                    <a:bodyPr/>
                    <a:lstStyle/>
                    <a:p>
                      <a:r>
                        <a:rPr lang="en-US" sz="1200">
                          <a:latin typeface="Arial Nova" panose="020B0504020202020204" pitchFamily="34" charset="0"/>
                        </a:rPr>
                        <a:t>Determines if photo and video metadata will be saved when the Digital Work user uploads a Photo or Video using the Take a Picture or Take a Video options respectively. Set to ON to save the meta data information as part of the file. Set to OFF to not save the meta data information as part of the file.</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790241666"/>
                  </a:ext>
                </a:extLst>
              </a:tr>
              <a:tr h="461394">
                <a:tc>
                  <a:txBody>
                    <a:bodyPr/>
                    <a:lstStyle/>
                    <a:p>
                      <a:r>
                        <a:rPr lang="en-US" sz="1200">
                          <a:latin typeface="Arial Nova" panose="020B0504020202020204" pitchFamily="34" charset="0"/>
                        </a:rPr>
                        <a:t>DWPICT</a:t>
                      </a:r>
                    </a:p>
                  </a:txBody>
                  <a:tcPr/>
                </a:tc>
                <a:tc>
                  <a:txBody>
                    <a:bodyPr/>
                    <a:lstStyle/>
                    <a:p>
                      <a:r>
                        <a:rPr lang="en-US" sz="1200">
                          <a:latin typeface="Arial Nova" panose="020B0504020202020204" pitchFamily="34" charset="0"/>
                        </a:rPr>
                        <a:t>Set to YES to make the ‘Take a Picture' option available within Digital Work. Set to NO to remove this option.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471238257"/>
                  </a:ext>
                </a:extLst>
              </a:tr>
              <a:tr h="796378">
                <a:tc>
                  <a:txBody>
                    <a:bodyPr/>
                    <a:lstStyle/>
                    <a:p>
                      <a:r>
                        <a:rPr lang="en-US" sz="1200">
                          <a:latin typeface="Arial Nova" panose="020B0504020202020204" pitchFamily="34" charset="0"/>
                        </a:rPr>
                        <a:t>DWPCMASK</a:t>
                      </a:r>
                    </a:p>
                  </a:txBody>
                  <a:tcPr/>
                </a:tc>
                <a:tc>
                  <a:txBody>
                    <a:bodyPr/>
                    <a:lstStyle/>
                    <a:p>
                      <a:r>
                        <a:rPr lang="en-US" sz="1200">
                          <a:latin typeface="Arial Nova" panose="020B0504020202020204" pitchFamily="34" charset="0"/>
                        </a:rPr>
                        <a:t>Determines if the Digital Work user has to wait for the photo upload to be successful when using the Quick Document Upload - Take a Picture option on the record view. Set to ON to turn on the masking mechanism which will wait for the photo upload to be successful. Set to OFF to turn off this masking mechanism.</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789398075"/>
                  </a:ext>
                </a:extLst>
              </a:tr>
              <a:tr h="568842">
                <a:tc>
                  <a:txBody>
                    <a:bodyPr/>
                    <a:lstStyle/>
                    <a:p>
                      <a:r>
                        <a:rPr lang="en-US" sz="1200">
                          <a:latin typeface="Arial Nova" panose="020B0504020202020204" pitchFamily="34" charset="0"/>
                        </a:rPr>
                        <a:t>DWROPEN</a:t>
                      </a:r>
                    </a:p>
                  </a:txBody>
                  <a:tcPr/>
                </a:tc>
                <a:tc>
                  <a:txBody>
                    <a:bodyPr/>
                    <a:lstStyle/>
                    <a:p>
                      <a:r>
                        <a:rPr lang="en-US" sz="1200">
                          <a:latin typeface="Arial Nova" panose="020B0504020202020204" pitchFamily="34" charset="0"/>
                        </a:rPr>
                        <a:t>Determines if the system will open the List or Detail view in Digital Work, after creating a new record. Set to ON to open the detail view. Set to OFF to open list view.</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1535258226"/>
                  </a:ext>
                </a:extLst>
              </a:tr>
            </a:tbl>
          </a:graphicData>
        </a:graphic>
      </p:graphicFrame>
    </p:spTree>
    <p:extLst>
      <p:ext uri="{BB962C8B-B14F-4D97-AF65-F5344CB8AC3E}">
        <p14:creationId xmlns:p14="http://schemas.microsoft.com/office/powerpoint/2010/main" val="1258979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836AB-3123-1481-61D9-D81B99F34A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25C585-4D06-810D-B57F-92D0462B9E81}"/>
              </a:ext>
            </a:extLst>
          </p:cNvPr>
          <p:cNvSpPr>
            <a:spLocks noGrp="1"/>
          </p:cNvSpPr>
          <p:nvPr>
            <p:ph type="title"/>
          </p:nvPr>
        </p:nvSpPr>
        <p:spPr/>
        <p:txBody>
          <a:bodyPr/>
          <a:lstStyle/>
          <a:p>
            <a:r>
              <a:rPr lang="en-US"/>
              <a:t>Install Parameters</a:t>
            </a:r>
          </a:p>
        </p:txBody>
      </p:sp>
      <p:graphicFrame>
        <p:nvGraphicFramePr>
          <p:cNvPr id="4" name="Content Placeholder 3">
            <a:extLst>
              <a:ext uri="{FF2B5EF4-FFF2-40B4-BE49-F238E27FC236}">
                <a16:creationId xmlns:a16="http://schemas.microsoft.com/office/drawing/2014/main" id="{39AEBA90-A468-593B-25D7-DF5E07CBD049}"/>
              </a:ext>
            </a:extLst>
          </p:cNvPr>
          <p:cNvGraphicFramePr>
            <a:graphicFrameLocks noGrp="1"/>
          </p:cNvGraphicFramePr>
          <p:nvPr>
            <p:ph idx="1"/>
            <p:extLst>
              <p:ext uri="{D42A27DB-BD31-4B8C-83A1-F6EECF244321}">
                <p14:modId xmlns:p14="http://schemas.microsoft.com/office/powerpoint/2010/main" val="952908735"/>
              </p:ext>
            </p:extLst>
          </p:nvPr>
        </p:nvGraphicFramePr>
        <p:xfrm>
          <a:off x="646770" y="1490650"/>
          <a:ext cx="10891836" cy="4627463"/>
        </p:xfrm>
        <a:graphic>
          <a:graphicData uri="http://schemas.openxmlformats.org/drawingml/2006/table">
            <a:tbl>
              <a:tblPr firstRow="1" bandRow="1">
                <a:tableStyleId>{5C22544A-7EE6-4342-B048-85BDC9FD1C3A}</a:tableStyleId>
              </a:tblPr>
              <a:tblGrid>
                <a:gridCol w="1389721">
                  <a:extLst>
                    <a:ext uri="{9D8B030D-6E8A-4147-A177-3AD203B41FA5}">
                      <a16:colId xmlns:a16="http://schemas.microsoft.com/office/drawing/2014/main" val="1098204008"/>
                    </a:ext>
                  </a:extLst>
                </a:gridCol>
                <a:gridCol w="8306581">
                  <a:extLst>
                    <a:ext uri="{9D8B030D-6E8A-4147-A177-3AD203B41FA5}">
                      <a16:colId xmlns:a16="http://schemas.microsoft.com/office/drawing/2014/main" val="1653713265"/>
                    </a:ext>
                  </a:extLst>
                </a:gridCol>
                <a:gridCol w="1195534">
                  <a:extLst>
                    <a:ext uri="{9D8B030D-6E8A-4147-A177-3AD203B41FA5}">
                      <a16:colId xmlns:a16="http://schemas.microsoft.com/office/drawing/2014/main" val="2138380444"/>
                    </a:ext>
                  </a:extLst>
                </a:gridCol>
              </a:tblGrid>
              <a:tr h="520430">
                <a:tc>
                  <a:txBody>
                    <a:bodyPr/>
                    <a:lstStyle/>
                    <a:p>
                      <a:r>
                        <a:rPr lang="en-US" sz="1200">
                          <a:latin typeface="Arial Nova" panose="020B0504020202020204" pitchFamily="34" charset="0"/>
                        </a:rPr>
                        <a:t>Parameter</a:t>
                      </a:r>
                    </a:p>
                  </a:txBody>
                  <a:tcPr/>
                </a:tc>
                <a:tc>
                  <a:txBody>
                    <a:bodyPr/>
                    <a:lstStyle/>
                    <a:p>
                      <a:r>
                        <a:rPr lang="en-US" sz="1200">
                          <a:latin typeface="Arial Nova" panose="020B0504020202020204" pitchFamily="34" charset="0"/>
                        </a:rPr>
                        <a:t>Description</a:t>
                      </a:r>
                    </a:p>
                  </a:txBody>
                  <a:tcPr/>
                </a:tc>
                <a:tc>
                  <a:txBody>
                    <a:bodyPr/>
                    <a:lstStyle/>
                    <a:p>
                      <a:r>
                        <a:rPr lang="en-US" sz="1200">
                          <a:latin typeface="Arial Nova" panose="020B0504020202020204" pitchFamily="34" charset="0"/>
                        </a:rPr>
                        <a:t>Value</a:t>
                      </a:r>
                    </a:p>
                  </a:txBody>
                  <a:tcPr/>
                </a:tc>
                <a:extLst>
                  <a:ext uri="{0D108BD9-81ED-4DB2-BD59-A6C34878D82A}">
                    <a16:rowId xmlns:a16="http://schemas.microsoft.com/office/drawing/2014/main" val="2816256494"/>
                  </a:ext>
                </a:extLst>
              </a:tr>
              <a:tr h="641626">
                <a:tc>
                  <a:txBody>
                    <a:bodyPr/>
                    <a:lstStyle/>
                    <a:p>
                      <a:r>
                        <a:rPr lang="en-US" sz="1200">
                          <a:latin typeface="Arial Nova" panose="020B0504020202020204" pitchFamily="34" charset="0"/>
                        </a:rPr>
                        <a:t>DWPCSAVE</a:t>
                      </a:r>
                    </a:p>
                  </a:txBody>
                  <a:tcPr/>
                </a:tc>
                <a:tc>
                  <a:txBody>
                    <a:bodyPr/>
                    <a:lstStyle/>
                    <a:p>
                      <a:r>
                        <a:rPr lang="en-US" sz="1200">
                          <a:latin typeface="Arial Nova" panose="020B0504020202020204" pitchFamily="34" charset="0"/>
                        </a:rPr>
                        <a:t>Determines if the Digital Work user will have their photos automatically saved in the default image library when using the Take a Picture option. Set to ON to automatically save the photo. Set to OFF to not save the photo.</a:t>
                      </a:r>
                    </a:p>
                  </a:txBody>
                  <a:tcPr/>
                </a:tc>
                <a:tc>
                  <a:txBody>
                    <a:bodyPr/>
                    <a:lstStyle/>
                    <a:p>
                      <a:r>
                        <a:rPr lang="en-US" sz="1200">
                          <a:latin typeface="Arial Nova" panose="020B0504020202020204" pitchFamily="34" charset="0"/>
                        </a:rPr>
                        <a:t>OFF</a:t>
                      </a:r>
                    </a:p>
                  </a:txBody>
                  <a:tcPr/>
                </a:tc>
                <a:extLst>
                  <a:ext uri="{0D108BD9-81ED-4DB2-BD59-A6C34878D82A}">
                    <a16:rowId xmlns:a16="http://schemas.microsoft.com/office/drawing/2014/main" val="1496952095"/>
                  </a:ext>
                </a:extLst>
              </a:tr>
              <a:tr h="520430">
                <a:tc>
                  <a:txBody>
                    <a:bodyPr/>
                    <a:lstStyle/>
                    <a:p>
                      <a:r>
                        <a:rPr lang="en-US" sz="1200">
                          <a:latin typeface="Arial Nova" panose="020B0504020202020204" pitchFamily="34" charset="0"/>
                        </a:rPr>
                        <a:t>DWVIDEO</a:t>
                      </a:r>
                    </a:p>
                  </a:txBody>
                  <a:tcPr/>
                </a:tc>
                <a:tc>
                  <a:txBody>
                    <a:bodyPr/>
                    <a:lstStyle/>
                    <a:p>
                      <a:r>
                        <a:rPr lang="en-US" sz="1200">
                          <a:latin typeface="Arial Nova" panose="020B0504020202020204" pitchFamily="34" charset="0"/>
                        </a:rPr>
                        <a:t>Set to YES to make the ‘Record a Video' option available within Digital Work. Set to NO to remove this option.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1978426899"/>
                  </a:ext>
                </a:extLst>
              </a:tr>
              <a:tr h="520430">
                <a:tc>
                  <a:txBody>
                    <a:bodyPr/>
                    <a:lstStyle/>
                    <a:p>
                      <a:r>
                        <a:rPr lang="en-US" sz="1200">
                          <a:latin typeface="Arial Nova" panose="020B0504020202020204" pitchFamily="34" charset="0"/>
                        </a:rPr>
                        <a:t>DWIMGLIB</a:t>
                      </a:r>
                    </a:p>
                  </a:txBody>
                  <a:tcPr/>
                </a:tc>
                <a:tc>
                  <a:txBody>
                    <a:bodyPr/>
                    <a:lstStyle/>
                    <a:p>
                      <a:r>
                        <a:rPr lang="en-US" sz="1200">
                          <a:latin typeface="Arial Nova" panose="020B0504020202020204" pitchFamily="34" charset="0"/>
                        </a:rPr>
                        <a:t>Set to YES to make the ‘Select from Image Library' option available within Digital Work. Set to NO to remove this option.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2636747766"/>
                  </a:ext>
                </a:extLst>
              </a:tr>
              <a:tr h="520430">
                <a:tc>
                  <a:txBody>
                    <a:bodyPr/>
                    <a:lstStyle/>
                    <a:p>
                      <a:r>
                        <a:rPr lang="en-US" sz="1200">
                          <a:latin typeface="Arial Nova" panose="020B0504020202020204" pitchFamily="34" charset="0"/>
                        </a:rPr>
                        <a:t>DWVOICE</a:t>
                      </a:r>
                    </a:p>
                  </a:txBody>
                  <a:tcPr/>
                </a:tc>
                <a:tc>
                  <a:txBody>
                    <a:bodyPr/>
                    <a:lstStyle/>
                    <a:p>
                      <a:r>
                        <a:rPr lang="en-US" sz="1200">
                          <a:latin typeface="Arial Nova" panose="020B0504020202020204" pitchFamily="34" charset="0"/>
                        </a:rPr>
                        <a:t>Set to YES to make the ‘Record Voice Memo' option available within Digital Work. Set to NO to remove this option.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1758547352"/>
                  </a:ext>
                </a:extLst>
              </a:tr>
              <a:tr h="898277">
                <a:tc>
                  <a:txBody>
                    <a:bodyPr/>
                    <a:lstStyle/>
                    <a:p>
                      <a:r>
                        <a:rPr lang="en-US" sz="1200">
                          <a:latin typeface="Arial Nova" panose="020B0504020202020204" pitchFamily="34" charset="0"/>
                        </a:rPr>
                        <a:t>DWMAILOP</a:t>
                      </a:r>
                    </a:p>
                  </a:txBody>
                  <a:tcPr/>
                </a:tc>
                <a:tc>
                  <a:txBody>
                    <a:bodyPr/>
                    <a:lstStyle/>
                    <a:p>
                      <a:r>
                        <a:rPr lang="en-US" sz="1200">
                          <a:latin typeface="Arial Nova" panose="020B0504020202020204" pitchFamily="34" charset="0"/>
                        </a:rPr>
                        <a:t>Determines if the email being sent to a Digital Work user with a Drill Back URL opens the digital work app or not. Set to ON, to open the Digital Work app when accessing the URL. Set to OFF to open the default mobile browser set for the device.</a:t>
                      </a:r>
                    </a:p>
                  </a:txBody>
                  <a:tcPr/>
                </a:tc>
                <a:tc>
                  <a:txBody>
                    <a:bodyPr/>
                    <a:lstStyle/>
                    <a:p>
                      <a:r>
                        <a:rPr lang="en-US" sz="1200">
                          <a:latin typeface="Arial Nova" panose="020B0504020202020204" pitchFamily="34" charset="0"/>
                        </a:rPr>
                        <a:t>ON</a:t>
                      </a:r>
                    </a:p>
                  </a:txBody>
                  <a:tcPr/>
                </a:tc>
                <a:extLst>
                  <a:ext uri="{0D108BD9-81ED-4DB2-BD59-A6C34878D82A}">
                    <a16:rowId xmlns:a16="http://schemas.microsoft.com/office/drawing/2014/main" val="3524140251"/>
                  </a:ext>
                </a:extLst>
              </a:tr>
              <a:tr h="520430">
                <a:tc>
                  <a:txBody>
                    <a:bodyPr/>
                    <a:lstStyle/>
                    <a:p>
                      <a:r>
                        <a:rPr lang="en-US" sz="1200">
                          <a:latin typeface="Arial Nova" panose="020B0504020202020204" pitchFamily="34" charset="0"/>
                        </a:rPr>
                        <a:t>DWNFCKEY</a:t>
                      </a:r>
                    </a:p>
                  </a:txBody>
                  <a:tcPr/>
                </a:tc>
                <a:tc>
                  <a:txBody>
                    <a:bodyPr/>
                    <a:lstStyle/>
                    <a:p>
                      <a:r>
                        <a:rPr lang="en-US" sz="1200">
                          <a:latin typeface="Arial Nova" panose="020B0504020202020204" pitchFamily="34" charset="0"/>
                        </a:rPr>
                        <a:t>Determines the value to be used as the key when populating data after performing an NFC scan in Digital Work.</a:t>
                      </a:r>
                    </a:p>
                    <a:p>
                      <a:endParaRPr lang="en-US" sz="1200">
                        <a:latin typeface="Arial Nova" panose="020B0504020202020204" pitchFamily="34" charset="0"/>
                      </a:endParaRPr>
                    </a:p>
                    <a:p>
                      <a:r>
                        <a:rPr lang="en-US" sz="1200">
                          <a:latin typeface="Arial Nova" panose="020B0504020202020204" pitchFamily="34" charset="0"/>
                        </a:rPr>
                        <a:t>Specify the key to be used when populating the </a:t>
                      </a:r>
                      <a:r>
                        <a:rPr lang="en-US" sz="1200" err="1">
                          <a:latin typeface="Arial Nova" panose="020B0504020202020204" pitchFamily="34" charset="0"/>
                        </a:rPr>
                        <a:t>dataspy</a:t>
                      </a:r>
                      <a:r>
                        <a:rPr lang="en-US" sz="1200">
                          <a:latin typeface="Arial Nova" panose="020B0504020202020204" pitchFamily="34" charset="0"/>
                        </a:rPr>
                        <a:t> search bar after scanning an NFC tag in Digital Work. When using JSON format for an NFC tag and a key/value pair like "</a:t>
                      </a:r>
                      <a:r>
                        <a:rPr lang="en-US" sz="1200" err="1">
                          <a:latin typeface="Arial Nova" panose="020B0504020202020204" pitchFamily="34" charset="0"/>
                        </a:rPr>
                        <a:t>AssetID</a:t>
                      </a:r>
                      <a:r>
                        <a:rPr lang="en-US" sz="1200">
                          <a:latin typeface="Arial Nova" panose="020B0504020202020204" pitchFamily="34" charset="0"/>
                        </a:rPr>
                        <a:t>": 32132, “Zip” : 29607 exists, specifying a value of </a:t>
                      </a:r>
                      <a:r>
                        <a:rPr lang="en-US" sz="1200" err="1">
                          <a:latin typeface="Arial Nova" panose="020B0504020202020204" pitchFamily="34" charset="0"/>
                        </a:rPr>
                        <a:t>AssetID</a:t>
                      </a:r>
                      <a:r>
                        <a:rPr lang="en-US" sz="1200">
                          <a:latin typeface="Arial Nova" panose="020B0504020202020204" pitchFamily="34" charset="0"/>
                        </a:rPr>
                        <a:t> in this install parameter indicates that the system will populate 32132 in the </a:t>
                      </a:r>
                      <a:r>
                        <a:rPr lang="en-US" sz="1200" err="1">
                          <a:latin typeface="Arial Nova" panose="020B0504020202020204" pitchFamily="34" charset="0"/>
                        </a:rPr>
                        <a:t>dataspy</a:t>
                      </a:r>
                      <a:r>
                        <a:rPr lang="en-US" sz="1200">
                          <a:latin typeface="Arial Nova" panose="020B0504020202020204" pitchFamily="34" charset="0"/>
                        </a:rPr>
                        <a:t> search bar.</a:t>
                      </a:r>
                    </a:p>
                  </a:txBody>
                  <a:tcPr/>
                </a:tc>
                <a:tc>
                  <a:txBody>
                    <a:bodyPr/>
                    <a:lstStyle/>
                    <a:p>
                      <a:endParaRPr lang="en-US" sz="1200">
                        <a:latin typeface="Arial Nova" panose="020B0504020202020204" pitchFamily="34" charset="0"/>
                      </a:endParaRPr>
                    </a:p>
                  </a:txBody>
                  <a:tcPr/>
                </a:tc>
                <a:extLst>
                  <a:ext uri="{0D108BD9-81ED-4DB2-BD59-A6C34878D82A}">
                    <a16:rowId xmlns:a16="http://schemas.microsoft.com/office/drawing/2014/main" val="1618662244"/>
                  </a:ext>
                </a:extLst>
              </a:tr>
            </a:tbl>
          </a:graphicData>
        </a:graphic>
      </p:graphicFrame>
    </p:spTree>
    <p:extLst>
      <p:ext uri="{BB962C8B-B14F-4D97-AF65-F5344CB8AC3E}">
        <p14:creationId xmlns:p14="http://schemas.microsoft.com/office/powerpoint/2010/main" val="915338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FA69-63C9-4584-D3BB-08981AA9E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6E1254-7561-D7BB-36CE-A35D95E0B540}"/>
              </a:ext>
            </a:extLst>
          </p:cNvPr>
          <p:cNvSpPr>
            <a:spLocks noGrp="1"/>
          </p:cNvSpPr>
          <p:nvPr>
            <p:ph type="title"/>
          </p:nvPr>
        </p:nvSpPr>
        <p:spPr/>
        <p:txBody>
          <a:bodyPr/>
          <a:lstStyle/>
          <a:p>
            <a:r>
              <a:rPr lang="en-US"/>
              <a:t>Install Parameters</a:t>
            </a:r>
          </a:p>
        </p:txBody>
      </p:sp>
      <p:graphicFrame>
        <p:nvGraphicFramePr>
          <p:cNvPr id="4" name="Content Placeholder 3">
            <a:extLst>
              <a:ext uri="{FF2B5EF4-FFF2-40B4-BE49-F238E27FC236}">
                <a16:creationId xmlns:a16="http://schemas.microsoft.com/office/drawing/2014/main" id="{30ADE373-C8AB-4E15-0839-721114A4539A}"/>
              </a:ext>
            </a:extLst>
          </p:cNvPr>
          <p:cNvGraphicFramePr>
            <a:graphicFrameLocks noGrp="1"/>
          </p:cNvGraphicFramePr>
          <p:nvPr>
            <p:ph idx="1"/>
            <p:extLst>
              <p:ext uri="{D42A27DB-BD31-4B8C-83A1-F6EECF244321}">
                <p14:modId xmlns:p14="http://schemas.microsoft.com/office/powerpoint/2010/main" val="2661930734"/>
              </p:ext>
            </p:extLst>
          </p:nvPr>
        </p:nvGraphicFramePr>
        <p:xfrm>
          <a:off x="646770" y="1490651"/>
          <a:ext cx="10891836" cy="3850640"/>
        </p:xfrm>
        <a:graphic>
          <a:graphicData uri="http://schemas.openxmlformats.org/drawingml/2006/table">
            <a:tbl>
              <a:tblPr firstRow="1" bandRow="1">
                <a:tableStyleId>{5C22544A-7EE6-4342-B048-85BDC9FD1C3A}</a:tableStyleId>
              </a:tblPr>
              <a:tblGrid>
                <a:gridCol w="1389721">
                  <a:extLst>
                    <a:ext uri="{9D8B030D-6E8A-4147-A177-3AD203B41FA5}">
                      <a16:colId xmlns:a16="http://schemas.microsoft.com/office/drawing/2014/main" val="1098204008"/>
                    </a:ext>
                  </a:extLst>
                </a:gridCol>
                <a:gridCol w="8306581">
                  <a:extLst>
                    <a:ext uri="{9D8B030D-6E8A-4147-A177-3AD203B41FA5}">
                      <a16:colId xmlns:a16="http://schemas.microsoft.com/office/drawing/2014/main" val="1653713265"/>
                    </a:ext>
                  </a:extLst>
                </a:gridCol>
                <a:gridCol w="1195534">
                  <a:extLst>
                    <a:ext uri="{9D8B030D-6E8A-4147-A177-3AD203B41FA5}">
                      <a16:colId xmlns:a16="http://schemas.microsoft.com/office/drawing/2014/main" val="2138380444"/>
                    </a:ext>
                  </a:extLst>
                </a:gridCol>
              </a:tblGrid>
              <a:tr h="370840">
                <a:tc>
                  <a:txBody>
                    <a:bodyPr/>
                    <a:lstStyle/>
                    <a:p>
                      <a:r>
                        <a:rPr lang="en-US" sz="1200">
                          <a:latin typeface="Arial Nova" panose="020B0504020202020204" pitchFamily="34" charset="0"/>
                        </a:rPr>
                        <a:t>Parameter</a:t>
                      </a:r>
                    </a:p>
                  </a:txBody>
                  <a:tcPr/>
                </a:tc>
                <a:tc>
                  <a:txBody>
                    <a:bodyPr/>
                    <a:lstStyle/>
                    <a:p>
                      <a:r>
                        <a:rPr lang="en-US" sz="1200">
                          <a:latin typeface="Arial Nova" panose="020B0504020202020204" pitchFamily="34" charset="0"/>
                        </a:rPr>
                        <a:t>Description</a:t>
                      </a:r>
                    </a:p>
                  </a:txBody>
                  <a:tcPr/>
                </a:tc>
                <a:tc>
                  <a:txBody>
                    <a:bodyPr/>
                    <a:lstStyle/>
                    <a:p>
                      <a:r>
                        <a:rPr lang="en-US" sz="1200">
                          <a:latin typeface="Arial Nova" panose="020B0504020202020204" pitchFamily="34" charset="0"/>
                        </a:rPr>
                        <a:t>Value</a:t>
                      </a:r>
                    </a:p>
                  </a:txBody>
                  <a:tcPr/>
                </a:tc>
                <a:extLst>
                  <a:ext uri="{0D108BD9-81ED-4DB2-BD59-A6C34878D82A}">
                    <a16:rowId xmlns:a16="http://schemas.microsoft.com/office/drawing/2014/main" val="2816256494"/>
                  </a:ext>
                </a:extLst>
              </a:tr>
              <a:tr h="370840">
                <a:tc>
                  <a:txBody>
                    <a:bodyPr/>
                    <a:lstStyle/>
                    <a:p>
                      <a:r>
                        <a:rPr lang="en-US" sz="1200">
                          <a:latin typeface="Arial Nova" panose="020B0504020202020204" pitchFamily="34" charset="0"/>
                        </a:rPr>
                        <a:t>GLOBPART</a:t>
                      </a:r>
                    </a:p>
                  </a:txBody>
                  <a:tcPr/>
                </a:tc>
                <a:tc>
                  <a:txBody>
                    <a:bodyPr/>
                    <a:lstStyle/>
                    <a:p>
                      <a:r>
                        <a:rPr lang="en-US" sz="1200">
                          <a:latin typeface="Arial Nova" panose="020B0504020202020204" pitchFamily="34" charset="0"/>
                        </a:rPr>
                        <a:t>Determines if global search is enabled inside the Parts lookup when using barcode scanning or quick filter, on the Parts tab of Work Order for Digital Work. If set to 'YES' , then scanning the bar code/quick filter will do a global search. Leave blank to use the default PART search inside the parts lookup.</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3514321115"/>
                  </a:ext>
                </a:extLst>
              </a:tr>
              <a:tr h="370840">
                <a:tc>
                  <a:txBody>
                    <a:bodyPr/>
                    <a:lstStyle/>
                    <a:p>
                      <a:r>
                        <a:rPr lang="en-US" sz="1200">
                          <a:latin typeface="Arial Nova" panose="020B0504020202020204" pitchFamily="34" charset="0"/>
                        </a:rPr>
                        <a:t>GPSLSDMF</a:t>
                      </a:r>
                    </a:p>
                  </a:txBody>
                  <a:tcPr/>
                </a:tc>
                <a:tc>
                  <a:txBody>
                    <a:bodyPr/>
                    <a:lstStyle/>
                    <a:p>
                      <a:r>
                        <a:rPr lang="en-US" sz="1200">
                          <a:latin typeface="Arial Nova" panose="020B0504020202020204" pitchFamily="34" charset="0"/>
                        </a:rPr>
                        <a:t>Enable Location Based Services Data Recording. The location will be tracked locally as the device moves; however, the latest location will not be sent to the server any more frequently than value specified in this parameter. Valid values are 0 and positive integers &gt;= 5. Set to 0 to disable distance-based location recording. Set to a positive integer &gt;= 5 to enable distance-based location recording and establish the maximum frequency, in minutes, for which the latest location is sent to the server. This parameter applies to the Digital Work app only. If distance-based and time-based location recording are both enabled, Digital Work will only use distance-based location recording.</a:t>
                      </a:r>
                    </a:p>
                  </a:txBody>
                  <a:tcPr/>
                </a:tc>
                <a:tc>
                  <a:txBody>
                    <a:bodyPr/>
                    <a:lstStyle/>
                    <a:p>
                      <a:r>
                        <a:rPr lang="en-US" sz="1200">
                          <a:latin typeface="Arial Nova" panose="020B0504020202020204" pitchFamily="34" charset="0"/>
                        </a:rPr>
                        <a:t>30</a:t>
                      </a:r>
                    </a:p>
                  </a:txBody>
                  <a:tcPr/>
                </a:tc>
                <a:extLst>
                  <a:ext uri="{0D108BD9-81ED-4DB2-BD59-A6C34878D82A}">
                    <a16:rowId xmlns:a16="http://schemas.microsoft.com/office/drawing/2014/main" val="790241666"/>
                  </a:ext>
                </a:extLst>
              </a:tr>
              <a:tr h="370840">
                <a:tc>
                  <a:txBody>
                    <a:bodyPr/>
                    <a:lstStyle/>
                    <a:p>
                      <a:r>
                        <a:rPr lang="en-US" sz="1200">
                          <a:latin typeface="Arial Nova" panose="020B0504020202020204" pitchFamily="34" charset="0"/>
                        </a:rPr>
                        <a:t>QUICKLOV</a:t>
                      </a:r>
                    </a:p>
                  </a:txBody>
                  <a:tcPr/>
                </a:tc>
                <a:tc>
                  <a:txBody>
                    <a:bodyPr/>
                    <a:lstStyle/>
                    <a:p>
                      <a:r>
                        <a:rPr lang="en-US" sz="1200">
                          <a:latin typeface="Arial Nova" panose="020B0504020202020204" pitchFamily="34" charset="0"/>
                        </a:rPr>
                        <a:t>Determines whether the quick filter inside a lookup will default to show the first field in the grid in Digital Work. Set to YES to default the quick filter as the first field in the grid, as set in the </a:t>
                      </a:r>
                      <a:r>
                        <a:rPr lang="en-US" sz="1200" err="1">
                          <a:latin typeface="Arial Nova" panose="020B0504020202020204" pitchFamily="34" charset="0"/>
                        </a:rPr>
                        <a:t>dataspy</a:t>
                      </a:r>
                      <a:r>
                        <a:rPr lang="en-US" sz="1200">
                          <a:latin typeface="Arial Nova" panose="020B0504020202020204" pitchFamily="34" charset="0"/>
                        </a:rPr>
                        <a:t> layout in base EAM. Set to NO to make the quick filter default to ‘Code' or Primary key of that lookup.</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471238257"/>
                  </a:ext>
                </a:extLst>
              </a:tr>
              <a:tr h="370840">
                <a:tc gridSpan="3">
                  <a:txBody>
                    <a:bodyPr/>
                    <a:lstStyle/>
                    <a:p>
                      <a:r>
                        <a:rPr lang="en-US" sz="1200" b="1">
                          <a:latin typeface="Arial Nova" panose="020B0504020202020204" pitchFamily="34" charset="0"/>
                        </a:rPr>
                        <a:t>Organization Option</a:t>
                      </a:r>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3618780875"/>
                  </a:ext>
                </a:extLst>
              </a:tr>
              <a:tr h="370840">
                <a:tc>
                  <a:txBody>
                    <a:bodyPr/>
                    <a:lstStyle/>
                    <a:p>
                      <a:r>
                        <a:rPr lang="en-US" sz="1200">
                          <a:latin typeface="Arial Nova" panose="020B0504020202020204" pitchFamily="34" charset="0"/>
                        </a:rPr>
                        <a:t>PTWSIGN</a:t>
                      </a:r>
                    </a:p>
                  </a:txBody>
                  <a:tcPr/>
                </a:tc>
                <a:tc>
                  <a:txBody>
                    <a:bodyPr/>
                    <a:lstStyle/>
                    <a:p>
                      <a:r>
                        <a:rPr lang="en-US" sz="1200">
                          <a:latin typeface="Arial Nova" panose="020B0504020202020204" pitchFamily="34" charset="0"/>
                        </a:rPr>
                        <a:t>Determines if the Signature field will be available, for capturing a physical signature in the Contractor Sign Off pop-up for Permit to Work in the Digital Work mobile application. If set to YES, then show the Signature field inside pop-up. If NO then this field will not be shown.</a:t>
                      </a:r>
                    </a:p>
                  </a:txBody>
                  <a:tcPr/>
                </a:tc>
                <a:tc>
                  <a:txBody>
                    <a:bodyPr/>
                    <a:lstStyle/>
                    <a:p>
                      <a:r>
                        <a:rPr lang="en-US" sz="1200">
                          <a:latin typeface="Arial Nova" panose="020B0504020202020204" pitchFamily="34" charset="0"/>
                        </a:rPr>
                        <a:t>YES</a:t>
                      </a:r>
                    </a:p>
                  </a:txBody>
                  <a:tcPr/>
                </a:tc>
                <a:extLst>
                  <a:ext uri="{0D108BD9-81ED-4DB2-BD59-A6C34878D82A}">
                    <a16:rowId xmlns:a16="http://schemas.microsoft.com/office/drawing/2014/main" val="1570994913"/>
                  </a:ext>
                </a:extLst>
              </a:tr>
            </a:tbl>
          </a:graphicData>
        </a:graphic>
      </p:graphicFrame>
    </p:spTree>
    <p:extLst>
      <p:ext uri="{BB962C8B-B14F-4D97-AF65-F5344CB8AC3E}">
        <p14:creationId xmlns:p14="http://schemas.microsoft.com/office/powerpoint/2010/main" val="128346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3A59C-BB13-266C-D951-4EFD6F12CA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D8DFE-5493-BF7F-2460-5334C3FA18EE}"/>
              </a:ext>
            </a:extLst>
          </p:cNvPr>
          <p:cNvSpPr>
            <a:spLocks noGrp="1"/>
          </p:cNvSpPr>
          <p:nvPr>
            <p:ph type="title"/>
          </p:nvPr>
        </p:nvSpPr>
        <p:spPr/>
        <p:txBody>
          <a:bodyPr/>
          <a:lstStyle/>
          <a:p>
            <a:r>
              <a:rPr lang="en-US"/>
              <a:t>Digital Work App</a:t>
            </a:r>
          </a:p>
        </p:txBody>
      </p:sp>
      <p:sp>
        <p:nvSpPr>
          <p:cNvPr id="3" name="Content Placeholder 2">
            <a:extLst>
              <a:ext uri="{FF2B5EF4-FFF2-40B4-BE49-F238E27FC236}">
                <a16:creationId xmlns:a16="http://schemas.microsoft.com/office/drawing/2014/main" id="{579CA409-0FC1-4F81-CAFE-B5458057338F}"/>
              </a:ext>
            </a:extLst>
          </p:cNvPr>
          <p:cNvSpPr>
            <a:spLocks noGrp="1"/>
          </p:cNvSpPr>
          <p:nvPr>
            <p:ph sz="half" idx="1"/>
          </p:nvPr>
        </p:nvSpPr>
        <p:spPr>
          <a:xfrm>
            <a:off x="838199" y="1993393"/>
            <a:ext cx="7839975" cy="4270248"/>
          </a:xfrm>
        </p:spPr>
        <p:txBody>
          <a:bodyPr>
            <a:normAutofit fontScale="55000" lnSpcReduction="20000"/>
          </a:bodyPr>
          <a:lstStyle/>
          <a:p>
            <a:r>
              <a:rPr lang="en-US" sz="3600" b="1"/>
              <a:t>Log in to Digital Work with the user you created</a:t>
            </a:r>
          </a:p>
          <a:p>
            <a:endParaRPr lang="en-US" sz="200"/>
          </a:p>
          <a:p>
            <a:r>
              <a:rPr lang="en-US" sz="3600" b="1"/>
              <a:t>Settings</a:t>
            </a:r>
            <a:endParaRPr lang="en-US" sz="3600"/>
          </a:p>
          <a:p>
            <a:r>
              <a:rPr lang="en-US"/>
              <a:t>If Enable Single Sign On is set to </a:t>
            </a:r>
            <a:r>
              <a:rPr lang="en-US" b="1"/>
              <a:t>ON</a:t>
            </a:r>
            <a:r>
              <a:rPr lang="en-US"/>
              <a:t>: The user must have a valid value for the DYNSSOTN install parameter in EAM Base. The install parameters DXSOFATH and BRSOFATH will only be honored with the Hexagon Cloud.</a:t>
            </a:r>
          </a:p>
          <a:p>
            <a:r>
              <a:rPr lang="en-US"/>
              <a:t>If Internal Authentication is set to </a:t>
            </a:r>
            <a:r>
              <a:rPr lang="en-US" b="1"/>
              <a:t>ON</a:t>
            </a:r>
            <a:r>
              <a:rPr lang="en-US"/>
              <a:t>, it will provide a mechanism similar to base EAM, wherein - even if the build is configured to support SSO using the SSO configuration screen, it provides an alternate authentication mode which allows for authentication to be handled by EAM. In base EAM, this is done by passing the authentication parameter in the URL of the login. This check box is the Digital Work equivalent.</a:t>
            </a:r>
          </a:p>
          <a:p>
            <a:r>
              <a:rPr lang="en-US"/>
              <a:t>When this check box is turned </a:t>
            </a:r>
            <a:r>
              <a:rPr lang="en-US" b="1"/>
              <a:t>ON</a:t>
            </a:r>
            <a:r>
              <a:rPr lang="en-US"/>
              <a:t>, the passwords will no longer be managed by the SSO provider but will be at the user level.</a:t>
            </a:r>
          </a:p>
          <a:p>
            <a:r>
              <a:rPr lang="en-US"/>
              <a:t>If Enable Biometric Login is set to </a:t>
            </a:r>
            <a:r>
              <a:rPr lang="en-US" b="1"/>
              <a:t>ON</a:t>
            </a:r>
            <a:r>
              <a:rPr lang="en-US"/>
              <a:t>, the user can use biometrics to log in (i.e., using either Face or Touch, depending on the configuration of the device and operating system).</a:t>
            </a:r>
          </a:p>
          <a:p>
            <a:r>
              <a:rPr lang="en-US"/>
              <a:t>Enable Single Sign On and Enable Biometric Login </a:t>
            </a:r>
            <a:r>
              <a:rPr lang="en-US" b="1" i="1" u="sng"/>
              <a:t>cannot</a:t>
            </a:r>
            <a:r>
              <a:rPr lang="en-US"/>
              <a:t> be enabled at the same time. Choose one option. If you choose one and then attempt to enable the other option, the first option is disabled.</a:t>
            </a:r>
          </a:p>
          <a:p>
            <a:r>
              <a:rPr lang="en-US"/>
              <a:t>The user can Clear Temporary Files in the application before logging in. This will clear the application’s temporary files.</a:t>
            </a:r>
          </a:p>
          <a:p>
            <a:r>
              <a:rPr lang="en-US"/>
              <a:t>If the user forgets their password, they can reset it by pressing the Forgot Password button (i.e., if the install parameter PASSRSET is set to YES, like in base EAM). This will send an email to the email address configured for the user where it can be reset.</a:t>
            </a:r>
          </a:p>
        </p:txBody>
      </p:sp>
      <p:pic>
        <p:nvPicPr>
          <p:cNvPr id="4" name="Picture 3">
            <a:extLst>
              <a:ext uri="{FF2B5EF4-FFF2-40B4-BE49-F238E27FC236}">
                <a16:creationId xmlns:a16="http://schemas.microsoft.com/office/drawing/2014/main" id="{C624FE37-CDED-88B7-57B8-7C123F31C25E}"/>
              </a:ext>
            </a:extLst>
          </p:cNvPr>
          <p:cNvPicPr>
            <a:picLocks noChangeAspect="1"/>
          </p:cNvPicPr>
          <p:nvPr/>
        </p:nvPicPr>
        <p:blipFill>
          <a:blip r:embed="rId3"/>
          <a:stretch>
            <a:fillRect/>
          </a:stretch>
        </p:blipFill>
        <p:spPr>
          <a:xfrm>
            <a:off x="8948695" y="2627120"/>
            <a:ext cx="2775093" cy="27750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070171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10B05-F4F7-0774-F1CC-303A62F37F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A14E9-58F4-1B60-CD7F-3A92AC1738BF}"/>
              </a:ext>
            </a:extLst>
          </p:cNvPr>
          <p:cNvSpPr>
            <a:spLocks noGrp="1"/>
          </p:cNvSpPr>
          <p:nvPr>
            <p:ph type="title"/>
          </p:nvPr>
        </p:nvSpPr>
        <p:spPr/>
        <p:txBody>
          <a:bodyPr/>
          <a:lstStyle/>
          <a:p>
            <a:r>
              <a:rPr lang="en-US"/>
              <a:t>Digital Work App</a:t>
            </a:r>
          </a:p>
        </p:txBody>
      </p:sp>
      <p:sp>
        <p:nvSpPr>
          <p:cNvPr id="3" name="Content Placeholder 2">
            <a:extLst>
              <a:ext uri="{FF2B5EF4-FFF2-40B4-BE49-F238E27FC236}">
                <a16:creationId xmlns:a16="http://schemas.microsoft.com/office/drawing/2014/main" id="{E67288B6-0DAC-60A0-6B8E-524F37EDAEF2}"/>
              </a:ext>
            </a:extLst>
          </p:cNvPr>
          <p:cNvSpPr>
            <a:spLocks noGrp="1"/>
          </p:cNvSpPr>
          <p:nvPr>
            <p:ph sz="half" idx="1"/>
          </p:nvPr>
        </p:nvSpPr>
        <p:spPr>
          <a:xfrm>
            <a:off x="838200" y="1901824"/>
            <a:ext cx="7210246" cy="4700143"/>
          </a:xfrm>
        </p:spPr>
        <p:txBody>
          <a:bodyPr>
            <a:normAutofit fontScale="85000" lnSpcReduction="20000"/>
          </a:bodyPr>
          <a:lstStyle/>
          <a:p>
            <a:r>
              <a:rPr lang="en-US" b="1"/>
              <a:t>User’s Settings</a:t>
            </a:r>
          </a:p>
          <a:p>
            <a:endParaRPr lang="en-US" sz="100"/>
          </a:p>
          <a:p>
            <a:pPr marL="361188" indent="-342900">
              <a:buFont typeface="Arial" panose="020B0604020202020204" pitchFamily="34" charset="0"/>
              <a:buChar char="•"/>
            </a:pPr>
            <a:r>
              <a:rPr lang="en-US"/>
              <a:t>View/Enable Logs and troubleshoot issues</a:t>
            </a:r>
          </a:p>
          <a:p>
            <a:pPr marL="361188" indent="-342900">
              <a:buFont typeface="Arial" panose="020B0604020202020204" pitchFamily="34" charset="0"/>
              <a:buChar char="•"/>
            </a:pPr>
            <a:r>
              <a:rPr lang="en-US"/>
              <a:t>View Information such as build version/device name – using the About option</a:t>
            </a:r>
          </a:p>
          <a:p>
            <a:pPr marL="361188" indent="-342900">
              <a:buFont typeface="Arial" panose="020B0604020202020204" pitchFamily="34" charset="0"/>
              <a:buChar char="•"/>
            </a:pPr>
            <a:r>
              <a:rPr lang="en-US"/>
              <a:t>Enable Voice Actions – Allow easy navigation to screens using voice actions by using Go to &lt;Screen/Report&gt; or Open &lt;Screen/Report&gt;</a:t>
            </a:r>
          </a:p>
          <a:p>
            <a:pPr marL="361188" indent="-342900">
              <a:buFont typeface="Arial" panose="020B0604020202020204" pitchFamily="34" charset="0"/>
              <a:buChar char="•"/>
            </a:pPr>
            <a:r>
              <a:rPr lang="en-US"/>
              <a:t>Enable Scan on Insert/Edit – Turning this check box ON, will enable a toolbar with scanning functionality, in the insert/edit mode. This feature will be available for ‘Text’ and ‘Number’ fields only.</a:t>
            </a:r>
          </a:p>
          <a:p>
            <a:pPr marL="361188" indent="-342900">
              <a:buFont typeface="Arial" panose="020B0604020202020204" pitchFamily="34" charset="0"/>
              <a:buChar char="•"/>
            </a:pPr>
            <a:r>
              <a:rPr lang="en-US"/>
              <a:t>Show Extras Toolbar when loading a screen.</a:t>
            </a:r>
          </a:p>
          <a:p>
            <a:pPr marL="361188" indent="-342900">
              <a:buFont typeface="Arial" panose="020B0604020202020204" pitchFamily="34" charset="0"/>
              <a:buChar char="•"/>
            </a:pPr>
            <a:endParaRPr lang="en-US"/>
          </a:p>
          <a:p>
            <a:pPr marL="361188" indent="-342900">
              <a:buFont typeface="Arial" panose="020B0604020202020204" pitchFamily="34" charset="0"/>
              <a:buChar char="•"/>
            </a:pPr>
            <a:r>
              <a:rPr lang="en-US"/>
              <a:t>Switch Role: Ability to switch roles – </a:t>
            </a:r>
            <a:r>
              <a:rPr lang="en-US" i="1"/>
              <a:t>if</a:t>
            </a:r>
            <a:r>
              <a:rPr lang="en-US"/>
              <a:t> configured in base EAM</a:t>
            </a:r>
          </a:p>
          <a:p>
            <a:endParaRPr lang="en-US"/>
          </a:p>
          <a:p>
            <a:endParaRPr lang="en-US"/>
          </a:p>
        </p:txBody>
      </p:sp>
      <p:pic>
        <p:nvPicPr>
          <p:cNvPr id="6" name="Content Placeholder 5" descr="A screenshot of a computer&#10;&#10;AI-generated content may be incorrect.">
            <a:extLst>
              <a:ext uri="{FF2B5EF4-FFF2-40B4-BE49-F238E27FC236}">
                <a16:creationId xmlns:a16="http://schemas.microsoft.com/office/drawing/2014/main" id="{DB96BE80-235F-035C-1974-0EC2C5617742}"/>
              </a:ext>
            </a:extLst>
          </p:cNvPr>
          <p:cNvPicPr>
            <a:picLocks noGrp="1" noChangeAspect="1"/>
          </p:cNvPicPr>
          <p:nvPr>
            <p:ph sz="half" idx="2"/>
          </p:nvPr>
        </p:nvPicPr>
        <p:blipFill>
          <a:blip r:embed="rId2"/>
          <a:stretch>
            <a:fillRect/>
          </a:stretch>
        </p:blipFill>
        <p:spPr>
          <a:xfrm>
            <a:off x="7884543" y="1901825"/>
            <a:ext cx="3824265" cy="28681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1085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1619-90A9-5FF8-FDB0-4339E97896E5}"/>
              </a:ext>
            </a:extLst>
          </p:cNvPr>
          <p:cNvSpPr>
            <a:spLocks noGrp="1"/>
          </p:cNvSpPr>
          <p:nvPr>
            <p:ph type="title"/>
          </p:nvPr>
        </p:nvSpPr>
        <p:spPr/>
        <p:txBody>
          <a:bodyPr/>
          <a:lstStyle/>
          <a:p>
            <a:r>
              <a:rPr lang="en-US"/>
              <a:t>Digital Work App</a:t>
            </a:r>
          </a:p>
        </p:txBody>
      </p:sp>
      <p:sp>
        <p:nvSpPr>
          <p:cNvPr id="3" name="Content Placeholder 2">
            <a:extLst>
              <a:ext uri="{FF2B5EF4-FFF2-40B4-BE49-F238E27FC236}">
                <a16:creationId xmlns:a16="http://schemas.microsoft.com/office/drawing/2014/main" id="{34071D12-FF6E-8825-1C01-8CECE8DC7021}"/>
              </a:ext>
            </a:extLst>
          </p:cNvPr>
          <p:cNvSpPr>
            <a:spLocks noGrp="1"/>
          </p:cNvSpPr>
          <p:nvPr>
            <p:ph sz="half" idx="1"/>
          </p:nvPr>
        </p:nvSpPr>
        <p:spPr>
          <a:xfrm>
            <a:off x="838200" y="1901825"/>
            <a:ext cx="5597106" cy="4351338"/>
          </a:xfrm>
        </p:spPr>
        <p:txBody>
          <a:bodyPr>
            <a:normAutofit fontScale="92500" lnSpcReduction="20000"/>
          </a:bodyPr>
          <a:lstStyle/>
          <a:p>
            <a:r>
              <a:rPr lang="en-US" b="1"/>
              <a:t>Other standard menu options</a:t>
            </a:r>
          </a:p>
          <a:p>
            <a:endParaRPr lang="en-US" sz="600" b="1"/>
          </a:p>
          <a:p>
            <a:r>
              <a:rPr lang="en-US" u="sng"/>
              <a:t>Search:</a:t>
            </a:r>
            <a:r>
              <a:rPr lang="en-US"/>
              <a:t> This is the equivalent of using the Jump to Screen feature in base EAM. </a:t>
            </a:r>
          </a:p>
          <a:p>
            <a:endParaRPr lang="en-US"/>
          </a:p>
          <a:p>
            <a:r>
              <a:rPr lang="en-US" u="sng"/>
              <a:t>Favorites:</a:t>
            </a:r>
            <a:r>
              <a:rPr lang="en-US"/>
              <a:t> Ability to make a screen/report as a favorite and accessing it via the Favorites screen. </a:t>
            </a:r>
          </a:p>
          <a:p>
            <a:endParaRPr lang="en-US"/>
          </a:p>
          <a:p>
            <a:r>
              <a:rPr lang="en-US" u="sng"/>
              <a:t>Start Center: </a:t>
            </a:r>
            <a:r>
              <a:rPr lang="en-US"/>
              <a:t>This returns the user to the Start Center.</a:t>
            </a:r>
          </a:p>
          <a:p>
            <a:endParaRPr lang="en-US"/>
          </a:p>
          <a:p>
            <a:r>
              <a:rPr lang="en-US" u="sng"/>
              <a:t>Logout:</a:t>
            </a:r>
            <a:r>
              <a:rPr lang="en-US"/>
              <a:t> Logs the user out of Digital Work.</a:t>
            </a:r>
          </a:p>
        </p:txBody>
      </p:sp>
      <p:pic>
        <p:nvPicPr>
          <p:cNvPr id="6" name="Content Placeholder 5" descr="A screenshot of a computer&#10;&#10;AI-generated content may be incorrect.">
            <a:extLst>
              <a:ext uri="{FF2B5EF4-FFF2-40B4-BE49-F238E27FC236}">
                <a16:creationId xmlns:a16="http://schemas.microsoft.com/office/drawing/2014/main" id="{2126FC36-BC88-81F8-493F-E61578EAB68C}"/>
              </a:ext>
            </a:extLst>
          </p:cNvPr>
          <p:cNvPicPr>
            <a:picLocks noGrp="1" noChangeAspect="1"/>
          </p:cNvPicPr>
          <p:nvPr>
            <p:ph sz="half" idx="2"/>
          </p:nvPr>
        </p:nvPicPr>
        <p:blipFill>
          <a:blip r:embed="rId2"/>
          <a:stretch>
            <a:fillRect/>
          </a:stretch>
        </p:blipFill>
        <p:spPr>
          <a:xfrm>
            <a:off x="6608412" y="2134394"/>
            <a:ext cx="4745387" cy="35590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21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0FF47-CB60-8F42-3FFB-52C505A34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242DC4-315D-07E0-05EB-4FBC29591DCD}"/>
              </a:ext>
            </a:extLst>
          </p:cNvPr>
          <p:cNvSpPr>
            <a:spLocks noGrp="1"/>
          </p:cNvSpPr>
          <p:nvPr>
            <p:ph type="title"/>
          </p:nvPr>
        </p:nvSpPr>
        <p:spPr/>
        <p:txBody>
          <a:bodyPr/>
          <a:lstStyle/>
          <a:p>
            <a:r>
              <a:rPr lang="en-US"/>
              <a:t>Digital Work App</a:t>
            </a:r>
          </a:p>
        </p:txBody>
      </p:sp>
      <p:sp>
        <p:nvSpPr>
          <p:cNvPr id="3" name="Content Placeholder 2">
            <a:extLst>
              <a:ext uri="{FF2B5EF4-FFF2-40B4-BE49-F238E27FC236}">
                <a16:creationId xmlns:a16="http://schemas.microsoft.com/office/drawing/2014/main" id="{7094E69A-2D4A-CC1B-633B-0FDDBFB4E0B8}"/>
              </a:ext>
            </a:extLst>
          </p:cNvPr>
          <p:cNvSpPr>
            <a:spLocks noGrp="1"/>
          </p:cNvSpPr>
          <p:nvPr>
            <p:ph sz="half" idx="1"/>
          </p:nvPr>
        </p:nvSpPr>
        <p:spPr/>
        <p:txBody>
          <a:bodyPr>
            <a:normAutofit fontScale="85000" lnSpcReduction="10000"/>
          </a:bodyPr>
          <a:lstStyle/>
          <a:p>
            <a:r>
              <a:rPr lang="en-US" b="1"/>
              <a:t>List View</a:t>
            </a:r>
            <a:r>
              <a:rPr lang="en-US"/>
              <a:t>, first screen that appears</a:t>
            </a:r>
          </a:p>
          <a:p>
            <a:r>
              <a:rPr lang="en-US" err="1"/>
              <a:t>Dataspy</a:t>
            </a:r>
            <a:r>
              <a:rPr lang="en-US"/>
              <a:t> Option Icon to select the </a:t>
            </a:r>
            <a:r>
              <a:rPr lang="en-US" err="1"/>
              <a:t>Dataspies</a:t>
            </a:r>
            <a:r>
              <a:rPr lang="en-US"/>
              <a:t> applicable for the logged in user.</a:t>
            </a:r>
          </a:p>
          <a:p>
            <a:r>
              <a:rPr lang="en-US"/>
              <a:t>Filter/Sort option Filter Sort Icon to filter/sort based on the </a:t>
            </a:r>
            <a:r>
              <a:rPr lang="en-US" err="1"/>
              <a:t>dataspy</a:t>
            </a:r>
            <a:r>
              <a:rPr lang="en-US"/>
              <a:t> selected.</a:t>
            </a:r>
          </a:p>
          <a:p>
            <a:r>
              <a:rPr lang="en-US"/>
              <a:t>Barcode icon Barcode Icon</a:t>
            </a:r>
          </a:p>
          <a:p>
            <a:r>
              <a:rPr lang="en-US"/>
              <a:t>NFC Scanning Capability NFC Icon</a:t>
            </a:r>
          </a:p>
          <a:p>
            <a:r>
              <a:rPr lang="en-US"/>
              <a:t>Search option Search Icon to search/run the </a:t>
            </a:r>
            <a:r>
              <a:rPr lang="en-US" err="1"/>
              <a:t>dataspy</a:t>
            </a:r>
            <a:r>
              <a:rPr lang="en-US"/>
              <a:t>, based on the filter applied. The search performed is a ‘Contains’ search on the summary grid fields, if no filter is applied.</a:t>
            </a:r>
          </a:p>
          <a:p>
            <a:r>
              <a:rPr lang="en-US"/>
              <a:t>Adding a new record Add Icon, go to the insert mode of the selected screen.</a:t>
            </a:r>
          </a:p>
          <a:p>
            <a:endParaRPr lang="en-US"/>
          </a:p>
          <a:p>
            <a:endParaRPr lang="en-US"/>
          </a:p>
        </p:txBody>
      </p:sp>
      <p:sp>
        <p:nvSpPr>
          <p:cNvPr id="4" name="Content Placeholder 3">
            <a:extLst>
              <a:ext uri="{FF2B5EF4-FFF2-40B4-BE49-F238E27FC236}">
                <a16:creationId xmlns:a16="http://schemas.microsoft.com/office/drawing/2014/main" id="{53BCFFD6-6069-4EEC-821B-E601805EA9C9}"/>
              </a:ext>
            </a:extLst>
          </p:cNvPr>
          <p:cNvSpPr>
            <a:spLocks noGrp="1"/>
          </p:cNvSpPr>
          <p:nvPr>
            <p:ph sz="half" idx="2"/>
          </p:nvPr>
        </p:nvSpPr>
        <p:spPr/>
        <p:txBody>
          <a:bodyPr>
            <a:normAutofit fontScale="85000" lnSpcReduction="10000"/>
          </a:bodyPr>
          <a:lstStyle/>
          <a:p>
            <a:r>
              <a:rPr lang="en-US" b="1"/>
              <a:t>Record View</a:t>
            </a:r>
            <a:r>
              <a:rPr lang="en-US"/>
              <a:t>, once record selection is made</a:t>
            </a:r>
          </a:p>
          <a:p>
            <a:r>
              <a:rPr lang="en-US"/>
              <a:t>Add/Edit Comments: This navigates to the comments tab to add/edit comments</a:t>
            </a:r>
          </a:p>
          <a:p>
            <a:r>
              <a:rPr lang="en-US"/>
              <a:t>Add/Edit Documents: By selecting this option, the user can:</a:t>
            </a:r>
          </a:p>
          <a:p>
            <a:r>
              <a:rPr lang="en-US"/>
              <a:t>Take a Picture, Record a Video, Select from Image Library, Record Voice Memo, Select File, Multi-Document Upload, Navigate to the Documents tab</a:t>
            </a:r>
          </a:p>
          <a:p>
            <a:r>
              <a:rPr lang="en-US"/>
              <a:t>Edit Record</a:t>
            </a:r>
          </a:p>
          <a:p>
            <a:r>
              <a:rPr lang="en-US"/>
              <a:t>Actions menu</a:t>
            </a:r>
          </a:p>
          <a:p>
            <a:r>
              <a:rPr lang="en-US"/>
              <a:t>Copy Record, Delete Record, Print Record, etc.</a:t>
            </a:r>
          </a:p>
        </p:txBody>
      </p:sp>
      <p:pic>
        <p:nvPicPr>
          <p:cNvPr id="6" name="Picture 5">
            <a:extLst>
              <a:ext uri="{FF2B5EF4-FFF2-40B4-BE49-F238E27FC236}">
                <a16:creationId xmlns:a16="http://schemas.microsoft.com/office/drawing/2014/main" id="{85BA5FB2-32CF-C7A0-BDEE-989A3B2C4083}"/>
              </a:ext>
            </a:extLst>
          </p:cNvPr>
          <p:cNvPicPr>
            <a:picLocks noChangeAspect="1"/>
          </p:cNvPicPr>
          <p:nvPr/>
        </p:nvPicPr>
        <p:blipFill>
          <a:blip r:embed="rId2"/>
          <a:stretch>
            <a:fillRect/>
          </a:stretch>
        </p:blipFill>
        <p:spPr>
          <a:xfrm>
            <a:off x="507991" y="2266401"/>
            <a:ext cx="355618" cy="323867"/>
          </a:xfrm>
          <a:prstGeom prst="rect">
            <a:avLst/>
          </a:prstGeom>
        </p:spPr>
      </p:pic>
      <p:pic>
        <p:nvPicPr>
          <p:cNvPr id="10" name="Picture 9">
            <a:extLst>
              <a:ext uri="{FF2B5EF4-FFF2-40B4-BE49-F238E27FC236}">
                <a16:creationId xmlns:a16="http://schemas.microsoft.com/office/drawing/2014/main" id="{2F5D7468-A430-9552-6A59-FE9C03095EA7}"/>
              </a:ext>
            </a:extLst>
          </p:cNvPr>
          <p:cNvPicPr>
            <a:picLocks noChangeAspect="1"/>
          </p:cNvPicPr>
          <p:nvPr/>
        </p:nvPicPr>
        <p:blipFill>
          <a:blip r:embed="rId3"/>
          <a:stretch>
            <a:fillRect/>
          </a:stretch>
        </p:blipFill>
        <p:spPr>
          <a:xfrm>
            <a:off x="520691" y="3477343"/>
            <a:ext cx="342918" cy="304816"/>
          </a:xfrm>
          <a:prstGeom prst="rect">
            <a:avLst/>
          </a:prstGeom>
        </p:spPr>
      </p:pic>
      <p:pic>
        <p:nvPicPr>
          <p:cNvPr id="12" name="Picture 11">
            <a:extLst>
              <a:ext uri="{FF2B5EF4-FFF2-40B4-BE49-F238E27FC236}">
                <a16:creationId xmlns:a16="http://schemas.microsoft.com/office/drawing/2014/main" id="{732248B9-2BD9-332F-5439-4158347789A1}"/>
              </a:ext>
            </a:extLst>
          </p:cNvPr>
          <p:cNvPicPr>
            <a:picLocks noChangeAspect="1"/>
          </p:cNvPicPr>
          <p:nvPr/>
        </p:nvPicPr>
        <p:blipFill>
          <a:blip r:embed="rId4"/>
          <a:stretch>
            <a:fillRect/>
          </a:stretch>
        </p:blipFill>
        <p:spPr>
          <a:xfrm>
            <a:off x="558793" y="3873330"/>
            <a:ext cx="304816" cy="304816"/>
          </a:xfrm>
          <a:prstGeom prst="rect">
            <a:avLst/>
          </a:prstGeom>
        </p:spPr>
      </p:pic>
      <p:pic>
        <p:nvPicPr>
          <p:cNvPr id="14" name="Picture 13">
            <a:extLst>
              <a:ext uri="{FF2B5EF4-FFF2-40B4-BE49-F238E27FC236}">
                <a16:creationId xmlns:a16="http://schemas.microsoft.com/office/drawing/2014/main" id="{08267DAA-E7AD-4C13-E42E-4608495A5BB8}"/>
              </a:ext>
            </a:extLst>
          </p:cNvPr>
          <p:cNvPicPr>
            <a:picLocks noChangeAspect="1"/>
          </p:cNvPicPr>
          <p:nvPr/>
        </p:nvPicPr>
        <p:blipFill>
          <a:blip r:embed="rId5"/>
          <a:stretch>
            <a:fillRect/>
          </a:stretch>
        </p:blipFill>
        <p:spPr>
          <a:xfrm>
            <a:off x="527038" y="4267733"/>
            <a:ext cx="304816" cy="260363"/>
          </a:xfrm>
          <a:prstGeom prst="rect">
            <a:avLst/>
          </a:prstGeom>
        </p:spPr>
      </p:pic>
      <p:pic>
        <p:nvPicPr>
          <p:cNvPr id="16" name="Picture 15">
            <a:extLst>
              <a:ext uri="{FF2B5EF4-FFF2-40B4-BE49-F238E27FC236}">
                <a16:creationId xmlns:a16="http://schemas.microsoft.com/office/drawing/2014/main" id="{1F25B116-0339-AE50-ABE1-F67A5592C5A7}"/>
              </a:ext>
            </a:extLst>
          </p:cNvPr>
          <p:cNvPicPr>
            <a:picLocks noChangeAspect="1"/>
          </p:cNvPicPr>
          <p:nvPr/>
        </p:nvPicPr>
        <p:blipFill>
          <a:blip r:embed="rId6"/>
          <a:stretch>
            <a:fillRect/>
          </a:stretch>
        </p:blipFill>
        <p:spPr>
          <a:xfrm>
            <a:off x="574664" y="2900448"/>
            <a:ext cx="260363" cy="266714"/>
          </a:xfrm>
          <a:prstGeom prst="rect">
            <a:avLst/>
          </a:prstGeom>
        </p:spPr>
      </p:pic>
      <p:pic>
        <p:nvPicPr>
          <p:cNvPr id="18" name="Picture 17">
            <a:extLst>
              <a:ext uri="{FF2B5EF4-FFF2-40B4-BE49-F238E27FC236}">
                <a16:creationId xmlns:a16="http://schemas.microsoft.com/office/drawing/2014/main" id="{FC89337A-BB42-EEC4-274A-21F66273D4D7}"/>
              </a:ext>
            </a:extLst>
          </p:cNvPr>
          <p:cNvPicPr>
            <a:picLocks noChangeAspect="1"/>
          </p:cNvPicPr>
          <p:nvPr/>
        </p:nvPicPr>
        <p:blipFill>
          <a:blip r:embed="rId7"/>
          <a:stretch>
            <a:fillRect/>
          </a:stretch>
        </p:blipFill>
        <p:spPr>
          <a:xfrm>
            <a:off x="596892" y="5355080"/>
            <a:ext cx="234962" cy="254013"/>
          </a:xfrm>
          <a:prstGeom prst="rect">
            <a:avLst/>
          </a:prstGeom>
        </p:spPr>
      </p:pic>
      <p:pic>
        <p:nvPicPr>
          <p:cNvPr id="20" name="Picture 19">
            <a:extLst>
              <a:ext uri="{FF2B5EF4-FFF2-40B4-BE49-F238E27FC236}">
                <a16:creationId xmlns:a16="http://schemas.microsoft.com/office/drawing/2014/main" id="{44F1DB18-02E7-9B42-8075-41F3303E5393}"/>
              </a:ext>
            </a:extLst>
          </p:cNvPr>
          <p:cNvPicPr>
            <a:picLocks noChangeAspect="1"/>
          </p:cNvPicPr>
          <p:nvPr/>
        </p:nvPicPr>
        <p:blipFill>
          <a:blip r:embed="rId8"/>
          <a:stretch>
            <a:fillRect/>
          </a:stretch>
        </p:blipFill>
        <p:spPr>
          <a:xfrm>
            <a:off x="5810952" y="2279342"/>
            <a:ext cx="450873" cy="355618"/>
          </a:xfrm>
          <a:prstGeom prst="rect">
            <a:avLst/>
          </a:prstGeom>
        </p:spPr>
      </p:pic>
      <p:pic>
        <p:nvPicPr>
          <p:cNvPr id="22" name="Picture 21">
            <a:extLst>
              <a:ext uri="{FF2B5EF4-FFF2-40B4-BE49-F238E27FC236}">
                <a16:creationId xmlns:a16="http://schemas.microsoft.com/office/drawing/2014/main" id="{D1E4C766-BEB6-2559-9F11-49B2C70575AC}"/>
              </a:ext>
            </a:extLst>
          </p:cNvPr>
          <p:cNvPicPr>
            <a:picLocks noChangeAspect="1"/>
          </p:cNvPicPr>
          <p:nvPr/>
        </p:nvPicPr>
        <p:blipFill>
          <a:blip r:embed="rId9"/>
          <a:stretch>
            <a:fillRect/>
          </a:stretch>
        </p:blipFill>
        <p:spPr>
          <a:xfrm>
            <a:off x="5920283" y="2896435"/>
            <a:ext cx="266714" cy="298465"/>
          </a:xfrm>
          <a:prstGeom prst="rect">
            <a:avLst/>
          </a:prstGeom>
        </p:spPr>
      </p:pic>
      <p:pic>
        <p:nvPicPr>
          <p:cNvPr id="24" name="Picture 23">
            <a:extLst>
              <a:ext uri="{FF2B5EF4-FFF2-40B4-BE49-F238E27FC236}">
                <a16:creationId xmlns:a16="http://schemas.microsoft.com/office/drawing/2014/main" id="{8D25FE44-6FBA-8460-BD23-2585E0504B2F}"/>
              </a:ext>
            </a:extLst>
          </p:cNvPr>
          <p:cNvPicPr>
            <a:picLocks noChangeAspect="1"/>
          </p:cNvPicPr>
          <p:nvPr/>
        </p:nvPicPr>
        <p:blipFill>
          <a:blip r:embed="rId10"/>
          <a:stretch>
            <a:fillRect/>
          </a:stretch>
        </p:blipFill>
        <p:spPr>
          <a:xfrm>
            <a:off x="5936938" y="4584324"/>
            <a:ext cx="279414" cy="279414"/>
          </a:xfrm>
          <a:prstGeom prst="rect">
            <a:avLst/>
          </a:prstGeom>
        </p:spPr>
      </p:pic>
      <p:pic>
        <p:nvPicPr>
          <p:cNvPr id="26" name="Picture 25">
            <a:extLst>
              <a:ext uri="{FF2B5EF4-FFF2-40B4-BE49-F238E27FC236}">
                <a16:creationId xmlns:a16="http://schemas.microsoft.com/office/drawing/2014/main" id="{F4F41936-95B5-D0FB-52C7-F8E2CE04B2A5}"/>
              </a:ext>
            </a:extLst>
          </p:cNvPr>
          <p:cNvPicPr>
            <a:picLocks noChangeAspect="1"/>
          </p:cNvPicPr>
          <p:nvPr/>
        </p:nvPicPr>
        <p:blipFill>
          <a:blip r:embed="rId11"/>
          <a:stretch>
            <a:fillRect/>
          </a:stretch>
        </p:blipFill>
        <p:spPr>
          <a:xfrm>
            <a:off x="5905186" y="5001381"/>
            <a:ext cx="342918" cy="285765"/>
          </a:xfrm>
          <a:prstGeom prst="rect">
            <a:avLst/>
          </a:prstGeom>
        </p:spPr>
      </p:pic>
    </p:spTree>
    <p:extLst>
      <p:ext uri="{BB962C8B-B14F-4D97-AF65-F5344CB8AC3E}">
        <p14:creationId xmlns:p14="http://schemas.microsoft.com/office/powerpoint/2010/main" val="88596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508CF-BE93-6043-194E-4C024185601D}"/>
              </a:ext>
            </a:extLst>
          </p:cNvPr>
          <p:cNvSpPr>
            <a:spLocks noGrp="1"/>
          </p:cNvSpPr>
          <p:nvPr>
            <p:ph type="title"/>
          </p:nvPr>
        </p:nvSpPr>
        <p:spPr/>
        <p:txBody>
          <a:bodyPr/>
          <a:lstStyle/>
          <a:p>
            <a:r>
              <a:rPr lang="en-US"/>
              <a:t>Digital Work</a:t>
            </a:r>
          </a:p>
        </p:txBody>
      </p:sp>
      <p:sp>
        <p:nvSpPr>
          <p:cNvPr id="3" name="Content Placeholder 2">
            <a:extLst>
              <a:ext uri="{FF2B5EF4-FFF2-40B4-BE49-F238E27FC236}">
                <a16:creationId xmlns:a16="http://schemas.microsoft.com/office/drawing/2014/main" id="{7D905C58-DB7A-1693-A35D-6BA231E7023C}"/>
              </a:ext>
            </a:extLst>
          </p:cNvPr>
          <p:cNvSpPr>
            <a:spLocks noGrp="1"/>
          </p:cNvSpPr>
          <p:nvPr>
            <p:ph sz="half" idx="1"/>
          </p:nvPr>
        </p:nvSpPr>
        <p:spPr>
          <a:xfrm>
            <a:off x="838199" y="2861278"/>
            <a:ext cx="5181600" cy="2432431"/>
          </a:xfrm>
        </p:spPr>
        <p:txBody>
          <a:bodyPr/>
          <a:lstStyle/>
          <a:p>
            <a:endParaRPr lang="en-US"/>
          </a:p>
          <a:p>
            <a:r>
              <a:rPr lang="en-US"/>
              <a:t>Review work order screens</a:t>
            </a:r>
          </a:p>
          <a:p>
            <a:endParaRPr lang="en-US"/>
          </a:p>
          <a:p>
            <a:r>
              <a:rPr lang="en-US"/>
              <a:t>Review asset screens</a:t>
            </a:r>
          </a:p>
          <a:p>
            <a:endParaRPr lang="en-US"/>
          </a:p>
        </p:txBody>
      </p:sp>
      <p:pic>
        <p:nvPicPr>
          <p:cNvPr id="6" name="Content Placeholder 5" descr="A screenshot of a computer&#10;&#10;AI-generated content may be incorrect.">
            <a:extLst>
              <a:ext uri="{FF2B5EF4-FFF2-40B4-BE49-F238E27FC236}">
                <a16:creationId xmlns:a16="http://schemas.microsoft.com/office/drawing/2014/main" id="{3F44B701-F532-40E8-3280-537AEE0AA329}"/>
              </a:ext>
            </a:extLst>
          </p:cNvPr>
          <p:cNvPicPr>
            <a:picLocks noGrp="1" noChangeAspect="1"/>
          </p:cNvPicPr>
          <p:nvPr>
            <p:ph sz="half" idx="2"/>
          </p:nvPr>
        </p:nvPicPr>
        <p:blipFill>
          <a:blip r:embed="rId2"/>
          <a:stretch>
            <a:fillRect/>
          </a:stretch>
        </p:blipFill>
        <p:spPr>
          <a:xfrm>
            <a:off x="6172200" y="2134394"/>
            <a:ext cx="5181600" cy="3886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2303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E115-27A2-5364-932F-35BCB38CC4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ACA1E3-F17B-5824-FD3F-5386E4B77201}"/>
              </a:ext>
            </a:extLst>
          </p:cNvPr>
          <p:cNvSpPr>
            <a:spLocks noGrp="1"/>
          </p:cNvSpPr>
          <p:nvPr>
            <p:ph type="title"/>
          </p:nvPr>
        </p:nvSpPr>
        <p:spPr/>
        <p:txBody>
          <a:bodyPr/>
          <a:lstStyle/>
          <a:p>
            <a:r>
              <a:rPr lang="en-US"/>
              <a:t>Your Turn!</a:t>
            </a:r>
          </a:p>
        </p:txBody>
      </p:sp>
      <p:sp>
        <p:nvSpPr>
          <p:cNvPr id="3" name="Content Placeholder 2">
            <a:extLst>
              <a:ext uri="{FF2B5EF4-FFF2-40B4-BE49-F238E27FC236}">
                <a16:creationId xmlns:a16="http://schemas.microsoft.com/office/drawing/2014/main" id="{DBE87719-4D7F-B9AC-655F-AB60802309C2}"/>
              </a:ext>
            </a:extLst>
          </p:cNvPr>
          <p:cNvSpPr>
            <a:spLocks noGrp="1"/>
          </p:cNvSpPr>
          <p:nvPr>
            <p:ph sz="half" idx="1"/>
          </p:nvPr>
        </p:nvSpPr>
        <p:spPr>
          <a:xfrm>
            <a:off x="618835" y="1901825"/>
            <a:ext cx="6059055" cy="4351338"/>
          </a:xfrm>
        </p:spPr>
        <p:txBody>
          <a:bodyPr>
            <a:normAutofit lnSpcReduction="10000"/>
          </a:bodyPr>
          <a:lstStyle/>
          <a:p>
            <a:r>
              <a:rPr lang="en-US"/>
              <a:t>Create a Parts &amp; Inventory User Group</a:t>
            </a:r>
          </a:p>
          <a:p>
            <a:pPr marL="361188" indent="-342900">
              <a:buFont typeface="Wingdings" panose="05000000000000000000" pitchFamily="2" charset="2"/>
              <a:buChar char="Ø"/>
            </a:pPr>
            <a:r>
              <a:rPr lang="en-US"/>
              <a:t>Use the ‘Advanced Mobile’ license type</a:t>
            </a:r>
          </a:p>
          <a:p>
            <a:endParaRPr lang="en-US"/>
          </a:p>
          <a:p>
            <a:r>
              <a:rPr lang="en-US"/>
              <a:t>Create a User for this User Group</a:t>
            </a:r>
          </a:p>
          <a:p>
            <a:pPr marL="361188" indent="-342900">
              <a:buFont typeface="Wingdings" panose="05000000000000000000" pitchFamily="2" charset="2"/>
              <a:buChar char="Ø"/>
            </a:pPr>
            <a:r>
              <a:rPr lang="en-US"/>
              <a:t>Name appropriately so you can distinguish them from your Technician</a:t>
            </a:r>
          </a:p>
          <a:p>
            <a:endParaRPr lang="en-US"/>
          </a:p>
          <a:p>
            <a:r>
              <a:rPr lang="en-US"/>
              <a:t>Add and design Screens</a:t>
            </a:r>
          </a:p>
          <a:p>
            <a:pPr marL="361188" indent="-342900">
              <a:buFont typeface="Wingdings" panose="05000000000000000000" pitchFamily="2" charset="2"/>
              <a:buChar char="Ø"/>
            </a:pPr>
            <a:r>
              <a:rPr lang="en-US"/>
              <a:t>Note the different screens that are available for Field Work vs. Advanced Mobile</a:t>
            </a:r>
          </a:p>
        </p:txBody>
      </p:sp>
      <p:pic>
        <p:nvPicPr>
          <p:cNvPr id="8" name="Content Placeholder 7">
            <a:extLst>
              <a:ext uri="{FF2B5EF4-FFF2-40B4-BE49-F238E27FC236}">
                <a16:creationId xmlns:a16="http://schemas.microsoft.com/office/drawing/2014/main" id="{C4223D37-2068-60A5-CE2C-5B2BF63EED3A}"/>
              </a:ext>
            </a:extLst>
          </p:cNvPr>
          <p:cNvPicPr>
            <a:picLocks noGrp="1" noChangeAspect="1"/>
          </p:cNvPicPr>
          <p:nvPr>
            <p:ph sz="half" idx="2"/>
          </p:nvPr>
        </p:nvPicPr>
        <p:blipFill>
          <a:blip r:embed="rId2"/>
          <a:stretch>
            <a:fillRect/>
          </a:stretch>
        </p:blipFill>
        <p:spPr>
          <a:xfrm>
            <a:off x="6677890" y="2425356"/>
            <a:ext cx="5181600" cy="3304275"/>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7E936549-7CC9-720D-B26D-0C86ABB48945}"/>
              </a:ext>
            </a:extLst>
          </p:cNvPr>
          <p:cNvSpPr txBox="1"/>
          <p:nvPr/>
        </p:nvSpPr>
        <p:spPr>
          <a:xfrm>
            <a:off x="838199" y="6129375"/>
            <a:ext cx="10515600" cy="646331"/>
          </a:xfrm>
          <a:prstGeom prst="rect">
            <a:avLst/>
          </a:prstGeom>
          <a:noFill/>
        </p:spPr>
        <p:txBody>
          <a:bodyPr wrap="square" rtlCol="0">
            <a:spAutoFit/>
          </a:bodyPr>
          <a:lstStyle/>
          <a:p>
            <a:r>
              <a:rPr lang="en-US"/>
              <a:t>Screens Available in Digital Work: https://docs.hexagonppm.com/r/en-US/HxGN-EAM-Digital-Work/12.1/1280393</a:t>
            </a:r>
          </a:p>
        </p:txBody>
      </p:sp>
    </p:spTree>
    <p:extLst>
      <p:ext uri="{BB962C8B-B14F-4D97-AF65-F5344CB8AC3E}">
        <p14:creationId xmlns:p14="http://schemas.microsoft.com/office/powerpoint/2010/main" val="9517282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3F7F-44E9-C9B1-C653-C05BAAF6BE23}"/>
              </a:ext>
            </a:extLst>
          </p:cNvPr>
          <p:cNvSpPr>
            <a:spLocks noGrp="1"/>
          </p:cNvSpPr>
          <p:nvPr>
            <p:ph type="title"/>
          </p:nvPr>
        </p:nvSpPr>
        <p:spPr/>
        <p:txBody>
          <a:bodyPr/>
          <a:lstStyle/>
          <a:p>
            <a:r>
              <a:rPr lang="en-US"/>
              <a:t>BREAK!</a:t>
            </a:r>
          </a:p>
        </p:txBody>
      </p:sp>
      <p:pic>
        <p:nvPicPr>
          <p:cNvPr id="6" name="Picture Placeholder 5" descr="A cup of coffee with a heart shape foam in the foam&#10;&#10;AI-generated content may be incorrect.">
            <a:extLst>
              <a:ext uri="{FF2B5EF4-FFF2-40B4-BE49-F238E27FC236}">
                <a16:creationId xmlns:a16="http://schemas.microsoft.com/office/drawing/2014/main" id="{6E63B135-9FEC-4B68-0DB0-35625C1A4AFA}"/>
              </a:ext>
            </a:extLst>
          </p:cNvPr>
          <p:cNvPicPr>
            <a:picLocks noGrp="1" noChangeAspect="1"/>
          </p:cNvPicPr>
          <p:nvPr>
            <p:ph type="pic" idx="1"/>
          </p:nvPr>
        </p:nvPicPr>
        <p:blipFill>
          <a:blip r:embed="rId2"/>
          <a:srcRect l="51" t="31582" r="-51" b="6805"/>
          <a:stretch/>
        </p:blipFill>
        <p:spPr>
          <a:xfrm>
            <a:off x="5183188" y="987425"/>
            <a:ext cx="6172200" cy="4873625"/>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710EE18E-0C58-17E2-A83B-EAD68A14EDAA}"/>
              </a:ext>
            </a:extLst>
          </p:cNvPr>
          <p:cNvSpPr>
            <a:spLocks noGrp="1"/>
          </p:cNvSpPr>
          <p:nvPr>
            <p:ph type="body" sz="half" idx="2"/>
          </p:nvPr>
        </p:nvSpPr>
        <p:spPr/>
        <p:txBody>
          <a:bodyPr/>
          <a:lstStyle/>
          <a:p>
            <a:endParaRPr lang="en-US"/>
          </a:p>
          <a:p>
            <a:r>
              <a:rPr lang="en-US"/>
              <a:t>Think about</a:t>
            </a:r>
          </a:p>
          <a:p>
            <a:endParaRPr lang="en-US"/>
          </a:p>
          <a:p>
            <a:r>
              <a:rPr lang="en-US"/>
              <a:t>What are we missing?</a:t>
            </a:r>
          </a:p>
          <a:p>
            <a:endParaRPr lang="en-US"/>
          </a:p>
          <a:p>
            <a:r>
              <a:rPr lang="en-US"/>
              <a:t>What do we want to see more or less of?</a:t>
            </a:r>
          </a:p>
          <a:p>
            <a:endParaRPr lang="en-US"/>
          </a:p>
        </p:txBody>
      </p:sp>
    </p:spTree>
    <p:extLst>
      <p:ext uri="{BB962C8B-B14F-4D97-AF65-F5344CB8AC3E}">
        <p14:creationId xmlns:p14="http://schemas.microsoft.com/office/powerpoint/2010/main" val="234951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86D00-D957-E122-3CB6-1D8A4390BD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1304D3-4B56-CA9C-352B-9175B2266CFA}"/>
              </a:ext>
            </a:extLst>
          </p:cNvPr>
          <p:cNvSpPr>
            <a:spLocks noGrp="1"/>
          </p:cNvSpPr>
          <p:nvPr>
            <p:ph type="title"/>
          </p:nvPr>
        </p:nvSpPr>
        <p:spPr/>
        <p:txBody>
          <a:bodyPr/>
          <a:lstStyle/>
          <a:p>
            <a:r>
              <a:rPr lang="en-US"/>
              <a:t>Presenters</a:t>
            </a:r>
          </a:p>
        </p:txBody>
      </p:sp>
      <p:grpSp>
        <p:nvGrpSpPr>
          <p:cNvPr id="3" name="Speaker 1">
            <a:extLst>
              <a:ext uri="{FF2B5EF4-FFF2-40B4-BE49-F238E27FC236}">
                <a16:creationId xmlns:a16="http://schemas.microsoft.com/office/drawing/2014/main" id="{EAD4B2A0-4A35-FAAF-1FF0-31B29CF7B0A7}"/>
              </a:ext>
            </a:extLst>
          </p:cNvPr>
          <p:cNvGrpSpPr/>
          <p:nvPr/>
        </p:nvGrpSpPr>
        <p:grpSpPr>
          <a:xfrm>
            <a:off x="7666069" y="3860978"/>
            <a:ext cx="3261914" cy="1625928"/>
            <a:chOff x="1426463" y="6955946"/>
            <a:chExt cx="4664499" cy="2168112"/>
          </a:xfrm>
        </p:grpSpPr>
        <p:sp>
          <p:nvSpPr>
            <p:cNvPr id="5" name="Topic">
              <a:extLst>
                <a:ext uri="{FF2B5EF4-FFF2-40B4-BE49-F238E27FC236}">
                  <a16:creationId xmlns:a16="http://schemas.microsoft.com/office/drawing/2014/main" id="{A969F30B-6559-299A-BC24-EA4DB36735DE}"/>
                </a:ext>
              </a:extLst>
            </p:cNvPr>
            <p:cNvSpPr txBox="1"/>
            <p:nvPr/>
          </p:nvSpPr>
          <p:spPr>
            <a:xfrm>
              <a:off x="1426464" y="6955946"/>
              <a:ext cx="4664498" cy="193918"/>
            </a:xfrm>
            <a:prstGeom prst="rect">
              <a:avLst/>
            </a:prstGeom>
            <a:noFill/>
          </p:spPr>
          <p:txBody>
            <a:bodyPr wrap="square" lIns="0" tIns="0" rIns="0" bIns="0" rtlCol="0" anchor="t">
              <a:spAutoFit/>
            </a:bodyPr>
            <a:lstStyle/>
            <a:p>
              <a:pPr marL="0" marR="0" lvl="0" indent="0" algn="l" defTabSz="342854" rtl="0" eaLnBrk="1" fontAlgn="auto" latinLnBrk="0" hangingPunct="1">
                <a:lnSpc>
                  <a:spcPct val="9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98AA"/>
                  </a:solidFill>
                  <a:effectLst/>
                  <a:uLnTx/>
                  <a:uFillTx/>
                  <a:latin typeface="Arial" panose="020B0604020202020204" pitchFamily="34" charset="0"/>
                  <a:ea typeface="Source Sans Pro" panose="020B0503030403020204" pitchFamily="34" charset="0"/>
                  <a:cs typeface="+mn-cs"/>
                </a:rPr>
                <a:t>Angel Torres, </a:t>
              </a:r>
              <a:r>
                <a:rPr kumimoji="0" lang="en-US" sz="1050" b="0" i="0" u="none" strike="noStrike" kern="1200" cap="none" spc="0" normalizeH="0" baseline="0" noProof="0" dirty="0">
                  <a:ln>
                    <a:noFill/>
                  </a:ln>
                  <a:solidFill>
                    <a:srgbClr val="1B98AA"/>
                  </a:solidFill>
                  <a:effectLst/>
                  <a:uLnTx/>
                  <a:uFillTx/>
                  <a:latin typeface="Arial" panose="020B0604020202020204" pitchFamily="34" charset="0"/>
                  <a:ea typeface="Source Sans Pro" panose="020B0503030403020204" pitchFamily="34" charset="0"/>
                  <a:cs typeface="+mn-cs"/>
                </a:rPr>
                <a:t>Solution Consultant EAM</a:t>
              </a:r>
              <a:endParaRPr kumimoji="0" lang="en-US" sz="1050" b="0" i="0" u="none" strike="noStrike" kern="1200" cap="none" spc="0" normalizeH="0" baseline="0" noProof="0" dirty="0">
                <a:ln>
                  <a:noFill/>
                </a:ln>
                <a:solidFill>
                  <a:srgbClr val="1B98AA"/>
                </a:solidFill>
                <a:effectLst/>
                <a:uLnTx/>
                <a:uFillTx/>
                <a:latin typeface="Arial" panose="020B0604020202020204" pitchFamily="34" charset="0"/>
                <a:ea typeface="Source Sans Pro Light" panose="020B0403030403020204" pitchFamily="34" charset="0"/>
                <a:cs typeface="+mn-cs"/>
              </a:endParaRPr>
            </a:p>
          </p:txBody>
        </p:sp>
        <p:sp>
          <p:nvSpPr>
            <p:cNvPr id="6" name="Content">
              <a:extLst>
                <a:ext uri="{FF2B5EF4-FFF2-40B4-BE49-F238E27FC236}">
                  <a16:creationId xmlns:a16="http://schemas.microsoft.com/office/drawing/2014/main" id="{D6A79AFC-05A1-00CB-92EA-91F02382695B}"/>
                </a:ext>
              </a:extLst>
            </p:cNvPr>
            <p:cNvSpPr txBox="1"/>
            <p:nvPr/>
          </p:nvSpPr>
          <p:spPr>
            <a:xfrm>
              <a:off x="1426463" y="7246355"/>
              <a:ext cx="4664499" cy="1877703"/>
            </a:xfrm>
            <a:prstGeom prst="rect">
              <a:avLst/>
            </a:prstGeom>
            <a:noFill/>
          </p:spPr>
          <p:txBody>
            <a:bodyPr wrap="square" lIns="0" tIns="0" rIns="0" bIns="0" rtlCol="0" anchor="t">
              <a:spAutoFit/>
            </a:bodyPr>
            <a:lstStyle/>
            <a:p>
              <a:pPr marL="0" marR="0" lvl="0" indent="0" algn="l" defTabSz="342854" rtl="0" eaLnBrk="1" fontAlgn="auto" latinLnBrk="0" hangingPunct="1">
                <a:lnSpc>
                  <a:spcPct val="110000"/>
                </a:lnSpc>
                <a:spcBef>
                  <a:spcPts val="450"/>
                </a:spcBef>
                <a:spcAft>
                  <a:spcPts val="0"/>
                </a:spcAft>
                <a:buClrTx/>
                <a:buSzTx/>
                <a:buFontTx/>
                <a:buNone/>
                <a:tabLst/>
                <a:defRPr/>
              </a:pPr>
              <a:r>
                <a:rPr lang="en-US" sz="1050" b="1" dirty="0">
                  <a:solidFill>
                    <a:srgbClr val="1B98AA"/>
                  </a:solidFill>
                  <a:latin typeface="Arial" panose="020B0604020202020204" pitchFamily="34" charset="0"/>
                  <a:ea typeface="Source Sans Pro" panose="020B0503030403020204" pitchFamily="34" charset="0"/>
                </a:rPr>
                <a:t>Angel is a Hexagon EAM Solution Consultant. Prior to this, Angel served over 20 years as an Officer in the US Marines and had a variety of logistics, maintenance and maintenance management assignments. Angel resides in Irvine, California, and spends his free time enjoying the perfect weather with his family at Disneyland and the beach.</a:t>
              </a:r>
            </a:p>
          </p:txBody>
        </p:sp>
      </p:grpSp>
      <p:pic>
        <p:nvPicPr>
          <p:cNvPr id="7" name="Picture 6" descr="A person in a suit and tie&#10;&#10;AI-generated content may be incorrect.">
            <a:extLst>
              <a:ext uri="{FF2B5EF4-FFF2-40B4-BE49-F238E27FC236}">
                <a16:creationId xmlns:a16="http://schemas.microsoft.com/office/drawing/2014/main" id="{9EBF72C7-0B0F-DE17-F740-A255D68BC44B}"/>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960174" y="1490651"/>
            <a:ext cx="2221312" cy="2086687"/>
          </a:xfrm>
          <a:prstGeom prst="ellipse">
            <a:avLst/>
          </a:prstGeom>
          <a:ln>
            <a:noFill/>
          </a:ln>
          <a:effectLst>
            <a:softEdge rad="112500"/>
          </a:effectLst>
        </p:spPr>
      </p:pic>
      <p:pic>
        <p:nvPicPr>
          <p:cNvPr id="8" name="Picture 7">
            <a:extLst>
              <a:ext uri="{FF2B5EF4-FFF2-40B4-BE49-F238E27FC236}">
                <a16:creationId xmlns:a16="http://schemas.microsoft.com/office/drawing/2014/main" id="{9A7A7930-91B4-25B5-F83B-385085D54190}"/>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rcRect t="4735" b="4735"/>
          <a:stretch/>
        </p:blipFill>
        <p:spPr>
          <a:xfrm>
            <a:off x="2291247" y="1490650"/>
            <a:ext cx="2221312" cy="2086687"/>
          </a:xfrm>
          <a:prstGeom prst="ellipse">
            <a:avLst/>
          </a:prstGeom>
          <a:ln>
            <a:noFill/>
          </a:ln>
          <a:effectLst>
            <a:softEdge rad="112500"/>
          </a:effectLst>
        </p:spPr>
      </p:pic>
      <p:grpSp>
        <p:nvGrpSpPr>
          <p:cNvPr id="4" name="Group 3">
            <a:extLst>
              <a:ext uri="{FF2B5EF4-FFF2-40B4-BE49-F238E27FC236}">
                <a16:creationId xmlns:a16="http://schemas.microsoft.com/office/drawing/2014/main" id="{BB453EDE-1ADF-2856-1074-8DA6C2292DA4}"/>
              </a:ext>
            </a:extLst>
          </p:cNvPr>
          <p:cNvGrpSpPr/>
          <p:nvPr/>
        </p:nvGrpSpPr>
        <p:grpSpPr>
          <a:xfrm>
            <a:off x="1962668" y="3860980"/>
            <a:ext cx="3370818" cy="1764361"/>
            <a:chOff x="1962668" y="3860980"/>
            <a:chExt cx="3370818" cy="1764361"/>
          </a:xfrm>
        </p:grpSpPr>
        <p:grpSp>
          <p:nvGrpSpPr>
            <p:cNvPr id="9" name="Speaker 1">
              <a:extLst>
                <a:ext uri="{FF2B5EF4-FFF2-40B4-BE49-F238E27FC236}">
                  <a16:creationId xmlns:a16="http://schemas.microsoft.com/office/drawing/2014/main" id="{AD2197E8-21F6-BCCF-C3D1-9CBDEA6718FE}"/>
                </a:ext>
              </a:extLst>
            </p:cNvPr>
            <p:cNvGrpSpPr/>
            <p:nvPr/>
          </p:nvGrpSpPr>
          <p:grpSpPr>
            <a:xfrm>
              <a:off x="2066257" y="3860980"/>
              <a:ext cx="3267229" cy="381742"/>
              <a:chOff x="1426464" y="6955946"/>
              <a:chExt cx="4672100" cy="509038"/>
            </a:xfrm>
          </p:grpSpPr>
          <p:sp>
            <p:nvSpPr>
              <p:cNvPr id="10" name="Topic">
                <a:extLst>
                  <a:ext uri="{FF2B5EF4-FFF2-40B4-BE49-F238E27FC236}">
                    <a16:creationId xmlns:a16="http://schemas.microsoft.com/office/drawing/2014/main" id="{49BBBD2F-CB4E-F759-8F7E-99D303D8EDE1}"/>
                  </a:ext>
                </a:extLst>
              </p:cNvPr>
              <p:cNvSpPr txBox="1"/>
              <p:nvPr/>
            </p:nvSpPr>
            <p:spPr>
              <a:xfrm>
                <a:off x="1426464" y="6955946"/>
                <a:ext cx="4664498" cy="193918"/>
              </a:xfrm>
              <a:prstGeom prst="rect">
                <a:avLst/>
              </a:prstGeom>
              <a:noFill/>
            </p:spPr>
            <p:txBody>
              <a:bodyPr wrap="square" lIns="0" tIns="0" rIns="0" bIns="0" rtlCol="0" anchor="t">
                <a:spAutoFit/>
              </a:bodyPr>
              <a:lstStyle/>
              <a:p>
                <a:pPr marL="0" marR="0" lvl="0" indent="0" algn="l" defTabSz="342854" rtl="0" eaLnBrk="1" fontAlgn="auto" latinLnBrk="0" hangingPunct="1">
                  <a:lnSpc>
                    <a:spcPct val="90000"/>
                  </a:lnSpc>
                  <a:spcBef>
                    <a:spcPts val="0"/>
                  </a:spcBef>
                  <a:spcAft>
                    <a:spcPts val="0"/>
                  </a:spcAft>
                  <a:buClrTx/>
                  <a:buSzTx/>
                  <a:buFontTx/>
                  <a:buNone/>
                  <a:tabLst/>
                  <a:defRPr/>
                </a:pPr>
                <a:r>
                  <a:rPr lang="en-US" sz="1050" b="1">
                    <a:solidFill>
                      <a:srgbClr val="1B98AA"/>
                    </a:solidFill>
                    <a:latin typeface="Arial" panose="020B0604020202020204" pitchFamily="34" charset="0"/>
                    <a:ea typeface="Source Sans Pro" panose="020B0503030403020204" pitchFamily="34" charset="0"/>
                  </a:rPr>
                  <a:t>Matt Peak</a:t>
                </a:r>
                <a:r>
                  <a:rPr kumimoji="0" lang="en-US" sz="1050" b="1" i="0" u="none" strike="noStrike" kern="1200" cap="none" spc="0" normalizeH="0" baseline="0" noProof="0">
                    <a:ln>
                      <a:noFill/>
                    </a:ln>
                    <a:solidFill>
                      <a:srgbClr val="1B98AA"/>
                    </a:solidFill>
                    <a:effectLst/>
                    <a:uLnTx/>
                    <a:uFillTx/>
                    <a:latin typeface="Arial" panose="020B0604020202020204" pitchFamily="34" charset="0"/>
                    <a:ea typeface="Source Sans Pro" panose="020B0503030403020204" pitchFamily="34" charset="0"/>
                    <a:cs typeface="+mn-cs"/>
                  </a:rPr>
                  <a:t>, </a:t>
                </a:r>
                <a:r>
                  <a:rPr kumimoji="0" lang="en-US" sz="1050" b="0" i="0" u="none" strike="noStrike" kern="1200" cap="none" spc="0" normalizeH="0" baseline="0" noProof="0">
                    <a:ln>
                      <a:noFill/>
                    </a:ln>
                    <a:solidFill>
                      <a:srgbClr val="1B98AA"/>
                    </a:solidFill>
                    <a:effectLst/>
                    <a:uLnTx/>
                    <a:uFillTx/>
                    <a:latin typeface="Arial" panose="020B0604020202020204" pitchFamily="34" charset="0"/>
                    <a:ea typeface="Source Sans Pro" panose="020B0503030403020204" pitchFamily="34" charset="0"/>
                    <a:cs typeface="+mn-cs"/>
                  </a:rPr>
                  <a:t>Solution Consultant EAM</a:t>
                </a:r>
                <a:endParaRPr kumimoji="0" lang="en-US" sz="1050" b="0" i="0" u="none" strike="noStrike" kern="1200" cap="none" spc="0" normalizeH="0" baseline="0" noProof="0">
                  <a:ln>
                    <a:noFill/>
                  </a:ln>
                  <a:solidFill>
                    <a:srgbClr val="1B98AA"/>
                  </a:solidFill>
                  <a:effectLst/>
                  <a:uLnTx/>
                  <a:uFillTx/>
                  <a:latin typeface="Arial" panose="020B0604020202020204" pitchFamily="34" charset="0"/>
                  <a:ea typeface="Source Sans Pro Light" panose="020B0403030403020204" pitchFamily="34" charset="0"/>
                  <a:cs typeface="+mn-cs"/>
                </a:endParaRPr>
              </a:p>
            </p:txBody>
          </p:sp>
          <p:sp>
            <p:nvSpPr>
              <p:cNvPr id="11" name="Content">
                <a:extLst>
                  <a:ext uri="{FF2B5EF4-FFF2-40B4-BE49-F238E27FC236}">
                    <a16:creationId xmlns:a16="http://schemas.microsoft.com/office/drawing/2014/main" id="{F8F05D44-1528-44BD-E52F-BD2053F48B1D}"/>
                  </a:ext>
                </a:extLst>
              </p:cNvPr>
              <p:cNvSpPr txBox="1"/>
              <p:nvPr/>
            </p:nvSpPr>
            <p:spPr>
              <a:xfrm>
                <a:off x="1434065" y="7246355"/>
                <a:ext cx="4664499" cy="218629"/>
              </a:xfrm>
              <a:prstGeom prst="rect">
                <a:avLst/>
              </a:prstGeom>
              <a:noFill/>
            </p:spPr>
            <p:txBody>
              <a:bodyPr wrap="square" lIns="0" tIns="0" rIns="0" bIns="0" rtlCol="0" anchor="t">
                <a:spAutoFit/>
              </a:bodyPr>
              <a:lstStyle/>
              <a:p>
                <a:pPr marL="0" marR="0" lvl="0" indent="0" algn="l" defTabSz="342854" rtl="0" eaLnBrk="1" fontAlgn="auto" latinLnBrk="0" hangingPunct="1">
                  <a:lnSpc>
                    <a:spcPct val="110000"/>
                  </a:lnSpc>
                  <a:spcBef>
                    <a:spcPts val="450"/>
                  </a:spcBef>
                  <a:spcAft>
                    <a:spcPts val="0"/>
                  </a:spcAft>
                  <a:buClrTx/>
                  <a:buSzTx/>
                  <a:buFontTx/>
                  <a:buNone/>
                  <a:tabLst/>
                  <a:defRPr/>
                </a:pPr>
                <a:endParaRPr lang="en-US" sz="1050" b="1">
                  <a:solidFill>
                    <a:srgbClr val="1B98AA"/>
                  </a:solidFill>
                  <a:latin typeface="Arial" panose="020B0604020202020204" pitchFamily="34" charset="0"/>
                  <a:ea typeface="Source Sans Pro" panose="020B0503030403020204" pitchFamily="34" charset="0"/>
                </a:endParaRPr>
              </a:p>
            </p:txBody>
          </p:sp>
        </p:grpSp>
        <p:sp>
          <p:nvSpPr>
            <p:cNvPr id="17" name="TextBox 16">
              <a:extLst>
                <a:ext uri="{FF2B5EF4-FFF2-40B4-BE49-F238E27FC236}">
                  <a16:creationId xmlns:a16="http://schemas.microsoft.com/office/drawing/2014/main" id="{FAA0C567-B389-E417-6B25-9DF82B46B248}"/>
                </a:ext>
              </a:extLst>
            </p:cNvPr>
            <p:cNvSpPr txBox="1"/>
            <p:nvPr/>
          </p:nvSpPr>
          <p:spPr>
            <a:xfrm>
              <a:off x="1962668" y="4078764"/>
              <a:ext cx="3167597" cy="154657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50" b="1" i="0" u="none" strike="noStrike" cap="none" normalizeH="0" baseline="0" dirty="0">
                  <a:ln>
                    <a:noFill/>
                  </a:ln>
                  <a:solidFill>
                    <a:srgbClr val="1B98AA"/>
                  </a:solidFill>
                  <a:effectLst/>
                  <a:latin typeface="+mj-lt"/>
                  <a:cs typeface="Times New Roman" panose="02020603050405020304" pitchFamily="18" charset="0"/>
                </a:rPr>
                <a:t>Matt Peak is a solution consultant for HxGN EAM, HxGN APM, and </a:t>
              </a:r>
              <a:r>
                <a:rPr kumimoji="0" lang="en-US" altLang="en-US" sz="1050" b="1" i="0" u="none" strike="noStrike" cap="none" normalizeH="0" baseline="0" dirty="0" err="1">
                  <a:ln>
                    <a:noFill/>
                  </a:ln>
                  <a:solidFill>
                    <a:srgbClr val="1B98AA"/>
                  </a:solidFill>
                  <a:effectLst/>
                  <a:latin typeface="+mj-lt"/>
                  <a:cs typeface="Times New Roman" panose="02020603050405020304" pitchFamily="18" charset="0"/>
                </a:rPr>
                <a:t>Databridge</a:t>
              </a:r>
              <a:r>
                <a:rPr kumimoji="0" lang="en-US" altLang="en-US" sz="1050" b="1" i="0" u="none" strike="noStrike" cap="none" normalizeH="0" baseline="0" dirty="0">
                  <a:ln>
                    <a:noFill/>
                  </a:ln>
                  <a:solidFill>
                    <a:srgbClr val="1B98AA"/>
                  </a:solidFill>
                  <a:effectLst/>
                  <a:latin typeface="+mj-lt"/>
                  <a:cs typeface="Times New Roman" panose="02020603050405020304" pitchFamily="18" charset="0"/>
                </a:rPr>
                <a:t> Pro. Matt received his MBA from the Harbert College of Business at Auburn University and prior to his role with Hexagon, served his community as a Deputy Sheriff with the Pima County Sheriff's Department in Arizona. Today, Matt lives in Auburn Alabama where he enjoys spending time with is wife and riding his motorcycle.</a:t>
              </a:r>
              <a:endParaRPr kumimoji="0" lang="en-US" altLang="en-US" sz="1050" b="1" i="0" u="none" strike="noStrike" cap="none" normalizeH="0" baseline="0" dirty="0">
                <a:ln>
                  <a:noFill/>
                </a:ln>
                <a:solidFill>
                  <a:srgbClr val="1B98AA"/>
                </a:solidFill>
                <a:effectLst/>
                <a:latin typeface="+mj-lt"/>
              </a:endParaRPr>
            </a:p>
          </p:txBody>
        </p:sp>
      </p:grpSp>
    </p:spTree>
    <p:extLst>
      <p:ext uri="{BB962C8B-B14F-4D97-AF65-F5344CB8AC3E}">
        <p14:creationId xmlns:p14="http://schemas.microsoft.com/office/powerpoint/2010/main" val="161793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A2268-59C7-D5FC-3A59-D63A1EDA6EC3}"/>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5032F07C-35A2-8365-966B-2DE4578E11D1}"/>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66D7689F-28EE-909A-9EA9-90190C86D740}"/>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Introductions and Logins</a:t>
            </a:r>
          </a:p>
        </p:txBody>
      </p:sp>
      <p:sp>
        <p:nvSpPr>
          <p:cNvPr id="35" name="TextBox 34">
            <a:extLst>
              <a:ext uri="{FF2B5EF4-FFF2-40B4-BE49-F238E27FC236}">
                <a16:creationId xmlns:a16="http://schemas.microsoft.com/office/drawing/2014/main" id="{BBBDA079-5DD2-A6C1-0306-CE7B9A7CDCBC}"/>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7BC277B8-2334-97E6-0C2A-9E2D8ECE7846}"/>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Three License Types</a:t>
            </a:r>
          </a:p>
        </p:txBody>
      </p:sp>
      <p:sp>
        <p:nvSpPr>
          <p:cNvPr id="37" name="TextBox 36">
            <a:extLst>
              <a:ext uri="{FF2B5EF4-FFF2-40B4-BE49-F238E27FC236}">
                <a16:creationId xmlns:a16="http://schemas.microsoft.com/office/drawing/2014/main" id="{31506BA3-1824-B408-A6CD-3E322C814A92}"/>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C9A69924-E368-EF4F-6A8C-0CA12CF5FEA2}"/>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Setup</a:t>
            </a:r>
          </a:p>
        </p:txBody>
      </p:sp>
      <p:sp>
        <p:nvSpPr>
          <p:cNvPr id="39" name="TextBox 38">
            <a:extLst>
              <a:ext uri="{FF2B5EF4-FFF2-40B4-BE49-F238E27FC236}">
                <a16:creationId xmlns:a16="http://schemas.microsoft.com/office/drawing/2014/main" id="{E99CFC68-88DB-69CC-526B-604B6958BB96}"/>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6CB8AAF1-9C7B-663E-7EBD-4E4A01FD9351}"/>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b="1">
                <a:latin typeface="Arial Nova Light" panose="020B0304020202020204" pitchFamily="34" charset="0"/>
                <a:cs typeface="Arial Nova Cond" panose="020F0502020204030204" pitchFamily="34" charset="0"/>
              </a:rPr>
              <a:t>Digital Work Exercises</a:t>
            </a:r>
          </a:p>
        </p:txBody>
      </p:sp>
      <p:sp>
        <p:nvSpPr>
          <p:cNvPr id="41" name="TextBox 40">
            <a:extLst>
              <a:ext uri="{FF2B5EF4-FFF2-40B4-BE49-F238E27FC236}">
                <a16:creationId xmlns:a16="http://schemas.microsoft.com/office/drawing/2014/main" id="{DFADABE7-6F12-A9C1-13A5-A2FF4FDABEAA}"/>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08A36CC1-456C-400F-03B5-2ADE35D666E8}"/>
              </a:ext>
            </a:extLst>
          </p:cNvPr>
          <p:cNvSpPr txBox="1"/>
          <p:nvPr/>
        </p:nvSpPr>
        <p:spPr>
          <a:xfrm>
            <a:off x="2594918" y="4843982"/>
            <a:ext cx="4423101"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Vs. EAM Mobile Offline</a:t>
            </a:r>
          </a:p>
        </p:txBody>
      </p:sp>
      <p:sp>
        <p:nvSpPr>
          <p:cNvPr id="43" name="TextBox 42">
            <a:extLst>
              <a:ext uri="{FF2B5EF4-FFF2-40B4-BE49-F238E27FC236}">
                <a16:creationId xmlns:a16="http://schemas.microsoft.com/office/drawing/2014/main" id="{9035508C-6B8C-B429-7F4F-995AA4FA3D04}"/>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B8EA968C-3490-6B70-01A6-82951733C34E}"/>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BF37BCF-E66A-3AB3-1364-4AF650B74EF0}"/>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FE4AE168-4BC8-CA85-4FD5-FB6AE23DF1BB}"/>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74A029D-9625-F24F-3191-82D5DD2096A8}"/>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975E20D3-ED20-DE0D-E50E-11E80F2CD7B3}"/>
              </a:ext>
            </a:extLst>
          </p:cNvPr>
          <p:cNvSpPr/>
          <p:nvPr/>
        </p:nvSpPr>
        <p:spPr>
          <a:xfrm>
            <a:off x="1119159" y="4062032"/>
            <a:ext cx="7516700" cy="6877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099824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C9566-E716-4E44-E77E-03CE1E145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C1A47-5C59-B728-CCDA-A2A021741FA2}"/>
              </a:ext>
            </a:extLst>
          </p:cNvPr>
          <p:cNvSpPr>
            <a:spLocks noGrp="1"/>
          </p:cNvSpPr>
          <p:nvPr>
            <p:ph type="title"/>
          </p:nvPr>
        </p:nvSpPr>
        <p:spPr/>
        <p:txBody>
          <a:bodyPr/>
          <a:lstStyle/>
          <a:p>
            <a:r>
              <a:rPr lang="en-US"/>
              <a:t>Digital Work Exercises</a:t>
            </a:r>
          </a:p>
        </p:txBody>
      </p:sp>
      <p:sp>
        <p:nvSpPr>
          <p:cNvPr id="3" name="Content Placeholder 2">
            <a:extLst>
              <a:ext uri="{FF2B5EF4-FFF2-40B4-BE49-F238E27FC236}">
                <a16:creationId xmlns:a16="http://schemas.microsoft.com/office/drawing/2014/main" id="{29B82A03-6723-3BA3-77AA-CABBC7C51F33}"/>
              </a:ext>
            </a:extLst>
          </p:cNvPr>
          <p:cNvSpPr>
            <a:spLocks noGrp="1"/>
          </p:cNvSpPr>
          <p:nvPr>
            <p:ph sz="half" idx="1"/>
          </p:nvPr>
        </p:nvSpPr>
        <p:spPr>
          <a:xfrm>
            <a:off x="838199" y="1901825"/>
            <a:ext cx="10163695" cy="4351338"/>
          </a:xfrm>
        </p:spPr>
        <p:txBody>
          <a:bodyPr>
            <a:normAutofit/>
          </a:bodyPr>
          <a:lstStyle/>
          <a:p>
            <a:r>
              <a:rPr lang="en-US" b="1" dirty="0"/>
              <a:t>Objective</a:t>
            </a:r>
            <a:r>
              <a:rPr lang="en-US" dirty="0"/>
              <a:t>:</a:t>
            </a:r>
          </a:p>
          <a:p>
            <a:r>
              <a:rPr lang="en-US" dirty="0"/>
              <a:t>Make a few tweaks for the user experience</a:t>
            </a:r>
          </a:p>
          <a:p>
            <a:endParaRPr lang="en-US" dirty="0"/>
          </a:p>
          <a:p>
            <a:r>
              <a:rPr lang="en-US" dirty="0"/>
              <a:t>Exercise 1 – Add Reports and a cloned screen</a:t>
            </a:r>
          </a:p>
          <a:p>
            <a:r>
              <a:rPr lang="en-US" dirty="0"/>
              <a:t>Exercise 2 – Default Tabs</a:t>
            </a:r>
          </a:p>
          <a:p>
            <a:r>
              <a:rPr lang="en-US" dirty="0"/>
              <a:t>Exercise 3 – Add an Inbox entry to start center, change the </a:t>
            </a:r>
            <a:r>
              <a:rPr lang="en-US" dirty="0" err="1"/>
              <a:t>dataspy</a:t>
            </a:r>
            <a:endParaRPr lang="en-US" dirty="0"/>
          </a:p>
          <a:p>
            <a:r>
              <a:rPr lang="en-US" dirty="0"/>
              <a:t>Exercise 4 – Set up Digital Work Home Screen </a:t>
            </a:r>
          </a:p>
          <a:p>
            <a:r>
              <a:rPr lang="en-US" dirty="0"/>
              <a:t>Exercise 5 – Edit </a:t>
            </a:r>
            <a:r>
              <a:rPr lang="en-US" dirty="0" err="1"/>
              <a:t>Dataspies</a:t>
            </a:r>
            <a:endParaRPr lang="en-US" dirty="0"/>
          </a:p>
        </p:txBody>
      </p:sp>
    </p:spTree>
    <p:extLst>
      <p:ext uri="{BB962C8B-B14F-4D97-AF65-F5344CB8AC3E}">
        <p14:creationId xmlns:p14="http://schemas.microsoft.com/office/powerpoint/2010/main" val="954117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30CBA-F06B-5FBC-6882-184D820495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B110BD-4B22-4C7C-C954-95346D43E62B}"/>
              </a:ext>
            </a:extLst>
          </p:cNvPr>
          <p:cNvSpPr>
            <a:spLocks noGrp="1"/>
          </p:cNvSpPr>
          <p:nvPr>
            <p:ph type="title"/>
          </p:nvPr>
        </p:nvSpPr>
        <p:spPr/>
        <p:txBody>
          <a:bodyPr/>
          <a:lstStyle/>
          <a:p>
            <a:r>
              <a:rPr lang="en-US"/>
              <a:t>Exercise 1</a:t>
            </a:r>
          </a:p>
        </p:txBody>
      </p:sp>
      <p:sp>
        <p:nvSpPr>
          <p:cNvPr id="3" name="Content Placeholder 2">
            <a:extLst>
              <a:ext uri="{FF2B5EF4-FFF2-40B4-BE49-F238E27FC236}">
                <a16:creationId xmlns:a16="http://schemas.microsoft.com/office/drawing/2014/main" id="{D4C79AFF-B04F-8908-D8A8-4CA9339EC4B3}"/>
              </a:ext>
            </a:extLst>
          </p:cNvPr>
          <p:cNvSpPr>
            <a:spLocks noGrp="1"/>
          </p:cNvSpPr>
          <p:nvPr>
            <p:ph sz="half" idx="1"/>
          </p:nvPr>
        </p:nvSpPr>
        <p:spPr/>
        <p:txBody>
          <a:bodyPr>
            <a:normAutofit/>
          </a:bodyPr>
          <a:lstStyle/>
          <a:p>
            <a:r>
              <a:rPr lang="en-US"/>
              <a:t>Add – ‘List of Work Orders’ Report</a:t>
            </a:r>
          </a:p>
          <a:p>
            <a:r>
              <a:rPr lang="en-US"/>
              <a:t>	(WZLWOQ)</a:t>
            </a:r>
          </a:p>
          <a:p>
            <a:endParaRPr lang="en-US"/>
          </a:p>
          <a:p>
            <a:r>
              <a:rPr lang="en-US"/>
              <a:t>Add – ‘Equipment History’ Report</a:t>
            </a:r>
          </a:p>
          <a:p>
            <a:r>
              <a:rPr lang="en-US"/>
              <a:t>	(OZHISL)</a:t>
            </a:r>
          </a:p>
          <a:p>
            <a:endParaRPr lang="en-US"/>
          </a:p>
          <a:p>
            <a:r>
              <a:rPr lang="en-US"/>
              <a:t>Add cloned screen – Inspection Rounds</a:t>
            </a:r>
          </a:p>
          <a:p>
            <a:r>
              <a:rPr lang="en-US"/>
              <a:t>	(JOBSIR)</a:t>
            </a:r>
          </a:p>
        </p:txBody>
      </p:sp>
      <p:pic>
        <p:nvPicPr>
          <p:cNvPr id="9" name="Content Placeholder 8">
            <a:extLst>
              <a:ext uri="{FF2B5EF4-FFF2-40B4-BE49-F238E27FC236}">
                <a16:creationId xmlns:a16="http://schemas.microsoft.com/office/drawing/2014/main" id="{AF14F0EE-031E-8CF4-93A7-6DBF77AC1E19}"/>
              </a:ext>
            </a:extLst>
          </p:cNvPr>
          <p:cNvPicPr>
            <a:picLocks noGrp="1" noChangeAspect="1"/>
          </p:cNvPicPr>
          <p:nvPr>
            <p:ph sz="half" idx="2"/>
          </p:nvPr>
        </p:nvPicPr>
        <p:blipFill>
          <a:blip r:embed="rId3"/>
          <a:stretch>
            <a:fillRect/>
          </a:stretch>
        </p:blipFill>
        <p:spPr>
          <a:xfrm>
            <a:off x="5652910" y="1901825"/>
            <a:ext cx="6304056" cy="40022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4633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F924A2-F766-B147-FC72-A40B442FA22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808F568-69CA-3C05-FA97-998AE79EA5E9}"/>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717547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6CFC68-63A4-F851-2C7A-130695E081A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82AE8E8-E91F-3234-1A9E-9A3C310F467E}"/>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3736441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D8DF3-F557-A6ED-95B7-42169425F6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AACA08-54AD-806D-6593-4F22CE8775B2}"/>
              </a:ext>
            </a:extLst>
          </p:cNvPr>
          <p:cNvSpPr>
            <a:spLocks noGrp="1"/>
          </p:cNvSpPr>
          <p:nvPr>
            <p:ph type="title"/>
          </p:nvPr>
        </p:nvSpPr>
        <p:spPr/>
        <p:txBody>
          <a:bodyPr/>
          <a:lstStyle/>
          <a:p>
            <a:r>
              <a:rPr lang="en-US"/>
              <a:t>Exercise 2</a:t>
            </a:r>
          </a:p>
        </p:txBody>
      </p:sp>
      <p:sp>
        <p:nvSpPr>
          <p:cNvPr id="3" name="Content Placeholder 2">
            <a:extLst>
              <a:ext uri="{FF2B5EF4-FFF2-40B4-BE49-F238E27FC236}">
                <a16:creationId xmlns:a16="http://schemas.microsoft.com/office/drawing/2014/main" id="{700ED02D-03E3-C8B7-E2D8-40D1EF681A2C}"/>
              </a:ext>
            </a:extLst>
          </p:cNvPr>
          <p:cNvSpPr>
            <a:spLocks noGrp="1"/>
          </p:cNvSpPr>
          <p:nvPr>
            <p:ph sz="half" idx="1"/>
          </p:nvPr>
        </p:nvSpPr>
        <p:spPr/>
        <p:txBody>
          <a:bodyPr/>
          <a:lstStyle/>
          <a:p>
            <a:endParaRPr lang="en-US"/>
          </a:p>
          <a:p>
            <a:endParaRPr lang="en-US"/>
          </a:p>
          <a:p>
            <a:r>
              <a:rPr lang="en-US"/>
              <a:t>Set Default tab order</a:t>
            </a:r>
          </a:p>
        </p:txBody>
      </p:sp>
      <p:pic>
        <p:nvPicPr>
          <p:cNvPr id="9" name="Content Placeholder 8">
            <a:extLst>
              <a:ext uri="{FF2B5EF4-FFF2-40B4-BE49-F238E27FC236}">
                <a16:creationId xmlns:a16="http://schemas.microsoft.com/office/drawing/2014/main" id="{CA1E0EF9-60AE-39A1-EA18-EFD479B00FBA}"/>
              </a:ext>
            </a:extLst>
          </p:cNvPr>
          <p:cNvPicPr>
            <a:picLocks noGrp="1" noChangeAspect="1"/>
          </p:cNvPicPr>
          <p:nvPr>
            <p:ph sz="half" idx="2"/>
          </p:nvPr>
        </p:nvPicPr>
        <p:blipFill>
          <a:blip r:embed="rId3"/>
          <a:srcRect/>
          <a:stretch/>
        </p:blipFill>
        <p:spPr>
          <a:xfrm>
            <a:off x="5102577" y="1753597"/>
            <a:ext cx="6853891" cy="43513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18038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F924A2-F766-B147-FC72-A40B442FA22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B9723A-B483-740F-D822-02B3423770B5}"/>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7118209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F311B7-B002-4C7A-8BA7-7E778EF91ED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7D131D9-26C2-A34D-2460-1E8E5A5B7AB2}"/>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427830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DB5764-E111-0CFF-F9BD-60E4B0CD98D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5FC4B1-8F29-FC29-6436-4090B0115168}"/>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1337011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A78BF-CF3B-5D96-3112-FA5478B63E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D897BE-71B0-7DBB-D0BF-0A50C09C9388}"/>
              </a:ext>
            </a:extLst>
          </p:cNvPr>
          <p:cNvSpPr>
            <a:spLocks noGrp="1"/>
          </p:cNvSpPr>
          <p:nvPr>
            <p:ph type="title"/>
          </p:nvPr>
        </p:nvSpPr>
        <p:spPr/>
        <p:txBody>
          <a:bodyPr/>
          <a:lstStyle/>
          <a:p>
            <a:r>
              <a:rPr lang="en-US"/>
              <a:t>Exercise 3</a:t>
            </a:r>
          </a:p>
        </p:txBody>
      </p:sp>
      <p:sp>
        <p:nvSpPr>
          <p:cNvPr id="3" name="Content Placeholder 2">
            <a:extLst>
              <a:ext uri="{FF2B5EF4-FFF2-40B4-BE49-F238E27FC236}">
                <a16:creationId xmlns:a16="http://schemas.microsoft.com/office/drawing/2014/main" id="{A4720D73-AB3A-7ABE-B913-CA8E8843B265}"/>
              </a:ext>
            </a:extLst>
          </p:cNvPr>
          <p:cNvSpPr>
            <a:spLocks noGrp="1"/>
          </p:cNvSpPr>
          <p:nvPr>
            <p:ph sz="half" idx="1"/>
          </p:nvPr>
        </p:nvSpPr>
        <p:spPr>
          <a:xfrm>
            <a:off x="914399" y="1693851"/>
            <a:ext cx="5181600" cy="2843911"/>
          </a:xfrm>
        </p:spPr>
        <p:txBody>
          <a:bodyPr/>
          <a:lstStyle/>
          <a:p>
            <a:endParaRPr lang="en-US"/>
          </a:p>
          <a:p>
            <a:endParaRPr lang="en-US"/>
          </a:p>
          <a:p>
            <a:r>
              <a:rPr lang="en-US"/>
              <a:t>Add Inbox Entry</a:t>
            </a:r>
          </a:p>
          <a:p>
            <a:endParaRPr lang="en-US"/>
          </a:p>
          <a:p>
            <a:r>
              <a:rPr lang="en-US"/>
              <a:t>Add/Change WO Dataspy</a:t>
            </a:r>
          </a:p>
          <a:p>
            <a:endParaRPr lang="en-US"/>
          </a:p>
        </p:txBody>
      </p:sp>
      <p:pic>
        <p:nvPicPr>
          <p:cNvPr id="7" name="Content Placeholder 6">
            <a:extLst>
              <a:ext uri="{FF2B5EF4-FFF2-40B4-BE49-F238E27FC236}">
                <a16:creationId xmlns:a16="http://schemas.microsoft.com/office/drawing/2014/main" id="{7C1FCB10-B4F7-2786-FF08-5ECE5948BF0B}"/>
              </a:ext>
            </a:extLst>
          </p:cNvPr>
          <p:cNvPicPr>
            <a:picLocks noGrp="1" noChangeAspect="1"/>
          </p:cNvPicPr>
          <p:nvPr>
            <p:ph sz="half" idx="2"/>
          </p:nvPr>
        </p:nvPicPr>
        <p:blipFill>
          <a:blip r:embed="rId3"/>
          <a:stretch>
            <a:fillRect/>
          </a:stretch>
        </p:blipFill>
        <p:spPr>
          <a:xfrm>
            <a:off x="6172200" y="2431101"/>
            <a:ext cx="5181600" cy="3292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84235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7EEB9-71A3-5E63-4DC1-3FEE33F4BA36}"/>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0EF4EAA2-C5D8-9D2A-DF3A-ADB89877147B}"/>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86514B8-06C5-FFA6-0F61-A7184FEC0282}"/>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b="1">
                <a:latin typeface="Arial Nova Light" panose="020B0304020202020204" pitchFamily="34" charset="0"/>
                <a:cs typeface="Arial Nova Cond" panose="020F0502020204030204" pitchFamily="34" charset="0"/>
              </a:rPr>
              <a:t>Introductions and Logins</a:t>
            </a:r>
          </a:p>
        </p:txBody>
      </p:sp>
      <p:sp>
        <p:nvSpPr>
          <p:cNvPr id="35" name="TextBox 34">
            <a:extLst>
              <a:ext uri="{FF2B5EF4-FFF2-40B4-BE49-F238E27FC236}">
                <a16:creationId xmlns:a16="http://schemas.microsoft.com/office/drawing/2014/main" id="{D4DC8DDF-3A2D-3EBD-073A-064B4572071B}"/>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7EABFF88-F9A9-9B4E-09C3-6E016561F571}"/>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Three License Types</a:t>
            </a:r>
          </a:p>
        </p:txBody>
      </p:sp>
      <p:sp>
        <p:nvSpPr>
          <p:cNvPr id="37" name="TextBox 36">
            <a:extLst>
              <a:ext uri="{FF2B5EF4-FFF2-40B4-BE49-F238E27FC236}">
                <a16:creationId xmlns:a16="http://schemas.microsoft.com/office/drawing/2014/main" id="{8E34F1D6-2082-6C2B-BE80-551154C47178}"/>
              </a:ext>
            </a:extLst>
          </p:cNvPr>
          <p:cNvSpPr txBox="1"/>
          <p:nvPr/>
        </p:nvSpPr>
        <p:spPr>
          <a:xfrm>
            <a:off x="982019" y="2718990"/>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D940DB56-14A3-E628-DFDB-0FF6832FC3D1}"/>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Setup</a:t>
            </a:r>
          </a:p>
        </p:txBody>
      </p:sp>
      <p:sp>
        <p:nvSpPr>
          <p:cNvPr id="39" name="TextBox 38">
            <a:extLst>
              <a:ext uri="{FF2B5EF4-FFF2-40B4-BE49-F238E27FC236}">
                <a16:creationId xmlns:a16="http://schemas.microsoft.com/office/drawing/2014/main" id="{131E8B45-75D1-38D7-043F-11D99FA1D840}"/>
              </a:ext>
            </a:extLst>
          </p:cNvPr>
          <p:cNvSpPr txBox="1"/>
          <p:nvPr/>
        </p:nvSpPr>
        <p:spPr>
          <a:xfrm>
            <a:off x="982019" y="3428999"/>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DC578B25-DFCF-A979-EBED-95672E88DE87}"/>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Exercises</a:t>
            </a:r>
          </a:p>
        </p:txBody>
      </p:sp>
      <p:sp>
        <p:nvSpPr>
          <p:cNvPr id="41" name="TextBox 40">
            <a:extLst>
              <a:ext uri="{FF2B5EF4-FFF2-40B4-BE49-F238E27FC236}">
                <a16:creationId xmlns:a16="http://schemas.microsoft.com/office/drawing/2014/main" id="{310E3F84-EE35-1A8A-39C2-AD15D6AAF822}"/>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12F36144-6A39-9773-170D-5A6FA37F58D4}"/>
              </a:ext>
            </a:extLst>
          </p:cNvPr>
          <p:cNvSpPr txBox="1"/>
          <p:nvPr/>
        </p:nvSpPr>
        <p:spPr>
          <a:xfrm>
            <a:off x="2594918" y="4843982"/>
            <a:ext cx="4423101"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EAM Mobile Offline</a:t>
            </a:r>
          </a:p>
        </p:txBody>
      </p:sp>
      <p:sp>
        <p:nvSpPr>
          <p:cNvPr id="43" name="TextBox 42">
            <a:extLst>
              <a:ext uri="{FF2B5EF4-FFF2-40B4-BE49-F238E27FC236}">
                <a16:creationId xmlns:a16="http://schemas.microsoft.com/office/drawing/2014/main" id="{52D6234E-6225-D51A-9E2F-31F740BBCE04}"/>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7BAC4254-10A4-53C9-3B67-519AC1746856}"/>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A4C5EF-E84B-DFB8-1368-0981BFDE6BC7}"/>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4200C59-580E-1860-7399-5A0B72ACD563}"/>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EEB95F-842D-A8CE-4BCE-D401474CE3D7}"/>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B305532-BF8E-765D-6353-61706B4DAA18}"/>
              </a:ext>
            </a:extLst>
          </p:cNvPr>
          <p:cNvSpPr/>
          <p:nvPr/>
        </p:nvSpPr>
        <p:spPr>
          <a:xfrm>
            <a:off x="876300" y="1936750"/>
            <a:ext cx="7516700" cy="6877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045218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CBFCC8E-8002-B0E3-868C-D5A9E267231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C2DF6EE-F609-B1E7-CAD0-C4EF25CA58C4}"/>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7121525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7CFFC61-332B-41F1-1B74-97B5BF18B5B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3054F3E-5B8F-CACA-6E61-B5014047B6AE}"/>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4073229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644CC-6975-0019-EEE8-938DE1CE73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AA81EE-6901-1774-37B9-92EFF870E22A}"/>
              </a:ext>
            </a:extLst>
          </p:cNvPr>
          <p:cNvSpPr>
            <a:spLocks noGrp="1"/>
          </p:cNvSpPr>
          <p:nvPr>
            <p:ph type="title"/>
          </p:nvPr>
        </p:nvSpPr>
        <p:spPr/>
        <p:txBody>
          <a:bodyPr/>
          <a:lstStyle/>
          <a:p>
            <a:r>
              <a:rPr lang="en-US"/>
              <a:t>Exercise 4</a:t>
            </a:r>
          </a:p>
        </p:txBody>
      </p:sp>
      <p:sp>
        <p:nvSpPr>
          <p:cNvPr id="3" name="Content Placeholder 2">
            <a:extLst>
              <a:ext uri="{FF2B5EF4-FFF2-40B4-BE49-F238E27FC236}">
                <a16:creationId xmlns:a16="http://schemas.microsoft.com/office/drawing/2014/main" id="{5D49E598-263F-9435-E410-7700946E157F}"/>
              </a:ext>
            </a:extLst>
          </p:cNvPr>
          <p:cNvSpPr>
            <a:spLocks noGrp="1"/>
          </p:cNvSpPr>
          <p:nvPr>
            <p:ph sz="half" idx="1"/>
          </p:nvPr>
        </p:nvSpPr>
        <p:spPr/>
        <p:txBody>
          <a:bodyPr/>
          <a:lstStyle/>
          <a:p>
            <a:endParaRPr lang="en-US"/>
          </a:p>
          <a:p>
            <a:r>
              <a:rPr lang="en-US"/>
              <a:t>Set up DW Home Screen</a:t>
            </a:r>
          </a:p>
          <a:p>
            <a:endParaRPr lang="en-US"/>
          </a:p>
          <a:p>
            <a:r>
              <a:rPr lang="en-US"/>
              <a:t>Associate these screens to the user group in Digital Work Home</a:t>
            </a:r>
          </a:p>
          <a:p>
            <a:endParaRPr lang="en-US"/>
          </a:p>
        </p:txBody>
      </p:sp>
      <p:pic>
        <p:nvPicPr>
          <p:cNvPr id="6" name="Content Placeholder 5">
            <a:extLst>
              <a:ext uri="{FF2B5EF4-FFF2-40B4-BE49-F238E27FC236}">
                <a16:creationId xmlns:a16="http://schemas.microsoft.com/office/drawing/2014/main" id="{F7E92D58-9565-D0A5-59DE-50B9ABF10349}"/>
              </a:ext>
            </a:extLst>
          </p:cNvPr>
          <p:cNvPicPr>
            <a:picLocks noGrp="1" noChangeAspect="1"/>
          </p:cNvPicPr>
          <p:nvPr>
            <p:ph sz="half" idx="2"/>
          </p:nvPr>
        </p:nvPicPr>
        <p:blipFill>
          <a:blip r:embed="rId3"/>
          <a:stretch>
            <a:fillRect/>
          </a:stretch>
        </p:blipFill>
        <p:spPr>
          <a:xfrm>
            <a:off x="6095999" y="2201078"/>
            <a:ext cx="5181600" cy="3291514"/>
          </a:xfrm>
          <a:prstGeom prst="rect">
            <a:avLst/>
          </a:prstGeom>
          <a:ln>
            <a:noFill/>
          </a:ln>
          <a:effectLst>
            <a:outerShdw blurRad="292100" dist="139700" dir="2700000" algn="tl" rotWithShape="0">
              <a:srgbClr val="333333">
                <a:alpha val="65000"/>
              </a:srgbClr>
            </a:outerShdw>
          </a:effectLst>
        </p:spPr>
      </p:pic>
      <p:pic>
        <p:nvPicPr>
          <p:cNvPr id="4" name="Content Placeholder 7">
            <a:extLst>
              <a:ext uri="{FF2B5EF4-FFF2-40B4-BE49-F238E27FC236}">
                <a16:creationId xmlns:a16="http://schemas.microsoft.com/office/drawing/2014/main" id="{1210155A-37EB-84FC-8B11-7414EE3F5CD6}"/>
              </a:ext>
            </a:extLst>
          </p:cNvPr>
          <p:cNvPicPr>
            <a:picLocks noChangeAspect="1"/>
          </p:cNvPicPr>
          <p:nvPr/>
        </p:nvPicPr>
        <p:blipFill>
          <a:blip r:embed="rId4"/>
          <a:stretch>
            <a:fillRect/>
          </a:stretch>
        </p:blipFill>
        <p:spPr>
          <a:xfrm>
            <a:off x="6732917" y="2932803"/>
            <a:ext cx="5181600" cy="33203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2078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D8D7E-0ADC-DFEA-F2CD-E482038AD4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D58943-3EF4-B436-F9AE-B31FDCC78AB0}"/>
              </a:ext>
            </a:extLst>
          </p:cNvPr>
          <p:cNvSpPr>
            <a:spLocks noGrp="1"/>
          </p:cNvSpPr>
          <p:nvPr>
            <p:ph type="title"/>
          </p:nvPr>
        </p:nvSpPr>
        <p:spPr/>
        <p:txBody>
          <a:bodyPr/>
          <a:lstStyle/>
          <a:p>
            <a:r>
              <a:rPr lang="en-US"/>
              <a:t>Exercise 5</a:t>
            </a:r>
          </a:p>
        </p:txBody>
      </p:sp>
      <p:sp>
        <p:nvSpPr>
          <p:cNvPr id="3" name="Content Placeholder 2">
            <a:extLst>
              <a:ext uri="{FF2B5EF4-FFF2-40B4-BE49-F238E27FC236}">
                <a16:creationId xmlns:a16="http://schemas.microsoft.com/office/drawing/2014/main" id="{2671A4CA-9B30-9761-7F73-B731A3189935}"/>
              </a:ext>
            </a:extLst>
          </p:cNvPr>
          <p:cNvSpPr>
            <a:spLocks noGrp="1"/>
          </p:cNvSpPr>
          <p:nvPr>
            <p:ph sz="half" idx="1"/>
          </p:nvPr>
        </p:nvSpPr>
        <p:spPr/>
        <p:txBody>
          <a:bodyPr/>
          <a:lstStyle/>
          <a:p>
            <a:endParaRPr lang="en-US"/>
          </a:p>
          <a:p>
            <a:endParaRPr lang="en-US"/>
          </a:p>
          <a:p>
            <a:endParaRPr lang="en-US"/>
          </a:p>
          <a:p>
            <a:r>
              <a:rPr lang="en-US"/>
              <a:t>Edit Dataspies - Parts</a:t>
            </a:r>
          </a:p>
          <a:p>
            <a:endParaRPr lang="en-US"/>
          </a:p>
          <a:p>
            <a:endParaRPr lang="en-US"/>
          </a:p>
          <a:p>
            <a:endParaRPr lang="en-US"/>
          </a:p>
          <a:p>
            <a:endParaRPr lang="en-US"/>
          </a:p>
        </p:txBody>
      </p:sp>
      <p:sp>
        <p:nvSpPr>
          <p:cNvPr id="5" name="Content Placeholder 4">
            <a:extLst>
              <a:ext uri="{FF2B5EF4-FFF2-40B4-BE49-F238E27FC236}">
                <a16:creationId xmlns:a16="http://schemas.microsoft.com/office/drawing/2014/main" id="{FAD30D54-DF6C-28DD-8D0D-94E4FB07D59B}"/>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61D74132-8446-2EF7-CB46-DCB3BF02BC6A}"/>
              </a:ext>
            </a:extLst>
          </p:cNvPr>
          <p:cNvPicPr>
            <a:picLocks noChangeAspect="1"/>
          </p:cNvPicPr>
          <p:nvPr/>
        </p:nvPicPr>
        <p:blipFill>
          <a:blip r:embed="rId3"/>
          <a:stretch>
            <a:fillRect/>
          </a:stretch>
        </p:blipFill>
        <p:spPr>
          <a:xfrm>
            <a:off x="5342466" y="1693851"/>
            <a:ext cx="6500076" cy="4559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4105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05FCC72-68B8-E1AC-5F76-FF53593D7C0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523630-0E99-A49D-6D17-1C9C24AD29C0}"/>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9175689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ACCF138-EDCF-8F37-ABDA-E6FFD274FC7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26BD8C-C874-165C-0F9D-88861C7C6397}"/>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41303211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62481-5B43-FA28-2AB7-882526FCB14D}"/>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AB7F826B-6E1E-75C7-BC96-315414E039C2}"/>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C3A46A8-06E7-9039-D359-6ECCB7BC9E82}"/>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Introductions and Logins</a:t>
            </a:r>
          </a:p>
        </p:txBody>
      </p:sp>
      <p:sp>
        <p:nvSpPr>
          <p:cNvPr id="35" name="TextBox 34">
            <a:extLst>
              <a:ext uri="{FF2B5EF4-FFF2-40B4-BE49-F238E27FC236}">
                <a16:creationId xmlns:a16="http://schemas.microsoft.com/office/drawing/2014/main" id="{697FC599-EE31-C1CF-BC72-A3B13619C311}"/>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354900F2-8727-04EF-7A61-ED4855E41A9C}"/>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Three License Types</a:t>
            </a:r>
          </a:p>
        </p:txBody>
      </p:sp>
      <p:sp>
        <p:nvSpPr>
          <p:cNvPr id="37" name="TextBox 36">
            <a:extLst>
              <a:ext uri="{FF2B5EF4-FFF2-40B4-BE49-F238E27FC236}">
                <a16:creationId xmlns:a16="http://schemas.microsoft.com/office/drawing/2014/main" id="{01FF5124-9070-9505-2396-690C6CD1FFD1}"/>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EB11CDFD-E333-7068-CD76-EF565DECD567}"/>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Setup</a:t>
            </a:r>
          </a:p>
        </p:txBody>
      </p:sp>
      <p:sp>
        <p:nvSpPr>
          <p:cNvPr id="39" name="TextBox 38">
            <a:extLst>
              <a:ext uri="{FF2B5EF4-FFF2-40B4-BE49-F238E27FC236}">
                <a16:creationId xmlns:a16="http://schemas.microsoft.com/office/drawing/2014/main" id="{91643B7F-AD4E-14AA-EF1F-4D9114D596F3}"/>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851B463D-84DF-2AB1-7C5A-5BE82FB31A5B}"/>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Exercises</a:t>
            </a:r>
          </a:p>
        </p:txBody>
      </p:sp>
      <p:sp>
        <p:nvSpPr>
          <p:cNvPr id="41" name="TextBox 40">
            <a:extLst>
              <a:ext uri="{FF2B5EF4-FFF2-40B4-BE49-F238E27FC236}">
                <a16:creationId xmlns:a16="http://schemas.microsoft.com/office/drawing/2014/main" id="{BBDAE163-D8C9-0279-4A2A-1A35AD9828C8}"/>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A928C0C6-4D3C-F4CB-21F1-87395AB4AD18}"/>
              </a:ext>
            </a:extLst>
          </p:cNvPr>
          <p:cNvSpPr txBox="1"/>
          <p:nvPr/>
        </p:nvSpPr>
        <p:spPr>
          <a:xfrm>
            <a:off x="2594918" y="4843982"/>
            <a:ext cx="4423101" cy="615552"/>
          </a:xfrm>
          <a:prstGeom prst="rect">
            <a:avLst/>
          </a:prstGeom>
          <a:noFill/>
        </p:spPr>
        <p:txBody>
          <a:bodyPr wrap="square" lIns="182880" tIns="91440" rIns="182880" bIns="91440" rtlCol="0" anchor="ctr">
            <a:noAutofit/>
          </a:bodyPr>
          <a:lstStyle/>
          <a:p>
            <a:r>
              <a:rPr lang="en-US" sz="2000" b="1">
                <a:latin typeface="Arial Nova Light" panose="020B0304020202020204" pitchFamily="34" charset="0"/>
                <a:cs typeface="Arial Nova Cond" panose="020F0502020204030204" pitchFamily="34" charset="0"/>
              </a:rPr>
              <a:t>EAM Mobile Offline</a:t>
            </a:r>
          </a:p>
        </p:txBody>
      </p:sp>
      <p:sp>
        <p:nvSpPr>
          <p:cNvPr id="43" name="TextBox 42">
            <a:extLst>
              <a:ext uri="{FF2B5EF4-FFF2-40B4-BE49-F238E27FC236}">
                <a16:creationId xmlns:a16="http://schemas.microsoft.com/office/drawing/2014/main" id="{49EF372B-F6E2-02D4-839F-53D601FAC8A9}"/>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FF7763AA-2AD3-CE93-5138-FC56438D8D20}"/>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E14CEF-4969-D7E4-D3F0-863932214E30}"/>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F426ABC-EF37-4E54-C087-2622CD01C6C2}"/>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4923AA3-631E-9841-810F-E419EB1F83F1}"/>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55429FC-91AB-1FBA-45C1-0D99EBD213A4}"/>
              </a:ext>
            </a:extLst>
          </p:cNvPr>
          <p:cNvSpPr/>
          <p:nvPr/>
        </p:nvSpPr>
        <p:spPr>
          <a:xfrm>
            <a:off x="1073519" y="4754559"/>
            <a:ext cx="7516700" cy="6877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638385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17741-2DD1-1A4D-4264-41955180B748}"/>
              </a:ext>
            </a:extLst>
          </p:cNvPr>
          <p:cNvSpPr>
            <a:spLocks noGrp="1"/>
          </p:cNvSpPr>
          <p:nvPr>
            <p:ph type="title"/>
          </p:nvPr>
        </p:nvSpPr>
        <p:spPr/>
        <p:txBody>
          <a:bodyPr/>
          <a:lstStyle/>
          <a:p>
            <a:r>
              <a:rPr lang="en-US"/>
              <a:t>Differences between mobile apps</a:t>
            </a:r>
          </a:p>
        </p:txBody>
      </p:sp>
      <p:sp>
        <p:nvSpPr>
          <p:cNvPr id="3" name="Content Placeholder 2">
            <a:extLst>
              <a:ext uri="{FF2B5EF4-FFF2-40B4-BE49-F238E27FC236}">
                <a16:creationId xmlns:a16="http://schemas.microsoft.com/office/drawing/2014/main" id="{2E7BEC23-3B7A-8A6C-919D-FDCE790DD25B}"/>
              </a:ext>
            </a:extLst>
          </p:cNvPr>
          <p:cNvSpPr>
            <a:spLocks noGrp="1"/>
          </p:cNvSpPr>
          <p:nvPr>
            <p:ph sz="half" idx="1"/>
          </p:nvPr>
        </p:nvSpPr>
        <p:spPr/>
        <p:txBody>
          <a:bodyPr vert="horz" lIns="91440" tIns="45720" rIns="91440" bIns="45720" rtlCol="0" anchor="t">
            <a:normAutofit/>
          </a:bodyPr>
          <a:lstStyle/>
          <a:p>
            <a:pPr marL="17780"/>
            <a:r>
              <a:rPr lang="en-US"/>
              <a:t>Digital Work</a:t>
            </a:r>
          </a:p>
          <a:p>
            <a:pPr marL="360680" indent="-342900">
              <a:buFontTx/>
              <a:buChar char="-"/>
            </a:pPr>
            <a:r>
              <a:rPr lang="en-US"/>
              <a:t>Digital Work Menus</a:t>
            </a:r>
          </a:p>
          <a:p>
            <a:pPr marL="360680" indent="-342900">
              <a:buFontTx/>
              <a:buChar char="-"/>
            </a:pPr>
            <a:r>
              <a:rPr lang="en-US"/>
              <a:t>Digital Work Home</a:t>
            </a:r>
          </a:p>
          <a:p>
            <a:pPr marL="360680" indent="-342900">
              <a:buFontTx/>
              <a:buChar char="-"/>
            </a:pPr>
            <a:r>
              <a:rPr lang="en-US">
                <a:latin typeface="Arial Nova Light"/>
              </a:rPr>
              <a:t>Reporting</a:t>
            </a:r>
            <a:endParaRPr lang="en-US"/>
          </a:p>
          <a:p>
            <a:pPr marL="360680" indent="-342900">
              <a:buFontTx/>
              <a:buChar char="-"/>
            </a:pPr>
            <a:r>
              <a:rPr lang="en-US">
                <a:latin typeface="Arial Nova Light"/>
              </a:rPr>
              <a:t>Grids</a:t>
            </a:r>
          </a:p>
          <a:p>
            <a:pPr marL="360680" indent="-342900">
              <a:buFontTx/>
              <a:buChar char="-"/>
            </a:pPr>
            <a:r>
              <a:rPr lang="en-US">
                <a:latin typeface="Arial Nova Light"/>
              </a:rPr>
              <a:t>User Defined Screens</a:t>
            </a:r>
            <a:endParaRPr lang="en-US"/>
          </a:p>
          <a:p>
            <a:pPr marL="360680" indent="-342900">
              <a:buFontTx/>
              <a:buChar char="-"/>
            </a:pPr>
            <a:endParaRPr lang="en-US"/>
          </a:p>
          <a:p>
            <a:pPr marL="360680" indent="-342900">
              <a:buFontTx/>
              <a:buChar char="-"/>
            </a:pPr>
            <a:endParaRPr lang="en-US"/>
          </a:p>
        </p:txBody>
      </p:sp>
      <p:sp>
        <p:nvSpPr>
          <p:cNvPr id="4" name="Content Placeholder 3">
            <a:extLst>
              <a:ext uri="{FF2B5EF4-FFF2-40B4-BE49-F238E27FC236}">
                <a16:creationId xmlns:a16="http://schemas.microsoft.com/office/drawing/2014/main" id="{85AB5597-80A3-E2FB-EA18-5024BF621308}"/>
              </a:ext>
            </a:extLst>
          </p:cNvPr>
          <p:cNvSpPr>
            <a:spLocks noGrp="1"/>
          </p:cNvSpPr>
          <p:nvPr>
            <p:ph sz="half" idx="2"/>
          </p:nvPr>
        </p:nvSpPr>
        <p:spPr/>
        <p:txBody>
          <a:bodyPr/>
          <a:lstStyle/>
          <a:p>
            <a:r>
              <a:rPr lang="en-US"/>
              <a:t>EAM Mobile Offline</a:t>
            </a:r>
          </a:p>
          <a:p>
            <a:pPr marL="361188" indent="-342900">
              <a:buFontTx/>
              <a:buChar char="-"/>
            </a:pPr>
            <a:r>
              <a:rPr lang="en-US"/>
              <a:t>Mobile Settings</a:t>
            </a:r>
          </a:p>
          <a:p>
            <a:pPr marL="361188" indent="-342900">
              <a:buFontTx/>
              <a:buChar char="-"/>
            </a:pPr>
            <a:r>
              <a:rPr lang="en-US"/>
              <a:t>Mobile Screen Permissions</a:t>
            </a:r>
          </a:p>
          <a:p>
            <a:pPr marL="361188" indent="-342900">
              <a:buFontTx/>
              <a:buChar char="-"/>
            </a:pPr>
            <a:r>
              <a:rPr lang="en-US"/>
              <a:t>Mobile Offline Menus</a:t>
            </a:r>
          </a:p>
          <a:p>
            <a:pPr marL="361188" indent="-342900">
              <a:buFontTx/>
              <a:buChar char="-"/>
            </a:pPr>
            <a:r>
              <a:rPr lang="en-US"/>
              <a:t>GIS capabilities (online/offline maps)</a:t>
            </a:r>
          </a:p>
          <a:p>
            <a:pPr marL="361188" indent="-342900">
              <a:buFontTx/>
              <a:buChar char="-"/>
            </a:pPr>
            <a:r>
              <a:rPr lang="en-US"/>
              <a:t>Work Order Checklists</a:t>
            </a:r>
          </a:p>
          <a:p>
            <a:pPr marL="361188" indent="-342900">
              <a:buFontTx/>
              <a:buChar char="-"/>
            </a:pPr>
            <a:r>
              <a:rPr lang="en-US"/>
              <a:t>Breadcrumbs</a:t>
            </a:r>
          </a:p>
          <a:p>
            <a:pPr marL="361188" indent="-342900">
              <a:buFontTx/>
              <a:buChar char="-"/>
            </a:pPr>
            <a:endParaRPr lang="en-US"/>
          </a:p>
          <a:p>
            <a:endParaRPr lang="en-US"/>
          </a:p>
        </p:txBody>
      </p:sp>
    </p:spTree>
    <p:extLst>
      <p:ext uri="{BB962C8B-B14F-4D97-AF65-F5344CB8AC3E}">
        <p14:creationId xmlns:p14="http://schemas.microsoft.com/office/powerpoint/2010/main" val="31654667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998BB-23C4-8DAF-40E4-B363A4A5B2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67D5A1-F7A5-440A-C2E6-8C612D5B01E0}"/>
              </a:ext>
            </a:extLst>
          </p:cNvPr>
          <p:cNvSpPr>
            <a:spLocks noGrp="1"/>
          </p:cNvSpPr>
          <p:nvPr>
            <p:ph type="title"/>
          </p:nvPr>
        </p:nvSpPr>
        <p:spPr/>
        <p:txBody>
          <a:bodyPr/>
          <a:lstStyle/>
          <a:p>
            <a:r>
              <a:rPr lang="en-US"/>
              <a:t>Mobile Offline Exercises</a:t>
            </a:r>
          </a:p>
        </p:txBody>
      </p:sp>
      <p:sp>
        <p:nvSpPr>
          <p:cNvPr id="3" name="Content Placeholder 2">
            <a:extLst>
              <a:ext uri="{FF2B5EF4-FFF2-40B4-BE49-F238E27FC236}">
                <a16:creationId xmlns:a16="http://schemas.microsoft.com/office/drawing/2014/main" id="{DBD260DB-E040-2E40-C6E0-7612B1176A3B}"/>
              </a:ext>
            </a:extLst>
          </p:cNvPr>
          <p:cNvSpPr>
            <a:spLocks noGrp="1"/>
          </p:cNvSpPr>
          <p:nvPr>
            <p:ph sz="half" idx="1"/>
          </p:nvPr>
        </p:nvSpPr>
        <p:spPr>
          <a:xfrm>
            <a:off x="838199" y="1901825"/>
            <a:ext cx="10163695" cy="3205013"/>
          </a:xfrm>
        </p:spPr>
        <p:txBody>
          <a:bodyPr>
            <a:normAutofit/>
          </a:bodyPr>
          <a:lstStyle/>
          <a:p>
            <a:r>
              <a:rPr lang="en-US"/>
              <a:t>Objective:</a:t>
            </a:r>
          </a:p>
          <a:p>
            <a:r>
              <a:rPr lang="en-US"/>
              <a:t>Make a few tweaks for the user experience</a:t>
            </a:r>
          </a:p>
          <a:p>
            <a:endParaRPr lang="en-US"/>
          </a:p>
          <a:p>
            <a:r>
              <a:rPr lang="en-US"/>
              <a:t>Exercise 1 – Change Mobile Work Order Dataspy</a:t>
            </a:r>
          </a:p>
          <a:p>
            <a:r>
              <a:rPr lang="en-US"/>
              <a:t>Exercise 2 – Mobile Offline Screen Designer</a:t>
            </a:r>
          </a:p>
          <a:p>
            <a:r>
              <a:rPr lang="en-US"/>
              <a:t>Exercise 3 – Sync Configuration</a:t>
            </a:r>
          </a:p>
        </p:txBody>
      </p:sp>
    </p:spTree>
    <p:extLst>
      <p:ext uri="{BB962C8B-B14F-4D97-AF65-F5344CB8AC3E}">
        <p14:creationId xmlns:p14="http://schemas.microsoft.com/office/powerpoint/2010/main" val="34112592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A31FC-D3F0-2748-8586-A04BF70B35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54ACEF-C818-AD87-9DA2-3F525C330689}"/>
              </a:ext>
            </a:extLst>
          </p:cNvPr>
          <p:cNvSpPr>
            <a:spLocks noGrp="1"/>
          </p:cNvSpPr>
          <p:nvPr>
            <p:ph type="title"/>
          </p:nvPr>
        </p:nvSpPr>
        <p:spPr/>
        <p:txBody>
          <a:bodyPr/>
          <a:lstStyle/>
          <a:p>
            <a:r>
              <a:rPr lang="en-US"/>
              <a:t>Exercise 1</a:t>
            </a:r>
          </a:p>
        </p:txBody>
      </p:sp>
      <p:sp>
        <p:nvSpPr>
          <p:cNvPr id="3" name="Content Placeholder 2">
            <a:extLst>
              <a:ext uri="{FF2B5EF4-FFF2-40B4-BE49-F238E27FC236}">
                <a16:creationId xmlns:a16="http://schemas.microsoft.com/office/drawing/2014/main" id="{C5883984-1FFD-1B99-ED59-9E6711FACC76}"/>
              </a:ext>
            </a:extLst>
          </p:cNvPr>
          <p:cNvSpPr>
            <a:spLocks noGrp="1"/>
          </p:cNvSpPr>
          <p:nvPr>
            <p:ph sz="half" idx="1"/>
          </p:nvPr>
        </p:nvSpPr>
        <p:spPr>
          <a:xfrm>
            <a:off x="838200" y="1901825"/>
            <a:ext cx="5181600" cy="2094103"/>
          </a:xfrm>
        </p:spPr>
        <p:txBody>
          <a:bodyPr/>
          <a:lstStyle/>
          <a:p>
            <a:endParaRPr lang="en-US"/>
          </a:p>
          <a:p>
            <a:endParaRPr lang="en-US"/>
          </a:p>
          <a:p>
            <a:r>
              <a:rPr lang="en-US"/>
              <a:t>Change Mobile Work Order Dataspy</a:t>
            </a:r>
          </a:p>
        </p:txBody>
      </p:sp>
      <p:pic>
        <p:nvPicPr>
          <p:cNvPr id="7" name="Picture 6">
            <a:extLst>
              <a:ext uri="{FF2B5EF4-FFF2-40B4-BE49-F238E27FC236}">
                <a16:creationId xmlns:a16="http://schemas.microsoft.com/office/drawing/2014/main" id="{4ABC874E-ABDC-5498-C8A9-72F6994470F1}"/>
              </a:ext>
            </a:extLst>
          </p:cNvPr>
          <p:cNvPicPr>
            <a:picLocks noChangeAspect="1"/>
          </p:cNvPicPr>
          <p:nvPr/>
        </p:nvPicPr>
        <p:blipFill>
          <a:blip r:embed="rId3"/>
          <a:stretch>
            <a:fillRect/>
          </a:stretch>
        </p:blipFill>
        <p:spPr>
          <a:xfrm>
            <a:off x="6172199" y="2432669"/>
            <a:ext cx="5181600" cy="3289649"/>
          </a:xfrm>
          <a:prstGeom prst="rect">
            <a:avLst/>
          </a:prstGeom>
          <a:ln>
            <a:solidFill>
              <a:schemeClr val="accent2"/>
            </a:solidFill>
          </a:ln>
        </p:spPr>
      </p:pic>
    </p:spTree>
    <p:extLst>
      <p:ext uri="{BB962C8B-B14F-4D97-AF65-F5344CB8AC3E}">
        <p14:creationId xmlns:p14="http://schemas.microsoft.com/office/powerpoint/2010/main" val="173150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72352-33ED-8B26-7FEF-61185F89F288}"/>
            </a:ext>
          </a:extLst>
        </p:cNvPr>
        <p:cNvGrpSpPr/>
        <p:nvPr/>
      </p:nvGrpSpPr>
      <p:grpSpPr>
        <a:xfrm>
          <a:off x="0" y="0"/>
          <a:ext cx="0" cy="0"/>
          <a:chOff x="0" y="0"/>
          <a:chExt cx="0" cy="0"/>
        </a:xfrm>
      </p:grpSpPr>
      <p:sp>
        <p:nvSpPr>
          <p:cNvPr id="33" name="Title 1">
            <a:extLst>
              <a:ext uri="{FF2B5EF4-FFF2-40B4-BE49-F238E27FC236}">
                <a16:creationId xmlns:a16="http://schemas.microsoft.com/office/drawing/2014/main" id="{19E4E545-4FD2-B93B-137B-1CD84F560D01}"/>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Agenda</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8842A69-F1F8-F62A-98BA-93A28D461C43}"/>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Introductions and Logins</a:t>
            </a:r>
          </a:p>
        </p:txBody>
      </p:sp>
      <p:sp>
        <p:nvSpPr>
          <p:cNvPr id="35" name="TextBox 34">
            <a:extLst>
              <a:ext uri="{FF2B5EF4-FFF2-40B4-BE49-F238E27FC236}">
                <a16:creationId xmlns:a16="http://schemas.microsoft.com/office/drawing/2014/main" id="{AEA955C2-5200-8B0F-4C56-E56CEFF81701}"/>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25B46104-DD0D-3C21-E082-651C96D49728}"/>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b="1">
                <a:latin typeface="Arial Nova Light" panose="020B0304020202020204" pitchFamily="34" charset="0"/>
                <a:cs typeface="Arial Nova Cond" panose="020F0502020204030204" pitchFamily="34" charset="0"/>
              </a:rPr>
              <a:t>Three License Types</a:t>
            </a:r>
          </a:p>
        </p:txBody>
      </p:sp>
      <p:sp>
        <p:nvSpPr>
          <p:cNvPr id="37" name="TextBox 36">
            <a:extLst>
              <a:ext uri="{FF2B5EF4-FFF2-40B4-BE49-F238E27FC236}">
                <a16:creationId xmlns:a16="http://schemas.microsoft.com/office/drawing/2014/main" id="{89C9C0A3-F216-0B31-CD48-A67FA723F962}"/>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CDCB9432-C907-6511-F49E-8FE5751626B6}"/>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Setup</a:t>
            </a:r>
          </a:p>
        </p:txBody>
      </p:sp>
      <p:sp>
        <p:nvSpPr>
          <p:cNvPr id="39" name="TextBox 38">
            <a:extLst>
              <a:ext uri="{FF2B5EF4-FFF2-40B4-BE49-F238E27FC236}">
                <a16:creationId xmlns:a16="http://schemas.microsoft.com/office/drawing/2014/main" id="{328BC20F-E0FB-E9F3-B0E0-A2F79E0CD6FC}"/>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E21ED85A-C39B-6350-0179-C9DC52D39B72}"/>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Exercises</a:t>
            </a:r>
          </a:p>
        </p:txBody>
      </p:sp>
      <p:sp>
        <p:nvSpPr>
          <p:cNvPr id="41" name="TextBox 40">
            <a:extLst>
              <a:ext uri="{FF2B5EF4-FFF2-40B4-BE49-F238E27FC236}">
                <a16:creationId xmlns:a16="http://schemas.microsoft.com/office/drawing/2014/main" id="{666C47DC-617F-24DC-2582-E1597E768725}"/>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F2C66D5D-CD55-3AD6-953D-67FC71EFE66A}"/>
              </a:ext>
            </a:extLst>
          </p:cNvPr>
          <p:cNvSpPr txBox="1"/>
          <p:nvPr/>
        </p:nvSpPr>
        <p:spPr>
          <a:xfrm>
            <a:off x="2594918" y="4843982"/>
            <a:ext cx="4423101"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Digital Work Vs. EAM Mobile Offline</a:t>
            </a:r>
          </a:p>
        </p:txBody>
      </p:sp>
      <p:sp>
        <p:nvSpPr>
          <p:cNvPr id="43" name="TextBox 42">
            <a:extLst>
              <a:ext uri="{FF2B5EF4-FFF2-40B4-BE49-F238E27FC236}">
                <a16:creationId xmlns:a16="http://schemas.microsoft.com/office/drawing/2014/main" id="{1CD93ED3-0BAF-2C57-338B-84743D699D9D}"/>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294FEBE3-06B3-D6A8-B065-3F446807FD28}"/>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DB77DEE-0063-FBCC-4F58-81F9990460BD}"/>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CAC227-1F9B-C5BC-914C-2FFBD5342BF2}"/>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7C2634-116D-87FD-F6AB-E71592CCB450}"/>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6B0B68A5-1ECD-CEF6-1D16-DF7AA1FCDC6B}"/>
              </a:ext>
            </a:extLst>
          </p:cNvPr>
          <p:cNvSpPr/>
          <p:nvPr/>
        </p:nvSpPr>
        <p:spPr>
          <a:xfrm>
            <a:off x="1041768" y="2642013"/>
            <a:ext cx="7516700" cy="6877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64921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6CA79DE-89EA-58D9-C423-C874E59C05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FD1118B-CA98-F55E-9260-10B1BEC7FDEF}"/>
              </a:ext>
            </a:extLst>
          </p:cNvPr>
          <p:cNvPicPr>
            <a:picLocks noChangeAspect="1"/>
          </p:cNvPicPr>
          <p:nvPr/>
        </p:nvPicPr>
        <p:blipFill>
          <a:blip r:embed="rId2"/>
          <a:stretch>
            <a:fillRect/>
          </a:stretch>
        </p:blipFill>
        <p:spPr>
          <a:xfrm>
            <a:off x="0" y="536575"/>
            <a:ext cx="12192000" cy="5784850"/>
          </a:xfrm>
          <a:prstGeom prst="rect">
            <a:avLst/>
          </a:prstGeom>
        </p:spPr>
      </p:pic>
    </p:spTree>
    <p:extLst>
      <p:ext uri="{BB962C8B-B14F-4D97-AF65-F5344CB8AC3E}">
        <p14:creationId xmlns:p14="http://schemas.microsoft.com/office/powerpoint/2010/main" val="8611943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8A7CE-C934-132D-B9E6-94EEDD976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05D61E-3BC5-897A-5649-7FE32F3B31C4}"/>
              </a:ext>
            </a:extLst>
          </p:cNvPr>
          <p:cNvSpPr>
            <a:spLocks noGrp="1"/>
          </p:cNvSpPr>
          <p:nvPr>
            <p:ph type="title"/>
          </p:nvPr>
        </p:nvSpPr>
        <p:spPr/>
        <p:txBody>
          <a:bodyPr/>
          <a:lstStyle/>
          <a:p>
            <a:r>
              <a:rPr lang="en-US"/>
              <a:t>Exercise 2</a:t>
            </a:r>
          </a:p>
        </p:txBody>
      </p:sp>
      <p:sp>
        <p:nvSpPr>
          <p:cNvPr id="3" name="Content Placeholder 2">
            <a:extLst>
              <a:ext uri="{FF2B5EF4-FFF2-40B4-BE49-F238E27FC236}">
                <a16:creationId xmlns:a16="http://schemas.microsoft.com/office/drawing/2014/main" id="{1A58A551-C789-E0D5-EA98-A7F13C0F89BA}"/>
              </a:ext>
            </a:extLst>
          </p:cNvPr>
          <p:cNvSpPr>
            <a:spLocks noGrp="1"/>
          </p:cNvSpPr>
          <p:nvPr>
            <p:ph sz="half" idx="1"/>
          </p:nvPr>
        </p:nvSpPr>
        <p:spPr/>
        <p:txBody>
          <a:bodyPr/>
          <a:lstStyle/>
          <a:p>
            <a:endParaRPr lang="en-US"/>
          </a:p>
          <a:p>
            <a:endParaRPr lang="en-US"/>
          </a:p>
          <a:p>
            <a:r>
              <a:rPr lang="en-US"/>
              <a:t>Mobile Offline Screen Designer</a:t>
            </a:r>
          </a:p>
        </p:txBody>
      </p:sp>
      <p:pic>
        <p:nvPicPr>
          <p:cNvPr id="7" name="Picture 6">
            <a:extLst>
              <a:ext uri="{FF2B5EF4-FFF2-40B4-BE49-F238E27FC236}">
                <a16:creationId xmlns:a16="http://schemas.microsoft.com/office/drawing/2014/main" id="{900FD95B-E54F-B206-4CD1-B3AA2C5A83DA}"/>
              </a:ext>
            </a:extLst>
          </p:cNvPr>
          <p:cNvPicPr>
            <a:picLocks noChangeAspect="1"/>
          </p:cNvPicPr>
          <p:nvPr/>
        </p:nvPicPr>
        <p:blipFill>
          <a:blip r:embed="rId3"/>
          <a:stretch>
            <a:fillRect/>
          </a:stretch>
        </p:blipFill>
        <p:spPr>
          <a:xfrm>
            <a:off x="6172200" y="2178424"/>
            <a:ext cx="5181600" cy="3603338"/>
          </a:xfrm>
          <a:prstGeom prst="rect">
            <a:avLst/>
          </a:prstGeom>
          <a:ln>
            <a:solidFill>
              <a:schemeClr val="accent2"/>
            </a:solidFill>
          </a:ln>
        </p:spPr>
      </p:pic>
    </p:spTree>
    <p:extLst>
      <p:ext uri="{BB962C8B-B14F-4D97-AF65-F5344CB8AC3E}">
        <p14:creationId xmlns:p14="http://schemas.microsoft.com/office/powerpoint/2010/main" val="1162249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57990-91B4-7666-5EBE-451774D091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8AA340-3298-FD44-6EAA-A060CEF0F3F9}"/>
              </a:ext>
            </a:extLst>
          </p:cNvPr>
          <p:cNvSpPr>
            <a:spLocks noGrp="1"/>
          </p:cNvSpPr>
          <p:nvPr>
            <p:ph type="title"/>
          </p:nvPr>
        </p:nvSpPr>
        <p:spPr/>
        <p:txBody>
          <a:bodyPr/>
          <a:lstStyle/>
          <a:p>
            <a:r>
              <a:rPr lang="en-US"/>
              <a:t>Exercise 3</a:t>
            </a:r>
          </a:p>
        </p:txBody>
      </p:sp>
      <p:sp>
        <p:nvSpPr>
          <p:cNvPr id="3" name="Content Placeholder 2">
            <a:extLst>
              <a:ext uri="{FF2B5EF4-FFF2-40B4-BE49-F238E27FC236}">
                <a16:creationId xmlns:a16="http://schemas.microsoft.com/office/drawing/2014/main" id="{9DD15EB0-93FA-39F0-7E8A-4094CC36ED5B}"/>
              </a:ext>
            </a:extLst>
          </p:cNvPr>
          <p:cNvSpPr>
            <a:spLocks noGrp="1"/>
          </p:cNvSpPr>
          <p:nvPr>
            <p:ph sz="half" idx="1"/>
          </p:nvPr>
        </p:nvSpPr>
        <p:spPr/>
        <p:txBody>
          <a:bodyPr/>
          <a:lstStyle/>
          <a:p>
            <a:endParaRPr lang="en-US"/>
          </a:p>
          <a:p>
            <a:endParaRPr lang="en-US"/>
          </a:p>
          <a:p>
            <a:r>
              <a:rPr lang="en-US"/>
              <a:t>Sync Configuration</a:t>
            </a:r>
          </a:p>
        </p:txBody>
      </p:sp>
      <p:pic>
        <p:nvPicPr>
          <p:cNvPr id="7" name="Picture 6">
            <a:extLst>
              <a:ext uri="{FF2B5EF4-FFF2-40B4-BE49-F238E27FC236}">
                <a16:creationId xmlns:a16="http://schemas.microsoft.com/office/drawing/2014/main" id="{FE655C4B-F07B-8438-8C63-440CAC8501F6}"/>
              </a:ext>
            </a:extLst>
          </p:cNvPr>
          <p:cNvPicPr>
            <a:picLocks noChangeAspect="1"/>
          </p:cNvPicPr>
          <p:nvPr/>
        </p:nvPicPr>
        <p:blipFill>
          <a:blip r:embed="rId3"/>
          <a:stretch>
            <a:fillRect/>
          </a:stretch>
        </p:blipFill>
        <p:spPr>
          <a:xfrm>
            <a:off x="6095999" y="2231441"/>
            <a:ext cx="5309248" cy="3692106"/>
          </a:xfrm>
          <a:prstGeom prst="rect">
            <a:avLst/>
          </a:prstGeom>
          <a:ln>
            <a:solidFill>
              <a:schemeClr val="accent2"/>
            </a:solidFill>
          </a:ln>
        </p:spPr>
      </p:pic>
    </p:spTree>
    <p:extLst>
      <p:ext uri="{BB962C8B-B14F-4D97-AF65-F5344CB8AC3E}">
        <p14:creationId xmlns:p14="http://schemas.microsoft.com/office/powerpoint/2010/main" val="3632620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34817-E4B9-0AD1-7E44-B0F217D6853D}"/>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FCD2814-95A4-897F-BF67-3CA0AB655623}"/>
              </a:ext>
            </a:extLst>
          </p:cNvPr>
          <p:cNvSpPr>
            <a:spLocks noGrp="1"/>
          </p:cNvSpPr>
          <p:nvPr>
            <p:ph type="title"/>
          </p:nvPr>
        </p:nvSpPr>
        <p:spPr>
          <a:xfrm>
            <a:off x="838199" y="1589494"/>
            <a:ext cx="10488610" cy="1325563"/>
          </a:xfrm>
        </p:spPr>
        <p:txBody>
          <a:bodyPr anchor="b">
            <a:normAutofit/>
          </a:bodyPr>
          <a:lstStyle/>
          <a:p>
            <a:r>
              <a:rPr lang="en-US" sz="4800" b="1">
                <a:latin typeface="Arial Nova" panose="020B0504020202020204" pitchFamily="34" charset="0"/>
                <a:cs typeface="Arial" panose="020B0604020202020204" pitchFamily="34" charset="0"/>
              </a:rPr>
              <a:t>Questions?</a:t>
            </a:r>
          </a:p>
        </p:txBody>
      </p:sp>
    </p:spTree>
    <p:extLst>
      <p:ext uri="{BB962C8B-B14F-4D97-AF65-F5344CB8AC3E}">
        <p14:creationId xmlns:p14="http://schemas.microsoft.com/office/powerpoint/2010/main" val="1854463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AC80-21BE-554D-205F-7FA39A58D728}"/>
              </a:ext>
            </a:extLst>
          </p:cNvPr>
          <p:cNvSpPr>
            <a:spLocks noGrp="1"/>
          </p:cNvSpPr>
          <p:nvPr>
            <p:ph type="title"/>
          </p:nvPr>
        </p:nvSpPr>
        <p:spPr/>
        <p:txBody>
          <a:bodyPr/>
          <a:lstStyle/>
          <a:p>
            <a:r>
              <a:rPr lang="en-US"/>
              <a:t>Tips (Leave Behind)</a:t>
            </a:r>
          </a:p>
        </p:txBody>
      </p:sp>
      <p:sp>
        <p:nvSpPr>
          <p:cNvPr id="3" name="Content Placeholder 2">
            <a:extLst>
              <a:ext uri="{FF2B5EF4-FFF2-40B4-BE49-F238E27FC236}">
                <a16:creationId xmlns:a16="http://schemas.microsoft.com/office/drawing/2014/main" id="{093E6233-960F-6D6C-4DEA-BAF0ED25D6AA}"/>
              </a:ext>
            </a:extLst>
          </p:cNvPr>
          <p:cNvSpPr>
            <a:spLocks noGrp="1"/>
          </p:cNvSpPr>
          <p:nvPr>
            <p:ph idx="1"/>
          </p:nvPr>
        </p:nvSpPr>
        <p:spPr/>
        <p:txBody>
          <a:bodyPr>
            <a:normAutofit fontScale="92500" lnSpcReduction="20000"/>
          </a:bodyPr>
          <a:lstStyle/>
          <a:p>
            <a:r>
              <a:rPr lang="en-US"/>
              <a:t>Deep links in email notifications</a:t>
            </a:r>
          </a:p>
          <a:p>
            <a:endParaRPr lang="en-US"/>
          </a:p>
          <a:p>
            <a:r>
              <a:rPr lang="en-US"/>
              <a:t>For Digital Work (iOS) - </a:t>
            </a:r>
            <a:r>
              <a:rPr lang="en-US" b="1" err="1"/>
              <a:t>com.hxgn.eam.dux</a:t>
            </a:r>
            <a:r>
              <a:rPr lang="en-US" b="1"/>
              <a:t>://</a:t>
            </a:r>
            <a:r>
              <a:rPr lang="en-US" b="1" err="1"/>
              <a:t>open?sr</a:t>
            </a:r>
            <a:r>
              <a:rPr lang="en-US" b="1"/>
              <a:t>=</a:t>
            </a:r>
            <a:r>
              <a:rPr lang="en-US" b="1" err="1"/>
              <a:t>WSJOBS&amp;name</a:t>
            </a:r>
            <a:r>
              <a:rPr lang="en-US" b="1"/>
              <a:t>=</a:t>
            </a:r>
            <a:r>
              <a:rPr lang="en-US" b="1" err="1"/>
              <a:t>workordernum&amp;value</a:t>
            </a:r>
            <a:r>
              <a:rPr lang="en-US" b="1"/>
              <a:t>=%1</a:t>
            </a:r>
          </a:p>
          <a:p>
            <a:r>
              <a:rPr lang="en-US"/>
              <a:t>%1 is the WONUM parameter as defined in the notification setup</a:t>
            </a:r>
          </a:p>
          <a:p>
            <a:r>
              <a:rPr lang="en-US"/>
              <a:t>For Digital Work in Android:</a:t>
            </a:r>
          </a:p>
          <a:p>
            <a:r>
              <a:rPr lang="en-US" b="1"/>
              <a:t>http://dux.eam.hxgn.com/open?sr=WSJOBS&amp;name=workordernum&amp;value=%1</a:t>
            </a:r>
          </a:p>
          <a:p>
            <a:endParaRPr lang="en-US"/>
          </a:p>
          <a:p>
            <a:r>
              <a:rPr lang="en-US"/>
              <a:t>For Mobile Offline (iOS):</a:t>
            </a:r>
          </a:p>
          <a:p>
            <a:r>
              <a:rPr lang="en-US" b="1" err="1"/>
              <a:t>com.hxgn.EAMTransit</a:t>
            </a:r>
            <a:r>
              <a:rPr lang="en-US" b="1"/>
              <a:t>://</a:t>
            </a:r>
            <a:r>
              <a:rPr lang="en-US" b="1" err="1"/>
              <a:t>open?sr</a:t>
            </a:r>
            <a:r>
              <a:rPr lang="en-US" b="1"/>
              <a:t>=WCJOBS&amp;WO=</a:t>
            </a:r>
            <a:r>
              <a:rPr lang="en-US" b="1" err="1"/>
              <a:t>workordernum&amp;ACT</a:t>
            </a:r>
            <a:r>
              <a:rPr lang="en-US" b="1"/>
              <a:t>=1</a:t>
            </a:r>
          </a:p>
          <a:p>
            <a:r>
              <a:rPr lang="en-US"/>
              <a:t>For Mobile Offline (Android):</a:t>
            </a:r>
          </a:p>
          <a:p>
            <a:r>
              <a:rPr lang="en-US" b="1">
                <a:hlinkClick r:id="rId3"/>
              </a:rPr>
              <a:t>http://com.hxgn.eam.transitapp/?sr=wcjobs&amp;wo=workordernum&amp;act=1</a:t>
            </a:r>
            <a:endParaRPr lang="en-US" b="1"/>
          </a:p>
        </p:txBody>
      </p:sp>
    </p:spTree>
    <p:extLst>
      <p:ext uri="{BB962C8B-B14F-4D97-AF65-F5344CB8AC3E}">
        <p14:creationId xmlns:p14="http://schemas.microsoft.com/office/powerpoint/2010/main" val="2039519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E51396D-F375-B736-6308-749B39BA7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E612D8-02F0-0D1E-1F19-6820AA3B40EC}"/>
              </a:ext>
            </a:extLst>
          </p:cNvPr>
          <p:cNvSpPr>
            <a:spLocks noGrp="1"/>
          </p:cNvSpPr>
          <p:nvPr>
            <p:ph type="title"/>
          </p:nvPr>
        </p:nvSpPr>
        <p:spPr/>
        <p:txBody>
          <a:bodyPr/>
          <a:lstStyle/>
          <a:p>
            <a:r>
              <a:rPr lang="en-US"/>
              <a:t>Tips (Leave Behind)</a:t>
            </a:r>
          </a:p>
        </p:txBody>
      </p:sp>
      <p:sp>
        <p:nvSpPr>
          <p:cNvPr id="3" name="Content Placeholder 2">
            <a:extLst>
              <a:ext uri="{FF2B5EF4-FFF2-40B4-BE49-F238E27FC236}">
                <a16:creationId xmlns:a16="http://schemas.microsoft.com/office/drawing/2014/main" id="{D6CE8D0F-CE46-DCFA-64C4-ADDCD801570E}"/>
              </a:ext>
            </a:extLst>
          </p:cNvPr>
          <p:cNvSpPr>
            <a:spLocks noGrp="1"/>
          </p:cNvSpPr>
          <p:nvPr>
            <p:ph idx="1"/>
          </p:nvPr>
        </p:nvSpPr>
        <p:spPr/>
        <p:txBody>
          <a:bodyPr>
            <a:normAutofit fontScale="40000" lnSpcReduction="20000"/>
          </a:bodyPr>
          <a:lstStyle/>
          <a:p>
            <a:r>
              <a:rPr lang="en-US"/>
              <a:t>Script to update mobile for existing user</a:t>
            </a:r>
          </a:p>
          <a:p>
            <a:r>
              <a:rPr lang="en-US"/>
              <a:t>DECLARE</a:t>
            </a:r>
          </a:p>
          <a:p>
            <a:r>
              <a:rPr lang="en-US" err="1"/>
              <a:t>vOrg</a:t>
            </a:r>
            <a:r>
              <a:rPr lang="en-US"/>
              <a:t> varchar(30);</a:t>
            </a:r>
          </a:p>
          <a:p>
            <a:r>
              <a:rPr lang="en-US" err="1"/>
              <a:t>chk</a:t>
            </a:r>
            <a:r>
              <a:rPr lang="en-US"/>
              <a:t>    varchar(4);</a:t>
            </a:r>
          </a:p>
          <a:p>
            <a:r>
              <a:rPr lang="en-US"/>
              <a:t>BEGIN</a:t>
            </a:r>
          </a:p>
          <a:p>
            <a:r>
              <a:rPr lang="en-US"/>
              <a:t>SELECT ORG_CODE INTO </a:t>
            </a:r>
            <a:r>
              <a:rPr lang="en-US" err="1"/>
              <a:t>vOrg</a:t>
            </a:r>
            <a:endParaRPr lang="en-US"/>
          </a:p>
          <a:p>
            <a:r>
              <a:rPr lang="en-US"/>
              <a:t>FROM R5ORGANIZATION</a:t>
            </a:r>
          </a:p>
          <a:p>
            <a:r>
              <a:rPr lang="en-US"/>
              <a:t>WHERE ROWID = :ROWID;</a:t>
            </a:r>
          </a:p>
          <a:p>
            <a:r>
              <a:rPr lang="en-US"/>
              <a:t>    IF </a:t>
            </a:r>
            <a:r>
              <a:rPr lang="en-US" err="1"/>
              <a:t>vOrg</a:t>
            </a:r>
            <a:r>
              <a:rPr lang="en-US"/>
              <a:t> = '*' THEN</a:t>
            </a:r>
          </a:p>
          <a:p>
            <a:r>
              <a:rPr lang="en-US"/>
              <a:t>        /*Update specific groups to Advanced Mobile. THIS ONE NEEDS YOUR INPUT! */</a:t>
            </a:r>
          </a:p>
          <a:p>
            <a:r>
              <a:rPr lang="en-US"/>
              <a:t>        UPDATE R5GROUPS</a:t>
            </a:r>
          </a:p>
          <a:p>
            <a:r>
              <a:rPr lang="en-US"/>
              <a:t>        SET UGR_MOBILEAPP = 'FW'</a:t>
            </a:r>
          </a:p>
          <a:p>
            <a:r>
              <a:rPr lang="en-US"/>
              <a:t>        WHERE UGR_CODE IN ('0000-DFW')  /* UPDATE YOUR USER GROUPS HERE!!!!!!!!! Rest will run from there */</a:t>
            </a:r>
          </a:p>
          <a:p>
            <a:r>
              <a:rPr lang="en-US"/>
              <a:t>        AND UGR_REQUESTOR = '-';</a:t>
            </a:r>
          </a:p>
          <a:p>
            <a:r>
              <a:rPr lang="en-US"/>
              <a:t>UPDATE R5USERS A</a:t>
            </a:r>
          </a:p>
          <a:p>
            <a:r>
              <a:rPr lang="en-US"/>
              <a:t>        SET USR_MOBILEAPP =</a:t>
            </a:r>
          </a:p>
          <a:p>
            <a:r>
              <a:rPr lang="en-US"/>
              <a:t>        (SELECT UGR_MOBILEAPP FROM R5GROUPS B WHERE A.USR_GROUP = B.UGR_CODE AND B.UGR_MOBILEAPP IS NOT NULL);</a:t>
            </a:r>
          </a:p>
          <a:p>
            <a:r>
              <a:rPr lang="en-US"/>
              <a:t>    END IF;</a:t>
            </a:r>
          </a:p>
          <a:p>
            <a:r>
              <a:rPr lang="en-US"/>
              <a:t>END;</a:t>
            </a:r>
          </a:p>
        </p:txBody>
      </p:sp>
    </p:spTree>
    <p:extLst>
      <p:ext uri="{BB962C8B-B14F-4D97-AF65-F5344CB8AC3E}">
        <p14:creationId xmlns:p14="http://schemas.microsoft.com/office/powerpoint/2010/main" val="6635086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ED6DEC7-5410-8746-FBCA-20666FBBA3C3}"/>
              </a:ext>
            </a:extLst>
          </p:cNvPr>
          <p:cNvSpPr>
            <a:spLocks noGrp="1"/>
          </p:cNvSpPr>
          <p:nvPr>
            <p:ph type="title"/>
          </p:nvPr>
        </p:nvSpPr>
        <p:spPr/>
        <p:txBody>
          <a:bodyPr anchor="b">
            <a:normAutofit/>
          </a:bodyPr>
          <a:lstStyle/>
          <a:p>
            <a:pPr algn="l"/>
            <a:r>
              <a:rPr lang="en-US">
                <a:cs typeface="Arial" panose="020B0604020202020204" pitchFamily="34" charset="0"/>
              </a:rPr>
              <a:t>Evolution of Digital Work</a:t>
            </a:r>
            <a:endParaRPr lang="en-US" sz="4800" b="1">
              <a:latin typeface="Arial Nova" panose="020B05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4323C33-3DAF-364A-84D0-AF347159A5F3}"/>
              </a:ext>
            </a:extLst>
          </p:cNvPr>
          <p:cNvSpPr txBox="1"/>
          <p:nvPr/>
        </p:nvSpPr>
        <p:spPr>
          <a:xfrm>
            <a:off x="838200" y="2710900"/>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cxnSp>
        <p:nvCxnSpPr>
          <p:cNvPr id="38" name="Straight Connector 37">
            <a:extLst>
              <a:ext uri="{FF2B5EF4-FFF2-40B4-BE49-F238E27FC236}">
                <a16:creationId xmlns:a16="http://schemas.microsoft.com/office/drawing/2014/main" id="{F5855CEA-FE96-D3C6-0C96-16A506A3AB01}"/>
              </a:ext>
            </a:extLst>
          </p:cNvPr>
          <p:cNvCxnSpPr>
            <a:cxnSpLocks/>
          </p:cNvCxnSpPr>
          <p:nvPr/>
        </p:nvCxnSpPr>
        <p:spPr>
          <a:xfrm>
            <a:off x="1041400" y="2404662"/>
            <a:ext cx="10152364" cy="0"/>
          </a:xfrm>
          <a:prstGeom prst="line">
            <a:avLst/>
          </a:prstGeom>
          <a:ln>
            <a:solidFill>
              <a:srgbClr val="3BA40F"/>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06A7650-593C-37E0-6D7A-B10D5915E2FA}"/>
              </a:ext>
            </a:extLst>
          </p:cNvPr>
          <p:cNvSpPr/>
          <p:nvPr/>
        </p:nvSpPr>
        <p:spPr>
          <a:xfrm>
            <a:off x="876300"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020F32A-943F-5D85-D5C8-5C7CC4FAFEEF}"/>
              </a:ext>
            </a:extLst>
          </p:cNvPr>
          <p:cNvSpPr/>
          <p:nvPr/>
        </p:nvSpPr>
        <p:spPr>
          <a:xfrm>
            <a:off x="3557484" y="2303756"/>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285005E-8469-D631-3485-33548EAECF66}"/>
              </a:ext>
            </a:extLst>
          </p:cNvPr>
          <p:cNvSpPr/>
          <p:nvPr/>
        </p:nvSpPr>
        <p:spPr>
          <a:xfrm>
            <a:off x="6238668"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889EA6B-B390-8212-CEBE-D80A7A580361}"/>
              </a:ext>
            </a:extLst>
          </p:cNvPr>
          <p:cNvSpPr/>
          <p:nvPr/>
        </p:nvSpPr>
        <p:spPr>
          <a:xfrm>
            <a:off x="8919852"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8C3E0D-7FE0-0626-C2D4-69A00F1F5772}"/>
              </a:ext>
            </a:extLst>
          </p:cNvPr>
          <p:cNvSpPr txBox="1"/>
          <p:nvPr/>
        </p:nvSpPr>
        <p:spPr>
          <a:xfrm>
            <a:off x="838200" y="3173080"/>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4" name="TextBox 43">
            <a:extLst>
              <a:ext uri="{FF2B5EF4-FFF2-40B4-BE49-F238E27FC236}">
                <a16:creationId xmlns:a16="http://schemas.microsoft.com/office/drawing/2014/main" id="{D554D557-90E6-D2F4-6FF0-371BE82E1508}"/>
              </a:ext>
            </a:extLst>
          </p:cNvPr>
          <p:cNvSpPr txBox="1"/>
          <p:nvPr/>
        </p:nvSpPr>
        <p:spPr>
          <a:xfrm>
            <a:off x="3519384" y="2710385"/>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5" name="TextBox 44">
            <a:extLst>
              <a:ext uri="{FF2B5EF4-FFF2-40B4-BE49-F238E27FC236}">
                <a16:creationId xmlns:a16="http://schemas.microsoft.com/office/drawing/2014/main" id="{0EFB243A-DA58-BC7C-4E63-7CF6C0D9DA23}"/>
              </a:ext>
            </a:extLst>
          </p:cNvPr>
          <p:cNvSpPr txBox="1"/>
          <p:nvPr/>
        </p:nvSpPr>
        <p:spPr>
          <a:xfrm>
            <a:off x="3519384" y="3172565"/>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6" name="TextBox 45">
            <a:extLst>
              <a:ext uri="{FF2B5EF4-FFF2-40B4-BE49-F238E27FC236}">
                <a16:creationId xmlns:a16="http://schemas.microsoft.com/office/drawing/2014/main" id="{FE36885D-2CB2-8E5B-5740-4910DB02F821}"/>
              </a:ext>
            </a:extLst>
          </p:cNvPr>
          <p:cNvSpPr txBox="1"/>
          <p:nvPr/>
        </p:nvSpPr>
        <p:spPr>
          <a:xfrm>
            <a:off x="6200568" y="2710900"/>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7" name="TextBox 46">
            <a:extLst>
              <a:ext uri="{FF2B5EF4-FFF2-40B4-BE49-F238E27FC236}">
                <a16:creationId xmlns:a16="http://schemas.microsoft.com/office/drawing/2014/main" id="{87C3E67A-8346-15F2-8DFC-B1C3840879C6}"/>
              </a:ext>
            </a:extLst>
          </p:cNvPr>
          <p:cNvSpPr txBox="1"/>
          <p:nvPr/>
        </p:nvSpPr>
        <p:spPr>
          <a:xfrm>
            <a:off x="6200568" y="3173080"/>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8" name="TextBox 47">
            <a:extLst>
              <a:ext uri="{FF2B5EF4-FFF2-40B4-BE49-F238E27FC236}">
                <a16:creationId xmlns:a16="http://schemas.microsoft.com/office/drawing/2014/main" id="{0EA3DC49-10EB-B5F1-EB07-932F2AB63D9D}"/>
              </a:ext>
            </a:extLst>
          </p:cNvPr>
          <p:cNvSpPr txBox="1"/>
          <p:nvPr/>
        </p:nvSpPr>
        <p:spPr>
          <a:xfrm>
            <a:off x="8881752" y="2710385"/>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9" name="TextBox 48">
            <a:extLst>
              <a:ext uri="{FF2B5EF4-FFF2-40B4-BE49-F238E27FC236}">
                <a16:creationId xmlns:a16="http://schemas.microsoft.com/office/drawing/2014/main" id="{D2AE6F29-67F5-CAED-7DA7-2960DA16B85C}"/>
              </a:ext>
            </a:extLst>
          </p:cNvPr>
          <p:cNvSpPr txBox="1"/>
          <p:nvPr/>
        </p:nvSpPr>
        <p:spPr>
          <a:xfrm>
            <a:off x="8881752" y="3172565"/>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Tree>
    <p:extLst>
      <p:ext uri="{BB962C8B-B14F-4D97-AF65-F5344CB8AC3E}">
        <p14:creationId xmlns:p14="http://schemas.microsoft.com/office/powerpoint/2010/main" val="71978535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a:xfrm>
            <a:off x="1121654" y="152158"/>
            <a:ext cx="9948691" cy="847725"/>
          </a:xfrm>
        </p:spPr>
        <p:txBody>
          <a:bodyPr anchor="b">
            <a:normAutofit/>
          </a:bodyPr>
          <a:lstStyle/>
          <a:p>
            <a:pPr algn="ctr"/>
            <a:r>
              <a:rPr lang="en-US" sz="4800" b="1">
                <a:latin typeface="Arial Nova" panose="020B0504020202020204" pitchFamily="34" charset="0"/>
                <a:cs typeface="Arial" panose="020B0604020202020204" pitchFamily="34" charset="0"/>
              </a:rPr>
              <a:t>Title </a:t>
            </a:r>
            <a:r>
              <a:rPr lang="en-US" sz="4800">
                <a:cs typeface="Arial" panose="020B0604020202020204" pitchFamily="34" charset="0"/>
              </a:rPr>
              <a:t>W</a:t>
            </a:r>
            <a:r>
              <a:rPr lang="en-US" sz="4800" b="1">
                <a:latin typeface="Arial Nova" panose="020B0504020202020204" pitchFamily="34" charset="0"/>
                <a:cs typeface="Arial" panose="020B0604020202020204" pitchFamily="34" charset="0"/>
              </a:rPr>
              <a:t>ith Image</a:t>
            </a:r>
          </a:p>
        </p:txBody>
      </p:sp>
      <p:sp>
        <p:nvSpPr>
          <p:cNvPr id="3" name="Picture Placeholder 2">
            <a:extLst>
              <a:ext uri="{FF2B5EF4-FFF2-40B4-BE49-F238E27FC236}">
                <a16:creationId xmlns:a16="http://schemas.microsoft.com/office/drawing/2014/main" id="{3959D21C-0288-FDFD-AFA6-61761FE3817A}"/>
              </a:ext>
            </a:extLst>
          </p:cNvPr>
          <p:cNvSpPr>
            <a:spLocks noGrp="1"/>
          </p:cNvSpPr>
          <p:nvPr>
            <p:ph type="pic" idx="1"/>
          </p:nvPr>
        </p:nvSpPr>
        <p:spPr>
          <a:xfrm>
            <a:off x="651217" y="999883"/>
            <a:ext cx="10889566" cy="5176629"/>
          </a:xfrm>
          <a:solidFill>
            <a:srgbClr val="92D050">
              <a:alpha val="9782"/>
            </a:srgbClr>
          </a:solidFill>
        </p:spPr>
        <p:txBody>
          <a:bodyPr/>
          <a:lstStyle/>
          <a:p>
            <a:endParaRPr lang="en-US"/>
          </a:p>
        </p:txBody>
      </p:sp>
    </p:spTree>
    <p:extLst>
      <p:ext uri="{BB962C8B-B14F-4D97-AF65-F5344CB8AC3E}">
        <p14:creationId xmlns:p14="http://schemas.microsoft.com/office/powerpoint/2010/main" val="1911773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5CA9F62-B325-CEAC-65E3-4A6F67148E67}"/>
              </a:ext>
            </a:extLst>
          </p:cNvPr>
          <p:cNvSpPr>
            <a:spLocks noGrp="1"/>
          </p:cNvSpPr>
          <p:nvPr>
            <p:ph type="title"/>
          </p:nvPr>
        </p:nvSpPr>
        <p:spPr>
          <a:xfrm>
            <a:off x="6985000" y="545910"/>
            <a:ext cx="4394200" cy="1466669"/>
          </a:xfrm>
        </p:spPr>
        <p:txBody>
          <a:bodyPr anchor="b">
            <a:noAutofit/>
          </a:bodyPr>
          <a:lstStyle/>
          <a:p>
            <a:r>
              <a:rPr lang="en-US" sz="4800" b="1">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14288" y="0"/>
            <a:ext cx="6081712" cy="6857999"/>
          </a:xfrm>
          <a:solidFill>
            <a:srgbClr val="92D050">
              <a:alpha val="10023"/>
            </a:srgbClr>
          </a:solidFill>
        </p:spPr>
        <p:txBody>
          <a:bodyPr/>
          <a:lstStyle/>
          <a:p>
            <a:endParaRPr lang="en-US"/>
          </a:p>
        </p:txBody>
      </p:sp>
      <p:sp>
        <p:nvSpPr>
          <p:cNvPr id="23" name="Text Placeholder 16">
            <a:extLst>
              <a:ext uri="{FF2B5EF4-FFF2-40B4-BE49-F238E27FC236}">
                <a16:creationId xmlns:a16="http://schemas.microsoft.com/office/drawing/2014/main" id="{1CB16216-0F8F-F8A0-9BEE-EC3CF0767F32}"/>
              </a:ext>
            </a:extLst>
          </p:cNvPr>
          <p:cNvSpPr>
            <a:spLocks noGrp="1"/>
          </p:cNvSpPr>
          <p:nvPr>
            <p:ph type="body" sz="half" idx="2"/>
          </p:nvPr>
        </p:nvSpPr>
        <p:spPr>
          <a:xfrm>
            <a:off x="6985000" y="2221273"/>
            <a:ext cx="4394200" cy="3553252"/>
          </a:xfrm>
        </p:spPr>
        <p:txBody>
          <a:bodyPr>
            <a:normAutofit/>
          </a:bodyPr>
          <a:lstStyle/>
          <a:p>
            <a:pPr marL="45720"/>
            <a:r>
              <a:rPr lang="en-US" sz="1800">
                <a:latin typeface="Arial Nova Light" panose="020B0304020202020204" pitchFamily="34" charset="0"/>
              </a:rPr>
              <a:t>Click icon in box to the left to add image. Intended to fill entire side.</a:t>
            </a:r>
          </a:p>
        </p:txBody>
      </p:sp>
    </p:spTree>
    <p:extLst>
      <p:ext uri="{BB962C8B-B14F-4D97-AF65-F5344CB8AC3E}">
        <p14:creationId xmlns:p14="http://schemas.microsoft.com/office/powerpoint/2010/main" val="18244648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19B29F6-FB23-B9B2-9F93-30A88B87E79C}"/>
              </a:ext>
            </a:extLst>
          </p:cNvPr>
          <p:cNvSpPr>
            <a:spLocks noGrp="1"/>
          </p:cNvSpPr>
          <p:nvPr>
            <p:ph type="title"/>
          </p:nvPr>
        </p:nvSpPr>
        <p:spPr>
          <a:xfrm>
            <a:off x="825500" y="555946"/>
            <a:ext cx="4394200" cy="1466669"/>
          </a:xfrm>
        </p:spPr>
        <p:txBody>
          <a:bodyPr anchor="b">
            <a:noAutofit/>
          </a:bodyPr>
          <a:lstStyle/>
          <a:p>
            <a:r>
              <a:rPr lang="en-US" sz="4800" b="1">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6110288" y="0"/>
            <a:ext cx="6081712" cy="6858000"/>
          </a:xfrm>
          <a:solidFill>
            <a:srgbClr val="92D050">
              <a:alpha val="10242"/>
            </a:srgbClr>
          </a:solidFill>
        </p:spPr>
        <p:txBody>
          <a:bodyPr/>
          <a:lstStyle/>
          <a:p>
            <a:endParaRPr lang="en-US"/>
          </a:p>
        </p:txBody>
      </p:sp>
      <p:sp>
        <p:nvSpPr>
          <p:cNvPr id="29" name="Text Placeholder 16">
            <a:extLst>
              <a:ext uri="{FF2B5EF4-FFF2-40B4-BE49-F238E27FC236}">
                <a16:creationId xmlns:a16="http://schemas.microsoft.com/office/drawing/2014/main" id="{9E10E87D-3733-0A04-DC3F-9857E17163AE}"/>
              </a:ext>
            </a:extLst>
          </p:cNvPr>
          <p:cNvSpPr>
            <a:spLocks noGrp="1"/>
          </p:cNvSpPr>
          <p:nvPr>
            <p:ph type="body" sz="half" idx="2"/>
          </p:nvPr>
        </p:nvSpPr>
        <p:spPr>
          <a:xfrm>
            <a:off x="825500" y="2231309"/>
            <a:ext cx="4660900" cy="3553252"/>
          </a:xfrm>
        </p:spPr>
        <p:txBody>
          <a:bodyPr>
            <a:normAutofit/>
          </a:bodyPr>
          <a:lstStyle/>
          <a:p>
            <a:pPr marL="45720"/>
            <a:r>
              <a:rPr lang="en-US" sz="1800">
                <a:latin typeface="Arial Nova Light" panose="020B0304020202020204" pitchFamily="34" charset="0"/>
              </a:rPr>
              <a:t>Click icon in box to the right to add image. Intended to fill entire side.</a:t>
            </a:r>
          </a:p>
        </p:txBody>
      </p:sp>
    </p:spTree>
    <p:extLst>
      <p:ext uri="{BB962C8B-B14F-4D97-AF65-F5344CB8AC3E}">
        <p14:creationId xmlns:p14="http://schemas.microsoft.com/office/powerpoint/2010/main" val="1685753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983FF-5811-73A9-054D-EB31F82F48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10F1710-48D2-1CD7-801C-52C1CC0A31BB}"/>
              </a:ext>
            </a:extLst>
          </p:cNvPr>
          <p:cNvSpPr>
            <a:spLocks noGrp="1"/>
          </p:cNvSpPr>
          <p:nvPr>
            <p:ph type="title"/>
          </p:nvPr>
        </p:nvSpPr>
        <p:spPr/>
        <p:txBody>
          <a:bodyPr/>
          <a:lstStyle/>
          <a:p>
            <a:r>
              <a:rPr lang="en-US"/>
              <a:t>Three License Types</a:t>
            </a:r>
          </a:p>
        </p:txBody>
      </p:sp>
      <p:sp>
        <p:nvSpPr>
          <p:cNvPr id="9" name="TextBox 8">
            <a:extLst>
              <a:ext uri="{FF2B5EF4-FFF2-40B4-BE49-F238E27FC236}">
                <a16:creationId xmlns:a16="http://schemas.microsoft.com/office/drawing/2014/main" id="{7E2A7247-942B-AB8A-71AA-2F04B75A3EC7}"/>
              </a:ext>
            </a:extLst>
          </p:cNvPr>
          <p:cNvSpPr txBox="1"/>
          <p:nvPr/>
        </p:nvSpPr>
        <p:spPr>
          <a:xfrm>
            <a:off x="819299" y="6035942"/>
            <a:ext cx="11059275" cy="369332"/>
          </a:xfrm>
          <a:prstGeom prst="rect">
            <a:avLst/>
          </a:prstGeom>
          <a:noFill/>
        </p:spPr>
        <p:txBody>
          <a:bodyPr wrap="square" rtlCol="0">
            <a:spAutoFit/>
          </a:bodyPr>
          <a:lstStyle/>
          <a:p>
            <a:pPr algn="ctr"/>
            <a:r>
              <a:rPr lang="en-US" dirty="0"/>
              <a:t>https://docs.hexagonali.com/v/u/HxGN-EAM-Digital-Work/12.3+202601</a:t>
            </a:r>
          </a:p>
        </p:txBody>
      </p:sp>
      <p:sp>
        <p:nvSpPr>
          <p:cNvPr id="11" name="Text Placeholder 10">
            <a:extLst>
              <a:ext uri="{FF2B5EF4-FFF2-40B4-BE49-F238E27FC236}">
                <a16:creationId xmlns:a16="http://schemas.microsoft.com/office/drawing/2014/main" id="{A8E4D709-F27D-05B9-FB69-2AB27745C511}"/>
              </a:ext>
            </a:extLst>
          </p:cNvPr>
          <p:cNvSpPr>
            <a:spLocks noGrp="1"/>
          </p:cNvSpPr>
          <p:nvPr>
            <p:ph type="body" idx="12"/>
          </p:nvPr>
        </p:nvSpPr>
        <p:spPr/>
        <p:txBody>
          <a:bodyPr/>
          <a:lstStyle/>
          <a:p>
            <a:endParaRPr lang="en-US"/>
          </a:p>
        </p:txBody>
      </p:sp>
      <p:sp>
        <p:nvSpPr>
          <p:cNvPr id="13" name="Text Placeholder 12">
            <a:extLst>
              <a:ext uri="{FF2B5EF4-FFF2-40B4-BE49-F238E27FC236}">
                <a16:creationId xmlns:a16="http://schemas.microsoft.com/office/drawing/2014/main" id="{65A662EC-46E5-3C4F-D3AB-5684E2873483}"/>
              </a:ext>
            </a:extLst>
          </p:cNvPr>
          <p:cNvSpPr>
            <a:spLocks noGrp="1"/>
          </p:cNvSpPr>
          <p:nvPr>
            <p:ph type="body" idx="10"/>
          </p:nvPr>
        </p:nvSpPr>
        <p:spPr/>
        <p:txBody>
          <a:bodyPr/>
          <a:lstStyle/>
          <a:p>
            <a:endParaRPr lang="en-US"/>
          </a:p>
        </p:txBody>
      </p:sp>
      <p:sp>
        <p:nvSpPr>
          <p:cNvPr id="15" name="Text Placeholder 14">
            <a:extLst>
              <a:ext uri="{FF2B5EF4-FFF2-40B4-BE49-F238E27FC236}">
                <a16:creationId xmlns:a16="http://schemas.microsoft.com/office/drawing/2014/main" id="{1C176D48-7BC8-B72C-7287-7F3C182C07C3}"/>
              </a:ext>
            </a:extLst>
          </p:cNvPr>
          <p:cNvSpPr>
            <a:spLocks noGrp="1"/>
          </p:cNvSpPr>
          <p:nvPr>
            <p:ph type="body" idx="1"/>
          </p:nvPr>
        </p:nvSpPr>
        <p:spPr/>
        <p:txBody>
          <a:bodyPr/>
          <a:lstStyle/>
          <a:p>
            <a:endParaRPr lang="en-US"/>
          </a:p>
        </p:txBody>
      </p:sp>
      <p:sp>
        <p:nvSpPr>
          <p:cNvPr id="17" name="Text Placeholder 16">
            <a:extLst>
              <a:ext uri="{FF2B5EF4-FFF2-40B4-BE49-F238E27FC236}">
                <a16:creationId xmlns:a16="http://schemas.microsoft.com/office/drawing/2014/main" id="{35A7AAA7-196D-CA0C-8DE5-A0EADC0BECA4}"/>
              </a:ext>
            </a:extLst>
          </p:cNvPr>
          <p:cNvSpPr>
            <a:spLocks noGrp="1"/>
          </p:cNvSpPr>
          <p:nvPr>
            <p:ph type="body" idx="13"/>
          </p:nvPr>
        </p:nvSpPr>
        <p:spPr/>
        <p:txBody>
          <a:bodyPr/>
          <a:lstStyle/>
          <a:p>
            <a:endParaRPr lang="en-US"/>
          </a:p>
        </p:txBody>
      </p:sp>
      <p:sp>
        <p:nvSpPr>
          <p:cNvPr id="19" name="Text Placeholder 18">
            <a:extLst>
              <a:ext uri="{FF2B5EF4-FFF2-40B4-BE49-F238E27FC236}">
                <a16:creationId xmlns:a16="http://schemas.microsoft.com/office/drawing/2014/main" id="{5965E31E-D51C-EF8C-FF0C-66E95E8AE830}"/>
              </a:ext>
            </a:extLst>
          </p:cNvPr>
          <p:cNvSpPr>
            <a:spLocks noGrp="1"/>
          </p:cNvSpPr>
          <p:nvPr>
            <p:ph type="body" idx="11"/>
          </p:nvPr>
        </p:nvSpPr>
        <p:spPr/>
        <p:txBody>
          <a:bodyPr/>
          <a:lstStyle/>
          <a:p>
            <a:endParaRPr lang="en-US"/>
          </a:p>
        </p:txBody>
      </p:sp>
      <p:sp>
        <p:nvSpPr>
          <p:cNvPr id="21" name="Text Placeholder 20">
            <a:extLst>
              <a:ext uri="{FF2B5EF4-FFF2-40B4-BE49-F238E27FC236}">
                <a16:creationId xmlns:a16="http://schemas.microsoft.com/office/drawing/2014/main" id="{DBFB97DB-784E-D966-6E57-3C249FB81E54}"/>
              </a:ext>
            </a:extLst>
          </p:cNvPr>
          <p:cNvSpPr>
            <a:spLocks noGrp="1"/>
          </p:cNvSpPr>
          <p:nvPr>
            <p:ph type="body" idx="14"/>
          </p:nvPr>
        </p:nvSpPr>
        <p:spPr/>
        <p:txBody>
          <a:bodyPr/>
          <a:lstStyle/>
          <a:p>
            <a:endParaRPr lang="en-US"/>
          </a:p>
        </p:txBody>
      </p:sp>
    </p:spTree>
    <p:extLst>
      <p:ext uri="{BB962C8B-B14F-4D97-AF65-F5344CB8AC3E}">
        <p14:creationId xmlns:p14="http://schemas.microsoft.com/office/powerpoint/2010/main" val="15520691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EB35EA4-1FDF-FA1D-7C60-08ED75184D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370FDB-198C-113E-433A-0EC3824C576B}"/>
              </a:ext>
            </a:extLst>
          </p:cNvPr>
          <p:cNvSpPr>
            <a:spLocks noGrp="1"/>
          </p:cNvSpPr>
          <p:nvPr>
            <p:ph type="title"/>
          </p:nvPr>
        </p:nvSpPr>
        <p:spPr/>
        <p:txBody>
          <a:bodyPr/>
          <a:lstStyle/>
          <a:p>
            <a:r>
              <a:rPr lang="en-US"/>
              <a:t>Exercise 5</a:t>
            </a:r>
          </a:p>
        </p:txBody>
      </p:sp>
      <p:sp>
        <p:nvSpPr>
          <p:cNvPr id="3" name="Content Placeholder 2">
            <a:extLst>
              <a:ext uri="{FF2B5EF4-FFF2-40B4-BE49-F238E27FC236}">
                <a16:creationId xmlns:a16="http://schemas.microsoft.com/office/drawing/2014/main" id="{81F87122-E465-2557-D1B7-BDCA07F23188}"/>
              </a:ext>
            </a:extLst>
          </p:cNvPr>
          <p:cNvSpPr>
            <a:spLocks noGrp="1"/>
          </p:cNvSpPr>
          <p:nvPr>
            <p:ph sz="half" idx="1"/>
          </p:nvPr>
        </p:nvSpPr>
        <p:spPr/>
        <p:txBody>
          <a:bodyPr/>
          <a:lstStyle/>
          <a:p>
            <a:endParaRPr lang="en-US"/>
          </a:p>
          <a:p>
            <a:r>
              <a:rPr lang="en-US"/>
              <a:t>Enable push notifications</a:t>
            </a:r>
          </a:p>
        </p:txBody>
      </p:sp>
      <p:sp>
        <p:nvSpPr>
          <p:cNvPr id="5" name="Content Placeholder 4">
            <a:extLst>
              <a:ext uri="{FF2B5EF4-FFF2-40B4-BE49-F238E27FC236}">
                <a16:creationId xmlns:a16="http://schemas.microsoft.com/office/drawing/2014/main" id="{DB769ADF-3E0B-5C9E-4C2B-2DF50D0D5149}"/>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780414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A59DFE-36E4-0FB0-9DE4-15380BB95F69}"/>
              </a:ext>
            </a:extLst>
          </p:cNvPr>
          <p:cNvSpPr>
            <a:spLocks noGrp="1"/>
          </p:cNvSpPr>
          <p:nvPr>
            <p:ph type="title"/>
          </p:nvPr>
        </p:nvSpPr>
        <p:spPr>
          <a:xfrm>
            <a:off x="838199" y="1589494"/>
            <a:ext cx="10488610" cy="1325563"/>
          </a:xfrm>
        </p:spPr>
        <p:txBody>
          <a:bodyPr anchor="b">
            <a:normAutofit/>
          </a:bodyPr>
          <a:lstStyle/>
          <a:p>
            <a:r>
              <a:rPr lang="en-US" sz="4800" b="1">
                <a:latin typeface="Arial Nova" panose="020B0504020202020204" pitchFamily="34" charset="0"/>
                <a:cs typeface="Arial" panose="020B0604020202020204" pitchFamily="34" charset="0"/>
              </a:rPr>
              <a:t>Enter Heading</a:t>
            </a:r>
          </a:p>
        </p:txBody>
      </p:sp>
      <p:sp>
        <p:nvSpPr>
          <p:cNvPr id="14" name="Text Placeholder 16">
            <a:extLst>
              <a:ext uri="{FF2B5EF4-FFF2-40B4-BE49-F238E27FC236}">
                <a16:creationId xmlns:a16="http://schemas.microsoft.com/office/drawing/2014/main" id="{1F54F2DF-B702-9AB1-3D74-866A8BDB6F96}"/>
              </a:ext>
            </a:extLst>
          </p:cNvPr>
          <p:cNvSpPr txBox="1">
            <a:spLocks/>
          </p:cNvSpPr>
          <p:nvPr/>
        </p:nvSpPr>
        <p:spPr>
          <a:xfrm>
            <a:off x="838199" y="3066601"/>
            <a:ext cx="8889999" cy="24598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2000" b="1">
                <a:solidFill>
                  <a:srgbClr val="3BA40F"/>
                </a:solidFill>
                <a:latin typeface="Arial Nova" panose="020B0504020202020204" pitchFamily="34" charset="0"/>
              </a:rPr>
              <a:t>Use bolded green text to emphasize text in a block. </a:t>
            </a:r>
            <a:r>
              <a:rPr lang="en-US" sz="2000">
                <a:latin typeface="Arial Nova" panose="020B0504020202020204" pitchFamily="34" charset="0"/>
              </a:rPr>
              <a:t>Continue text in regular weight and color. </a:t>
            </a:r>
            <a:endParaRPr lang="en-US" sz="2000" b="1">
              <a:latin typeface="Arial Nova" panose="020B0504020202020204" pitchFamily="34" charset="0"/>
            </a:endParaRPr>
          </a:p>
          <a:p>
            <a:pPr marL="45720" indent="0" algn="r">
              <a:buNone/>
            </a:pPr>
            <a:endParaRPr lang="en-US" sz="2000">
              <a:latin typeface="Arial Nova" panose="020B0504020202020204" pitchFamily="34" charset="0"/>
            </a:endParaRPr>
          </a:p>
        </p:txBody>
      </p:sp>
    </p:spTree>
    <p:extLst>
      <p:ext uri="{BB962C8B-B14F-4D97-AF65-F5344CB8AC3E}">
        <p14:creationId xmlns:p14="http://schemas.microsoft.com/office/powerpoint/2010/main" val="11340505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127A4F6-103F-0411-F014-88F5A8444D30}"/>
              </a:ext>
            </a:extLst>
          </p:cNvPr>
          <p:cNvSpPr>
            <a:spLocks noGrp="1"/>
          </p:cNvSpPr>
          <p:nvPr>
            <p:ph type="title"/>
          </p:nvPr>
        </p:nvSpPr>
        <p:spPr/>
        <p:txBody>
          <a:bodyPr anchor="b">
            <a:normAutofit/>
          </a:bodyPr>
          <a:lstStyle/>
          <a:p>
            <a:r>
              <a:rPr lang="en-US" sz="4800" b="1">
                <a:latin typeface="Arial Nova" panose="020B0504020202020204" pitchFamily="34" charset="0"/>
                <a:cs typeface="Arial" panose="020B0604020202020204" pitchFamily="34" charset="0"/>
              </a:rPr>
              <a:t>Enter Heading</a:t>
            </a:r>
          </a:p>
        </p:txBody>
      </p:sp>
      <p:sp>
        <p:nvSpPr>
          <p:cNvPr id="9" name="Title 5">
            <a:extLst>
              <a:ext uri="{FF2B5EF4-FFF2-40B4-BE49-F238E27FC236}">
                <a16:creationId xmlns:a16="http://schemas.microsoft.com/office/drawing/2014/main" id="{BB3D4734-0EB1-D5B0-43A3-C508AFF02D53}"/>
              </a:ext>
            </a:extLst>
          </p:cNvPr>
          <p:cNvSpPr txBox="1">
            <a:spLocks/>
          </p:cNvSpPr>
          <p:nvPr/>
        </p:nvSpPr>
        <p:spPr>
          <a:xfrm>
            <a:off x="838200" y="2458953"/>
            <a:ext cx="2476500" cy="640822"/>
          </a:xfrm>
          <a:prstGeom prst="rect">
            <a:avLst/>
          </a:prstGeom>
          <a:solidFill>
            <a:srgbClr val="3BA40F">
              <a:alpha val="20252"/>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2" name="TextBox 11">
            <a:extLst>
              <a:ext uri="{FF2B5EF4-FFF2-40B4-BE49-F238E27FC236}">
                <a16:creationId xmlns:a16="http://schemas.microsoft.com/office/drawing/2014/main" id="{629E8F26-97D2-12C2-C911-587BC5EF1ED9}"/>
              </a:ext>
            </a:extLst>
          </p:cNvPr>
          <p:cNvSpPr txBox="1"/>
          <p:nvPr/>
        </p:nvSpPr>
        <p:spPr>
          <a:xfrm>
            <a:off x="838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panose="020B0604020202020204" pitchFamily="34" charset="0"/>
              </a:rPr>
              <a:t>Enter a long or short description. Box will adjust length automatically.</a:t>
            </a:r>
          </a:p>
        </p:txBody>
      </p:sp>
      <p:sp>
        <p:nvSpPr>
          <p:cNvPr id="15" name="Title 5">
            <a:extLst>
              <a:ext uri="{FF2B5EF4-FFF2-40B4-BE49-F238E27FC236}">
                <a16:creationId xmlns:a16="http://schemas.microsoft.com/office/drawing/2014/main" id="{8E27BE65-FF26-3A96-B429-2418B2793E98}"/>
              </a:ext>
            </a:extLst>
          </p:cNvPr>
          <p:cNvSpPr txBox="1">
            <a:spLocks/>
          </p:cNvSpPr>
          <p:nvPr/>
        </p:nvSpPr>
        <p:spPr>
          <a:xfrm>
            <a:off x="3505200" y="2458953"/>
            <a:ext cx="2476500" cy="640822"/>
          </a:xfrm>
          <a:prstGeom prst="rect">
            <a:avLst/>
          </a:prstGeom>
          <a:solidFill>
            <a:srgbClr val="3BA40F">
              <a:alpha val="40126"/>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6" name="TextBox 15">
            <a:extLst>
              <a:ext uri="{FF2B5EF4-FFF2-40B4-BE49-F238E27FC236}">
                <a16:creationId xmlns:a16="http://schemas.microsoft.com/office/drawing/2014/main" id="{0F33DCBE-0EC0-4879-B367-54C627AD89BD}"/>
              </a:ext>
            </a:extLst>
          </p:cNvPr>
          <p:cNvSpPr txBox="1"/>
          <p:nvPr/>
        </p:nvSpPr>
        <p:spPr>
          <a:xfrm>
            <a:off x="3505200" y="3263441"/>
            <a:ext cx="2476500" cy="815608"/>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Example</a:t>
            </a:r>
          </a:p>
          <a:p>
            <a:r>
              <a:rPr lang="en-US" sz="1600">
                <a:latin typeface="Arial Nova Light" panose="020B0304020202020204" pitchFamily="34" charset="0"/>
                <a:cs typeface="Arial Nova Cond" panose="020F0502020204030204" pitchFamily="34" charset="0"/>
              </a:rPr>
              <a:t>Description</a:t>
            </a:r>
          </a:p>
        </p:txBody>
      </p:sp>
      <p:sp>
        <p:nvSpPr>
          <p:cNvPr id="18" name="Title 5">
            <a:extLst>
              <a:ext uri="{FF2B5EF4-FFF2-40B4-BE49-F238E27FC236}">
                <a16:creationId xmlns:a16="http://schemas.microsoft.com/office/drawing/2014/main" id="{8436BC09-3D55-951B-868F-74FDB76E3C4B}"/>
              </a:ext>
            </a:extLst>
          </p:cNvPr>
          <p:cNvSpPr txBox="1">
            <a:spLocks/>
          </p:cNvSpPr>
          <p:nvPr/>
        </p:nvSpPr>
        <p:spPr>
          <a:xfrm>
            <a:off x="6172200" y="2458953"/>
            <a:ext cx="2476500" cy="640822"/>
          </a:xfrm>
          <a:prstGeom prst="rect">
            <a:avLst/>
          </a:prstGeom>
          <a:solidFill>
            <a:srgbClr val="3BA40F">
              <a:alpha val="60230"/>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9" name="TextBox 18">
            <a:extLst>
              <a:ext uri="{FF2B5EF4-FFF2-40B4-BE49-F238E27FC236}">
                <a16:creationId xmlns:a16="http://schemas.microsoft.com/office/drawing/2014/main" id="{8DC6CDA2-3D3B-8BE5-C71B-35CA0A35EC95}"/>
              </a:ext>
            </a:extLst>
          </p:cNvPr>
          <p:cNvSpPr txBox="1"/>
          <p:nvPr/>
        </p:nvSpPr>
        <p:spPr>
          <a:xfrm>
            <a:off x="6172200" y="3263441"/>
            <a:ext cx="2476500" cy="2292935"/>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Enter a </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long</a:t>
            </a:r>
          </a:p>
          <a:p>
            <a:r>
              <a:rPr lang="en-US" sz="1600">
                <a:latin typeface="Arial Nova Light" panose="020B0304020202020204" pitchFamily="34" charset="0"/>
                <a:cs typeface="Arial Nova Cond" panose="020F0502020204030204" pitchFamily="34" charset="0"/>
              </a:rPr>
              <a:t>or short</a:t>
            </a:r>
          </a:p>
          <a:p>
            <a:r>
              <a:rPr lang="en-US" sz="1600">
                <a:latin typeface="Arial Nova Light" panose="020B0304020202020204" pitchFamily="34" charset="0"/>
                <a:cs typeface="Arial Nova Cond" panose="020F0502020204030204" pitchFamily="34" charset="0"/>
              </a:rPr>
              <a:t>description.</a:t>
            </a:r>
          </a:p>
          <a:p>
            <a:r>
              <a:rPr lang="en-US" sz="1600">
                <a:latin typeface="Arial Nova Light" panose="020B0304020202020204" pitchFamily="34" charset="0"/>
                <a:cs typeface="Arial Nova Cond" panose="020F0502020204030204" pitchFamily="34" charset="0"/>
              </a:rPr>
              <a:t>Box will</a:t>
            </a:r>
          </a:p>
          <a:p>
            <a:r>
              <a:rPr lang="en-US" sz="1600">
                <a:latin typeface="Arial Nova Light" panose="020B0304020202020204" pitchFamily="34" charset="0"/>
                <a:cs typeface="Arial Nova Cond" panose="020F0502020204030204" pitchFamily="34" charset="0"/>
              </a:rPr>
              <a:t>adjust the </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length</a:t>
            </a:r>
          </a:p>
          <a:p>
            <a:r>
              <a:rPr lang="en-US" sz="1600">
                <a:latin typeface="Arial Nova Light" panose="020B0304020202020204" pitchFamily="34" charset="0"/>
                <a:cs typeface="Arial Nova Cond" panose="020F0502020204030204" pitchFamily="34" charset="0"/>
              </a:rPr>
              <a:t>automatically.</a:t>
            </a:r>
          </a:p>
        </p:txBody>
      </p:sp>
      <p:sp>
        <p:nvSpPr>
          <p:cNvPr id="21" name="Title 5">
            <a:extLst>
              <a:ext uri="{FF2B5EF4-FFF2-40B4-BE49-F238E27FC236}">
                <a16:creationId xmlns:a16="http://schemas.microsoft.com/office/drawing/2014/main" id="{0531CFA1-F477-83DA-9CAE-2817882CB93F}"/>
              </a:ext>
            </a:extLst>
          </p:cNvPr>
          <p:cNvSpPr txBox="1">
            <a:spLocks/>
          </p:cNvSpPr>
          <p:nvPr/>
        </p:nvSpPr>
        <p:spPr>
          <a:xfrm>
            <a:off x="8839200" y="2458953"/>
            <a:ext cx="2476500" cy="640822"/>
          </a:xfrm>
          <a:prstGeom prst="rect">
            <a:avLst/>
          </a:prstGeom>
          <a:solidFill>
            <a:srgbClr val="3BA40F">
              <a:alpha val="80404"/>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22" name="TextBox 21">
            <a:extLst>
              <a:ext uri="{FF2B5EF4-FFF2-40B4-BE49-F238E27FC236}">
                <a16:creationId xmlns:a16="http://schemas.microsoft.com/office/drawing/2014/main" id="{90597756-9690-0BD2-35B0-B2DB7312AB47}"/>
              </a:ext>
            </a:extLst>
          </p:cNvPr>
          <p:cNvSpPr txBox="1"/>
          <p:nvPr/>
        </p:nvSpPr>
        <p:spPr>
          <a:xfrm>
            <a:off x="8839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Example of</a:t>
            </a:r>
          </a:p>
          <a:p>
            <a:r>
              <a:rPr lang="en-US" sz="1600">
                <a:latin typeface="Arial Nova Light" panose="020B0304020202020204" pitchFamily="34" charset="0"/>
                <a:cs typeface="Arial Nova Cond" panose="020F0502020204030204" pitchFamily="34" charset="0"/>
              </a:rPr>
              <a:t>different</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description</a:t>
            </a:r>
          </a:p>
          <a:p>
            <a:r>
              <a:rPr lang="en-US" sz="1600">
                <a:latin typeface="Arial Nova Light" panose="020B0304020202020204" pitchFamily="34" charset="0"/>
                <a:cs typeface="Arial Nova Cond" panose="020F0502020204030204" pitchFamily="34" charset="0"/>
              </a:rPr>
              <a:t>length.</a:t>
            </a:r>
          </a:p>
        </p:txBody>
      </p:sp>
    </p:spTree>
    <p:extLst>
      <p:ext uri="{BB962C8B-B14F-4D97-AF65-F5344CB8AC3E}">
        <p14:creationId xmlns:p14="http://schemas.microsoft.com/office/powerpoint/2010/main" val="38096130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p:txBody>
          <a:bodyPr anchor="b">
            <a:normAutofit/>
          </a:bodyPr>
          <a:lstStyle/>
          <a:p>
            <a:r>
              <a:rPr lang="en-US" sz="4800" b="1">
                <a:latin typeface="Arial Nova" panose="020B0504020202020204" pitchFamily="34" charset="0"/>
                <a:cs typeface="Arial" panose="020B0604020202020204" pitchFamily="34" charset="0"/>
              </a:rPr>
              <a:t>Please Read Before Editing</a:t>
            </a:r>
          </a:p>
        </p:txBody>
      </p:sp>
      <p:sp>
        <p:nvSpPr>
          <p:cNvPr id="12" name="Text Placeholder 16">
            <a:extLst>
              <a:ext uri="{FF2B5EF4-FFF2-40B4-BE49-F238E27FC236}">
                <a16:creationId xmlns:a16="http://schemas.microsoft.com/office/drawing/2014/main" id="{11A61BF0-5EF5-71A3-167C-24880A5345A2}"/>
              </a:ext>
            </a:extLst>
          </p:cNvPr>
          <p:cNvSpPr txBox="1">
            <a:spLocks/>
          </p:cNvSpPr>
          <p:nvPr/>
        </p:nvSpPr>
        <p:spPr>
          <a:xfrm>
            <a:off x="646770" y="1629526"/>
            <a:ext cx="9955211" cy="3598948"/>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spcAft>
                <a:spcPts val="600"/>
              </a:spcAft>
              <a:buNone/>
            </a:pPr>
            <a:r>
              <a:rPr lang="en-US" sz="2000">
                <a:latin typeface="Arial Nova Light"/>
              </a:rPr>
              <a:t>Please explore all slide options to see which format fits your content the best. If you run into any issues during editing or need additional slide options, please reach out to </a:t>
            </a:r>
            <a:r>
              <a:rPr lang="en-US" sz="2000" b="1">
                <a:latin typeface="Arial Nova Light"/>
              </a:rPr>
              <a:t>events@streamlineconferences.com</a:t>
            </a:r>
          </a:p>
          <a:p>
            <a:pPr marL="45720" indent="0">
              <a:spcAft>
                <a:spcPts val="600"/>
              </a:spcAft>
              <a:buNone/>
            </a:pPr>
            <a:r>
              <a:rPr lang="en-US" sz="2000">
                <a:latin typeface="Arial Nova Light" panose="020B0304020202020204" pitchFamily="34" charset="0"/>
              </a:rPr>
              <a:t>Presentation font is </a:t>
            </a:r>
            <a:r>
              <a:rPr lang="en-US" sz="2000" b="1">
                <a:latin typeface="Arial Nova Light" panose="020B0304020202020204" pitchFamily="34" charset="0"/>
              </a:rPr>
              <a:t>Arial Nova </a:t>
            </a:r>
            <a:r>
              <a:rPr lang="en-US" sz="2000">
                <a:latin typeface="Arial Nova Light" panose="020B0304020202020204" pitchFamily="34" charset="0"/>
              </a:rPr>
              <a:t>(Light, Regular, Bold). This should be available to everyone but, if not, </a:t>
            </a:r>
            <a:r>
              <a:rPr lang="en-US" sz="2000" b="1">
                <a:latin typeface="Arial Nova Light" panose="020B0304020202020204" pitchFamily="34" charset="0"/>
              </a:rPr>
              <a:t>Arial </a:t>
            </a:r>
            <a:r>
              <a:rPr lang="en-US" sz="2000">
                <a:latin typeface="Arial Nova Light" panose="020B0304020202020204" pitchFamily="34" charset="0"/>
              </a:rPr>
              <a:t>is the next preferred.</a:t>
            </a:r>
            <a:endParaRPr lang="en-US" sz="1800">
              <a:latin typeface="Arial Nova Light" panose="020B0304020202020204" pitchFamily="34" charset="0"/>
            </a:endParaRPr>
          </a:p>
          <a:p>
            <a:pPr marL="45720" indent="0">
              <a:spcAft>
                <a:spcPts val="600"/>
              </a:spcAft>
              <a:buNone/>
            </a:pPr>
            <a:r>
              <a:rPr lang="en-US" sz="2000">
                <a:latin typeface="Arial Nova Light" panose="020B0304020202020204" pitchFamily="34" charset="0"/>
              </a:rPr>
              <a:t>Colors to use in addition to black are listed below:</a:t>
            </a:r>
          </a:p>
          <a:p>
            <a:pPr marL="45720" indent="0">
              <a:spcAft>
                <a:spcPts val="600"/>
              </a:spcAft>
              <a:buNone/>
            </a:pPr>
            <a:r>
              <a:rPr lang="en-US" sz="2000" b="1">
                <a:solidFill>
                  <a:srgbClr val="3BA40F"/>
                </a:solidFill>
                <a:latin typeface="Arial Nova" panose="020B0504020202020204" pitchFamily="34" charset="0"/>
              </a:rPr>
              <a:t>	Light Green Accent Color</a:t>
            </a:r>
            <a:r>
              <a:rPr lang="en-US" sz="2000" b="1">
                <a:solidFill>
                  <a:srgbClr val="3BA40F"/>
                </a:solidFill>
                <a:latin typeface="Arial Nova Light" panose="020B0304020202020204" pitchFamily="34" charset="0"/>
              </a:rPr>
              <a:t>: 3BA40F</a:t>
            </a:r>
          </a:p>
        </p:txBody>
      </p:sp>
      <p:pic>
        <p:nvPicPr>
          <p:cNvPr id="5" name="Picture 4" descr="A white rectangular sign with green text&#10;&#10;AI-generated content may be incorrect.">
            <a:extLst>
              <a:ext uri="{FF2B5EF4-FFF2-40B4-BE49-F238E27FC236}">
                <a16:creationId xmlns:a16="http://schemas.microsoft.com/office/drawing/2014/main" id="{4353EE59-F8DF-A498-AD96-C9E8FE45A561}"/>
              </a:ext>
            </a:extLst>
          </p:cNvPr>
          <p:cNvPicPr>
            <a:picLocks noChangeAspect="1"/>
          </p:cNvPicPr>
          <p:nvPr/>
        </p:nvPicPr>
        <p:blipFill>
          <a:blip r:embed="rId2"/>
          <a:srcRect l="1406" t="4" r="-1230" b="-180"/>
          <a:stretch>
            <a:fillRect/>
          </a:stretch>
        </p:blipFill>
        <p:spPr>
          <a:xfrm>
            <a:off x="197827" y="3425860"/>
            <a:ext cx="4754137" cy="4770887"/>
          </a:xfrm>
          <a:prstGeom prst="rect">
            <a:avLst/>
          </a:prstGeom>
        </p:spPr>
      </p:pic>
    </p:spTree>
    <p:extLst>
      <p:ext uri="{BB962C8B-B14F-4D97-AF65-F5344CB8AC3E}">
        <p14:creationId xmlns:p14="http://schemas.microsoft.com/office/powerpoint/2010/main" val="24344223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D77E1590-793B-20EA-EEFC-9BF1A519133F}"/>
              </a:ext>
            </a:extLst>
          </p:cNvPr>
          <p:cNvSpPr>
            <a:spLocks noGrp="1"/>
          </p:cNvSpPr>
          <p:nvPr>
            <p:ph type="title"/>
          </p:nvPr>
        </p:nvSpPr>
        <p:spPr>
          <a:xfrm>
            <a:off x="622793" y="371112"/>
            <a:ext cx="9383486" cy="1325563"/>
          </a:xfrm>
        </p:spPr>
        <p:txBody>
          <a:bodyPr anchor="b">
            <a:normAutofit/>
          </a:bodyPr>
          <a:lstStyle/>
          <a:p>
            <a:r>
              <a:rPr lang="en-US">
                <a:cs typeface="Arial" panose="020B0604020202020204" pitchFamily="34" charset="0"/>
              </a:rPr>
              <a:t>Outline</a:t>
            </a:r>
            <a:endParaRPr lang="en-US" sz="4800" b="1">
              <a:latin typeface="Arial Nova" panose="020B05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D46CFCBF-93AC-1CB0-E8C7-0443F75BB81F}"/>
              </a:ext>
            </a:extLst>
          </p:cNvPr>
          <p:cNvSpPr txBox="1"/>
          <p:nvPr/>
        </p:nvSpPr>
        <p:spPr>
          <a:xfrm>
            <a:off x="2594919" y="2008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Enter Text Here</a:t>
            </a:r>
          </a:p>
        </p:txBody>
      </p:sp>
      <p:sp>
        <p:nvSpPr>
          <p:cNvPr id="35" name="TextBox 34">
            <a:extLst>
              <a:ext uri="{FF2B5EF4-FFF2-40B4-BE49-F238E27FC236}">
                <a16:creationId xmlns:a16="http://schemas.microsoft.com/office/drawing/2014/main" id="{B4CA1BC0-DFE6-DB8F-25CA-8EEA37054854}"/>
              </a:ext>
            </a:extLst>
          </p:cNvPr>
          <p:cNvSpPr txBox="1"/>
          <p:nvPr/>
        </p:nvSpPr>
        <p:spPr>
          <a:xfrm>
            <a:off x="982019" y="2008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1</a:t>
            </a:r>
          </a:p>
        </p:txBody>
      </p:sp>
      <p:sp>
        <p:nvSpPr>
          <p:cNvPr id="36" name="TextBox 35">
            <a:extLst>
              <a:ext uri="{FF2B5EF4-FFF2-40B4-BE49-F238E27FC236}">
                <a16:creationId xmlns:a16="http://schemas.microsoft.com/office/drawing/2014/main" id="{73A98054-FF4A-79DC-2D95-C455F21DB1C9}"/>
              </a:ext>
            </a:extLst>
          </p:cNvPr>
          <p:cNvSpPr txBox="1"/>
          <p:nvPr/>
        </p:nvSpPr>
        <p:spPr>
          <a:xfrm>
            <a:off x="2594919" y="271899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Enter Text Here</a:t>
            </a:r>
          </a:p>
        </p:txBody>
      </p:sp>
      <p:sp>
        <p:nvSpPr>
          <p:cNvPr id="37" name="TextBox 36">
            <a:extLst>
              <a:ext uri="{FF2B5EF4-FFF2-40B4-BE49-F238E27FC236}">
                <a16:creationId xmlns:a16="http://schemas.microsoft.com/office/drawing/2014/main" id="{85B07CC0-5A76-C06C-BFAD-3A21214ADE8C}"/>
              </a:ext>
            </a:extLst>
          </p:cNvPr>
          <p:cNvSpPr txBox="1"/>
          <p:nvPr/>
        </p:nvSpPr>
        <p:spPr>
          <a:xfrm>
            <a:off x="982019" y="271899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2</a:t>
            </a:r>
          </a:p>
        </p:txBody>
      </p:sp>
      <p:sp>
        <p:nvSpPr>
          <p:cNvPr id="38" name="TextBox 37">
            <a:extLst>
              <a:ext uri="{FF2B5EF4-FFF2-40B4-BE49-F238E27FC236}">
                <a16:creationId xmlns:a16="http://schemas.microsoft.com/office/drawing/2014/main" id="{C9037A58-38B6-AC5C-F393-E7854347266B}"/>
              </a:ext>
            </a:extLst>
          </p:cNvPr>
          <p:cNvSpPr txBox="1"/>
          <p:nvPr/>
        </p:nvSpPr>
        <p:spPr>
          <a:xfrm>
            <a:off x="2594919" y="3429001"/>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Enter Text Here</a:t>
            </a:r>
          </a:p>
        </p:txBody>
      </p:sp>
      <p:sp>
        <p:nvSpPr>
          <p:cNvPr id="39" name="TextBox 38">
            <a:extLst>
              <a:ext uri="{FF2B5EF4-FFF2-40B4-BE49-F238E27FC236}">
                <a16:creationId xmlns:a16="http://schemas.microsoft.com/office/drawing/2014/main" id="{D7D5CFF0-1EA1-1572-877B-86CD4AC97B62}"/>
              </a:ext>
            </a:extLst>
          </p:cNvPr>
          <p:cNvSpPr txBox="1"/>
          <p:nvPr/>
        </p:nvSpPr>
        <p:spPr>
          <a:xfrm>
            <a:off x="982019" y="3429000"/>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3</a:t>
            </a:r>
          </a:p>
        </p:txBody>
      </p:sp>
      <p:sp>
        <p:nvSpPr>
          <p:cNvPr id="40" name="TextBox 39">
            <a:extLst>
              <a:ext uri="{FF2B5EF4-FFF2-40B4-BE49-F238E27FC236}">
                <a16:creationId xmlns:a16="http://schemas.microsoft.com/office/drawing/2014/main" id="{1D5D9C0D-F5CB-1FDF-4E06-F5834BE2C1A3}"/>
              </a:ext>
            </a:extLst>
          </p:cNvPr>
          <p:cNvSpPr txBox="1"/>
          <p:nvPr/>
        </p:nvSpPr>
        <p:spPr>
          <a:xfrm>
            <a:off x="2594919" y="4139008"/>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Enter Text Here</a:t>
            </a:r>
          </a:p>
        </p:txBody>
      </p:sp>
      <p:sp>
        <p:nvSpPr>
          <p:cNvPr id="41" name="TextBox 40">
            <a:extLst>
              <a:ext uri="{FF2B5EF4-FFF2-40B4-BE49-F238E27FC236}">
                <a16:creationId xmlns:a16="http://schemas.microsoft.com/office/drawing/2014/main" id="{7326449A-2BC7-0BC4-6594-922F51997BF2}"/>
              </a:ext>
            </a:extLst>
          </p:cNvPr>
          <p:cNvSpPr txBox="1"/>
          <p:nvPr/>
        </p:nvSpPr>
        <p:spPr>
          <a:xfrm>
            <a:off x="982019" y="4139008"/>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4</a:t>
            </a:r>
          </a:p>
        </p:txBody>
      </p:sp>
      <p:sp>
        <p:nvSpPr>
          <p:cNvPr id="42" name="TextBox 41">
            <a:extLst>
              <a:ext uri="{FF2B5EF4-FFF2-40B4-BE49-F238E27FC236}">
                <a16:creationId xmlns:a16="http://schemas.microsoft.com/office/drawing/2014/main" id="{4D7585BA-5F21-75D3-B4EA-F047C1834062}"/>
              </a:ext>
            </a:extLst>
          </p:cNvPr>
          <p:cNvSpPr txBox="1"/>
          <p:nvPr/>
        </p:nvSpPr>
        <p:spPr>
          <a:xfrm>
            <a:off x="2594919" y="4843982"/>
            <a:ext cx="3949700" cy="615552"/>
          </a:xfrm>
          <a:prstGeom prst="rect">
            <a:avLst/>
          </a:prstGeom>
          <a:noFill/>
        </p:spPr>
        <p:txBody>
          <a:bodyPr wrap="square" lIns="182880" tIns="91440" rIns="182880" bIns="91440" rtlCol="0" anchor="ctr">
            <a:noAutofit/>
          </a:bodyPr>
          <a:lstStyle/>
          <a:p>
            <a:r>
              <a:rPr lang="en-US" sz="2000">
                <a:latin typeface="Arial Nova Light" panose="020B0304020202020204" pitchFamily="34" charset="0"/>
                <a:cs typeface="Arial Nova Cond" panose="020F0502020204030204" pitchFamily="34" charset="0"/>
              </a:rPr>
              <a:t>Enter Text Here</a:t>
            </a:r>
          </a:p>
        </p:txBody>
      </p:sp>
      <p:sp>
        <p:nvSpPr>
          <p:cNvPr id="43" name="TextBox 42">
            <a:extLst>
              <a:ext uri="{FF2B5EF4-FFF2-40B4-BE49-F238E27FC236}">
                <a16:creationId xmlns:a16="http://schemas.microsoft.com/office/drawing/2014/main" id="{91E9AC55-B4AA-77AA-5B0A-5406F6AB961D}"/>
              </a:ext>
            </a:extLst>
          </p:cNvPr>
          <p:cNvSpPr txBox="1"/>
          <p:nvPr/>
        </p:nvSpPr>
        <p:spPr>
          <a:xfrm>
            <a:off x="982019" y="4843981"/>
            <a:ext cx="1663700" cy="615553"/>
          </a:xfrm>
          <a:prstGeom prst="rect">
            <a:avLst/>
          </a:prstGeom>
          <a:noFill/>
        </p:spPr>
        <p:txBody>
          <a:bodyPr wrap="square" lIns="182880" tIns="182880" rIns="182880" bIns="182880" rtlCol="0">
            <a:noAutofit/>
          </a:bodyPr>
          <a:lstStyle/>
          <a:p>
            <a:r>
              <a:rPr lang="en-US" sz="1400" b="1">
                <a:latin typeface="Arial Nova Light" panose="020B0304020202020204" pitchFamily="34" charset="0"/>
                <a:cs typeface="Arial Nova Cond" panose="020F0502020204030204" pitchFamily="34" charset="0"/>
              </a:rPr>
              <a:t>SECTION 5</a:t>
            </a:r>
          </a:p>
        </p:txBody>
      </p:sp>
      <p:cxnSp>
        <p:nvCxnSpPr>
          <p:cNvPr id="44" name="Straight Connector 43">
            <a:extLst>
              <a:ext uri="{FF2B5EF4-FFF2-40B4-BE49-F238E27FC236}">
                <a16:creationId xmlns:a16="http://schemas.microsoft.com/office/drawing/2014/main" id="{488DA77E-F211-DAD2-B5CF-8E76799454C7}"/>
              </a:ext>
            </a:extLst>
          </p:cNvPr>
          <p:cNvCxnSpPr>
            <a:cxnSpLocks/>
          </p:cNvCxnSpPr>
          <p:nvPr/>
        </p:nvCxnSpPr>
        <p:spPr>
          <a:xfrm flipV="1">
            <a:off x="1123520" y="2624534"/>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2196A85-81F1-841B-DE94-C18646BCFACD}"/>
              </a:ext>
            </a:extLst>
          </p:cNvPr>
          <p:cNvCxnSpPr>
            <a:cxnSpLocks/>
          </p:cNvCxnSpPr>
          <p:nvPr/>
        </p:nvCxnSpPr>
        <p:spPr>
          <a:xfrm>
            <a:off x="1123520" y="3334543"/>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C71EE7C-2C06-944C-3C99-339ECD4EDAB5}"/>
              </a:ext>
            </a:extLst>
          </p:cNvPr>
          <p:cNvCxnSpPr>
            <a:cxnSpLocks/>
          </p:cNvCxnSpPr>
          <p:nvPr/>
        </p:nvCxnSpPr>
        <p:spPr>
          <a:xfrm>
            <a:off x="1123520" y="4044552"/>
            <a:ext cx="726948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369A447-4E07-871F-C2C6-3354C02D9186}"/>
              </a:ext>
            </a:extLst>
          </p:cNvPr>
          <p:cNvCxnSpPr>
            <a:cxnSpLocks/>
          </p:cNvCxnSpPr>
          <p:nvPr/>
        </p:nvCxnSpPr>
        <p:spPr>
          <a:xfrm>
            <a:off x="1123520" y="4754560"/>
            <a:ext cx="7270672"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251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29C40-A540-350F-7BF0-3C2AD818F65C}"/>
              </a:ext>
            </a:extLst>
          </p:cNvPr>
          <p:cNvSpPr>
            <a:spLocks noGrp="1"/>
          </p:cNvSpPr>
          <p:nvPr>
            <p:ph type="title"/>
          </p:nvPr>
        </p:nvSpPr>
        <p:spPr/>
        <p:txBody>
          <a:bodyPr/>
          <a:lstStyle/>
          <a:p>
            <a:r>
              <a:rPr lang="en-US"/>
              <a:t>Enter Header</a:t>
            </a:r>
          </a:p>
        </p:txBody>
      </p:sp>
      <p:sp>
        <p:nvSpPr>
          <p:cNvPr id="5" name="Content Placeholder 4">
            <a:extLst>
              <a:ext uri="{FF2B5EF4-FFF2-40B4-BE49-F238E27FC236}">
                <a16:creationId xmlns:a16="http://schemas.microsoft.com/office/drawing/2014/main" id="{2EE307A6-7C1D-28FA-9796-A7CEAF278D35}"/>
              </a:ext>
            </a:extLst>
          </p:cNvPr>
          <p:cNvSpPr>
            <a:spLocks noGrp="1"/>
          </p:cNvSpPr>
          <p:nvPr>
            <p:ph idx="1"/>
          </p:nvPr>
        </p:nvSpPr>
        <p:spPr/>
        <p:txBody>
          <a:bodyPr/>
          <a:lstStyle/>
          <a:p>
            <a:r>
              <a:rPr lang="en-US"/>
              <a:t>Add text or image</a:t>
            </a:r>
          </a:p>
        </p:txBody>
      </p:sp>
    </p:spTree>
    <p:extLst>
      <p:ext uri="{BB962C8B-B14F-4D97-AF65-F5344CB8AC3E}">
        <p14:creationId xmlns:p14="http://schemas.microsoft.com/office/powerpoint/2010/main" val="13667974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ECA9D5-1BF5-0145-2EF4-9BE4B74614A6}"/>
              </a:ext>
            </a:extLst>
          </p:cNvPr>
          <p:cNvSpPr>
            <a:spLocks noGrp="1"/>
          </p:cNvSpPr>
          <p:nvPr>
            <p:ph type="title"/>
          </p:nvPr>
        </p:nvSpPr>
        <p:spPr/>
        <p:txBody>
          <a:bodyPr/>
          <a:lstStyle/>
          <a:p>
            <a:r>
              <a:rPr lang="en-US"/>
              <a:t>Enter Header</a:t>
            </a:r>
          </a:p>
        </p:txBody>
      </p:sp>
      <p:sp>
        <p:nvSpPr>
          <p:cNvPr id="2" name="Content Placeholder 1">
            <a:extLst>
              <a:ext uri="{FF2B5EF4-FFF2-40B4-BE49-F238E27FC236}">
                <a16:creationId xmlns:a16="http://schemas.microsoft.com/office/drawing/2014/main" id="{7AB6B145-E09B-C353-F001-74DFCFE367E3}"/>
              </a:ext>
            </a:extLst>
          </p:cNvPr>
          <p:cNvSpPr>
            <a:spLocks noGrp="1"/>
          </p:cNvSpPr>
          <p:nvPr>
            <p:ph idx="1"/>
          </p:nvPr>
        </p:nvSpPr>
        <p:spPr/>
        <p:txBody>
          <a:bodyPr/>
          <a:lstStyle/>
          <a:p>
            <a:r>
              <a:rPr lang="en-US"/>
              <a:t>Add text or image</a:t>
            </a:r>
          </a:p>
        </p:txBody>
      </p:sp>
    </p:spTree>
    <p:extLst>
      <p:ext uri="{BB962C8B-B14F-4D97-AF65-F5344CB8AC3E}">
        <p14:creationId xmlns:p14="http://schemas.microsoft.com/office/powerpoint/2010/main" val="2159339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0F63-8F4D-35FD-7F4F-E540CA99A083}"/>
              </a:ext>
            </a:extLst>
          </p:cNvPr>
          <p:cNvSpPr>
            <a:spLocks noGrp="1"/>
          </p:cNvSpPr>
          <p:nvPr>
            <p:ph type="title"/>
          </p:nvPr>
        </p:nvSpPr>
        <p:spPr/>
        <p:txBody>
          <a:bodyPr/>
          <a:lstStyle/>
          <a:p>
            <a:r>
              <a:rPr lang="en-US"/>
              <a:t>Enter Header</a:t>
            </a:r>
          </a:p>
        </p:txBody>
      </p:sp>
      <p:sp>
        <p:nvSpPr>
          <p:cNvPr id="3" name="Content Placeholder 2">
            <a:extLst>
              <a:ext uri="{FF2B5EF4-FFF2-40B4-BE49-F238E27FC236}">
                <a16:creationId xmlns:a16="http://schemas.microsoft.com/office/drawing/2014/main" id="{BF8288A1-FABC-4523-1089-C2BCC8E2D381}"/>
              </a:ext>
            </a:extLst>
          </p:cNvPr>
          <p:cNvSpPr>
            <a:spLocks noGrp="1"/>
          </p:cNvSpPr>
          <p:nvPr>
            <p:ph sz="half" idx="1"/>
          </p:nvPr>
        </p:nvSpPr>
        <p:spPr/>
        <p:txBody>
          <a:bodyPr/>
          <a:lstStyle/>
          <a:p>
            <a:r>
              <a:rPr lang="en-US"/>
              <a:t>Add text or image</a:t>
            </a:r>
          </a:p>
        </p:txBody>
      </p:sp>
      <p:sp>
        <p:nvSpPr>
          <p:cNvPr id="4" name="Content Placeholder 3">
            <a:extLst>
              <a:ext uri="{FF2B5EF4-FFF2-40B4-BE49-F238E27FC236}">
                <a16:creationId xmlns:a16="http://schemas.microsoft.com/office/drawing/2014/main" id="{7390C295-D37F-CB4F-6522-ED1FD71918A5}"/>
              </a:ext>
            </a:extLst>
          </p:cNvPr>
          <p:cNvSpPr>
            <a:spLocks noGrp="1"/>
          </p:cNvSpPr>
          <p:nvPr>
            <p:ph sz="half" idx="2"/>
          </p:nvPr>
        </p:nvSpPr>
        <p:spPr/>
        <p:txBody>
          <a:bodyPr/>
          <a:lstStyle/>
          <a:p>
            <a:r>
              <a:rPr lang="en-US"/>
              <a:t>Add text or image</a:t>
            </a:r>
          </a:p>
        </p:txBody>
      </p:sp>
    </p:spTree>
    <p:extLst>
      <p:ext uri="{BB962C8B-B14F-4D97-AF65-F5344CB8AC3E}">
        <p14:creationId xmlns:p14="http://schemas.microsoft.com/office/powerpoint/2010/main" val="40082294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4C9FDC5-EC24-B1AC-BDA8-591A71768A7D}"/>
              </a:ext>
            </a:extLst>
          </p:cNvPr>
          <p:cNvSpPr>
            <a:spLocks noGrp="1"/>
          </p:cNvSpPr>
          <p:nvPr>
            <p:ph type="title"/>
          </p:nvPr>
        </p:nvSpPr>
        <p:spPr>
          <a:xfrm>
            <a:off x="1121654" y="152158"/>
            <a:ext cx="9948691" cy="847725"/>
          </a:xfrm>
        </p:spPr>
        <p:txBody>
          <a:bodyPr anchor="b">
            <a:normAutofit/>
          </a:bodyPr>
          <a:lstStyle/>
          <a:p>
            <a:pPr algn="ctr"/>
            <a:r>
              <a:rPr lang="en-US" sz="4800" b="1">
                <a:latin typeface="Arial Nova" panose="020B0504020202020204" pitchFamily="34" charset="0"/>
                <a:cs typeface="Arial" panose="020B0604020202020204" pitchFamily="34" charset="0"/>
              </a:rPr>
              <a:t>Title </a:t>
            </a:r>
            <a:r>
              <a:rPr lang="en-US" sz="4800">
                <a:cs typeface="Arial" panose="020B0604020202020204" pitchFamily="34" charset="0"/>
              </a:rPr>
              <a:t>W</a:t>
            </a:r>
            <a:r>
              <a:rPr lang="en-US" sz="4800" b="1">
                <a:latin typeface="Arial Nova" panose="020B0504020202020204" pitchFamily="34" charset="0"/>
                <a:cs typeface="Arial" panose="020B0604020202020204" pitchFamily="34" charset="0"/>
              </a:rPr>
              <a:t>ith Image</a:t>
            </a:r>
          </a:p>
        </p:txBody>
      </p:sp>
      <p:sp>
        <p:nvSpPr>
          <p:cNvPr id="3" name="Picture Placeholder 2">
            <a:extLst>
              <a:ext uri="{FF2B5EF4-FFF2-40B4-BE49-F238E27FC236}">
                <a16:creationId xmlns:a16="http://schemas.microsoft.com/office/drawing/2014/main" id="{3959D21C-0288-FDFD-AFA6-61761FE3817A}"/>
              </a:ext>
            </a:extLst>
          </p:cNvPr>
          <p:cNvSpPr>
            <a:spLocks noGrp="1"/>
          </p:cNvSpPr>
          <p:nvPr>
            <p:ph type="pic" idx="1"/>
          </p:nvPr>
        </p:nvSpPr>
        <p:spPr>
          <a:xfrm>
            <a:off x="651217" y="999883"/>
            <a:ext cx="10889566" cy="5176629"/>
          </a:xfrm>
          <a:solidFill>
            <a:srgbClr val="92D050">
              <a:alpha val="9782"/>
            </a:srgbClr>
          </a:solidFill>
        </p:spPr>
        <p:txBody>
          <a:bodyPr/>
          <a:lstStyle/>
          <a:p>
            <a:endParaRPr lang="en-US"/>
          </a:p>
        </p:txBody>
      </p:sp>
    </p:spTree>
    <p:extLst>
      <p:ext uri="{BB962C8B-B14F-4D97-AF65-F5344CB8AC3E}">
        <p14:creationId xmlns:p14="http://schemas.microsoft.com/office/powerpoint/2010/main" val="37407072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25CA9F62-B325-CEAC-65E3-4A6F67148E67}"/>
              </a:ext>
            </a:extLst>
          </p:cNvPr>
          <p:cNvSpPr>
            <a:spLocks noGrp="1"/>
          </p:cNvSpPr>
          <p:nvPr>
            <p:ph type="title"/>
          </p:nvPr>
        </p:nvSpPr>
        <p:spPr>
          <a:xfrm>
            <a:off x="6985000" y="545910"/>
            <a:ext cx="4394200" cy="1466669"/>
          </a:xfrm>
        </p:spPr>
        <p:txBody>
          <a:bodyPr anchor="b">
            <a:noAutofit/>
          </a:bodyPr>
          <a:lstStyle/>
          <a:p>
            <a:r>
              <a:rPr lang="en-US" sz="4800" b="1">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14288" y="0"/>
            <a:ext cx="6081712" cy="6857999"/>
          </a:xfrm>
          <a:solidFill>
            <a:srgbClr val="92D050">
              <a:alpha val="10023"/>
            </a:srgbClr>
          </a:solidFill>
        </p:spPr>
        <p:txBody>
          <a:bodyPr/>
          <a:lstStyle/>
          <a:p>
            <a:endParaRPr lang="en-US"/>
          </a:p>
        </p:txBody>
      </p:sp>
      <p:sp>
        <p:nvSpPr>
          <p:cNvPr id="23" name="Text Placeholder 16">
            <a:extLst>
              <a:ext uri="{FF2B5EF4-FFF2-40B4-BE49-F238E27FC236}">
                <a16:creationId xmlns:a16="http://schemas.microsoft.com/office/drawing/2014/main" id="{1CB16216-0F8F-F8A0-9BEE-EC3CF0767F32}"/>
              </a:ext>
            </a:extLst>
          </p:cNvPr>
          <p:cNvSpPr>
            <a:spLocks noGrp="1"/>
          </p:cNvSpPr>
          <p:nvPr>
            <p:ph type="body" sz="half" idx="2"/>
          </p:nvPr>
        </p:nvSpPr>
        <p:spPr>
          <a:xfrm>
            <a:off x="6985000" y="2221273"/>
            <a:ext cx="4394200" cy="3553252"/>
          </a:xfrm>
        </p:spPr>
        <p:txBody>
          <a:bodyPr>
            <a:normAutofit/>
          </a:bodyPr>
          <a:lstStyle/>
          <a:p>
            <a:pPr marL="45720"/>
            <a:r>
              <a:rPr lang="en-US" sz="1800">
                <a:latin typeface="Arial Nova Light" panose="020B0304020202020204" pitchFamily="34" charset="0"/>
              </a:rPr>
              <a:t>Click icon in box to the left to add image. Intended to fill entire side.</a:t>
            </a:r>
          </a:p>
        </p:txBody>
      </p:sp>
    </p:spTree>
    <p:extLst>
      <p:ext uri="{BB962C8B-B14F-4D97-AF65-F5344CB8AC3E}">
        <p14:creationId xmlns:p14="http://schemas.microsoft.com/office/powerpoint/2010/main" val="809465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7B1CA-72A5-C1DF-995D-B5E27B904B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52D8309-1B14-3C8C-B747-481EA752A68C}"/>
              </a:ext>
            </a:extLst>
          </p:cNvPr>
          <p:cNvSpPr>
            <a:spLocks noGrp="1"/>
          </p:cNvSpPr>
          <p:nvPr>
            <p:ph type="title"/>
          </p:nvPr>
        </p:nvSpPr>
        <p:spPr/>
        <p:txBody>
          <a:bodyPr/>
          <a:lstStyle/>
          <a:p>
            <a:r>
              <a:rPr lang="en-US"/>
              <a:t>Three License Types</a:t>
            </a:r>
          </a:p>
        </p:txBody>
      </p:sp>
      <p:sp>
        <p:nvSpPr>
          <p:cNvPr id="6" name="Text Placeholder 5">
            <a:extLst>
              <a:ext uri="{FF2B5EF4-FFF2-40B4-BE49-F238E27FC236}">
                <a16:creationId xmlns:a16="http://schemas.microsoft.com/office/drawing/2014/main" id="{CC565C9D-4E66-AA39-F960-69E5B0C38C9E}"/>
              </a:ext>
            </a:extLst>
          </p:cNvPr>
          <p:cNvSpPr>
            <a:spLocks noGrp="1"/>
          </p:cNvSpPr>
          <p:nvPr>
            <p:ph type="body" idx="12"/>
          </p:nvPr>
        </p:nvSpPr>
        <p:spPr>
          <a:xfrm>
            <a:off x="1555999" y="4361769"/>
            <a:ext cx="5740399" cy="420976"/>
          </a:xfrm>
        </p:spPr>
        <p:txBody>
          <a:bodyPr/>
          <a:lstStyle/>
          <a:p>
            <a:r>
              <a:rPr lang="en-US"/>
              <a:t>Mobile Requestor</a:t>
            </a:r>
          </a:p>
        </p:txBody>
      </p:sp>
      <p:sp>
        <p:nvSpPr>
          <p:cNvPr id="2" name="Text Placeholder 1">
            <a:extLst>
              <a:ext uri="{FF2B5EF4-FFF2-40B4-BE49-F238E27FC236}">
                <a16:creationId xmlns:a16="http://schemas.microsoft.com/office/drawing/2014/main" id="{3FE1B940-1DB7-8B15-572F-BBE90A0BA009}"/>
              </a:ext>
            </a:extLst>
          </p:cNvPr>
          <p:cNvSpPr>
            <a:spLocks noGrp="1"/>
          </p:cNvSpPr>
          <p:nvPr>
            <p:ph type="body" idx="10"/>
          </p:nvPr>
        </p:nvSpPr>
        <p:spPr>
          <a:xfrm>
            <a:off x="1556002" y="4814931"/>
            <a:ext cx="6380300" cy="1076050"/>
          </a:xfrm>
        </p:spPr>
        <p:txBody>
          <a:bodyPr>
            <a:normAutofit/>
          </a:bodyPr>
          <a:lstStyle/>
          <a:p>
            <a:r>
              <a:rPr lang="en-US"/>
              <a:t>Parity with requestor license</a:t>
            </a:r>
          </a:p>
          <a:p>
            <a:r>
              <a:rPr lang="en-US"/>
              <a:t>Provides access to Work Request, Parts Requisition, Operator Checklists, Contractor Portal, Case Management Tasks</a:t>
            </a:r>
          </a:p>
        </p:txBody>
      </p:sp>
      <p:sp>
        <p:nvSpPr>
          <p:cNvPr id="9" name="TextBox 8">
            <a:extLst>
              <a:ext uri="{FF2B5EF4-FFF2-40B4-BE49-F238E27FC236}">
                <a16:creationId xmlns:a16="http://schemas.microsoft.com/office/drawing/2014/main" id="{F2340819-BAC4-F337-CD86-33A8CFD7A633}"/>
              </a:ext>
            </a:extLst>
          </p:cNvPr>
          <p:cNvSpPr txBox="1"/>
          <p:nvPr/>
        </p:nvSpPr>
        <p:spPr>
          <a:xfrm>
            <a:off x="819299" y="6035942"/>
            <a:ext cx="11059275" cy="369332"/>
          </a:xfrm>
          <a:prstGeom prst="rect">
            <a:avLst/>
          </a:prstGeom>
          <a:noFill/>
        </p:spPr>
        <p:txBody>
          <a:bodyPr wrap="square" rtlCol="0">
            <a:spAutoFit/>
          </a:bodyPr>
          <a:lstStyle/>
          <a:p>
            <a:pPr algn="ctr"/>
            <a:r>
              <a:rPr lang="en-US"/>
              <a:t>https://docs.hexagonali.com/v/u/HxGN-EAM-Digital-Work/12.3+202601</a:t>
            </a:r>
          </a:p>
        </p:txBody>
      </p:sp>
    </p:spTree>
    <p:extLst>
      <p:ext uri="{BB962C8B-B14F-4D97-AF65-F5344CB8AC3E}">
        <p14:creationId xmlns:p14="http://schemas.microsoft.com/office/powerpoint/2010/main" val="32857447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
          </a:stretch>
        </a:blipFill>
        <a:effectLst/>
      </p:bgPr>
    </p:b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119B29F6-FB23-B9B2-9F93-30A88B87E79C}"/>
              </a:ext>
            </a:extLst>
          </p:cNvPr>
          <p:cNvSpPr>
            <a:spLocks noGrp="1"/>
          </p:cNvSpPr>
          <p:nvPr>
            <p:ph type="title"/>
          </p:nvPr>
        </p:nvSpPr>
        <p:spPr>
          <a:xfrm>
            <a:off x="825500" y="555946"/>
            <a:ext cx="4394200" cy="1466669"/>
          </a:xfrm>
        </p:spPr>
        <p:txBody>
          <a:bodyPr anchor="b">
            <a:noAutofit/>
          </a:bodyPr>
          <a:lstStyle/>
          <a:p>
            <a:r>
              <a:rPr lang="en-US" sz="4800" b="1">
                <a:latin typeface="Arial Nova" panose="020B0504020202020204" pitchFamily="34" charset="0"/>
                <a:cs typeface="Arial" panose="020B0604020202020204" pitchFamily="34" charset="0"/>
              </a:rPr>
              <a:t>Enter Heading</a:t>
            </a:r>
          </a:p>
        </p:txBody>
      </p:sp>
      <p:sp>
        <p:nvSpPr>
          <p:cNvPr id="12" name="Picture Placeholder 11">
            <a:extLst>
              <a:ext uri="{FF2B5EF4-FFF2-40B4-BE49-F238E27FC236}">
                <a16:creationId xmlns:a16="http://schemas.microsoft.com/office/drawing/2014/main" id="{3757A6AD-DCD0-5D25-B0D4-9B7AD2115921}"/>
              </a:ext>
            </a:extLst>
          </p:cNvPr>
          <p:cNvSpPr>
            <a:spLocks noGrp="1"/>
          </p:cNvSpPr>
          <p:nvPr>
            <p:ph type="pic" idx="1"/>
          </p:nvPr>
        </p:nvSpPr>
        <p:spPr>
          <a:xfrm>
            <a:off x="6110288" y="0"/>
            <a:ext cx="6081712" cy="6858000"/>
          </a:xfrm>
          <a:solidFill>
            <a:srgbClr val="92D050">
              <a:alpha val="10242"/>
            </a:srgbClr>
          </a:solidFill>
        </p:spPr>
        <p:txBody>
          <a:bodyPr/>
          <a:lstStyle/>
          <a:p>
            <a:endParaRPr lang="en-US"/>
          </a:p>
        </p:txBody>
      </p:sp>
      <p:sp>
        <p:nvSpPr>
          <p:cNvPr id="29" name="Text Placeholder 16">
            <a:extLst>
              <a:ext uri="{FF2B5EF4-FFF2-40B4-BE49-F238E27FC236}">
                <a16:creationId xmlns:a16="http://schemas.microsoft.com/office/drawing/2014/main" id="{9E10E87D-3733-0A04-DC3F-9857E17163AE}"/>
              </a:ext>
            </a:extLst>
          </p:cNvPr>
          <p:cNvSpPr>
            <a:spLocks noGrp="1"/>
          </p:cNvSpPr>
          <p:nvPr>
            <p:ph type="body" sz="half" idx="2"/>
          </p:nvPr>
        </p:nvSpPr>
        <p:spPr>
          <a:xfrm>
            <a:off x="825500" y="2231309"/>
            <a:ext cx="4660900" cy="3553252"/>
          </a:xfrm>
        </p:spPr>
        <p:txBody>
          <a:bodyPr>
            <a:normAutofit/>
          </a:bodyPr>
          <a:lstStyle/>
          <a:p>
            <a:pPr marL="45720"/>
            <a:r>
              <a:rPr lang="en-US" sz="1800">
                <a:latin typeface="Arial Nova Light" panose="020B0304020202020204" pitchFamily="34" charset="0"/>
              </a:rPr>
              <a:t>Click icon in box to the right to add image. Intended to fill entire side.</a:t>
            </a:r>
          </a:p>
        </p:txBody>
      </p:sp>
    </p:spTree>
    <p:extLst>
      <p:ext uri="{BB962C8B-B14F-4D97-AF65-F5344CB8AC3E}">
        <p14:creationId xmlns:p14="http://schemas.microsoft.com/office/powerpoint/2010/main" val="33382429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BED6DEC7-5410-8746-FBCA-20666FBBA3C3}"/>
              </a:ext>
            </a:extLst>
          </p:cNvPr>
          <p:cNvSpPr>
            <a:spLocks noGrp="1"/>
          </p:cNvSpPr>
          <p:nvPr>
            <p:ph type="title"/>
          </p:nvPr>
        </p:nvSpPr>
        <p:spPr/>
        <p:txBody>
          <a:bodyPr anchor="b">
            <a:normAutofit/>
          </a:bodyPr>
          <a:lstStyle/>
          <a:p>
            <a:pPr algn="l"/>
            <a:r>
              <a:rPr lang="en-US" sz="4800" b="1">
                <a:latin typeface="Arial Nova" panose="020B0504020202020204" pitchFamily="34" charset="0"/>
                <a:cs typeface="Arial" panose="020B0604020202020204" pitchFamily="34" charset="0"/>
              </a:rPr>
              <a:t>Timeline or Flow</a:t>
            </a:r>
          </a:p>
        </p:txBody>
      </p:sp>
      <p:sp>
        <p:nvSpPr>
          <p:cNvPr id="37" name="TextBox 36">
            <a:extLst>
              <a:ext uri="{FF2B5EF4-FFF2-40B4-BE49-F238E27FC236}">
                <a16:creationId xmlns:a16="http://schemas.microsoft.com/office/drawing/2014/main" id="{E4323C33-3DAF-364A-84D0-AF347159A5F3}"/>
              </a:ext>
            </a:extLst>
          </p:cNvPr>
          <p:cNvSpPr txBox="1"/>
          <p:nvPr/>
        </p:nvSpPr>
        <p:spPr>
          <a:xfrm>
            <a:off x="838200" y="2710900"/>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cxnSp>
        <p:nvCxnSpPr>
          <p:cNvPr id="38" name="Straight Connector 37">
            <a:extLst>
              <a:ext uri="{FF2B5EF4-FFF2-40B4-BE49-F238E27FC236}">
                <a16:creationId xmlns:a16="http://schemas.microsoft.com/office/drawing/2014/main" id="{F5855CEA-FE96-D3C6-0C96-16A506A3AB01}"/>
              </a:ext>
            </a:extLst>
          </p:cNvPr>
          <p:cNvCxnSpPr>
            <a:cxnSpLocks/>
          </p:cNvCxnSpPr>
          <p:nvPr/>
        </p:nvCxnSpPr>
        <p:spPr>
          <a:xfrm>
            <a:off x="1041400" y="2404662"/>
            <a:ext cx="10152364" cy="0"/>
          </a:xfrm>
          <a:prstGeom prst="line">
            <a:avLst/>
          </a:prstGeom>
          <a:ln>
            <a:solidFill>
              <a:srgbClr val="3BA40F"/>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06A7650-593C-37E0-6D7A-B10D5915E2FA}"/>
              </a:ext>
            </a:extLst>
          </p:cNvPr>
          <p:cNvSpPr/>
          <p:nvPr/>
        </p:nvSpPr>
        <p:spPr>
          <a:xfrm>
            <a:off x="876300"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020F32A-943F-5D85-D5C8-5C7CC4FAFEEF}"/>
              </a:ext>
            </a:extLst>
          </p:cNvPr>
          <p:cNvSpPr/>
          <p:nvPr/>
        </p:nvSpPr>
        <p:spPr>
          <a:xfrm>
            <a:off x="3557484" y="2303756"/>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285005E-8469-D631-3485-33548EAECF66}"/>
              </a:ext>
            </a:extLst>
          </p:cNvPr>
          <p:cNvSpPr/>
          <p:nvPr/>
        </p:nvSpPr>
        <p:spPr>
          <a:xfrm>
            <a:off x="6238668"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2889EA6B-B390-8212-CEBE-D80A7A580361}"/>
              </a:ext>
            </a:extLst>
          </p:cNvPr>
          <p:cNvSpPr/>
          <p:nvPr/>
        </p:nvSpPr>
        <p:spPr>
          <a:xfrm>
            <a:off x="8919852" y="2302040"/>
            <a:ext cx="225631" cy="225631"/>
          </a:xfrm>
          <a:prstGeom prst="ellipse">
            <a:avLst/>
          </a:prstGeom>
          <a:solidFill>
            <a:srgbClr val="3BA4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88C3E0D-7FE0-0626-C2D4-69A00F1F5772}"/>
              </a:ext>
            </a:extLst>
          </p:cNvPr>
          <p:cNvSpPr txBox="1"/>
          <p:nvPr/>
        </p:nvSpPr>
        <p:spPr>
          <a:xfrm>
            <a:off x="838200" y="3173080"/>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4" name="TextBox 43">
            <a:extLst>
              <a:ext uri="{FF2B5EF4-FFF2-40B4-BE49-F238E27FC236}">
                <a16:creationId xmlns:a16="http://schemas.microsoft.com/office/drawing/2014/main" id="{D554D557-90E6-D2F4-6FF0-371BE82E1508}"/>
              </a:ext>
            </a:extLst>
          </p:cNvPr>
          <p:cNvSpPr txBox="1"/>
          <p:nvPr/>
        </p:nvSpPr>
        <p:spPr>
          <a:xfrm>
            <a:off x="3519384" y="2710385"/>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5" name="TextBox 44">
            <a:extLst>
              <a:ext uri="{FF2B5EF4-FFF2-40B4-BE49-F238E27FC236}">
                <a16:creationId xmlns:a16="http://schemas.microsoft.com/office/drawing/2014/main" id="{0EFB243A-DA58-BC7C-4E63-7CF6C0D9DA23}"/>
              </a:ext>
            </a:extLst>
          </p:cNvPr>
          <p:cNvSpPr txBox="1"/>
          <p:nvPr/>
        </p:nvSpPr>
        <p:spPr>
          <a:xfrm>
            <a:off x="3519384" y="3172565"/>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6" name="TextBox 45">
            <a:extLst>
              <a:ext uri="{FF2B5EF4-FFF2-40B4-BE49-F238E27FC236}">
                <a16:creationId xmlns:a16="http://schemas.microsoft.com/office/drawing/2014/main" id="{FE36885D-2CB2-8E5B-5740-4910DB02F821}"/>
              </a:ext>
            </a:extLst>
          </p:cNvPr>
          <p:cNvSpPr txBox="1"/>
          <p:nvPr/>
        </p:nvSpPr>
        <p:spPr>
          <a:xfrm>
            <a:off x="6200568" y="2710900"/>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7" name="TextBox 46">
            <a:extLst>
              <a:ext uri="{FF2B5EF4-FFF2-40B4-BE49-F238E27FC236}">
                <a16:creationId xmlns:a16="http://schemas.microsoft.com/office/drawing/2014/main" id="{87C3E67A-8346-15F2-8DFC-B1C3840879C6}"/>
              </a:ext>
            </a:extLst>
          </p:cNvPr>
          <p:cNvSpPr txBox="1"/>
          <p:nvPr/>
        </p:nvSpPr>
        <p:spPr>
          <a:xfrm>
            <a:off x="6200568" y="3173080"/>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
        <p:nvSpPr>
          <p:cNvPr id="48" name="TextBox 47">
            <a:extLst>
              <a:ext uri="{FF2B5EF4-FFF2-40B4-BE49-F238E27FC236}">
                <a16:creationId xmlns:a16="http://schemas.microsoft.com/office/drawing/2014/main" id="{0EA3DC49-10EB-B5F1-EB07-932F2AB63D9D}"/>
              </a:ext>
            </a:extLst>
          </p:cNvPr>
          <p:cNvSpPr txBox="1"/>
          <p:nvPr/>
        </p:nvSpPr>
        <p:spPr>
          <a:xfrm>
            <a:off x="8881752" y="2710385"/>
            <a:ext cx="2374900" cy="461665"/>
          </a:xfrm>
          <a:prstGeom prst="rect">
            <a:avLst/>
          </a:prstGeom>
          <a:noFill/>
        </p:spPr>
        <p:txBody>
          <a:bodyPr wrap="square" lIns="91440" tIns="91440" rIns="91440" bIns="91440" rtlCol="0" anchor="ctr">
            <a:noAutofit/>
          </a:bodyPr>
          <a:lstStyle/>
          <a:p>
            <a:r>
              <a:rPr lang="en-US" sz="2000" b="1">
                <a:latin typeface="Arial Nova Light" panose="020B0304020202020204" pitchFamily="34" charset="0"/>
                <a:cs typeface="Arial Nova Cond" panose="020F0502020204030204" pitchFamily="34" charset="0"/>
              </a:rPr>
              <a:t>Enter Text Here</a:t>
            </a:r>
          </a:p>
        </p:txBody>
      </p:sp>
      <p:sp>
        <p:nvSpPr>
          <p:cNvPr id="49" name="TextBox 48">
            <a:extLst>
              <a:ext uri="{FF2B5EF4-FFF2-40B4-BE49-F238E27FC236}">
                <a16:creationId xmlns:a16="http://schemas.microsoft.com/office/drawing/2014/main" id="{D2AE6F29-67F5-CAED-7DA7-2960DA16B85C}"/>
              </a:ext>
            </a:extLst>
          </p:cNvPr>
          <p:cNvSpPr txBox="1"/>
          <p:nvPr/>
        </p:nvSpPr>
        <p:spPr>
          <a:xfrm>
            <a:off x="8881752" y="3172565"/>
            <a:ext cx="2374900" cy="1817140"/>
          </a:xfrm>
          <a:prstGeom prst="rect">
            <a:avLst/>
          </a:prstGeom>
          <a:noFill/>
        </p:spPr>
        <p:txBody>
          <a:bodyPr wrap="square" lIns="91440" tIns="0" rIns="91440" bIns="91440" rtlCol="0" anchor="t">
            <a:noAutofit/>
          </a:bodyPr>
          <a:lstStyle/>
          <a:p>
            <a:r>
              <a:rPr lang="en-US" sz="1600">
                <a:latin typeface="Arial Nova Light" panose="020B0304020202020204" pitchFamily="34" charset="0"/>
                <a:cs typeface="Arial Nova Cond" panose="020F0502020204030204" pitchFamily="34" charset="0"/>
              </a:rPr>
              <a:t>Description</a:t>
            </a:r>
            <a:endParaRPr lang="en-US">
              <a:latin typeface="Arial Nova Light" panose="020B0304020202020204" pitchFamily="34" charset="0"/>
              <a:cs typeface="Arial Nova Cond" panose="020F0502020204030204" pitchFamily="34" charset="0"/>
            </a:endParaRPr>
          </a:p>
        </p:txBody>
      </p:sp>
    </p:spTree>
    <p:extLst>
      <p:ext uri="{BB962C8B-B14F-4D97-AF65-F5344CB8AC3E}">
        <p14:creationId xmlns:p14="http://schemas.microsoft.com/office/powerpoint/2010/main" val="3016851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C944D73-CCF8-0DC0-CF89-AC2B3A9B4FFA}"/>
              </a:ext>
            </a:extLst>
          </p:cNvPr>
          <p:cNvSpPr>
            <a:spLocks noGrp="1"/>
          </p:cNvSpPr>
          <p:nvPr>
            <p:ph type="title"/>
          </p:nvPr>
        </p:nvSpPr>
        <p:spPr/>
        <p:txBody>
          <a:bodyPr/>
          <a:lstStyle/>
          <a:p>
            <a:r>
              <a:rPr lang="en-US"/>
              <a:t>Enter Header</a:t>
            </a:r>
          </a:p>
        </p:txBody>
      </p:sp>
      <p:sp>
        <p:nvSpPr>
          <p:cNvPr id="14" name="Text Placeholder 13">
            <a:extLst>
              <a:ext uri="{FF2B5EF4-FFF2-40B4-BE49-F238E27FC236}">
                <a16:creationId xmlns:a16="http://schemas.microsoft.com/office/drawing/2014/main" id="{A38575AA-0ED0-BE4B-16B1-8EA7F8B70BF1}"/>
              </a:ext>
            </a:extLst>
          </p:cNvPr>
          <p:cNvSpPr>
            <a:spLocks noGrp="1"/>
          </p:cNvSpPr>
          <p:nvPr>
            <p:ph type="body" idx="1"/>
          </p:nvPr>
        </p:nvSpPr>
        <p:spPr/>
        <p:txBody>
          <a:bodyPr/>
          <a:lstStyle/>
          <a:p>
            <a:r>
              <a:rPr lang="en-US"/>
              <a:t>Enter description</a:t>
            </a:r>
          </a:p>
        </p:txBody>
      </p:sp>
      <p:sp>
        <p:nvSpPr>
          <p:cNvPr id="15" name="Text Placeholder 14">
            <a:extLst>
              <a:ext uri="{FF2B5EF4-FFF2-40B4-BE49-F238E27FC236}">
                <a16:creationId xmlns:a16="http://schemas.microsoft.com/office/drawing/2014/main" id="{179B0BF4-AC5E-587E-7A7F-FFD131F0F1C1}"/>
              </a:ext>
            </a:extLst>
          </p:cNvPr>
          <p:cNvSpPr>
            <a:spLocks noGrp="1"/>
          </p:cNvSpPr>
          <p:nvPr>
            <p:ph type="body" idx="10"/>
          </p:nvPr>
        </p:nvSpPr>
        <p:spPr/>
        <p:txBody>
          <a:bodyPr/>
          <a:lstStyle/>
          <a:p>
            <a:r>
              <a:rPr lang="en-US"/>
              <a:t>Enter description</a:t>
            </a:r>
          </a:p>
        </p:txBody>
      </p:sp>
      <p:sp>
        <p:nvSpPr>
          <p:cNvPr id="16" name="Text Placeholder 15">
            <a:extLst>
              <a:ext uri="{FF2B5EF4-FFF2-40B4-BE49-F238E27FC236}">
                <a16:creationId xmlns:a16="http://schemas.microsoft.com/office/drawing/2014/main" id="{7316B431-CE3E-D597-D0EA-989E3E1EF72D}"/>
              </a:ext>
            </a:extLst>
          </p:cNvPr>
          <p:cNvSpPr>
            <a:spLocks noGrp="1"/>
          </p:cNvSpPr>
          <p:nvPr>
            <p:ph type="body" idx="11"/>
          </p:nvPr>
        </p:nvSpPr>
        <p:spPr/>
        <p:txBody>
          <a:bodyPr/>
          <a:lstStyle/>
          <a:p>
            <a:r>
              <a:rPr lang="en-US"/>
              <a:t>Enter description</a:t>
            </a:r>
          </a:p>
        </p:txBody>
      </p:sp>
      <p:sp>
        <p:nvSpPr>
          <p:cNvPr id="17" name="Text Placeholder 16">
            <a:extLst>
              <a:ext uri="{FF2B5EF4-FFF2-40B4-BE49-F238E27FC236}">
                <a16:creationId xmlns:a16="http://schemas.microsoft.com/office/drawing/2014/main" id="{875ECDCE-900B-F848-106E-A2B4E8D46884}"/>
              </a:ext>
            </a:extLst>
          </p:cNvPr>
          <p:cNvSpPr>
            <a:spLocks noGrp="1"/>
          </p:cNvSpPr>
          <p:nvPr>
            <p:ph type="body" idx="12"/>
          </p:nvPr>
        </p:nvSpPr>
        <p:spPr/>
        <p:txBody>
          <a:bodyPr/>
          <a:lstStyle/>
          <a:p>
            <a:r>
              <a:rPr lang="en-US"/>
              <a:t>Enter Text Here</a:t>
            </a:r>
          </a:p>
        </p:txBody>
      </p:sp>
      <p:sp>
        <p:nvSpPr>
          <p:cNvPr id="18" name="Text Placeholder 17">
            <a:extLst>
              <a:ext uri="{FF2B5EF4-FFF2-40B4-BE49-F238E27FC236}">
                <a16:creationId xmlns:a16="http://schemas.microsoft.com/office/drawing/2014/main" id="{C8CA0BE5-49B2-797C-49F5-18BFF098FDDF}"/>
              </a:ext>
            </a:extLst>
          </p:cNvPr>
          <p:cNvSpPr>
            <a:spLocks noGrp="1"/>
          </p:cNvSpPr>
          <p:nvPr>
            <p:ph type="body" idx="13"/>
          </p:nvPr>
        </p:nvSpPr>
        <p:spPr/>
        <p:txBody>
          <a:bodyPr/>
          <a:lstStyle/>
          <a:p>
            <a:r>
              <a:rPr lang="en-US"/>
              <a:t>Enter Text Here</a:t>
            </a:r>
          </a:p>
        </p:txBody>
      </p:sp>
      <p:sp>
        <p:nvSpPr>
          <p:cNvPr id="19" name="Text Placeholder 18">
            <a:extLst>
              <a:ext uri="{FF2B5EF4-FFF2-40B4-BE49-F238E27FC236}">
                <a16:creationId xmlns:a16="http://schemas.microsoft.com/office/drawing/2014/main" id="{37AF5A83-4BAB-FD80-533B-2A345FAF6D9D}"/>
              </a:ext>
            </a:extLst>
          </p:cNvPr>
          <p:cNvSpPr>
            <a:spLocks noGrp="1"/>
          </p:cNvSpPr>
          <p:nvPr>
            <p:ph type="body" idx="14"/>
          </p:nvPr>
        </p:nvSpPr>
        <p:spPr/>
        <p:txBody>
          <a:bodyPr/>
          <a:lstStyle/>
          <a:p>
            <a:r>
              <a:rPr lang="en-US"/>
              <a:t>Enter Text Here</a:t>
            </a:r>
          </a:p>
        </p:txBody>
      </p:sp>
    </p:spTree>
    <p:extLst>
      <p:ext uri="{BB962C8B-B14F-4D97-AF65-F5344CB8AC3E}">
        <p14:creationId xmlns:p14="http://schemas.microsoft.com/office/powerpoint/2010/main" val="3668397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4A59DFE-36E4-0FB0-9DE4-15380BB95F69}"/>
              </a:ext>
            </a:extLst>
          </p:cNvPr>
          <p:cNvSpPr>
            <a:spLocks noGrp="1"/>
          </p:cNvSpPr>
          <p:nvPr>
            <p:ph type="title"/>
          </p:nvPr>
        </p:nvSpPr>
        <p:spPr>
          <a:xfrm>
            <a:off x="838199" y="1589494"/>
            <a:ext cx="10488610" cy="1325563"/>
          </a:xfrm>
        </p:spPr>
        <p:txBody>
          <a:bodyPr anchor="b">
            <a:normAutofit/>
          </a:bodyPr>
          <a:lstStyle/>
          <a:p>
            <a:r>
              <a:rPr lang="en-US" sz="4800" b="1">
                <a:latin typeface="Arial Nova" panose="020B0504020202020204" pitchFamily="34" charset="0"/>
                <a:cs typeface="Arial" panose="020B0604020202020204" pitchFamily="34" charset="0"/>
              </a:rPr>
              <a:t>Enter Heading</a:t>
            </a:r>
          </a:p>
        </p:txBody>
      </p:sp>
      <p:sp>
        <p:nvSpPr>
          <p:cNvPr id="14" name="Text Placeholder 16">
            <a:extLst>
              <a:ext uri="{FF2B5EF4-FFF2-40B4-BE49-F238E27FC236}">
                <a16:creationId xmlns:a16="http://schemas.microsoft.com/office/drawing/2014/main" id="{1F54F2DF-B702-9AB1-3D74-866A8BDB6F96}"/>
              </a:ext>
            </a:extLst>
          </p:cNvPr>
          <p:cNvSpPr txBox="1">
            <a:spLocks/>
          </p:cNvSpPr>
          <p:nvPr/>
        </p:nvSpPr>
        <p:spPr>
          <a:xfrm>
            <a:off x="838199" y="3066601"/>
            <a:ext cx="8889999" cy="2459825"/>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 indent="0">
              <a:buNone/>
            </a:pPr>
            <a:r>
              <a:rPr lang="en-US" sz="2000" b="1">
                <a:solidFill>
                  <a:srgbClr val="3BA40F"/>
                </a:solidFill>
                <a:latin typeface="Arial Nova" panose="020B0504020202020204" pitchFamily="34" charset="0"/>
              </a:rPr>
              <a:t>Use bolded green text to emphasize text in a block. </a:t>
            </a:r>
            <a:r>
              <a:rPr lang="en-US" sz="2000">
                <a:latin typeface="Arial Nova" panose="020B0504020202020204" pitchFamily="34" charset="0"/>
              </a:rPr>
              <a:t>Continue text in regular weight and color. </a:t>
            </a:r>
            <a:endParaRPr lang="en-US" sz="2000" b="1">
              <a:latin typeface="Arial Nova" panose="020B0504020202020204" pitchFamily="34" charset="0"/>
            </a:endParaRPr>
          </a:p>
          <a:p>
            <a:pPr marL="45720" indent="0" algn="r">
              <a:buNone/>
            </a:pPr>
            <a:endParaRPr lang="en-US" sz="2000">
              <a:latin typeface="Arial Nova" panose="020B0504020202020204" pitchFamily="34" charset="0"/>
            </a:endParaRPr>
          </a:p>
        </p:txBody>
      </p:sp>
    </p:spTree>
    <p:extLst>
      <p:ext uri="{BB962C8B-B14F-4D97-AF65-F5344CB8AC3E}">
        <p14:creationId xmlns:p14="http://schemas.microsoft.com/office/powerpoint/2010/main" val="350605625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1127A4F6-103F-0411-F014-88F5A8444D30}"/>
              </a:ext>
            </a:extLst>
          </p:cNvPr>
          <p:cNvSpPr>
            <a:spLocks noGrp="1"/>
          </p:cNvSpPr>
          <p:nvPr>
            <p:ph type="title"/>
          </p:nvPr>
        </p:nvSpPr>
        <p:spPr/>
        <p:txBody>
          <a:bodyPr anchor="b">
            <a:normAutofit/>
          </a:bodyPr>
          <a:lstStyle/>
          <a:p>
            <a:r>
              <a:rPr lang="en-US" sz="4800" b="1">
                <a:latin typeface="Arial Nova" panose="020B0504020202020204" pitchFamily="34" charset="0"/>
                <a:cs typeface="Arial" panose="020B0604020202020204" pitchFamily="34" charset="0"/>
              </a:rPr>
              <a:t>Enter Heading</a:t>
            </a:r>
          </a:p>
        </p:txBody>
      </p:sp>
      <p:sp>
        <p:nvSpPr>
          <p:cNvPr id="9" name="Title 5">
            <a:extLst>
              <a:ext uri="{FF2B5EF4-FFF2-40B4-BE49-F238E27FC236}">
                <a16:creationId xmlns:a16="http://schemas.microsoft.com/office/drawing/2014/main" id="{BB3D4734-0EB1-D5B0-43A3-C508AFF02D53}"/>
              </a:ext>
            </a:extLst>
          </p:cNvPr>
          <p:cNvSpPr txBox="1">
            <a:spLocks/>
          </p:cNvSpPr>
          <p:nvPr/>
        </p:nvSpPr>
        <p:spPr>
          <a:xfrm>
            <a:off x="838200" y="2458953"/>
            <a:ext cx="2476500" cy="640822"/>
          </a:xfrm>
          <a:prstGeom prst="rect">
            <a:avLst/>
          </a:prstGeom>
          <a:solidFill>
            <a:srgbClr val="3BA40F">
              <a:alpha val="20252"/>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2" name="TextBox 11">
            <a:extLst>
              <a:ext uri="{FF2B5EF4-FFF2-40B4-BE49-F238E27FC236}">
                <a16:creationId xmlns:a16="http://schemas.microsoft.com/office/drawing/2014/main" id="{629E8F26-97D2-12C2-C911-587BC5EF1ED9}"/>
              </a:ext>
            </a:extLst>
          </p:cNvPr>
          <p:cNvSpPr txBox="1"/>
          <p:nvPr/>
        </p:nvSpPr>
        <p:spPr>
          <a:xfrm>
            <a:off x="838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panose="020B0604020202020204" pitchFamily="34" charset="0"/>
              </a:rPr>
              <a:t>Enter a long or short description. Box will adjust length automatically.</a:t>
            </a:r>
          </a:p>
        </p:txBody>
      </p:sp>
      <p:sp>
        <p:nvSpPr>
          <p:cNvPr id="15" name="Title 5">
            <a:extLst>
              <a:ext uri="{FF2B5EF4-FFF2-40B4-BE49-F238E27FC236}">
                <a16:creationId xmlns:a16="http://schemas.microsoft.com/office/drawing/2014/main" id="{8E27BE65-FF26-3A96-B429-2418B2793E98}"/>
              </a:ext>
            </a:extLst>
          </p:cNvPr>
          <p:cNvSpPr txBox="1">
            <a:spLocks/>
          </p:cNvSpPr>
          <p:nvPr/>
        </p:nvSpPr>
        <p:spPr>
          <a:xfrm>
            <a:off x="3505200" y="2458953"/>
            <a:ext cx="2476500" cy="640822"/>
          </a:xfrm>
          <a:prstGeom prst="rect">
            <a:avLst/>
          </a:prstGeom>
          <a:solidFill>
            <a:srgbClr val="3BA40F">
              <a:alpha val="40126"/>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6" name="TextBox 15">
            <a:extLst>
              <a:ext uri="{FF2B5EF4-FFF2-40B4-BE49-F238E27FC236}">
                <a16:creationId xmlns:a16="http://schemas.microsoft.com/office/drawing/2014/main" id="{0F33DCBE-0EC0-4879-B367-54C627AD89BD}"/>
              </a:ext>
            </a:extLst>
          </p:cNvPr>
          <p:cNvSpPr txBox="1"/>
          <p:nvPr/>
        </p:nvSpPr>
        <p:spPr>
          <a:xfrm>
            <a:off x="3505200" y="3263441"/>
            <a:ext cx="2476500" cy="815608"/>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Example</a:t>
            </a:r>
          </a:p>
          <a:p>
            <a:r>
              <a:rPr lang="en-US" sz="1600">
                <a:latin typeface="Arial Nova Light" panose="020B0304020202020204" pitchFamily="34" charset="0"/>
                <a:cs typeface="Arial Nova Cond" panose="020F0502020204030204" pitchFamily="34" charset="0"/>
              </a:rPr>
              <a:t>Description</a:t>
            </a:r>
          </a:p>
        </p:txBody>
      </p:sp>
      <p:sp>
        <p:nvSpPr>
          <p:cNvPr id="18" name="Title 5">
            <a:extLst>
              <a:ext uri="{FF2B5EF4-FFF2-40B4-BE49-F238E27FC236}">
                <a16:creationId xmlns:a16="http://schemas.microsoft.com/office/drawing/2014/main" id="{8436BC09-3D55-951B-868F-74FDB76E3C4B}"/>
              </a:ext>
            </a:extLst>
          </p:cNvPr>
          <p:cNvSpPr txBox="1">
            <a:spLocks/>
          </p:cNvSpPr>
          <p:nvPr/>
        </p:nvSpPr>
        <p:spPr>
          <a:xfrm>
            <a:off x="6172200" y="2458953"/>
            <a:ext cx="2476500" cy="640822"/>
          </a:xfrm>
          <a:prstGeom prst="rect">
            <a:avLst/>
          </a:prstGeom>
          <a:solidFill>
            <a:srgbClr val="3BA40F">
              <a:alpha val="60230"/>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19" name="TextBox 18">
            <a:extLst>
              <a:ext uri="{FF2B5EF4-FFF2-40B4-BE49-F238E27FC236}">
                <a16:creationId xmlns:a16="http://schemas.microsoft.com/office/drawing/2014/main" id="{8DC6CDA2-3D3B-8BE5-C71B-35CA0A35EC95}"/>
              </a:ext>
            </a:extLst>
          </p:cNvPr>
          <p:cNvSpPr txBox="1"/>
          <p:nvPr/>
        </p:nvSpPr>
        <p:spPr>
          <a:xfrm>
            <a:off x="6172200" y="3263441"/>
            <a:ext cx="2476500" cy="2292935"/>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Enter a </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long</a:t>
            </a:r>
          </a:p>
          <a:p>
            <a:r>
              <a:rPr lang="en-US" sz="1600">
                <a:latin typeface="Arial Nova Light" panose="020B0304020202020204" pitchFamily="34" charset="0"/>
                <a:cs typeface="Arial Nova Cond" panose="020F0502020204030204" pitchFamily="34" charset="0"/>
              </a:rPr>
              <a:t>or short</a:t>
            </a:r>
          </a:p>
          <a:p>
            <a:r>
              <a:rPr lang="en-US" sz="1600">
                <a:latin typeface="Arial Nova Light" panose="020B0304020202020204" pitchFamily="34" charset="0"/>
                <a:cs typeface="Arial Nova Cond" panose="020F0502020204030204" pitchFamily="34" charset="0"/>
              </a:rPr>
              <a:t>description.</a:t>
            </a:r>
          </a:p>
          <a:p>
            <a:r>
              <a:rPr lang="en-US" sz="1600">
                <a:latin typeface="Arial Nova Light" panose="020B0304020202020204" pitchFamily="34" charset="0"/>
                <a:cs typeface="Arial Nova Cond" panose="020F0502020204030204" pitchFamily="34" charset="0"/>
              </a:rPr>
              <a:t>Box will</a:t>
            </a:r>
          </a:p>
          <a:p>
            <a:r>
              <a:rPr lang="en-US" sz="1600">
                <a:latin typeface="Arial Nova Light" panose="020B0304020202020204" pitchFamily="34" charset="0"/>
                <a:cs typeface="Arial Nova Cond" panose="020F0502020204030204" pitchFamily="34" charset="0"/>
              </a:rPr>
              <a:t>adjust the </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length</a:t>
            </a:r>
          </a:p>
          <a:p>
            <a:r>
              <a:rPr lang="en-US" sz="1600">
                <a:latin typeface="Arial Nova Light" panose="020B0304020202020204" pitchFamily="34" charset="0"/>
                <a:cs typeface="Arial Nova Cond" panose="020F0502020204030204" pitchFamily="34" charset="0"/>
              </a:rPr>
              <a:t>automatically.</a:t>
            </a:r>
          </a:p>
        </p:txBody>
      </p:sp>
      <p:sp>
        <p:nvSpPr>
          <p:cNvPr id="21" name="Title 5">
            <a:extLst>
              <a:ext uri="{FF2B5EF4-FFF2-40B4-BE49-F238E27FC236}">
                <a16:creationId xmlns:a16="http://schemas.microsoft.com/office/drawing/2014/main" id="{0531CFA1-F477-83DA-9CAE-2817882CB93F}"/>
              </a:ext>
            </a:extLst>
          </p:cNvPr>
          <p:cNvSpPr txBox="1">
            <a:spLocks/>
          </p:cNvSpPr>
          <p:nvPr/>
        </p:nvSpPr>
        <p:spPr>
          <a:xfrm>
            <a:off x="8839200" y="2458953"/>
            <a:ext cx="2476500" cy="640822"/>
          </a:xfrm>
          <a:prstGeom prst="rect">
            <a:avLst/>
          </a:prstGeom>
          <a:solidFill>
            <a:srgbClr val="3BA40F">
              <a:alpha val="80404"/>
            </a:srgbClr>
          </a:solidFill>
        </p:spPr>
        <p:txBody>
          <a:bodyPr vert="horz" lIns="182880" tIns="91440" rIns="182880" bIns="9144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pPr>
            <a:r>
              <a:rPr lang="en-US" sz="1800" b="1">
                <a:latin typeface="Arial Nova" panose="020B0504020202020204" pitchFamily="34" charset="0"/>
                <a:cs typeface="Arial" panose="020B0604020202020204" pitchFamily="34" charset="0"/>
              </a:rPr>
              <a:t>Steps or Topics</a:t>
            </a:r>
          </a:p>
        </p:txBody>
      </p:sp>
      <p:sp>
        <p:nvSpPr>
          <p:cNvPr id="22" name="TextBox 21">
            <a:extLst>
              <a:ext uri="{FF2B5EF4-FFF2-40B4-BE49-F238E27FC236}">
                <a16:creationId xmlns:a16="http://schemas.microsoft.com/office/drawing/2014/main" id="{90597756-9690-0BD2-35B0-B2DB7312AB47}"/>
              </a:ext>
            </a:extLst>
          </p:cNvPr>
          <p:cNvSpPr txBox="1"/>
          <p:nvPr/>
        </p:nvSpPr>
        <p:spPr>
          <a:xfrm>
            <a:off x="8839200" y="3263441"/>
            <a:ext cx="2476500" cy="1308050"/>
          </a:xfrm>
          <a:prstGeom prst="rect">
            <a:avLst/>
          </a:prstGeom>
          <a:solidFill>
            <a:schemeClr val="bg1">
              <a:lumMod val="95000"/>
            </a:schemeClr>
          </a:solidFill>
        </p:spPr>
        <p:txBody>
          <a:bodyPr wrap="square" lIns="182880" tIns="137160" rIns="182880" bIns="182880" rtlCol="0">
            <a:spAutoFit/>
          </a:bodyPr>
          <a:lstStyle/>
          <a:p>
            <a:r>
              <a:rPr lang="en-US" sz="1600">
                <a:latin typeface="Arial Nova Light" panose="020B0304020202020204" pitchFamily="34" charset="0"/>
                <a:cs typeface="Arial Nova Cond" panose="020F0502020204030204" pitchFamily="34" charset="0"/>
              </a:rPr>
              <a:t>Example of</a:t>
            </a:r>
          </a:p>
          <a:p>
            <a:r>
              <a:rPr lang="en-US" sz="1600">
                <a:latin typeface="Arial Nova Light" panose="020B0304020202020204" pitchFamily="34" charset="0"/>
                <a:cs typeface="Arial Nova Cond" panose="020F0502020204030204" pitchFamily="34" charset="0"/>
              </a:rPr>
              <a:t>different</a:t>
            </a:r>
            <a:br>
              <a:rPr lang="en-US" sz="1600">
                <a:latin typeface="Arial Nova Light" panose="020B0304020202020204" pitchFamily="34" charset="0"/>
                <a:cs typeface="Arial Nova Cond" panose="020F0502020204030204" pitchFamily="34" charset="0"/>
              </a:rPr>
            </a:br>
            <a:r>
              <a:rPr lang="en-US" sz="1600">
                <a:latin typeface="Arial Nova Light" panose="020B0304020202020204" pitchFamily="34" charset="0"/>
                <a:cs typeface="Arial Nova Cond" panose="020F0502020204030204" pitchFamily="34" charset="0"/>
              </a:rPr>
              <a:t>description</a:t>
            </a:r>
          </a:p>
          <a:p>
            <a:r>
              <a:rPr lang="en-US" sz="1600">
                <a:latin typeface="Arial Nova Light" panose="020B0304020202020204" pitchFamily="34" charset="0"/>
                <a:cs typeface="Arial Nova Cond" panose="020F0502020204030204" pitchFamily="34" charset="0"/>
              </a:rPr>
              <a:t>length.</a:t>
            </a:r>
          </a:p>
        </p:txBody>
      </p:sp>
    </p:spTree>
    <p:extLst>
      <p:ext uri="{BB962C8B-B14F-4D97-AF65-F5344CB8AC3E}">
        <p14:creationId xmlns:p14="http://schemas.microsoft.com/office/powerpoint/2010/main" val="20830652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46E6F-D465-D7AE-CBA8-EDC6E8EC64F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B35F42-3FCC-B841-8EC3-6CD29A7E6EE7}"/>
              </a:ext>
            </a:extLst>
          </p:cNvPr>
          <p:cNvSpPr>
            <a:spLocks noGrp="1"/>
          </p:cNvSpPr>
          <p:nvPr>
            <p:ph type="title"/>
          </p:nvPr>
        </p:nvSpPr>
        <p:spPr/>
        <p:txBody>
          <a:bodyPr/>
          <a:lstStyle/>
          <a:p>
            <a:r>
              <a:rPr lang="en-US"/>
              <a:t>Three License Types</a:t>
            </a:r>
          </a:p>
        </p:txBody>
      </p:sp>
      <p:sp>
        <p:nvSpPr>
          <p:cNvPr id="5" name="Content Placeholder 4">
            <a:extLst>
              <a:ext uri="{FF2B5EF4-FFF2-40B4-BE49-F238E27FC236}">
                <a16:creationId xmlns:a16="http://schemas.microsoft.com/office/drawing/2014/main" id="{282C4838-4037-77DD-6705-9775A1CC3A4B}"/>
              </a:ext>
            </a:extLst>
          </p:cNvPr>
          <p:cNvSpPr>
            <a:spLocks noGrp="1"/>
          </p:cNvSpPr>
          <p:nvPr>
            <p:ph type="body" idx="1"/>
          </p:nvPr>
        </p:nvSpPr>
        <p:spPr>
          <a:xfrm>
            <a:off x="4009542" y="3212054"/>
            <a:ext cx="5740399" cy="1076050"/>
          </a:xfrm>
        </p:spPr>
        <p:txBody>
          <a:bodyPr>
            <a:normAutofit fontScale="92500"/>
          </a:bodyPr>
          <a:lstStyle/>
          <a:p>
            <a:r>
              <a:rPr lang="en-US"/>
              <a:t>Parity with EAM Mobile Offline</a:t>
            </a:r>
          </a:p>
          <a:p>
            <a:r>
              <a:rPr lang="en-US"/>
              <a:t>Targeted towards maintenance work execution. Work Orders, Equipment, Checklists, Inspections, map view etc.</a:t>
            </a:r>
          </a:p>
        </p:txBody>
      </p:sp>
      <p:sp>
        <p:nvSpPr>
          <p:cNvPr id="6" name="Text Placeholder 5">
            <a:extLst>
              <a:ext uri="{FF2B5EF4-FFF2-40B4-BE49-F238E27FC236}">
                <a16:creationId xmlns:a16="http://schemas.microsoft.com/office/drawing/2014/main" id="{D6C68F85-26B0-4018-3C2E-AAD98C87B416}"/>
              </a:ext>
            </a:extLst>
          </p:cNvPr>
          <p:cNvSpPr>
            <a:spLocks noGrp="1"/>
          </p:cNvSpPr>
          <p:nvPr>
            <p:ph type="body" idx="12"/>
          </p:nvPr>
        </p:nvSpPr>
        <p:spPr>
          <a:xfrm>
            <a:off x="1555999" y="4361769"/>
            <a:ext cx="5740399" cy="420976"/>
          </a:xfrm>
        </p:spPr>
        <p:txBody>
          <a:bodyPr/>
          <a:lstStyle/>
          <a:p>
            <a:r>
              <a:rPr lang="en-US"/>
              <a:t>Mobile Requestor</a:t>
            </a:r>
          </a:p>
        </p:txBody>
      </p:sp>
      <p:sp>
        <p:nvSpPr>
          <p:cNvPr id="7" name="Text Placeholder 6">
            <a:extLst>
              <a:ext uri="{FF2B5EF4-FFF2-40B4-BE49-F238E27FC236}">
                <a16:creationId xmlns:a16="http://schemas.microsoft.com/office/drawing/2014/main" id="{7D68DA85-6144-25E5-4BBE-AF5312C746F4}"/>
              </a:ext>
            </a:extLst>
          </p:cNvPr>
          <p:cNvSpPr>
            <a:spLocks noGrp="1"/>
          </p:cNvSpPr>
          <p:nvPr>
            <p:ph type="body" idx="13"/>
          </p:nvPr>
        </p:nvSpPr>
        <p:spPr>
          <a:xfrm>
            <a:off x="4009538" y="2770482"/>
            <a:ext cx="5740399" cy="420976"/>
          </a:xfrm>
        </p:spPr>
        <p:txBody>
          <a:bodyPr/>
          <a:lstStyle/>
          <a:p>
            <a:r>
              <a:rPr lang="en-US"/>
              <a:t>Field Work</a:t>
            </a:r>
          </a:p>
        </p:txBody>
      </p:sp>
      <p:sp>
        <p:nvSpPr>
          <p:cNvPr id="2" name="Text Placeholder 1">
            <a:extLst>
              <a:ext uri="{FF2B5EF4-FFF2-40B4-BE49-F238E27FC236}">
                <a16:creationId xmlns:a16="http://schemas.microsoft.com/office/drawing/2014/main" id="{9CBA689C-A476-4DE5-38D3-FFFE8A5F0CF1}"/>
              </a:ext>
            </a:extLst>
          </p:cNvPr>
          <p:cNvSpPr>
            <a:spLocks noGrp="1"/>
          </p:cNvSpPr>
          <p:nvPr>
            <p:ph type="body" idx="10"/>
          </p:nvPr>
        </p:nvSpPr>
        <p:spPr>
          <a:xfrm>
            <a:off x="1556002" y="4814931"/>
            <a:ext cx="6380300" cy="1076050"/>
          </a:xfrm>
        </p:spPr>
        <p:txBody>
          <a:bodyPr>
            <a:normAutofit/>
          </a:bodyPr>
          <a:lstStyle/>
          <a:p>
            <a:r>
              <a:rPr lang="en-US"/>
              <a:t>Parity with requestor license</a:t>
            </a:r>
          </a:p>
          <a:p>
            <a:r>
              <a:rPr lang="en-US"/>
              <a:t>Provides access to Work Request, Parts Requisition, Operator Checklists, Contractor Portal, Case Management Tasks</a:t>
            </a:r>
          </a:p>
        </p:txBody>
      </p:sp>
      <p:sp>
        <p:nvSpPr>
          <p:cNvPr id="9" name="TextBox 8">
            <a:extLst>
              <a:ext uri="{FF2B5EF4-FFF2-40B4-BE49-F238E27FC236}">
                <a16:creationId xmlns:a16="http://schemas.microsoft.com/office/drawing/2014/main" id="{24F817FE-1B1C-15E8-13C1-0A2EAF1E8CB1}"/>
              </a:ext>
            </a:extLst>
          </p:cNvPr>
          <p:cNvSpPr txBox="1"/>
          <p:nvPr/>
        </p:nvSpPr>
        <p:spPr>
          <a:xfrm>
            <a:off x="819299" y="6035942"/>
            <a:ext cx="11059275" cy="369332"/>
          </a:xfrm>
          <a:prstGeom prst="rect">
            <a:avLst/>
          </a:prstGeom>
          <a:noFill/>
        </p:spPr>
        <p:txBody>
          <a:bodyPr wrap="square" rtlCol="0">
            <a:spAutoFit/>
          </a:bodyPr>
          <a:lstStyle/>
          <a:p>
            <a:pPr algn="ctr"/>
            <a:r>
              <a:rPr lang="en-US"/>
              <a:t>https://docs.hexagonali.com/v/u/HxGN-EAM-Digital-Work/12.3+202601</a:t>
            </a:r>
          </a:p>
        </p:txBody>
      </p:sp>
    </p:spTree>
    <p:extLst>
      <p:ext uri="{BB962C8B-B14F-4D97-AF65-F5344CB8AC3E}">
        <p14:creationId xmlns:p14="http://schemas.microsoft.com/office/powerpoint/2010/main" val="1955653153"/>
      </p:ext>
    </p:extLst>
  </p:cSld>
  <p:clrMapOvr>
    <a:masterClrMapping/>
  </p:clrMapOvr>
</p:sld>
</file>

<file path=ppt/theme/theme1.xml><?xml version="1.0" encoding="utf-8"?>
<a:theme xmlns:a="http://schemas.openxmlformats.org/drawingml/2006/main" name="Streamline 2024">
  <a:themeElements>
    <a:clrScheme name="Custom 7">
      <a:dk1>
        <a:srgbClr val="000000"/>
      </a:dk1>
      <a:lt1>
        <a:srgbClr val="FFFFFF"/>
      </a:lt1>
      <a:dk2>
        <a:srgbClr val="153C15"/>
      </a:dk2>
      <a:lt2>
        <a:srgbClr val="FCFFFF"/>
      </a:lt2>
      <a:accent1>
        <a:srgbClr val="153C15"/>
      </a:accent1>
      <a:accent2>
        <a:srgbClr val="1F600B"/>
      </a:accent2>
      <a:accent3>
        <a:srgbClr val="3BA30F"/>
      </a:accent3>
      <a:accent4>
        <a:srgbClr val="69CE40"/>
      </a:accent4>
      <a:accent5>
        <a:srgbClr val="D0E9CD"/>
      </a:accent5>
      <a:accent6>
        <a:srgbClr val="70AD47"/>
      </a:accent6>
      <a:hlink>
        <a:srgbClr val="3BA30F"/>
      </a:hlink>
      <a:folHlink>
        <a:srgbClr val="1F600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6b2adf6-b113-41ce-b5e0-e93258f09f20" xsi:nil="true"/>
    <lcf76f155ced4ddcb4097134ff3c332f xmlns="31ec0c9e-a015-4fad-bb0b-963cf99085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9E0E1ED57D8F148A26DF3A7F6AEE78C" ma:contentTypeVersion="10" ma:contentTypeDescription="Create a new document." ma:contentTypeScope="" ma:versionID="2ef5fc3a1da57743eb2bd8fcfe730df2">
  <xsd:schema xmlns:xsd="http://www.w3.org/2001/XMLSchema" xmlns:xs="http://www.w3.org/2001/XMLSchema" xmlns:p="http://schemas.microsoft.com/office/2006/metadata/properties" xmlns:ns2="31ec0c9e-a015-4fad-bb0b-963cf99085d4" xmlns:ns3="86b2adf6-b113-41ce-b5e0-e93258f09f20" targetNamespace="http://schemas.microsoft.com/office/2006/metadata/properties" ma:root="true" ma:fieldsID="6ad91d15df031dc2d01627f5812596b1" ns2:_="" ns3:_="">
    <xsd:import namespace="31ec0c9e-a015-4fad-bb0b-963cf99085d4"/>
    <xsd:import namespace="86b2adf6-b113-41ce-b5e0-e93258f09f2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ec0c9e-a015-4fad-bb0b-963cf9908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bde6242-716d-41e5-8e76-ae7804763f6c"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6b2adf6-b113-41ce-b5e0-e93258f09f20"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65f57ca-1d91-4c93-97c8-5560add0728c}" ma:internalName="TaxCatchAll" ma:showField="CatchAllData" ma:web="86b2adf6-b113-41ce-b5e0-e93258f09f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8B816-AD11-479E-8E71-ED08DF024093}">
  <ds:schemaRefs>
    <ds:schemaRef ds:uri="http://purl.org/dc/terms/"/>
    <ds:schemaRef ds:uri="c5311e81-96e1-4ec3-b070-67c9cac7b5da"/>
    <ds:schemaRef ds:uri="http://purl.org/dc/elements/1.1/"/>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c82dabe8-4934-4051-8f9f-7f122b23e215"/>
    <ds:schemaRef ds:uri="http://purl.org/dc/dcmitype/"/>
  </ds:schemaRefs>
</ds:datastoreItem>
</file>

<file path=customXml/itemProps2.xml><?xml version="1.0" encoding="utf-8"?>
<ds:datastoreItem xmlns:ds="http://schemas.openxmlformats.org/officeDocument/2006/customXml" ds:itemID="{8A9271BB-DC71-4C3E-B145-9E548E467377}">
  <ds:schemaRefs>
    <ds:schemaRef ds:uri="http://schemas.microsoft.com/sharepoint/v3/contenttype/forms"/>
  </ds:schemaRefs>
</ds:datastoreItem>
</file>

<file path=customXml/itemProps3.xml><?xml version="1.0" encoding="utf-8"?>
<ds:datastoreItem xmlns:ds="http://schemas.openxmlformats.org/officeDocument/2006/customXml" ds:itemID="{1C163334-EEE5-4767-A527-CCCE26566237}"/>
</file>

<file path=docProps/app.xml><?xml version="1.0" encoding="utf-8"?>
<Properties xmlns="http://schemas.openxmlformats.org/officeDocument/2006/extended-properties" xmlns:vt="http://schemas.openxmlformats.org/officeDocument/2006/docPropsVTypes">
  <Template/>
  <TotalTime>1</TotalTime>
  <Words>4117</Words>
  <Application>Microsoft Office PowerPoint</Application>
  <PresentationFormat>Widescreen</PresentationFormat>
  <Paragraphs>604</Paragraphs>
  <Slides>84</Slides>
  <Notes>35</Notes>
  <HiddenSlides>27</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Arial Nova</vt:lpstr>
      <vt:lpstr>Arial Nova Light</vt:lpstr>
      <vt:lpstr>Calibri</vt:lpstr>
      <vt:lpstr>Wingdings</vt:lpstr>
      <vt:lpstr>Streamline 2024</vt:lpstr>
      <vt:lpstr>EAM Mobile Workshop Exploration of EAM Digital Work and EAM Mobile Offline</vt:lpstr>
      <vt:lpstr>Check In Placeholder</vt:lpstr>
      <vt:lpstr>Agenda</vt:lpstr>
      <vt:lpstr>Presenters</vt:lpstr>
      <vt:lpstr>Agenda</vt:lpstr>
      <vt:lpstr>Agenda</vt:lpstr>
      <vt:lpstr>Three License Types</vt:lpstr>
      <vt:lpstr>Three License Types</vt:lpstr>
      <vt:lpstr>Three License Types</vt:lpstr>
      <vt:lpstr>Three License Types</vt:lpstr>
      <vt:lpstr>Agenda</vt:lpstr>
      <vt:lpstr>Logins</vt:lpstr>
      <vt:lpstr>Digital Work Setup</vt:lpstr>
      <vt:lpstr>User Group Setup</vt:lpstr>
      <vt:lpstr>User Group Setup</vt:lpstr>
      <vt:lpstr>PowerPoint Presentation</vt:lpstr>
      <vt:lpstr>PowerPoint Presentation</vt:lpstr>
      <vt:lpstr>PowerPoint Presentation</vt:lpstr>
      <vt:lpstr>PowerPoint Presentation</vt:lpstr>
      <vt:lpstr>User Group Setup</vt:lpstr>
      <vt:lpstr>PowerPoint Presentation</vt:lpstr>
      <vt:lpstr>User Group Setup</vt:lpstr>
      <vt:lpstr>PowerPoint Presentation</vt:lpstr>
      <vt:lpstr>User Setup</vt:lpstr>
      <vt:lpstr>User Setup</vt:lpstr>
      <vt:lpstr>PowerPoint Presentation</vt:lpstr>
      <vt:lpstr>Screen Designer for Digital Work</vt:lpstr>
      <vt:lpstr>PowerPoint Presentation</vt:lpstr>
      <vt:lpstr>Install Parameters</vt:lpstr>
      <vt:lpstr>Install Parameters</vt:lpstr>
      <vt:lpstr>Install Parameters</vt:lpstr>
      <vt:lpstr>Install Parameters</vt:lpstr>
      <vt:lpstr>Digital Work App</vt:lpstr>
      <vt:lpstr>Digital Work App</vt:lpstr>
      <vt:lpstr>Digital Work App</vt:lpstr>
      <vt:lpstr>Digital Work App</vt:lpstr>
      <vt:lpstr>Digital Work</vt:lpstr>
      <vt:lpstr>Your Turn!</vt:lpstr>
      <vt:lpstr>BREAK!</vt:lpstr>
      <vt:lpstr>Agenda</vt:lpstr>
      <vt:lpstr>Digital Work Exercises</vt:lpstr>
      <vt:lpstr>Exercise 1</vt:lpstr>
      <vt:lpstr>PowerPoint Presentation</vt:lpstr>
      <vt:lpstr>PowerPoint Presentation</vt:lpstr>
      <vt:lpstr>Exercise 2</vt:lpstr>
      <vt:lpstr>PowerPoint Presentation</vt:lpstr>
      <vt:lpstr>PowerPoint Presentation</vt:lpstr>
      <vt:lpstr>PowerPoint Presentation</vt:lpstr>
      <vt:lpstr>Exercise 3</vt:lpstr>
      <vt:lpstr>PowerPoint Presentation</vt:lpstr>
      <vt:lpstr>PowerPoint Presentation</vt:lpstr>
      <vt:lpstr>Exercise 4</vt:lpstr>
      <vt:lpstr>Exercise 5</vt:lpstr>
      <vt:lpstr>PowerPoint Presentation</vt:lpstr>
      <vt:lpstr>PowerPoint Presentation</vt:lpstr>
      <vt:lpstr>Agenda</vt:lpstr>
      <vt:lpstr>Differences between mobile apps</vt:lpstr>
      <vt:lpstr>Mobile Offline Exercises</vt:lpstr>
      <vt:lpstr>Exercise 1</vt:lpstr>
      <vt:lpstr>PowerPoint Presentation</vt:lpstr>
      <vt:lpstr>Exercise 2</vt:lpstr>
      <vt:lpstr>Exercise 3</vt:lpstr>
      <vt:lpstr>Questions?</vt:lpstr>
      <vt:lpstr>Tips (Leave Behind)</vt:lpstr>
      <vt:lpstr>Tips (Leave Behind)</vt:lpstr>
      <vt:lpstr>Evolution of Digital Work</vt:lpstr>
      <vt:lpstr>Title With Image</vt:lpstr>
      <vt:lpstr>Enter Heading</vt:lpstr>
      <vt:lpstr>Enter Heading</vt:lpstr>
      <vt:lpstr>Exercise 5</vt:lpstr>
      <vt:lpstr>Enter Heading</vt:lpstr>
      <vt:lpstr>Enter Heading</vt:lpstr>
      <vt:lpstr>Please Read Before Editing</vt:lpstr>
      <vt:lpstr>Outline</vt:lpstr>
      <vt:lpstr>Enter Header</vt:lpstr>
      <vt:lpstr>Enter Header</vt:lpstr>
      <vt:lpstr>Enter Header</vt:lpstr>
      <vt:lpstr>Title With Image</vt:lpstr>
      <vt:lpstr>Enter Heading</vt:lpstr>
      <vt:lpstr>Enter Heading</vt:lpstr>
      <vt:lpstr>Timeline or Flow</vt:lpstr>
      <vt:lpstr>Enter Header</vt:lpstr>
      <vt:lpstr>Enter Heading</vt:lpstr>
      <vt:lpstr>Enter Heading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Ashlynn Fowler</dc:creator>
  <cp:lastModifiedBy>TORRES Angel</cp:lastModifiedBy>
  <cp:revision>2</cp:revision>
  <dcterms:created xsi:type="dcterms:W3CDTF">2023-03-14T15:41:55Z</dcterms:created>
  <dcterms:modified xsi:type="dcterms:W3CDTF">2026-02-02T19:04:54Z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0x01010009E0E1ED57D8F148A26DF3A7F6AEE78C</vt:lpwstr>
  </property>
  <property fmtid="{D5CDD505-2E9C-101B-9397-08002B2CF9AE}" pid="3" name="MediaServiceImageTags">
    <vt:lpwstr/>
  </property>
</Properties>
</file>