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5"/>
  </p:notesMasterIdLst>
  <p:handoutMasterIdLst>
    <p:handoutMasterId r:id="rId116"/>
  </p:handoutMasterIdLst>
  <p:sldIdLst>
    <p:sldId id="271" r:id="rId5"/>
    <p:sldId id="2147483565" r:id="rId6"/>
    <p:sldId id="2147483568" r:id="rId7"/>
    <p:sldId id="2147483592" r:id="rId8"/>
    <p:sldId id="2147483586" r:id="rId9"/>
    <p:sldId id="2147483588" r:id="rId10"/>
    <p:sldId id="2147483598" r:id="rId11"/>
    <p:sldId id="2147483587" r:id="rId12"/>
    <p:sldId id="2147483590" r:id="rId13"/>
    <p:sldId id="2147483619" r:id="rId14"/>
    <p:sldId id="2147483620" r:id="rId15"/>
    <p:sldId id="2147483622" r:id="rId16"/>
    <p:sldId id="2147483618" r:id="rId17"/>
    <p:sldId id="2147483599" r:id="rId18"/>
    <p:sldId id="2147483617" r:id="rId19"/>
    <p:sldId id="2147483591" r:id="rId20"/>
    <p:sldId id="2147483597" r:id="rId21"/>
    <p:sldId id="2147483600" r:id="rId22"/>
    <p:sldId id="2147483601" r:id="rId23"/>
    <p:sldId id="2147483602" r:id="rId24"/>
    <p:sldId id="2147483603" r:id="rId25"/>
    <p:sldId id="2147483595" r:id="rId26"/>
    <p:sldId id="2147483604" r:id="rId27"/>
    <p:sldId id="2147483606" r:id="rId28"/>
    <p:sldId id="2147483607" r:id="rId29"/>
    <p:sldId id="2147483608" r:id="rId30"/>
    <p:sldId id="2147483609" r:id="rId31"/>
    <p:sldId id="2147483610" r:id="rId32"/>
    <p:sldId id="2147483611" r:id="rId33"/>
    <p:sldId id="2147483612" r:id="rId34"/>
    <p:sldId id="2147483614" r:id="rId35"/>
    <p:sldId id="2147483613" r:id="rId36"/>
    <p:sldId id="2147349035" r:id="rId37"/>
    <p:sldId id="2147483596" r:id="rId38"/>
    <p:sldId id="2147483630" r:id="rId39"/>
    <p:sldId id="2147483634" r:id="rId40"/>
    <p:sldId id="2147483626" r:id="rId41"/>
    <p:sldId id="2147483629" r:id="rId42"/>
    <p:sldId id="2147483625" r:id="rId43"/>
    <p:sldId id="2147483628" r:id="rId44"/>
    <p:sldId id="2147483631" r:id="rId45"/>
    <p:sldId id="2147483594" r:id="rId46"/>
    <p:sldId id="2147483623" r:id="rId47"/>
    <p:sldId id="2147483624" r:id="rId48"/>
    <p:sldId id="2147483632" r:id="rId49"/>
    <p:sldId id="2147483633" r:id="rId50"/>
    <p:sldId id="2147483635" r:id="rId51"/>
    <p:sldId id="2147483627" r:id="rId52"/>
    <p:sldId id="2147483582" r:id="rId53"/>
    <p:sldId id="2147483585" r:id="rId54"/>
    <p:sldId id="2147483583" r:id="rId55"/>
    <p:sldId id="2147483584" r:id="rId56"/>
    <p:sldId id="2147483637" r:id="rId57"/>
    <p:sldId id="2147483639" r:id="rId58"/>
    <p:sldId id="2147483640" r:id="rId59"/>
    <p:sldId id="2147483641" r:id="rId60"/>
    <p:sldId id="2147483638" r:id="rId61"/>
    <p:sldId id="2147483642" r:id="rId62"/>
    <p:sldId id="2147483643" r:id="rId63"/>
    <p:sldId id="2147483644" r:id="rId64"/>
    <p:sldId id="2147483645" r:id="rId65"/>
    <p:sldId id="2147483646" r:id="rId66"/>
    <p:sldId id="2147483647" r:id="rId67"/>
    <p:sldId id="256" r:id="rId68"/>
    <p:sldId id="257" r:id="rId69"/>
    <p:sldId id="258" r:id="rId70"/>
    <p:sldId id="261" r:id="rId71"/>
    <p:sldId id="2147483615" r:id="rId72"/>
    <p:sldId id="2147483579" r:id="rId73"/>
    <p:sldId id="2147483576" r:id="rId74"/>
    <p:sldId id="2147483575" r:id="rId75"/>
    <p:sldId id="2147483577" r:id="rId76"/>
    <p:sldId id="2147483578" r:id="rId77"/>
    <p:sldId id="2147483580" r:id="rId78"/>
    <p:sldId id="2147483581" r:id="rId79"/>
    <p:sldId id="2147483574" r:id="rId80"/>
    <p:sldId id="2147483573" r:id="rId81"/>
    <p:sldId id="2147483616" r:id="rId82"/>
    <p:sldId id="2147483556" r:id="rId83"/>
    <p:sldId id="2147483557" r:id="rId84"/>
    <p:sldId id="2147483558" r:id="rId85"/>
    <p:sldId id="2147483636" r:id="rId86"/>
    <p:sldId id="2147483559" r:id="rId87"/>
    <p:sldId id="2147483560" r:id="rId88"/>
    <p:sldId id="2147483567" r:id="rId89"/>
    <p:sldId id="2147473477" r:id="rId90"/>
    <p:sldId id="2147473480" r:id="rId91"/>
    <p:sldId id="2147473493" r:id="rId92"/>
    <p:sldId id="2147473491" r:id="rId93"/>
    <p:sldId id="2147473494" r:id="rId94"/>
    <p:sldId id="2147473492" r:id="rId95"/>
    <p:sldId id="2147349090" r:id="rId96"/>
    <p:sldId id="2147473499" r:id="rId97"/>
    <p:sldId id="2147473496" r:id="rId98"/>
    <p:sldId id="2147473497" r:id="rId99"/>
    <p:sldId id="2147473498" r:id="rId100"/>
    <p:sldId id="275" r:id="rId101"/>
    <p:sldId id="272" r:id="rId102"/>
    <p:sldId id="274" r:id="rId103"/>
    <p:sldId id="266" r:id="rId104"/>
    <p:sldId id="259" r:id="rId105"/>
    <p:sldId id="260" r:id="rId106"/>
    <p:sldId id="263" r:id="rId107"/>
    <p:sldId id="264" r:id="rId108"/>
    <p:sldId id="265" r:id="rId109"/>
    <p:sldId id="267" r:id="rId110"/>
    <p:sldId id="2147483563" r:id="rId111"/>
    <p:sldId id="276" r:id="rId112"/>
    <p:sldId id="2147473495" r:id="rId113"/>
    <p:sldId id="2147483561"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DEF2587-56EB-4085-8C8F-08F9AD8DFF1C}">
          <p14:sldIdLst>
            <p14:sldId id="271"/>
            <p14:sldId id="2147483565"/>
            <p14:sldId id="2147483568"/>
            <p14:sldId id="2147483592"/>
            <p14:sldId id="2147483586"/>
            <p14:sldId id="2147483588"/>
            <p14:sldId id="2147483598"/>
            <p14:sldId id="2147483587"/>
            <p14:sldId id="2147483590"/>
            <p14:sldId id="2147483619"/>
            <p14:sldId id="2147483620"/>
            <p14:sldId id="2147483622"/>
            <p14:sldId id="2147483618"/>
            <p14:sldId id="2147483599"/>
            <p14:sldId id="2147483617"/>
            <p14:sldId id="2147483591"/>
            <p14:sldId id="2147483597"/>
            <p14:sldId id="2147483600"/>
            <p14:sldId id="2147483601"/>
            <p14:sldId id="2147483602"/>
            <p14:sldId id="2147483603"/>
            <p14:sldId id="2147483595"/>
            <p14:sldId id="2147483604"/>
            <p14:sldId id="2147483606"/>
            <p14:sldId id="2147483607"/>
            <p14:sldId id="2147483608"/>
            <p14:sldId id="2147483609"/>
            <p14:sldId id="2147483610"/>
            <p14:sldId id="2147483611"/>
            <p14:sldId id="2147483612"/>
            <p14:sldId id="2147483614"/>
            <p14:sldId id="2147483613"/>
            <p14:sldId id="2147349035"/>
            <p14:sldId id="2147483596"/>
            <p14:sldId id="2147483630"/>
            <p14:sldId id="2147483634"/>
            <p14:sldId id="2147483626"/>
            <p14:sldId id="2147483629"/>
            <p14:sldId id="2147483625"/>
            <p14:sldId id="2147483628"/>
            <p14:sldId id="2147483631"/>
            <p14:sldId id="2147483594"/>
            <p14:sldId id="2147483623"/>
            <p14:sldId id="2147483624"/>
            <p14:sldId id="2147483632"/>
            <p14:sldId id="2147483633"/>
            <p14:sldId id="2147483635"/>
            <p14:sldId id="2147483627"/>
            <p14:sldId id="2147483582"/>
            <p14:sldId id="2147483585"/>
            <p14:sldId id="2147483583"/>
            <p14:sldId id="2147483584"/>
            <p14:sldId id="2147483637"/>
            <p14:sldId id="2147483639"/>
            <p14:sldId id="2147483640"/>
            <p14:sldId id="2147483641"/>
            <p14:sldId id="2147483638"/>
            <p14:sldId id="2147483642"/>
            <p14:sldId id="2147483643"/>
            <p14:sldId id="2147483644"/>
            <p14:sldId id="2147483645"/>
            <p14:sldId id="2147483646"/>
            <p14:sldId id="2147483647"/>
            <p14:sldId id="256"/>
            <p14:sldId id="257"/>
            <p14:sldId id="258"/>
            <p14:sldId id="261"/>
            <p14:sldId id="2147483615"/>
            <p14:sldId id="2147483579"/>
            <p14:sldId id="2147483576"/>
            <p14:sldId id="2147483575"/>
            <p14:sldId id="2147483577"/>
            <p14:sldId id="2147483578"/>
            <p14:sldId id="2147483580"/>
            <p14:sldId id="2147483581"/>
            <p14:sldId id="2147483574"/>
            <p14:sldId id="2147483573"/>
            <p14:sldId id="2147483616"/>
            <p14:sldId id="2147483556"/>
            <p14:sldId id="2147483557"/>
            <p14:sldId id="2147483558"/>
            <p14:sldId id="2147483636"/>
            <p14:sldId id="2147483559"/>
            <p14:sldId id="2147483560"/>
            <p14:sldId id="2147483567"/>
            <p14:sldId id="2147473477"/>
            <p14:sldId id="2147473480"/>
            <p14:sldId id="2147473493"/>
            <p14:sldId id="2147473491"/>
            <p14:sldId id="2147473494"/>
            <p14:sldId id="2147473492"/>
            <p14:sldId id="2147349090"/>
            <p14:sldId id="2147473499"/>
            <p14:sldId id="2147473496"/>
            <p14:sldId id="2147473497"/>
            <p14:sldId id="2147473498"/>
          </p14:sldIdLst>
        </p14:section>
        <p14:section name="PPT Template Slides" id="{A4EC341A-CD6A-4FB1-A5B4-3DC1148823F1}">
          <p14:sldIdLst>
            <p14:sldId id="275"/>
            <p14:sldId id="272"/>
            <p14:sldId id="274"/>
            <p14:sldId id="266"/>
            <p14:sldId id="259"/>
            <p14:sldId id="260"/>
            <p14:sldId id="263"/>
            <p14:sldId id="264"/>
            <p14:sldId id="265"/>
            <p14:sldId id="267"/>
            <p14:sldId id="2147483563"/>
            <p14:sldId id="276"/>
            <p14:sldId id="2147473495"/>
            <p14:sldId id="21474835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40F"/>
    <a:srgbClr val="1F600A"/>
    <a:srgbClr val="153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9CF74B-FBA7-6EDB-89C7-48DB456D26B1}" v="12" dt="2026-02-12T16:28:32.229"/>
    <p1510:client id="{4E62AC1D-59B7-40DC-83FC-877EEC41C319}" v="463" dt="2026-02-12T18:19:41.588"/>
    <p1510:client id="{A56C2A3B-2C5F-4E81-8D84-5D836DF7405C}" v="63" dt="2026-02-12T16:52:23.304"/>
    <p1510:client id="{C83AA858-E4DE-4AFD-8701-12BF18EB0BA6}" v="13" dt="2026-02-12T12:37:46.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theme" Target="theme/theme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GG Phillip M" userId="c97a4ef3-d61c-40cc-87bd-a1603bf46fc4" providerId="ADAL" clId="{D414982E-86A2-4EF0-B4FB-A7612DB5E322}"/>
    <pc:docChg chg="undo custSel addSld modSld sldOrd modMainMaster modSection">
      <pc:chgData name="BRAGG Phillip M" userId="c97a4ef3-d61c-40cc-87bd-a1603bf46fc4" providerId="ADAL" clId="{D414982E-86A2-4EF0-B4FB-A7612DB5E322}" dt="2026-02-12T12:43:57.436" v="2182" actId="20577"/>
      <pc:docMkLst>
        <pc:docMk/>
      </pc:docMkLst>
      <pc:sldChg chg="mod modShow">
        <pc:chgData name="BRAGG Phillip M" userId="c97a4ef3-d61c-40cc-87bd-a1603bf46fc4" providerId="ADAL" clId="{D414982E-86A2-4EF0-B4FB-A7612DB5E322}" dt="2026-02-12T12:38:56.142" v="2166" actId="729"/>
        <pc:sldMkLst>
          <pc:docMk/>
          <pc:sldMk cId="809465056" sldId="259"/>
        </pc:sldMkLst>
      </pc:sldChg>
      <pc:sldChg chg="mod modShow">
        <pc:chgData name="BRAGG Phillip M" userId="c97a4ef3-d61c-40cc-87bd-a1603bf46fc4" providerId="ADAL" clId="{D414982E-86A2-4EF0-B4FB-A7612DB5E322}" dt="2026-02-12T12:38:56.142" v="2166" actId="729"/>
        <pc:sldMkLst>
          <pc:docMk/>
          <pc:sldMk cId="3338242940" sldId="260"/>
        </pc:sldMkLst>
      </pc:sldChg>
      <pc:sldChg chg="mod modShow">
        <pc:chgData name="BRAGG Phillip M" userId="c97a4ef3-d61c-40cc-87bd-a1603bf46fc4" providerId="ADAL" clId="{D414982E-86A2-4EF0-B4FB-A7612DB5E322}" dt="2026-02-12T12:38:56.142" v="2166" actId="729"/>
        <pc:sldMkLst>
          <pc:docMk/>
          <pc:sldMk cId="3016851952" sldId="263"/>
        </pc:sldMkLst>
      </pc:sldChg>
      <pc:sldChg chg="mod modShow">
        <pc:chgData name="BRAGG Phillip M" userId="c97a4ef3-d61c-40cc-87bd-a1603bf46fc4" providerId="ADAL" clId="{D414982E-86A2-4EF0-B4FB-A7612DB5E322}" dt="2026-02-12T12:38:56.142" v="2166" actId="729"/>
        <pc:sldMkLst>
          <pc:docMk/>
          <pc:sldMk cId="3668397676" sldId="264"/>
        </pc:sldMkLst>
      </pc:sldChg>
      <pc:sldChg chg="mod modShow">
        <pc:chgData name="BRAGG Phillip M" userId="c97a4ef3-d61c-40cc-87bd-a1603bf46fc4" providerId="ADAL" clId="{D414982E-86A2-4EF0-B4FB-A7612DB5E322}" dt="2026-02-12T12:38:56.142" v="2166" actId="729"/>
        <pc:sldMkLst>
          <pc:docMk/>
          <pc:sldMk cId="3506056252" sldId="265"/>
        </pc:sldMkLst>
      </pc:sldChg>
      <pc:sldChg chg="mod modShow">
        <pc:chgData name="BRAGG Phillip M" userId="c97a4ef3-d61c-40cc-87bd-a1603bf46fc4" providerId="ADAL" clId="{D414982E-86A2-4EF0-B4FB-A7612DB5E322}" dt="2026-02-12T12:38:56.142" v="2166" actId="729"/>
        <pc:sldMkLst>
          <pc:docMk/>
          <pc:sldMk cId="3740707238" sldId="266"/>
        </pc:sldMkLst>
      </pc:sldChg>
      <pc:sldChg chg="mod modShow">
        <pc:chgData name="BRAGG Phillip M" userId="c97a4ef3-d61c-40cc-87bd-a1603bf46fc4" providerId="ADAL" clId="{D414982E-86A2-4EF0-B4FB-A7612DB5E322}" dt="2026-02-12T12:38:56.142" v="2166" actId="729"/>
        <pc:sldMkLst>
          <pc:docMk/>
          <pc:sldMk cId="2083065234" sldId="267"/>
        </pc:sldMkLst>
      </pc:sldChg>
      <pc:sldChg chg="mod modShow">
        <pc:chgData name="BRAGG Phillip M" userId="c97a4ef3-d61c-40cc-87bd-a1603bf46fc4" providerId="ADAL" clId="{D414982E-86A2-4EF0-B4FB-A7612DB5E322}" dt="2026-02-12T12:38:56.142" v="2166" actId="729"/>
        <pc:sldMkLst>
          <pc:docMk/>
          <pc:sldMk cId="215933956" sldId="272"/>
        </pc:sldMkLst>
      </pc:sldChg>
      <pc:sldChg chg="mod modShow">
        <pc:chgData name="BRAGG Phillip M" userId="c97a4ef3-d61c-40cc-87bd-a1603bf46fc4" providerId="ADAL" clId="{D414982E-86A2-4EF0-B4FB-A7612DB5E322}" dt="2026-02-12T12:38:56.142" v="2166" actId="729"/>
        <pc:sldMkLst>
          <pc:docMk/>
          <pc:sldMk cId="4008229400" sldId="274"/>
        </pc:sldMkLst>
      </pc:sldChg>
      <pc:sldChg chg="mod modShow">
        <pc:chgData name="BRAGG Phillip M" userId="c97a4ef3-d61c-40cc-87bd-a1603bf46fc4" providerId="ADAL" clId="{D414982E-86A2-4EF0-B4FB-A7612DB5E322}" dt="2026-02-12T12:38:56.142" v="2166" actId="729"/>
        <pc:sldMkLst>
          <pc:docMk/>
          <pc:sldMk cId="1366797479" sldId="275"/>
        </pc:sldMkLst>
      </pc:sldChg>
      <pc:sldChg chg="delSp add mod">
        <pc:chgData name="BRAGG Phillip M" userId="c97a4ef3-d61c-40cc-87bd-a1603bf46fc4" providerId="ADAL" clId="{D414982E-86A2-4EF0-B4FB-A7612DB5E322}" dt="2026-02-03T15:35:02.406" v="28" actId="478"/>
        <pc:sldMkLst>
          <pc:docMk/>
          <pc:sldMk cId="1685712740" sldId="2147349090"/>
        </pc:sldMkLst>
      </pc:sldChg>
      <pc:sldChg chg="modSp add mod modClrScheme chgLayout">
        <pc:chgData name="BRAGG Phillip M" userId="c97a4ef3-d61c-40cc-87bd-a1603bf46fc4" providerId="ADAL" clId="{D414982E-86A2-4EF0-B4FB-A7612DB5E322}" dt="2026-02-04T21:19:23.010" v="582" actId="1076"/>
        <pc:sldMkLst>
          <pc:docMk/>
          <pc:sldMk cId="1941903077" sldId="2147473477"/>
        </pc:sldMkLst>
        <pc:spChg chg="mod ord">
          <ac:chgData name="BRAGG Phillip M" userId="c97a4ef3-d61c-40cc-87bd-a1603bf46fc4" providerId="ADAL" clId="{D414982E-86A2-4EF0-B4FB-A7612DB5E322}" dt="2026-02-03T15:29:56.044" v="26" actId="700"/>
          <ac:spMkLst>
            <pc:docMk/>
            <pc:sldMk cId="1941903077" sldId="2147473477"/>
            <ac:spMk id="2" creationId="{8E17D501-9FEA-7715-1E04-A8691F12BAF5}"/>
          </ac:spMkLst>
        </pc:spChg>
        <pc:spChg chg="mod ord">
          <ac:chgData name="BRAGG Phillip M" userId="c97a4ef3-d61c-40cc-87bd-a1603bf46fc4" providerId="ADAL" clId="{D414982E-86A2-4EF0-B4FB-A7612DB5E322}" dt="2026-02-04T21:19:23.010" v="582" actId="1076"/>
          <ac:spMkLst>
            <pc:docMk/>
            <pc:sldMk cId="1941903077" sldId="2147473477"/>
            <ac:spMk id="3" creationId="{1763632A-E151-5971-7153-BA193BC3E191}"/>
          </ac:spMkLst>
        </pc:spChg>
      </pc:sldChg>
      <pc:sldChg chg="modSp add mod">
        <pc:chgData name="BRAGG Phillip M" userId="c97a4ef3-d61c-40cc-87bd-a1603bf46fc4" providerId="ADAL" clId="{D414982E-86A2-4EF0-B4FB-A7612DB5E322}" dt="2026-02-04T16:24:17.953" v="581" actId="20577"/>
        <pc:sldMkLst>
          <pc:docMk/>
          <pc:sldMk cId="3220980082" sldId="2147473480"/>
        </pc:sldMkLst>
        <pc:spChg chg="mod">
          <ac:chgData name="BRAGG Phillip M" userId="c97a4ef3-d61c-40cc-87bd-a1603bf46fc4" providerId="ADAL" clId="{D414982E-86A2-4EF0-B4FB-A7612DB5E322}" dt="2026-02-04T16:24:17.953" v="581" actId="20577"/>
          <ac:spMkLst>
            <pc:docMk/>
            <pc:sldMk cId="3220980082" sldId="2147473480"/>
            <ac:spMk id="3" creationId="{9868EDE4-9F64-3D89-E062-B9B98FB4E735}"/>
          </ac:spMkLst>
        </pc:spChg>
        <pc:picChg chg="mod">
          <ac:chgData name="BRAGG Phillip M" userId="c97a4ef3-d61c-40cc-87bd-a1603bf46fc4" providerId="ADAL" clId="{D414982E-86A2-4EF0-B4FB-A7612DB5E322}" dt="2026-02-04T16:24:05.033" v="566" actId="1076"/>
          <ac:picMkLst>
            <pc:docMk/>
            <pc:sldMk cId="3220980082" sldId="2147473480"/>
            <ac:picMk id="5" creationId="{A4850653-A2E8-A2E7-735A-171CC9E49660}"/>
          </ac:picMkLst>
        </pc:picChg>
      </pc:sldChg>
      <pc:sldChg chg="add">
        <pc:chgData name="BRAGG Phillip M" userId="c97a4ef3-d61c-40cc-87bd-a1603bf46fc4" providerId="ADAL" clId="{D414982E-86A2-4EF0-B4FB-A7612DB5E322}" dt="2026-02-03T15:27:31.338" v="0"/>
        <pc:sldMkLst>
          <pc:docMk/>
          <pc:sldMk cId="481612888" sldId="2147473491"/>
        </pc:sldMkLst>
      </pc:sldChg>
      <pc:sldChg chg="modSp add mod">
        <pc:chgData name="BRAGG Phillip M" userId="c97a4ef3-d61c-40cc-87bd-a1603bf46fc4" providerId="ADAL" clId="{D414982E-86A2-4EF0-B4FB-A7612DB5E322}" dt="2026-02-03T15:27:31.490" v="1" actId="27636"/>
        <pc:sldMkLst>
          <pc:docMk/>
          <pc:sldMk cId="3258113513" sldId="2147473492"/>
        </pc:sldMkLst>
        <pc:spChg chg="mod">
          <ac:chgData name="BRAGG Phillip M" userId="c97a4ef3-d61c-40cc-87bd-a1603bf46fc4" providerId="ADAL" clId="{D414982E-86A2-4EF0-B4FB-A7612DB5E322}" dt="2026-02-03T15:27:31.490" v="1" actId="27636"/>
          <ac:spMkLst>
            <pc:docMk/>
            <pc:sldMk cId="3258113513" sldId="2147473492"/>
            <ac:spMk id="3" creationId="{711CE9B9-9A41-A182-5912-54C346BF58ED}"/>
          </ac:spMkLst>
        </pc:spChg>
      </pc:sldChg>
      <pc:sldChg chg="add ord">
        <pc:chgData name="BRAGG Phillip M" userId="c97a4ef3-d61c-40cc-87bd-a1603bf46fc4" providerId="ADAL" clId="{D414982E-86A2-4EF0-B4FB-A7612DB5E322}" dt="2026-02-12T12:35:45.354" v="2150"/>
        <pc:sldMkLst>
          <pc:docMk/>
          <pc:sldMk cId="3802539326" sldId="2147473493"/>
        </pc:sldMkLst>
      </pc:sldChg>
      <pc:sldChg chg="add ord">
        <pc:chgData name="BRAGG Phillip M" userId="c97a4ef3-d61c-40cc-87bd-a1603bf46fc4" providerId="ADAL" clId="{D414982E-86A2-4EF0-B4FB-A7612DB5E322}" dt="2026-02-12T12:35:50.570" v="2152"/>
        <pc:sldMkLst>
          <pc:docMk/>
          <pc:sldMk cId="2074797111" sldId="2147473494"/>
        </pc:sldMkLst>
      </pc:sldChg>
      <pc:sldChg chg="new mod modShow">
        <pc:chgData name="BRAGG Phillip M" userId="c97a4ef3-d61c-40cc-87bd-a1603bf46fc4" providerId="ADAL" clId="{D414982E-86A2-4EF0-B4FB-A7612DB5E322}" dt="2026-02-12T12:38:56.142" v="2166" actId="729"/>
        <pc:sldMkLst>
          <pc:docMk/>
          <pc:sldMk cId="3178683119" sldId="2147473495"/>
        </pc:sldMkLst>
      </pc:sldChg>
      <pc:sldChg chg="modSp add mod setBg modShow">
        <pc:chgData name="BRAGG Phillip M" userId="c97a4ef3-d61c-40cc-87bd-a1603bf46fc4" providerId="ADAL" clId="{D414982E-86A2-4EF0-B4FB-A7612DB5E322}" dt="2026-02-03T18:40:45.952" v="374" actId="33524"/>
        <pc:sldMkLst>
          <pc:docMk/>
          <pc:sldMk cId="830929422" sldId="2147473496"/>
        </pc:sldMkLst>
        <pc:spChg chg="mod">
          <ac:chgData name="BRAGG Phillip M" userId="c97a4ef3-d61c-40cc-87bd-a1603bf46fc4" providerId="ADAL" clId="{D414982E-86A2-4EF0-B4FB-A7612DB5E322}" dt="2026-02-03T18:40:45.952" v="374" actId="33524"/>
          <ac:spMkLst>
            <pc:docMk/>
            <pc:sldMk cId="830929422" sldId="2147473496"/>
            <ac:spMk id="9" creationId="{DBB57756-D0F2-13FB-D387-921EA7A4EC63}"/>
          </ac:spMkLst>
        </pc:spChg>
      </pc:sldChg>
      <pc:sldChg chg="add mod setBg modShow">
        <pc:chgData name="BRAGG Phillip M" userId="c97a4ef3-d61c-40cc-87bd-a1603bf46fc4" providerId="ADAL" clId="{D414982E-86A2-4EF0-B4FB-A7612DB5E322}" dt="2026-02-03T15:36:56.982" v="31" actId="729"/>
        <pc:sldMkLst>
          <pc:docMk/>
          <pc:sldMk cId="3432507383" sldId="2147473497"/>
        </pc:sldMkLst>
      </pc:sldChg>
      <pc:sldChg chg="add mod ord modShow">
        <pc:chgData name="BRAGG Phillip M" userId="c97a4ef3-d61c-40cc-87bd-a1603bf46fc4" providerId="ADAL" clId="{D414982E-86A2-4EF0-B4FB-A7612DB5E322}" dt="2026-02-04T21:19:48.378" v="586"/>
        <pc:sldMkLst>
          <pc:docMk/>
          <pc:sldMk cId="353928882" sldId="2147473498"/>
        </pc:sldMkLst>
      </pc:sldChg>
      <pc:sldChg chg="addSp delSp modSp new mod modClrScheme modAnim chgLayout">
        <pc:chgData name="BRAGG Phillip M" userId="c97a4ef3-d61c-40cc-87bd-a1603bf46fc4" providerId="ADAL" clId="{D414982E-86A2-4EF0-B4FB-A7612DB5E322}" dt="2026-02-12T12:37:46.559" v="2165"/>
        <pc:sldMkLst>
          <pc:docMk/>
          <pc:sldMk cId="240021703" sldId="2147473499"/>
        </pc:sldMkLst>
        <pc:spChg chg="add mod ord">
          <ac:chgData name="BRAGG Phillip M" userId="c97a4ef3-d61c-40cc-87bd-a1603bf46fc4" providerId="ADAL" clId="{D414982E-86A2-4EF0-B4FB-A7612DB5E322}" dt="2026-02-03T15:37:14.656" v="58" actId="20577"/>
          <ac:spMkLst>
            <pc:docMk/>
            <pc:sldMk cId="240021703" sldId="2147473499"/>
            <ac:spMk id="5" creationId="{2341DC2A-EEFE-25DE-55FE-FC4C72454A99}"/>
          </ac:spMkLst>
        </pc:spChg>
        <pc:spChg chg="add mod ord">
          <ac:chgData name="BRAGG Phillip M" userId="c97a4ef3-d61c-40cc-87bd-a1603bf46fc4" providerId="ADAL" clId="{D414982E-86A2-4EF0-B4FB-A7612DB5E322}" dt="2026-02-03T18:42:27.465" v="439" actId="313"/>
          <ac:spMkLst>
            <pc:docMk/>
            <pc:sldMk cId="240021703" sldId="2147473499"/>
            <ac:spMk id="6" creationId="{36C24826-F25C-5F9D-BB71-B716F908F755}"/>
          </ac:spMkLst>
        </pc:spChg>
        <pc:spChg chg="add mod ord">
          <ac:chgData name="BRAGG Phillip M" userId="c97a4ef3-d61c-40cc-87bd-a1603bf46fc4" providerId="ADAL" clId="{D414982E-86A2-4EF0-B4FB-A7612DB5E322}" dt="2026-02-03T18:42:52.597" v="440" actId="20577"/>
          <ac:spMkLst>
            <pc:docMk/>
            <pc:sldMk cId="240021703" sldId="2147473499"/>
            <ac:spMk id="7" creationId="{CB35D32E-0533-3342-5104-FC52A674CD7E}"/>
          </ac:spMkLst>
        </pc:spChg>
      </pc:sldChg>
      <pc:sldChg chg="modSp add mod">
        <pc:chgData name="BRAGG Phillip M" userId="c97a4ef3-d61c-40cc-87bd-a1603bf46fc4" providerId="ADAL" clId="{D414982E-86A2-4EF0-B4FB-A7612DB5E322}" dt="2026-02-03T22:34:32.291" v="442" actId="1076"/>
        <pc:sldMkLst>
          <pc:docMk/>
          <pc:sldMk cId="694359172" sldId="2147483556"/>
        </pc:sldMkLst>
        <pc:picChg chg="mod">
          <ac:chgData name="BRAGG Phillip M" userId="c97a4ef3-d61c-40cc-87bd-a1603bf46fc4" providerId="ADAL" clId="{D414982E-86A2-4EF0-B4FB-A7612DB5E322}" dt="2026-02-03T22:34:32.291" v="442" actId="1076"/>
          <ac:picMkLst>
            <pc:docMk/>
            <pc:sldMk cId="694359172" sldId="2147483556"/>
            <ac:picMk id="13" creationId="{5E9371CA-61C8-79C3-3E2E-FEEC0F842392}"/>
          </ac:picMkLst>
        </pc:picChg>
      </pc:sldChg>
      <pc:sldChg chg="addSp modSp new mod">
        <pc:chgData name="BRAGG Phillip M" userId="c97a4ef3-d61c-40cc-87bd-a1603bf46fc4" providerId="ADAL" clId="{D414982E-86A2-4EF0-B4FB-A7612DB5E322}" dt="2026-02-04T22:29:01.924" v="2004" actId="20577"/>
        <pc:sldMkLst>
          <pc:docMk/>
          <pc:sldMk cId="510607232" sldId="2147483557"/>
        </pc:sldMkLst>
        <pc:spChg chg="mod">
          <ac:chgData name="BRAGG Phillip M" userId="c97a4ef3-d61c-40cc-87bd-a1603bf46fc4" providerId="ADAL" clId="{D414982E-86A2-4EF0-B4FB-A7612DB5E322}" dt="2026-02-03T22:40:47.499" v="462" actId="20577"/>
          <ac:spMkLst>
            <pc:docMk/>
            <pc:sldMk cId="510607232" sldId="2147483557"/>
            <ac:spMk id="2" creationId="{EB9645FF-175C-E44F-4A8D-81F638410DEE}"/>
          </ac:spMkLst>
        </pc:spChg>
        <pc:spChg chg="mod">
          <ac:chgData name="BRAGG Phillip M" userId="c97a4ef3-d61c-40cc-87bd-a1603bf46fc4" providerId="ADAL" clId="{D414982E-86A2-4EF0-B4FB-A7612DB5E322}" dt="2026-02-04T22:29:01.924" v="2004" actId="20577"/>
          <ac:spMkLst>
            <pc:docMk/>
            <pc:sldMk cId="510607232" sldId="2147483557"/>
            <ac:spMk id="3" creationId="{4FAB17CB-9B8C-8A56-64A0-C9500168747D}"/>
          </ac:spMkLst>
        </pc:spChg>
        <pc:spChg chg="add mod">
          <ac:chgData name="BRAGG Phillip M" userId="c97a4ef3-d61c-40cc-87bd-a1603bf46fc4" providerId="ADAL" clId="{D414982E-86A2-4EF0-B4FB-A7612DB5E322}" dt="2026-02-04T21:19:38.368" v="583"/>
          <ac:spMkLst>
            <pc:docMk/>
            <pc:sldMk cId="510607232" sldId="2147483557"/>
            <ac:spMk id="4" creationId="{5A2E13E4-1AD1-6226-F8EA-4BCB786F3109}"/>
          </ac:spMkLst>
        </pc:spChg>
        <pc:spChg chg="add mod">
          <ac:chgData name="BRAGG Phillip M" userId="c97a4ef3-d61c-40cc-87bd-a1603bf46fc4" providerId="ADAL" clId="{D414982E-86A2-4EF0-B4FB-A7612DB5E322}" dt="2026-02-04T21:21:55.389" v="707" actId="1076"/>
          <ac:spMkLst>
            <pc:docMk/>
            <pc:sldMk cId="510607232" sldId="2147483557"/>
            <ac:spMk id="5" creationId="{6E7E9152-4228-A114-BDCE-4C7549E4A29F}"/>
          </ac:spMkLst>
        </pc:spChg>
        <pc:spChg chg="add mod">
          <ac:chgData name="BRAGG Phillip M" userId="c97a4ef3-d61c-40cc-87bd-a1603bf46fc4" providerId="ADAL" clId="{D414982E-86A2-4EF0-B4FB-A7612DB5E322}" dt="2026-02-04T21:21:51.339" v="706" actId="1076"/>
          <ac:spMkLst>
            <pc:docMk/>
            <pc:sldMk cId="510607232" sldId="2147483557"/>
            <ac:spMk id="6" creationId="{6A106FD1-13CE-8F5C-1F7E-63EE95F471E8}"/>
          </ac:spMkLst>
        </pc:spChg>
      </pc:sldChg>
      <pc:sldChg chg="modSp new mod">
        <pc:chgData name="BRAGG Phillip M" userId="c97a4ef3-d61c-40cc-87bd-a1603bf46fc4" providerId="ADAL" clId="{D414982E-86A2-4EF0-B4FB-A7612DB5E322}" dt="2026-02-04T22:28:55.244" v="2001" actId="20577"/>
        <pc:sldMkLst>
          <pc:docMk/>
          <pc:sldMk cId="3573253768" sldId="2147483558"/>
        </pc:sldMkLst>
        <pc:spChg chg="mod">
          <ac:chgData name="BRAGG Phillip M" userId="c97a4ef3-d61c-40cc-87bd-a1603bf46fc4" providerId="ADAL" clId="{D414982E-86A2-4EF0-B4FB-A7612DB5E322}" dt="2026-02-04T21:20:16.362" v="616" actId="313"/>
          <ac:spMkLst>
            <pc:docMk/>
            <pc:sldMk cId="3573253768" sldId="2147483558"/>
            <ac:spMk id="2" creationId="{B2617571-E169-CC10-7120-2999CCF17944}"/>
          </ac:spMkLst>
        </pc:spChg>
        <pc:spChg chg="mod">
          <ac:chgData name="BRAGG Phillip M" userId="c97a4ef3-d61c-40cc-87bd-a1603bf46fc4" providerId="ADAL" clId="{D414982E-86A2-4EF0-B4FB-A7612DB5E322}" dt="2026-02-04T22:28:55.244" v="2001" actId="20577"/>
          <ac:spMkLst>
            <pc:docMk/>
            <pc:sldMk cId="3573253768" sldId="2147483558"/>
            <ac:spMk id="3" creationId="{73998A97-C9E8-DA94-7446-61C47E9C0D91}"/>
          </ac:spMkLst>
        </pc:spChg>
      </pc:sldChg>
      <pc:sldChg chg="modSp new mod">
        <pc:chgData name="BRAGG Phillip M" userId="c97a4ef3-d61c-40cc-87bd-a1603bf46fc4" providerId="ADAL" clId="{D414982E-86A2-4EF0-B4FB-A7612DB5E322}" dt="2026-02-04T22:20:10.536" v="1539" actId="20577"/>
        <pc:sldMkLst>
          <pc:docMk/>
          <pc:sldMk cId="4242109766" sldId="2147483559"/>
        </pc:sldMkLst>
        <pc:spChg chg="mod">
          <ac:chgData name="BRAGG Phillip M" userId="c97a4ef3-d61c-40cc-87bd-a1603bf46fc4" providerId="ADAL" clId="{D414982E-86A2-4EF0-B4FB-A7612DB5E322}" dt="2026-02-04T22:14:27.294" v="1079" actId="20577"/>
          <ac:spMkLst>
            <pc:docMk/>
            <pc:sldMk cId="4242109766" sldId="2147483559"/>
            <ac:spMk id="2" creationId="{B0A9521D-BDDB-4180-FEF8-493929347F05}"/>
          </ac:spMkLst>
        </pc:spChg>
        <pc:spChg chg="mod">
          <ac:chgData name="BRAGG Phillip M" userId="c97a4ef3-d61c-40cc-87bd-a1603bf46fc4" providerId="ADAL" clId="{D414982E-86A2-4EF0-B4FB-A7612DB5E322}" dt="2026-02-04T22:20:10.536" v="1539" actId="20577"/>
          <ac:spMkLst>
            <pc:docMk/>
            <pc:sldMk cId="4242109766" sldId="2147483559"/>
            <ac:spMk id="3" creationId="{1EC43E0D-0DE6-6C37-F50F-F74E9AE8A29C}"/>
          </ac:spMkLst>
        </pc:spChg>
      </pc:sldChg>
      <pc:sldChg chg="modSp new mod">
        <pc:chgData name="BRAGG Phillip M" userId="c97a4ef3-d61c-40cc-87bd-a1603bf46fc4" providerId="ADAL" clId="{D414982E-86A2-4EF0-B4FB-A7612DB5E322}" dt="2026-02-12T12:43:57.436" v="2182" actId="20577"/>
        <pc:sldMkLst>
          <pc:docMk/>
          <pc:sldMk cId="1165989070" sldId="2147483560"/>
        </pc:sldMkLst>
        <pc:spChg chg="mod">
          <ac:chgData name="BRAGG Phillip M" userId="c97a4ef3-d61c-40cc-87bd-a1603bf46fc4" providerId="ADAL" clId="{D414982E-86A2-4EF0-B4FB-A7612DB5E322}" dt="2026-02-04T22:23:10.956" v="1563" actId="20577"/>
          <ac:spMkLst>
            <pc:docMk/>
            <pc:sldMk cId="1165989070" sldId="2147483560"/>
            <ac:spMk id="2" creationId="{EAA652ED-5433-041E-B33E-A7B4CFEB87FD}"/>
          </ac:spMkLst>
        </pc:spChg>
        <pc:spChg chg="mod">
          <ac:chgData name="BRAGG Phillip M" userId="c97a4ef3-d61c-40cc-87bd-a1603bf46fc4" providerId="ADAL" clId="{D414982E-86A2-4EF0-B4FB-A7612DB5E322}" dt="2026-02-12T12:43:57.436" v="2182" actId="20577"/>
          <ac:spMkLst>
            <pc:docMk/>
            <pc:sldMk cId="1165989070" sldId="2147483560"/>
            <ac:spMk id="3" creationId="{00703130-AC31-49DF-8FBB-5B12C89A9F18}"/>
          </ac:spMkLst>
        </pc:spChg>
      </pc:sldChg>
      <pc:sldChg chg="new mod modShow">
        <pc:chgData name="BRAGG Phillip M" userId="c97a4ef3-d61c-40cc-87bd-a1603bf46fc4" providerId="ADAL" clId="{D414982E-86A2-4EF0-B4FB-A7612DB5E322}" dt="2026-02-12T12:38:56.142" v="2166" actId="729"/>
        <pc:sldMkLst>
          <pc:docMk/>
          <pc:sldMk cId="4234566553" sldId="2147483561"/>
        </pc:sldMkLst>
      </pc:sldChg>
      <pc:sldChg chg="addSp delSp modSp new mod ord modClrScheme chgLayout">
        <pc:chgData name="BRAGG Phillip M" userId="c97a4ef3-d61c-40cc-87bd-a1603bf46fc4" providerId="ADAL" clId="{D414982E-86A2-4EF0-B4FB-A7612DB5E322}" dt="2026-02-12T12:43:24.608" v="2178"/>
        <pc:sldMkLst>
          <pc:docMk/>
          <pc:sldMk cId="4271341709" sldId="2147483636"/>
        </pc:sldMkLst>
        <pc:spChg chg="del mod ord">
          <ac:chgData name="BRAGG Phillip M" userId="c97a4ef3-d61c-40cc-87bd-a1603bf46fc4" providerId="ADAL" clId="{D414982E-86A2-4EF0-B4FB-A7612DB5E322}" dt="2026-02-12T12:43:02.516" v="2168" actId="700"/>
          <ac:spMkLst>
            <pc:docMk/>
            <pc:sldMk cId="4271341709" sldId="2147483636"/>
            <ac:spMk id="2" creationId="{FD9814BA-1728-31FC-A84D-BC9E4E51D160}"/>
          </ac:spMkLst>
        </pc:spChg>
        <pc:spChg chg="del mod ord">
          <ac:chgData name="BRAGG Phillip M" userId="c97a4ef3-d61c-40cc-87bd-a1603bf46fc4" providerId="ADAL" clId="{D414982E-86A2-4EF0-B4FB-A7612DB5E322}" dt="2026-02-12T12:43:02.516" v="2168" actId="700"/>
          <ac:spMkLst>
            <pc:docMk/>
            <pc:sldMk cId="4271341709" sldId="2147483636"/>
            <ac:spMk id="3" creationId="{6794CE20-1D3F-E738-569C-8887D1B988D7}"/>
          </ac:spMkLst>
        </pc:spChg>
        <pc:spChg chg="add mod ord">
          <ac:chgData name="BRAGG Phillip M" userId="c97a4ef3-d61c-40cc-87bd-a1603bf46fc4" providerId="ADAL" clId="{D414982E-86A2-4EF0-B4FB-A7612DB5E322}" dt="2026-02-12T12:43:06.916" v="2175" actId="20577"/>
          <ac:spMkLst>
            <pc:docMk/>
            <pc:sldMk cId="4271341709" sldId="2147483636"/>
            <ac:spMk id="4" creationId="{446207D4-864D-8F91-E347-54E87B6423F4}"/>
          </ac:spMkLst>
        </pc:spChg>
        <pc:spChg chg="add del mod ord">
          <ac:chgData name="BRAGG Phillip M" userId="c97a4ef3-d61c-40cc-87bd-a1603bf46fc4" providerId="ADAL" clId="{D414982E-86A2-4EF0-B4FB-A7612DB5E322}" dt="2026-02-12T12:43:10.768" v="2176" actId="478"/>
          <ac:spMkLst>
            <pc:docMk/>
            <pc:sldMk cId="4271341709" sldId="2147483636"/>
            <ac:spMk id="5" creationId="{748791D8-E53F-D586-6EE1-792D2136352D}"/>
          </ac:spMkLst>
        </pc:spChg>
      </pc:sldChg>
      <pc:sldMasterChg chg="modSldLayout">
        <pc:chgData name="BRAGG Phillip M" userId="c97a4ef3-d61c-40cc-87bd-a1603bf46fc4" providerId="ADAL" clId="{D414982E-86A2-4EF0-B4FB-A7612DB5E322}" dt="2026-02-03T22:34:44.507" v="444" actId="478"/>
        <pc:sldMasterMkLst>
          <pc:docMk/>
          <pc:sldMasterMk cId="1187330119" sldId="2147483648"/>
        </pc:sldMasterMkLst>
        <pc:sldLayoutChg chg="delSp modSp">
          <pc:chgData name="BRAGG Phillip M" userId="c97a4ef3-d61c-40cc-87bd-a1603bf46fc4" providerId="ADAL" clId="{D414982E-86A2-4EF0-B4FB-A7612DB5E322}" dt="2026-02-03T22:34:44.507" v="444" actId="478"/>
          <pc:sldLayoutMkLst>
            <pc:docMk/>
            <pc:sldMasterMk cId="1187330119" sldId="2147483648"/>
            <pc:sldLayoutMk cId="1325869943" sldId="2147483660"/>
          </pc:sldLayoutMkLst>
        </pc:sldLayoutChg>
      </pc:sldMasterChg>
    </pc:docChg>
  </pc:docChgLst>
  <pc:docChgLst>
    <pc:chgData name="FERRER Barbara Jean G (Barbara)" userId="764bcd3e-02e8-4a24-a536-e03a46361e09" providerId="ADAL" clId="{1A5DB102-3790-457F-8A0F-4EB2EABCB34A}"/>
    <pc:docChg chg="undo redo custSel addSld delSld modSld sldOrd modSection">
      <pc:chgData name="FERRER Barbara Jean G (Barbara)" userId="764bcd3e-02e8-4a24-a536-e03a46361e09" providerId="ADAL" clId="{1A5DB102-3790-457F-8A0F-4EB2EABCB34A}" dt="2026-02-12T18:19:41.588" v="7090" actId="20577"/>
      <pc:docMkLst>
        <pc:docMk/>
      </pc:docMkLst>
      <pc:sldChg chg="del">
        <pc:chgData name="FERRER Barbara Jean G (Barbara)" userId="764bcd3e-02e8-4a24-a536-e03a46361e09" providerId="ADAL" clId="{1A5DB102-3790-457F-8A0F-4EB2EABCB34A}" dt="2026-02-12T13:13:28.043" v="7005" actId="47"/>
        <pc:sldMkLst>
          <pc:docMk/>
          <pc:sldMk cId="2434422318" sldId="258"/>
        </pc:sldMkLst>
      </pc:sldChg>
      <pc:sldChg chg="modSp mod">
        <pc:chgData name="FERRER Barbara Jean G (Barbara)" userId="764bcd3e-02e8-4a24-a536-e03a46361e09" providerId="ADAL" clId="{1A5DB102-3790-457F-8A0F-4EB2EABCB34A}" dt="2026-02-12T18:01:09.782" v="7088" actId="20577"/>
        <pc:sldMkLst>
          <pc:docMk/>
          <pc:sldMk cId="3138989344" sldId="271"/>
        </pc:sldMkLst>
        <pc:spChg chg="mod">
          <ac:chgData name="FERRER Barbara Jean G (Barbara)" userId="764bcd3e-02e8-4a24-a536-e03a46361e09" providerId="ADAL" clId="{1A5DB102-3790-457F-8A0F-4EB2EABCB34A}" dt="2026-02-12T18:01:09.782" v="7088" actId="20577"/>
          <ac:spMkLst>
            <pc:docMk/>
            <pc:sldMk cId="3138989344" sldId="271"/>
            <ac:spMk id="3" creationId="{5BC6ED03-4AB4-9B8C-BEE8-F78E097001A2}"/>
          </ac:spMkLst>
        </pc:spChg>
      </pc:sldChg>
      <pc:sldChg chg="modSp add del mod">
        <pc:chgData name="FERRER Barbara Jean G (Barbara)" userId="764bcd3e-02e8-4a24-a536-e03a46361e09" providerId="ADAL" clId="{1A5DB102-3790-457F-8A0F-4EB2EABCB34A}" dt="2026-02-06T19:20:39.964" v="1959" actId="20577"/>
        <pc:sldMkLst>
          <pc:docMk/>
          <pc:sldMk cId="1366797479" sldId="275"/>
        </pc:sldMkLst>
        <pc:spChg chg="mod">
          <ac:chgData name="FERRER Barbara Jean G (Barbara)" userId="764bcd3e-02e8-4a24-a536-e03a46361e09" providerId="ADAL" clId="{1A5DB102-3790-457F-8A0F-4EB2EABCB34A}" dt="2026-02-06T19:20:35.630" v="1954" actId="20577"/>
          <ac:spMkLst>
            <pc:docMk/>
            <pc:sldMk cId="1366797479" sldId="275"/>
            <ac:spMk id="4" creationId="{5E429C40-A540-350F-7BF0-3C2AD818F65C}"/>
          </ac:spMkLst>
        </pc:spChg>
        <pc:spChg chg="mod">
          <ac:chgData name="FERRER Barbara Jean G (Barbara)" userId="764bcd3e-02e8-4a24-a536-e03a46361e09" providerId="ADAL" clId="{1A5DB102-3790-457F-8A0F-4EB2EABCB34A}" dt="2026-02-06T19:20:39.964" v="1959" actId="20577"/>
          <ac:spMkLst>
            <pc:docMk/>
            <pc:sldMk cId="1366797479" sldId="275"/>
            <ac:spMk id="5" creationId="{2EE307A6-7C1D-28FA-9796-A7CEAF278D35}"/>
          </ac:spMkLst>
        </pc:spChg>
      </pc:sldChg>
      <pc:sldChg chg="addSp modSp new mod ord">
        <pc:chgData name="FERRER Barbara Jean G (Barbara)" userId="764bcd3e-02e8-4a24-a536-e03a46361e09" providerId="ADAL" clId="{1A5DB102-3790-457F-8A0F-4EB2EABCB34A}" dt="2026-02-06T19:13:49.005" v="1844" actId="14734"/>
        <pc:sldMkLst>
          <pc:docMk/>
          <pc:sldMk cId="3671460303" sldId="276"/>
        </pc:sldMkLst>
        <pc:spChg chg="mod">
          <ac:chgData name="FERRER Barbara Jean G (Barbara)" userId="764bcd3e-02e8-4a24-a536-e03a46361e09" providerId="ADAL" clId="{1A5DB102-3790-457F-8A0F-4EB2EABCB34A}" dt="2026-02-06T19:10:22.719" v="1738" actId="14100"/>
          <ac:spMkLst>
            <pc:docMk/>
            <pc:sldMk cId="3671460303" sldId="276"/>
            <ac:spMk id="2" creationId="{397F82AF-DD21-8965-7FF5-46F6DC8728D0}"/>
          </ac:spMkLst>
        </pc:spChg>
        <pc:spChg chg="mod">
          <ac:chgData name="FERRER Barbara Jean G (Barbara)" userId="764bcd3e-02e8-4a24-a536-e03a46361e09" providerId="ADAL" clId="{1A5DB102-3790-457F-8A0F-4EB2EABCB34A}" dt="2026-01-13T20:01:42.912" v="1086" actId="255"/>
          <ac:spMkLst>
            <pc:docMk/>
            <pc:sldMk cId="3671460303" sldId="276"/>
            <ac:spMk id="3" creationId="{41DCA484-97F1-A8F4-7CDE-7666E1BB7D6E}"/>
          </ac:spMkLst>
        </pc:spChg>
        <pc:spChg chg="add mod">
          <ac:chgData name="FERRER Barbara Jean G (Barbara)" userId="764bcd3e-02e8-4a24-a536-e03a46361e09" providerId="ADAL" clId="{1A5DB102-3790-457F-8A0F-4EB2EABCB34A}" dt="2026-01-13T20:00:49.392" v="1077" actId="27636"/>
          <ac:spMkLst>
            <pc:docMk/>
            <pc:sldMk cId="3671460303" sldId="276"/>
            <ac:spMk id="4" creationId="{36338BD7-35BF-2C2B-879A-C6DB3CFDD570}"/>
          </ac:spMkLst>
        </pc:spChg>
        <pc:spChg chg="add mod">
          <ac:chgData name="FERRER Barbara Jean G (Barbara)" userId="764bcd3e-02e8-4a24-a536-e03a46361e09" providerId="ADAL" clId="{1A5DB102-3790-457F-8A0F-4EB2EABCB34A}" dt="2026-01-13T20:01:42.961" v="1088" actId="27636"/>
          <ac:spMkLst>
            <pc:docMk/>
            <pc:sldMk cId="3671460303" sldId="276"/>
            <ac:spMk id="5" creationId="{839576AC-F857-01E7-EE1B-2D3E8FAFEB23}"/>
          </ac:spMkLst>
        </pc:spChg>
        <pc:spChg chg="add mod">
          <ac:chgData name="FERRER Barbara Jean G (Barbara)" userId="764bcd3e-02e8-4a24-a536-e03a46361e09" providerId="ADAL" clId="{1A5DB102-3790-457F-8A0F-4EB2EABCB34A}" dt="2026-01-13T20:02:05.235" v="1092" actId="1076"/>
          <ac:spMkLst>
            <pc:docMk/>
            <pc:sldMk cId="3671460303" sldId="276"/>
            <ac:spMk id="6" creationId="{21BD02E1-E404-BC92-3C06-9F126F3C168E}"/>
          </ac:spMkLst>
        </pc:spChg>
        <pc:spChg chg="add mod">
          <ac:chgData name="FERRER Barbara Jean G (Barbara)" userId="764bcd3e-02e8-4a24-a536-e03a46361e09" providerId="ADAL" clId="{1A5DB102-3790-457F-8A0F-4EB2EABCB34A}" dt="2026-01-13T20:02:08.221" v="1093" actId="1076"/>
          <ac:spMkLst>
            <pc:docMk/>
            <pc:sldMk cId="3671460303" sldId="276"/>
            <ac:spMk id="7" creationId="{2C4EA4C9-B703-63A4-CD5A-336BFA8EF214}"/>
          </ac:spMkLst>
        </pc:spChg>
        <pc:spChg chg="add mod">
          <ac:chgData name="FERRER Barbara Jean G (Barbara)" userId="764bcd3e-02e8-4a24-a536-e03a46361e09" providerId="ADAL" clId="{1A5DB102-3790-457F-8A0F-4EB2EABCB34A}" dt="2026-02-06T19:07:07.569" v="1670" actId="1076"/>
          <ac:spMkLst>
            <pc:docMk/>
            <pc:sldMk cId="3671460303" sldId="276"/>
            <ac:spMk id="8" creationId="{F94C61A8-2EB3-7C2E-D8D2-55EF9640E465}"/>
          </ac:spMkLst>
        </pc:spChg>
        <pc:spChg chg="add mod">
          <ac:chgData name="FERRER Barbara Jean G (Barbara)" userId="764bcd3e-02e8-4a24-a536-e03a46361e09" providerId="ADAL" clId="{1A5DB102-3790-457F-8A0F-4EB2EABCB34A}" dt="2026-02-06T19:07:28.670" v="1680" actId="1076"/>
          <ac:spMkLst>
            <pc:docMk/>
            <pc:sldMk cId="3671460303" sldId="276"/>
            <ac:spMk id="10" creationId="{77D04C11-8CEB-71BB-0AB3-388162B3EC0B}"/>
          </ac:spMkLst>
        </pc:spChg>
        <pc:graphicFrameChg chg="mod modGraphic">
          <ac:chgData name="FERRER Barbara Jean G (Barbara)" userId="764bcd3e-02e8-4a24-a536-e03a46361e09" providerId="ADAL" clId="{1A5DB102-3790-457F-8A0F-4EB2EABCB34A}" dt="2026-02-06T19:13:49.005" v="1844" actId="14734"/>
          <ac:graphicFrameMkLst>
            <pc:docMk/>
            <pc:sldMk cId="3671460303" sldId="276"/>
            <ac:graphicFrameMk id="9" creationId="{FB58081E-4B4D-07DE-84EF-849EDE6677A3}"/>
          </ac:graphicFrameMkLst>
        </pc:graphicFrameChg>
      </pc:sldChg>
      <pc:sldChg chg="addSp delSp modSp add mod modClrScheme modAnim chgLayout">
        <pc:chgData name="FERRER Barbara Jean G (Barbara)" userId="764bcd3e-02e8-4a24-a536-e03a46361e09" providerId="ADAL" clId="{1A5DB102-3790-457F-8A0F-4EB2EABCB34A}" dt="2026-02-11T12:34:53.120" v="3345" actId="478"/>
        <pc:sldMkLst>
          <pc:docMk/>
          <pc:sldMk cId="3614252103" sldId="2147349035"/>
        </pc:sldMkLst>
        <pc:spChg chg="mod">
          <ac:chgData name="FERRER Barbara Jean G (Barbara)" userId="764bcd3e-02e8-4a24-a536-e03a46361e09" providerId="ADAL" clId="{1A5DB102-3790-457F-8A0F-4EB2EABCB34A}" dt="2026-02-10T19:47:39.259" v="2958" actId="164"/>
          <ac:spMkLst>
            <pc:docMk/>
            <pc:sldMk cId="3614252103" sldId="2147349035"/>
            <ac:spMk id="2" creationId="{CC0E4250-C615-964D-8F6C-FA8288B1124C}"/>
          </ac:spMkLst>
        </pc:spChg>
        <pc:spChg chg="mod">
          <ac:chgData name="FERRER Barbara Jean G (Barbara)" userId="764bcd3e-02e8-4a24-a536-e03a46361e09" providerId="ADAL" clId="{1A5DB102-3790-457F-8A0F-4EB2EABCB34A}" dt="2026-02-10T19:47:39.259" v="2958" actId="164"/>
          <ac:spMkLst>
            <pc:docMk/>
            <pc:sldMk cId="3614252103" sldId="2147349035"/>
            <ac:spMk id="3" creationId="{F6E35C49-3117-64B8-7EF7-2067E52C9CA5}"/>
          </ac:spMkLst>
        </pc:spChg>
        <pc:spChg chg="mod">
          <ac:chgData name="FERRER Barbara Jean G (Barbara)" userId="764bcd3e-02e8-4a24-a536-e03a46361e09" providerId="ADAL" clId="{1A5DB102-3790-457F-8A0F-4EB2EABCB34A}" dt="2026-02-10T19:47:39.259" v="2958" actId="164"/>
          <ac:spMkLst>
            <pc:docMk/>
            <pc:sldMk cId="3614252103" sldId="2147349035"/>
            <ac:spMk id="4" creationId="{A886ABBA-A1E7-A491-B438-B2A9171B7FBE}"/>
          </ac:spMkLst>
        </pc:spChg>
        <pc:spChg chg="mod ord">
          <ac:chgData name="FERRER Barbara Jean G (Barbara)" userId="764bcd3e-02e8-4a24-a536-e03a46361e09" providerId="ADAL" clId="{1A5DB102-3790-457F-8A0F-4EB2EABCB34A}" dt="2026-02-10T19:46:19.311" v="2933" actId="700"/>
          <ac:spMkLst>
            <pc:docMk/>
            <pc:sldMk cId="3614252103" sldId="2147349035"/>
            <ac:spMk id="5" creationId="{8780E911-9FD8-1740-BBB9-FD53DBBDF957}"/>
          </ac:spMkLst>
        </pc:spChg>
        <pc:spChg chg="add del mod ord">
          <ac:chgData name="FERRER Barbara Jean G (Barbara)" userId="764bcd3e-02e8-4a24-a536-e03a46361e09" providerId="ADAL" clId="{1A5DB102-3790-457F-8A0F-4EB2EABCB34A}" dt="2026-02-11T12:34:53.120" v="3345" actId="478"/>
          <ac:spMkLst>
            <pc:docMk/>
            <pc:sldMk cId="3614252103" sldId="2147349035"/>
            <ac:spMk id="8" creationId="{5B5E2819-214B-9EAA-7141-E0B46DD9FF3A}"/>
          </ac:spMkLst>
        </pc:spChg>
        <pc:spChg chg="mod">
          <ac:chgData name="FERRER Barbara Jean G (Barbara)" userId="764bcd3e-02e8-4a24-a536-e03a46361e09" providerId="ADAL" clId="{1A5DB102-3790-457F-8A0F-4EB2EABCB34A}" dt="2026-02-10T19:47:39.259" v="2958" actId="164"/>
          <ac:spMkLst>
            <pc:docMk/>
            <pc:sldMk cId="3614252103" sldId="2147349035"/>
            <ac:spMk id="12" creationId="{1A5BEAFE-1A14-457D-B662-0C2570FA7648}"/>
          </ac:spMkLst>
        </pc:spChg>
        <pc:spChg chg="mod">
          <ac:chgData name="FERRER Barbara Jean G (Barbara)" userId="764bcd3e-02e8-4a24-a536-e03a46361e09" providerId="ADAL" clId="{1A5DB102-3790-457F-8A0F-4EB2EABCB34A}" dt="2026-02-10T19:47:39.259" v="2958" actId="164"/>
          <ac:spMkLst>
            <pc:docMk/>
            <pc:sldMk cId="3614252103" sldId="2147349035"/>
            <ac:spMk id="16" creationId="{E414A175-92C2-5A47-A494-5975F434C920}"/>
          </ac:spMkLst>
        </pc:spChg>
        <pc:spChg chg="mod ord">
          <ac:chgData name="FERRER Barbara Jean G (Barbara)" userId="764bcd3e-02e8-4a24-a536-e03a46361e09" providerId="ADAL" clId="{1A5DB102-3790-457F-8A0F-4EB2EABCB34A}" dt="2026-02-10T19:47:16.511" v="2941" actId="108"/>
          <ac:spMkLst>
            <pc:docMk/>
            <pc:sldMk cId="3614252103" sldId="2147349035"/>
            <ac:spMk id="18" creationId="{4C8CE8FA-AEA3-39FD-43F2-F98518B979DF}"/>
          </ac:spMkLst>
        </pc:spChg>
        <pc:spChg chg="mod">
          <ac:chgData name="FERRER Barbara Jean G (Barbara)" userId="764bcd3e-02e8-4a24-a536-e03a46361e09" providerId="ADAL" clId="{1A5DB102-3790-457F-8A0F-4EB2EABCB34A}" dt="2026-02-10T19:46:51.400" v="2937" actId="1076"/>
          <ac:spMkLst>
            <pc:docMk/>
            <pc:sldMk cId="3614252103" sldId="2147349035"/>
            <ac:spMk id="21" creationId="{5240D2F2-3C72-7D4C-A450-91D9B4A46767}"/>
          </ac:spMkLst>
        </pc:spChg>
        <pc:spChg chg="mod">
          <ac:chgData name="FERRER Barbara Jean G (Barbara)" userId="764bcd3e-02e8-4a24-a536-e03a46361e09" providerId="ADAL" clId="{1A5DB102-3790-457F-8A0F-4EB2EABCB34A}" dt="2026-02-10T19:46:41.378" v="2935" actId="1076"/>
          <ac:spMkLst>
            <pc:docMk/>
            <pc:sldMk cId="3614252103" sldId="2147349035"/>
            <ac:spMk id="22" creationId="{212D0916-CE41-B544-8A3D-40132BAE6D5E}"/>
          </ac:spMkLst>
        </pc:spChg>
        <pc:spChg chg="mod">
          <ac:chgData name="FERRER Barbara Jean G (Barbara)" userId="764bcd3e-02e8-4a24-a536-e03a46361e09" providerId="ADAL" clId="{1A5DB102-3790-457F-8A0F-4EB2EABCB34A}" dt="2026-02-10T19:47:48.437" v="2959" actId="1076"/>
          <ac:spMkLst>
            <pc:docMk/>
            <pc:sldMk cId="3614252103" sldId="2147349035"/>
            <ac:spMk id="25" creationId="{A7870088-6AE0-5343-A9B1-A6128D4E658A}"/>
          </ac:spMkLst>
        </pc:spChg>
        <pc:spChg chg="mod">
          <ac:chgData name="FERRER Barbara Jean G (Barbara)" userId="764bcd3e-02e8-4a24-a536-e03a46361e09" providerId="ADAL" clId="{1A5DB102-3790-457F-8A0F-4EB2EABCB34A}" dt="2026-02-10T19:48:15.921" v="2962" actId="108"/>
          <ac:spMkLst>
            <pc:docMk/>
            <pc:sldMk cId="3614252103" sldId="2147349035"/>
            <ac:spMk id="26" creationId="{6F98018D-CB1F-6444-916B-1CC0BA352903}"/>
          </ac:spMkLst>
        </pc:spChg>
        <pc:spChg chg="mod">
          <ac:chgData name="FERRER Barbara Jean G (Barbara)" userId="764bcd3e-02e8-4a24-a536-e03a46361e09" providerId="ADAL" clId="{1A5DB102-3790-457F-8A0F-4EB2EABCB34A}" dt="2026-02-10T19:48:26.800" v="2964" actId="108"/>
          <ac:spMkLst>
            <pc:docMk/>
            <pc:sldMk cId="3614252103" sldId="2147349035"/>
            <ac:spMk id="27" creationId="{93423B21-05A5-8844-95E4-7A525C6503C2}"/>
          </ac:spMkLst>
        </pc:spChg>
        <pc:spChg chg="mod">
          <ac:chgData name="FERRER Barbara Jean G (Barbara)" userId="764bcd3e-02e8-4a24-a536-e03a46361e09" providerId="ADAL" clId="{1A5DB102-3790-457F-8A0F-4EB2EABCB34A}" dt="2026-02-10T19:47:39.259" v="2958" actId="164"/>
          <ac:spMkLst>
            <pc:docMk/>
            <pc:sldMk cId="3614252103" sldId="2147349035"/>
            <ac:spMk id="31" creationId="{1813844B-4188-8A89-2DE6-BEB6199E2F5F}"/>
          </ac:spMkLst>
        </pc:spChg>
        <pc:spChg chg="mod">
          <ac:chgData name="FERRER Barbara Jean G (Barbara)" userId="764bcd3e-02e8-4a24-a536-e03a46361e09" providerId="ADAL" clId="{1A5DB102-3790-457F-8A0F-4EB2EABCB34A}" dt="2026-02-10T19:47:39.259" v="2958" actId="164"/>
          <ac:spMkLst>
            <pc:docMk/>
            <pc:sldMk cId="3614252103" sldId="2147349035"/>
            <ac:spMk id="32" creationId="{E4E344DB-A4C3-B35B-6F69-8A59B689D609}"/>
          </ac:spMkLst>
        </pc:spChg>
        <pc:spChg chg="mod">
          <ac:chgData name="FERRER Barbara Jean G (Barbara)" userId="764bcd3e-02e8-4a24-a536-e03a46361e09" providerId="ADAL" clId="{1A5DB102-3790-457F-8A0F-4EB2EABCB34A}" dt="2026-02-10T19:47:39.259" v="2958" actId="164"/>
          <ac:spMkLst>
            <pc:docMk/>
            <pc:sldMk cId="3614252103" sldId="2147349035"/>
            <ac:spMk id="34" creationId="{7E14314A-0304-4C38-A391-C1AE8C338D3E}"/>
          </ac:spMkLst>
        </pc:spChg>
        <pc:spChg chg="mod">
          <ac:chgData name="FERRER Barbara Jean G (Barbara)" userId="764bcd3e-02e8-4a24-a536-e03a46361e09" providerId="ADAL" clId="{1A5DB102-3790-457F-8A0F-4EB2EABCB34A}" dt="2026-02-10T19:47:39.259" v="2958" actId="164"/>
          <ac:spMkLst>
            <pc:docMk/>
            <pc:sldMk cId="3614252103" sldId="2147349035"/>
            <ac:spMk id="40" creationId="{FE7BEBB0-3280-A71E-2958-2BABAB84CEAB}"/>
          </ac:spMkLst>
        </pc:spChg>
        <pc:spChg chg="mod">
          <ac:chgData name="FERRER Barbara Jean G (Barbara)" userId="764bcd3e-02e8-4a24-a536-e03a46361e09" providerId="ADAL" clId="{1A5DB102-3790-457F-8A0F-4EB2EABCB34A}" dt="2026-02-10T19:47:39.259" v="2958" actId="164"/>
          <ac:spMkLst>
            <pc:docMk/>
            <pc:sldMk cId="3614252103" sldId="2147349035"/>
            <ac:spMk id="41" creationId="{1F7720B8-51B3-BE29-2B61-F975F2862CA0}"/>
          </ac:spMkLst>
        </pc:spChg>
      </pc:sldChg>
      <pc:sldChg chg="modSp add del mod">
        <pc:chgData name="FERRER Barbara Jean G (Barbara)" userId="764bcd3e-02e8-4a24-a536-e03a46361e09" providerId="ADAL" clId="{1A5DB102-3790-457F-8A0F-4EB2EABCB34A}" dt="2026-02-12T13:19:43.366" v="7060" actId="47"/>
        <pc:sldMkLst>
          <pc:docMk/>
          <pc:sldMk cId="3647442462" sldId="2147483210"/>
        </pc:sldMkLst>
        <pc:spChg chg="mod">
          <ac:chgData name="FERRER Barbara Jean G (Barbara)" userId="764bcd3e-02e8-4a24-a536-e03a46361e09" providerId="ADAL" clId="{1A5DB102-3790-457F-8A0F-4EB2EABCB34A}" dt="2026-02-12T06:20:50.406" v="6860" actId="20577"/>
          <ac:spMkLst>
            <pc:docMk/>
            <pc:sldMk cId="3647442462" sldId="2147483210"/>
            <ac:spMk id="4" creationId="{C9E1C00E-0463-C59A-EF68-1E697AA43E3A}"/>
          </ac:spMkLst>
        </pc:spChg>
      </pc:sldChg>
      <pc:sldChg chg="modSp add del mod">
        <pc:chgData name="FERRER Barbara Jean G (Barbara)" userId="764bcd3e-02e8-4a24-a536-e03a46361e09" providerId="ADAL" clId="{1A5DB102-3790-457F-8A0F-4EB2EABCB34A}" dt="2026-02-12T13:19:43.366" v="7060" actId="47"/>
        <pc:sldMkLst>
          <pc:docMk/>
          <pc:sldMk cId="2575396827" sldId="2147483211"/>
        </pc:sldMkLst>
        <pc:spChg chg="mod">
          <ac:chgData name="FERRER Barbara Jean G (Barbara)" userId="764bcd3e-02e8-4a24-a536-e03a46361e09" providerId="ADAL" clId="{1A5DB102-3790-457F-8A0F-4EB2EABCB34A}" dt="2026-02-12T06:21:21.579" v="6868" actId="20577"/>
          <ac:spMkLst>
            <pc:docMk/>
            <pc:sldMk cId="2575396827" sldId="2147483211"/>
            <ac:spMk id="4" creationId="{C9E1C00E-0463-C59A-EF68-1E697AA43E3A}"/>
          </ac:spMkLst>
        </pc:spChg>
      </pc:sldChg>
      <pc:sldChg chg="modSp add del mod">
        <pc:chgData name="FERRER Barbara Jean G (Barbara)" userId="764bcd3e-02e8-4a24-a536-e03a46361e09" providerId="ADAL" clId="{1A5DB102-3790-457F-8A0F-4EB2EABCB34A}" dt="2026-02-12T13:19:43.366" v="7060" actId="47"/>
        <pc:sldMkLst>
          <pc:docMk/>
          <pc:sldMk cId="4235397391" sldId="2147483212"/>
        </pc:sldMkLst>
        <pc:spChg chg="mod">
          <ac:chgData name="FERRER Barbara Jean G (Barbara)" userId="764bcd3e-02e8-4a24-a536-e03a46361e09" providerId="ADAL" clId="{1A5DB102-3790-457F-8A0F-4EB2EABCB34A}" dt="2026-02-12T06:21:17.222" v="6864" actId="20577"/>
          <ac:spMkLst>
            <pc:docMk/>
            <pc:sldMk cId="4235397391" sldId="2147483212"/>
            <ac:spMk id="4" creationId="{C9E1C00E-0463-C59A-EF68-1E697AA43E3A}"/>
          </ac:spMkLst>
        </pc:spChg>
      </pc:sldChg>
      <pc:sldChg chg="modSp del mod">
        <pc:chgData name="FERRER Barbara Jean G (Barbara)" userId="764bcd3e-02e8-4a24-a536-e03a46361e09" providerId="ADAL" clId="{1A5DB102-3790-457F-8A0F-4EB2EABCB34A}" dt="2026-02-12T13:19:43.414" v="7061" actId="47"/>
        <pc:sldMkLst>
          <pc:docMk/>
          <pc:sldMk cId="3807414144" sldId="2147483566"/>
        </pc:sldMkLst>
        <pc:spChg chg="mod">
          <ac:chgData name="FERRER Barbara Jean G (Barbara)" userId="764bcd3e-02e8-4a24-a536-e03a46361e09" providerId="ADAL" clId="{1A5DB102-3790-457F-8A0F-4EB2EABCB34A}" dt="2026-02-11T22:20:53.045" v="6363" actId="108"/>
          <ac:spMkLst>
            <pc:docMk/>
            <pc:sldMk cId="3807414144" sldId="2147483566"/>
            <ac:spMk id="16" creationId="{C40B5671-4A44-3A0D-6AA3-055DC63204A6}"/>
          </ac:spMkLst>
        </pc:spChg>
        <pc:spChg chg="mod">
          <ac:chgData name="FERRER Barbara Jean G (Barbara)" userId="764bcd3e-02e8-4a24-a536-e03a46361e09" providerId="ADAL" clId="{1A5DB102-3790-457F-8A0F-4EB2EABCB34A}" dt="2026-02-11T22:19:54.577" v="6356" actId="113"/>
          <ac:spMkLst>
            <pc:docMk/>
            <pc:sldMk cId="3807414144" sldId="2147483566"/>
            <ac:spMk id="21" creationId="{B11084BA-3B5F-0B91-4880-205EBA486283}"/>
          </ac:spMkLst>
        </pc:spChg>
        <pc:spChg chg="mod">
          <ac:chgData name="FERRER Barbara Jean G (Barbara)" userId="764bcd3e-02e8-4a24-a536-e03a46361e09" providerId="ADAL" clId="{1A5DB102-3790-457F-8A0F-4EB2EABCB34A}" dt="2026-02-11T22:20:19.623" v="6359" actId="108"/>
          <ac:spMkLst>
            <pc:docMk/>
            <pc:sldMk cId="3807414144" sldId="2147483566"/>
            <ac:spMk id="38" creationId="{40CC35E5-F043-85D3-0329-F04042A99444}"/>
          </ac:spMkLst>
        </pc:spChg>
        <pc:spChg chg="mod">
          <ac:chgData name="FERRER Barbara Jean G (Barbara)" userId="764bcd3e-02e8-4a24-a536-e03a46361e09" providerId="ADAL" clId="{1A5DB102-3790-457F-8A0F-4EB2EABCB34A}" dt="2026-02-11T22:20:12.524" v="6358" actId="108"/>
          <ac:spMkLst>
            <pc:docMk/>
            <pc:sldMk cId="3807414144" sldId="2147483566"/>
            <ac:spMk id="39" creationId="{B5ABA3A5-59F9-7410-C8B0-7D996FB5E680}"/>
          </ac:spMkLst>
        </pc:spChg>
      </pc:sldChg>
      <pc:sldChg chg="addSp delSp modSp new mod modClrScheme modAnim chgLayout">
        <pc:chgData name="FERRER Barbara Jean G (Barbara)" userId="764bcd3e-02e8-4a24-a536-e03a46361e09" providerId="ADAL" clId="{1A5DB102-3790-457F-8A0F-4EB2EABCB34A}" dt="2026-02-10T19:09:22.492" v="2855" actId="14100"/>
        <pc:sldMkLst>
          <pc:docMk/>
          <pc:sldMk cId="108858569" sldId="2147483586"/>
        </pc:sldMkLst>
        <pc:spChg chg="add del">
          <ac:chgData name="FERRER Barbara Jean G (Barbara)" userId="764bcd3e-02e8-4a24-a536-e03a46361e09" providerId="ADAL" clId="{1A5DB102-3790-457F-8A0F-4EB2EABCB34A}" dt="2026-02-09T17:42:33.770" v="2215" actId="700"/>
          <ac:spMkLst>
            <pc:docMk/>
            <pc:sldMk cId="108858569" sldId="2147483586"/>
            <ac:spMk id="2" creationId="{ABB62F1C-4614-207B-93C3-4B9548F71CF4}"/>
          </ac:spMkLst>
        </pc:spChg>
        <pc:spChg chg="mod ord">
          <ac:chgData name="FERRER Barbara Jean G (Barbara)" userId="764bcd3e-02e8-4a24-a536-e03a46361e09" providerId="ADAL" clId="{1A5DB102-3790-457F-8A0F-4EB2EABCB34A}" dt="2026-02-09T17:42:33.770" v="2215" actId="700"/>
          <ac:spMkLst>
            <pc:docMk/>
            <pc:sldMk cId="108858569" sldId="2147483586"/>
            <ac:spMk id="3" creationId="{BEAC6E08-A9FC-0503-4DEC-E30957E60854}"/>
          </ac:spMkLst>
        </pc:spChg>
        <pc:picChg chg="add mod ord">
          <ac:chgData name="FERRER Barbara Jean G (Barbara)" userId="764bcd3e-02e8-4a24-a536-e03a46361e09" providerId="ADAL" clId="{1A5DB102-3790-457F-8A0F-4EB2EABCB34A}" dt="2026-02-09T17:42:33.770" v="2215" actId="700"/>
          <ac:picMkLst>
            <pc:docMk/>
            <pc:sldMk cId="108858569" sldId="2147483586"/>
            <ac:picMk id="7" creationId="{BE5136CD-6B8B-0861-044A-4FFF5A4F6E89}"/>
          </ac:picMkLst>
        </pc:picChg>
        <pc:picChg chg="add mod">
          <ac:chgData name="FERRER Barbara Jean G (Barbara)" userId="764bcd3e-02e8-4a24-a536-e03a46361e09" providerId="ADAL" clId="{1A5DB102-3790-457F-8A0F-4EB2EABCB34A}" dt="2026-02-10T19:09:02.452" v="2849" actId="1076"/>
          <ac:picMkLst>
            <pc:docMk/>
            <pc:sldMk cId="108858569" sldId="2147483586"/>
            <ac:picMk id="8" creationId="{12A1497D-8E96-1CEF-4D11-C6D91E1131F2}"/>
          </ac:picMkLst>
        </pc:picChg>
        <pc:picChg chg="add mod ord">
          <ac:chgData name="FERRER Barbara Jean G (Barbara)" userId="764bcd3e-02e8-4a24-a536-e03a46361e09" providerId="ADAL" clId="{1A5DB102-3790-457F-8A0F-4EB2EABCB34A}" dt="2026-02-10T19:09:22.492" v="2855" actId="14100"/>
          <ac:picMkLst>
            <pc:docMk/>
            <pc:sldMk cId="108858569" sldId="2147483586"/>
            <ac:picMk id="9" creationId="{D98B52E4-4455-7CAC-5949-B5EDF0AD6B08}"/>
          </ac:picMkLst>
        </pc:picChg>
        <pc:picChg chg="add mod">
          <ac:chgData name="FERRER Barbara Jean G (Barbara)" userId="764bcd3e-02e8-4a24-a536-e03a46361e09" providerId="ADAL" clId="{1A5DB102-3790-457F-8A0F-4EB2EABCB34A}" dt="2026-02-10T19:09:06.197" v="2850" actId="1076"/>
          <ac:picMkLst>
            <pc:docMk/>
            <pc:sldMk cId="108858569" sldId="2147483586"/>
            <ac:picMk id="10" creationId="{953500F1-8F3E-6B48-AF49-C6D1EBF711F2}"/>
          </ac:picMkLst>
        </pc:picChg>
        <pc:picChg chg="add mod">
          <ac:chgData name="FERRER Barbara Jean G (Barbara)" userId="764bcd3e-02e8-4a24-a536-e03a46361e09" providerId="ADAL" clId="{1A5DB102-3790-457F-8A0F-4EB2EABCB34A}" dt="2026-02-10T19:09:10.200" v="2851" actId="1076"/>
          <ac:picMkLst>
            <pc:docMk/>
            <pc:sldMk cId="108858569" sldId="2147483586"/>
            <ac:picMk id="11" creationId="{99BC9161-A83D-307C-D602-EEA1284D569A}"/>
          </ac:picMkLst>
        </pc:picChg>
      </pc:sldChg>
      <pc:sldChg chg="delSp modSp add mod modClrScheme chgLayout">
        <pc:chgData name="FERRER Barbara Jean G (Barbara)" userId="764bcd3e-02e8-4a24-a536-e03a46361e09" providerId="ADAL" clId="{1A5DB102-3790-457F-8A0F-4EB2EABCB34A}" dt="2026-02-09T17:58:13.514" v="2395" actId="20577"/>
        <pc:sldMkLst>
          <pc:docMk/>
          <pc:sldMk cId="3613500412" sldId="2147483587"/>
        </pc:sldMkLst>
        <pc:spChg chg="mod ord">
          <ac:chgData name="FERRER Barbara Jean G (Barbara)" userId="764bcd3e-02e8-4a24-a536-e03a46361e09" providerId="ADAL" clId="{1A5DB102-3790-457F-8A0F-4EB2EABCB34A}" dt="2026-02-09T17:58:13.514" v="2395" actId="20577"/>
          <ac:spMkLst>
            <pc:docMk/>
            <pc:sldMk cId="3613500412" sldId="2147483587"/>
            <ac:spMk id="3" creationId="{BB724295-6E11-A341-4DEB-65E249528040}"/>
          </ac:spMkLst>
        </pc:spChg>
        <pc:spChg chg="mod ord">
          <ac:chgData name="FERRER Barbara Jean G (Barbara)" userId="764bcd3e-02e8-4a24-a536-e03a46361e09" providerId="ADAL" clId="{1A5DB102-3790-457F-8A0F-4EB2EABCB34A}" dt="2026-02-09T17:42:49.391" v="2217" actId="700"/>
          <ac:spMkLst>
            <pc:docMk/>
            <pc:sldMk cId="3613500412" sldId="2147483587"/>
            <ac:spMk id="4" creationId="{82A23414-4276-3255-9940-BE3D105313AC}"/>
          </ac:spMkLst>
        </pc:spChg>
      </pc:sldChg>
      <pc:sldChg chg="delSp modSp add mod modClrScheme chgLayout">
        <pc:chgData name="FERRER Barbara Jean G (Barbara)" userId="764bcd3e-02e8-4a24-a536-e03a46361e09" providerId="ADAL" clId="{1A5DB102-3790-457F-8A0F-4EB2EABCB34A}" dt="2026-02-11T12:56:08.639" v="3360"/>
        <pc:sldMkLst>
          <pc:docMk/>
          <pc:sldMk cId="3388861459" sldId="2147483588"/>
        </pc:sldMkLst>
        <pc:spChg chg="mod ord">
          <ac:chgData name="FERRER Barbara Jean G (Barbara)" userId="764bcd3e-02e8-4a24-a536-e03a46361e09" providerId="ADAL" clId="{1A5DB102-3790-457F-8A0F-4EB2EABCB34A}" dt="2026-02-09T17:42:41.060" v="2216" actId="700"/>
          <ac:spMkLst>
            <pc:docMk/>
            <pc:sldMk cId="3388861459" sldId="2147483588"/>
            <ac:spMk id="3" creationId="{4FEC6306-5069-C243-99FD-D524AAFD735B}"/>
          </ac:spMkLst>
        </pc:spChg>
        <pc:spChg chg="mod ord">
          <ac:chgData name="FERRER Barbara Jean G (Barbara)" userId="764bcd3e-02e8-4a24-a536-e03a46361e09" providerId="ADAL" clId="{1A5DB102-3790-457F-8A0F-4EB2EABCB34A}" dt="2026-02-11T12:56:08.639" v="3360"/>
          <ac:spMkLst>
            <pc:docMk/>
            <pc:sldMk cId="3388861459" sldId="2147483588"/>
            <ac:spMk id="4" creationId="{403EC6B8-10FF-0FD5-3906-D3C1E2A06081}"/>
          </ac:spMkLst>
        </pc:spChg>
      </pc:sldChg>
      <pc:sldChg chg="addSp modSp new del mod modClrScheme chgLayout">
        <pc:chgData name="FERRER Barbara Jean G (Barbara)" userId="764bcd3e-02e8-4a24-a536-e03a46361e09" providerId="ADAL" clId="{1A5DB102-3790-457F-8A0F-4EB2EABCB34A}" dt="2026-02-11T13:13:31.339" v="3791" actId="47"/>
        <pc:sldMkLst>
          <pc:docMk/>
          <pc:sldMk cId="3210474562" sldId="2147483589"/>
        </pc:sldMkLst>
        <pc:spChg chg="add mod">
          <ac:chgData name="FERRER Barbara Jean G (Barbara)" userId="764bcd3e-02e8-4a24-a536-e03a46361e09" providerId="ADAL" clId="{1A5DB102-3790-457F-8A0F-4EB2EABCB34A}" dt="2026-02-11T13:13:02.345" v="3784" actId="20577"/>
          <ac:spMkLst>
            <pc:docMk/>
            <pc:sldMk cId="3210474562" sldId="2147483589"/>
            <ac:spMk id="4" creationId="{A29D0055-16F1-2396-2FE5-AB776A86FB8F}"/>
          </ac:spMkLst>
        </pc:spChg>
      </pc:sldChg>
      <pc:sldChg chg="addSp delSp modSp new mod">
        <pc:chgData name="FERRER Barbara Jean G (Barbara)" userId="764bcd3e-02e8-4a24-a536-e03a46361e09" providerId="ADAL" clId="{1A5DB102-3790-457F-8A0F-4EB2EABCB34A}" dt="2026-02-09T18:47:55.288" v="2664" actId="1076"/>
        <pc:sldMkLst>
          <pc:docMk/>
          <pc:sldMk cId="906286438" sldId="2147483590"/>
        </pc:sldMkLst>
        <pc:spChg chg="mod">
          <ac:chgData name="FERRER Barbara Jean G (Barbara)" userId="764bcd3e-02e8-4a24-a536-e03a46361e09" providerId="ADAL" clId="{1A5DB102-3790-457F-8A0F-4EB2EABCB34A}" dt="2026-02-09T17:44:32.239" v="2258" actId="20577"/>
          <ac:spMkLst>
            <pc:docMk/>
            <pc:sldMk cId="906286438" sldId="2147483590"/>
            <ac:spMk id="2" creationId="{64EF97B8-A7F1-FE3E-C8E5-33885EAB4E5F}"/>
          </ac:spMkLst>
        </pc:spChg>
        <pc:spChg chg="add del mod">
          <ac:chgData name="FERRER Barbara Jean G (Barbara)" userId="764bcd3e-02e8-4a24-a536-e03a46361e09" providerId="ADAL" clId="{1A5DB102-3790-457F-8A0F-4EB2EABCB34A}" dt="2026-02-09T18:46:46.201" v="2652" actId="22"/>
          <ac:spMkLst>
            <pc:docMk/>
            <pc:sldMk cId="906286438" sldId="2147483590"/>
            <ac:spMk id="6" creationId="{D4608D22-1BEA-DE8E-A4A4-F1D8B4C82E1A}"/>
          </ac:spMkLst>
        </pc:spChg>
        <pc:picChg chg="add mod">
          <ac:chgData name="FERRER Barbara Jean G (Barbara)" userId="764bcd3e-02e8-4a24-a536-e03a46361e09" providerId="ADAL" clId="{1A5DB102-3790-457F-8A0F-4EB2EABCB34A}" dt="2026-02-09T18:47:55.288" v="2664" actId="1076"/>
          <ac:picMkLst>
            <pc:docMk/>
            <pc:sldMk cId="906286438" sldId="2147483590"/>
            <ac:picMk id="14" creationId="{0EE9F8F0-39E2-C0BC-CA73-1C4A241A3D05}"/>
          </ac:picMkLst>
        </pc:picChg>
      </pc:sldChg>
      <pc:sldChg chg="modSp add mod">
        <pc:chgData name="FERRER Barbara Jean G (Barbara)" userId="764bcd3e-02e8-4a24-a536-e03a46361e09" providerId="ADAL" clId="{1A5DB102-3790-457F-8A0F-4EB2EABCB34A}" dt="2026-02-09T17:52:33.919" v="2266" actId="108"/>
        <pc:sldMkLst>
          <pc:docMk/>
          <pc:sldMk cId="22903782" sldId="2147483591"/>
        </pc:sldMkLst>
        <pc:spChg chg="mod">
          <ac:chgData name="FERRER Barbara Jean G (Barbara)" userId="764bcd3e-02e8-4a24-a536-e03a46361e09" providerId="ADAL" clId="{1A5DB102-3790-457F-8A0F-4EB2EABCB34A}" dt="2026-02-09T17:52:33.919" v="2266" actId="108"/>
          <ac:spMkLst>
            <pc:docMk/>
            <pc:sldMk cId="22903782" sldId="2147483591"/>
            <ac:spMk id="13" creationId="{1FB9D374-B573-667B-4FE3-8261C6D1C5FF}"/>
          </ac:spMkLst>
        </pc:spChg>
        <pc:spChg chg="mod">
          <ac:chgData name="FERRER Barbara Jean G (Barbara)" userId="764bcd3e-02e8-4a24-a536-e03a46361e09" providerId="ADAL" clId="{1A5DB102-3790-457F-8A0F-4EB2EABCB34A}" dt="2026-02-09T17:52:26.705" v="2265" actId="108"/>
          <ac:spMkLst>
            <pc:docMk/>
            <pc:sldMk cId="22903782" sldId="2147483591"/>
            <ac:spMk id="34" creationId="{F0F5343B-BDA4-F9BB-9636-70949E22A641}"/>
          </ac:spMkLst>
        </pc:spChg>
        <pc:spChg chg="mod">
          <ac:chgData name="FERRER Barbara Jean G (Barbara)" userId="764bcd3e-02e8-4a24-a536-e03a46361e09" providerId="ADAL" clId="{1A5DB102-3790-457F-8A0F-4EB2EABCB34A}" dt="2026-02-09T17:52:20.343" v="2264" actId="108"/>
          <ac:spMkLst>
            <pc:docMk/>
            <pc:sldMk cId="22903782" sldId="2147483591"/>
            <ac:spMk id="35" creationId="{291B642E-E54B-DBDD-A9BE-B9F43D116147}"/>
          </ac:spMkLst>
        </pc:spChg>
      </pc:sldChg>
      <pc:sldChg chg="modSp add mod">
        <pc:chgData name="FERRER Barbara Jean G (Barbara)" userId="764bcd3e-02e8-4a24-a536-e03a46361e09" providerId="ADAL" clId="{1A5DB102-3790-457F-8A0F-4EB2EABCB34A}" dt="2026-02-09T17:52:05.733" v="2263" actId="108"/>
        <pc:sldMkLst>
          <pc:docMk/>
          <pc:sldMk cId="1546531474" sldId="2147483592"/>
        </pc:sldMkLst>
        <pc:spChg chg="mod">
          <ac:chgData name="FERRER Barbara Jean G (Barbara)" userId="764bcd3e-02e8-4a24-a536-e03a46361e09" providerId="ADAL" clId="{1A5DB102-3790-457F-8A0F-4EB2EABCB34A}" dt="2026-02-09T17:52:05.733" v="2263" actId="108"/>
          <ac:spMkLst>
            <pc:docMk/>
            <pc:sldMk cId="1546531474" sldId="2147483592"/>
            <ac:spMk id="15" creationId="{200A0690-5B8C-6ECA-40F9-160924F607FF}"/>
          </ac:spMkLst>
        </pc:spChg>
        <pc:spChg chg="mod">
          <ac:chgData name="FERRER Barbara Jean G (Barbara)" userId="764bcd3e-02e8-4a24-a536-e03a46361e09" providerId="ADAL" clId="{1A5DB102-3790-457F-8A0F-4EB2EABCB34A}" dt="2026-02-09T17:51:59.198" v="2262" actId="108"/>
          <ac:spMkLst>
            <pc:docMk/>
            <pc:sldMk cId="1546531474" sldId="2147483592"/>
            <ac:spMk id="36" creationId="{22C59236-6FEF-4672-BF71-411609ABDAE5}"/>
          </ac:spMkLst>
        </pc:spChg>
        <pc:spChg chg="mod">
          <ac:chgData name="FERRER Barbara Jean G (Barbara)" userId="764bcd3e-02e8-4a24-a536-e03a46361e09" providerId="ADAL" clId="{1A5DB102-3790-457F-8A0F-4EB2EABCB34A}" dt="2026-02-09T17:51:51.649" v="2261" actId="108"/>
          <ac:spMkLst>
            <pc:docMk/>
            <pc:sldMk cId="1546531474" sldId="2147483592"/>
            <ac:spMk id="37" creationId="{E0302806-1AC4-DA5F-4CBF-33BFB94B5E66}"/>
          </ac:spMkLst>
        </pc:spChg>
      </pc:sldChg>
      <pc:sldChg chg="addSp modSp new del mod">
        <pc:chgData name="FERRER Barbara Jean G (Barbara)" userId="764bcd3e-02e8-4a24-a536-e03a46361e09" providerId="ADAL" clId="{1A5DB102-3790-457F-8A0F-4EB2EABCB34A}" dt="2026-02-11T22:19:46.985" v="6354" actId="47"/>
        <pc:sldMkLst>
          <pc:docMk/>
          <pc:sldMk cId="2215706831" sldId="2147483593"/>
        </pc:sldMkLst>
      </pc:sldChg>
      <pc:sldChg chg="addSp modSp new mod modClrScheme chgLayout">
        <pc:chgData name="FERRER Barbara Jean G (Barbara)" userId="764bcd3e-02e8-4a24-a536-e03a46361e09" providerId="ADAL" clId="{1A5DB102-3790-457F-8A0F-4EB2EABCB34A}" dt="2026-02-12T06:28:05.445" v="6923" actId="27636"/>
        <pc:sldMkLst>
          <pc:docMk/>
          <pc:sldMk cId="1560685977" sldId="2147483594"/>
        </pc:sldMkLst>
        <pc:spChg chg="mod ord">
          <ac:chgData name="FERRER Barbara Jean G (Barbara)" userId="764bcd3e-02e8-4a24-a536-e03a46361e09" providerId="ADAL" clId="{1A5DB102-3790-457F-8A0F-4EB2EABCB34A}" dt="2026-02-09T18:00:05.681" v="2504" actId="700"/>
          <ac:spMkLst>
            <pc:docMk/>
            <pc:sldMk cId="1560685977" sldId="2147483594"/>
            <ac:spMk id="2" creationId="{9CC2CA41-20A7-99DE-61A3-BB24CF4C6040}"/>
          </ac:spMkLst>
        </pc:spChg>
        <pc:spChg chg="mod ord">
          <ac:chgData name="FERRER Barbara Jean G (Barbara)" userId="764bcd3e-02e8-4a24-a536-e03a46361e09" providerId="ADAL" clId="{1A5DB102-3790-457F-8A0F-4EB2EABCB34A}" dt="2026-02-12T06:28:05.445" v="6923" actId="27636"/>
          <ac:spMkLst>
            <pc:docMk/>
            <pc:sldMk cId="1560685977" sldId="2147483594"/>
            <ac:spMk id="3" creationId="{DC1AE285-E79A-4F0E-6F5B-A5D3874993F3}"/>
          </ac:spMkLst>
        </pc:spChg>
        <pc:grpChg chg="add mod">
          <ac:chgData name="FERRER Barbara Jean G (Barbara)" userId="764bcd3e-02e8-4a24-a536-e03a46361e09" providerId="ADAL" clId="{1A5DB102-3790-457F-8A0F-4EB2EABCB34A}" dt="2026-02-12T06:27:52.068" v="6919" actId="1076"/>
          <ac:grpSpMkLst>
            <pc:docMk/>
            <pc:sldMk cId="1560685977" sldId="2147483594"/>
            <ac:grpSpMk id="4" creationId="{3F3E289F-B0BF-9373-F369-01068E715E56}"/>
          </ac:grpSpMkLst>
        </pc:grpChg>
        <pc:grpChg chg="add mod">
          <ac:chgData name="FERRER Barbara Jean G (Barbara)" userId="764bcd3e-02e8-4a24-a536-e03a46361e09" providerId="ADAL" clId="{1A5DB102-3790-457F-8A0F-4EB2EABCB34A}" dt="2026-02-12T06:27:56.387" v="6921" actId="1076"/>
          <ac:grpSpMkLst>
            <pc:docMk/>
            <pc:sldMk cId="1560685977" sldId="2147483594"/>
            <ac:grpSpMk id="7" creationId="{7CBDF118-1EDB-C204-9415-A5EDB925E8E4}"/>
          </ac:grpSpMkLst>
        </pc:grpChg>
        <pc:picChg chg="mod">
          <ac:chgData name="FERRER Barbara Jean G (Barbara)" userId="764bcd3e-02e8-4a24-a536-e03a46361e09" providerId="ADAL" clId="{1A5DB102-3790-457F-8A0F-4EB2EABCB34A}" dt="2026-02-12T06:27:52.068" v="6919" actId="1076"/>
          <ac:picMkLst>
            <pc:docMk/>
            <pc:sldMk cId="1560685977" sldId="2147483594"/>
            <ac:picMk id="5" creationId="{7FC5056C-053D-CAFD-B9D1-3AB0EFF7CADD}"/>
          </ac:picMkLst>
        </pc:picChg>
        <pc:picChg chg="mod">
          <ac:chgData name="FERRER Barbara Jean G (Barbara)" userId="764bcd3e-02e8-4a24-a536-e03a46361e09" providerId="ADAL" clId="{1A5DB102-3790-457F-8A0F-4EB2EABCB34A}" dt="2026-02-12T06:27:52.068" v="6919" actId="1076"/>
          <ac:picMkLst>
            <pc:docMk/>
            <pc:sldMk cId="1560685977" sldId="2147483594"/>
            <ac:picMk id="6" creationId="{89763F5D-C463-4450-3521-559A16863573}"/>
          </ac:picMkLst>
        </pc:picChg>
        <pc:picChg chg="mod">
          <ac:chgData name="FERRER Barbara Jean G (Barbara)" userId="764bcd3e-02e8-4a24-a536-e03a46361e09" providerId="ADAL" clId="{1A5DB102-3790-457F-8A0F-4EB2EABCB34A}" dt="2026-02-12T06:27:53.536" v="6920"/>
          <ac:picMkLst>
            <pc:docMk/>
            <pc:sldMk cId="1560685977" sldId="2147483594"/>
            <ac:picMk id="8" creationId="{51B93228-D74A-10FD-9FDA-B297BCAAD4A7}"/>
          </ac:picMkLst>
        </pc:picChg>
        <pc:picChg chg="mod">
          <ac:chgData name="FERRER Barbara Jean G (Barbara)" userId="764bcd3e-02e8-4a24-a536-e03a46361e09" providerId="ADAL" clId="{1A5DB102-3790-457F-8A0F-4EB2EABCB34A}" dt="2026-02-12T06:27:53.536" v="6920"/>
          <ac:picMkLst>
            <pc:docMk/>
            <pc:sldMk cId="1560685977" sldId="2147483594"/>
            <ac:picMk id="9" creationId="{B29F694C-B93C-B130-D713-E6A171530675}"/>
          </ac:picMkLst>
        </pc:picChg>
      </pc:sldChg>
      <pc:sldChg chg="addSp delSp modSp new mod modClrScheme chgLayout modNotesTx">
        <pc:chgData name="FERRER Barbara Jean G (Barbara)" userId="764bcd3e-02e8-4a24-a536-e03a46361e09" providerId="ADAL" clId="{1A5DB102-3790-457F-8A0F-4EB2EABCB34A}" dt="2026-02-10T19:44:16.328" v="2923" actId="20577"/>
        <pc:sldMkLst>
          <pc:docMk/>
          <pc:sldMk cId="3964174839" sldId="2147483595"/>
        </pc:sldMkLst>
        <pc:spChg chg="add mod ord">
          <ac:chgData name="FERRER Barbara Jean G (Barbara)" userId="764bcd3e-02e8-4a24-a536-e03a46361e09" providerId="ADAL" clId="{1A5DB102-3790-457F-8A0F-4EB2EABCB34A}" dt="2026-02-09T18:00:17.851" v="2537" actId="20577"/>
          <ac:spMkLst>
            <pc:docMk/>
            <pc:sldMk cId="3964174839" sldId="2147483595"/>
            <ac:spMk id="4" creationId="{6837B3F6-4CA1-A207-C219-19B9B2C2771E}"/>
          </ac:spMkLst>
        </pc:spChg>
        <pc:spChg chg="add mod ord">
          <ac:chgData name="FERRER Barbara Jean G (Barbara)" userId="764bcd3e-02e8-4a24-a536-e03a46361e09" providerId="ADAL" clId="{1A5DB102-3790-457F-8A0F-4EB2EABCB34A}" dt="2026-02-10T19:44:16.328" v="2923" actId="20577"/>
          <ac:spMkLst>
            <pc:docMk/>
            <pc:sldMk cId="3964174839" sldId="2147483595"/>
            <ac:spMk id="5" creationId="{71D5A661-8742-F480-1800-7A2BCF052A39}"/>
          </ac:spMkLst>
        </pc:spChg>
      </pc:sldChg>
      <pc:sldChg chg="modSp new add del mod">
        <pc:chgData name="FERRER Barbara Jean G (Barbara)" userId="764bcd3e-02e8-4a24-a536-e03a46361e09" providerId="ADAL" clId="{1A5DB102-3790-457F-8A0F-4EB2EABCB34A}" dt="2026-02-12T05:31:57.654" v="6408" actId="20577"/>
        <pc:sldMkLst>
          <pc:docMk/>
          <pc:sldMk cId="615499422" sldId="2147483596"/>
        </pc:sldMkLst>
        <pc:spChg chg="mod">
          <ac:chgData name="FERRER Barbara Jean G (Barbara)" userId="764bcd3e-02e8-4a24-a536-e03a46361e09" providerId="ADAL" clId="{1A5DB102-3790-457F-8A0F-4EB2EABCB34A}" dt="2026-02-09T18:00:53.504" v="2570" actId="20577"/>
          <ac:spMkLst>
            <pc:docMk/>
            <pc:sldMk cId="615499422" sldId="2147483596"/>
            <ac:spMk id="2" creationId="{F3DA90BB-D9DB-16BB-8B46-17C87EB856D4}"/>
          </ac:spMkLst>
        </pc:spChg>
        <pc:spChg chg="mod">
          <ac:chgData name="FERRER Barbara Jean G (Barbara)" userId="764bcd3e-02e8-4a24-a536-e03a46361e09" providerId="ADAL" clId="{1A5DB102-3790-457F-8A0F-4EB2EABCB34A}" dt="2026-02-12T05:31:57.654" v="6408" actId="20577"/>
          <ac:spMkLst>
            <pc:docMk/>
            <pc:sldMk cId="615499422" sldId="2147483596"/>
            <ac:spMk id="3" creationId="{EC6E4F6E-0A56-0D8F-E6B4-651A3CA6BAE6}"/>
          </ac:spMkLst>
        </pc:spChg>
      </pc:sldChg>
      <pc:sldChg chg="modSp new mod">
        <pc:chgData name="FERRER Barbara Jean G (Barbara)" userId="764bcd3e-02e8-4a24-a536-e03a46361e09" providerId="ADAL" clId="{1A5DB102-3790-457F-8A0F-4EB2EABCB34A}" dt="2026-02-09T18:57:17.664" v="2689" actId="20577"/>
        <pc:sldMkLst>
          <pc:docMk/>
          <pc:sldMk cId="678583811" sldId="2147483597"/>
        </pc:sldMkLst>
        <pc:spChg chg="mod">
          <ac:chgData name="FERRER Barbara Jean G (Barbara)" userId="764bcd3e-02e8-4a24-a536-e03a46361e09" providerId="ADAL" clId="{1A5DB102-3790-457F-8A0F-4EB2EABCB34A}" dt="2026-02-09T18:02:28.461" v="2602" actId="20577"/>
          <ac:spMkLst>
            <pc:docMk/>
            <pc:sldMk cId="678583811" sldId="2147483597"/>
            <ac:spMk id="2" creationId="{F1C222DB-E1A3-FBDC-262D-F480584ABB3D}"/>
          </ac:spMkLst>
        </pc:spChg>
        <pc:spChg chg="mod">
          <ac:chgData name="FERRER Barbara Jean G (Barbara)" userId="764bcd3e-02e8-4a24-a536-e03a46361e09" providerId="ADAL" clId="{1A5DB102-3790-457F-8A0F-4EB2EABCB34A}" dt="2026-02-09T18:57:17.664" v="2689" actId="20577"/>
          <ac:spMkLst>
            <pc:docMk/>
            <pc:sldMk cId="678583811" sldId="2147483597"/>
            <ac:spMk id="3" creationId="{63028728-9490-D00B-1BBB-CC8E98DEF60A}"/>
          </ac:spMkLst>
        </pc:spChg>
      </pc:sldChg>
      <pc:sldChg chg="addSp delSp modSp new mod modClrScheme modAnim chgLayout">
        <pc:chgData name="FERRER Barbara Jean G (Barbara)" userId="764bcd3e-02e8-4a24-a536-e03a46361e09" providerId="ADAL" clId="{1A5DB102-3790-457F-8A0F-4EB2EABCB34A}" dt="2026-02-11T12:36:12.883" v="3352"/>
        <pc:sldMkLst>
          <pc:docMk/>
          <pc:sldMk cId="725854543" sldId="2147483598"/>
        </pc:sldMkLst>
        <pc:spChg chg="add mod ord">
          <ac:chgData name="FERRER Barbara Jean G (Barbara)" userId="764bcd3e-02e8-4a24-a536-e03a46361e09" providerId="ADAL" clId="{1A5DB102-3790-457F-8A0F-4EB2EABCB34A}" dt="2026-02-09T18:06:30.281" v="2625" actId="20577"/>
          <ac:spMkLst>
            <pc:docMk/>
            <pc:sldMk cId="725854543" sldId="2147483598"/>
            <ac:spMk id="4" creationId="{EC55323D-7B02-6043-1F75-CE1F2628470D}"/>
          </ac:spMkLst>
        </pc:spChg>
        <pc:spChg chg="add mod ord">
          <ac:chgData name="FERRER Barbara Jean G (Barbara)" userId="764bcd3e-02e8-4a24-a536-e03a46361e09" providerId="ADAL" clId="{1A5DB102-3790-457F-8A0F-4EB2EABCB34A}" dt="2026-02-09T18:06:24.438" v="2604" actId="700"/>
          <ac:spMkLst>
            <pc:docMk/>
            <pc:sldMk cId="725854543" sldId="2147483598"/>
            <ac:spMk id="5" creationId="{200501BA-2A71-CACE-D34E-F7F9FD60A023}"/>
          </ac:spMkLst>
        </pc:spChg>
        <pc:picChg chg="add mod">
          <ac:chgData name="FERRER Barbara Jean G (Barbara)" userId="764bcd3e-02e8-4a24-a536-e03a46361e09" providerId="ADAL" clId="{1A5DB102-3790-457F-8A0F-4EB2EABCB34A}" dt="2026-02-10T19:54:57.599" v="2996" actId="1076"/>
          <ac:picMkLst>
            <pc:docMk/>
            <pc:sldMk cId="725854543" sldId="2147483598"/>
            <ac:picMk id="3" creationId="{676EDF49-FB86-BCA2-DCF7-462E36F8E664}"/>
          </ac:picMkLst>
        </pc:picChg>
        <pc:picChg chg="add mod ord">
          <ac:chgData name="FERRER Barbara Jean G (Barbara)" userId="764bcd3e-02e8-4a24-a536-e03a46361e09" providerId="ADAL" clId="{1A5DB102-3790-457F-8A0F-4EB2EABCB34A}" dt="2026-02-10T20:07:22.490" v="3005" actId="14100"/>
          <ac:picMkLst>
            <pc:docMk/>
            <pc:sldMk cId="725854543" sldId="2147483598"/>
            <ac:picMk id="7" creationId="{7DB42206-D6ED-BADA-F3CF-0428038B780C}"/>
          </ac:picMkLst>
        </pc:picChg>
        <pc:picChg chg="add mod">
          <ac:chgData name="FERRER Barbara Jean G (Barbara)" userId="764bcd3e-02e8-4a24-a536-e03a46361e09" providerId="ADAL" clId="{1A5DB102-3790-457F-8A0F-4EB2EABCB34A}" dt="2026-02-10T20:07:16.215" v="3004" actId="1076"/>
          <ac:picMkLst>
            <pc:docMk/>
            <pc:sldMk cId="725854543" sldId="2147483598"/>
            <ac:picMk id="8" creationId="{7AF9511E-0EE2-05B4-650C-9C83C1E6C12C}"/>
          </ac:picMkLst>
        </pc:picChg>
      </pc:sldChg>
      <pc:sldChg chg="modSp new mod ord">
        <pc:chgData name="FERRER Barbara Jean G (Barbara)" userId="764bcd3e-02e8-4a24-a536-e03a46361e09" providerId="ADAL" clId="{1A5DB102-3790-457F-8A0F-4EB2EABCB34A}" dt="2026-02-11T14:44:48.500" v="3836" actId="12"/>
        <pc:sldMkLst>
          <pc:docMk/>
          <pc:sldMk cId="2904721204" sldId="2147483599"/>
        </pc:sldMkLst>
        <pc:spChg chg="mod">
          <ac:chgData name="FERRER Barbara Jean G (Barbara)" userId="764bcd3e-02e8-4a24-a536-e03a46361e09" providerId="ADAL" clId="{1A5DB102-3790-457F-8A0F-4EB2EABCB34A}" dt="2026-02-09T18:45:41.562" v="2647" actId="20577"/>
          <ac:spMkLst>
            <pc:docMk/>
            <pc:sldMk cId="2904721204" sldId="2147483599"/>
            <ac:spMk id="2" creationId="{F315C402-BBE5-7E5D-C460-2BB4D9006A61}"/>
          </ac:spMkLst>
        </pc:spChg>
        <pc:spChg chg="mod">
          <ac:chgData name="FERRER Barbara Jean G (Barbara)" userId="764bcd3e-02e8-4a24-a536-e03a46361e09" providerId="ADAL" clId="{1A5DB102-3790-457F-8A0F-4EB2EABCB34A}" dt="2026-02-11T14:44:48.500" v="3836" actId="12"/>
          <ac:spMkLst>
            <pc:docMk/>
            <pc:sldMk cId="2904721204" sldId="2147483599"/>
            <ac:spMk id="3" creationId="{EC0D8E87-F5EA-C3C5-0595-956B8B222915}"/>
          </ac:spMkLst>
        </pc:spChg>
      </pc:sldChg>
      <pc:sldChg chg="addSp modSp new mod">
        <pc:chgData name="FERRER Barbara Jean G (Barbara)" userId="764bcd3e-02e8-4a24-a536-e03a46361e09" providerId="ADAL" clId="{1A5DB102-3790-457F-8A0F-4EB2EABCB34A}" dt="2026-02-09T18:58:28.016" v="2695" actId="1076"/>
        <pc:sldMkLst>
          <pc:docMk/>
          <pc:sldMk cId="1092260882" sldId="2147483600"/>
        </pc:sldMkLst>
        <pc:picChg chg="add mod">
          <ac:chgData name="FERRER Barbara Jean G (Barbara)" userId="764bcd3e-02e8-4a24-a536-e03a46361e09" providerId="ADAL" clId="{1A5DB102-3790-457F-8A0F-4EB2EABCB34A}" dt="2026-02-09T18:58:28.016" v="2695" actId="1076"/>
          <ac:picMkLst>
            <pc:docMk/>
            <pc:sldMk cId="1092260882" sldId="2147483600"/>
            <ac:picMk id="3" creationId="{DEA3F464-91EE-1835-A2EC-3C28CC6356E7}"/>
          </ac:picMkLst>
        </pc:picChg>
      </pc:sldChg>
      <pc:sldChg chg="addSp delSp modSp new mod modClrScheme chgLayout">
        <pc:chgData name="FERRER Barbara Jean G (Barbara)" userId="764bcd3e-02e8-4a24-a536-e03a46361e09" providerId="ADAL" clId="{1A5DB102-3790-457F-8A0F-4EB2EABCB34A}" dt="2026-02-09T18:59:51.782" v="2766" actId="20577"/>
        <pc:sldMkLst>
          <pc:docMk/>
          <pc:sldMk cId="510437794" sldId="2147483601"/>
        </pc:sldMkLst>
        <pc:spChg chg="mod ord">
          <ac:chgData name="FERRER Barbara Jean G (Barbara)" userId="764bcd3e-02e8-4a24-a536-e03a46361e09" providerId="ADAL" clId="{1A5DB102-3790-457F-8A0F-4EB2EABCB34A}" dt="2026-02-09T18:59:28.118" v="2721" actId="700"/>
          <ac:spMkLst>
            <pc:docMk/>
            <pc:sldMk cId="510437794" sldId="2147483601"/>
            <ac:spMk id="2" creationId="{F3CA1ED0-45FA-5CA2-CC4A-72DA491CCF0E}"/>
          </ac:spMkLst>
        </pc:spChg>
        <pc:spChg chg="add mod ord">
          <ac:chgData name="FERRER Barbara Jean G (Barbara)" userId="764bcd3e-02e8-4a24-a536-e03a46361e09" providerId="ADAL" clId="{1A5DB102-3790-457F-8A0F-4EB2EABCB34A}" dt="2026-02-09T18:59:28.118" v="2721" actId="700"/>
          <ac:spMkLst>
            <pc:docMk/>
            <pc:sldMk cId="510437794" sldId="2147483601"/>
            <ac:spMk id="4" creationId="{FFDA42B2-A6AC-3BBE-FDEF-F1D3B7F42B36}"/>
          </ac:spMkLst>
        </pc:spChg>
        <pc:spChg chg="add mod ord">
          <ac:chgData name="FERRER Barbara Jean G (Barbara)" userId="764bcd3e-02e8-4a24-a536-e03a46361e09" providerId="ADAL" clId="{1A5DB102-3790-457F-8A0F-4EB2EABCB34A}" dt="2026-02-09T18:59:51.782" v="2766" actId="20577"/>
          <ac:spMkLst>
            <pc:docMk/>
            <pc:sldMk cId="510437794" sldId="2147483601"/>
            <ac:spMk id="5" creationId="{1702A8C0-6BC7-6950-1C0D-83C4ED1307CE}"/>
          </ac:spMkLst>
        </pc:spChg>
      </pc:sldChg>
      <pc:sldChg chg="modSp new mod">
        <pc:chgData name="FERRER Barbara Jean G (Barbara)" userId="764bcd3e-02e8-4a24-a536-e03a46361e09" providerId="ADAL" clId="{1A5DB102-3790-457F-8A0F-4EB2EABCB34A}" dt="2026-02-11T12:35:53.678" v="3351" actId="20577"/>
        <pc:sldMkLst>
          <pc:docMk/>
          <pc:sldMk cId="2234371153" sldId="2147483602"/>
        </pc:sldMkLst>
        <pc:spChg chg="mod">
          <ac:chgData name="FERRER Barbara Jean G (Barbara)" userId="764bcd3e-02e8-4a24-a536-e03a46361e09" providerId="ADAL" clId="{1A5DB102-3790-457F-8A0F-4EB2EABCB34A}" dt="2026-02-09T19:01:22.685" v="2801" actId="20577"/>
          <ac:spMkLst>
            <pc:docMk/>
            <pc:sldMk cId="2234371153" sldId="2147483602"/>
            <ac:spMk id="3" creationId="{19037D63-E814-F4A9-6FBD-CBD3D4F81F16}"/>
          </ac:spMkLst>
        </pc:spChg>
        <pc:spChg chg="mod">
          <ac:chgData name="FERRER Barbara Jean G (Barbara)" userId="764bcd3e-02e8-4a24-a536-e03a46361e09" providerId="ADAL" clId="{1A5DB102-3790-457F-8A0F-4EB2EABCB34A}" dt="2026-02-11T12:35:53.678" v="3351" actId="20577"/>
          <ac:spMkLst>
            <pc:docMk/>
            <pc:sldMk cId="2234371153" sldId="2147483602"/>
            <ac:spMk id="4" creationId="{1F44CF6B-70C8-BDAE-589B-79637A54A1D0}"/>
          </ac:spMkLst>
        </pc:spChg>
      </pc:sldChg>
      <pc:sldChg chg="addSp modSp new mod">
        <pc:chgData name="FERRER Barbara Jean G (Barbara)" userId="764bcd3e-02e8-4a24-a536-e03a46361e09" providerId="ADAL" clId="{1A5DB102-3790-457F-8A0F-4EB2EABCB34A}" dt="2026-02-10T19:29:29.088" v="2889" actId="1076"/>
        <pc:sldMkLst>
          <pc:docMk/>
          <pc:sldMk cId="607641035" sldId="2147483603"/>
        </pc:sldMkLst>
        <pc:spChg chg="mod">
          <ac:chgData name="FERRER Barbara Jean G (Barbara)" userId="764bcd3e-02e8-4a24-a536-e03a46361e09" providerId="ADAL" clId="{1A5DB102-3790-457F-8A0F-4EB2EABCB34A}" dt="2026-02-09T19:04:33.324" v="2838" actId="20577"/>
          <ac:spMkLst>
            <pc:docMk/>
            <pc:sldMk cId="607641035" sldId="2147483603"/>
            <ac:spMk id="3" creationId="{3E9BDC9E-045C-2D28-B88D-D481A32CBCA3}"/>
          </ac:spMkLst>
        </pc:spChg>
        <pc:spChg chg="mod">
          <ac:chgData name="FERRER Barbara Jean G (Barbara)" userId="764bcd3e-02e8-4a24-a536-e03a46361e09" providerId="ADAL" clId="{1A5DB102-3790-457F-8A0F-4EB2EABCB34A}" dt="2026-02-09T19:04:24.347" v="2810" actId="20577"/>
          <ac:spMkLst>
            <pc:docMk/>
            <pc:sldMk cId="607641035" sldId="2147483603"/>
            <ac:spMk id="4" creationId="{9AC45D29-7E8E-29AA-A5C2-25848FD55320}"/>
          </ac:spMkLst>
        </pc:spChg>
        <pc:picChg chg="add mod">
          <ac:chgData name="FERRER Barbara Jean G (Barbara)" userId="764bcd3e-02e8-4a24-a536-e03a46361e09" providerId="ADAL" clId="{1A5DB102-3790-457F-8A0F-4EB2EABCB34A}" dt="2026-02-10T19:29:29.088" v="2889" actId="1076"/>
          <ac:picMkLst>
            <pc:docMk/>
            <pc:sldMk cId="607641035" sldId="2147483603"/>
            <ac:picMk id="6" creationId="{8CFB21EF-3977-2F4F-2AFE-CF62DD140152}"/>
          </ac:picMkLst>
        </pc:picChg>
      </pc:sldChg>
      <pc:sldChg chg="addSp modSp add mod">
        <pc:chgData name="FERRER Barbara Jean G (Barbara)" userId="764bcd3e-02e8-4a24-a536-e03a46361e09" providerId="ADAL" clId="{1A5DB102-3790-457F-8A0F-4EB2EABCB34A}" dt="2026-02-11T12:35:09.164" v="3350" actId="20577"/>
        <pc:sldMkLst>
          <pc:docMk/>
          <pc:sldMk cId="692073060" sldId="2147483604"/>
        </pc:sldMkLst>
        <pc:spChg chg="mod">
          <ac:chgData name="FERRER Barbara Jean G (Barbara)" userId="764bcd3e-02e8-4a24-a536-e03a46361e09" providerId="ADAL" clId="{1A5DB102-3790-457F-8A0F-4EB2EABCB34A}" dt="2026-02-11T12:35:09.164" v="3350" actId="20577"/>
          <ac:spMkLst>
            <pc:docMk/>
            <pc:sldMk cId="692073060" sldId="2147483604"/>
            <ac:spMk id="4" creationId="{7C38C4CE-C6A4-A642-BD9C-C033A74E8272}"/>
          </ac:spMkLst>
        </pc:spChg>
        <pc:spChg chg="mod">
          <ac:chgData name="FERRER Barbara Jean G (Barbara)" userId="764bcd3e-02e8-4a24-a536-e03a46361e09" providerId="ADAL" clId="{1A5DB102-3790-457F-8A0F-4EB2EABCB34A}" dt="2026-02-10T19:30:16.807" v="2896" actId="14100"/>
          <ac:spMkLst>
            <pc:docMk/>
            <pc:sldMk cId="692073060" sldId="2147483604"/>
            <ac:spMk id="5" creationId="{2069CA7A-E666-D62D-19D8-F692F835E6AE}"/>
          </ac:spMkLst>
        </pc:spChg>
        <pc:picChg chg="add mod">
          <ac:chgData name="FERRER Barbara Jean G (Barbara)" userId="764bcd3e-02e8-4a24-a536-e03a46361e09" providerId="ADAL" clId="{1A5DB102-3790-457F-8A0F-4EB2EABCB34A}" dt="2026-02-10T19:30:12.775" v="2895" actId="1076"/>
          <ac:picMkLst>
            <pc:docMk/>
            <pc:sldMk cId="692073060" sldId="2147483604"/>
            <ac:picMk id="3" creationId="{5D1990AF-6161-BAD8-960B-220CEF4608D4}"/>
          </ac:picMkLst>
        </pc:picChg>
      </pc:sldChg>
      <pc:sldChg chg="addSp delSp modSp new mod modClrScheme chgLayout">
        <pc:chgData name="FERRER Barbara Jean G (Barbara)" userId="764bcd3e-02e8-4a24-a536-e03a46361e09" providerId="ADAL" clId="{1A5DB102-3790-457F-8A0F-4EB2EABCB34A}" dt="2026-02-10T19:28:10.101" v="2884" actId="1076"/>
        <pc:sldMkLst>
          <pc:docMk/>
          <pc:sldMk cId="3018663766" sldId="2147483606"/>
        </pc:sldMkLst>
        <pc:picChg chg="add mod">
          <ac:chgData name="FERRER Barbara Jean G (Barbara)" userId="764bcd3e-02e8-4a24-a536-e03a46361e09" providerId="ADAL" clId="{1A5DB102-3790-457F-8A0F-4EB2EABCB34A}" dt="2026-02-10T19:28:10.101" v="2884" actId="1076"/>
          <ac:picMkLst>
            <pc:docMk/>
            <pc:sldMk cId="3018663766" sldId="2147483606"/>
            <ac:picMk id="4" creationId="{6AFC9F2B-36B9-FC8D-BEC9-3D9BAE293311}"/>
          </ac:picMkLst>
        </pc:picChg>
      </pc:sldChg>
      <pc:sldChg chg="modSp add mod">
        <pc:chgData name="FERRER Barbara Jean G (Barbara)" userId="764bcd3e-02e8-4a24-a536-e03a46361e09" providerId="ADAL" clId="{1A5DB102-3790-457F-8A0F-4EB2EABCB34A}" dt="2026-02-10T19:29:05.801" v="2887" actId="14826"/>
        <pc:sldMkLst>
          <pc:docMk/>
          <pc:sldMk cId="1341465686" sldId="2147483607"/>
        </pc:sldMkLst>
        <pc:picChg chg="mod">
          <ac:chgData name="FERRER Barbara Jean G (Barbara)" userId="764bcd3e-02e8-4a24-a536-e03a46361e09" providerId="ADAL" clId="{1A5DB102-3790-457F-8A0F-4EB2EABCB34A}" dt="2026-02-10T19:29:05.801" v="2887" actId="14826"/>
          <ac:picMkLst>
            <pc:docMk/>
            <pc:sldMk cId="1341465686" sldId="2147483607"/>
            <ac:picMk id="4" creationId="{AF10718D-745A-0A0D-9E1A-664E14EF65C9}"/>
          </ac:picMkLst>
        </pc:picChg>
      </pc:sldChg>
      <pc:sldChg chg="modSp add mod">
        <pc:chgData name="FERRER Barbara Jean G (Barbara)" userId="764bcd3e-02e8-4a24-a536-e03a46361e09" providerId="ADAL" clId="{1A5DB102-3790-457F-8A0F-4EB2EABCB34A}" dt="2026-02-10T19:31:12.514" v="2898" actId="14826"/>
        <pc:sldMkLst>
          <pc:docMk/>
          <pc:sldMk cId="1851439905" sldId="2147483608"/>
        </pc:sldMkLst>
        <pc:picChg chg="mod">
          <ac:chgData name="FERRER Barbara Jean G (Barbara)" userId="764bcd3e-02e8-4a24-a536-e03a46361e09" providerId="ADAL" clId="{1A5DB102-3790-457F-8A0F-4EB2EABCB34A}" dt="2026-02-10T19:31:12.514" v="2898" actId="14826"/>
          <ac:picMkLst>
            <pc:docMk/>
            <pc:sldMk cId="1851439905" sldId="2147483608"/>
            <ac:picMk id="4" creationId="{F286F7EC-059F-7A13-7694-C53311FA1603}"/>
          </ac:picMkLst>
        </pc:picChg>
      </pc:sldChg>
      <pc:sldChg chg="modSp add mod">
        <pc:chgData name="FERRER Barbara Jean G (Barbara)" userId="764bcd3e-02e8-4a24-a536-e03a46361e09" providerId="ADAL" clId="{1A5DB102-3790-457F-8A0F-4EB2EABCB34A}" dt="2026-02-10T19:32:04.148" v="2900" actId="14826"/>
        <pc:sldMkLst>
          <pc:docMk/>
          <pc:sldMk cId="1895176052" sldId="2147483609"/>
        </pc:sldMkLst>
        <pc:picChg chg="mod">
          <ac:chgData name="FERRER Barbara Jean G (Barbara)" userId="764bcd3e-02e8-4a24-a536-e03a46361e09" providerId="ADAL" clId="{1A5DB102-3790-457F-8A0F-4EB2EABCB34A}" dt="2026-02-10T19:32:04.148" v="2900" actId="14826"/>
          <ac:picMkLst>
            <pc:docMk/>
            <pc:sldMk cId="1895176052" sldId="2147483609"/>
            <ac:picMk id="4" creationId="{31CA87E6-931C-D405-A3C4-3C889B650A32}"/>
          </ac:picMkLst>
        </pc:picChg>
      </pc:sldChg>
      <pc:sldChg chg="modSp add mod">
        <pc:chgData name="FERRER Barbara Jean G (Barbara)" userId="764bcd3e-02e8-4a24-a536-e03a46361e09" providerId="ADAL" clId="{1A5DB102-3790-457F-8A0F-4EB2EABCB34A}" dt="2026-02-10T19:32:46.460" v="2902" actId="14826"/>
        <pc:sldMkLst>
          <pc:docMk/>
          <pc:sldMk cId="1009191030" sldId="2147483610"/>
        </pc:sldMkLst>
        <pc:picChg chg="mod">
          <ac:chgData name="FERRER Barbara Jean G (Barbara)" userId="764bcd3e-02e8-4a24-a536-e03a46361e09" providerId="ADAL" clId="{1A5DB102-3790-457F-8A0F-4EB2EABCB34A}" dt="2026-02-10T19:32:46.460" v="2902" actId="14826"/>
          <ac:picMkLst>
            <pc:docMk/>
            <pc:sldMk cId="1009191030" sldId="2147483610"/>
            <ac:picMk id="4" creationId="{E451F321-FDA0-5FBB-1903-3B587108C2B6}"/>
          </ac:picMkLst>
        </pc:picChg>
      </pc:sldChg>
      <pc:sldChg chg="modSp add mod">
        <pc:chgData name="FERRER Barbara Jean G (Barbara)" userId="764bcd3e-02e8-4a24-a536-e03a46361e09" providerId="ADAL" clId="{1A5DB102-3790-457F-8A0F-4EB2EABCB34A}" dt="2026-02-10T19:33:53.231" v="2904" actId="14826"/>
        <pc:sldMkLst>
          <pc:docMk/>
          <pc:sldMk cId="2116149435" sldId="2147483611"/>
        </pc:sldMkLst>
        <pc:picChg chg="mod">
          <ac:chgData name="FERRER Barbara Jean G (Barbara)" userId="764bcd3e-02e8-4a24-a536-e03a46361e09" providerId="ADAL" clId="{1A5DB102-3790-457F-8A0F-4EB2EABCB34A}" dt="2026-02-10T19:33:53.231" v="2904" actId="14826"/>
          <ac:picMkLst>
            <pc:docMk/>
            <pc:sldMk cId="2116149435" sldId="2147483611"/>
            <ac:picMk id="4" creationId="{2880F708-46E2-7F6F-E898-2B1034B3AFAC}"/>
          </ac:picMkLst>
        </pc:picChg>
      </pc:sldChg>
      <pc:sldChg chg="modSp add mod">
        <pc:chgData name="FERRER Barbara Jean G (Barbara)" userId="764bcd3e-02e8-4a24-a536-e03a46361e09" providerId="ADAL" clId="{1A5DB102-3790-457F-8A0F-4EB2EABCB34A}" dt="2026-02-10T19:34:52.847" v="2906" actId="14826"/>
        <pc:sldMkLst>
          <pc:docMk/>
          <pc:sldMk cId="1884756229" sldId="2147483612"/>
        </pc:sldMkLst>
        <pc:picChg chg="mod">
          <ac:chgData name="FERRER Barbara Jean G (Barbara)" userId="764bcd3e-02e8-4a24-a536-e03a46361e09" providerId="ADAL" clId="{1A5DB102-3790-457F-8A0F-4EB2EABCB34A}" dt="2026-02-10T19:34:52.847" v="2906" actId="14826"/>
          <ac:picMkLst>
            <pc:docMk/>
            <pc:sldMk cId="1884756229" sldId="2147483612"/>
            <ac:picMk id="4" creationId="{70D3E8DF-00A4-1A16-C749-01821FB0F168}"/>
          </ac:picMkLst>
        </pc:picChg>
      </pc:sldChg>
      <pc:sldChg chg="modSp add mod">
        <pc:chgData name="FERRER Barbara Jean G (Barbara)" userId="764bcd3e-02e8-4a24-a536-e03a46361e09" providerId="ADAL" clId="{1A5DB102-3790-457F-8A0F-4EB2EABCB34A}" dt="2026-02-10T19:43:43.321" v="2917" actId="14826"/>
        <pc:sldMkLst>
          <pc:docMk/>
          <pc:sldMk cId="372785475" sldId="2147483613"/>
        </pc:sldMkLst>
        <pc:picChg chg="mod">
          <ac:chgData name="FERRER Barbara Jean G (Barbara)" userId="764bcd3e-02e8-4a24-a536-e03a46361e09" providerId="ADAL" clId="{1A5DB102-3790-457F-8A0F-4EB2EABCB34A}" dt="2026-02-10T19:43:43.321" v="2917" actId="14826"/>
          <ac:picMkLst>
            <pc:docMk/>
            <pc:sldMk cId="372785475" sldId="2147483613"/>
            <ac:picMk id="4" creationId="{7163319F-0519-7063-8A58-902790FF8486}"/>
          </ac:picMkLst>
        </pc:picChg>
      </pc:sldChg>
      <pc:sldChg chg="addSp delSp modSp add mod ord addAnim delAnim modAnim">
        <pc:chgData name="FERRER Barbara Jean G (Barbara)" userId="764bcd3e-02e8-4a24-a536-e03a46361e09" providerId="ADAL" clId="{1A5DB102-3790-457F-8A0F-4EB2EABCB34A}" dt="2026-02-10T19:43:14.149" v="2916"/>
        <pc:sldMkLst>
          <pc:docMk/>
          <pc:sldMk cId="311520146" sldId="2147483614"/>
        </pc:sldMkLst>
        <pc:picChg chg="add del mod">
          <ac:chgData name="FERRER Barbara Jean G (Barbara)" userId="764bcd3e-02e8-4a24-a536-e03a46361e09" providerId="ADAL" clId="{1A5DB102-3790-457F-8A0F-4EB2EABCB34A}" dt="2026-02-10T19:43:12.013" v="2914" actId="21"/>
          <ac:picMkLst>
            <pc:docMk/>
            <pc:sldMk cId="311520146" sldId="2147483614"/>
            <ac:picMk id="3" creationId="{5772890D-C4B5-2338-71E1-C0C00427A295}"/>
          </ac:picMkLst>
        </pc:picChg>
      </pc:sldChg>
      <pc:sldChg chg="addSp delSp modSp new mod">
        <pc:chgData name="FERRER Barbara Jean G (Barbara)" userId="764bcd3e-02e8-4a24-a536-e03a46361e09" providerId="ADAL" clId="{1A5DB102-3790-457F-8A0F-4EB2EABCB34A}" dt="2026-02-12T13:15:35.185" v="7059" actId="20577"/>
        <pc:sldMkLst>
          <pc:docMk/>
          <pc:sldMk cId="2122458525" sldId="2147483617"/>
        </pc:sldMkLst>
        <pc:spChg chg="mod">
          <ac:chgData name="FERRER Barbara Jean G (Barbara)" userId="764bcd3e-02e8-4a24-a536-e03a46361e09" providerId="ADAL" clId="{1A5DB102-3790-457F-8A0F-4EB2EABCB34A}" dt="2026-02-10T21:29:23.984" v="3191" actId="20577"/>
          <ac:spMkLst>
            <pc:docMk/>
            <pc:sldMk cId="2122458525" sldId="2147483617"/>
            <ac:spMk id="2" creationId="{B41AE581-1A9B-9454-056F-52EF33AF0920}"/>
          </ac:spMkLst>
        </pc:spChg>
        <pc:graphicFrameChg chg="add mod ord modGraphic">
          <ac:chgData name="FERRER Barbara Jean G (Barbara)" userId="764bcd3e-02e8-4a24-a536-e03a46361e09" providerId="ADAL" clId="{1A5DB102-3790-457F-8A0F-4EB2EABCB34A}" dt="2026-02-12T13:15:35.185" v="7059" actId="20577"/>
          <ac:graphicFrameMkLst>
            <pc:docMk/>
            <pc:sldMk cId="2122458525" sldId="2147483617"/>
            <ac:graphicFrameMk id="4" creationId="{49BA260A-E396-A54C-8B92-28300A47BBBC}"/>
          </ac:graphicFrameMkLst>
        </pc:graphicFrameChg>
      </pc:sldChg>
      <pc:sldChg chg="modSp new mod ord">
        <pc:chgData name="FERRER Barbara Jean G (Barbara)" userId="764bcd3e-02e8-4a24-a536-e03a46361e09" providerId="ADAL" clId="{1A5DB102-3790-457F-8A0F-4EB2EABCB34A}" dt="2026-02-11T18:15:22.262" v="5115" actId="20577"/>
        <pc:sldMkLst>
          <pc:docMk/>
          <pc:sldMk cId="2148993322" sldId="2147483618"/>
        </pc:sldMkLst>
        <pc:spChg chg="mod">
          <ac:chgData name="FERRER Barbara Jean G (Barbara)" userId="764bcd3e-02e8-4a24-a536-e03a46361e09" providerId="ADAL" clId="{1A5DB102-3790-457F-8A0F-4EB2EABCB34A}" dt="2026-02-11T13:13:59.279" v="3816" actId="313"/>
          <ac:spMkLst>
            <pc:docMk/>
            <pc:sldMk cId="2148993322" sldId="2147483618"/>
            <ac:spMk id="3" creationId="{13C9A1BD-034B-C0AC-F6D0-FC48DC7653CD}"/>
          </ac:spMkLst>
        </pc:spChg>
        <pc:spChg chg="mod">
          <ac:chgData name="FERRER Barbara Jean G (Barbara)" userId="764bcd3e-02e8-4a24-a536-e03a46361e09" providerId="ADAL" clId="{1A5DB102-3790-457F-8A0F-4EB2EABCB34A}" dt="2026-02-11T18:15:22.262" v="5115" actId="20577"/>
          <ac:spMkLst>
            <pc:docMk/>
            <pc:sldMk cId="2148993322" sldId="2147483618"/>
            <ac:spMk id="4" creationId="{8BD56208-28CF-D642-C95D-7AEBAD078041}"/>
          </ac:spMkLst>
        </pc:spChg>
      </pc:sldChg>
      <pc:sldChg chg="modSp add mod">
        <pc:chgData name="FERRER Barbara Jean G (Barbara)" userId="764bcd3e-02e8-4a24-a536-e03a46361e09" providerId="ADAL" clId="{1A5DB102-3790-457F-8A0F-4EB2EABCB34A}" dt="2026-02-12T18:19:41.588" v="7090" actId="20577"/>
        <pc:sldMkLst>
          <pc:docMk/>
          <pc:sldMk cId="1424675846" sldId="2147483619"/>
        </pc:sldMkLst>
        <pc:spChg chg="mod">
          <ac:chgData name="FERRER Barbara Jean G (Barbara)" userId="764bcd3e-02e8-4a24-a536-e03a46361e09" providerId="ADAL" clId="{1A5DB102-3790-457F-8A0F-4EB2EABCB34A}" dt="2026-02-11T13:13:35.660" v="3799" actId="20577"/>
          <ac:spMkLst>
            <pc:docMk/>
            <pc:sldMk cId="1424675846" sldId="2147483619"/>
            <ac:spMk id="2" creationId="{FA3CE2DB-C9AB-410D-FD45-B49334166CD0}"/>
          </ac:spMkLst>
        </pc:spChg>
        <pc:spChg chg="mod">
          <ac:chgData name="FERRER Barbara Jean G (Barbara)" userId="764bcd3e-02e8-4a24-a536-e03a46361e09" providerId="ADAL" clId="{1A5DB102-3790-457F-8A0F-4EB2EABCB34A}" dt="2026-02-11T18:24:03.923" v="5263" actId="20577"/>
          <ac:spMkLst>
            <pc:docMk/>
            <pc:sldMk cId="1424675846" sldId="2147483619"/>
            <ac:spMk id="3" creationId="{0E75B7BB-C2B4-2A83-EEB2-F908CC5BC170}"/>
          </ac:spMkLst>
        </pc:spChg>
        <pc:spChg chg="mod">
          <ac:chgData name="FERRER Barbara Jean G (Barbara)" userId="764bcd3e-02e8-4a24-a536-e03a46361e09" providerId="ADAL" clId="{1A5DB102-3790-457F-8A0F-4EB2EABCB34A}" dt="2026-02-12T18:19:41.588" v="7090" actId="20577"/>
          <ac:spMkLst>
            <pc:docMk/>
            <pc:sldMk cId="1424675846" sldId="2147483619"/>
            <ac:spMk id="4" creationId="{A7892D1C-4D9C-F382-DA54-BF701E61C749}"/>
          </ac:spMkLst>
        </pc:spChg>
      </pc:sldChg>
      <pc:sldChg chg="modSp add mod">
        <pc:chgData name="FERRER Barbara Jean G (Barbara)" userId="764bcd3e-02e8-4a24-a536-e03a46361e09" providerId="ADAL" clId="{1A5DB102-3790-457F-8A0F-4EB2EABCB34A}" dt="2026-02-11T18:19:21.954" v="5243" actId="5793"/>
        <pc:sldMkLst>
          <pc:docMk/>
          <pc:sldMk cId="3105748262" sldId="2147483620"/>
        </pc:sldMkLst>
        <pc:spChg chg="mod">
          <ac:chgData name="FERRER Barbara Jean G (Barbara)" userId="764bcd3e-02e8-4a24-a536-e03a46361e09" providerId="ADAL" clId="{1A5DB102-3790-457F-8A0F-4EB2EABCB34A}" dt="2026-02-11T18:02:44.481" v="4747" actId="20577"/>
          <ac:spMkLst>
            <pc:docMk/>
            <pc:sldMk cId="3105748262" sldId="2147483620"/>
            <ac:spMk id="3" creationId="{A42BC5EE-A933-F748-A06D-BDECABBA0781}"/>
          </ac:spMkLst>
        </pc:spChg>
        <pc:spChg chg="mod">
          <ac:chgData name="FERRER Barbara Jean G (Barbara)" userId="764bcd3e-02e8-4a24-a536-e03a46361e09" providerId="ADAL" clId="{1A5DB102-3790-457F-8A0F-4EB2EABCB34A}" dt="2026-02-11T18:19:21.954" v="5243" actId="5793"/>
          <ac:spMkLst>
            <pc:docMk/>
            <pc:sldMk cId="3105748262" sldId="2147483620"/>
            <ac:spMk id="4" creationId="{5D4A5875-F33A-EDF9-92FE-845A2A5D1097}"/>
          </ac:spMkLst>
        </pc:spChg>
      </pc:sldChg>
      <pc:sldChg chg="add del">
        <pc:chgData name="FERRER Barbara Jean G (Barbara)" userId="764bcd3e-02e8-4a24-a536-e03a46361e09" providerId="ADAL" clId="{1A5DB102-3790-457F-8A0F-4EB2EABCB34A}" dt="2026-02-11T18:23:52.562" v="5245" actId="47"/>
        <pc:sldMkLst>
          <pc:docMk/>
          <pc:sldMk cId="1216868482" sldId="2147483621"/>
        </pc:sldMkLst>
      </pc:sldChg>
      <pc:sldChg chg="modSp add mod">
        <pc:chgData name="FERRER Barbara Jean G (Barbara)" userId="764bcd3e-02e8-4a24-a536-e03a46361e09" providerId="ADAL" clId="{1A5DB102-3790-457F-8A0F-4EB2EABCB34A}" dt="2026-02-11T18:24:14.721" v="5277" actId="20577"/>
        <pc:sldMkLst>
          <pc:docMk/>
          <pc:sldMk cId="4252428136" sldId="2147483622"/>
        </pc:sldMkLst>
        <pc:spChg chg="mod">
          <ac:chgData name="FERRER Barbara Jean G (Barbara)" userId="764bcd3e-02e8-4a24-a536-e03a46361e09" providerId="ADAL" clId="{1A5DB102-3790-457F-8A0F-4EB2EABCB34A}" dt="2026-02-11T18:24:14.721" v="5277" actId="20577"/>
          <ac:spMkLst>
            <pc:docMk/>
            <pc:sldMk cId="4252428136" sldId="2147483622"/>
            <ac:spMk id="3" creationId="{8BBFD1E6-B0A0-E048-BBFB-DF34513C5629}"/>
          </ac:spMkLst>
        </pc:spChg>
        <pc:spChg chg="mod">
          <ac:chgData name="FERRER Barbara Jean G (Barbara)" userId="764bcd3e-02e8-4a24-a536-e03a46361e09" providerId="ADAL" clId="{1A5DB102-3790-457F-8A0F-4EB2EABCB34A}" dt="2026-02-11T18:19:30.362" v="5244" actId="20577"/>
          <ac:spMkLst>
            <pc:docMk/>
            <pc:sldMk cId="4252428136" sldId="2147483622"/>
            <ac:spMk id="4" creationId="{788F2A8C-2244-7CED-2C69-BE3784BE0ED3}"/>
          </ac:spMkLst>
        </pc:spChg>
      </pc:sldChg>
      <pc:sldChg chg="addSp delSp modSp new mod modAnim">
        <pc:chgData name="FERRER Barbara Jean G (Barbara)" userId="764bcd3e-02e8-4a24-a536-e03a46361e09" providerId="ADAL" clId="{1A5DB102-3790-457F-8A0F-4EB2EABCB34A}" dt="2026-02-12T06:34:13.437" v="7003"/>
        <pc:sldMkLst>
          <pc:docMk/>
          <pc:sldMk cId="2919033994" sldId="2147483623"/>
        </pc:sldMkLst>
        <pc:spChg chg="mod">
          <ac:chgData name="FERRER Barbara Jean G (Barbara)" userId="764bcd3e-02e8-4a24-a536-e03a46361e09" providerId="ADAL" clId="{1A5DB102-3790-457F-8A0F-4EB2EABCB34A}" dt="2026-02-11T18:53:38.648" v="5352" actId="20577"/>
          <ac:spMkLst>
            <pc:docMk/>
            <pc:sldMk cId="2919033994" sldId="2147483623"/>
            <ac:spMk id="3" creationId="{FD587447-0715-E7E4-98AF-F1B57879B5D8}"/>
          </ac:spMkLst>
        </pc:spChg>
        <pc:spChg chg="mod">
          <ac:chgData name="FERRER Barbara Jean G (Barbara)" userId="764bcd3e-02e8-4a24-a536-e03a46361e09" providerId="ADAL" clId="{1A5DB102-3790-457F-8A0F-4EB2EABCB34A}" dt="2026-02-12T06:30:25.901" v="6997" actId="20577"/>
          <ac:spMkLst>
            <pc:docMk/>
            <pc:sldMk cId="2919033994" sldId="2147483623"/>
            <ac:spMk id="4" creationId="{2B1796C2-5CEC-DDE9-FB40-1090A150AFE1}"/>
          </ac:spMkLst>
        </pc:spChg>
        <pc:picChg chg="add del mod">
          <ac:chgData name="FERRER Barbara Jean G (Barbara)" userId="764bcd3e-02e8-4a24-a536-e03a46361e09" providerId="ADAL" clId="{1A5DB102-3790-457F-8A0F-4EB2EABCB34A}" dt="2026-02-12T06:24:15.172" v="6891" actId="478"/>
          <ac:picMkLst>
            <pc:docMk/>
            <pc:sldMk cId="2919033994" sldId="2147483623"/>
            <ac:picMk id="5" creationId="{653008EC-7699-FB23-CA69-94032640D04B}"/>
          </ac:picMkLst>
        </pc:picChg>
        <pc:picChg chg="add mod">
          <ac:chgData name="FERRER Barbara Jean G (Barbara)" userId="764bcd3e-02e8-4a24-a536-e03a46361e09" providerId="ADAL" clId="{1A5DB102-3790-457F-8A0F-4EB2EABCB34A}" dt="2026-02-12T06:24:14.305" v="6890" actId="14100"/>
          <ac:picMkLst>
            <pc:docMk/>
            <pc:sldMk cId="2919033994" sldId="2147483623"/>
            <ac:picMk id="6" creationId="{2462CACC-AD81-6DEB-AAEA-A640967F72EE}"/>
          </ac:picMkLst>
        </pc:picChg>
        <pc:picChg chg="add mod">
          <ac:chgData name="FERRER Barbara Jean G (Barbara)" userId="764bcd3e-02e8-4a24-a536-e03a46361e09" providerId="ADAL" clId="{1A5DB102-3790-457F-8A0F-4EB2EABCB34A}" dt="2026-02-12T06:34:09.869" v="7002"/>
          <ac:picMkLst>
            <pc:docMk/>
            <pc:sldMk cId="2919033994" sldId="2147483623"/>
            <ac:picMk id="7" creationId="{66F67094-B281-9D61-BD3C-FFCC71535CDC}"/>
          </ac:picMkLst>
        </pc:picChg>
      </pc:sldChg>
      <pc:sldChg chg="addSp modSp add mod modAnim">
        <pc:chgData name="FERRER Barbara Jean G (Barbara)" userId="764bcd3e-02e8-4a24-a536-e03a46361e09" providerId="ADAL" clId="{1A5DB102-3790-457F-8A0F-4EB2EABCB34A}" dt="2026-02-12T06:06:13.817" v="6744" actId="14100"/>
        <pc:sldMkLst>
          <pc:docMk/>
          <pc:sldMk cId="3036343091" sldId="2147483624"/>
        </pc:sldMkLst>
        <pc:spChg chg="mod">
          <ac:chgData name="FERRER Barbara Jean G (Barbara)" userId="764bcd3e-02e8-4a24-a536-e03a46361e09" providerId="ADAL" clId="{1A5DB102-3790-457F-8A0F-4EB2EABCB34A}" dt="2026-02-11T18:53:35.205" v="5350" actId="20577"/>
          <ac:spMkLst>
            <pc:docMk/>
            <pc:sldMk cId="3036343091" sldId="2147483624"/>
            <ac:spMk id="3" creationId="{69D459E5-2062-4AF6-FF93-65C37CE4E48F}"/>
          </ac:spMkLst>
        </pc:spChg>
        <pc:spChg chg="mod">
          <ac:chgData name="FERRER Barbara Jean G (Barbara)" userId="764bcd3e-02e8-4a24-a536-e03a46361e09" providerId="ADAL" clId="{1A5DB102-3790-457F-8A0F-4EB2EABCB34A}" dt="2026-02-12T06:06:09.899" v="6742" actId="14100"/>
          <ac:spMkLst>
            <pc:docMk/>
            <pc:sldMk cId="3036343091" sldId="2147483624"/>
            <ac:spMk id="4" creationId="{15F3B20C-E746-AC66-068E-B1935259F258}"/>
          </ac:spMkLst>
        </pc:spChg>
        <pc:picChg chg="add mod">
          <ac:chgData name="FERRER Barbara Jean G (Barbara)" userId="764bcd3e-02e8-4a24-a536-e03a46361e09" providerId="ADAL" clId="{1A5DB102-3790-457F-8A0F-4EB2EABCB34A}" dt="2026-02-12T06:06:13.817" v="6744" actId="14100"/>
          <ac:picMkLst>
            <pc:docMk/>
            <pc:sldMk cId="3036343091" sldId="2147483624"/>
            <ac:picMk id="5" creationId="{E1BA4BA8-739C-1B1D-87B6-77360FF5DC92}"/>
          </ac:picMkLst>
        </pc:picChg>
      </pc:sldChg>
      <pc:sldChg chg="addSp modSp new mod ord">
        <pc:chgData name="FERRER Barbara Jean G (Barbara)" userId="764bcd3e-02e8-4a24-a536-e03a46361e09" providerId="ADAL" clId="{1A5DB102-3790-457F-8A0F-4EB2EABCB34A}" dt="2026-02-12T05:40:14.842" v="6412" actId="14826"/>
        <pc:sldMkLst>
          <pc:docMk/>
          <pc:sldMk cId="2480697362" sldId="2147483625"/>
        </pc:sldMkLst>
        <pc:picChg chg="add mod">
          <ac:chgData name="FERRER Barbara Jean G (Barbara)" userId="764bcd3e-02e8-4a24-a536-e03a46361e09" providerId="ADAL" clId="{1A5DB102-3790-457F-8A0F-4EB2EABCB34A}" dt="2026-02-12T05:40:14.842" v="6412" actId="14826"/>
          <ac:picMkLst>
            <pc:docMk/>
            <pc:sldMk cId="2480697362" sldId="2147483625"/>
            <ac:picMk id="3" creationId="{24568D2E-7917-ED24-5D47-4C8D60581D65}"/>
          </ac:picMkLst>
        </pc:picChg>
      </pc:sldChg>
      <pc:sldChg chg="modSp add mod ord">
        <pc:chgData name="FERRER Barbara Jean G (Barbara)" userId="764bcd3e-02e8-4a24-a536-e03a46361e09" providerId="ADAL" clId="{1A5DB102-3790-457F-8A0F-4EB2EABCB34A}" dt="2026-02-12T05:22:00.422" v="6391" actId="1037"/>
        <pc:sldMkLst>
          <pc:docMk/>
          <pc:sldMk cId="1052038101" sldId="2147483626"/>
        </pc:sldMkLst>
        <pc:picChg chg="mod">
          <ac:chgData name="FERRER Barbara Jean G (Barbara)" userId="764bcd3e-02e8-4a24-a536-e03a46361e09" providerId="ADAL" clId="{1A5DB102-3790-457F-8A0F-4EB2EABCB34A}" dt="2026-02-12T05:22:00.422" v="6391" actId="1037"/>
          <ac:picMkLst>
            <pc:docMk/>
            <pc:sldMk cId="1052038101" sldId="2147483626"/>
            <ac:picMk id="3" creationId="{63B8E6CE-47E4-9822-F276-686352C6CC05}"/>
          </ac:picMkLst>
        </pc:picChg>
      </pc:sldChg>
      <pc:sldChg chg="modSp add mod">
        <pc:chgData name="FERRER Barbara Jean G (Barbara)" userId="764bcd3e-02e8-4a24-a536-e03a46361e09" providerId="ADAL" clId="{1A5DB102-3790-457F-8A0F-4EB2EABCB34A}" dt="2026-02-11T22:21:13.831" v="6364" actId="207"/>
        <pc:sldMkLst>
          <pc:docMk/>
          <pc:sldMk cId="3996136041" sldId="2147483627"/>
        </pc:sldMkLst>
        <pc:spChg chg="mod">
          <ac:chgData name="FERRER Barbara Jean G (Barbara)" userId="764bcd3e-02e8-4a24-a536-e03a46361e09" providerId="ADAL" clId="{1A5DB102-3790-457F-8A0F-4EB2EABCB34A}" dt="2026-02-11T22:21:13.831" v="6364" actId="207"/>
          <ac:spMkLst>
            <pc:docMk/>
            <pc:sldMk cId="3996136041" sldId="2147483627"/>
            <ac:spMk id="21" creationId="{64B8BC5A-365D-57D2-91D3-49E97727DB23}"/>
          </ac:spMkLst>
        </pc:spChg>
      </pc:sldChg>
      <pc:sldChg chg="modSp add mod">
        <pc:chgData name="FERRER Barbara Jean G (Barbara)" userId="764bcd3e-02e8-4a24-a536-e03a46361e09" providerId="ADAL" clId="{1A5DB102-3790-457F-8A0F-4EB2EABCB34A}" dt="2026-02-12T05:41:04.332" v="6413" actId="14826"/>
        <pc:sldMkLst>
          <pc:docMk/>
          <pc:sldMk cId="4188526533" sldId="2147483628"/>
        </pc:sldMkLst>
        <pc:picChg chg="mod">
          <ac:chgData name="FERRER Barbara Jean G (Barbara)" userId="764bcd3e-02e8-4a24-a536-e03a46361e09" providerId="ADAL" clId="{1A5DB102-3790-457F-8A0F-4EB2EABCB34A}" dt="2026-02-12T05:41:04.332" v="6413" actId="14826"/>
          <ac:picMkLst>
            <pc:docMk/>
            <pc:sldMk cId="4188526533" sldId="2147483628"/>
            <ac:picMk id="3" creationId="{49076764-5E9A-D0FC-84A8-4B4882E42AA5}"/>
          </ac:picMkLst>
        </pc:picChg>
      </pc:sldChg>
      <pc:sldChg chg="modSp add mod">
        <pc:chgData name="FERRER Barbara Jean G (Barbara)" userId="764bcd3e-02e8-4a24-a536-e03a46361e09" providerId="ADAL" clId="{1A5DB102-3790-457F-8A0F-4EB2EABCB34A}" dt="2026-02-12T05:23:37.875" v="6395" actId="14826"/>
        <pc:sldMkLst>
          <pc:docMk/>
          <pc:sldMk cId="619579160" sldId="2147483629"/>
        </pc:sldMkLst>
        <pc:picChg chg="mod">
          <ac:chgData name="FERRER Barbara Jean G (Barbara)" userId="764bcd3e-02e8-4a24-a536-e03a46361e09" providerId="ADAL" clId="{1A5DB102-3790-457F-8A0F-4EB2EABCB34A}" dt="2026-02-12T05:23:37.875" v="6395" actId="14826"/>
          <ac:picMkLst>
            <pc:docMk/>
            <pc:sldMk cId="619579160" sldId="2147483629"/>
            <ac:picMk id="3" creationId="{20CAD943-C697-A9F9-055A-E160C6D724A3}"/>
          </ac:picMkLst>
        </pc:picChg>
      </pc:sldChg>
      <pc:sldChg chg="addSp delSp modSp add mod ord">
        <pc:chgData name="FERRER Barbara Jean G (Barbara)" userId="764bcd3e-02e8-4a24-a536-e03a46361e09" providerId="ADAL" clId="{1A5DB102-3790-457F-8A0F-4EB2EABCB34A}" dt="2026-02-12T06:15:41.201" v="6747"/>
        <pc:sldMkLst>
          <pc:docMk/>
          <pc:sldMk cId="130366523" sldId="2147483630"/>
        </pc:sldMkLst>
        <pc:picChg chg="add mod">
          <ac:chgData name="FERRER Barbara Jean G (Barbara)" userId="764bcd3e-02e8-4a24-a536-e03a46361e09" providerId="ADAL" clId="{1A5DB102-3790-457F-8A0F-4EB2EABCB34A}" dt="2026-02-12T06:15:41.201" v="6747"/>
          <ac:picMkLst>
            <pc:docMk/>
            <pc:sldMk cId="130366523" sldId="2147483630"/>
            <ac:picMk id="2" creationId="{C0041078-3A4D-956E-7AC6-4CC407300AF0}"/>
          </ac:picMkLst>
        </pc:picChg>
        <pc:picChg chg="del mod">
          <ac:chgData name="FERRER Barbara Jean G (Barbara)" userId="764bcd3e-02e8-4a24-a536-e03a46361e09" providerId="ADAL" clId="{1A5DB102-3790-457F-8A0F-4EB2EABCB34A}" dt="2026-02-12T06:15:40.501" v="6746" actId="478"/>
          <ac:picMkLst>
            <pc:docMk/>
            <pc:sldMk cId="130366523" sldId="2147483630"/>
            <ac:picMk id="3" creationId="{91A51B9B-F6F0-DCE8-4C44-35BEE6E3DF46}"/>
          </ac:picMkLst>
        </pc:picChg>
      </pc:sldChg>
      <pc:sldChg chg="modSp add mod">
        <pc:chgData name="FERRER Barbara Jean G (Barbara)" userId="764bcd3e-02e8-4a24-a536-e03a46361e09" providerId="ADAL" clId="{1A5DB102-3790-457F-8A0F-4EB2EABCB34A}" dt="2026-02-12T05:41:33.050" v="6415" actId="14826"/>
        <pc:sldMkLst>
          <pc:docMk/>
          <pc:sldMk cId="1132569995" sldId="2147483631"/>
        </pc:sldMkLst>
        <pc:picChg chg="mod">
          <ac:chgData name="FERRER Barbara Jean G (Barbara)" userId="764bcd3e-02e8-4a24-a536-e03a46361e09" providerId="ADAL" clId="{1A5DB102-3790-457F-8A0F-4EB2EABCB34A}" dt="2026-02-12T05:41:33.050" v="6415" actId="14826"/>
          <ac:picMkLst>
            <pc:docMk/>
            <pc:sldMk cId="1132569995" sldId="2147483631"/>
            <ac:picMk id="3" creationId="{287A1BA0-0ED8-EA2B-392F-97E9D6FBCCCE}"/>
          </ac:picMkLst>
        </pc:picChg>
      </pc:sldChg>
      <pc:sldChg chg="addSp modSp add mod">
        <pc:chgData name="FERRER Barbara Jean G (Barbara)" userId="764bcd3e-02e8-4a24-a536-e03a46361e09" providerId="ADAL" clId="{1A5DB102-3790-457F-8A0F-4EB2EABCB34A}" dt="2026-02-12T06:03:45.900" v="6678" actId="14100"/>
        <pc:sldMkLst>
          <pc:docMk/>
          <pc:sldMk cId="2621629783" sldId="2147483632"/>
        </pc:sldMkLst>
        <pc:spChg chg="mod">
          <ac:chgData name="FERRER Barbara Jean G (Barbara)" userId="764bcd3e-02e8-4a24-a536-e03a46361e09" providerId="ADAL" clId="{1A5DB102-3790-457F-8A0F-4EB2EABCB34A}" dt="2026-02-12T06:02:30.211" v="6608" actId="20577"/>
          <ac:spMkLst>
            <pc:docMk/>
            <pc:sldMk cId="2621629783" sldId="2147483632"/>
            <ac:spMk id="3" creationId="{AF4EA51A-FB08-91C0-7F5E-1D6568DE3433}"/>
          </ac:spMkLst>
        </pc:spChg>
        <pc:spChg chg="mod">
          <ac:chgData name="FERRER Barbara Jean G (Barbara)" userId="764bcd3e-02e8-4a24-a536-e03a46361e09" providerId="ADAL" clId="{1A5DB102-3790-457F-8A0F-4EB2EABCB34A}" dt="2026-02-12T06:03:08.136" v="6676" actId="14100"/>
          <ac:spMkLst>
            <pc:docMk/>
            <pc:sldMk cId="2621629783" sldId="2147483632"/>
            <ac:spMk id="4" creationId="{7C32601C-4B97-4A15-D13D-1CBDDCAA5A3B}"/>
          </ac:spMkLst>
        </pc:spChg>
        <pc:picChg chg="add mod">
          <ac:chgData name="FERRER Barbara Jean G (Barbara)" userId="764bcd3e-02e8-4a24-a536-e03a46361e09" providerId="ADAL" clId="{1A5DB102-3790-457F-8A0F-4EB2EABCB34A}" dt="2026-02-12T06:03:01.887" v="6675" actId="1076"/>
          <ac:picMkLst>
            <pc:docMk/>
            <pc:sldMk cId="2621629783" sldId="2147483632"/>
            <ac:picMk id="5" creationId="{01E1632B-6AE9-211B-93B4-7C33C42F1C72}"/>
          </ac:picMkLst>
        </pc:picChg>
        <pc:picChg chg="add mod">
          <ac:chgData name="FERRER Barbara Jean G (Barbara)" userId="764bcd3e-02e8-4a24-a536-e03a46361e09" providerId="ADAL" clId="{1A5DB102-3790-457F-8A0F-4EB2EABCB34A}" dt="2026-02-12T06:03:45.900" v="6678" actId="14100"/>
          <ac:picMkLst>
            <pc:docMk/>
            <pc:sldMk cId="2621629783" sldId="2147483632"/>
            <ac:picMk id="6" creationId="{E6F6446C-21DA-B1F7-41D6-958DA5569D28}"/>
          </ac:picMkLst>
        </pc:picChg>
      </pc:sldChg>
      <pc:sldChg chg="addSp delSp modSp add mod">
        <pc:chgData name="FERRER Barbara Jean G (Barbara)" userId="764bcd3e-02e8-4a24-a536-e03a46361e09" providerId="ADAL" clId="{1A5DB102-3790-457F-8A0F-4EB2EABCB34A}" dt="2026-02-12T06:05:42.618" v="6738" actId="1076"/>
        <pc:sldMkLst>
          <pc:docMk/>
          <pc:sldMk cId="1346878001" sldId="2147483633"/>
        </pc:sldMkLst>
        <pc:spChg chg="mod">
          <ac:chgData name="FERRER Barbara Jean G (Barbara)" userId="764bcd3e-02e8-4a24-a536-e03a46361e09" providerId="ADAL" clId="{1A5DB102-3790-457F-8A0F-4EB2EABCB34A}" dt="2026-02-12T06:04:04.706" v="6696" actId="20577"/>
          <ac:spMkLst>
            <pc:docMk/>
            <pc:sldMk cId="1346878001" sldId="2147483633"/>
            <ac:spMk id="3" creationId="{DD59FD38-4369-D936-D6F8-C3AE800CE785}"/>
          </ac:spMkLst>
        </pc:spChg>
        <pc:spChg chg="mod">
          <ac:chgData name="FERRER Barbara Jean G (Barbara)" userId="764bcd3e-02e8-4a24-a536-e03a46361e09" providerId="ADAL" clId="{1A5DB102-3790-457F-8A0F-4EB2EABCB34A}" dt="2026-02-12T06:04:26.726" v="6730" actId="20577"/>
          <ac:spMkLst>
            <pc:docMk/>
            <pc:sldMk cId="1346878001" sldId="2147483633"/>
            <ac:spMk id="4" creationId="{69F61957-6950-9DAC-DDB3-758F3D2B7374}"/>
          </ac:spMkLst>
        </pc:spChg>
        <pc:picChg chg="del">
          <ac:chgData name="FERRER Barbara Jean G (Barbara)" userId="764bcd3e-02e8-4a24-a536-e03a46361e09" providerId="ADAL" clId="{1A5DB102-3790-457F-8A0F-4EB2EABCB34A}" dt="2026-02-12T06:04:51.446" v="6731" actId="478"/>
          <ac:picMkLst>
            <pc:docMk/>
            <pc:sldMk cId="1346878001" sldId="2147483633"/>
            <ac:picMk id="5" creationId="{E7A289E3-C9C8-897A-C2FB-BB8D844B5549}"/>
          </ac:picMkLst>
        </pc:picChg>
        <pc:picChg chg="mod">
          <ac:chgData name="FERRER Barbara Jean G (Barbara)" userId="764bcd3e-02e8-4a24-a536-e03a46361e09" providerId="ADAL" clId="{1A5DB102-3790-457F-8A0F-4EB2EABCB34A}" dt="2026-02-12T06:05:42.618" v="6738" actId="1076"/>
          <ac:picMkLst>
            <pc:docMk/>
            <pc:sldMk cId="1346878001" sldId="2147483633"/>
            <ac:picMk id="6" creationId="{8E85095E-CEB5-F0C6-8496-29D78003D467}"/>
          </ac:picMkLst>
        </pc:picChg>
        <pc:picChg chg="add mod">
          <ac:chgData name="FERRER Barbara Jean G (Barbara)" userId="764bcd3e-02e8-4a24-a536-e03a46361e09" providerId="ADAL" clId="{1A5DB102-3790-457F-8A0F-4EB2EABCB34A}" dt="2026-02-12T06:04:59.385" v="6735" actId="1076"/>
          <ac:picMkLst>
            <pc:docMk/>
            <pc:sldMk cId="1346878001" sldId="2147483633"/>
            <ac:picMk id="7" creationId="{3C25B234-1EBE-7494-90F6-3E92FDA3B8EC}"/>
          </ac:picMkLst>
        </pc:picChg>
      </pc:sldChg>
      <pc:sldChg chg="add">
        <pc:chgData name="FERRER Barbara Jean G (Barbara)" userId="764bcd3e-02e8-4a24-a536-e03a46361e09" providerId="ADAL" clId="{1A5DB102-3790-457F-8A0F-4EB2EABCB34A}" dt="2026-02-12T06:15:38.069" v="6745" actId="2890"/>
        <pc:sldMkLst>
          <pc:docMk/>
          <pc:sldMk cId="773977259" sldId="2147483634"/>
        </pc:sldMkLst>
      </pc:sldChg>
      <pc:sldChg chg="addSp modSp new mod modAnim">
        <pc:chgData name="FERRER Barbara Jean G (Barbara)" userId="764bcd3e-02e8-4a24-a536-e03a46361e09" providerId="ADAL" clId="{1A5DB102-3790-457F-8A0F-4EB2EABCB34A}" dt="2026-02-12T06:23:04.333" v="6883"/>
        <pc:sldMkLst>
          <pc:docMk/>
          <pc:sldMk cId="2272364716" sldId="2147483635"/>
        </pc:sldMkLst>
        <pc:spChg chg="mod">
          <ac:chgData name="FERRER Barbara Jean G (Barbara)" userId="764bcd3e-02e8-4a24-a536-e03a46361e09" providerId="ADAL" clId="{1A5DB102-3790-457F-8A0F-4EB2EABCB34A}" dt="2026-02-12T06:19:33.757" v="6851" actId="20577"/>
          <ac:spMkLst>
            <pc:docMk/>
            <pc:sldMk cId="2272364716" sldId="2147483635"/>
            <ac:spMk id="3" creationId="{EE324565-B7BE-0995-9324-3A731EB45574}"/>
          </ac:spMkLst>
        </pc:spChg>
        <pc:spChg chg="mod">
          <ac:chgData name="FERRER Barbara Jean G (Barbara)" userId="764bcd3e-02e8-4a24-a536-e03a46361e09" providerId="ADAL" clId="{1A5DB102-3790-457F-8A0F-4EB2EABCB34A}" dt="2026-02-12T06:19:57.458" v="6855" actId="20577"/>
          <ac:spMkLst>
            <pc:docMk/>
            <pc:sldMk cId="2272364716" sldId="2147483635"/>
            <ac:spMk id="4" creationId="{6AE22DD1-D378-8147-4363-9AC643965566}"/>
          </ac:spMkLst>
        </pc:spChg>
        <pc:spChg chg="mod">
          <ac:chgData name="FERRER Barbara Jean G (Barbara)" userId="764bcd3e-02e8-4a24-a536-e03a46361e09" providerId="ADAL" clId="{1A5DB102-3790-457F-8A0F-4EB2EABCB34A}" dt="2026-02-12T06:21:35.203" v="6869"/>
          <ac:spMkLst>
            <pc:docMk/>
            <pc:sldMk cId="2272364716" sldId="2147483635"/>
            <ac:spMk id="7" creationId="{B919F8C4-1FC2-5106-DDC6-132FDFCD8B06}"/>
          </ac:spMkLst>
        </pc:spChg>
        <pc:spChg chg="mod">
          <ac:chgData name="FERRER Barbara Jean G (Barbara)" userId="764bcd3e-02e8-4a24-a536-e03a46361e09" providerId="ADAL" clId="{1A5DB102-3790-457F-8A0F-4EB2EABCB34A}" dt="2026-02-12T06:21:59.055" v="6873"/>
          <ac:spMkLst>
            <pc:docMk/>
            <pc:sldMk cId="2272364716" sldId="2147483635"/>
            <ac:spMk id="10" creationId="{07BDF70D-2889-E43B-B3DF-EF7435340797}"/>
          </ac:spMkLst>
        </pc:spChg>
        <pc:spChg chg="add mod">
          <ac:chgData name="FERRER Barbara Jean G (Barbara)" userId="764bcd3e-02e8-4a24-a536-e03a46361e09" providerId="ADAL" clId="{1A5DB102-3790-457F-8A0F-4EB2EABCB34A}" dt="2026-02-12T06:22:24.171" v="6877" actId="1076"/>
          <ac:spMkLst>
            <pc:docMk/>
            <pc:sldMk cId="2272364716" sldId="2147483635"/>
            <ac:spMk id="12" creationId="{E8CEF4AC-235D-53A6-0DD5-A98D10C82D67}"/>
          </ac:spMkLst>
        </pc:spChg>
        <pc:grpChg chg="add mod">
          <ac:chgData name="FERRER Barbara Jean G (Barbara)" userId="764bcd3e-02e8-4a24-a536-e03a46361e09" providerId="ADAL" clId="{1A5DB102-3790-457F-8A0F-4EB2EABCB34A}" dt="2026-02-12T06:21:45.803" v="6871" actId="1076"/>
          <ac:grpSpMkLst>
            <pc:docMk/>
            <pc:sldMk cId="2272364716" sldId="2147483635"/>
            <ac:grpSpMk id="5" creationId="{584B8E49-A0ED-916A-8401-EF6B4419455B}"/>
          </ac:grpSpMkLst>
        </pc:grpChg>
        <pc:grpChg chg="add mod">
          <ac:chgData name="FERRER Barbara Jean G (Barbara)" userId="764bcd3e-02e8-4a24-a536-e03a46361e09" providerId="ADAL" clId="{1A5DB102-3790-457F-8A0F-4EB2EABCB34A}" dt="2026-02-12T06:22:03.875" v="6874" actId="1076"/>
          <ac:grpSpMkLst>
            <pc:docMk/>
            <pc:sldMk cId="2272364716" sldId="2147483635"/>
            <ac:grpSpMk id="8" creationId="{54FFEA39-8DB8-EAEE-F12D-A171439D7272}"/>
          </ac:grpSpMkLst>
        </pc:grpChg>
        <pc:picChg chg="mod">
          <ac:chgData name="FERRER Barbara Jean G (Barbara)" userId="764bcd3e-02e8-4a24-a536-e03a46361e09" providerId="ADAL" clId="{1A5DB102-3790-457F-8A0F-4EB2EABCB34A}" dt="2026-02-12T06:21:35.203" v="6869"/>
          <ac:picMkLst>
            <pc:docMk/>
            <pc:sldMk cId="2272364716" sldId="2147483635"/>
            <ac:picMk id="6" creationId="{ADD62BD0-468C-7775-7FF4-98F7E65CF897}"/>
          </ac:picMkLst>
        </pc:picChg>
        <pc:picChg chg="mod">
          <ac:chgData name="FERRER Barbara Jean G (Barbara)" userId="764bcd3e-02e8-4a24-a536-e03a46361e09" providerId="ADAL" clId="{1A5DB102-3790-457F-8A0F-4EB2EABCB34A}" dt="2026-02-12T06:21:59.055" v="6873"/>
          <ac:picMkLst>
            <pc:docMk/>
            <pc:sldMk cId="2272364716" sldId="2147483635"/>
            <ac:picMk id="9" creationId="{9504D4BF-0F90-98A2-43CB-105D27F4418C}"/>
          </ac:picMkLst>
        </pc:picChg>
        <pc:picChg chg="add mod">
          <ac:chgData name="FERRER Barbara Jean G (Barbara)" userId="764bcd3e-02e8-4a24-a536-e03a46361e09" providerId="ADAL" clId="{1A5DB102-3790-457F-8A0F-4EB2EABCB34A}" dt="2026-02-12T06:22:24.171" v="6877" actId="1076"/>
          <ac:picMkLst>
            <pc:docMk/>
            <pc:sldMk cId="2272364716" sldId="2147483635"/>
            <ac:picMk id="11" creationId="{48971DA4-38D1-49B3-A573-B76319745E60}"/>
          </ac:picMkLst>
        </pc:picChg>
      </pc:sldChg>
      <pc:sldChg chg="delSp modSp add del mod">
        <pc:chgData name="FERRER Barbara Jean G (Barbara)" userId="764bcd3e-02e8-4a24-a536-e03a46361e09" providerId="ADAL" clId="{1A5DB102-3790-457F-8A0F-4EB2EABCB34A}" dt="2026-02-12T06:34:36.111" v="7004" actId="47"/>
        <pc:sldMkLst>
          <pc:docMk/>
          <pc:sldMk cId="2257885047" sldId="2147483636"/>
        </pc:sldMkLst>
        <pc:picChg chg="del mod">
          <ac:chgData name="FERRER Barbara Jean G (Barbara)" userId="764bcd3e-02e8-4a24-a536-e03a46361e09" providerId="ADAL" clId="{1A5DB102-3790-457F-8A0F-4EB2EABCB34A}" dt="2026-02-12T06:33:57.856" v="7000" actId="21"/>
          <ac:picMkLst>
            <pc:docMk/>
            <pc:sldMk cId="2257885047" sldId="2147483636"/>
            <ac:picMk id="5" creationId="{66F67094-B281-9D61-BD3C-FFCC71535CDC}"/>
          </ac:picMkLst>
        </pc:picChg>
      </pc:sldChg>
      <pc:sldMasterChg chg="delSldLayout">
        <pc:chgData name="FERRER Barbara Jean G (Barbara)" userId="764bcd3e-02e8-4a24-a536-e03a46361e09" providerId="ADAL" clId="{1A5DB102-3790-457F-8A0F-4EB2EABCB34A}" dt="2026-02-12T13:19:43.366" v="7060" actId="47"/>
        <pc:sldMasterMkLst>
          <pc:docMk/>
          <pc:sldMasterMk cId="1187330119" sldId="2147483648"/>
        </pc:sldMasterMkLst>
        <pc:sldLayoutChg chg="del">
          <pc:chgData name="FERRER Barbara Jean G (Barbara)" userId="764bcd3e-02e8-4a24-a536-e03a46361e09" providerId="ADAL" clId="{1A5DB102-3790-457F-8A0F-4EB2EABCB34A}" dt="2026-02-12T13:19:43.366" v="7060" actId="47"/>
          <pc:sldLayoutMkLst>
            <pc:docMk/>
            <pc:sldMasterMk cId="1187330119" sldId="2147483648"/>
            <pc:sldLayoutMk cId="1970479500" sldId="2147483664"/>
          </pc:sldLayoutMkLst>
        </pc:sldLayoutChg>
      </pc:sldMasterChg>
    </pc:docChg>
  </pc:docChgLst>
  <pc:docChgLst>
    <pc:chgData name="SANWALD James" userId="S::james.sanwald@hexagon.com::bb2d4447-7b33-45c3-b0cf-f043e5b4ab4e" providerId="AD" clId="Web-{5F039480-A7AB-AC03-F712-D1CAC1D310F3}"/>
    <pc:docChg chg="modSld">
      <pc:chgData name="SANWALD James" userId="S::james.sanwald@hexagon.com::bb2d4447-7b33-45c3-b0cf-f043e5b4ab4e" providerId="AD" clId="Web-{5F039480-A7AB-AC03-F712-D1CAC1D310F3}" dt="2026-02-10T20:41:42.434" v="13"/>
      <pc:docMkLst>
        <pc:docMk/>
      </pc:docMkLst>
    </pc:docChg>
  </pc:docChgLst>
  <pc:docChgLst>
    <pc:chgData name="SANWALD James" userId="S::james.sanwald@hexagon.com::bb2d4447-7b33-45c3-b0cf-f043e5b4ab4e" providerId="AD" clId="Web-{0F618519-8169-F4A6-A972-81CFD065C13D}"/>
    <pc:docChg chg="modSld">
      <pc:chgData name="SANWALD James" userId="S::james.sanwald@hexagon.com::bb2d4447-7b33-45c3-b0cf-f043e5b4ab4e" providerId="AD" clId="Web-{0F618519-8169-F4A6-A972-81CFD065C13D}" dt="2026-02-06T21:16:18.106" v="13" actId="20577"/>
      <pc:docMkLst>
        <pc:docMk/>
      </pc:docMkLst>
      <pc:sldChg chg="mod modShow">
        <pc:chgData name="SANWALD James" userId="S::james.sanwald@hexagon.com::bb2d4447-7b33-45c3-b0cf-f043e5b4ab4e" providerId="AD" clId="Web-{0F618519-8169-F4A6-A972-81CFD065C13D}" dt="2026-02-06T21:15:19.824" v="1"/>
        <pc:sldMkLst>
          <pc:docMk/>
          <pc:sldMk cId="3671460303" sldId="276"/>
        </pc:sldMkLst>
      </pc:sldChg>
      <pc:sldChg chg="mod modShow">
        <pc:chgData name="SANWALD James" userId="S::james.sanwald@hexagon.com::bb2d4447-7b33-45c3-b0cf-f043e5b4ab4e" providerId="AD" clId="Web-{0F618519-8169-F4A6-A972-81CFD065C13D}" dt="2026-02-06T21:15:15.777" v="0"/>
        <pc:sldMkLst>
          <pc:docMk/>
          <pc:sldMk cId="3114086234" sldId="2147483563"/>
        </pc:sldMkLst>
      </pc:sldChg>
      <pc:sldChg chg="modSp">
        <pc:chgData name="SANWALD James" userId="S::james.sanwald@hexagon.com::bb2d4447-7b33-45c3-b0cf-f043e5b4ab4e" providerId="AD" clId="Web-{0F618519-8169-F4A6-A972-81CFD065C13D}" dt="2026-02-06T21:16:18.106" v="13" actId="20577"/>
        <pc:sldMkLst>
          <pc:docMk/>
          <pc:sldMk cId="3305940985" sldId="2147483565"/>
        </pc:sldMkLst>
        <pc:spChg chg="mod">
          <ac:chgData name="SANWALD James" userId="S::james.sanwald@hexagon.com::bb2d4447-7b33-45c3-b0cf-f043e5b4ab4e" providerId="AD" clId="Web-{0F618519-8169-F4A6-A972-81CFD065C13D}" dt="2026-02-06T21:16:18.106" v="13" actId="20577"/>
          <ac:spMkLst>
            <pc:docMk/>
            <pc:sldMk cId="3305940985" sldId="2147483565"/>
            <ac:spMk id="15" creationId="{DB3CDEF8-474B-CCB1-E749-83662484D85C}"/>
          </ac:spMkLst>
        </pc:spChg>
      </pc:sldChg>
    </pc:docChg>
  </pc:docChgLst>
  <pc:docChgLst>
    <pc:chgData name="TORRES Angel" userId="02b2a2c8-0478-4c5d-b016-5d35443275da" providerId="ADAL" clId="{D1CC5009-9D7E-437F-A46A-2648166507D5}"/>
    <pc:docChg chg="custSel modSld">
      <pc:chgData name="TORRES Angel" userId="02b2a2c8-0478-4c5d-b016-5d35443275da" providerId="ADAL" clId="{D1CC5009-9D7E-437F-A46A-2648166507D5}" dt="2026-01-14T21:19:38.829" v="49" actId="478"/>
      <pc:docMkLst>
        <pc:docMk/>
      </pc:docMkLst>
      <pc:sldChg chg="addSp delSp modSp mod">
        <pc:chgData name="TORRES Angel" userId="02b2a2c8-0478-4c5d-b016-5d35443275da" providerId="ADAL" clId="{D1CC5009-9D7E-437F-A46A-2648166507D5}" dt="2026-01-14T21:19:38.829" v="49" actId="478"/>
        <pc:sldMkLst>
          <pc:docMk/>
          <pc:sldMk cId="3671460303" sldId="276"/>
        </pc:sldMkLst>
        <pc:spChg chg="mod">
          <ac:chgData name="TORRES Angel" userId="02b2a2c8-0478-4c5d-b016-5d35443275da" providerId="ADAL" clId="{D1CC5009-9D7E-437F-A46A-2648166507D5}" dt="2026-01-13T20:46:26.649" v="0" actId="1076"/>
          <ac:spMkLst>
            <pc:docMk/>
            <pc:sldMk cId="3671460303" sldId="276"/>
            <ac:spMk id="3" creationId="{41DCA484-97F1-A8F4-7CDE-7666E1BB7D6E}"/>
          </ac:spMkLst>
        </pc:spChg>
        <pc:graphicFrameChg chg="add mod modGraphic">
          <ac:chgData name="TORRES Angel" userId="02b2a2c8-0478-4c5d-b016-5d35443275da" providerId="ADAL" clId="{D1CC5009-9D7E-437F-A46A-2648166507D5}" dt="2026-01-14T18:47:40.489" v="48" actId="20577"/>
          <ac:graphicFrameMkLst>
            <pc:docMk/>
            <pc:sldMk cId="3671460303" sldId="276"/>
            <ac:graphicFrameMk id="9" creationId="{FB58081E-4B4D-07DE-84EF-849EDE6677A3}"/>
          </ac:graphicFrameMkLst>
        </pc:graphicFrameChg>
      </pc:sldChg>
    </pc:docChg>
  </pc:docChgLst>
  <pc:docChgLst>
    <pc:chgData name="SANWALD James" userId="S::james.sanwald@hexagon.com::bb2d4447-7b33-45c3-b0cf-f043e5b4ab4e" providerId="AD" clId="Web-{499CF74B-FBA7-6EDB-89C7-48DB456D26B1}"/>
    <pc:docChg chg="addSld modSld modSection">
      <pc:chgData name="SANWALD James" userId="S::james.sanwald@hexagon.com::bb2d4447-7b33-45c3-b0cf-f043e5b4ab4e" providerId="AD" clId="Web-{499CF74B-FBA7-6EDB-89C7-48DB456D26B1}" dt="2026-02-12T16:28:32.229" v="10" actId="1076"/>
      <pc:docMkLst>
        <pc:docMk/>
      </pc:docMkLst>
      <pc:sldChg chg="addSp delSp modSp new mod modShow">
        <pc:chgData name="SANWALD James" userId="S::james.sanwald@hexagon.com::bb2d4447-7b33-45c3-b0cf-f043e5b4ab4e" providerId="AD" clId="Web-{499CF74B-FBA7-6EDB-89C7-48DB456D26B1}" dt="2026-02-12T16:28:32.229" v="10" actId="1076"/>
        <pc:sldMkLst>
          <pc:docMk/>
          <pc:sldMk cId="3602644254" sldId="2147483637"/>
        </pc:sldMkLst>
        <pc:spChg chg="del">
          <ac:chgData name="SANWALD James" userId="S::james.sanwald@hexagon.com::bb2d4447-7b33-45c3-b0cf-f043e5b4ab4e" providerId="AD" clId="Web-{499CF74B-FBA7-6EDB-89C7-48DB456D26B1}" dt="2026-02-12T16:25:50.476" v="7"/>
          <ac:spMkLst>
            <pc:docMk/>
            <pc:sldMk cId="3602644254" sldId="2147483637"/>
            <ac:spMk id="3" creationId="{74570B9E-370B-B59C-5587-7775D2BB1952}"/>
          </ac:spMkLst>
        </pc:spChg>
        <pc:picChg chg="add mod ord">
          <ac:chgData name="SANWALD James" userId="S::james.sanwald@hexagon.com::bb2d4447-7b33-45c3-b0cf-f043e5b4ab4e" providerId="AD" clId="Web-{499CF74B-FBA7-6EDB-89C7-48DB456D26B1}" dt="2026-02-12T16:28:32.229" v="10" actId="1076"/>
          <ac:picMkLst>
            <pc:docMk/>
            <pc:sldMk cId="3602644254" sldId="2147483637"/>
            <ac:picMk id="4" creationId="{CA5466EF-5C8B-C2FE-F660-FB5ADB5F4449}"/>
          </ac:picMkLst>
        </pc:picChg>
      </pc:sldChg>
      <pc:sldChg chg="new mod modShow">
        <pc:chgData name="SANWALD James" userId="S::james.sanwald@hexagon.com::bb2d4447-7b33-45c3-b0cf-f043e5b4ab4e" providerId="AD" clId="Web-{499CF74B-FBA7-6EDB-89C7-48DB456D26B1}" dt="2026-02-12T16:24:09.271" v="3"/>
        <pc:sldMkLst>
          <pc:docMk/>
          <pc:sldMk cId="8972507" sldId="2147483638"/>
        </pc:sldMkLst>
      </pc:sldChg>
      <pc:sldChg chg="add replId">
        <pc:chgData name="SANWALD James" userId="S::james.sanwald@hexagon.com::bb2d4447-7b33-45c3-b0cf-f043e5b4ab4e" providerId="AD" clId="Web-{499CF74B-FBA7-6EDB-89C7-48DB456D26B1}" dt="2026-02-12T16:24:13.271" v="4"/>
        <pc:sldMkLst>
          <pc:docMk/>
          <pc:sldMk cId="1833535207" sldId="2147483639"/>
        </pc:sldMkLst>
      </pc:sldChg>
      <pc:sldChg chg="add replId">
        <pc:chgData name="SANWALD James" userId="S::james.sanwald@hexagon.com::bb2d4447-7b33-45c3-b0cf-f043e5b4ab4e" providerId="AD" clId="Web-{499CF74B-FBA7-6EDB-89C7-48DB456D26B1}" dt="2026-02-12T16:24:13.427" v="5"/>
        <pc:sldMkLst>
          <pc:docMk/>
          <pc:sldMk cId="815345208" sldId="2147483640"/>
        </pc:sldMkLst>
      </pc:sldChg>
      <pc:sldChg chg="add replId">
        <pc:chgData name="SANWALD James" userId="S::james.sanwald@hexagon.com::bb2d4447-7b33-45c3-b0cf-f043e5b4ab4e" providerId="AD" clId="Web-{499CF74B-FBA7-6EDB-89C7-48DB456D26B1}" dt="2026-02-12T16:24:13.755" v="6"/>
        <pc:sldMkLst>
          <pc:docMk/>
          <pc:sldMk cId="660028888" sldId="2147483641"/>
        </pc:sldMkLst>
      </pc:sldChg>
    </pc:docChg>
  </pc:docChgLst>
  <pc:docChgLst>
    <pc:chgData name="SANWALD James" userId="bb2d4447-7b33-45c3-b0cf-f043e5b4ab4e" providerId="ADAL" clId="{68209602-D057-416F-91B4-BF896E26D5B8}"/>
    <pc:docChg chg="undo redo custSel addSld delSld modSld sldOrd addSection modSection">
      <pc:chgData name="SANWALD James" userId="bb2d4447-7b33-45c3-b0cf-f043e5b4ab4e" providerId="ADAL" clId="{68209602-D057-416F-91B4-BF896E26D5B8}" dt="2026-02-12T16:52:23.304" v="3316"/>
      <pc:docMkLst>
        <pc:docMk/>
      </pc:docMkLst>
      <pc:sldChg chg="addSp modSp new mod modShow">
        <pc:chgData name="SANWALD James" userId="bb2d4447-7b33-45c3-b0cf-f043e5b4ab4e" providerId="ADAL" clId="{68209602-D057-416F-91B4-BF896E26D5B8}" dt="2026-02-12T16:50:06.187" v="3306" actId="14100"/>
        <pc:sldMkLst>
          <pc:docMk/>
          <pc:sldMk cId="3006613119" sldId="256"/>
        </pc:sldMkLst>
        <pc:spChg chg="add mod">
          <ac:chgData name="SANWALD James" userId="bb2d4447-7b33-45c3-b0cf-f043e5b4ab4e" providerId="ADAL" clId="{68209602-D057-416F-91B4-BF896E26D5B8}" dt="2026-02-12T16:50:06.187" v="3306" actId="14100"/>
          <ac:spMkLst>
            <pc:docMk/>
            <pc:sldMk cId="3006613119" sldId="256"/>
            <ac:spMk id="6" creationId="{DFCA5281-532A-C46F-B7EC-9C0A510293A8}"/>
          </ac:spMkLst>
        </pc:spChg>
        <pc:picChg chg="add">
          <ac:chgData name="SANWALD James" userId="bb2d4447-7b33-45c3-b0cf-f043e5b4ab4e" providerId="ADAL" clId="{68209602-D057-416F-91B4-BF896E26D5B8}" dt="2026-02-12T16:47:24.632" v="3287" actId="22"/>
          <ac:picMkLst>
            <pc:docMk/>
            <pc:sldMk cId="3006613119" sldId="256"/>
            <ac:picMk id="5" creationId="{0A79E0A7-84FE-C04F-970D-DC28E9B36612}"/>
          </ac:picMkLst>
        </pc:picChg>
      </pc:sldChg>
      <pc:sldChg chg="addSp new mod modShow">
        <pc:chgData name="SANWALD James" userId="bb2d4447-7b33-45c3-b0cf-f043e5b4ab4e" providerId="ADAL" clId="{68209602-D057-416F-91B4-BF896E26D5B8}" dt="2026-02-12T16:48:44.584" v="3295" actId="729"/>
        <pc:sldMkLst>
          <pc:docMk/>
          <pc:sldMk cId="965462165" sldId="257"/>
        </pc:sldMkLst>
        <pc:picChg chg="add">
          <ac:chgData name="SANWALD James" userId="bb2d4447-7b33-45c3-b0cf-f043e5b4ab4e" providerId="ADAL" clId="{68209602-D057-416F-91B4-BF896E26D5B8}" dt="2026-02-12T16:47:44.184" v="3288" actId="22"/>
          <ac:picMkLst>
            <pc:docMk/>
            <pc:sldMk cId="965462165" sldId="257"/>
            <ac:picMk id="5" creationId="{F1D48120-F3F7-E5BA-4875-84CC770007E0}"/>
          </ac:picMkLst>
        </pc:picChg>
      </pc:sldChg>
      <pc:sldChg chg="addSp modSp new mod modShow">
        <pc:chgData name="SANWALD James" userId="bb2d4447-7b33-45c3-b0cf-f043e5b4ab4e" providerId="ADAL" clId="{68209602-D057-416F-91B4-BF896E26D5B8}" dt="2026-02-12T16:49:22.500" v="3298" actId="14100"/>
        <pc:sldMkLst>
          <pc:docMk/>
          <pc:sldMk cId="2979235442" sldId="258"/>
        </pc:sldMkLst>
        <pc:spChg chg="add mod">
          <ac:chgData name="SANWALD James" userId="bb2d4447-7b33-45c3-b0cf-f043e5b4ab4e" providerId="ADAL" clId="{68209602-D057-416F-91B4-BF896E26D5B8}" dt="2026-02-12T16:49:22.500" v="3298" actId="14100"/>
          <ac:spMkLst>
            <pc:docMk/>
            <pc:sldMk cId="2979235442" sldId="258"/>
            <ac:spMk id="6" creationId="{A8808862-F0E5-582D-7CB8-3348F7617EBC}"/>
          </ac:spMkLst>
        </pc:spChg>
        <pc:picChg chg="add">
          <ac:chgData name="SANWALD James" userId="bb2d4447-7b33-45c3-b0cf-f043e5b4ab4e" providerId="ADAL" clId="{68209602-D057-416F-91B4-BF896E26D5B8}" dt="2026-02-12T16:48:02.127" v="3292" actId="22"/>
          <ac:picMkLst>
            <pc:docMk/>
            <pc:sldMk cId="2979235442" sldId="258"/>
            <ac:picMk id="5" creationId="{793DECB4-729A-C812-D966-026B15681EA5}"/>
          </ac:picMkLst>
        </pc:picChg>
      </pc:sldChg>
      <pc:sldChg chg="addSp modSp new mod modShow">
        <pc:chgData name="SANWALD James" userId="bb2d4447-7b33-45c3-b0cf-f043e5b4ab4e" providerId="ADAL" clId="{68209602-D057-416F-91B4-BF896E26D5B8}" dt="2026-02-12T16:49:37.580" v="3301" actId="14100"/>
        <pc:sldMkLst>
          <pc:docMk/>
          <pc:sldMk cId="1163522691" sldId="261"/>
        </pc:sldMkLst>
        <pc:spChg chg="add mod">
          <ac:chgData name="SANWALD James" userId="bb2d4447-7b33-45c3-b0cf-f043e5b4ab4e" providerId="ADAL" clId="{68209602-D057-416F-91B4-BF896E26D5B8}" dt="2026-02-12T16:49:37.580" v="3301" actId="14100"/>
          <ac:spMkLst>
            <pc:docMk/>
            <pc:sldMk cId="1163522691" sldId="261"/>
            <ac:spMk id="6" creationId="{1680523C-631A-DDDF-51B0-13E739ADC607}"/>
          </ac:spMkLst>
        </pc:spChg>
        <pc:picChg chg="add">
          <ac:chgData name="SANWALD James" userId="bb2d4447-7b33-45c3-b0cf-f043e5b4ab4e" providerId="ADAL" clId="{68209602-D057-416F-91B4-BF896E26D5B8}" dt="2026-02-12T16:48:31.311" v="3293" actId="22"/>
          <ac:picMkLst>
            <pc:docMk/>
            <pc:sldMk cId="1163522691" sldId="261"/>
            <ac:picMk id="5" creationId="{F5EB0161-3215-3ADC-2F99-262F86FB2E76}"/>
          </ac:picMkLst>
        </pc:picChg>
      </pc:sldChg>
      <pc:sldChg chg="new del">
        <pc:chgData name="SANWALD James" userId="bb2d4447-7b33-45c3-b0cf-f043e5b4ab4e" providerId="ADAL" clId="{68209602-D057-416F-91B4-BF896E26D5B8}" dt="2026-02-12T16:48:34.912" v="3294" actId="47"/>
        <pc:sldMkLst>
          <pc:docMk/>
          <pc:sldMk cId="3166012793" sldId="262"/>
        </pc:sldMkLst>
      </pc:sldChg>
      <pc:sldChg chg="ord">
        <pc:chgData name="SANWALD James" userId="bb2d4447-7b33-45c3-b0cf-f043e5b4ab4e" providerId="ADAL" clId="{68209602-D057-416F-91B4-BF896E26D5B8}" dt="2026-02-08T18:39:28.562" v="1089"/>
        <pc:sldMkLst>
          <pc:docMk/>
          <pc:sldMk cId="3671460303" sldId="276"/>
        </pc:sldMkLst>
      </pc:sldChg>
      <pc:sldChg chg="ord">
        <pc:chgData name="SANWALD James" userId="bb2d4447-7b33-45c3-b0cf-f043e5b4ab4e" providerId="ADAL" clId="{68209602-D057-416F-91B4-BF896E26D5B8}" dt="2026-02-08T18:36:42.433" v="1071"/>
        <pc:sldMkLst>
          <pc:docMk/>
          <pc:sldMk cId="1685712740" sldId="2147349090"/>
        </pc:sldMkLst>
      </pc:sldChg>
      <pc:sldChg chg="ord">
        <pc:chgData name="SANWALD James" userId="bb2d4447-7b33-45c3-b0cf-f043e5b4ab4e" providerId="ADAL" clId="{68209602-D057-416F-91B4-BF896E26D5B8}" dt="2026-02-08T18:36:42.433" v="1071"/>
        <pc:sldMkLst>
          <pc:docMk/>
          <pc:sldMk cId="1941903077" sldId="2147473477"/>
        </pc:sldMkLst>
      </pc:sldChg>
      <pc:sldChg chg="ord">
        <pc:chgData name="SANWALD James" userId="bb2d4447-7b33-45c3-b0cf-f043e5b4ab4e" providerId="ADAL" clId="{68209602-D057-416F-91B4-BF896E26D5B8}" dt="2026-02-08T18:36:42.433" v="1071"/>
        <pc:sldMkLst>
          <pc:docMk/>
          <pc:sldMk cId="3220980082" sldId="2147473480"/>
        </pc:sldMkLst>
      </pc:sldChg>
      <pc:sldChg chg="ord">
        <pc:chgData name="SANWALD James" userId="bb2d4447-7b33-45c3-b0cf-f043e5b4ab4e" providerId="ADAL" clId="{68209602-D057-416F-91B4-BF896E26D5B8}" dt="2026-02-08T18:36:42.433" v="1071"/>
        <pc:sldMkLst>
          <pc:docMk/>
          <pc:sldMk cId="481612888" sldId="2147473491"/>
        </pc:sldMkLst>
      </pc:sldChg>
      <pc:sldChg chg="ord">
        <pc:chgData name="SANWALD James" userId="bb2d4447-7b33-45c3-b0cf-f043e5b4ab4e" providerId="ADAL" clId="{68209602-D057-416F-91B4-BF896E26D5B8}" dt="2026-02-08T18:36:42.433" v="1071"/>
        <pc:sldMkLst>
          <pc:docMk/>
          <pc:sldMk cId="3258113513" sldId="2147473492"/>
        </pc:sldMkLst>
      </pc:sldChg>
      <pc:sldChg chg="ord">
        <pc:chgData name="SANWALD James" userId="bb2d4447-7b33-45c3-b0cf-f043e5b4ab4e" providerId="ADAL" clId="{68209602-D057-416F-91B4-BF896E26D5B8}" dt="2026-02-08T18:36:42.433" v="1071"/>
        <pc:sldMkLst>
          <pc:docMk/>
          <pc:sldMk cId="3802539326" sldId="2147473493"/>
        </pc:sldMkLst>
      </pc:sldChg>
      <pc:sldChg chg="ord">
        <pc:chgData name="SANWALD James" userId="bb2d4447-7b33-45c3-b0cf-f043e5b4ab4e" providerId="ADAL" clId="{68209602-D057-416F-91B4-BF896E26D5B8}" dt="2026-02-08T18:36:42.433" v="1071"/>
        <pc:sldMkLst>
          <pc:docMk/>
          <pc:sldMk cId="2074797111" sldId="2147473494"/>
        </pc:sldMkLst>
      </pc:sldChg>
      <pc:sldChg chg="ord">
        <pc:chgData name="SANWALD James" userId="bb2d4447-7b33-45c3-b0cf-f043e5b4ab4e" providerId="ADAL" clId="{68209602-D057-416F-91B4-BF896E26D5B8}" dt="2026-02-08T18:36:42.433" v="1071"/>
        <pc:sldMkLst>
          <pc:docMk/>
          <pc:sldMk cId="830929422" sldId="2147473496"/>
        </pc:sldMkLst>
      </pc:sldChg>
      <pc:sldChg chg="ord">
        <pc:chgData name="SANWALD James" userId="bb2d4447-7b33-45c3-b0cf-f043e5b4ab4e" providerId="ADAL" clId="{68209602-D057-416F-91B4-BF896E26D5B8}" dt="2026-02-08T18:36:42.433" v="1071"/>
        <pc:sldMkLst>
          <pc:docMk/>
          <pc:sldMk cId="3432507383" sldId="2147473497"/>
        </pc:sldMkLst>
      </pc:sldChg>
      <pc:sldChg chg="ord">
        <pc:chgData name="SANWALD James" userId="bb2d4447-7b33-45c3-b0cf-f043e5b4ab4e" providerId="ADAL" clId="{68209602-D057-416F-91B4-BF896E26D5B8}" dt="2026-02-08T18:36:42.433" v="1071"/>
        <pc:sldMkLst>
          <pc:docMk/>
          <pc:sldMk cId="353928882" sldId="2147473498"/>
        </pc:sldMkLst>
      </pc:sldChg>
      <pc:sldChg chg="ord">
        <pc:chgData name="SANWALD James" userId="bb2d4447-7b33-45c3-b0cf-f043e5b4ab4e" providerId="ADAL" clId="{68209602-D057-416F-91B4-BF896E26D5B8}" dt="2026-02-08T18:36:42.433" v="1071"/>
        <pc:sldMkLst>
          <pc:docMk/>
          <pc:sldMk cId="240021703" sldId="2147473499"/>
        </pc:sldMkLst>
      </pc:sldChg>
      <pc:sldChg chg="ord">
        <pc:chgData name="SANWALD James" userId="bb2d4447-7b33-45c3-b0cf-f043e5b4ab4e" providerId="ADAL" clId="{68209602-D057-416F-91B4-BF896E26D5B8}" dt="2026-02-10T20:55:51.235" v="3233"/>
        <pc:sldMkLst>
          <pc:docMk/>
          <pc:sldMk cId="694359172" sldId="2147483556"/>
        </pc:sldMkLst>
      </pc:sldChg>
      <pc:sldChg chg="ord">
        <pc:chgData name="SANWALD James" userId="bb2d4447-7b33-45c3-b0cf-f043e5b4ab4e" providerId="ADAL" clId="{68209602-D057-416F-91B4-BF896E26D5B8}" dt="2026-02-10T20:55:51.235" v="3233"/>
        <pc:sldMkLst>
          <pc:docMk/>
          <pc:sldMk cId="510607232" sldId="2147483557"/>
        </pc:sldMkLst>
      </pc:sldChg>
      <pc:sldChg chg="ord">
        <pc:chgData name="SANWALD James" userId="bb2d4447-7b33-45c3-b0cf-f043e5b4ab4e" providerId="ADAL" clId="{68209602-D057-416F-91B4-BF896E26D5B8}" dt="2026-02-10T20:55:51.235" v="3233"/>
        <pc:sldMkLst>
          <pc:docMk/>
          <pc:sldMk cId="3573253768" sldId="2147483558"/>
        </pc:sldMkLst>
      </pc:sldChg>
      <pc:sldChg chg="ord">
        <pc:chgData name="SANWALD James" userId="bb2d4447-7b33-45c3-b0cf-f043e5b4ab4e" providerId="ADAL" clId="{68209602-D057-416F-91B4-BF896E26D5B8}" dt="2026-02-10T20:55:51.235" v="3233"/>
        <pc:sldMkLst>
          <pc:docMk/>
          <pc:sldMk cId="4242109766" sldId="2147483559"/>
        </pc:sldMkLst>
      </pc:sldChg>
      <pc:sldChg chg="ord">
        <pc:chgData name="SANWALD James" userId="bb2d4447-7b33-45c3-b0cf-f043e5b4ab4e" providerId="ADAL" clId="{68209602-D057-416F-91B4-BF896E26D5B8}" dt="2026-02-10T20:55:51.235" v="3233"/>
        <pc:sldMkLst>
          <pc:docMk/>
          <pc:sldMk cId="1165989070" sldId="2147483560"/>
        </pc:sldMkLst>
      </pc:sldChg>
      <pc:sldChg chg="delSp add mod ord">
        <pc:chgData name="SANWALD James" userId="bb2d4447-7b33-45c3-b0cf-f043e5b4ab4e" providerId="ADAL" clId="{68209602-D057-416F-91B4-BF896E26D5B8}" dt="2026-02-08T18:37:25.156" v="1075"/>
        <pc:sldMkLst>
          <pc:docMk/>
          <pc:sldMk cId="3114086234" sldId="2147483563"/>
        </pc:sldMkLst>
      </pc:sldChg>
      <pc:sldChg chg="modSp add mod">
        <pc:chgData name="SANWALD James" userId="bb2d4447-7b33-45c3-b0cf-f043e5b4ab4e" providerId="ADAL" clId="{68209602-D057-416F-91B4-BF896E26D5B8}" dt="2026-02-09T12:27:36.282" v="1376" actId="6549"/>
        <pc:sldMkLst>
          <pc:docMk/>
          <pc:sldMk cId="3305940985" sldId="2147483565"/>
        </pc:sldMkLst>
        <pc:spChg chg="mod">
          <ac:chgData name="SANWALD James" userId="bb2d4447-7b33-45c3-b0cf-f043e5b4ab4e" providerId="ADAL" clId="{68209602-D057-416F-91B4-BF896E26D5B8}" dt="2026-02-06T20:24:21.453" v="1055" actId="255"/>
          <ac:spMkLst>
            <pc:docMk/>
            <pc:sldMk cId="3305940985" sldId="2147483565"/>
            <ac:spMk id="13" creationId="{EAD70D34-AD6A-2C70-E050-78DE1FB1D483}"/>
          </ac:spMkLst>
        </pc:spChg>
        <pc:spChg chg="mod">
          <ac:chgData name="SANWALD James" userId="bb2d4447-7b33-45c3-b0cf-f043e5b4ab4e" providerId="ADAL" clId="{68209602-D057-416F-91B4-BF896E26D5B8}" dt="2026-02-06T21:16:45.396" v="1065"/>
          <ac:spMkLst>
            <pc:docMk/>
            <pc:sldMk cId="3305940985" sldId="2147483565"/>
            <ac:spMk id="15" creationId="{DB3CDEF8-474B-CCB1-E749-83662484D85C}"/>
          </ac:spMkLst>
        </pc:spChg>
        <pc:spChg chg="mod">
          <ac:chgData name="SANWALD James" userId="bb2d4447-7b33-45c3-b0cf-f043e5b4ab4e" providerId="ADAL" clId="{68209602-D057-416F-91B4-BF896E26D5B8}" dt="2026-02-06T20:24:15.065" v="1053" actId="255"/>
          <ac:spMkLst>
            <pc:docMk/>
            <pc:sldMk cId="3305940985" sldId="2147483565"/>
            <ac:spMk id="16" creationId="{90C6AB61-24C6-0EBE-CC38-7DCF9E8E1BB5}"/>
          </ac:spMkLst>
        </pc:spChg>
        <pc:spChg chg="mod">
          <ac:chgData name="SANWALD James" userId="bb2d4447-7b33-45c3-b0cf-f043e5b4ab4e" providerId="ADAL" clId="{68209602-D057-416F-91B4-BF896E26D5B8}" dt="2026-02-09T12:27:36.282" v="1376" actId="6549"/>
          <ac:spMkLst>
            <pc:docMk/>
            <pc:sldMk cId="3305940985" sldId="2147483565"/>
            <ac:spMk id="17" creationId="{9382386D-BF9A-09A7-BF31-06271FD79A20}"/>
          </ac:spMkLst>
        </pc:spChg>
        <pc:spChg chg="mod">
          <ac:chgData name="SANWALD James" userId="bb2d4447-7b33-45c3-b0cf-f043e5b4ab4e" providerId="ADAL" clId="{68209602-D057-416F-91B4-BF896E26D5B8}" dt="2026-02-06T20:24:30.382" v="1057" actId="255"/>
          <ac:spMkLst>
            <pc:docMk/>
            <pc:sldMk cId="3305940985" sldId="2147483565"/>
            <ac:spMk id="18" creationId="{6EDAC062-C8E0-24E7-0DAE-9D9D49933032}"/>
          </ac:spMkLst>
        </pc:spChg>
        <pc:spChg chg="mod">
          <ac:chgData name="SANWALD James" userId="bb2d4447-7b33-45c3-b0cf-f043e5b4ab4e" providerId="ADAL" clId="{68209602-D057-416F-91B4-BF896E26D5B8}" dt="2026-02-06T20:24:26.599" v="1056" actId="255"/>
          <ac:spMkLst>
            <pc:docMk/>
            <pc:sldMk cId="3305940985" sldId="2147483565"/>
            <ac:spMk id="19" creationId="{795F67CE-89B0-16F3-290E-6A4806D71234}"/>
          </ac:spMkLst>
        </pc:spChg>
      </pc:sldChg>
      <pc:sldChg chg="modSp add mod ord">
        <pc:chgData name="SANWALD James" userId="bb2d4447-7b33-45c3-b0cf-f043e5b4ab4e" providerId="ADAL" clId="{68209602-D057-416F-91B4-BF896E26D5B8}" dt="2026-02-10T20:57:55.782" v="3242"/>
        <pc:sldMkLst>
          <pc:docMk/>
          <pc:sldMk cId="3170182004" sldId="2147483567"/>
        </pc:sldMkLst>
        <pc:spChg chg="mod">
          <ac:chgData name="SANWALD James" userId="bb2d4447-7b33-45c3-b0cf-f043e5b4ab4e" providerId="ADAL" clId="{68209602-D057-416F-91B4-BF896E26D5B8}" dt="2026-02-08T18:38:23.427" v="1082" actId="207"/>
          <ac:spMkLst>
            <pc:docMk/>
            <pc:sldMk cId="3170182004" sldId="2147483567"/>
            <ac:spMk id="13" creationId="{D064FBC3-50FE-A907-E131-AA02EB113B05}"/>
          </ac:spMkLst>
        </pc:spChg>
        <pc:spChg chg="mod">
          <ac:chgData name="SANWALD James" userId="bb2d4447-7b33-45c3-b0cf-f043e5b4ab4e" providerId="ADAL" clId="{68209602-D057-416F-91B4-BF896E26D5B8}" dt="2026-02-08T18:38:23.427" v="1082" actId="207"/>
          <ac:spMkLst>
            <pc:docMk/>
            <pc:sldMk cId="3170182004" sldId="2147483567"/>
            <ac:spMk id="15" creationId="{67A04C74-D41A-ABAF-FA96-A4418167B4CF}"/>
          </ac:spMkLst>
        </pc:spChg>
        <pc:spChg chg="mod">
          <ac:chgData name="SANWALD James" userId="bb2d4447-7b33-45c3-b0cf-f043e5b4ab4e" providerId="ADAL" clId="{68209602-D057-416F-91B4-BF896E26D5B8}" dt="2026-02-08T18:38:23.427" v="1082" actId="207"/>
          <ac:spMkLst>
            <pc:docMk/>
            <pc:sldMk cId="3170182004" sldId="2147483567"/>
            <ac:spMk id="16" creationId="{1BFD857F-90C0-CBE4-B909-00EA025DF015}"/>
          </ac:spMkLst>
        </pc:spChg>
        <pc:spChg chg="mod">
          <ac:chgData name="SANWALD James" userId="bb2d4447-7b33-45c3-b0cf-f043e5b4ab4e" providerId="ADAL" clId="{68209602-D057-416F-91B4-BF896E26D5B8}" dt="2026-02-09T12:27:43.386" v="1378" actId="6549"/>
          <ac:spMkLst>
            <pc:docMk/>
            <pc:sldMk cId="3170182004" sldId="2147483567"/>
            <ac:spMk id="17" creationId="{B8DAB589-7EAF-1867-B03D-A9560F327A98}"/>
          </ac:spMkLst>
        </pc:spChg>
        <pc:spChg chg="mod">
          <ac:chgData name="SANWALD James" userId="bb2d4447-7b33-45c3-b0cf-f043e5b4ab4e" providerId="ADAL" clId="{68209602-D057-416F-91B4-BF896E26D5B8}" dt="2026-02-10T20:57:09.649" v="3237" actId="207"/>
          <ac:spMkLst>
            <pc:docMk/>
            <pc:sldMk cId="3170182004" sldId="2147483567"/>
            <ac:spMk id="18" creationId="{52FE0828-C40E-C7B0-1366-836C2FC9FB8B}"/>
          </ac:spMkLst>
        </pc:spChg>
        <pc:spChg chg="mod">
          <ac:chgData name="SANWALD James" userId="bb2d4447-7b33-45c3-b0cf-f043e5b4ab4e" providerId="ADAL" clId="{68209602-D057-416F-91B4-BF896E26D5B8}" dt="2026-02-08T18:38:23.427" v="1082" actId="207"/>
          <ac:spMkLst>
            <pc:docMk/>
            <pc:sldMk cId="3170182004" sldId="2147483567"/>
            <ac:spMk id="34" creationId="{B7DC3A80-667B-2396-8DED-9E05E023EB11}"/>
          </ac:spMkLst>
        </pc:spChg>
        <pc:spChg chg="mod">
          <ac:chgData name="SANWALD James" userId="bb2d4447-7b33-45c3-b0cf-f043e5b4ab4e" providerId="ADAL" clId="{68209602-D057-416F-91B4-BF896E26D5B8}" dt="2026-02-08T18:38:48.505" v="1085" actId="207"/>
          <ac:spMkLst>
            <pc:docMk/>
            <pc:sldMk cId="3170182004" sldId="2147483567"/>
            <ac:spMk id="35" creationId="{76050580-9F43-21FA-7432-1363DA140D6D}"/>
          </ac:spMkLst>
        </pc:spChg>
        <pc:spChg chg="mod">
          <ac:chgData name="SANWALD James" userId="bb2d4447-7b33-45c3-b0cf-f043e5b4ab4e" providerId="ADAL" clId="{68209602-D057-416F-91B4-BF896E26D5B8}" dt="2026-02-08T18:38:23.427" v="1082" actId="207"/>
          <ac:spMkLst>
            <pc:docMk/>
            <pc:sldMk cId="3170182004" sldId="2147483567"/>
            <ac:spMk id="36" creationId="{F97593AC-DF6B-214B-43D5-2E70E1C05534}"/>
          </ac:spMkLst>
        </pc:spChg>
        <pc:spChg chg="mod">
          <ac:chgData name="SANWALD James" userId="bb2d4447-7b33-45c3-b0cf-f043e5b4ab4e" providerId="ADAL" clId="{68209602-D057-416F-91B4-BF896E26D5B8}" dt="2026-02-08T18:38:48.505" v="1085" actId="207"/>
          <ac:spMkLst>
            <pc:docMk/>
            <pc:sldMk cId="3170182004" sldId="2147483567"/>
            <ac:spMk id="37" creationId="{4CD2DAAE-D9ED-337C-091A-A922279BBB4D}"/>
          </ac:spMkLst>
        </pc:spChg>
        <pc:spChg chg="mod">
          <ac:chgData name="SANWALD James" userId="bb2d4447-7b33-45c3-b0cf-f043e5b4ab4e" providerId="ADAL" clId="{68209602-D057-416F-91B4-BF896E26D5B8}" dt="2026-02-08T18:38:23.427" v="1082" actId="207"/>
          <ac:spMkLst>
            <pc:docMk/>
            <pc:sldMk cId="3170182004" sldId="2147483567"/>
            <ac:spMk id="38" creationId="{9072960E-4A22-937C-BE04-7B7B89822DDD}"/>
          </ac:spMkLst>
        </pc:spChg>
        <pc:spChg chg="mod">
          <ac:chgData name="SANWALD James" userId="bb2d4447-7b33-45c3-b0cf-f043e5b4ab4e" providerId="ADAL" clId="{68209602-D057-416F-91B4-BF896E26D5B8}" dt="2026-02-08T18:38:53.210" v="1086" actId="207"/>
          <ac:spMkLst>
            <pc:docMk/>
            <pc:sldMk cId="3170182004" sldId="2147483567"/>
            <ac:spMk id="39" creationId="{B6C9C8F9-0A84-0FA1-158C-CC228C880CFA}"/>
          </ac:spMkLst>
        </pc:spChg>
        <pc:spChg chg="mod">
          <ac:chgData name="SANWALD James" userId="bb2d4447-7b33-45c3-b0cf-f043e5b4ab4e" providerId="ADAL" clId="{68209602-D057-416F-91B4-BF896E26D5B8}" dt="2026-02-08T18:38:23.427" v="1082" actId="207"/>
          <ac:spMkLst>
            <pc:docMk/>
            <pc:sldMk cId="3170182004" sldId="2147483567"/>
            <ac:spMk id="40" creationId="{6F0EA45A-8520-8CC3-C2B3-D0E92D09182F}"/>
          </ac:spMkLst>
        </pc:spChg>
        <pc:spChg chg="mod">
          <ac:chgData name="SANWALD James" userId="bb2d4447-7b33-45c3-b0cf-f043e5b4ab4e" providerId="ADAL" clId="{68209602-D057-416F-91B4-BF896E26D5B8}" dt="2026-02-08T18:38:53.210" v="1086" actId="207"/>
          <ac:spMkLst>
            <pc:docMk/>
            <pc:sldMk cId="3170182004" sldId="2147483567"/>
            <ac:spMk id="41" creationId="{0D636389-42E3-DD41-A5D5-56B1F5C97FA8}"/>
          </ac:spMkLst>
        </pc:spChg>
        <pc:spChg chg="mod">
          <ac:chgData name="SANWALD James" userId="bb2d4447-7b33-45c3-b0cf-f043e5b4ab4e" providerId="ADAL" clId="{68209602-D057-416F-91B4-BF896E26D5B8}" dt="2026-02-10T20:57:09.649" v="3237" actId="207"/>
          <ac:spMkLst>
            <pc:docMk/>
            <pc:sldMk cId="3170182004" sldId="2147483567"/>
            <ac:spMk id="42" creationId="{690055C1-1D98-C78C-5261-4D9D72B65CA7}"/>
          </ac:spMkLst>
        </pc:spChg>
        <pc:spChg chg="mod">
          <ac:chgData name="SANWALD James" userId="bb2d4447-7b33-45c3-b0cf-f043e5b4ab4e" providerId="ADAL" clId="{68209602-D057-416F-91B4-BF896E26D5B8}" dt="2026-02-10T20:57:09.649" v="3237" actId="207"/>
          <ac:spMkLst>
            <pc:docMk/>
            <pc:sldMk cId="3170182004" sldId="2147483567"/>
            <ac:spMk id="43" creationId="{73222059-68B5-B8EF-33A1-887970482CBA}"/>
          </ac:spMkLst>
        </pc:spChg>
      </pc:sldChg>
      <pc:sldChg chg="modSp add mod">
        <pc:chgData name="SANWALD James" userId="bb2d4447-7b33-45c3-b0cf-f043e5b4ab4e" providerId="ADAL" clId="{68209602-D057-416F-91B4-BF896E26D5B8}" dt="2026-02-09T12:27:29.481" v="1374" actId="6549"/>
        <pc:sldMkLst>
          <pc:docMk/>
          <pc:sldMk cId="3287948138" sldId="2147483568"/>
        </pc:sldMkLst>
        <pc:spChg chg="mod">
          <ac:chgData name="SANWALD James" userId="bb2d4447-7b33-45c3-b0cf-f043e5b4ab4e" providerId="ADAL" clId="{68209602-D057-416F-91B4-BF896E26D5B8}" dt="2026-02-08T18:39:07.439" v="1087" actId="207"/>
          <ac:spMkLst>
            <pc:docMk/>
            <pc:sldMk cId="3287948138" sldId="2147483568"/>
            <ac:spMk id="3" creationId="{8CF50392-01A6-FD54-92C2-DEEC934BFEF9}"/>
          </ac:spMkLst>
        </pc:spChg>
        <pc:spChg chg="mod">
          <ac:chgData name="SANWALD James" userId="bb2d4447-7b33-45c3-b0cf-f043e5b4ab4e" providerId="ADAL" clId="{68209602-D057-416F-91B4-BF896E26D5B8}" dt="2026-02-08T18:39:07.439" v="1087" actId="207"/>
          <ac:spMkLst>
            <pc:docMk/>
            <pc:sldMk cId="3287948138" sldId="2147483568"/>
            <ac:spMk id="4" creationId="{A457FFB6-AC35-3DA9-31F8-E1BF2194BD4C}"/>
          </ac:spMkLst>
        </pc:spChg>
        <pc:spChg chg="mod">
          <ac:chgData name="SANWALD James" userId="bb2d4447-7b33-45c3-b0cf-f043e5b4ab4e" providerId="ADAL" clId="{68209602-D057-416F-91B4-BF896E26D5B8}" dt="2026-02-09T12:27:29.481" v="1374" actId="6549"/>
          <ac:spMkLst>
            <pc:docMk/>
            <pc:sldMk cId="3287948138" sldId="2147483568"/>
            <ac:spMk id="17" creationId="{F3EB019B-488C-86CD-41BB-39D04E5DEDE4}"/>
          </ac:spMkLst>
        </pc:spChg>
        <pc:spChg chg="mod">
          <ac:chgData name="SANWALD James" userId="bb2d4447-7b33-45c3-b0cf-f043e5b4ab4e" providerId="ADAL" clId="{68209602-D057-416F-91B4-BF896E26D5B8}" dt="2026-02-08T18:39:07.439" v="1087" actId="207"/>
          <ac:spMkLst>
            <pc:docMk/>
            <pc:sldMk cId="3287948138" sldId="2147483568"/>
            <ac:spMk id="19" creationId="{3D13B947-67C9-72DE-64D9-4986682487A7}"/>
          </ac:spMkLst>
        </pc:spChg>
        <pc:spChg chg="mod">
          <ac:chgData name="SANWALD James" userId="bb2d4447-7b33-45c3-b0cf-f043e5b4ab4e" providerId="ADAL" clId="{68209602-D057-416F-91B4-BF896E26D5B8}" dt="2026-02-08T18:39:07.439" v="1087" actId="207"/>
          <ac:spMkLst>
            <pc:docMk/>
            <pc:sldMk cId="3287948138" sldId="2147483568"/>
            <ac:spMk id="20" creationId="{863A8A58-04B6-FF6A-7A8E-01EF048BA3F7}"/>
          </ac:spMkLst>
        </pc:spChg>
        <pc:spChg chg="mod">
          <ac:chgData name="SANWALD James" userId="bb2d4447-7b33-45c3-b0cf-f043e5b4ab4e" providerId="ADAL" clId="{68209602-D057-416F-91B4-BF896E26D5B8}" dt="2026-02-08T18:39:07.439" v="1087" actId="207"/>
          <ac:spMkLst>
            <pc:docMk/>
            <pc:sldMk cId="3287948138" sldId="2147483568"/>
            <ac:spMk id="39" creationId="{E59E8AB2-4FD1-5DAE-D96C-A2D1DEFB9B46}"/>
          </ac:spMkLst>
        </pc:spChg>
        <pc:spChg chg="mod">
          <ac:chgData name="SANWALD James" userId="bb2d4447-7b33-45c3-b0cf-f043e5b4ab4e" providerId="ADAL" clId="{68209602-D057-416F-91B4-BF896E26D5B8}" dt="2026-02-08T18:39:07.439" v="1087" actId="207"/>
          <ac:spMkLst>
            <pc:docMk/>
            <pc:sldMk cId="3287948138" sldId="2147483568"/>
            <ac:spMk id="40" creationId="{8197C078-4723-429C-9EA6-D12AF8E78CE0}"/>
          </ac:spMkLst>
        </pc:spChg>
        <pc:spChg chg="mod">
          <ac:chgData name="SANWALD James" userId="bb2d4447-7b33-45c3-b0cf-f043e5b4ab4e" providerId="ADAL" clId="{68209602-D057-416F-91B4-BF896E26D5B8}" dt="2026-02-08T18:39:07.439" v="1087" actId="207"/>
          <ac:spMkLst>
            <pc:docMk/>
            <pc:sldMk cId="3287948138" sldId="2147483568"/>
            <ac:spMk id="41" creationId="{8AD27362-4AA4-2DDD-D89E-4974EA3712BB}"/>
          </ac:spMkLst>
        </pc:spChg>
        <pc:spChg chg="mod">
          <ac:chgData name="SANWALD James" userId="bb2d4447-7b33-45c3-b0cf-f043e5b4ab4e" providerId="ADAL" clId="{68209602-D057-416F-91B4-BF896E26D5B8}" dt="2026-02-08T18:39:07.439" v="1087" actId="207"/>
          <ac:spMkLst>
            <pc:docMk/>
            <pc:sldMk cId="3287948138" sldId="2147483568"/>
            <ac:spMk id="42" creationId="{AF0B42D9-B955-C76C-0BBC-A3846AFA7C87}"/>
          </ac:spMkLst>
        </pc:spChg>
        <pc:spChg chg="mod">
          <ac:chgData name="SANWALD James" userId="bb2d4447-7b33-45c3-b0cf-f043e5b4ab4e" providerId="ADAL" clId="{68209602-D057-416F-91B4-BF896E26D5B8}" dt="2026-02-08T18:39:07.439" v="1087" actId="207"/>
          <ac:spMkLst>
            <pc:docMk/>
            <pc:sldMk cId="3287948138" sldId="2147483568"/>
            <ac:spMk id="43" creationId="{6AD597F4-99FE-865A-C12A-C0D3CBB39765}"/>
          </ac:spMkLst>
        </pc:spChg>
      </pc:sldChg>
      <pc:sldChg chg="addSp delSp modSp add mod modShow">
        <pc:chgData name="SANWALD James" userId="bb2d4447-7b33-45c3-b0cf-f043e5b4ab4e" providerId="ADAL" clId="{68209602-D057-416F-91B4-BF896E26D5B8}" dt="2026-02-09T12:21:49.131" v="1299" actId="729"/>
        <pc:sldMkLst>
          <pc:docMk/>
          <pc:sldMk cId="2187028268" sldId="2147483573"/>
        </pc:sldMkLst>
        <pc:spChg chg="mod">
          <ac:chgData name="SANWALD James" userId="bb2d4447-7b33-45c3-b0cf-f043e5b4ab4e" providerId="ADAL" clId="{68209602-D057-416F-91B4-BF896E26D5B8}" dt="2026-02-09T12:11:42.948" v="1117"/>
          <ac:spMkLst>
            <pc:docMk/>
            <pc:sldMk cId="2187028268" sldId="2147483573"/>
            <ac:spMk id="2" creationId="{368AAE50-85DD-FB21-D0B9-05B7DFE9CB06}"/>
          </ac:spMkLst>
        </pc:spChg>
        <pc:spChg chg="add mod">
          <ac:chgData name="SANWALD James" userId="bb2d4447-7b33-45c3-b0cf-f043e5b4ab4e" providerId="ADAL" clId="{68209602-D057-416F-91B4-BF896E26D5B8}" dt="2026-02-09T12:12:17.467" v="1122" actId="404"/>
          <ac:spMkLst>
            <pc:docMk/>
            <pc:sldMk cId="2187028268" sldId="2147483573"/>
            <ac:spMk id="11" creationId="{8A21ABF7-E20F-5C35-36FC-0FBAD6957476}"/>
          </ac:spMkLst>
        </pc:spChg>
        <pc:spChg chg="add mod">
          <ac:chgData name="SANWALD James" userId="bb2d4447-7b33-45c3-b0cf-f043e5b4ab4e" providerId="ADAL" clId="{68209602-D057-416F-91B4-BF896E26D5B8}" dt="2026-02-09T12:12:11.820" v="1120"/>
          <ac:spMkLst>
            <pc:docMk/>
            <pc:sldMk cId="2187028268" sldId="2147483573"/>
            <ac:spMk id="12" creationId="{CF28E401-7CEC-E188-7F40-30F966D5FB6B}"/>
          </ac:spMkLst>
        </pc:spChg>
      </pc:sldChg>
      <pc:sldChg chg="addSp delSp modSp add mod ord">
        <pc:chgData name="SANWALD James" userId="bb2d4447-7b33-45c3-b0cf-f043e5b4ab4e" providerId="ADAL" clId="{68209602-D057-416F-91B4-BF896E26D5B8}" dt="2026-02-10T04:50:52.100" v="3165" actId="20577"/>
        <pc:sldMkLst>
          <pc:docMk/>
          <pc:sldMk cId="1041157382" sldId="2147483574"/>
        </pc:sldMkLst>
        <pc:spChg chg="mod">
          <ac:chgData name="SANWALD James" userId="bb2d4447-7b33-45c3-b0cf-f043e5b4ab4e" providerId="ADAL" clId="{68209602-D057-416F-91B4-BF896E26D5B8}" dt="2026-02-09T12:12:44.228" v="1139" actId="20577"/>
          <ac:spMkLst>
            <pc:docMk/>
            <pc:sldMk cId="1041157382" sldId="2147483574"/>
            <ac:spMk id="2" creationId="{FE25914C-3EA0-362A-D0FB-44E526C79FD7}"/>
          </ac:spMkLst>
        </pc:spChg>
        <pc:spChg chg="mod">
          <ac:chgData name="SANWALD James" userId="bb2d4447-7b33-45c3-b0cf-f043e5b4ab4e" providerId="ADAL" clId="{68209602-D057-416F-91B4-BF896E26D5B8}" dt="2026-02-10T04:50:52.100" v="3165" actId="20577"/>
          <ac:spMkLst>
            <pc:docMk/>
            <pc:sldMk cId="1041157382" sldId="2147483574"/>
            <ac:spMk id="11" creationId="{9B9EE760-F8E7-5213-326C-EC1F39BF1DD1}"/>
          </ac:spMkLst>
        </pc:spChg>
        <pc:picChg chg="add mod">
          <ac:chgData name="SANWALD James" userId="bb2d4447-7b33-45c3-b0cf-f043e5b4ab4e" providerId="ADAL" clId="{68209602-D057-416F-91B4-BF896E26D5B8}" dt="2026-02-10T04:50:46.162" v="3151" actId="1076"/>
          <ac:picMkLst>
            <pc:docMk/>
            <pc:sldMk cId="1041157382" sldId="2147483574"/>
            <ac:picMk id="3" creationId="{003CB697-6CD2-45CF-AE73-72F7A4FC3C14}"/>
          </ac:picMkLst>
        </pc:picChg>
        <pc:picChg chg="add mod">
          <ac:chgData name="SANWALD James" userId="bb2d4447-7b33-45c3-b0cf-f043e5b4ab4e" providerId="ADAL" clId="{68209602-D057-416F-91B4-BF896E26D5B8}" dt="2026-02-10T04:50:46.162" v="3151" actId="1076"/>
          <ac:picMkLst>
            <pc:docMk/>
            <pc:sldMk cId="1041157382" sldId="2147483574"/>
            <ac:picMk id="4" creationId="{9DDDD5F9-E9A3-64C4-0EB0-51A21978DF23}"/>
          </ac:picMkLst>
        </pc:picChg>
      </pc:sldChg>
      <pc:sldChg chg="addSp modSp new mod ord">
        <pc:chgData name="SANWALD James" userId="bb2d4447-7b33-45c3-b0cf-f043e5b4ab4e" providerId="ADAL" clId="{68209602-D057-416F-91B4-BF896E26D5B8}" dt="2026-02-09T13:23:57.574" v="1708"/>
        <pc:sldMkLst>
          <pc:docMk/>
          <pc:sldMk cId="1980551026" sldId="2147483575"/>
        </pc:sldMkLst>
        <pc:spChg chg="mod">
          <ac:chgData name="SANWALD James" userId="bb2d4447-7b33-45c3-b0cf-f043e5b4ab4e" providerId="ADAL" clId="{68209602-D057-416F-91B4-BF896E26D5B8}" dt="2026-02-09T12:25:23.141" v="1302"/>
          <ac:spMkLst>
            <pc:docMk/>
            <pc:sldMk cId="1980551026" sldId="2147483575"/>
            <ac:spMk id="2" creationId="{E5E7854F-9088-809C-9748-63BAC0B152DF}"/>
          </ac:spMkLst>
        </pc:spChg>
        <pc:spChg chg="mod">
          <ac:chgData name="SANWALD James" userId="bb2d4447-7b33-45c3-b0cf-f043e5b4ab4e" providerId="ADAL" clId="{68209602-D057-416F-91B4-BF896E26D5B8}" dt="2026-02-09T12:26:36.150" v="1326" actId="14100"/>
          <ac:spMkLst>
            <pc:docMk/>
            <pc:sldMk cId="1980551026" sldId="2147483575"/>
            <ac:spMk id="3" creationId="{4D783ACD-E9A1-CE48-50BF-9334ADE8AD5C}"/>
          </ac:spMkLst>
        </pc:spChg>
        <pc:spChg chg="add mod">
          <ac:chgData name="SANWALD James" userId="bb2d4447-7b33-45c3-b0cf-f043e5b4ab4e" providerId="ADAL" clId="{68209602-D057-416F-91B4-BF896E26D5B8}" dt="2026-02-09T12:26:42.312" v="1327" actId="1076"/>
          <ac:spMkLst>
            <pc:docMk/>
            <pc:sldMk cId="1980551026" sldId="2147483575"/>
            <ac:spMk id="6" creationId="{5D057DBC-570E-C5E1-AAA9-24CA4314AB06}"/>
          </ac:spMkLst>
        </pc:spChg>
        <pc:spChg chg="add mod">
          <ac:chgData name="SANWALD James" userId="bb2d4447-7b33-45c3-b0cf-f043e5b4ab4e" providerId="ADAL" clId="{68209602-D057-416F-91B4-BF896E26D5B8}" dt="2026-02-09T12:26:50.127" v="1328" actId="1076"/>
          <ac:spMkLst>
            <pc:docMk/>
            <pc:sldMk cId="1980551026" sldId="2147483575"/>
            <ac:spMk id="7" creationId="{32013207-9EEF-E13F-0B2C-02977561FDB8}"/>
          </ac:spMkLst>
        </pc:spChg>
        <pc:spChg chg="add mod">
          <ac:chgData name="SANWALD James" userId="bb2d4447-7b33-45c3-b0cf-f043e5b4ab4e" providerId="ADAL" clId="{68209602-D057-416F-91B4-BF896E26D5B8}" dt="2026-02-09T12:26:50.127" v="1328" actId="1076"/>
          <ac:spMkLst>
            <pc:docMk/>
            <pc:sldMk cId="1980551026" sldId="2147483575"/>
            <ac:spMk id="8" creationId="{64F7024D-41B9-BD0B-0E30-C2B666B9AB97}"/>
          </ac:spMkLst>
        </pc:spChg>
        <pc:picChg chg="add mod">
          <ac:chgData name="SANWALD James" userId="bb2d4447-7b33-45c3-b0cf-f043e5b4ab4e" providerId="ADAL" clId="{68209602-D057-416F-91B4-BF896E26D5B8}" dt="2026-02-09T12:26:50.127" v="1328" actId="1076"/>
          <ac:picMkLst>
            <pc:docMk/>
            <pc:sldMk cId="1980551026" sldId="2147483575"/>
            <ac:picMk id="4" creationId="{6CEA68AA-A30D-6578-7EED-9B55B0F01804}"/>
          </ac:picMkLst>
        </pc:picChg>
        <pc:picChg chg="add mod">
          <ac:chgData name="SANWALD James" userId="bb2d4447-7b33-45c3-b0cf-f043e5b4ab4e" providerId="ADAL" clId="{68209602-D057-416F-91B4-BF896E26D5B8}" dt="2026-02-09T12:26:42.312" v="1327" actId="1076"/>
          <ac:picMkLst>
            <pc:docMk/>
            <pc:sldMk cId="1980551026" sldId="2147483575"/>
            <ac:picMk id="5" creationId="{2223191D-E584-E10C-16D3-1C504F3859C4}"/>
          </ac:picMkLst>
        </pc:picChg>
      </pc:sldChg>
      <pc:sldChg chg="addSp modSp new mod ord">
        <pc:chgData name="SANWALD James" userId="bb2d4447-7b33-45c3-b0cf-f043e5b4ab4e" providerId="ADAL" clId="{68209602-D057-416F-91B4-BF896E26D5B8}" dt="2026-02-09T13:23:55.777" v="1706"/>
        <pc:sldMkLst>
          <pc:docMk/>
          <pc:sldMk cId="3264766131" sldId="2147483576"/>
        </pc:sldMkLst>
        <pc:spChg chg="mod">
          <ac:chgData name="SANWALD James" userId="bb2d4447-7b33-45c3-b0cf-f043e5b4ab4e" providerId="ADAL" clId="{68209602-D057-416F-91B4-BF896E26D5B8}" dt="2026-02-09T13:15:42.764" v="1425" actId="20577"/>
          <ac:spMkLst>
            <pc:docMk/>
            <pc:sldMk cId="3264766131" sldId="2147483576"/>
            <ac:spMk id="2" creationId="{6614D480-7959-5564-E826-F9B21ECC6A0B}"/>
          </ac:spMkLst>
        </pc:spChg>
        <pc:spChg chg="mod">
          <ac:chgData name="SANWALD James" userId="bb2d4447-7b33-45c3-b0cf-f043e5b4ab4e" providerId="ADAL" clId="{68209602-D057-416F-91B4-BF896E26D5B8}" dt="2026-02-09T13:17:47.904" v="1702" actId="20577"/>
          <ac:spMkLst>
            <pc:docMk/>
            <pc:sldMk cId="3264766131" sldId="2147483576"/>
            <ac:spMk id="3" creationId="{942928E3-14E6-D5A7-F8A5-F451E77E12A3}"/>
          </ac:spMkLst>
        </pc:spChg>
        <pc:picChg chg="add mod">
          <ac:chgData name="SANWALD James" userId="bb2d4447-7b33-45c3-b0cf-f043e5b4ab4e" providerId="ADAL" clId="{68209602-D057-416F-91B4-BF896E26D5B8}" dt="2026-02-09T13:14:59.128" v="1395" actId="1076"/>
          <ac:picMkLst>
            <pc:docMk/>
            <pc:sldMk cId="3264766131" sldId="2147483576"/>
            <ac:picMk id="5" creationId="{AB87F271-CA37-CAC5-54AE-FD86159B8A74}"/>
          </ac:picMkLst>
        </pc:picChg>
        <pc:picChg chg="add mod ord">
          <ac:chgData name="SANWALD James" userId="bb2d4447-7b33-45c3-b0cf-f043e5b4ab4e" providerId="ADAL" clId="{68209602-D057-416F-91B4-BF896E26D5B8}" dt="2026-02-09T13:15:03.540" v="1396" actId="1076"/>
          <ac:picMkLst>
            <pc:docMk/>
            <pc:sldMk cId="3264766131" sldId="2147483576"/>
            <ac:picMk id="7" creationId="{10FBAA70-FB83-3613-15BF-342287AA63E8}"/>
          </ac:picMkLst>
        </pc:picChg>
      </pc:sldChg>
      <pc:sldChg chg="addSp modSp new mod ord">
        <pc:chgData name="SANWALD James" userId="bb2d4447-7b33-45c3-b0cf-f043e5b4ab4e" providerId="ADAL" clId="{68209602-D057-416F-91B4-BF896E26D5B8}" dt="2026-02-09T14:58:59.017" v="2031" actId="14100"/>
        <pc:sldMkLst>
          <pc:docMk/>
          <pc:sldMk cId="3060878397" sldId="2147483577"/>
        </pc:sldMkLst>
        <pc:spChg chg="mod">
          <ac:chgData name="SANWALD James" userId="bb2d4447-7b33-45c3-b0cf-f043e5b4ab4e" providerId="ADAL" clId="{68209602-D057-416F-91B4-BF896E26D5B8}" dt="2026-02-09T13:24:16.651" v="1726" actId="20577"/>
          <ac:spMkLst>
            <pc:docMk/>
            <pc:sldMk cId="3060878397" sldId="2147483577"/>
            <ac:spMk id="2" creationId="{7574418B-4369-6390-047D-C782374E8763}"/>
          </ac:spMkLst>
        </pc:spChg>
        <pc:spChg chg="mod">
          <ac:chgData name="SANWALD James" userId="bb2d4447-7b33-45c3-b0cf-f043e5b4ab4e" providerId="ADAL" clId="{68209602-D057-416F-91B4-BF896E26D5B8}" dt="2026-02-09T14:58:30.765" v="2029" actId="14100"/>
          <ac:spMkLst>
            <pc:docMk/>
            <pc:sldMk cId="3060878397" sldId="2147483577"/>
            <ac:spMk id="3" creationId="{8AA2A403-E5C5-AA42-0192-D12002689C4C}"/>
          </ac:spMkLst>
        </pc:spChg>
        <pc:spChg chg="add mod">
          <ac:chgData name="SANWALD James" userId="bb2d4447-7b33-45c3-b0cf-f043e5b4ab4e" providerId="ADAL" clId="{68209602-D057-416F-91B4-BF896E26D5B8}" dt="2026-02-09T14:56:07.876" v="2016" actId="164"/>
          <ac:spMkLst>
            <pc:docMk/>
            <pc:sldMk cId="3060878397" sldId="2147483577"/>
            <ac:spMk id="5" creationId="{C59772EF-4750-22BA-D66C-B4F501E6E245}"/>
          </ac:spMkLst>
        </pc:spChg>
        <pc:grpChg chg="add mod">
          <ac:chgData name="SANWALD James" userId="bb2d4447-7b33-45c3-b0cf-f043e5b4ab4e" providerId="ADAL" clId="{68209602-D057-416F-91B4-BF896E26D5B8}" dt="2026-02-09T14:56:16.361" v="2018" actId="1076"/>
          <ac:grpSpMkLst>
            <pc:docMk/>
            <pc:sldMk cId="3060878397" sldId="2147483577"/>
            <ac:grpSpMk id="6" creationId="{83F315BD-303E-D26C-1636-657885CFD743}"/>
          </ac:grpSpMkLst>
        </pc:grpChg>
        <pc:picChg chg="add mod">
          <ac:chgData name="SANWALD James" userId="bb2d4447-7b33-45c3-b0cf-f043e5b4ab4e" providerId="ADAL" clId="{68209602-D057-416F-91B4-BF896E26D5B8}" dt="2026-02-09T14:56:21.237" v="2019" actId="208"/>
          <ac:picMkLst>
            <pc:docMk/>
            <pc:sldMk cId="3060878397" sldId="2147483577"/>
            <ac:picMk id="4" creationId="{1DB2E0CB-0C6A-A838-86C8-FA332EAADA15}"/>
          </ac:picMkLst>
        </pc:picChg>
        <pc:picChg chg="add mod">
          <ac:chgData name="SANWALD James" userId="bb2d4447-7b33-45c3-b0cf-f043e5b4ab4e" providerId="ADAL" clId="{68209602-D057-416F-91B4-BF896E26D5B8}" dt="2026-02-09T14:58:59.017" v="2031" actId="14100"/>
          <ac:picMkLst>
            <pc:docMk/>
            <pc:sldMk cId="3060878397" sldId="2147483577"/>
            <ac:picMk id="8" creationId="{973159E4-A732-CD58-E2C5-4D11C37F1C3F}"/>
          </ac:picMkLst>
        </pc:picChg>
      </pc:sldChg>
      <pc:sldChg chg="addSp delSp modSp add mod ord">
        <pc:chgData name="SANWALD James" userId="bb2d4447-7b33-45c3-b0cf-f043e5b4ab4e" providerId="ADAL" clId="{68209602-D057-416F-91B4-BF896E26D5B8}" dt="2026-02-09T13:29:44.554" v="1798" actId="2085"/>
        <pc:sldMkLst>
          <pc:docMk/>
          <pc:sldMk cId="3192008242" sldId="2147483578"/>
        </pc:sldMkLst>
        <pc:spChg chg="mod">
          <ac:chgData name="SANWALD James" userId="bb2d4447-7b33-45c3-b0cf-f043e5b4ab4e" providerId="ADAL" clId="{68209602-D057-416F-91B4-BF896E26D5B8}" dt="2026-02-09T13:24:25.142" v="1738" actId="20577"/>
          <ac:spMkLst>
            <pc:docMk/>
            <pc:sldMk cId="3192008242" sldId="2147483578"/>
            <ac:spMk id="2" creationId="{DA1531C4-CEDF-781C-45F3-26F3FAE772A6}"/>
          </ac:spMkLst>
        </pc:spChg>
        <pc:spChg chg="add mod">
          <ac:chgData name="SANWALD James" userId="bb2d4447-7b33-45c3-b0cf-f043e5b4ab4e" providerId="ADAL" clId="{68209602-D057-416F-91B4-BF896E26D5B8}" dt="2026-02-09T13:28:13.216" v="1785" actId="1076"/>
          <ac:spMkLst>
            <pc:docMk/>
            <pc:sldMk cId="3192008242" sldId="2147483578"/>
            <ac:spMk id="4" creationId="{217C05D3-74D8-B41F-78E0-0A4A9CEFB9BB}"/>
          </ac:spMkLst>
        </pc:spChg>
        <pc:spChg chg="mod">
          <ac:chgData name="SANWALD James" userId="bb2d4447-7b33-45c3-b0cf-f043e5b4ab4e" providerId="ADAL" clId="{68209602-D057-416F-91B4-BF896E26D5B8}" dt="2026-02-09T13:29:00.681" v="1791" actId="208"/>
          <ac:spMkLst>
            <pc:docMk/>
            <pc:sldMk cId="3192008242" sldId="2147483578"/>
            <ac:spMk id="6" creationId="{C371CEF3-18FB-2612-01DC-0588D9B0DF6F}"/>
          </ac:spMkLst>
        </pc:spChg>
        <pc:spChg chg="mod">
          <ac:chgData name="SANWALD James" userId="bb2d4447-7b33-45c3-b0cf-f043e5b4ab4e" providerId="ADAL" clId="{68209602-D057-416F-91B4-BF896E26D5B8}" dt="2026-02-09T13:28:50.061" v="1789" actId="208"/>
          <ac:spMkLst>
            <pc:docMk/>
            <pc:sldMk cId="3192008242" sldId="2147483578"/>
            <ac:spMk id="7" creationId="{BAFF9FDD-2753-B26E-EEC1-215A2B5F882B}"/>
          </ac:spMkLst>
        </pc:spChg>
        <pc:spChg chg="mod">
          <ac:chgData name="SANWALD James" userId="bb2d4447-7b33-45c3-b0cf-f043e5b4ab4e" providerId="ADAL" clId="{68209602-D057-416F-91B4-BF896E26D5B8}" dt="2026-02-09T13:28:50.061" v="1789" actId="208"/>
          <ac:spMkLst>
            <pc:docMk/>
            <pc:sldMk cId="3192008242" sldId="2147483578"/>
            <ac:spMk id="8" creationId="{E6ADDB4C-D8B5-4355-40FD-52E51BAE7F9D}"/>
          </ac:spMkLst>
        </pc:spChg>
        <pc:spChg chg="mod">
          <ac:chgData name="SANWALD James" userId="bb2d4447-7b33-45c3-b0cf-f043e5b4ab4e" providerId="ADAL" clId="{68209602-D057-416F-91B4-BF896E26D5B8}" dt="2026-02-09T13:28:52.418" v="1790" actId="208"/>
          <ac:spMkLst>
            <pc:docMk/>
            <pc:sldMk cId="3192008242" sldId="2147483578"/>
            <ac:spMk id="9" creationId="{AC81B001-24A7-5ADD-AFE6-EABAB11BEE0B}"/>
          </ac:spMkLst>
        </pc:spChg>
        <pc:spChg chg="mod">
          <ac:chgData name="SANWALD James" userId="bb2d4447-7b33-45c3-b0cf-f043e5b4ab4e" providerId="ADAL" clId="{68209602-D057-416F-91B4-BF896E26D5B8}" dt="2026-02-09T13:28:52.418" v="1790" actId="208"/>
          <ac:spMkLst>
            <pc:docMk/>
            <pc:sldMk cId="3192008242" sldId="2147483578"/>
            <ac:spMk id="13" creationId="{2E75C3C1-C012-D2C3-08C4-F0F6D19D1A16}"/>
          </ac:spMkLst>
        </pc:spChg>
        <pc:spChg chg="mod">
          <ac:chgData name="SANWALD James" userId="bb2d4447-7b33-45c3-b0cf-f043e5b4ab4e" providerId="ADAL" clId="{68209602-D057-416F-91B4-BF896E26D5B8}" dt="2026-02-09T13:28:52.418" v="1790" actId="208"/>
          <ac:spMkLst>
            <pc:docMk/>
            <pc:sldMk cId="3192008242" sldId="2147483578"/>
            <ac:spMk id="14" creationId="{C6392020-3791-9374-3DBF-F30D06F8AB42}"/>
          </ac:spMkLst>
        </pc:spChg>
        <pc:spChg chg="mod">
          <ac:chgData name="SANWALD James" userId="bb2d4447-7b33-45c3-b0cf-f043e5b4ab4e" providerId="ADAL" clId="{68209602-D057-416F-91B4-BF896E26D5B8}" dt="2026-02-09T13:28:50.061" v="1789" actId="208"/>
          <ac:spMkLst>
            <pc:docMk/>
            <pc:sldMk cId="3192008242" sldId="2147483578"/>
            <ac:spMk id="17" creationId="{7AF4253D-DB34-E2B1-F328-F8F9EAD7A93A}"/>
          </ac:spMkLst>
        </pc:spChg>
        <pc:spChg chg="mod">
          <ac:chgData name="SANWALD James" userId="bb2d4447-7b33-45c3-b0cf-f043e5b4ab4e" providerId="ADAL" clId="{68209602-D057-416F-91B4-BF896E26D5B8}" dt="2026-02-09T13:29:10.796" v="1793" actId="208"/>
          <ac:spMkLst>
            <pc:docMk/>
            <pc:sldMk cId="3192008242" sldId="2147483578"/>
            <ac:spMk id="21" creationId="{F5AAD41B-5AEC-A2FA-348E-4CA4E89A8A4C}"/>
          </ac:spMkLst>
        </pc:spChg>
        <pc:spChg chg="mod">
          <ac:chgData name="SANWALD James" userId="bb2d4447-7b33-45c3-b0cf-f043e5b4ab4e" providerId="ADAL" clId="{68209602-D057-416F-91B4-BF896E26D5B8}" dt="2026-02-09T13:29:04.762" v="1792" actId="208"/>
          <ac:spMkLst>
            <pc:docMk/>
            <pc:sldMk cId="3192008242" sldId="2147483578"/>
            <ac:spMk id="24" creationId="{73DFA3F2-14AB-9A3C-7F4E-31F30038DB11}"/>
          </ac:spMkLst>
        </pc:spChg>
        <pc:spChg chg="mod">
          <ac:chgData name="SANWALD James" userId="bb2d4447-7b33-45c3-b0cf-f043e5b4ab4e" providerId="ADAL" clId="{68209602-D057-416F-91B4-BF896E26D5B8}" dt="2026-02-09T13:28:52.418" v="1790" actId="208"/>
          <ac:spMkLst>
            <pc:docMk/>
            <pc:sldMk cId="3192008242" sldId="2147483578"/>
            <ac:spMk id="25" creationId="{C5053CBA-8557-6B0D-41C5-DA54CA183BBE}"/>
          </ac:spMkLst>
        </pc:spChg>
        <pc:spChg chg="mod">
          <ac:chgData name="SANWALD James" userId="bb2d4447-7b33-45c3-b0cf-f043e5b4ab4e" providerId="ADAL" clId="{68209602-D057-416F-91B4-BF896E26D5B8}" dt="2026-02-09T13:28:52.418" v="1790" actId="208"/>
          <ac:spMkLst>
            <pc:docMk/>
            <pc:sldMk cId="3192008242" sldId="2147483578"/>
            <ac:spMk id="26" creationId="{66C73EBC-A1C2-068A-0C69-1CC9277D5E90}"/>
          </ac:spMkLst>
        </pc:spChg>
        <pc:spChg chg="mod">
          <ac:chgData name="SANWALD James" userId="bb2d4447-7b33-45c3-b0cf-f043e5b4ab4e" providerId="ADAL" clId="{68209602-D057-416F-91B4-BF896E26D5B8}" dt="2026-02-09T13:28:52.418" v="1790" actId="208"/>
          <ac:spMkLst>
            <pc:docMk/>
            <pc:sldMk cId="3192008242" sldId="2147483578"/>
            <ac:spMk id="27" creationId="{447ADDA6-1BCA-307C-96C0-ADDA874B0FE2}"/>
          </ac:spMkLst>
        </pc:spChg>
        <pc:spChg chg="mod">
          <ac:chgData name="SANWALD James" userId="bb2d4447-7b33-45c3-b0cf-f043e5b4ab4e" providerId="ADAL" clId="{68209602-D057-416F-91B4-BF896E26D5B8}" dt="2026-02-09T13:28:52.418" v="1790" actId="208"/>
          <ac:spMkLst>
            <pc:docMk/>
            <pc:sldMk cId="3192008242" sldId="2147483578"/>
            <ac:spMk id="29" creationId="{77C1267B-D4C4-612D-3044-BE6D997E3867}"/>
          </ac:spMkLst>
        </pc:spChg>
        <pc:spChg chg="mod">
          <ac:chgData name="SANWALD James" userId="bb2d4447-7b33-45c3-b0cf-f043e5b4ab4e" providerId="ADAL" clId="{68209602-D057-416F-91B4-BF896E26D5B8}" dt="2026-02-09T13:28:52.418" v="1790" actId="208"/>
          <ac:spMkLst>
            <pc:docMk/>
            <pc:sldMk cId="3192008242" sldId="2147483578"/>
            <ac:spMk id="30" creationId="{0BFAB23B-129A-3221-C589-945B9FCDF4A2}"/>
          </ac:spMkLst>
        </pc:spChg>
        <pc:spChg chg="mod">
          <ac:chgData name="SANWALD James" userId="bb2d4447-7b33-45c3-b0cf-f043e5b4ab4e" providerId="ADAL" clId="{68209602-D057-416F-91B4-BF896E26D5B8}" dt="2026-02-09T13:29:14.466" v="1794" actId="208"/>
          <ac:spMkLst>
            <pc:docMk/>
            <pc:sldMk cId="3192008242" sldId="2147483578"/>
            <ac:spMk id="32" creationId="{6BE93876-61F1-AE47-6B20-F4654DFF0564}"/>
          </ac:spMkLst>
        </pc:spChg>
        <pc:spChg chg="mod">
          <ac:chgData name="SANWALD James" userId="bb2d4447-7b33-45c3-b0cf-f043e5b4ab4e" providerId="ADAL" clId="{68209602-D057-416F-91B4-BF896E26D5B8}" dt="2026-02-09T13:28:50.061" v="1789" actId="208"/>
          <ac:spMkLst>
            <pc:docMk/>
            <pc:sldMk cId="3192008242" sldId="2147483578"/>
            <ac:spMk id="33" creationId="{9186EFFD-EA84-2A5B-8564-759F70FBA1ED}"/>
          </ac:spMkLst>
        </pc:spChg>
        <pc:spChg chg="mod">
          <ac:chgData name="SANWALD James" userId="bb2d4447-7b33-45c3-b0cf-f043e5b4ab4e" providerId="ADAL" clId="{68209602-D057-416F-91B4-BF896E26D5B8}" dt="2026-02-09T13:28:52.418" v="1790" actId="208"/>
          <ac:spMkLst>
            <pc:docMk/>
            <pc:sldMk cId="3192008242" sldId="2147483578"/>
            <ac:spMk id="34" creationId="{8E05BAFB-071F-62DE-6EF4-1A71E315F45D}"/>
          </ac:spMkLst>
        </pc:spChg>
        <pc:spChg chg="mod">
          <ac:chgData name="SANWALD James" userId="bb2d4447-7b33-45c3-b0cf-f043e5b4ab4e" providerId="ADAL" clId="{68209602-D057-416F-91B4-BF896E26D5B8}" dt="2026-02-09T13:28:52.418" v="1790" actId="208"/>
          <ac:spMkLst>
            <pc:docMk/>
            <pc:sldMk cId="3192008242" sldId="2147483578"/>
            <ac:spMk id="35" creationId="{8C162D5F-D3B7-8FF1-06C1-F2891F949F8D}"/>
          </ac:spMkLst>
        </pc:spChg>
        <pc:spChg chg="add mod">
          <ac:chgData name="SANWALD James" userId="bb2d4447-7b33-45c3-b0cf-f043e5b4ab4e" providerId="ADAL" clId="{68209602-D057-416F-91B4-BF896E26D5B8}" dt="2026-02-09T13:29:44.554" v="1798" actId="2085"/>
          <ac:spMkLst>
            <pc:docMk/>
            <pc:sldMk cId="3192008242" sldId="2147483578"/>
            <ac:spMk id="37" creationId="{3AC6F776-390A-C84A-D7A7-B21ABA3F0183}"/>
          </ac:spMkLst>
        </pc:spChg>
        <pc:grpChg chg="mod">
          <ac:chgData name="SANWALD James" userId="bb2d4447-7b33-45c3-b0cf-f043e5b4ab4e" providerId="ADAL" clId="{68209602-D057-416F-91B4-BF896E26D5B8}" dt="2026-02-09T13:28:28.877" v="1787" actId="1076"/>
          <ac:grpSpMkLst>
            <pc:docMk/>
            <pc:sldMk cId="3192008242" sldId="2147483578"/>
            <ac:grpSpMk id="5" creationId="{3944B731-DCBC-FE3E-44C9-2B7B3BB20F18}"/>
          </ac:grpSpMkLst>
        </pc:grpChg>
        <pc:grpChg chg="mod">
          <ac:chgData name="SANWALD James" userId="bb2d4447-7b33-45c3-b0cf-f043e5b4ab4e" providerId="ADAL" clId="{68209602-D057-416F-91B4-BF896E26D5B8}" dt="2026-02-09T13:28:28.877" v="1787" actId="1076"/>
          <ac:grpSpMkLst>
            <pc:docMk/>
            <pc:sldMk cId="3192008242" sldId="2147483578"/>
            <ac:grpSpMk id="15" creationId="{F6CE015E-03C3-C05F-D94C-413AE7C6470C}"/>
          </ac:grpSpMkLst>
        </pc:grpChg>
        <pc:grpChg chg="mod">
          <ac:chgData name="SANWALD James" userId="bb2d4447-7b33-45c3-b0cf-f043e5b4ab4e" providerId="ADAL" clId="{68209602-D057-416F-91B4-BF896E26D5B8}" dt="2026-02-09T13:28:28.877" v="1787" actId="1076"/>
          <ac:grpSpMkLst>
            <pc:docMk/>
            <pc:sldMk cId="3192008242" sldId="2147483578"/>
            <ac:grpSpMk id="23" creationId="{A347BB5E-AAB8-6283-DD99-2C33E4828E80}"/>
          </ac:grpSpMkLst>
        </pc:grpChg>
        <pc:grpChg chg="mod">
          <ac:chgData name="SANWALD James" userId="bb2d4447-7b33-45c3-b0cf-f043e5b4ab4e" providerId="ADAL" clId="{68209602-D057-416F-91B4-BF896E26D5B8}" dt="2026-02-09T13:28:28.877" v="1787" actId="1076"/>
          <ac:grpSpMkLst>
            <pc:docMk/>
            <pc:sldMk cId="3192008242" sldId="2147483578"/>
            <ac:grpSpMk id="31" creationId="{AE9671D7-0ABC-F140-13FF-B3727C653190}"/>
          </ac:grpSpMkLst>
        </pc:grpChg>
      </pc:sldChg>
      <pc:sldChg chg="addSp modSp add mod ord">
        <pc:chgData name="SANWALD James" userId="bb2d4447-7b33-45c3-b0cf-f043e5b4ab4e" providerId="ADAL" clId="{68209602-D057-416F-91B4-BF896E26D5B8}" dt="2026-02-09T17:30:53.992" v="2067" actId="1076"/>
        <pc:sldMkLst>
          <pc:docMk/>
          <pc:sldMk cId="1048177341" sldId="2147483579"/>
        </pc:sldMkLst>
        <pc:spChg chg="mod">
          <ac:chgData name="SANWALD James" userId="bb2d4447-7b33-45c3-b0cf-f043e5b4ab4e" providerId="ADAL" clId="{68209602-D057-416F-91B4-BF896E26D5B8}" dt="2026-02-09T17:27:26.121" v="2043" actId="14100"/>
          <ac:spMkLst>
            <pc:docMk/>
            <pc:sldMk cId="1048177341" sldId="2147483579"/>
            <ac:spMk id="2" creationId="{98829844-7BD0-630D-F9A5-9F15DCA5F538}"/>
          </ac:spMkLst>
        </pc:spChg>
        <pc:spChg chg="add mod">
          <ac:chgData name="SANWALD James" userId="bb2d4447-7b33-45c3-b0cf-f043e5b4ab4e" providerId="ADAL" clId="{68209602-D057-416F-91B4-BF896E26D5B8}" dt="2026-02-09T17:26:42.796" v="2035" actId="164"/>
          <ac:spMkLst>
            <pc:docMk/>
            <pc:sldMk cId="1048177341" sldId="2147483579"/>
            <ac:spMk id="5" creationId="{188E2911-9694-C63B-7CD0-799FCCC91445}"/>
          </ac:spMkLst>
        </pc:spChg>
        <pc:grpChg chg="add mod">
          <ac:chgData name="SANWALD James" userId="bb2d4447-7b33-45c3-b0cf-f043e5b4ab4e" providerId="ADAL" clId="{68209602-D057-416F-91B4-BF896E26D5B8}" dt="2026-02-09T17:30:53.992" v="2067" actId="1076"/>
          <ac:grpSpMkLst>
            <pc:docMk/>
            <pc:sldMk cId="1048177341" sldId="2147483579"/>
            <ac:grpSpMk id="6" creationId="{40A9F851-CB7E-B65E-668B-7ED2144F0FF4}"/>
          </ac:grpSpMkLst>
        </pc:grpChg>
        <pc:picChg chg="add mod">
          <ac:chgData name="SANWALD James" userId="bb2d4447-7b33-45c3-b0cf-f043e5b4ab4e" providerId="ADAL" clId="{68209602-D057-416F-91B4-BF896E26D5B8}" dt="2026-02-09T17:26:42.796" v="2035" actId="164"/>
          <ac:picMkLst>
            <pc:docMk/>
            <pc:sldMk cId="1048177341" sldId="2147483579"/>
            <ac:picMk id="4" creationId="{C193D748-CE77-C575-D986-AA203383D623}"/>
          </ac:picMkLst>
        </pc:picChg>
        <pc:picChg chg="add mod modCrop">
          <ac:chgData name="SANWALD James" userId="bb2d4447-7b33-45c3-b0cf-f043e5b4ab4e" providerId="ADAL" clId="{68209602-D057-416F-91B4-BF896E26D5B8}" dt="2026-02-09T17:30:52.002" v="2066" actId="1076"/>
          <ac:picMkLst>
            <pc:docMk/>
            <pc:sldMk cId="1048177341" sldId="2147483579"/>
            <ac:picMk id="7" creationId="{D800E2EC-A91D-A0CB-9351-47DE40AF7833}"/>
          </ac:picMkLst>
        </pc:picChg>
        <pc:picChg chg="add mod modCrop">
          <ac:chgData name="SANWALD James" userId="bb2d4447-7b33-45c3-b0cf-f043e5b4ab4e" providerId="ADAL" clId="{68209602-D057-416F-91B4-BF896E26D5B8}" dt="2026-02-09T17:30:26.528" v="2061" actId="14100"/>
          <ac:picMkLst>
            <pc:docMk/>
            <pc:sldMk cId="1048177341" sldId="2147483579"/>
            <ac:picMk id="9" creationId="{2C1D7E39-12EC-A471-644C-715D9FE7E782}"/>
          </ac:picMkLst>
        </pc:picChg>
      </pc:sldChg>
      <pc:sldChg chg="addSp delSp modSp new mod">
        <pc:chgData name="SANWALD James" userId="bb2d4447-7b33-45c3-b0cf-f043e5b4ab4e" providerId="ADAL" clId="{68209602-D057-416F-91B4-BF896E26D5B8}" dt="2026-02-09T13:32:25.003" v="1807" actId="1076"/>
        <pc:sldMkLst>
          <pc:docMk/>
          <pc:sldMk cId="4133997726" sldId="2147483580"/>
        </pc:sldMkLst>
        <pc:spChg chg="mod">
          <ac:chgData name="SANWALD James" userId="bb2d4447-7b33-45c3-b0cf-f043e5b4ab4e" providerId="ADAL" clId="{68209602-D057-416F-91B4-BF896E26D5B8}" dt="2026-02-09T13:30:51.375" v="1801"/>
          <ac:spMkLst>
            <pc:docMk/>
            <pc:sldMk cId="4133997726" sldId="2147483580"/>
            <ac:spMk id="2" creationId="{A5AAE19B-2454-2750-7725-F60A613A42B3}"/>
          </ac:spMkLst>
        </pc:spChg>
        <pc:spChg chg="add mod">
          <ac:chgData name="SANWALD James" userId="bb2d4447-7b33-45c3-b0cf-f043e5b4ab4e" providerId="ADAL" clId="{68209602-D057-416F-91B4-BF896E26D5B8}" dt="2026-02-09T13:32:25.003" v="1807" actId="1076"/>
          <ac:spMkLst>
            <pc:docMk/>
            <pc:sldMk cId="4133997726" sldId="2147483580"/>
            <ac:spMk id="6" creationId="{E510867E-848A-5C6A-D1BC-6E65B5DF61C0}"/>
          </ac:spMkLst>
        </pc:spChg>
        <pc:picChg chg="add mod">
          <ac:chgData name="SANWALD James" userId="bb2d4447-7b33-45c3-b0cf-f043e5b4ab4e" providerId="ADAL" clId="{68209602-D057-416F-91B4-BF896E26D5B8}" dt="2026-02-09T13:31:04.434" v="1802"/>
          <ac:picMkLst>
            <pc:docMk/>
            <pc:sldMk cId="4133997726" sldId="2147483580"/>
            <ac:picMk id="4" creationId="{F397F0F5-63DA-DF56-1F4F-FFC66218F902}"/>
          </ac:picMkLst>
        </pc:picChg>
        <pc:picChg chg="add mod">
          <ac:chgData name="SANWALD James" userId="bb2d4447-7b33-45c3-b0cf-f043e5b4ab4e" providerId="ADAL" clId="{68209602-D057-416F-91B4-BF896E26D5B8}" dt="2026-02-09T13:31:04.434" v="1802"/>
          <ac:picMkLst>
            <pc:docMk/>
            <pc:sldMk cId="4133997726" sldId="2147483580"/>
            <ac:picMk id="5" creationId="{7EEC4539-6258-4364-CB10-53E45964DFA9}"/>
          </ac:picMkLst>
        </pc:picChg>
      </pc:sldChg>
      <pc:sldChg chg="addSp modSp new mod">
        <pc:chgData name="SANWALD James" userId="bb2d4447-7b33-45c3-b0cf-f043e5b4ab4e" providerId="ADAL" clId="{68209602-D057-416F-91B4-BF896E26D5B8}" dt="2026-02-09T13:44:01.260" v="1833" actId="20577"/>
        <pc:sldMkLst>
          <pc:docMk/>
          <pc:sldMk cId="1059363901" sldId="2147483581"/>
        </pc:sldMkLst>
        <pc:spChg chg="mod">
          <ac:chgData name="SANWALD James" userId="bb2d4447-7b33-45c3-b0cf-f043e5b4ab4e" providerId="ADAL" clId="{68209602-D057-416F-91B4-BF896E26D5B8}" dt="2026-02-09T13:44:01.260" v="1833" actId="20577"/>
          <ac:spMkLst>
            <pc:docMk/>
            <pc:sldMk cId="1059363901" sldId="2147483581"/>
            <ac:spMk id="2" creationId="{AB224369-0235-404D-05BB-EEA15F172A41}"/>
          </ac:spMkLst>
        </pc:spChg>
        <pc:picChg chg="add mod">
          <ac:chgData name="SANWALD James" userId="bb2d4447-7b33-45c3-b0cf-f043e5b4ab4e" providerId="ADAL" clId="{68209602-D057-416F-91B4-BF896E26D5B8}" dt="2026-02-09T13:43:57.705" v="1827" actId="1076"/>
          <ac:picMkLst>
            <pc:docMk/>
            <pc:sldMk cId="1059363901" sldId="2147483581"/>
            <ac:picMk id="5" creationId="{05270968-FDD6-1EE4-E9D5-9F2C95C20507}"/>
          </ac:picMkLst>
        </pc:picChg>
      </pc:sldChg>
      <pc:sldChg chg="addSp delSp modSp new mod">
        <pc:chgData name="SANWALD James" userId="bb2d4447-7b33-45c3-b0cf-f043e5b4ab4e" providerId="ADAL" clId="{68209602-D057-416F-91B4-BF896E26D5B8}" dt="2026-02-09T14:44:53.226" v="1982" actId="478"/>
        <pc:sldMkLst>
          <pc:docMk/>
          <pc:sldMk cId="2370602952" sldId="2147483582"/>
        </pc:sldMkLst>
        <pc:spChg chg="mod">
          <ac:chgData name="SANWALD James" userId="bb2d4447-7b33-45c3-b0cf-f043e5b4ab4e" providerId="ADAL" clId="{68209602-D057-416F-91B4-BF896E26D5B8}" dt="2026-02-09T14:22:07.778" v="1852" actId="20577"/>
          <ac:spMkLst>
            <pc:docMk/>
            <pc:sldMk cId="2370602952" sldId="2147483582"/>
            <ac:spMk id="2" creationId="{81E0E551-932A-5556-A813-E06DD5945420}"/>
          </ac:spMkLst>
        </pc:spChg>
        <pc:spChg chg="add mod">
          <ac:chgData name="SANWALD James" userId="bb2d4447-7b33-45c3-b0cf-f043e5b4ab4e" providerId="ADAL" clId="{68209602-D057-416F-91B4-BF896E26D5B8}" dt="2026-02-09T14:44:50.186" v="1981"/>
          <ac:spMkLst>
            <pc:docMk/>
            <pc:sldMk cId="2370602952" sldId="2147483582"/>
            <ac:spMk id="13" creationId="{7F4C0C2A-7D93-0AC5-25DC-4E4F84EF5535}"/>
          </ac:spMkLst>
        </pc:spChg>
        <pc:spChg chg="add mod">
          <ac:chgData name="SANWALD James" userId="bb2d4447-7b33-45c3-b0cf-f043e5b4ab4e" providerId="ADAL" clId="{68209602-D057-416F-91B4-BF896E26D5B8}" dt="2026-02-09T14:44:50.186" v="1981"/>
          <ac:spMkLst>
            <pc:docMk/>
            <pc:sldMk cId="2370602952" sldId="2147483582"/>
            <ac:spMk id="16" creationId="{984DBAB2-1D13-F3EE-19BC-CED4FD91ECFA}"/>
          </ac:spMkLst>
        </pc:spChg>
        <pc:spChg chg="add mod">
          <ac:chgData name="SANWALD James" userId="bb2d4447-7b33-45c3-b0cf-f043e5b4ab4e" providerId="ADAL" clId="{68209602-D057-416F-91B4-BF896E26D5B8}" dt="2026-02-09T14:44:50.186" v="1981"/>
          <ac:spMkLst>
            <pc:docMk/>
            <pc:sldMk cId="2370602952" sldId="2147483582"/>
            <ac:spMk id="41" creationId="{FDD40F10-2069-7F1D-D02E-6FC9838F820A}"/>
          </ac:spMkLst>
        </pc:spChg>
        <pc:spChg chg="add mod">
          <ac:chgData name="SANWALD James" userId="bb2d4447-7b33-45c3-b0cf-f043e5b4ab4e" providerId="ADAL" clId="{68209602-D057-416F-91B4-BF896E26D5B8}" dt="2026-02-09T14:44:50.186" v="1981"/>
          <ac:spMkLst>
            <pc:docMk/>
            <pc:sldMk cId="2370602952" sldId="2147483582"/>
            <ac:spMk id="46" creationId="{B0534CB2-335F-9FFB-6411-2871C7807D34}"/>
          </ac:spMkLst>
        </pc:spChg>
        <pc:spChg chg="add mod">
          <ac:chgData name="SANWALD James" userId="bb2d4447-7b33-45c3-b0cf-f043e5b4ab4e" providerId="ADAL" clId="{68209602-D057-416F-91B4-BF896E26D5B8}" dt="2026-02-09T14:44:50.186" v="1981"/>
          <ac:spMkLst>
            <pc:docMk/>
            <pc:sldMk cId="2370602952" sldId="2147483582"/>
            <ac:spMk id="47" creationId="{6BEC20C2-0567-1A81-990B-3C5CE7BBA3E8}"/>
          </ac:spMkLst>
        </pc:spChg>
        <pc:spChg chg="mod">
          <ac:chgData name="SANWALD James" userId="bb2d4447-7b33-45c3-b0cf-f043e5b4ab4e" providerId="ADAL" clId="{68209602-D057-416F-91B4-BF896E26D5B8}" dt="2026-02-09T14:44:50.186" v="1981"/>
          <ac:spMkLst>
            <pc:docMk/>
            <pc:sldMk cId="2370602952" sldId="2147483582"/>
            <ac:spMk id="62" creationId="{FF3A7767-0BBC-D02D-3FD0-BF04E378FBA5}"/>
          </ac:spMkLst>
        </pc:spChg>
        <pc:spChg chg="mod">
          <ac:chgData name="SANWALD James" userId="bb2d4447-7b33-45c3-b0cf-f043e5b4ab4e" providerId="ADAL" clId="{68209602-D057-416F-91B4-BF896E26D5B8}" dt="2026-02-09T14:44:50.186" v="1981"/>
          <ac:spMkLst>
            <pc:docMk/>
            <pc:sldMk cId="2370602952" sldId="2147483582"/>
            <ac:spMk id="66" creationId="{E07D4444-0213-1327-D258-6039B4F82EBE}"/>
          </ac:spMkLst>
        </pc:spChg>
        <pc:spChg chg="mod">
          <ac:chgData name="SANWALD James" userId="bb2d4447-7b33-45c3-b0cf-f043e5b4ab4e" providerId="ADAL" clId="{68209602-D057-416F-91B4-BF896E26D5B8}" dt="2026-02-09T14:44:50.186" v="1981"/>
          <ac:spMkLst>
            <pc:docMk/>
            <pc:sldMk cId="2370602952" sldId="2147483582"/>
            <ac:spMk id="68" creationId="{271478FB-79E7-CD3A-352B-BC89A492453C}"/>
          </ac:spMkLst>
        </pc:spChg>
        <pc:spChg chg="mod">
          <ac:chgData name="SANWALD James" userId="bb2d4447-7b33-45c3-b0cf-f043e5b4ab4e" providerId="ADAL" clId="{68209602-D057-416F-91B4-BF896E26D5B8}" dt="2026-02-09T14:44:50.186" v="1981"/>
          <ac:spMkLst>
            <pc:docMk/>
            <pc:sldMk cId="2370602952" sldId="2147483582"/>
            <ac:spMk id="69" creationId="{920F0EB4-9812-148A-813B-D1490C73324D}"/>
          </ac:spMkLst>
        </pc:spChg>
        <pc:spChg chg="add mod">
          <ac:chgData name="SANWALD James" userId="bb2d4447-7b33-45c3-b0cf-f043e5b4ab4e" providerId="ADAL" clId="{68209602-D057-416F-91B4-BF896E26D5B8}" dt="2026-02-09T14:44:50.186" v="1981"/>
          <ac:spMkLst>
            <pc:docMk/>
            <pc:sldMk cId="2370602952" sldId="2147483582"/>
            <ac:spMk id="70" creationId="{1DD2A795-CA1D-D641-6D04-3C21222B5029}"/>
          </ac:spMkLst>
        </pc:spChg>
      </pc:sldChg>
      <pc:sldChg chg="addSp delSp modSp new mod">
        <pc:chgData name="SANWALD James" userId="bb2d4447-7b33-45c3-b0cf-f043e5b4ab4e" providerId="ADAL" clId="{68209602-D057-416F-91B4-BF896E26D5B8}" dt="2026-02-09T14:50:11.005" v="2012" actId="1076"/>
        <pc:sldMkLst>
          <pc:docMk/>
          <pc:sldMk cId="1842951423" sldId="2147483583"/>
        </pc:sldMkLst>
        <pc:spChg chg="mod">
          <ac:chgData name="SANWALD James" userId="bb2d4447-7b33-45c3-b0cf-f043e5b4ab4e" providerId="ADAL" clId="{68209602-D057-416F-91B4-BF896E26D5B8}" dt="2026-02-09T14:24:57.734" v="1940" actId="1076"/>
          <ac:spMkLst>
            <pc:docMk/>
            <pc:sldMk cId="1842951423" sldId="2147483583"/>
            <ac:spMk id="2" creationId="{C2EE3333-E706-BB39-CD7C-D6484A35598B}"/>
          </ac:spMkLst>
        </pc:spChg>
        <pc:spChg chg="mod">
          <ac:chgData name="SANWALD James" userId="bb2d4447-7b33-45c3-b0cf-f043e5b4ab4e" providerId="ADAL" clId="{68209602-D057-416F-91B4-BF896E26D5B8}" dt="2026-02-09T14:50:11.005" v="2012" actId="1076"/>
          <ac:spMkLst>
            <pc:docMk/>
            <pc:sldMk cId="1842951423" sldId="2147483583"/>
            <ac:spMk id="5" creationId="{0318DED9-BB24-9590-6B0C-F20D6904A2EA}"/>
          </ac:spMkLst>
        </pc:spChg>
        <pc:spChg chg="mod">
          <ac:chgData name="SANWALD James" userId="bb2d4447-7b33-45c3-b0cf-f043e5b4ab4e" providerId="ADAL" clId="{68209602-D057-416F-91B4-BF896E26D5B8}" dt="2026-02-09T14:50:11.005" v="2012" actId="1076"/>
          <ac:spMkLst>
            <pc:docMk/>
            <pc:sldMk cId="1842951423" sldId="2147483583"/>
            <ac:spMk id="6" creationId="{1821AA89-7AA5-A01F-7DCE-0710258814F3}"/>
          </ac:spMkLst>
        </pc:spChg>
        <pc:spChg chg="add mod">
          <ac:chgData name="SANWALD James" userId="bb2d4447-7b33-45c3-b0cf-f043e5b4ab4e" providerId="ADAL" clId="{68209602-D057-416F-91B4-BF896E26D5B8}" dt="2026-02-09T14:50:11.005" v="2012" actId="1076"/>
          <ac:spMkLst>
            <pc:docMk/>
            <pc:sldMk cId="1842951423" sldId="2147483583"/>
            <ac:spMk id="7" creationId="{5E7EF38A-16CC-90EB-DA54-6E585278CB89}"/>
          </ac:spMkLst>
        </pc:spChg>
        <pc:spChg chg="mod">
          <ac:chgData name="SANWALD James" userId="bb2d4447-7b33-45c3-b0cf-f043e5b4ab4e" providerId="ADAL" clId="{68209602-D057-416F-91B4-BF896E26D5B8}" dt="2026-02-09T14:50:11.005" v="2012" actId="1076"/>
          <ac:spMkLst>
            <pc:docMk/>
            <pc:sldMk cId="1842951423" sldId="2147483583"/>
            <ac:spMk id="8" creationId="{95203FCF-DF37-4BC3-E6E6-60998C4845F0}"/>
          </ac:spMkLst>
        </pc:spChg>
        <pc:spChg chg="mod">
          <ac:chgData name="SANWALD James" userId="bb2d4447-7b33-45c3-b0cf-f043e5b4ab4e" providerId="ADAL" clId="{68209602-D057-416F-91B4-BF896E26D5B8}" dt="2026-02-09T14:23:17.763" v="1926"/>
          <ac:spMkLst>
            <pc:docMk/>
            <pc:sldMk cId="1842951423" sldId="2147483583"/>
            <ac:spMk id="13" creationId="{BBFDB1F2-B039-13DB-8250-325CFBBA86DE}"/>
          </ac:spMkLst>
        </pc:spChg>
        <pc:spChg chg="mod">
          <ac:chgData name="SANWALD James" userId="bb2d4447-7b33-45c3-b0cf-f043e5b4ab4e" providerId="ADAL" clId="{68209602-D057-416F-91B4-BF896E26D5B8}" dt="2026-02-09T14:25:30.990" v="1943" actId="404"/>
          <ac:spMkLst>
            <pc:docMk/>
            <pc:sldMk cId="1842951423" sldId="2147483583"/>
            <ac:spMk id="16" creationId="{043DE5DC-3F67-C396-AD2E-314955753A6D}"/>
          </ac:spMkLst>
        </pc:spChg>
        <pc:spChg chg="mod">
          <ac:chgData name="SANWALD James" userId="bb2d4447-7b33-45c3-b0cf-f043e5b4ab4e" providerId="ADAL" clId="{68209602-D057-416F-91B4-BF896E26D5B8}" dt="2026-02-09T14:25:30.990" v="1943" actId="404"/>
          <ac:spMkLst>
            <pc:docMk/>
            <pc:sldMk cId="1842951423" sldId="2147483583"/>
            <ac:spMk id="17" creationId="{F67E7134-CEC4-AB12-AFA6-18E84B3A681C}"/>
          </ac:spMkLst>
        </pc:spChg>
        <pc:spChg chg="mod">
          <ac:chgData name="SANWALD James" userId="bb2d4447-7b33-45c3-b0cf-f043e5b4ab4e" providerId="ADAL" clId="{68209602-D057-416F-91B4-BF896E26D5B8}" dt="2026-02-09T14:23:17.763" v="1926"/>
          <ac:spMkLst>
            <pc:docMk/>
            <pc:sldMk cId="1842951423" sldId="2147483583"/>
            <ac:spMk id="23" creationId="{24C4688B-BAB8-3A53-1B50-3EF0DD018831}"/>
          </ac:spMkLst>
        </pc:spChg>
        <pc:spChg chg="mod">
          <ac:chgData name="SANWALD James" userId="bb2d4447-7b33-45c3-b0cf-f043e5b4ab4e" providerId="ADAL" clId="{68209602-D057-416F-91B4-BF896E26D5B8}" dt="2026-02-09T14:50:11.005" v="2012" actId="1076"/>
          <ac:spMkLst>
            <pc:docMk/>
            <pc:sldMk cId="1842951423" sldId="2147483583"/>
            <ac:spMk id="24" creationId="{F0C4886C-B6AD-AA34-D1C6-A0BD7144E29B}"/>
          </ac:spMkLst>
        </pc:spChg>
        <pc:spChg chg="mod">
          <ac:chgData name="SANWALD James" userId="bb2d4447-7b33-45c3-b0cf-f043e5b4ab4e" providerId="ADAL" clId="{68209602-D057-416F-91B4-BF896E26D5B8}" dt="2026-02-09T14:23:17.763" v="1926"/>
          <ac:spMkLst>
            <pc:docMk/>
            <pc:sldMk cId="1842951423" sldId="2147483583"/>
            <ac:spMk id="30" creationId="{49EAA880-8704-DF1E-9A45-27AC104531F2}"/>
          </ac:spMkLst>
        </pc:spChg>
        <pc:spChg chg="mod">
          <ac:chgData name="SANWALD James" userId="bb2d4447-7b33-45c3-b0cf-f043e5b4ab4e" providerId="ADAL" clId="{68209602-D057-416F-91B4-BF896E26D5B8}" dt="2026-02-09T14:23:17.763" v="1926"/>
          <ac:spMkLst>
            <pc:docMk/>
            <pc:sldMk cId="1842951423" sldId="2147483583"/>
            <ac:spMk id="33" creationId="{4F323C41-BD3E-2804-DAF0-9A9BE1A82E09}"/>
          </ac:spMkLst>
        </pc:spChg>
        <pc:spChg chg="mod">
          <ac:chgData name="SANWALD James" userId="bb2d4447-7b33-45c3-b0cf-f043e5b4ab4e" providerId="ADAL" clId="{68209602-D057-416F-91B4-BF896E26D5B8}" dt="2026-02-09T14:25:30.990" v="1943" actId="404"/>
          <ac:spMkLst>
            <pc:docMk/>
            <pc:sldMk cId="1842951423" sldId="2147483583"/>
            <ac:spMk id="38" creationId="{F53C58D3-EDEB-43CF-6D73-F2FC31B062CD}"/>
          </ac:spMkLst>
        </pc:spChg>
        <pc:spChg chg="mod">
          <ac:chgData name="SANWALD James" userId="bb2d4447-7b33-45c3-b0cf-f043e5b4ab4e" providerId="ADAL" clId="{68209602-D057-416F-91B4-BF896E26D5B8}" dt="2026-02-09T14:23:17.763" v="1926"/>
          <ac:spMkLst>
            <pc:docMk/>
            <pc:sldMk cId="1842951423" sldId="2147483583"/>
            <ac:spMk id="39" creationId="{F7C72653-73B7-44A0-4CED-95FAC8DA8BC6}"/>
          </ac:spMkLst>
        </pc:spChg>
        <pc:spChg chg="mod">
          <ac:chgData name="SANWALD James" userId="bb2d4447-7b33-45c3-b0cf-f043e5b4ab4e" providerId="ADAL" clId="{68209602-D057-416F-91B4-BF896E26D5B8}" dt="2026-02-09T14:25:30.990" v="1943" actId="404"/>
          <ac:spMkLst>
            <pc:docMk/>
            <pc:sldMk cId="1842951423" sldId="2147483583"/>
            <ac:spMk id="46" creationId="{79351E51-9A1A-C295-BE71-E85D81F17BC3}"/>
          </ac:spMkLst>
        </pc:spChg>
        <pc:spChg chg="mod">
          <ac:chgData name="SANWALD James" userId="bb2d4447-7b33-45c3-b0cf-f043e5b4ab4e" providerId="ADAL" clId="{68209602-D057-416F-91B4-BF896E26D5B8}" dt="2026-02-09T14:25:30.990" v="1943" actId="404"/>
          <ac:spMkLst>
            <pc:docMk/>
            <pc:sldMk cId="1842951423" sldId="2147483583"/>
            <ac:spMk id="48" creationId="{2788916C-0253-9B0E-BB64-6F49FAB0D0BF}"/>
          </ac:spMkLst>
        </pc:spChg>
        <pc:spChg chg="mod">
          <ac:chgData name="SANWALD James" userId="bb2d4447-7b33-45c3-b0cf-f043e5b4ab4e" providerId="ADAL" clId="{68209602-D057-416F-91B4-BF896E26D5B8}" dt="2026-02-09T14:23:17.763" v="1926"/>
          <ac:spMkLst>
            <pc:docMk/>
            <pc:sldMk cId="1842951423" sldId="2147483583"/>
            <ac:spMk id="51" creationId="{CF01C5C6-4013-AC60-5E62-2CB528840226}"/>
          </ac:spMkLst>
        </pc:spChg>
        <pc:spChg chg="mod">
          <ac:chgData name="SANWALD James" userId="bb2d4447-7b33-45c3-b0cf-f043e5b4ab4e" providerId="ADAL" clId="{68209602-D057-416F-91B4-BF896E26D5B8}" dt="2026-02-09T14:23:17.763" v="1926"/>
          <ac:spMkLst>
            <pc:docMk/>
            <pc:sldMk cId="1842951423" sldId="2147483583"/>
            <ac:spMk id="53" creationId="{A53188AD-E025-BE76-A2C7-BC5A3207A9AD}"/>
          </ac:spMkLst>
        </pc:spChg>
        <pc:spChg chg="mod">
          <ac:chgData name="SANWALD James" userId="bb2d4447-7b33-45c3-b0cf-f043e5b4ab4e" providerId="ADAL" clId="{68209602-D057-416F-91B4-BF896E26D5B8}" dt="2026-02-09T14:25:30.990" v="1943" actId="404"/>
          <ac:spMkLst>
            <pc:docMk/>
            <pc:sldMk cId="1842951423" sldId="2147483583"/>
            <ac:spMk id="61" creationId="{7470E420-4CE0-4DDD-662D-450798E4A9CE}"/>
          </ac:spMkLst>
        </pc:spChg>
        <pc:spChg chg="mod">
          <ac:chgData name="SANWALD James" userId="bb2d4447-7b33-45c3-b0cf-f043e5b4ab4e" providerId="ADAL" clId="{68209602-D057-416F-91B4-BF896E26D5B8}" dt="2026-02-09T14:25:30.990" v="1943" actId="404"/>
          <ac:spMkLst>
            <pc:docMk/>
            <pc:sldMk cId="1842951423" sldId="2147483583"/>
            <ac:spMk id="63" creationId="{6D4EDD84-C165-68AF-8E64-9E7E20FEFB06}"/>
          </ac:spMkLst>
        </pc:spChg>
        <pc:spChg chg="mod">
          <ac:chgData name="SANWALD James" userId="bb2d4447-7b33-45c3-b0cf-f043e5b4ab4e" providerId="ADAL" clId="{68209602-D057-416F-91B4-BF896E26D5B8}" dt="2026-02-09T14:50:11.005" v="2012" actId="1076"/>
          <ac:spMkLst>
            <pc:docMk/>
            <pc:sldMk cId="1842951423" sldId="2147483583"/>
            <ac:spMk id="64" creationId="{67478799-73B6-32E1-36D7-878EFBB862B0}"/>
          </ac:spMkLst>
        </pc:spChg>
        <pc:spChg chg="add mod">
          <ac:chgData name="SANWALD James" userId="bb2d4447-7b33-45c3-b0cf-f043e5b4ab4e" providerId="ADAL" clId="{68209602-D057-416F-91B4-BF896E26D5B8}" dt="2026-02-09T14:50:11.005" v="2012" actId="1076"/>
          <ac:spMkLst>
            <pc:docMk/>
            <pc:sldMk cId="1842951423" sldId="2147483583"/>
            <ac:spMk id="65" creationId="{61FED0EB-75C7-B00C-78A5-E276E72B0968}"/>
          </ac:spMkLst>
        </pc:spChg>
        <pc:spChg chg="mod">
          <ac:chgData name="SANWALD James" userId="bb2d4447-7b33-45c3-b0cf-f043e5b4ab4e" providerId="ADAL" clId="{68209602-D057-416F-91B4-BF896E26D5B8}" dt="2026-02-09T14:50:11.005" v="2012" actId="1076"/>
          <ac:spMkLst>
            <pc:docMk/>
            <pc:sldMk cId="1842951423" sldId="2147483583"/>
            <ac:spMk id="66" creationId="{10FCDF02-A857-B44F-72D0-8DD9C4F5884D}"/>
          </ac:spMkLst>
        </pc:spChg>
        <pc:spChg chg="mod">
          <ac:chgData name="SANWALD James" userId="bb2d4447-7b33-45c3-b0cf-f043e5b4ab4e" providerId="ADAL" clId="{68209602-D057-416F-91B4-BF896E26D5B8}" dt="2026-02-09T14:50:11.005" v="2012" actId="1076"/>
          <ac:spMkLst>
            <pc:docMk/>
            <pc:sldMk cId="1842951423" sldId="2147483583"/>
            <ac:spMk id="67" creationId="{1435AA45-8CE8-FC08-087F-142610B0AFC8}"/>
          </ac:spMkLst>
        </pc:spChg>
        <pc:spChg chg="add mod">
          <ac:chgData name="SANWALD James" userId="bb2d4447-7b33-45c3-b0cf-f043e5b4ab4e" providerId="ADAL" clId="{68209602-D057-416F-91B4-BF896E26D5B8}" dt="2026-02-09T14:25:08.313" v="1941" actId="1076"/>
          <ac:spMkLst>
            <pc:docMk/>
            <pc:sldMk cId="1842951423" sldId="2147483583"/>
            <ac:spMk id="68" creationId="{B3B8ED37-02D1-35E7-F6FA-700915F27D13}"/>
          </ac:spMkLst>
        </pc:spChg>
        <pc:spChg chg="mod">
          <ac:chgData name="SANWALD James" userId="bb2d4447-7b33-45c3-b0cf-f043e5b4ab4e" providerId="ADAL" clId="{68209602-D057-416F-91B4-BF896E26D5B8}" dt="2026-02-09T14:23:41.130" v="1930"/>
          <ac:spMkLst>
            <pc:docMk/>
            <pc:sldMk cId="1842951423" sldId="2147483583"/>
            <ac:spMk id="72" creationId="{2314A615-36DF-E6F3-5F05-DAB0C6646D11}"/>
          </ac:spMkLst>
        </pc:spChg>
        <pc:spChg chg="mod">
          <ac:chgData name="SANWALD James" userId="bb2d4447-7b33-45c3-b0cf-f043e5b4ab4e" providerId="ADAL" clId="{68209602-D057-416F-91B4-BF896E26D5B8}" dt="2026-02-09T14:25:30.990" v="1943" actId="404"/>
          <ac:spMkLst>
            <pc:docMk/>
            <pc:sldMk cId="1842951423" sldId="2147483583"/>
            <ac:spMk id="78" creationId="{0D7CF7E1-6292-A1DE-4833-2BE0770A1121}"/>
          </ac:spMkLst>
        </pc:spChg>
        <pc:spChg chg="mod">
          <ac:chgData name="SANWALD James" userId="bb2d4447-7b33-45c3-b0cf-f043e5b4ab4e" providerId="ADAL" clId="{68209602-D057-416F-91B4-BF896E26D5B8}" dt="2026-02-09T14:23:41.130" v="1930"/>
          <ac:spMkLst>
            <pc:docMk/>
            <pc:sldMk cId="1842951423" sldId="2147483583"/>
            <ac:spMk id="81" creationId="{E1002BAD-4E6D-113E-16B7-F3B61401D58F}"/>
          </ac:spMkLst>
        </pc:spChg>
        <pc:spChg chg="mod">
          <ac:chgData name="SANWALD James" userId="bb2d4447-7b33-45c3-b0cf-f043e5b4ab4e" providerId="ADAL" clId="{68209602-D057-416F-91B4-BF896E26D5B8}" dt="2026-02-09T14:23:41.130" v="1930"/>
          <ac:spMkLst>
            <pc:docMk/>
            <pc:sldMk cId="1842951423" sldId="2147483583"/>
            <ac:spMk id="83" creationId="{218B1FBC-198D-9FC8-AA5D-B0B06CE37A92}"/>
          </ac:spMkLst>
        </pc:spChg>
        <pc:spChg chg="mod">
          <ac:chgData name="SANWALD James" userId="bb2d4447-7b33-45c3-b0cf-f043e5b4ab4e" providerId="ADAL" clId="{68209602-D057-416F-91B4-BF896E26D5B8}" dt="2026-02-09T14:23:41.130" v="1930"/>
          <ac:spMkLst>
            <pc:docMk/>
            <pc:sldMk cId="1842951423" sldId="2147483583"/>
            <ac:spMk id="86" creationId="{54A6EE5B-7E01-5AA1-5629-0924722802CA}"/>
          </ac:spMkLst>
        </pc:spChg>
        <pc:spChg chg="mod">
          <ac:chgData name="SANWALD James" userId="bb2d4447-7b33-45c3-b0cf-f043e5b4ab4e" providerId="ADAL" clId="{68209602-D057-416F-91B4-BF896E26D5B8}" dt="2026-02-09T14:23:41.130" v="1930"/>
          <ac:spMkLst>
            <pc:docMk/>
            <pc:sldMk cId="1842951423" sldId="2147483583"/>
            <ac:spMk id="96" creationId="{D1717B80-2004-4228-257C-985A5227E5C5}"/>
          </ac:spMkLst>
        </pc:spChg>
        <pc:spChg chg="mod">
          <ac:chgData name="SANWALD James" userId="bb2d4447-7b33-45c3-b0cf-f043e5b4ab4e" providerId="ADAL" clId="{68209602-D057-416F-91B4-BF896E26D5B8}" dt="2026-02-09T14:23:41.130" v="1930"/>
          <ac:spMkLst>
            <pc:docMk/>
            <pc:sldMk cId="1842951423" sldId="2147483583"/>
            <ac:spMk id="98" creationId="{6530CFCE-D34B-0091-46BE-3B06C88F1436}"/>
          </ac:spMkLst>
        </pc:spChg>
        <pc:spChg chg="mod">
          <ac:chgData name="SANWALD James" userId="bb2d4447-7b33-45c3-b0cf-f043e5b4ab4e" providerId="ADAL" clId="{68209602-D057-416F-91B4-BF896E26D5B8}" dt="2026-02-09T14:23:41.130" v="1930"/>
          <ac:spMkLst>
            <pc:docMk/>
            <pc:sldMk cId="1842951423" sldId="2147483583"/>
            <ac:spMk id="103" creationId="{32A2ED7E-4658-0CC8-F7CF-33076C388CD2}"/>
          </ac:spMkLst>
        </pc:spChg>
        <pc:spChg chg="mod">
          <ac:chgData name="SANWALD James" userId="bb2d4447-7b33-45c3-b0cf-f043e5b4ab4e" providerId="ADAL" clId="{68209602-D057-416F-91B4-BF896E26D5B8}" dt="2026-02-09T14:23:41.130" v="1930"/>
          <ac:spMkLst>
            <pc:docMk/>
            <pc:sldMk cId="1842951423" sldId="2147483583"/>
            <ac:spMk id="104" creationId="{42FB8D45-D60D-A2F8-8848-2EA98742BA16}"/>
          </ac:spMkLst>
        </pc:spChg>
        <pc:spChg chg="add mod">
          <ac:chgData name="SANWALD James" userId="bb2d4447-7b33-45c3-b0cf-f043e5b4ab4e" providerId="ADAL" clId="{68209602-D057-416F-91B4-BF896E26D5B8}" dt="2026-02-09T14:50:11.005" v="2012" actId="1076"/>
          <ac:spMkLst>
            <pc:docMk/>
            <pc:sldMk cId="1842951423" sldId="2147483583"/>
            <ac:spMk id="110" creationId="{21EE3933-489F-6A10-23B8-FB6FC14ACDB9}"/>
          </ac:spMkLst>
        </pc:spChg>
        <pc:spChg chg="mod">
          <ac:chgData name="SANWALD James" userId="bb2d4447-7b33-45c3-b0cf-f043e5b4ab4e" providerId="ADAL" clId="{68209602-D057-416F-91B4-BF896E26D5B8}" dt="2026-02-09T14:26:42.891" v="1952" actId="571"/>
          <ac:spMkLst>
            <pc:docMk/>
            <pc:sldMk cId="1842951423" sldId="2147483583"/>
            <ac:spMk id="112" creationId="{D2386926-4C8C-9778-A341-E6DC7BF9603A}"/>
          </ac:spMkLst>
        </pc:spChg>
        <pc:spChg chg="mod">
          <ac:chgData name="SANWALD James" userId="bb2d4447-7b33-45c3-b0cf-f043e5b4ab4e" providerId="ADAL" clId="{68209602-D057-416F-91B4-BF896E26D5B8}" dt="2026-02-09T14:26:42.891" v="1952" actId="571"/>
          <ac:spMkLst>
            <pc:docMk/>
            <pc:sldMk cId="1842951423" sldId="2147483583"/>
            <ac:spMk id="114" creationId="{0D31D2B5-DDCE-2D2E-B3A0-D426172669F8}"/>
          </ac:spMkLst>
        </pc:spChg>
        <pc:spChg chg="mod">
          <ac:chgData name="SANWALD James" userId="bb2d4447-7b33-45c3-b0cf-f043e5b4ab4e" providerId="ADAL" clId="{68209602-D057-416F-91B4-BF896E26D5B8}" dt="2026-02-09T14:26:42.891" v="1952" actId="571"/>
          <ac:spMkLst>
            <pc:docMk/>
            <pc:sldMk cId="1842951423" sldId="2147483583"/>
            <ac:spMk id="115" creationId="{6DF56570-5996-68B0-4042-57148C277CD7}"/>
          </ac:spMkLst>
        </pc:spChg>
        <pc:spChg chg="mod">
          <ac:chgData name="SANWALD James" userId="bb2d4447-7b33-45c3-b0cf-f043e5b4ab4e" providerId="ADAL" clId="{68209602-D057-416F-91B4-BF896E26D5B8}" dt="2026-02-09T14:27:34.104" v="1975" actId="1076"/>
          <ac:spMkLst>
            <pc:docMk/>
            <pc:sldMk cId="1842951423" sldId="2147483583"/>
            <ac:spMk id="119" creationId="{194A0DE1-C29F-85FC-2855-8DFE1826489E}"/>
          </ac:spMkLst>
        </pc:spChg>
        <pc:spChg chg="mod">
          <ac:chgData name="SANWALD James" userId="bb2d4447-7b33-45c3-b0cf-f043e5b4ab4e" providerId="ADAL" clId="{68209602-D057-416F-91B4-BF896E26D5B8}" dt="2026-02-09T14:27:34.104" v="1975" actId="1076"/>
          <ac:spMkLst>
            <pc:docMk/>
            <pc:sldMk cId="1842951423" sldId="2147483583"/>
            <ac:spMk id="120" creationId="{A87A9042-21F0-FB61-AB08-8D090E9D6C88}"/>
          </ac:spMkLst>
        </pc:spChg>
        <pc:spChg chg="mod">
          <ac:chgData name="SANWALD James" userId="bb2d4447-7b33-45c3-b0cf-f043e5b4ab4e" providerId="ADAL" clId="{68209602-D057-416F-91B4-BF896E26D5B8}" dt="2026-02-09T14:27:34.104" v="1975" actId="1076"/>
          <ac:spMkLst>
            <pc:docMk/>
            <pc:sldMk cId="1842951423" sldId="2147483583"/>
            <ac:spMk id="121" creationId="{2766FA71-90A1-392A-3379-0612E05D5FC4}"/>
          </ac:spMkLst>
        </pc:spChg>
        <pc:grpChg chg="mod">
          <ac:chgData name="SANWALD James" userId="bb2d4447-7b33-45c3-b0cf-f043e5b4ab4e" providerId="ADAL" clId="{68209602-D057-416F-91B4-BF896E26D5B8}" dt="2026-02-09T14:25:38.462" v="1944" actId="1076"/>
          <ac:grpSpMkLst>
            <pc:docMk/>
            <pc:sldMk cId="1842951423" sldId="2147483583"/>
            <ac:grpSpMk id="12" creationId="{085C31D7-D6ED-0F90-CC4C-5BFCCD58E34A}"/>
          </ac:grpSpMkLst>
        </pc:grpChg>
        <pc:grpChg chg="mod">
          <ac:chgData name="SANWALD James" userId="bb2d4447-7b33-45c3-b0cf-f043e5b4ab4e" providerId="ADAL" clId="{68209602-D057-416F-91B4-BF896E26D5B8}" dt="2026-02-09T14:25:38.462" v="1944" actId="1076"/>
          <ac:grpSpMkLst>
            <pc:docMk/>
            <pc:sldMk cId="1842951423" sldId="2147483583"/>
            <ac:grpSpMk id="18" creationId="{7115ADF6-0FFF-E637-3348-D346DE39D002}"/>
          </ac:grpSpMkLst>
        </pc:grpChg>
        <pc:grpChg chg="mod">
          <ac:chgData name="SANWALD James" userId="bb2d4447-7b33-45c3-b0cf-f043e5b4ab4e" providerId="ADAL" clId="{68209602-D057-416F-91B4-BF896E26D5B8}" dt="2026-02-09T14:25:54.273" v="1946" actId="1076"/>
          <ac:grpSpMkLst>
            <pc:docMk/>
            <pc:sldMk cId="1842951423" sldId="2147483583"/>
            <ac:grpSpMk id="21" creationId="{111FE98E-80FE-81CF-6452-6FD70FBD044D}"/>
          </ac:grpSpMkLst>
        </pc:grpChg>
        <pc:grpChg chg="mod">
          <ac:chgData name="SANWALD James" userId="bb2d4447-7b33-45c3-b0cf-f043e5b4ab4e" providerId="ADAL" clId="{68209602-D057-416F-91B4-BF896E26D5B8}" dt="2026-02-09T14:25:38.462" v="1944" actId="1076"/>
          <ac:grpSpMkLst>
            <pc:docMk/>
            <pc:sldMk cId="1842951423" sldId="2147483583"/>
            <ac:grpSpMk id="52" creationId="{976B0729-ACA1-AA58-F633-6A8E07C9AD6F}"/>
          </ac:grpSpMkLst>
        </pc:grpChg>
        <pc:grpChg chg="mod">
          <ac:chgData name="SANWALD James" userId="bb2d4447-7b33-45c3-b0cf-f043e5b4ab4e" providerId="ADAL" clId="{68209602-D057-416F-91B4-BF896E26D5B8}" dt="2026-02-09T14:25:38.462" v="1944" actId="1076"/>
          <ac:grpSpMkLst>
            <pc:docMk/>
            <pc:sldMk cId="1842951423" sldId="2147483583"/>
            <ac:grpSpMk id="59" creationId="{A7004EE0-6AC7-355B-EB45-889D980C1949}"/>
          </ac:grpSpMkLst>
        </pc:grpChg>
        <pc:grpChg chg="mod">
          <ac:chgData name="SANWALD James" userId="bb2d4447-7b33-45c3-b0cf-f043e5b4ab4e" providerId="ADAL" clId="{68209602-D057-416F-91B4-BF896E26D5B8}" dt="2026-02-09T14:25:38.462" v="1944" actId="1076"/>
          <ac:grpSpMkLst>
            <pc:docMk/>
            <pc:sldMk cId="1842951423" sldId="2147483583"/>
            <ac:grpSpMk id="69" creationId="{E8C4B4FD-57B7-75A2-BA2F-ECE3533E4409}"/>
          </ac:grpSpMkLst>
        </pc:grpChg>
        <pc:grpChg chg="mod">
          <ac:chgData name="SANWALD James" userId="bb2d4447-7b33-45c3-b0cf-f043e5b4ab4e" providerId="ADAL" clId="{68209602-D057-416F-91B4-BF896E26D5B8}" dt="2026-02-09T14:24:41.829" v="1936" actId="1076"/>
          <ac:grpSpMkLst>
            <pc:docMk/>
            <pc:sldMk cId="1842951423" sldId="2147483583"/>
            <ac:grpSpMk id="74" creationId="{0815E5B6-AD8A-2F59-DCB7-3B5D37B81A3F}"/>
          </ac:grpSpMkLst>
        </pc:grpChg>
        <pc:grpChg chg="mod">
          <ac:chgData name="SANWALD James" userId="bb2d4447-7b33-45c3-b0cf-f043e5b4ab4e" providerId="ADAL" clId="{68209602-D057-416F-91B4-BF896E26D5B8}" dt="2026-02-09T14:24:53.450" v="1938" actId="1076"/>
          <ac:grpSpMkLst>
            <pc:docMk/>
            <pc:sldMk cId="1842951423" sldId="2147483583"/>
            <ac:grpSpMk id="100" creationId="{DFF806B3-C630-89BB-2110-64BF3988028C}"/>
          </ac:grpSpMkLst>
        </pc:grpChg>
        <pc:grpChg chg="mod">
          <ac:chgData name="SANWALD James" userId="bb2d4447-7b33-45c3-b0cf-f043e5b4ab4e" providerId="ADAL" clId="{68209602-D057-416F-91B4-BF896E26D5B8}" dt="2026-02-09T14:25:38.462" v="1944" actId="1076"/>
          <ac:grpSpMkLst>
            <pc:docMk/>
            <pc:sldMk cId="1842951423" sldId="2147483583"/>
            <ac:grpSpMk id="105" creationId="{30BF54CA-8338-7DEC-1920-BBD13D036AF4}"/>
          </ac:grpSpMkLst>
        </pc:grpChg>
        <pc:grpChg chg="add mod">
          <ac:chgData name="SANWALD James" userId="bb2d4447-7b33-45c3-b0cf-f043e5b4ab4e" providerId="ADAL" clId="{68209602-D057-416F-91B4-BF896E26D5B8}" dt="2026-02-09T14:26:42.891" v="1952" actId="571"/>
          <ac:grpSpMkLst>
            <pc:docMk/>
            <pc:sldMk cId="1842951423" sldId="2147483583"/>
            <ac:grpSpMk id="111" creationId="{92CF586E-D3EA-7A29-65E1-BF54EC65799A}"/>
          </ac:grpSpMkLst>
        </pc:grpChg>
        <pc:grpChg chg="mod">
          <ac:chgData name="SANWALD James" userId="bb2d4447-7b33-45c3-b0cf-f043e5b4ab4e" providerId="ADAL" clId="{68209602-D057-416F-91B4-BF896E26D5B8}" dt="2026-02-09T14:26:42.891" v="1952" actId="571"/>
          <ac:grpSpMkLst>
            <pc:docMk/>
            <pc:sldMk cId="1842951423" sldId="2147483583"/>
            <ac:grpSpMk id="113" creationId="{5C85D9C5-199D-7FC0-1DDC-F5E3094898C7}"/>
          </ac:grpSpMkLst>
        </pc:grpChg>
        <pc:grpChg chg="add mod">
          <ac:chgData name="SANWALD James" userId="bb2d4447-7b33-45c3-b0cf-f043e5b4ab4e" providerId="ADAL" clId="{68209602-D057-416F-91B4-BF896E26D5B8}" dt="2026-02-09T14:27:34.104" v="1975" actId="1076"/>
          <ac:grpSpMkLst>
            <pc:docMk/>
            <pc:sldMk cId="1842951423" sldId="2147483583"/>
            <ac:grpSpMk id="116" creationId="{7E0AB890-D439-99C6-599A-5D3E03BF6C5B}"/>
          </ac:grpSpMkLst>
        </pc:grpChg>
        <pc:grpChg chg="mod">
          <ac:chgData name="SANWALD James" userId="bb2d4447-7b33-45c3-b0cf-f043e5b4ab4e" providerId="ADAL" clId="{68209602-D057-416F-91B4-BF896E26D5B8}" dt="2026-02-09T14:27:34.104" v="1975" actId="1076"/>
          <ac:grpSpMkLst>
            <pc:docMk/>
            <pc:sldMk cId="1842951423" sldId="2147483583"/>
            <ac:grpSpMk id="117" creationId="{556CB1BF-1F64-F343-BB17-2F4180375728}"/>
          </ac:grpSpMkLst>
        </pc:grpChg>
        <pc:picChg chg="add mod">
          <ac:chgData name="SANWALD James" userId="bb2d4447-7b33-45c3-b0cf-f043e5b4ab4e" providerId="ADAL" clId="{68209602-D057-416F-91B4-BF896E26D5B8}" dt="2026-02-09T14:26:01.674" v="1947" actId="1076"/>
          <ac:picMkLst>
            <pc:docMk/>
            <pc:sldMk cId="1842951423" sldId="2147483583"/>
            <ac:picMk id="4" creationId="{394386B9-576E-FBD2-F676-AB804549942E}"/>
          </ac:picMkLst>
        </pc:picChg>
        <pc:picChg chg="mod">
          <ac:chgData name="SANWALD James" userId="bb2d4447-7b33-45c3-b0cf-f043e5b4ab4e" providerId="ADAL" clId="{68209602-D057-416F-91B4-BF896E26D5B8}" dt="2026-02-09T14:27:34.104" v="1975" actId="1076"/>
          <ac:picMkLst>
            <pc:docMk/>
            <pc:sldMk cId="1842951423" sldId="2147483583"/>
            <ac:picMk id="118" creationId="{BD7A4D86-65F4-D7B3-6923-4E6A8AB65239}"/>
          </ac:picMkLst>
        </pc:picChg>
      </pc:sldChg>
      <pc:sldChg chg="addSp delSp modSp new mod ord">
        <pc:chgData name="SANWALD James" userId="bb2d4447-7b33-45c3-b0cf-f043e5b4ab4e" providerId="ADAL" clId="{68209602-D057-416F-91B4-BF896E26D5B8}" dt="2026-02-10T20:53:11.063" v="3229" actId="20577"/>
        <pc:sldMkLst>
          <pc:docMk/>
          <pc:sldMk cId="2825248319" sldId="2147483584"/>
        </pc:sldMkLst>
        <pc:spChg chg="mod">
          <ac:chgData name="SANWALD James" userId="bb2d4447-7b33-45c3-b0cf-f043e5b4ab4e" providerId="ADAL" clId="{68209602-D057-416F-91B4-BF896E26D5B8}" dt="2026-02-09T14:22:33.676" v="1923" actId="20577"/>
          <ac:spMkLst>
            <pc:docMk/>
            <pc:sldMk cId="2825248319" sldId="2147483584"/>
            <ac:spMk id="2" creationId="{FF24AE7A-CBA6-4F92-D713-DA895BB70A2A}"/>
          </ac:spMkLst>
        </pc:spChg>
        <pc:spChg chg="add mod">
          <ac:chgData name="SANWALD James" userId="bb2d4447-7b33-45c3-b0cf-f043e5b4ab4e" providerId="ADAL" clId="{68209602-D057-416F-91B4-BF896E26D5B8}" dt="2026-02-10T20:53:11.063" v="3229" actId="20577"/>
          <ac:spMkLst>
            <pc:docMk/>
            <pc:sldMk cId="2825248319" sldId="2147483584"/>
            <ac:spMk id="6" creationId="{2EE8A6D0-215D-7403-65A4-AE62E0267BCE}"/>
          </ac:spMkLst>
        </pc:spChg>
        <pc:picChg chg="add mod">
          <ac:chgData name="SANWALD James" userId="bb2d4447-7b33-45c3-b0cf-f043e5b4ab4e" providerId="ADAL" clId="{68209602-D057-416F-91B4-BF896E26D5B8}" dt="2026-02-10T20:53:08.248" v="3228" actId="1076"/>
          <ac:picMkLst>
            <pc:docMk/>
            <pc:sldMk cId="2825248319" sldId="2147483584"/>
            <ac:picMk id="10" creationId="{14B9EE67-B70A-07ED-3E32-DC8AC76275AB}"/>
          </ac:picMkLst>
        </pc:picChg>
      </pc:sldChg>
      <pc:sldChg chg="addSp delSp modSp new mod">
        <pc:chgData name="SANWALD James" userId="bb2d4447-7b33-45c3-b0cf-f043e5b4ab4e" providerId="ADAL" clId="{68209602-D057-416F-91B4-BF896E26D5B8}" dt="2026-02-09T14:46:20.585" v="2010" actId="14100"/>
        <pc:sldMkLst>
          <pc:docMk/>
          <pc:sldMk cId="3297840323" sldId="2147483585"/>
        </pc:sldMkLst>
        <pc:spChg chg="mod">
          <ac:chgData name="SANWALD James" userId="bb2d4447-7b33-45c3-b0cf-f043e5b4ab4e" providerId="ADAL" clId="{68209602-D057-416F-91B4-BF896E26D5B8}" dt="2026-02-09T14:46:02.718" v="2007" actId="313"/>
          <ac:spMkLst>
            <pc:docMk/>
            <pc:sldMk cId="3297840323" sldId="2147483585"/>
            <ac:spMk id="2" creationId="{0B9D3825-7FC5-B856-65C3-EE16AB50F5BC}"/>
          </ac:spMkLst>
        </pc:spChg>
        <pc:spChg chg="mod">
          <ac:chgData name="SANWALD James" userId="bb2d4447-7b33-45c3-b0cf-f043e5b4ab4e" providerId="ADAL" clId="{68209602-D057-416F-91B4-BF896E26D5B8}" dt="2026-02-09T14:46:20.585" v="2010" actId="14100"/>
          <ac:spMkLst>
            <pc:docMk/>
            <pc:sldMk cId="3297840323" sldId="2147483585"/>
            <ac:spMk id="5" creationId="{CA167115-13E7-0314-6DE2-CAE9FAEE2EA5}"/>
          </ac:spMkLst>
        </pc:spChg>
        <pc:spChg chg="mod">
          <ac:chgData name="SANWALD James" userId="bb2d4447-7b33-45c3-b0cf-f043e5b4ab4e" providerId="ADAL" clId="{68209602-D057-416F-91B4-BF896E26D5B8}" dt="2026-02-09T14:45:59.239" v="2006" actId="1076"/>
          <ac:spMkLst>
            <pc:docMk/>
            <pc:sldMk cId="3297840323" sldId="2147483585"/>
            <ac:spMk id="7" creationId="{ED59E451-BFC7-BDD8-BA46-B2AB00000E5B}"/>
          </ac:spMkLst>
        </pc:spChg>
        <pc:spChg chg="mod">
          <ac:chgData name="SANWALD James" userId="bb2d4447-7b33-45c3-b0cf-f043e5b4ab4e" providerId="ADAL" clId="{68209602-D057-416F-91B4-BF896E26D5B8}" dt="2026-02-09T14:45:59.239" v="2006" actId="1076"/>
          <ac:spMkLst>
            <pc:docMk/>
            <pc:sldMk cId="3297840323" sldId="2147483585"/>
            <ac:spMk id="8" creationId="{C8D66C56-8AF7-23CF-3E4B-D5E10A1B18D8}"/>
          </ac:spMkLst>
        </pc:spChg>
        <pc:spChg chg="mod">
          <ac:chgData name="SANWALD James" userId="bb2d4447-7b33-45c3-b0cf-f043e5b4ab4e" providerId="ADAL" clId="{68209602-D057-416F-91B4-BF896E26D5B8}" dt="2026-02-09T14:45:59.239" v="2006" actId="1076"/>
          <ac:spMkLst>
            <pc:docMk/>
            <pc:sldMk cId="3297840323" sldId="2147483585"/>
            <ac:spMk id="9" creationId="{89A64C67-2AA6-11E8-2C25-48BF1EE13473}"/>
          </ac:spMkLst>
        </pc:spChg>
        <pc:spChg chg="mod">
          <ac:chgData name="SANWALD James" userId="bb2d4447-7b33-45c3-b0cf-f043e5b4ab4e" providerId="ADAL" clId="{68209602-D057-416F-91B4-BF896E26D5B8}" dt="2026-02-09T14:45:59.239" v="2006" actId="1076"/>
          <ac:spMkLst>
            <pc:docMk/>
            <pc:sldMk cId="3297840323" sldId="2147483585"/>
            <ac:spMk id="10" creationId="{C6D2FB28-5487-1B7F-D813-C90EC0ED9B4C}"/>
          </ac:spMkLst>
        </pc:spChg>
        <pc:spChg chg="mod">
          <ac:chgData name="SANWALD James" userId="bb2d4447-7b33-45c3-b0cf-f043e5b4ab4e" providerId="ADAL" clId="{68209602-D057-416F-91B4-BF896E26D5B8}" dt="2026-02-09T14:45:59.239" v="2006" actId="1076"/>
          <ac:spMkLst>
            <pc:docMk/>
            <pc:sldMk cId="3297840323" sldId="2147483585"/>
            <ac:spMk id="11" creationId="{D7BCDE24-DEA2-F7B7-85E1-AAB04B801349}"/>
          </ac:spMkLst>
        </pc:spChg>
        <pc:spChg chg="mod">
          <ac:chgData name="SANWALD James" userId="bb2d4447-7b33-45c3-b0cf-f043e5b4ab4e" providerId="ADAL" clId="{68209602-D057-416F-91B4-BF896E26D5B8}" dt="2026-02-09T14:45:59.239" v="2006" actId="1076"/>
          <ac:spMkLst>
            <pc:docMk/>
            <pc:sldMk cId="3297840323" sldId="2147483585"/>
            <ac:spMk id="12" creationId="{F564352C-4AC5-5CE0-A747-96D13A034386}"/>
          </ac:spMkLst>
        </pc:spChg>
        <pc:spChg chg="mod">
          <ac:chgData name="SANWALD James" userId="bb2d4447-7b33-45c3-b0cf-f043e5b4ab4e" providerId="ADAL" clId="{68209602-D057-416F-91B4-BF896E26D5B8}" dt="2026-02-09T14:45:36.492" v="1986"/>
          <ac:spMkLst>
            <pc:docMk/>
            <pc:sldMk cId="3297840323" sldId="2147483585"/>
            <ac:spMk id="13" creationId="{E8D2C933-B231-2AFD-50D0-4434E6CEFE71}"/>
          </ac:spMkLst>
        </pc:spChg>
        <pc:spChg chg="mod">
          <ac:chgData name="SANWALD James" userId="bb2d4447-7b33-45c3-b0cf-f043e5b4ab4e" providerId="ADAL" clId="{68209602-D057-416F-91B4-BF896E26D5B8}" dt="2026-02-09T14:45:59.239" v="2006" actId="1076"/>
          <ac:spMkLst>
            <pc:docMk/>
            <pc:sldMk cId="3297840323" sldId="2147483585"/>
            <ac:spMk id="14" creationId="{97EE9E8A-2A17-7377-8CB6-37B9473F6EA8}"/>
          </ac:spMkLst>
        </pc:spChg>
        <pc:spChg chg="mod">
          <ac:chgData name="SANWALD James" userId="bb2d4447-7b33-45c3-b0cf-f043e5b4ab4e" providerId="ADAL" clId="{68209602-D057-416F-91B4-BF896E26D5B8}" dt="2026-02-09T14:45:59.239" v="2006" actId="1076"/>
          <ac:spMkLst>
            <pc:docMk/>
            <pc:sldMk cId="3297840323" sldId="2147483585"/>
            <ac:spMk id="19" creationId="{61A04D72-A2E8-5C8F-930F-C071C4EDBCB2}"/>
          </ac:spMkLst>
        </pc:spChg>
        <pc:spChg chg="mod">
          <ac:chgData name="SANWALD James" userId="bb2d4447-7b33-45c3-b0cf-f043e5b4ab4e" providerId="ADAL" clId="{68209602-D057-416F-91B4-BF896E26D5B8}" dt="2026-02-09T14:45:59.239" v="2006" actId="1076"/>
          <ac:spMkLst>
            <pc:docMk/>
            <pc:sldMk cId="3297840323" sldId="2147483585"/>
            <ac:spMk id="20" creationId="{471960A5-18FC-BB86-4E5B-1382A0075138}"/>
          </ac:spMkLst>
        </pc:spChg>
        <pc:spChg chg="mod">
          <ac:chgData name="SANWALD James" userId="bb2d4447-7b33-45c3-b0cf-f043e5b4ab4e" providerId="ADAL" clId="{68209602-D057-416F-91B4-BF896E26D5B8}" dt="2026-02-09T14:45:59.239" v="2006" actId="1076"/>
          <ac:spMkLst>
            <pc:docMk/>
            <pc:sldMk cId="3297840323" sldId="2147483585"/>
            <ac:spMk id="21" creationId="{350FD48B-5905-978F-3707-91AFBBF7786F}"/>
          </ac:spMkLst>
        </pc:spChg>
      </pc:sldChg>
      <pc:sldChg chg="modSp add mod">
        <pc:chgData name="SANWALD James" userId="bb2d4447-7b33-45c3-b0cf-f043e5b4ab4e" providerId="ADAL" clId="{68209602-D057-416F-91B4-BF896E26D5B8}" dt="2026-02-10T20:43:22.628" v="3167" actId="207"/>
        <pc:sldMkLst>
          <pc:docMk/>
          <pc:sldMk cId="3526500304" sldId="2147483615"/>
        </pc:sldMkLst>
        <pc:spChg chg="mod">
          <ac:chgData name="SANWALD James" userId="bb2d4447-7b33-45c3-b0cf-f043e5b4ab4e" providerId="ADAL" clId="{68209602-D057-416F-91B4-BF896E26D5B8}" dt="2026-02-10T20:43:22.628" v="3167" actId="207"/>
          <ac:spMkLst>
            <pc:docMk/>
            <pc:sldMk cId="3526500304" sldId="2147483615"/>
            <ac:spMk id="16" creationId="{4F17FDE7-4247-6CEA-FD9A-D2BB07C78B03}"/>
          </ac:spMkLst>
        </pc:spChg>
        <pc:spChg chg="mod">
          <ac:chgData name="SANWALD James" userId="bb2d4447-7b33-45c3-b0cf-f043e5b4ab4e" providerId="ADAL" clId="{68209602-D057-416F-91B4-BF896E26D5B8}" dt="2026-02-10T20:43:22.628" v="3167" actId="207"/>
          <ac:spMkLst>
            <pc:docMk/>
            <pc:sldMk cId="3526500304" sldId="2147483615"/>
            <ac:spMk id="38" creationId="{3B5197FD-CF53-9523-A783-E00383BD5602}"/>
          </ac:spMkLst>
        </pc:spChg>
        <pc:spChg chg="mod">
          <ac:chgData name="SANWALD James" userId="bb2d4447-7b33-45c3-b0cf-f043e5b4ab4e" providerId="ADAL" clId="{68209602-D057-416F-91B4-BF896E26D5B8}" dt="2026-02-10T20:43:22.628" v="3167" actId="207"/>
          <ac:spMkLst>
            <pc:docMk/>
            <pc:sldMk cId="3526500304" sldId="2147483615"/>
            <ac:spMk id="39" creationId="{8D0F8F83-E23C-90C5-0F6C-8E36B91B5CF6}"/>
          </ac:spMkLst>
        </pc:spChg>
      </pc:sldChg>
      <pc:sldChg chg="modSp add mod ord">
        <pc:chgData name="SANWALD James" userId="bb2d4447-7b33-45c3-b0cf-f043e5b4ab4e" providerId="ADAL" clId="{68209602-D057-416F-91B4-BF896E26D5B8}" dt="2026-02-10T20:57:51.358" v="3240"/>
        <pc:sldMkLst>
          <pc:docMk/>
          <pc:sldMk cId="4280281117" sldId="2147483616"/>
        </pc:sldMkLst>
        <pc:spChg chg="mod">
          <ac:chgData name="SANWALD James" userId="bb2d4447-7b33-45c3-b0cf-f043e5b4ab4e" providerId="ADAL" clId="{68209602-D057-416F-91B4-BF896E26D5B8}" dt="2026-02-10T20:57:48.565" v="3238" actId="207"/>
          <ac:spMkLst>
            <pc:docMk/>
            <pc:sldMk cId="4280281117" sldId="2147483616"/>
            <ac:spMk id="3" creationId="{FB730A91-509C-A768-D09D-9750D03B1FEF}"/>
          </ac:spMkLst>
        </pc:spChg>
        <pc:spChg chg="mod">
          <ac:chgData name="SANWALD James" userId="bb2d4447-7b33-45c3-b0cf-f043e5b4ab4e" providerId="ADAL" clId="{68209602-D057-416F-91B4-BF896E26D5B8}" dt="2026-02-10T20:57:48.565" v="3238" actId="207"/>
          <ac:spMkLst>
            <pc:docMk/>
            <pc:sldMk cId="4280281117" sldId="2147483616"/>
            <ac:spMk id="4" creationId="{40F23420-3605-BCBE-0915-9C0C02C54D3F}"/>
          </ac:spMkLst>
        </pc:spChg>
        <pc:spChg chg="mod">
          <ac:chgData name="SANWALD James" userId="bb2d4447-7b33-45c3-b0cf-f043e5b4ab4e" providerId="ADAL" clId="{68209602-D057-416F-91B4-BF896E26D5B8}" dt="2026-02-10T20:57:48.565" v="3238" actId="207"/>
          <ac:spMkLst>
            <pc:docMk/>
            <pc:sldMk cId="4280281117" sldId="2147483616"/>
            <ac:spMk id="19" creationId="{5EFB1F30-19D7-E025-C7A5-4221E4E6AB94}"/>
          </ac:spMkLst>
        </pc:spChg>
      </pc:sldChg>
      <pc:sldChg chg="addSp modSp mod">
        <pc:chgData name="SANWALD James" userId="bb2d4447-7b33-45c3-b0cf-f043e5b4ab4e" providerId="ADAL" clId="{68209602-D057-416F-91B4-BF896E26D5B8}" dt="2026-02-12T16:33:02.882" v="3246" actId="207"/>
        <pc:sldMkLst>
          <pc:docMk/>
          <pc:sldMk cId="3602644254" sldId="2147483637"/>
        </pc:sldMkLst>
        <pc:spChg chg="add mod">
          <ac:chgData name="SANWALD James" userId="bb2d4447-7b33-45c3-b0cf-f043e5b4ab4e" providerId="ADAL" clId="{68209602-D057-416F-91B4-BF896E26D5B8}" dt="2026-02-12T16:33:02.882" v="3246" actId="207"/>
          <ac:spMkLst>
            <pc:docMk/>
            <pc:sldMk cId="3602644254" sldId="2147483637"/>
            <ac:spMk id="3" creationId="{16CAD15B-32A8-77AD-347B-EAC134A18C67}"/>
          </ac:spMkLst>
        </pc:spChg>
      </pc:sldChg>
      <pc:sldChg chg="addSp modSp mod">
        <pc:chgData name="SANWALD James" userId="bb2d4447-7b33-45c3-b0cf-f043e5b4ab4e" providerId="ADAL" clId="{68209602-D057-416F-91B4-BF896E26D5B8}" dt="2026-02-12T16:43:19.494" v="3266" actId="14100"/>
        <pc:sldMkLst>
          <pc:docMk/>
          <pc:sldMk cId="8972507" sldId="2147483638"/>
        </pc:sldMkLst>
        <pc:spChg chg="add mod">
          <ac:chgData name="SANWALD James" userId="bb2d4447-7b33-45c3-b0cf-f043e5b4ab4e" providerId="ADAL" clId="{68209602-D057-416F-91B4-BF896E26D5B8}" dt="2026-02-12T16:43:19.494" v="3266" actId="14100"/>
          <ac:spMkLst>
            <pc:docMk/>
            <pc:sldMk cId="8972507" sldId="2147483638"/>
            <ac:spMk id="6" creationId="{8F1ACECF-DD83-C80D-1960-4323B238E278}"/>
          </ac:spMkLst>
        </pc:spChg>
        <pc:picChg chg="add">
          <ac:chgData name="SANWALD James" userId="bb2d4447-7b33-45c3-b0cf-f043e5b4ab4e" providerId="ADAL" clId="{68209602-D057-416F-91B4-BF896E26D5B8}" dt="2026-02-12T16:42:43.403" v="3263" actId="22"/>
          <ac:picMkLst>
            <pc:docMk/>
            <pc:sldMk cId="8972507" sldId="2147483638"/>
            <ac:picMk id="5" creationId="{F40CD04B-B2FA-F532-77C5-448F41FD4A7A}"/>
          </ac:picMkLst>
        </pc:picChg>
      </pc:sldChg>
      <pc:sldChg chg="addSp modSp mod">
        <pc:chgData name="SANWALD James" userId="bb2d4447-7b33-45c3-b0cf-f043e5b4ab4e" providerId="ADAL" clId="{68209602-D057-416F-91B4-BF896E26D5B8}" dt="2026-02-12T16:38:23.596" v="3250" actId="14100"/>
        <pc:sldMkLst>
          <pc:docMk/>
          <pc:sldMk cId="1833535207" sldId="2147483639"/>
        </pc:sldMkLst>
        <pc:spChg chg="add mod">
          <ac:chgData name="SANWALD James" userId="bb2d4447-7b33-45c3-b0cf-f043e5b4ab4e" providerId="ADAL" clId="{68209602-D057-416F-91B4-BF896E26D5B8}" dt="2026-02-12T16:38:23.596" v="3250" actId="14100"/>
          <ac:spMkLst>
            <pc:docMk/>
            <pc:sldMk cId="1833535207" sldId="2147483639"/>
            <ac:spMk id="6" creationId="{B2738B24-DCB0-64EF-1691-35B3980B3086}"/>
          </ac:spMkLst>
        </pc:spChg>
        <pc:picChg chg="add">
          <ac:chgData name="SANWALD James" userId="bb2d4447-7b33-45c3-b0cf-f043e5b4ab4e" providerId="ADAL" clId="{68209602-D057-416F-91B4-BF896E26D5B8}" dt="2026-02-12T16:34:06.146" v="3247" actId="22"/>
          <ac:picMkLst>
            <pc:docMk/>
            <pc:sldMk cId="1833535207" sldId="2147483639"/>
            <ac:picMk id="5" creationId="{DE129878-E33B-A3CB-0E4F-C67CB79E9A7A}"/>
          </ac:picMkLst>
        </pc:picChg>
      </pc:sldChg>
      <pc:sldChg chg="addSp modSp mod">
        <pc:chgData name="SANWALD James" userId="bb2d4447-7b33-45c3-b0cf-f043e5b4ab4e" providerId="ADAL" clId="{68209602-D057-416F-91B4-BF896E26D5B8}" dt="2026-02-12T16:39:59.977" v="3256" actId="14100"/>
        <pc:sldMkLst>
          <pc:docMk/>
          <pc:sldMk cId="815345208" sldId="2147483640"/>
        </pc:sldMkLst>
        <pc:spChg chg="add mod">
          <ac:chgData name="SANWALD James" userId="bb2d4447-7b33-45c3-b0cf-f043e5b4ab4e" providerId="ADAL" clId="{68209602-D057-416F-91B4-BF896E26D5B8}" dt="2026-02-12T16:39:59.977" v="3256" actId="14100"/>
          <ac:spMkLst>
            <pc:docMk/>
            <pc:sldMk cId="815345208" sldId="2147483640"/>
            <ac:spMk id="6" creationId="{58162689-FEA3-4736-CFCA-2F8BC8DAE933}"/>
          </ac:spMkLst>
        </pc:spChg>
        <pc:picChg chg="add">
          <ac:chgData name="SANWALD James" userId="bb2d4447-7b33-45c3-b0cf-f043e5b4ab4e" providerId="ADAL" clId="{68209602-D057-416F-91B4-BF896E26D5B8}" dt="2026-02-12T16:39:13.225" v="3251" actId="22"/>
          <ac:picMkLst>
            <pc:docMk/>
            <pc:sldMk cId="815345208" sldId="2147483640"/>
            <ac:picMk id="5" creationId="{5E4F2EA6-A7AE-125A-2380-B19ECF1035F7}"/>
          </ac:picMkLst>
        </pc:picChg>
      </pc:sldChg>
      <pc:sldChg chg="addSp modSp mod">
        <pc:chgData name="SANWALD James" userId="bb2d4447-7b33-45c3-b0cf-f043e5b4ab4e" providerId="ADAL" clId="{68209602-D057-416F-91B4-BF896E26D5B8}" dt="2026-02-12T16:40:34.361" v="3262" actId="14100"/>
        <pc:sldMkLst>
          <pc:docMk/>
          <pc:sldMk cId="660028888" sldId="2147483641"/>
        </pc:sldMkLst>
        <pc:spChg chg="add mod">
          <ac:chgData name="SANWALD James" userId="bb2d4447-7b33-45c3-b0cf-f043e5b4ab4e" providerId="ADAL" clId="{68209602-D057-416F-91B4-BF896E26D5B8}" dt="2026-02-12T16:40:11.832" v="3259" actId="14100"/>
          <ac:spMkLst>
            <pc:docMk/>
            <pc:sldMk cId="660028888" sldId="2147483641"/>
            <ac:spMk id="6" creationId="{3B2A7AAD-109A-3038-AFC0-A8C7523A02F7}"/>
          </ac:spMkLst>
        </pc:spChg>
        <pc:spChg chg="add mod">
          <ac:chgData name="SANWALD James" userId="bb2d4447-7b33-45c3-b0cf-f043e5b4ab4e" providerId="ADAL" clId="{68209602-D057-416F-91B4-BF896E26D5B8}" dt="2026-02-12T16:40:34.361" v="3262" actId="14100"/>
          <ac:spMkLst>
            <pc:docMk/>
            <pc:sldMk cId="660028888" sldId="2147483641"/>
            <ac:spMk id="7" creationId="{9A9C0594-6B63-3F12-8BFD-4D348E69A9BC}"/>
          </ac:spMkLst>
        </pc:spChg>
        <pc:picChg chg="add">
          <ac:chgData name="SANWALD James" userId="bb2d4447-7b33-45c3-b0cf-f043e5b4ab4e" providerId="ADAL" clId="{68209602-D057-416F-91B4-BF896E26D5B8}" dt="2026-02-12T16:39:33.969" v="3252" actId="22"/>
          <ac:picMkLst>
            <pc:docMk/>
            <pc:sldMk cId="660028888" sldId="2147483641"/>
            <ac:picMk id="5" creationId="{27F5433D-830C-D8E6-F607-2E4E95A734BA}"/>
          </ac:picMkLst>
        </pc:picChg>
      </pc:sldChg>
      <pc:sldChg chg="addSp new mod modShow">
        <pc:chgData name="SANWALD James" userId="bb2d4447-7b33-45c3-b0cf-f043e5b4ab4e" providerId="ADAL" clId="{68209602-D057-416F-91B4-BF896E26D5B8}" dt="2026-02-12T16:44:06.122" v="3270" actId="22"/>
        <pc:sldMkLst>
          <pc:docMk/>
          <pc:sldMk cId="24712888" sldId="2147483642"/>
        </pc:sldMkLst>
        <pc:picChg chg="add">
          <ac:chgData name="SANWALD James" userId="bb2d4447-7b33-45c3-b0cf-f043e5b4ab4e" providerId="ADAL" clId="{68209602-D057-416F-91B4-BF896E26D5B8}" dt="2026-02-12T16:44:06.122" v="3270" actId="22"/>
          <ac:picMkLst>
            <pc:docMk/>
            <pc:sldMk cId="24712888" sldId="2147483642"/>
            <ac:picMk id="5" creationId="{1C39212F-D7F0-A5E2-2AFB-11ED3A24BFB6}"/>
          </ac:picMkLst>
        </pc:picChg>
      </pc:sldChg>
      <pc:sldChg chg="addSp new mod modShow">
        <pc:chgData name="SANWALD James" userId="bb2d4447-7b33-45c3-b0cf-f043e5b4ab4e" providerId="ADAL" clId="{68209602-D057-416F-91B4-BF896E26D5B8}" dt="2026-02-12T16:44:19.397" v="3271" actId="22"/>
        <pc:sldMkLst>
          <pc:docMk/>
          <pc:sldMk cId="550737384" sldId="2147483643"/>
        </pc:sldMkLst>
        <pc:picChg chg="add">
          <ac:chgData name="SANWALD James" userId="bb2d4447-7b33-45c3-b0cf-f043e5b4ab4e" providerId="ADAL" clId="{68209602-D057-416F-91B4-BF896E26D5B8}" dt="2026-02-12T16:44:19.397" v="3271" actId="22"/>
          <ac:picMkLst>
            <pc:docMk/>
            <pc:sldMk cId="550737384" sldId="2147483643"/>
            <ac:picMk id="5" creationId="{91A94B87-F7E8-67E7-627C-FC46221A3E0C}"/>
          </ac:picMkLst>
        </pc:picChg>
      </pc:sldChg>
      <pc:sldChg chg="addSp delSp modSp new mod modShow">
        <pc:chgData name="SANWALD James" userId="bb2d4447-7b33-45c3-b0cf-f043e5b4ab4e" providerId="ADAL" clId="{68209602-D057-416F-91B4-BF896E26D5B8}" dt="2026-02-12T16:52:23.304" v="3316"/>
        <pc:sldMkLst>
          <pc:docMk/>
          <pc:sldMk cId="3704705099" sldId="2147483644"/>
        </pc:sldMkLst>
        <pc:spChg chg="add del">
          <ac:chgData name="SANWALD James" userId="bb2d4447-7b33-45c3-b0cf-f043e5b4ab4e" providerId="ADAL" clId="{68209602-D057-416F-91B4-BF896E26D5B8}" dt="2026-02-12T16:45:14.326" v="3276" actId="22"/>
          <ac:spMkLst>
            <pc:docMk/>
            <pc:sldMk cId="3704705099" sldId="2147483644"/>
            <ac:spMk id="3" creationId="{F9992C08-B9DB-267C-5FC8-F7F301129511}"/>
          </ac:spMkLst>
        </pc:spChg>
        <pc:spChg chg="add mod">
          <ac:chgData name="SANWALD James" userId="bb2d4447-7b33-45c3-b0cf-f043e5b4ab4e" providerId="ADAL" clId="{68209602-D057-416F-91B4-BF896E26D5B8}" dt="2026-02-12T16:52:23.304" v="3316"/>
          <ac:spMkLst>
            <pc:docMk/>
            <pc:sldMk cId="3704705099" sldId="2147483644"/>
            <ac:spMk id="10" creationId="{880C2843-FA02-8A58-96A7-90E05FB08F14}"/>
          </ac:spMkLst>
        </pc:spChg>
        <pc:picChg chg="add del mod ord">
          <ac:chgData name="SANWALD James" userId="bb2d4447-7b33-45c3-b0cf-f043e5b4ab4e" providerId="ADAL" clId="{68209602-D057-416F-91B4-BF896E26D5B8}" dt="2026-02-12T16:45:14.326" v="3276" actId="22"/>
          <ac:picMkLst>
            <pc:docMk/>
            <pc:sldMk cId="3704705099" sldId="2147483644"/>
            <ac:picMk id="5" creationId="{4F26BB2B-9F49-71F6-1533-697EFFF08C5C}"/>
          </ac:picMkLst>
        </pc:picChg>
        <pc:picChg chg="add del">
          <ac:chgData name="SANWALD James" userId="bb2d4447-7b33-45c3-b0cf-f043e5b4ab4e" providerId="ADAL" clId="{68209602-D057-416F-91B4-BF896E26D5B8}" dt="2026-02-12T16:45:53.380" v="3279" actId="478"/>
          <ac:picMkLst>
            <pc:docMk/>
            <pc:sldMk cId="3704705099" sldId="2147483644"/>
            <ac:picMk id="7" creationId="{066C3CC2-460C-21B6-BB82-D4D10646B068}"/>
          </ac:picMkLst>
        </pc:picChg>
        <pc:picChg chg="add">
          <ac:chgData name="SANWALD James" userId="bb2d4447-7b33-45c3-b0cf-f043e5b4ab4e" providerId="ADAL" clId="{68209602-D057-416F-91B4-BF896E26D5B8}" dt="2026-02-12T16:45:54.244" v="3280" actId="22"/>
          <ac:picMkLst>
            <pc:docMk/>
            <pc:sldMk cId="3704705099" sldId="2147483644"/>
            <ac:picMk id="9" creationId="{6B38995F-779C-3530-65D7-BA61310353EB}"/>
          </ac:picMkLst>
        </pc:picChg>
      </pc:sldChg>
      <pc:sldChg chg="addSp modSp new mod modShow">
        <pc:chgData name="SANWALD James" userId="bb2d4447-7b33-45c3-b0cf-f043e5b4ab4e" providerId="ADAL" clId="{68209602-D057-416F-91B4-BF896E26D5B8}" dt="2026-02-12T16:51:58.610" v="3315" actId="14100"/>
        <pc:sldMkLst>
          <pc:docMk/>
          <pc:sldMk cId="1054630067" sldId="2147483645"/>
        </pc:sldMkLst>
        <pc:spChg chg="add mod">
          <ac:chgData name="SANWALD James" userId="bb2d4447-7b33-45c3-b0cf-f043e5b4ab4e" providerId="ADAL" clId="{68209602-D057-416F-91B4-BF896E26D5B8}" dt="2026-02-12T16:51:58.610" v="3315" actId="14100"/>
          <ac:spMkLst>
            <pc:docMk/>
            <pc:sldMk cId="1054630067" sldId="2147483645"/>
            <ac:spMk id="6" creationId="{901FE63A-0DF5-F0ED-F92F-270141D9A52F}"/>
          </ac:spMkLst>
        </pc:spChg>
        <pc:picChg chg="add mod">
          <ac:chgData name="SANWALD James" userId="bb2d4447-7b33-45c3-b0cf-f043e5b4ab4e" providerId="ADAL" clId="{68209602-D057-416F-91B4-BF896E26D5B8}" dt="2026-02-12T16:51:46.598" v="3312" actId="1076"/>
          <ac:picMkLst>
            <pc:docMk/>
            <pc:sldMk cId="1054630067" sldId="2147483645"/>
            <ac:picMk id="5" creationId="{E2E23AB1-F9BB-B37F-5409-1261A51A0DDE}"/>
          </ac:picMkLst>
        </pc:picChg>
      </pc:sldChg>
      <pc:sldChg chg="addSp new mod modShow">
        <pc:chgData name="SANWALD James" userId="bb2d4447-7b33-45c3-b0cf-f043e5b4ab4e" providerId="ADAL" clId="{68209602-D057-416F-91B4-BF896E26D5B8}" dt="2026-02-12T16:48:44.584" v="3295" actId="729"/>
        <pc:sldMkLst>
          <pc:docMk/>
          <pc:sldMk cId="2896907804" sldId="2147483646"/>
        </pc:sldMkLst>
        <pc:picChg chg="add">
          <ac:chgData name="SANWALD James" userId="bb2d4447-7b33-45c3-b0cf-f043e5b4ab4e" providerId="ADAL" clId="{68209602-D057-416F-91B4-BF896E26D5B8}" dt="2026-02-12T16:46:52.178" v="3285" actId="22"/>
          <ac:picMkLst>
            <pc:docMk/>
            <pc:sldMk cId="2896907804" sldId="2147483646"/>
            <ac:picMk id="5" creationId="{A030BCC9-1277-247E-332C-F261F3B63CAF}"/>
          </ac:picMkLst>
        </pc:picChg>
      </pc:sldChg>
      <pc:sldChg chg="addSp modSp new mod modShow">
        <pc:chgData name="SANWALD James" userId="bb2d4447-7b33-45c3-b0cf-f043e5b4ab4e" providerId="ADAL" clId="{68209602-D057-416F-91B4-BF896E26D5B8}" dt="2026-02-12T16:50:22.031" v="3309" actId="14100"/>
        <pc:sldMkLst>
          <pc:docMk/>
          <pc:sldMk cId="197611897" sldId="2147483647"/>
        </pc:sldMkLst>
        <pc:spChg chg="add mod">
          <ac:chgData name="SANWALD James" userId="bb2d4447-7b33-45c3-b0cf-f043e5b4ab4e" providerId="ADAL" clId="{68209602-D057-416F-91B4-BF896E26D5B8}" dt="2026-02-12T16:50:22.031" v="3309" actId="14100"/>
          <ac:spMkLst>
            <pc:docMk/>
            <pc:sldMk cId="197611897" sldId="2147483647"/>
            <ac:spMk id="6" creationId="{2DA90E6B-9066-8A7B-A29D-54FE9FDE9609}"/>
          </ac:spMkLst>
        </pc:spChg>
        <pc:picChg chg="add">
          <ac:chgData name="SANWALD James" userId="bb2d4447-7b33-45c3-b0cf-f043e5b4ab4e" providerId="ADAL" clId="{68209602-D057-416F-91B4-BF896E26D5B8}" dt="2026-02-12T16:47:08.623" v="3286" actId="22"/>
          <ac:picMkLst>
            <pc:docMk/>
            <pc:sldMk cId="197611897" sldId="2147483647"/>
            <ac:picMk id="5" creationId="{C82A3ED0-1F80-DB95-5EAF-A67557F427A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ED5EB-8AC0-4E81-52A5-0B9835D5D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086C61-A49A-B74E-536D-D24A4DE02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C7DE0-9006-BC48-B1C9-F842553CB5DD}" type="datetimeFigureOut">
              <a:rPr lang="en-US" smtClean="0"/>
              <a:t>2/12/2026</a:t>
            </a:fld>
            <a:endParaRPr lang="en-US"/>
          </a:p>
        </p:txBody>
      </p:sp>
      <p:sp>
        <p:nvSpPr>
          <p:cNvPr id="4" name="Footer Placeholder 3">
            <a:extLst>
              <a:ext uri="{FF2B5EF4-FFF2-40B4-BE49-F238E27FC236}">
                <a16:creationId xmlns:a16="http://schemas.microsoft.com/office/drawing/2014/main" id="{D46F803A-620C-25EA-717D-8954B07B6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482040-2078-8C3E-DFF3-FB95B8BF62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0AB84-DC3C-4545-A455-0FCC96281738}" type="slidenum">
              <a:rPr lang="en-US" smtClean="0"/>
              <a:t>‹#›</a:t>
            </a:fld>
            <a:endParaRPr lang="en-US"/>
          </a:p>
        </p:txBody>
      </p:sp>
    </p:spTree>
    <p:extLst>
      <p:ext uri="{BB962C8B-B14F-4D97-AF65-F5344CB8AC3E}">
        <p14:creationId xmlns:p14="http://schemas.microsoft.com/office/powerpoint/2010/main" val="241615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4EE3A-C750-5044-A5FB-6440F894EC81}"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B4F8-2C13-7345-8E95-4DC681F14FAA}" type="slidenum">
              <a:rPr lang="en-US" smtClean="0"/>
              <a:t>‹#›</a:t>
            </a:fld>
            <a:endParaRPr lang="en-US"/>
          </a:p>
        </p:txBody>
      </p:sp>
    </p:spTree>
    <p:extLst>
      <p:ext uri="{BB962C8B-B14F-4D97-AF65-F5344CB8AC3E}">
        <p14:creationId xmlns:p14="http://schemas.microsoft.com/office/powerpoint/2010/main" val="325891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1DA18-60E8-F736-5C1A-1949EFF30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BD5EC5-56D1-B56C-E0E5-DEE816DCA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FC436-DC8D-A657-A50B-645A8941F9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963B77E-99B5-636E-A8AB-C560CFE1AB30}"/>
              </a:ext>
            </a:extLst>
          </p:cNvPr>
          <p:cNvSpPr>
            <a:spLocks noGrp="1"/>
          </p:cNvSpPr>
          <p:nvPr>
            <p:ph type="sldNum" sz="quarter" idx="5"/>
          </p:nvPr>
        </p:nvSpPr>
        <p:spPr/>
        <p:txBody>
          <a:bodyPr/>
          <a:lstStyle/>
          <a:p>
            <a:fld id="{403DB4F8-2C13-7345-8E95-4DC681F14FAA}" type="slidenum">
              <a:rPr lang="en-US" smtClean="0"/>
              <a:t>2</a:t>
            </a:fld>
            <a:endParaRPr lang="en-US"/>
          </a:p>
        </p:txBody>
      </p:sp>
    </p:spTree>
    <p:extLst>
      <p:ext uri="{BB962C8B-B14F-4D97-AF65-F5344CB8AC3E}">
        <p14:creationId xmlns:p14="http://schemas.microsoft.com/office/powerpoint/2010/main" val="223554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36262-8D72-8D96-80D9-886B2B646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F979C-4475-AB35-CF06-76944715E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ADD97-BAAA-7919-C68E-270DC1909E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608D7A-DFB4-F627-1E4B-ED6E86867F57}"/>
              </a:ext>
            </a:extLst>
          </p:cNvPr>
          <p:cNvSpPr>
            <a:spLocks noGrp="1"/>
          </p:cNvSpPr>
          <p:nvPr>
            <p:ph type="sldNum" sz="quarter" idx="5"/>
          </p:nvPr>
        </p:nvSpPr>
        <p:spPr/>
        <p:txBody>
          <a:bodyPr/>
          <a:lstStyle/>
          <a:p>
            <a:fld id="{403DB4F8-2C13-7345-8E95-4DC681F14FAA}" type="slidenum">
              <a:rPr lang="en-US" smtClean="0"/>
              <a:t>78</a:t>
            </a:fld>
            <a:endParaRPr lang="en-US"/>
          </a:p>
        </p:txBody>
      </p:sp>
    </p:spTree>
    <p:extLst>
      <p:ext uri="{BB962C8B-B14F-4D97-AF65-F5344CB8AC3E}">
        <p14:creationId xmlns:p14="http://schemas.microsoft.com/office/powerpoint/2010/main" val="208516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E2B80-D131-C406-AC27-5F8EA71259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07DCB1-AC3C-D2DA-0E86-23AE03C81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49DCE-4DB1-8712-0779-C88D012E52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Tab 2 - MK - BCAMPBELL</a:t>
            </a:r>
          </a:p>
        </p:txBody>
      </p:sp>
      <p:sp>
        <p:nvSpPr>
          <p:cNvPr id="4" name="Slide Number Placeholder 3">
            <a:extLst>
              <a:ext uri="{FF2B5EF4-FFF2-40B4-BE49-F238E27FC236}">
                <a16:creationId xmlns:a16="http://schemas.microsoft.com/office/drawing/2014/main" id="{F112B133-6711-359A-D7E1-E61CDB9DFF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2B1C1E-7B87-48F5-8F9B-9C27A32CB4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76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04B73-A19D-1CD5-A2DF-9A54805A9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35684-005B-9FEB-0219-87680EA4B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81EC6-FDE0-DAF6-8E7C-054F22DF44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7C22E2-50B4-FD7A-D92F-66B095A16544}"/>
              </a:ext>
            </a:extLst>
          </p:cNvPr>
          <p:cNvSpPr>
            <a:spLocks noGrp="1"/>
          </p:cNvSpPr>
          <p:nvPr>
            <p:ph type="sldNum" sz="quarter" idx="5"/>
          </p:nvPr>
        </p:nvSpPr>
        <p:spPr/>
        <p:txBody>
          <a:bodyPr/>
          <a:lstStyle/>
          <a:p>
            <a:fld id="{403DB4F8-2C13-7345-8E95-4DC681F14FAA}" type="slidenum">
              <a:rPr lang="en-US" smtClean="0"/>
              <a:t>85</a:t>
            </a:fld>
            <a:endParaRPr lang="en-US"/>
          </a:p>
        </p:txBody>
      </p:sp>
    </p:spTree>
    <p:extLst>
      <p:ext uri="{BB962C8B-B14F-4D97-AF65-F5344CB8AC3E}">
        <p14:creationId xmlns:p14="http://schemas.microsoft.com/office/powerpoint/2010/main" val="3509967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Actual Screen in EAM is “GIS Map WO Dispatch”</a:t>
            </a:r>
          </a:p>
        </p:txBody>
      </p:sp>
      <p:sp>
        <p:nvSpPr>
          <p:cNvPr id="4" name="Slide Number Placeholder 3"/>
          <p:cNvSpPr>
            <a:spLocks noGrp="1"/>
          </p:cNvSpPr>
          <p:nvPr>
            <p:ph type="sldNum" sz="quarter" idx="5"/>
          </p:nvPr>
        </p:nvSpPr>
        <p:spPr/>
        <p:txBody>
          <a:bodyPr/>
          <a:lstStyle/>
          <a:p>
            <a:fld id="{24CAF8E0-4E01-487C-970E-F8335D9D5DB6}" type="slidenum">
              <a:rPr lang="en-US" smtClean="0"/>
              <a:t>95</a:t>
            </a:fld>
            <a:endParaRPr lang="en-US"/>
          </a:p>
        </p:txBody>
      </p:sp>
    </p:spTree>
    <p:extLst>
      <p:ext uri="{BB962C8B-B14F-4D97-AF65-F5344CB8AC3E}">
        <p14:creationId xmlns:p14="http://schemas.microsoft.com/office/powerpoint/2010/main" val="1132925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CC246-488F-59E3-129D-FAC2DBCAD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664D4-150E-F3D2-C36B-A8B4C5A462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4D4A0-E3A8-91C4-DBD9-C84225E488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B6EC6E-4EDD-839E-24C0-53E22F81D5EA}"/>
              </a:ext>
            </a:extLst>
          </p:cNvPr>
          <p:cNvSpPr>
            <a:spLocks noGrp="1"/>
          </p:cNvSpPr>
          <p:nvPr>
            <p:ph type="sldNum" sz="quarter" idx="5"/>
          </p:nvPr>
        </p:nvSpPr>
        <p:spPr/>
        <p:txBody>
          <a:bodyPr/>
          <a:lstStyle/>
          <a:p>
            <a:fld id="{403DB4F8-2C13-7345-8E95-4DC681F14FAA}" type="slidenum">
              <a:rPr lang="en-US" smtClean="0"/>
              <a:t>107</a:t>
            </a:fld>
            <a:endParaRPr lang="en-US"/>
          </a:p>
        </p:txBody>
      </p:sp>
    </p:spTree>
    <p:extLst>
      <p:ext uri="{BB962C8B-B14F-4D97-AF65-F5344CB8AC3E}">
        <p14:creationId xmlns:p14="http://schemas.microsoft.com/office/powerpoint/2010/main" val="116792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04B06-1694-EBDF-2037-29EE821F3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1BB40-44A3-0E66-8B29-9ADB4D061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B6394-DD94-74BA-3823-170A2274E2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AC8D85-3883-FB51-E2E8-EEC7295FCFE9}"/>
              </a:ext>
            </a:extLst>
          </p:cNvPr>
          <p:cNvSpPr>
            <a:spLocks noGrp="1"/>
          </p:cNvSpPr>
          <p:nvPr>
            <p:ph type="sldNum" sz="quarter" idx="5"/>
          </p:nvPr>
        </p:nvSpPr>
        <p:spPr/>
        <p:txBody>
          <a:bodyPr/>
          <a:lstStyle/>
          <a:p>
            <a:fld id="{403DB4F8-2C13-7345-8E95-4DC681F14FAA}" type="slidenum">
              <a:rPr lang="en-US" smtClean="0"/>
              <a:t>3</a:t>
            </a:fld>
            <a:endParaRPr lang="en-US"/>
          </a:p>
        </p:txBody>
      </p:sp>
    </p:spTree>
    <p:extLst>
      <p:ext uri="{BB962C8B-B14F-4D97-AF65-F5344CB8AC3E}">
        <p14:creationId xmlns:p14="http://schemas.microsoft.com/office/powerpoint/2010/main" val="100681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EBD62-EBB6-5AAF-CD29-49918D5FB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D60D1-F26D-1D7A-1EE0-E57620D911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3D5DA-ECB3-46DB-27A3-31356FFB36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4A959A-4957-5EF3-3AA7-465CB6D47A6B}"/>
              </a:ext>
            </a:extLst>
          </p:cNvPr>
          <p:cNvSpPr>
            <a:spLocks noGrp="1"/>
          </p:cNvSpPr>
          <p:nvPr>
            <p:ph type="sldNum" sz="quarter" idx="5"/>
          </p:nvPr>
        </p:nvSpPr>
        <p:spPr/>
        <p:txBody>
          <a:bodyPr/>
          <a:lstStyle/>
          <a:p>
            <a:fld id="{403DB4F8-2C13-7345-8E95-4DC681F14FAA}" type="slidenum">
              <a:rPr lang="en-US" smtClean="0"/>
              <a:t>4</a:t>
            </a:fld>
            <a:endParaRPr lang="en-US"/>
          </a:p>
        </p:txBody>
      </p:sp>
    </p:spTree>
    <p:extLst>
      <p:ext uri="{BB962C8B-B14F-4D97-AF65-F5344CB8AC3E}">
        <p14:creationId xmlns:p14="http://schemas.microsoft.com/office/powerpoint/2010/main" val="310698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320C3-54C4-D3F1-607A-559085926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553BD-49CD-65B6-1055-F1D677036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53D116-0DA1-610E-B61F-A4CDD43235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C17308-27EA-DB15-796F-6CAAAB349B62}"/>
              </a:ext>
            </a:extLst>
          </p:cNvPr>
          <p:cNvSpPr>
            <a:spLocks noGrp="1"/>
          </p:cNvSpPr>
          <p:nvPr>
            <p:ph type="sldNum" sz="quarter" idx="5"/>
          </p:nvPr>
        </p:nvSpPr>
        <p:spPr/>
        <p:txBody>
          <a:bodyPr/>
          <a:lstStyle/>
          <a:p>
            <a:fld id="{403DB4F8-2C13-7345-8E95-4DC681F14FAA}" type="slidenum">
              <a:rPr lang="en-US" smtClean="0"/>
              <a:t>16</a:t>
            </a:fld>
            <a:endParaRPr lang="en-US"/>
          </a:p>
        </p:txBody>
      </p:sp>
    </p:spTree>
    <p:extLst>
      <p:ext uri="{BB962C8B-B14F-4D97-AF65-F5344CB8AC3E}">
        <p14:creationId xmlns:p14="http://schemas.microsoft.com/office/powerpoint/2010/main" val="1790594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In heavily regulated industries, providing mechanisms to allow for an approval gate to review requested changes prior to them being committed is paramount for heavy-hitter entities such as Parts, Equipment, Documents, etc. </a:t>
            </a:r>
          </a:p>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17</a:t>
            </a:fld>
            <a:endParaRPr lang="en-US"/>
          </a:p>
        </p:txBody>
      </p:sp>
    </p:spTree>
    <p:extLst>
      <p:ext uri="{BB962C8B-B14F-4D97-AF65-F5344CB8AC3E}">
        <p14:creationId xmlns:p14="http://schemas.microsoft.com/office/powerpoint/2010/main" val="93247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“5 Whys” is a simple problem-solving technique that helps you to get to the root of a problem quickly, which was originally developed by Sakichi Toyota. It was used within the Toyota Motor Corporation during the evolution of its manufacturing methodologies.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5 Whys strategy involves looking at any problem and asking: “Why?” and “What caused this problem?” Very often, the answer to the first “why” will prompt another “why” and the answer to the second “why” will prompt another and so on; hence the name the 5 Whys strategy.</a:t>
            </a:r>
          </a:p>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22</a:t>
            </a:fld>
            <a:endParaRPr lang="en-US"/>
          </a:p>
        </p:txBody>
      </p:sp>
    </p:spTree>
    <p:extLst>
      <p:ext uri="{BB962C8B-B14F-4D97-AF65-F5344CB8AC3E}">
        <p14:creationId xmlns:p14="http://schemas.microsoft.com/office/powerpoint/2010/main" val="537667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Processes- tie in severity with the failure event to the options</a:t>
            </a:r>
          </a:p>
        </p:txBody>
      </p:sp>
      <p:sp>
        <p:nvSpPr>
          <p:cNvPr id="4" name="Slide Number Placeholder 3"/>
          <p:cNvSpPr>
            <a:spLocks noGrp="1"/>
          </p:cNvSpPr>
          <p:nvPr>
            <p:ph type="sldNum" sz="quarter" idx="5"/>
          </p:nvPr>
        </p:nvSpPr>
        <p:spPr/>
        <p:txBody>
          <a:bodyPr/>
          <a:lstStyle/>
          <a:p>
            <a:fld id="{76591621-82D6-44FF-B2D9-C68B2BBD4FBF}" type="slidenum">
              <a:rPr lang="en-US" smtClean="0"/>
              <a:t>33</a:t>
            </a:fld>
            <a:endParaRPr lang="en-US"/>
          </a:p>
        </p:txBody>
      </p:sp>
    </p:spTree>
    <p:extLst>
      <p:ext uri="{BB962C8B-B14F-4D97-AF65-F5344CB8AC3E}">
        <p14:creationId xmlns:p14="http://schemas.microsoft.com/office/powerpoint/2010/main" val="225922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07BE2-CF3A-EAA8-BDB3-2046DC1E1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15922-B811-6D79-0822-D5774497A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C5BCF-F5A4-A973-5F2B-2985D6B8A8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42DB84-E22B-B99D-8C3E-3CCC497895FC}"/>
              </a:ext>
            </a:extLst>
          </p:cNvPr>
          <p:cNvSpPr>
            <a:spLocks noGrp="1"/>
          </p:cNvSpPr>
          <p:nvPr>
            <p:ph type="sldNum" sz="quarter" idx="5"/>
          </p:nvPr>
        </p:nvSpPr>
        <p:spPr/>
        <p:txBody>
          <a:bodyPr/>
          <a:lstStyle/>
          <a:p>
            <a:fld id="{403DB4F8-2C13-7345-8E95-4DC681F14FAA}" type="slidenum">
              <a:rPr lang="en-US" smtClean="0"/>
              <a:t>48</a:t>
            </a:fld>
            <a:endParaRPr lang="en-US"/>
          </a:p>
        </p:txBody>
      </p:sp>
    </p:spTree>
    <p:extLst>
      <p:ext uri="{BB962C8B-B14F-4D97-AF65-F5344CB8AC3E}">
        <p14:creationId xmlns:p14="http://schemas.microsoft.com/office/powerpoint/2010/main" val="3951708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E588A-27D8-1FE9-E035-3B172F456C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EC11B-ED17-15B9-9A13-6098D401D9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4AC43-4180-0E6C-D7B6-1AD368F15B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274CE5-1243-7CAB-C431-3981F3105F14}"/>
              </a:ext>
            </a:extLst>
          </p:cNvPr>
          <p:cNvSpPr>
            <a:spLocks noGrp="1"/>
          </p:cNvSpPr>
          <p:nvPr>
            <p:ph type="sldNum" sz="quarter" idx="5"/>
          </p:nvPr>
        </p:nvSpPr>
        <p:spPr/>
        <p:txBody>
          <a:bodyPr/>
          <a:lstStyle/>
          <a:p>
            <a:fld id="{403DB4F8-2C13-7345-8E95-4DC681F14FAA}" type="slidenum">
              <a:rPr lang="en-US" smtClean="0"/>
              <a:t>68</a:t>
            </a:fld>
            <a:endParaRPr lang="en-US"/>
          </a:p>
        </p:txBody>
      </p:sp>
    </p:spTree>
    <p:extLst>
      <p:ext uri="{BB962C8B-B14F-4D97-AF65-F5344CB8AC3E}">
        <p14:creationId xmlns:p14="http://schemas.microsoft.com/office/powerpoint/2010/main" val="2273328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Name(s)</a:t>
            </a:r>
          </a:p>
          <a:p>
            <a:r>
              <a:rPr lang="en-US"/>
              <a:t>Speaker Title(s)</a:t>
            </a:r>
          </a:p>
          <a:p>
            <a:r>
              <a:rPr lang="en-US"/>
              <a:t>Speaker Company</a:t>
            </a:r>
          </a:p>
        </p:txBody>
      </p:sp>
    </p:spTree>
    <p:extLst>
      <p:ext uri="{BB962C8B-B14F-4D97-AF65-F5344CB8AC3E}">
        <p14:creationId xmlns:p14="http://schemas.microsoft.com/office/powerpoint/2010/main" val="33166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73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9" name="Title 1"/>
          <p:cNvSpPr>
            <a:spLocks noGrp="1"/>
          </p:cNvSpPr>
          <p:nvPr>
            <p:ph type="title"/>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5" name="Content Placeholder 2"/>
          <p:cNvSpPr>
            <a:spLocks noGrp="1"/>
          </p:cNvSpPr>
          <p:nvPr>
            <p:ph sz="quarter" idx="2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325869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0EC48A4-8D3C-FE47-B113-AB0528357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2100" y="6130925"/>
            <a:ext cx="11303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8BCB755F-241A-5143-AB65-78C750630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1800"/>
            <a:ext cx="121920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p:cNvSpPr>
            <a:spLocks noGrp="1"/>
          </p:cNvSpPr>
          <p:nvPr>
            <p:ph type="body" sz="quarter" idx="20"/>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noProof="0"/>
              <a:t>Click to edit Master text styles</a:t>
            </a:r>
          </a:p>
        </p:txBody>
      </p:sp>
      <p:sp>
        <p:nvSpPr>
          <p:cNvPr id="17" name="Title 1"/>
          <p:cNvSpPr>
            <a:spLocks noGrp="1"/>
          </p:cNvSpPr>
          <p:nvPr>
            <p:ph type="title"/>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noProof="0"/>
              <a:t>Click to edit Master title style</a:t>
            </a:r>
            <a:endParaRPr lang="en-GB" noProof="0"/>
          </a:p>
        </p:txBody>
      </p:sp>
      <p:sp>
        <p:nvSpPr>
          <p:cNvPr id="18" name="Content Placeholder 2"/>
          <p:cNvSpPr>
            <a:spLocks noGrp="1"/>
          </p:cNvSpPr>
          <p:nvPr>
            <p:ph sz="quarter" idx="2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976213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CAD635-BD92-B366-4B68-18151FF9A6DA}"/>
              </a:ext>
            </a:extLst>
          </p:cNvPr>
          <p:cNvSpPr>
            <a:spLocks noGrp="1"/>
          </p:cNvSpPr>
          <p:nvPr>
            <p:ph type="dt" sz="half" idx="10"/>
          </p:nvPr>
        </p:nvSpPr>
        <p:spPr/>
        <p:txBody>
          <a:bodyPr/>
          <a:lstStyle/>
          <a:p>
            <a:fld id="{F4F62412-899A-4AEA-9CE4-BEA4D586953E}" type="datetimeFigureOut">
              <a:rPr lang="en-US" smtClean="0"/>
              <a:t>2/12/2026</a:t>
            </a:fld>
            <a:endParaRPr lang="en-US"/>
          </a:p>
        </p:txBody>
      </p:sp>
      <p:sp>
        <p:nvSpPr>
          <p:cNvPr id="3" name="Footer Placeholder 2">
            <a:extLst>
              <a:ext uri="{FF2B5EF4-FFF2-40B4-BE49-F238E27FC236}">
                <a16:creationId xmlns:a16="http://schemas.microsoft.com/office/drawing/2014/main" id="{7BE234F8-430D-48E1-E63E-73E8BB586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C28DFA-499E-8299-F496-FE78919A3CF2}"/>
              </a:ext>
            </a:extLst>
          </p:cNvPr>
          <p:cNvSpPr>
            <a:spLocks noGrp="1"/>
          </p:cNvSpPr>
          <p:nvPr>
            <p:ph type="sldNum" sz="quarter" idx="12"/>
          </p:nvPr>
        </p:nvSpPr>
        <p:spPr/>
        <p:txBody>
          <a:bodyPr/>
          <a:lstStyle/>
          <a:p>
            <a:fld id="{E9C496CD-DAE9-4103-A4E7-A48827EE036D}" type="slidenum">
              <a:rPr lang="en-US" smtClean="0"/>
              <a:t>‹#›</a:t>
            </a:fld>
            <a:endParaRPr lang="en-US"/>
          </a:p>
        </p:txBody>
      </p:sp>
    </p:spTree>
    <p:extLst>
      <p:ext uri="{BB962C8B-B14F-4D97-AF65-F5344CB8AC3E}">
        <p14:creationId xmlns:p14="http://schemas.microsoft.com/office/powerpoint/2010/main" val="274578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Expanded - No Content">
    <p:spTree>
      <p:nvGrpSpPr>
        <p:cNvPr id="1" name=""/>
        <p:cNvGrpSpPr/>
        <p:nvPr/>
      </p:nvGrpSpPr>
      <p:grpSpPr>
        <a:xfrm>
          <a:off x="0" y="0"/>
          <a:ext cx="0" cy="0"/>
          <a:chOff x="0" y="0"/>
          <a:chExt cx="0" cy="0"/>
        </a:xfrm>
      </p:grpSpPr>
      <p:sp>
        <p:nvSpPr>
          <p:cNvPr id="10" name="Footer Placeholder">
            <a:extLst>
              <a:ext uri="{FF2B5EF4-FFF2-40B4-BE49-F238E27FC236}">
                <a16:creationId xmlns:a16="http://schemas.microsoft.com/office/drawing/2014/main" id="{F6001CE2-AB3E-D244-A267-D6E4D3041EC9}"/>
              </a:ext>
            </a:extLst>
          </p:cNvPr>
          <p:cNvSpPr>
            <a:spLocks noGrp="1"/>
          </p:cNvSpPr>
          <p:nvPr>
            <p:ph type="ftr" sz="quarter" idx="3"/>
          </p:nvPr>
        </p:nvSpPr>
        <p:spPr>
          <a:xfrm>
            <a:off x="1079121" y="6390269"/>
            <a:ext cx="4114800" cy="103874"/>
          </a:xfrm>
          <a:prstGeom prst="rect">
            <a:avLst/>
          </a:prstGeom>
        </p:spPr>
        <p:txBody>
          <a:bodyPr vert="horz" lIns="0" tIns="0" rIns="0" bIns="0" rtlCol="0" anchor="ctr">
            <a:spAutoFit/>
          </a:bodyPr>
          <a:lstStyle>
            <a:lvl1pPr algn="l">
              <a:defRPr sz="675" b="0" i="0">
                <a:solidFill>
                  <a:schemeClr val="tx2"/>
                </a:solidFill>
                <a:latin typeface="Arial" panose="020B0604020202020204" pitchFamily="34" charset="0"/>
              </a:defRPr>
            </a:lvl1pPr>
          </a:lstStyle>
          <a:p>
            <a:r>
              <a:rPr lang="en-US"/>
              <a:t>Winter 2022 – Corporate PowerPoint Template  |  January 2022</a:t>
            </a:r>
          </a:p>
        </p:txBody>
      </p:sp>
      <p:sp>
        <p:nvSpPr>
          <p:cNvPr id="12" name="Slide Number Placeholder">
            <a:extLst>
              <a:ext uri="{FF2B5EF4-FFF2-40B4-BE49-F238E27FC236}">
                <a16:creationId xmlns:a16="http://schemas.microsoft.com/office/drawing/2014/main" id="{049CFD14-0C6F-A843-B50C-F8312FEA693C}"/>
              </a:ext>
            </a:extLst>
          </p:cNvPr>
          <p:cNvSpPr>
            <a:spLocks noGrp="1"/>
          </p:cNvSpPr>
          <p:nvPr>
            <p:ph type="sldNum" sz="quarter" idx="4"/>
          </p:nvPr>
        </p:nvSpPr>
        <p:spPr>
          <a:xfrm>
            <a:off x="6037096" y="6384498"/>
            <a:ext cx="117809" cy="115416"/>
          </a:xfrm>
          <a:prstGeom prst="rect">
            <a:avLst/>
          </a:prstGeom>
        </p:spPr>
        <p:txBody>
          <a:bodyPr vert="horz" wrap="none" lIns="0" tIns="0" rIns="0" bIns="0" rtlCol="0" anchor="ctr">
            <a:spAutoFit/>
          </a:bodyPr>
          <a:lstStyle>
            <a:lvl1pPr algn="ctr">
              <a:defRPr sz="750" b="0" i="0">
                <a:solidFill>
                  <a:schemeClr val="tx2"/>
                </a:solidFill>
                <a:latin typeface="Arial" panose="020B0604020202020204" pitchFamily="34" charset="0"/>
                <a:cs typeface="Arial" panose="020B0604020202020204" pitchFamily="34" charset="0"/>
              </a:defRPr>
            </a:lvl1pPr>
          </a:lstStyle>
          <a:p>
            <a:fld id="{8E4D2BAF-2300-4C40-83DE-DBE2DB483FEC}" type="slidenum">
              <a:rPr lang="en-US" smtClean="0"/>
              <a:pPr/>
              <a:t>‹#›</a:t>
            </a:fld>
            <a:endParaRPr lang="en-US"/>
          </a:p>
        </p:txBody>
      </p:sp>
      <p:sp>
        <p:nvSpPr>
          <p:cNvPr id="13" name="Slide Title">
            <a:extLst>
              <a:ext uri="{FF2B5EF4-FFF2-40B4-BE49-F238E27FC236}">
                <a16:creationId xmlns:a16="http://schemas.microsoft.com/office/drawing/2014/main" id="{19C014BA-1675-FE41-BF72-D453070D19A9}"/>
              </a:ext>
            </a:extLst>
          </p:cNvPr>
          <p:cNvSpPr>
            <a:spLocks noGrp="1"/>
          </p:cNvSpPr>
          <p:nvPr>
            <p:ph type="title"/>
          </p:nvPr>
        </p:nvSpPr>
        <p:spPr>
          <a:xfrm>
            <a:off x="644589" y="987553"/>
            <a:ext cx="10842986" cy="824414"/>
          </a:xfrm>
        </p:spPr>
        <p:txBody>
          <a:bodyPr>
            <a:noAutofit/>
          </a:bodyPr>
          <a:lstStyle/>
          <a:p>
            <a:r>
              <a:rPr lang="en-US"/>
              <a:t>Click to edit Master title style</a:t>
            </a:r>
          </a:p>
        </p:txBody>
      </p:sp>
      <p:sp>
        <p:nvSpPr>
          <p:cNvPr id="14" name="eyebrow">
            <a:extLst>
              <a:ext uri="{FF2B5EF4-FFF2-40B4-BE49-F238E27FC236}">
                <a16:creationId xmlns:a16="http://schemas.microsoft.com/office/drawing/2014/main" id="{8F73DC42-5384-2D4B-9CA4-E551349D5CEC}"/>
              </a:ext>
            </a:extLst>
          </p:cNvPr>
          <p:cNvSpPr>
            <a:spLocks noGrp="1"/>
          </p:cNvSpPr>
          <p:nvPr>
            <p:ph type="body" sz="quarter" idx="12"/>
          </p:nvPr>
        </p:nvSpPr>
        <p:spPr>
          <a:xfrm>
            <a:off x="681186" y="685800"/>
            <a:ext cx="10824435" cy="160525"/>
          </a:xfrm>
        </p:spPr>
        <p:txBody>
          <a:bodyPr vert="horz" wrap="square" lIns="0" tIns="0" rIns="0" bIns="0" rtlCol="0">
            <a:noAutofit/>
          </a:bodyPr>
          <a:lstStyle>
            <a:lvl1pPr>
              <a:defRPr lang="en-US" sz="1200" b="0" i="0" spc="-15" baseline="0" smtClean="0">
                <a:solidFill>
                  <a:schemeClr val="tx2"/>
                </a:solidFill>
                <a:latin typeface="Arial" panose="020B0604020202020204" pitchFamily="34" charset="0"/>
              </a:defRPr>
            </a:lvl1pPr>
            <a:lvl2pPr marL="0" indent="0">
              <a:buNone/>
              <a:defRPr lang="en-US" smtClean="0"/>
            </a:lvl2pPr>
            <a:lvl3pPr>
              <a:defRPr lang="en-US" smtClean="0"/>
            </a:lvl3pPr>
            <a:lvl4pPr>
              <a:defRPr lang="en-US" smtClean="0"/>
            </a:lvl4pPr>
            <a:lvl5pPr>
              <a:defRPr lang="en-US"/>
            </a:lvl5pPr>
          </a:lstStyle>
          <a:p>
            <a:pPr lvl="0"/>
            <a:r>
              <a:rPr lang="en-US"/>
              <a:t>Click to edit Master text styles</a:t>
            </a:r>
          </a:p>
        </p:txBody>
      </p:sp>
    </p:spTree>
    <p:extLst>
      <p:ext uri="{BB962C8B-B14F-4D97-AF65-F5344CB8AC3E}">
        <p14:creationId xmlns:p14="http://schemas.microsoft.com/office/powerpoint/2010/main" val="420797875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2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45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12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91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Tree>
    <p:extLst>
      <p:ext uri="{BB962C8B-B14F-4D97-AF65-F5344CB8AC3E}">
        <p14:creationId xmlns:p14="http://schemas.microsoft.com/office/powerpoint/2010/main" val="327543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29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33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8" r:id="rId5"/>
    <p:sldLayoutId id="2147483652" r:id="rId6"/>
    <p:sldLayoutId id="2147483659" r:id="rId7"/>
    <p:sldLayoutId id="2147483653" r:id="rId8"/>
    <p:sldLayoutId id="2147483656" r:id="rId9"/>
    <p:sldLayoutId id="2147483657" r:id="rId10"/>
    <p:sldLayoutId id="2147483660" r:id="rId11"/>
    <p:sldLayoutId id="2147483661" r:id="rId12"/>
    <p:sldLayoutId id="2147483662" r:id="rId13"/>
    <p:sldLayoutId id="2147483663" r:id="rId14"/>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hyperlink" Target="https://docs.hexagonali.com/v/u/HxGN-EAM-Business-Intelligence/12.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docs.hexagonali.com/v/u/HxGN-EAM-Part-Catalog-Requests/12.3"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6.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sv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docs.hexagonppm.com/r/en-US/HxGN-EAM-Bulletins/12.1.1/1409002" TargetMode="Externa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08.jpeg"/><Relationship Id="rId4" Type="http://schemas.openxmlformats.org/officeDocument/2006/relationships/image" Target="../media/image107.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p:txBody>
          <a:bodyPr/>
          <a:lstStyle/>
          <a:p>
            <a:r>
              <a:rPr lang="en-US"/>
              <a:t>Greatest Hits</a:t>
            </a:r>
          </a:p>
        </p:txBody>
      </p:sp>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p:txBody>
          <a:bodyPr>
            <a:normAutofit lnSpcReduction="10000"/>
          </a:bodyPr>
          <a:lstStyle/>
          <a:p>
            <a:r>
              <a:rPr lang="en-US"/>
              <a:t>EAM Pre-Sales Team</a:t>
            </a:r>
          </a:p>
          <a:p>
            <a:r>
              <a:rPr lang="en-US"/>
              <a:t>Hexagon</a:t>
            </a:r>
          </a:p>
          <a:p>
            <a:endParaRPr lang="en-US"/>
          </a:p>
          <a:p>
            <a:r>
              <a:rPr lang="en-US"/>
              <a:t>password: Stre@mline2026</a:t>
            </a:r>
          </a:p>
        </p:txBody>
      </p:sp>
      <p:sp>
        <p:nvSpPr>
          <p:cNvPr id="4" name="Rectangle 3">
            <a:extLst>
              <a:ext uri="{FF2B5EF4-FFF2-40B4-BE49-F238E27FC236}">
                <a16:creationId xmlns:a16="http://schemas.microsoft.com/office/drawing/2014/main" id="{39DA44FD-0FBB-C832-81A6-A7F309803B5F}"/>
              </a:ext>
            </a:extLst>
          </p:cNvPr>
          <p:cNvSpPr/>
          <p:nvPr/>
        </p:nvSpPr>
        <p:spPr>
          <a:xfrm>
            <a:off x="2917743" y="273538"/>
            <a:ext cx="6245795" cy="1550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rectangular sign with green text&#10;&#10;AI-generated content may be incorrect.">
            <a:extLst>
              <a:ext uri="{FF2B5EF4-FFF2-40B4-BE49-F238E27FC236}">
                <a16:creationId xmlns:a16="http://schemas.microsoft.com/office/drawing/2014/main" id="{F840F1F1-01DD-1E07-C93D-B6D14AEDF00B}"/>
              </a:ext>
            </a:extLst>
          </p:cNvPr>
          <p:cNvPicPr>
            <a:picLocks noChangeAspect="1"/>
          </p:cNvPicPr>
          <p:nvPr/>
        </p:nvPicPr>
        <p:blipFill>
          <a:blip r:embed="rId2"/>
          <a:srcRect l="1406" t="4" r="-1230" b="-180"/>
          <a:stretch>
            <a:fillRect/>
          </a:stretch>
        </p:blipFill>
        <p:spPr>
          <a:xfrm>
            <a:off x="2726662" y="-2150976"/>
            <a:ext cx="6730312" cy="6755436"/>
          </a:xfrm>
          <a:prstGeom prst="rect">
            <a:avLst/>
          </a:prstGeom>
        </p:spPr>
      </p:pic>
    </p:spTree>
    <p:extLst>
      <p:ext uri="{BB962C8B-B14F-4D97-AF65-F5344CB8AC3E}">
        <p14:creationId xmlns:p14="http://schemas.microsoft.com/office/powerpoint/2010/main" val="313898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1146F-955D-8954-12B4-67D434253C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CE2DB-C9AB-410D-FD45-B49334166CD0}"/>
              </a:ext>
            </a:extLst>
          </p:cNvPr>
          <p:cNvSpPr>
            <a:spLocks noGrp="1"/>
          </p:cNvSpPr>
          <p:nvPr>
            <p:ph type="title"/>
          </p:nvPr>
        </p:nvSpPr>
        <p:spPr/>
        <p:txBody>
          <a:bodyPr/>
          <a:lstStyle/>
          <a:p>
            <a:r>
              <a:rPr lang="en-US"/>
              <a:t>Exercise</a:t>
            </a:r>
          </a:p>
        </p:txBody>
      </p:sp>
      <p:sp>
        <p:nvSpPr>
          <p:cNvPr id="3" name="Text Placeholder 2">
            <a:extLst>
              <a:ext uri="{FF2B5EF4-FFF2-40B4-BE49-F238E27FC236}">
                <a16:creationId xmlns:a16="http://schemas.microsoft.com/office/drawing/2014/main" id="{0E75B7BB-C2B4-2A83-EEB2-F908CC5BC170}"/>
              </a:ext>
            </a:extLst>
          </p:cNvPr>
          <p:cNvSpPr>
            <a:spLocks noGrp="1"/>
          </p:cNvSpPr>
          <p:nvPr>
            <p:ph type="body" sz="quarter" idx="20"/>
          </p:nvPr>
        </p:nvSpPr>
        <p:spPr/>
        <p:txBody>
          <a:bodyPr/>
          <a:lstStyle/>
          <a:p>
            <a:r>
              <a:rPr lang="en-US"/>
              <a:t>Create chart 1</a:t>
            </a:r>
          </a:p>
        </p:txBody>
      </p:sp>
      <p:sp>
        <p:nvSpPr>
          <p:cNvPr id="4" name="Content Placeholder 3">
            <a:extLst>
              <a:ext uri="{FF2B5EF4-FFF2-40B4-BE49-F238E27FC236}">
                <a16:creationId xmlns:a16="http://schemas.microsoft.com/office/drawing/2014/main" id="{A7892D1C-4D9C-F382-DA54-BF701E61C749}"/>
              </a:ext>
            </a:extLst>
          </p:cNvPr>
          <p:cNvSpPr>
            <a:spLocks noGrp="1"/>
          </p:cNvSpPr>
          <p:nvPr>
            <p:ph sz="quarter" idx="21"/>
          </p:nvPr>
        </p:nvSpPr>
        <p:spPr>
          <a:xfrm>
            <a:off x="609600" y="1663200"/>
            <a:ext cx="10972800" cy="4695267"/>
          </a:xfrm>
        </p:spPr>
        <p:txBody>
          <a:bodyPr>
            <a:normAutofit/>
          </a:bodyPr>
          <a:lstStyle/>
          <a:p>
            <a:r>
              <a:rPr lang="en-US"/>
              <a:t>Create a dataset (Physical – from EAM database or </a:t>
            </a:r>
            <a:r>
              <a:rPr lang="en-US" b="1"/>
              <a:t>Virtual – from queries</a:t>
            </a:r>
            <a:r>
              <a:rPr lang="en-US"/>
              <a:t>)</a:t>
            </a:r>
          </a:p>
          <a:p>
            <a:pPr lvl="1"/>
            <a:r>
              <a:rPr lang="en-US"/>
              <a:t>    1.  Click SQL, SQL Lab </a:t>
            </a:r>
          </a:p>
          <a:p>
            <a:pPr lvl="1"/>
            <a:r>
              <a:rPr lang="en-US"/>
              <a:t>    2.  Database – auto filled</a:t>
            </a:r>
          </a:p>
          <a:p>
            <a:pPr lvl="1"/>
            <a:r>
              <a:rPr lang="en-US"/>
              <a:t>    3.  Schema – If not auto-filled, select the only value available. </a:t>
            </a:r>
          </a:p>
          <a:p>
            <a:pPr lvl="1"/>
            <a:r>
              <a:rPr lang="en-US"/>
              <a:t>    4.  Enter SQL:</a:t>
            </a:r>
          </a:p>
          <a:p>
            <a:pPr lvl="1"/>
            <a:endParaRPr lang="en-US"/>
          </a:p>
          <a:p>
            <a:pPr lvl="1"/>
            <a:r>
              <a:rPr lang="en-US"/>
              <a:t>SELECT </a:t>
            </a:r>
            <a:r>
              <a:rPr lang="en-US" err="1"/>
              <a:t>wo.evt_code</a:t>
            </a:r>
            <a:r>
              <a:rPr lang="en-US"/>
              <a:t>, </a:t>
            </a:r>
            <a:r>
              <a:rPr lang="en-US" err="1"/>
              <a:t>wo.evt_status</a:t>
            </a:r>
            <a:r>
              <a:rPr lang="en-US"/>
              <a:t>, </a:t>
            </a:r>
            <a:r>
              <a:rPr lang="en-US" err="1"/>
              <a:t>wo.evt_type</a:t>
            </a:r>
            <a:r>
              <a:rPr lang="en-US"/>
              <a:t>, </a:t>
            </a:r>
            <a:r>
              <a:rPr lang="en-US" err="1"/>
              <a:t>wo.evt_mrc</a:t>
            </a:r>
            <a:r>
              <a:rPr lang="en-US"/>
              <a:t>, </a:t>
            </a:r>
            <a:r>
              <a:rPr lang="en-US" err="1"/>
              <a:t>wo.evt_object,wocost.evo_ownlabor</a:t>
            </a:r>
            <a:r>
              <a:rPr lang="en-US"/>
              <a:t>, </a:t>
            </a:r>
            <a:r>
              <a:rPr lang="en-US" err="1"/>
              <a:t>wocost.evo_hiredlabor</a:t>
            </a:r>
            <a:r>
              <a:rPr lang="en-US"/>
              <a:t>, </a:t>
            </a:r>
            <a:r>
              <a:rPr lang="en-US" err="1"/>
              <a:t>wocost.evo_serviceslabor</a:t>
            </a:r>
            <a:r>
              <a:rPr lang="en-US"/>
              <a:t>, </a:t>
            </a:r>
            <a:r>
              <a:rPr lang="en-US" err="1"/>
              <a:t>wocost.evo_stockmaterial</a:t>
            </a:r>
            <a:r>
              <a:rPr lang="en-US"/>
              <a:t>, </a:t>
            </a:r>
            <a:r>
              <a:rPr lang="en-US" err="1"/>
              <a:t>wocost.evo_directmaterial</a:t>
            </a:r>
            <a:r>
              <a:rPr lang="en-US"/>
              <a:t>, </a:t>
            </a:r>
            <a:r>
              <a:rPr lang="en-US" err="1"/>
              <a:t>wocost.evo_tool</a:t>
            </a:r>
            <a:r>
              <a:rPr lang="en-US"/>
              <a:t>, </a:t>
            </a:r>
            <a:r>
              <a:rPr lang="en-US" err="1"/>
              <a:t>wocost.evo_total</a:t>
            </a:r>
            <a:r>
              <a:rPr lang="en-US"/>
              <a:t> from r5events wo,r5eventcost </a:t>
            </a:r>
            <a:r>
              <a:rPr lang="en-US" err="1"/>
              <a:t>wocostwhere</a:t>
            </a:r>
            <a:r>
              <a:rPr lang="en-US"/>
              <a:t> </a:t>
            </a:r>
            <a:r>
              <a:rPr lang="en-US" err="1"/>
              <a:t>wo.evt_code</a:t>
            </a:r>
            <a:r>
              <a:rPr lang="en-US"/>
              <a:t> = </a:t>
            </a:r>
            <a:r>
              <a:rPr lang="en-US" err="1"/>
              <a:t>wocost.evo_even</a:t>
            </a:r>
            <a:r>
              <a:rPr lang="en-US"/>
              <a:t> tand </a:t>
            </a:r>
            <a:r>
              <a:rPr lang="en-US" err="1"/>
              <a:t>wocost.evo_total</a:t>
            </a:r>
            <a:r>
              <a:rPr lang="en-US"/>
              <a:t>&gt;0;</a:t>
            </a:r>
          </a:p>
          <a:p>
            <a:pPr marL="0" indent="0">
              <a:buNone/>
            </a:pPr>
            <a:endParaRPr lang="en-US"/>
          </a:p>
          <a:p>
            <a:pPr marL="0" indent="0">
              <a:buNone/>
            </a:pPr>
            <a:r>
              <a:rPr lang="en-US"/>
              <a:t>        5.  Save the query</a:t>
            </a:r>
          </a:p>
        </p:txBody>
      </p:sp>
    </p:spTree>
    <p:extLst>
      <p:ext uri="{BB962C8B-B14F-4D97-AF65-F5344CB8AC3E}">
        <p14:creationId xmlns:p14="http://schemas.microsoft.com/office/powerpoint/2010/main" val="14246758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C9FDC5-EC24-B1AC-BDA8-591A71768A7D}"/>
              </a:ext>
            </a:extLst>
          </p:cNvPr>
          <p:cNvSpPr>
            <a:spLocks noGrp="1"/>
          </p:cNvSpPr>
          <p:nvPr>
            <p:ph type="title"/>
          </p:nvPr>
        </p:nvSpPr>
        <p:spPr>
          <a:xfrm>
            <a:off x="1121654" y="152158"/>
            <a:ext cx="9948691" cy="847725"/>
          </a:xfrm>
        </p:spPr>
        <p:txBody>
          <a:bodyPr anchor="b">
            <a:normAutofit/>
          </a:bodyPr>
          <a:lstStyle/>
          <a:p>
            <a:pPr algn="ctr"/>
            <a:r>
              <a:rPr lang="en-US" sz="4800" b="1">
                <a:latin typeface="Arial Nova" panose="020B0504020202020204" pitchFamily="34" charset="0"/>
                <a:cs typeface="Arial" panose="020B0604020202020204" pitchFamily="34" charset="0"/>
              </a:rPr>
              <a:t>Title </a:t>
            </a:r>
            <a:r>
              <a:rPr lang="en-US" sz="4800">
                <a:cs typeface="Arial" panose="020B0604020202020204" pitchFamily="34" charset="0"/>
              </a:rPr>
              <a:t>W</a:t>
            </a:r>
            <a:r>
              <a:rPr lang="en-US" sz="4800" b="1">
                <a:latin typeface="Arial Nova" panose="020B0504020202020204" pitchFamily="34" charset="0"/>
                <a:cs typeface="Arial" panose="020B0604020202020204" pitchFamily="34" charset="0"/>
              </a:rPr>
              <a:t>ith Image</a:t>
            </a:r>
          </a:p>
        </p:txBody>
      </p:sp>
      <p:sp>
        <p:nvSpPr>
          <p:cNvPr id="3" name="Picture Placeholder 2">
            <a:extLst>
              <a:ext uri="{FF2B5EF4-FFF2-40B4-BE49-F238E27FC236}">
                <a16:creationId xmlns:a16="http://schemas.microsoft.com/office/drawing/2014/main" id="{3959D21C-0288-FDFD-AFA6-61761FE3817A}"/>
              </a:ext>
            </a:extLst>
          </p:cNvPr>
          <p:cNvSpPr>
            <a:spLocks noGrp="1"/>
          </p:cNvSpPr>
          <p:nvPr>
            <p:ph type="pic" idx="1"/>
          </p:nvPr>
        </p:nvSpPr>
        <p:spPr>
          <a:xfrm>
            <a:off x="651217" y="999883"/>
            <a:ext cx="10889566" cy="5176629"/>
          </a:xfrm>
          <a:solidFill>
            <a:srgbClr val="92D050">
              <a:alpha val="9782"/>
            </a:srgbClr>
          </a:solidFill>
        </p:spPr>
        <p:txBody>
          <a:bodyPr/>
          <a:lstStyle/>
          <a:p>
            <a:endParaRPr lang="en-US"/>
          </a:p>
        </p:txBody>
      </p:sp>
    </p:spTree>
    <p:extLst>
      <p:ext uri="{BB962C8B-B14F-4D97-AF65-F5344CB8AC3E}">
        <p14:creationId xmlns:p14="http://schemas.microsoft.com/office/powerpoint/2010/main" val="37407072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5CA9F62-B325-CEAC-65E3-4A6F67148E67}"/>
              </a:ext>
            </a:extLst>
          </p:cNvPr>
          <p:cNvSpPr>
            <a:spLocks noGrp="1"/>
          </p:cNvSpPr>
          <p:nvPr>
            <p:ph type="title"/>
          </p:nvPr>
        </p:nvSpPr>
        <p:spPr>
          <a:xfrm>
            <a:off x="6985000" y="545910"/>
            <a:ext cx="4394200" cy="1466669"/>
          </a:xfrm>
        </p:spPr>
        <p:txBody>
          <a:bodyPr anchor="b">
            <a:noAutofit/>
          </a:bodyPr>
          <a:lstStyle/>
          <a:p>
            <a:r>
              <a:rPr lang="en-US" sz="4800" b="1">
                <a:latin typeface="Arial Nova" panose="020B0504020202020204" pitchFamily="34" charset="0"/>
                <a:cs typeface="Arial" panose="020B0604020202020204" pitchFamily="34" charset="0"/>
              </a:rPr>
              <a:t>Enter Heading</a:t>
            </a:r>
          </a:p>
        </p:txBody>
      </p:sp>
      <p:sp>
        <p:nvSpPr>
          <p:cNvPr id="12" name="Picture Placeholder 11">
            <a:extLst>
              <a:ext uri="{FF2B5EF4-FFF2-40B4-BE49-F238E27FC236}">
                <a16:creationId xmlns:a16="http://schemas.microsoft.com/office/drawing/2014/main" id="{3757A6AD-DCD0-5D25-B0D4-9B7AD2115921}"/>
              </a:ext>
            </a:extLst>
          </p:cNvPr>
          <p:cNvSpPr>
            <a:spLocks noGrp="1"/>
          </p:cNvSpPr>
          <p:nvPr>
            <p:ph type="pic" idx="1"/>
          </p:nvPr>
        </p:nvSpPr>
        <p:spPr>
          <a:xfrm>
            <a:off x="14288" y="0"/>
            <a:ext cx="6081712" cy="6857999"/>
          </a:xfrm>
          <a:solidFill>
            <a:srgbClr val="92D050">
              <a:alpha val="10023"/>
            </a:srgbClr>
          </a:solidFill>
        </p:spPr>
        <p:txBody>
          <a:bodyPr/>
          <a:lstStyle/>
          <a:p>
            <a:endParaRPr lang="en-US"/>
          </a:p>
        </p:txBody>
      </p:sp>
      <p:sp>
        <p:nvSpPr>
          <p:cNvPr id="23" name="Text Placeholder 16">
            <a:extLst>
              <a:ext uri="{FF2B5EF4-FFF2-40B4-BE49-F238E27FC236}">
                <a16:creationId xmlns:a16="http://schemas.microsoft.com/office/drawing/2014/main" id="{1CB16216-0F8F-F8A0-9BEE-EC3CF0767F32}"/>
              </a:ext>
            </a:extLst>
          </p:cNvPr>
          <p:cNvSpPr>
            <a:spLocks noGrp="1"/>
          </p:cNvSpPr>
          <p:nvPr>
            <p:ph type="body" sz="half" idx="2"/>
          </p:nvPr>
        </p:nvSpPr>
        <p:spPr>
          <a:xfrm>
            <a:off x="6985000" y="2221273"/>
            <a:ext cx="4394200" cy="3553252"/>
          </a:xfrm>
        </p:spPr>
        <p:txBody>
          <a:bodyPr>
            <a:normAutofit/>
          </a:bodyPr>
          <a:lstStyle/>
          <a:p>
            <a:pPr marL="45720"/>
            <a:r>
              <a:rPr lang="en-US" sz="1800">
                <a:latin typeface="Arial Nova Light" panose="020B0304020202020204" pitchFamily="34" charset="0"/>
              </a:rPr>
              <a:t>Click icon in box to the left to add image. Intended to fill entire side.</a:t>
            </a:r>
          </a:p>
        </p:txBody>
      </p:sp>
    </p:spTree>
    <p:extLst>
      <p:ext uri="{BB962C8B-B14F-4D97-AF65-F5344CB8AC3E}">
        <p14:creationId xmlns:p14="http://schemas.microsoft.com/office/powerpoint/2010/main" val="8094650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19B29F6-FB23-B9B2-9F93-30A88B87E79C}"/>
              </a:ext>
            </a:extLst>
          </p:cNvPr>
          <p:cNvSpPr>
            <a:spLocks noGrp="1"/>
          </p:cNvSpPr>
          <p:nvPr>
            <p:ph type="title"/>
          </p:nvPr>
        </p:nvSpPr>
        <p:spPr>
          <a:xfrm>
            <a:off x="825500" y="555946"/>
            <a:ext cx="4394200" cy="1466669"/>
          </a:xfrm>
        </p:spPr>
        <p:txBody>
          <a:bodyPr anchor="b">
            <a:noAutofit/>
          </a:bodyPr>
          <a:lstStyle/>
          <a:p>
            <a:r>
              <a:rPr lang="en-US" sz="4800" b="1">
                <a:latin typeface="Arial Nova" panose="020B0504020202020204" pitchFamily="34" charset="0"/>
                <a:cs typeface="Arial" panose="020B0604020202020204" pitchFamily="34" charset="0"/>
              </a:rPr>
              <a:t>Enter Heading</a:t>
            </a:r>
          </a:p>
        </p:txBody>
      </p:sp>
      <p:sp>
        <p:nvSpPr>
          <p:cNvPr id="12" name="Picture Placeholder 11">
            <a:extLst>
              <a:ext uri="{FF2B5EF4-FFF2-40B4-BE49-F238E27FC236}">
                <a16:creationId xmlns:a16="http://schemas.microsoft.com/office/drawing/2014/main" id="{3757A6AD-DCD0-5D25-B0D4-9B7AD2115921}"/>
              </a:ext>
            </a:extLst>
          </p:cNvPr>
          <p:cNvSpPr>
            <a:spLocks noGrp="1"/>
          </p:cNvSpPr>
          <p:nvPr>
            <p:ph type="pic" idx="1"/>
          </p:nvPr>
        </p:nvSpPr>
        <p:spPr>
          <a:xfrm>
            <a:off x="6110288" y="0"/>
            <a:ext cx="6081712" cy="6858000"/>
          </a:xfrm>
          <a:solidFill>
            <a:srgbClr val="92D050">
              <a:alpha val="10242"/>
            </a:srgbClr>
          </a:solidFill>
        </p:spPr>
        <p:txBody>
          <a:bodyPr/>
          <a:lstStyle/>
          <a:p>
            <a:endParaRPr lang="en-US"/>
          </a:p>
        </p:txBody>
      </p:sp>
      <p:sp>
        <p:nvSpPr>
          <p:cNvPr id="29" name="Text Placeholder 16">
            <a:extLst>
              <a:ext uri="{FF2B5EF4-FFF2-40B4-BE49-F238E27FC236}">
                <a16:creationId xmlns:a16="http://schemas.microsoft.com/office/drawing/2014/main" id="{9E10E87D-3733-0A04-DC3F-9857E17163AE}"/>
              </a:ext>
            </a:extLst>
          </p:cNvPr>
          <p:cNvSpPr>
            <a:spLocks noGrp="1"/>
          </p:cNvSpPr>
          <p:nvPr>
            <p:ph type="body" sz="half" idx="2"/>
          </p:nvPr>
        </p:nvSpPr>
        <p:spPr>
          <a:xfrm>
            <a:off x="825500" y="2231309"/>
            <a:ext cx="4660900" cy="3553252"/>
          </a:xfrm>
        </p:spPr>
        <p:txBody>
          <a:bodyPr>
            <a:normAutofit/>
          </a:bodyPr>
          <a:lstStyle/>
          <a:p>
            <a:pPr marL="45720"/>
            <a:r>
              <a:rPr lang="en-US" sz="1800">
                <a:latin typeface="Arial Nova Light" panose="020B0304020202020204" pitchFamily="34" charset="0"/>
              </a:rPr>
              <a:t>Click icon in box to the right to add image. Intended to fill entire side.</a:t>
            </a:r>
          </a:p>
        </p:txBody>
      </p:sp>
    </p:spTree>
    <p:extLst>
      <p:ext uri="{BB962C8B-B14F-4D97-AF65-F5344CB8AC3E}">
        <p14:creationId xmlns:p14="http://schemas.microsoft.com/office/powerpoint/2010/main" val="3338242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BED6DEC7-5410-8746-FBCA-20666FBBA3C3}"/>
              </a:ext>
            </a:extLst>
          </p:cNvPr>
          <p:cNvSpPr>
            <a:spLocks noGrp="1"/>
          </p:cNvSpPr>
          <p:nvPr>
            <p:ph type="title"/>
          </p:nvPr>
        </p:nvSpPr>
        <p:spPr/>
        <p:txBody>
          <a:bodyPr anchor="b">
            <a:normAutofit/>
          </a:bodyPr>
          <a:lstStyle/>
          <a:p>
            <a:pPr algn="l"/>
            <a:r>
              <a:rPr lang="en-US" sz="4800" b="1">
                <a:latin typeface="Arial Nova" panose="020B0504020202020204" pitchFamily="34" charset="0"/>
                <a:cs typeface="Arial" panose="020B0604020202020204" pitchFamily="34" charset="0"/>
              </a:rPr>
              <a:t>Timeline or Flow</a:t>
            </a:r>
          </a:p>
        </p:txBody>
      </p:sp>
      <p:sp>
        <p:nvSpPr>
          <p:cNvPr id="37" name="TextBox 36">
            <a:extLst>
              <a:ext uri="{FF2B5EF4-FFF2-40B4-BE49-F238E27FC236}">
                <a16:creationId xmlns:a16="http://schemas.microsoft.com/office/drawing/2014/main" id="{E4323C33-3DAF-364A-84D0-AF347159A5F3}"/>
              </a:ext>
            </a:extLst>
          </p:cNvPr>
          <p:cNvSpPr txBox="1"/>
          <p:nvPr/>
        </p:nvSpPr>
        <p:spPr>
          <a:xfrm>
            <a:off x="838200" y="2710900"/>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cxnSp>
        <p:nvCxnSpPr>
          <p:cNvPr id="38" name="Straight Connector 37">
            <a:extLst>
              <a:ext uri="{FF2B5EF4-FFF2-40B4-BE49-F238E27FC236}">
                <a16:creationId xmlns:a16="http://schemas.microsoft.com/office/drawing/2014/main" id="{F5855CEA-FE96-D3C6-0C96-16A506A3AB01}"/>
              </a:ext>
            </a:extLst>
          </p:cNvPr>
          <p:cNvCxnSpPr>
            <a:cxnSpLocks/>
          </p:cNvCxnSpPr>
          <p:nvPr/>
        </p:nvCxnSpPr>
        <p:spPr>
          <a:xfrm>
            <a:off x="1041400" y="2404662"/>
            <a:ext cx="10152364" cy="0"/>
          </a:xfrm>
          <a:prstGeom prst="line">
            <a:avLst/>
          </a:prstGeom>
          <a:ln>
            <a:solidFill>
              <a:srgbClr val="3BA40F"/>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D06A7650-593C-37E0-6D7A-B10D5915E2FA}"/>
              </a:ext>
            </a:extLst>
          </p:cNvPr>
          <p:cNvSpPr/>
          <p:nvPr/>
        </p:nvSpPr>
        <p:spPr>
          <a:xfrm>
            <a:off x="876300"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020F32A-943F-5D85-D5C8-5C7CC4FAFEEF}"/>
              </a:ext>
            </a:extLst>
          </p:cNvPr>
          <p:cNvSpPr/>
          <p:nvPr/>
        </p:nvSpPr>
        <p:spPr>
          <a:xfrm>
            <a:off x="3557484" y="2303756"/>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285005E-8469-D631-3485-33548EAECF66}"/>
              </a:ext>
            </a:extLst>
          </p:cNvPr>
          <p:cNvSpPr/>
          <p:nvPr/>
        </p:nvSpPr>
        <p:spPr>
          <a:xfrm>
            <a:off x="6238668"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889EA6B-B390-8212-CEBE-D80A7A580361}"/>
              </a:ext>
            </a:extLst>
          </p:cNvPr>
          <p:cNvSpPr/>
          <p:nvPr/>
        </p:nvSpPr>
        <p:spPr>
          <a:xfrm>
            <a:off x="8919852"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88C3E0D-7FE0-0626-C2D4-69A00F1F5772}"/>
              </a:ext>
            </a:extLst>
          </p:cNvPr>
          <p:cNvSpPr txBox="1"/>
          <p:nvPr/>
        </p:nvSpPr>
        <p:spPr>
          <a:xfrm>
            <a:off x="838200" y="3173080"/>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4" name="TextBox 43">
            <a:extLst>
              <a:ext uri="{FF2B5EF4-FFF2-40B4-BE49-F238E27FC236}">
                <a16:creationId xmlns:a16="http://schemas.microsoft.com/office/drawing/2014/main" id="{D554D557-90E6-D2F4-6FF0-371BE82E1508}"/>
              </a:ext>
            </a:extLst>
          </p:cNvPr>
          <p:cNvSpPr txBox="1"/>
          <p:nvPr/>
        </p:nvSpPr>
        <p:spPr>
          <a:xfrm>
            <a:off x="3519384" y="2710385"/>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5" name="TextBox 44">
            <a:extLst>
              <a:ext uri="{FF2B5EF4-FFF2-40B4-BE49-F238E27FC236}">
                <a16:creationId xmlns:a16="http://schemas.microsoft.com/office/drawing/2014/main" id="{0EFB243A-DA58-BC7C-4E63-7CF6C0D9DA23}"/>
              </a:ext>
            </a:extLst>
          </p:cNvPr>
          <p:cNvSpPr txBox="1"/>
          <p:nvPr/>
        </p:nvSpPr>
        <p:spPr>
          <a:xfrm>
            <a:off x="3519384" y="3172565"/>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6" name="TextBox 45">
            <a:extLst>
              <a:ext uri="{FF2B5EF4-FFF2-40B4-BE49-F238E27FC236}">
                <a16:creationId xmlns:a16="http://schemas.microsoft.com/office/drawing/2014/main" id="{FE36885D-2CB2-8E5B-5740-4910DB02F821}"/>
              </a:ext>
            </a:extLst>
          </p:cNvPr>
          <p:cNvSpPr txBox="1"/>
          <p:nvPr/>
        </p:nvSpPr>
        <p:spPr>
          <a:xfrm>
            <a:off x="6200568" y="2710900"/>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7" name="TextBox 46">
            <a:extLst>
              <a:ext uri="{FF2B5EF4-FFF2-40B4-BE49-F238E27FC236}">
                <a16:creationId xmlns:a16="http://schemas.microsoft.com/office/drawing/2014/main" id="{87C3E67A-8346-15F2-8DFC-B1C3840879C6}"/>
              </a:ext>
            </a:extLst>
          </p:cNvPr>
          <p:cNvSpPr txBox="1"/>
          <p:nvPr/>
        </p:nvSpPr>
        <p:spPr>
          <a:xfrm>
            <a:off x="6200568" y="3173080"/>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8" name="TextBox 47">
            <a:extLst>
              <a:ext uri="{FF2B5EF4-FFF2-40B4-BE49-F238E27FC236}">
                <a16:creationId xmlns:a16="http://schemas.microsoft.com/office/drawing/2014/main" id="{0EA3DC49-10EB-B5F1-EB07-932F2AB63D9D}"/>
              </a:ext>
            </a:extLst>
          </p:cNvPr>
          <p:cNvSpPr txBox="1"/>
          <p:nvPr/>
        </p:nvSpPr>
        <p:spPr>
          <a:xfrm>
            <a:off x="8881752" y="2710385"/>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9" name="TextBox 48">
            <a:extLst>
              <a:ext uri="{FF2B5EF4-FFF2-40B4-BE49-F238E27FC236}">
                <a16:creationId xmlns:a16="http://schemas.microsoft.com/office/drawing/2014/main" id="{D2AE6F29-67F5-CAED-7DA7-2960DA16B85C}"/>
              </a:ext>
            </a:extLst>
          </p:cNvPr>
          <p:cNvSpPr txBox="1"/>
          <p:nvPr/>
        </p:nvSpPr>
        <p:spPr>
          <a:xfrm>
            <a:off x="8881752" y="3172565"/>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Tree>
    <p:extLst>
      <p:ext uri="{BB962C8B-B14F-4D97-AF65-F5344CB8AC3E}">
        <p14:creationId xmlns:p14="http://schemas.microsoft.com/office/powerpoint/2010/main" val="30168519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C944D73-CCF8-0DC0-CF89-AC2B3A9B4FFA}"/>
              </a:ext>
            </a:extLst>
          </p:cNvPr>
          <p:cNvSpPr>
            <a:spLocks noGrp="1"/>
          </p:cNvSpPr>
          <p:nvPr>
            <p:ph type="title"/>
          </p:nvPr>
        </p:nvSpPr>
        <p:spPr/>
        <p:txBody>
          <a:bodyPr/>
          <a:lstStyle/>
          <a:p>
            <a:r>
              <a:rPr lang="en-US"/>
              <a:t>Enter Header</a:t>
            </a:r>
          </a:p>
        </p:txBody>
      </p:sp>
      <p:sp>
        <p:nvSpPr>
          <p:cNvPr id="14" name="Text Placeholder 13">
            <a:extLst>
              <a:ext uri="{FF2B5EF4-FFF2-40B4-BE49-F238E27FC236}">
                <a16:creationId xmlns:a16="http://schemas.microsoft.com/office/drawing/2014/main" id="{A38575AA-0ED0-BE4B-16B1-8EA7F8B70BF1}"/>
              </a:ext>
            </a:extLst>
          </p:cNvPr>
          <p:cNvSpPr>
            <a:spLocks noGrp="1"/>
          </p:cNvSpPr>
          <p:nvPr>
            <p:ph type="body" idx="1"/>
          </p:nvPr>
        </p:nvSpPr>
        <p:spPr/>
        <p:txBody>
          <a:bodyPr/>
          <a:lstStyle/>
          <a:p>
            <a:r>
              <a:rPr lang="en-US"/>
              <a:t>Enter description</a:t>
            </a:r>
          </a:p>
        </p:txBody>
      </p:sp>
      <p:sp>
        <p:nvSpPr>
          <p:cNvPr id="15" name="Text Placeholder 14">
            <a:extLst>
              <a:ext uri="{FF2B5EF4-FFF2-40B4-BE49-F238E27FC236}">
                <a16:creationId xmlns:a16="http://schemas.microsoft.com/office/drawing/2014/main" id="{179B0BF4-AC5E-587E-7A7F-FFD131F0F1C1}"/>
              </a:ext>
            </a:extLst>
          </p:cNvPr>
          <p:cNvSpPr>
            <a:spLocks noGrp="1"/>
          </p:cNvSpPr>
          <p:nvPr>
            <p:ph type="body" idx="10"/>
          </p:nvPr>
        </p:nvSpPr>
        <p:spPr/>
        <p:txBody>
          <a:bodyPr/>
          <a:lstStyle/>
          <a:p>
            <a:r>
              <a:rPr lang="en-US"/>
              <a:t>Enter description</a:t>
            </a:r>
          </a:p>
        </p:txBody>
      </p:sp>
      <p:sp>
        <p:nvSpPr>
          <p:cNvPr id="16" name="Text Placeholder 15">
            <a:extLst>
              <a:ext uri="{FF2B5EF4-FFF2-40B4-BE49-F238E27FC236}">
                <a16:creationId xmlns:a16="http://schemas.microsoft.com/office/drawing/2014/main" id="{7316B431-CE3E-D597-D0EA-989E3E1EF72D}"/>
              </a:ext>
            </a:extLst>
          </p:cNvPr>
          <p:cNvSpPr>
            <a:spLocks noGrp="1"/>
          </p:cNvSpPr>
          <p:nvPr>
            <p:ph type="body" idx="11"/>
          </p:nvPr>
        </p:nvSpPr>
        <p:spPr/>
        <p:txBody>
          <a:bodyPr/>
          <a:lstStyle/>
          <a:p>
            <a:r>
              <a:rPr lang="en-US"/>
              <a:t>Enter description</a:t>
            </a:r>
          </a:p>
        </p:txBody>
      </p:sp>
      <p:sp>
        <p:nvSpPr>
          <p:cNvPr id="17" name="Text Placeholder 16">
            <a:extLst>
              <a:ext uri="{FF2B5EF4-FFF2-40B4-BE49-F238E27FC236}">
                <a16:creationId xmlns:a16="http://schemas.microsoft.com/office/drawing/2014/main" id="{875ECDCE-900B-F848-106E-A2B4E8D46884}"/>
              </a:ext>
            </a:extLst>
          </p:cNvPr>
          <p:cNvSpPr>
            <a:spLocks noGrp="1"/>
          </p:cNvSpPr>
          <p:nvPr>
            <p:ph type="body" idx="12"/>
          </p:nvPr>
        </p:nvSpPr>
        <p:spPr/>
        <p:txBody>
          <a:bodyPr/>
          <a:lstStyle/>
          <a:p>
            <a:r>
              <a:rPr lang="en-US"/>
              <a:t>Enter Text Here</a:t>
            </a:r>
          </a:p>
        </p:txBody>
      </p:sp>
      <p:sp>
        <p:nvSpPr>
          <p:cNvPr id="18" name="Text Placeholder 17">
            <a:extLst>
              <a:ext uri="{FF2B5EF4-FFF2-40B4-BE49-F238E27FC236}">
                <a16:creationId xmlns:a16="http://schemas.microsoft.com/office/drawing/2014/main" id="{C8CA0BE5-49B2-797C-49F5-18BFF098FDDF}"/>
              </a:ext>
            </a:extLst>
          </p:cNvPr>
          <p:cNvSpPr>
            <a:spLocks noGrp="1"/>
          </p:cNvSpPr>
          <p:nvPr>
            <p:ph type="body" idx="13"/>
          </p:nvPr>
        </p:nvSpPr>
        <p:spPr/>
        <p:txBody>
          <a:bodyPr/>
          <a:lstStyle/>
          <a:p>
            <a:r>
              <a:rPr lang="en-US"/>
              <a:t>Enter Text Here</a:t>
            </a:r>
          </a:p>
        </p:txBody>
      </p:sp>
      <p:sp>
        <p:nvSpPr>
          <p:cNvPr id="19" name="Text Placeholder 18">
            <a:extLst>
              <a:ext uri="{FF2B5EF4-FFF2-40B4-BE49-F238E27FC236}">
                <a16:creationId xmlns:a16="http://schemas.microsoft.com/office/drawing/2014/main" id="{37AF5A83-4BAB-FD80-533B-2A345FAF6D9D}"/>
              </a:ext>
            </a:extLst>
          </p:cNvPr>
          <p:cNvSpPr>
            <a:spLocks noGrp="1"/>
          </p:cNvSpPr>
          <p:nvPr>
            <p:ph type="body" idx="14"/>
          </p:nvPr>
        </p:nvSpPr>
        <p:spPr/>
        <p:txBody>
          <a:bodyPr/>
          <a:lstStyle/>
          <a:p>
            <a:r>
              <a:rPr lang="en-US"/>
              <a:t>Enter Text Here</a:t>
            </a:r>
          </a:p>
        </p:txBody>
      </p:sp>
    </p:spTree>
    <p:extLst>
      <p:ext uri="{BB962C8B-B14F-4D97-AF65-F5344CB8AC3E}">
        <p14:creationId xmlns:p14="http://schemas.microsoft.com/office/powerpoint/2010/main" val="36683976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4A59DFE-36E4-0FB0-9DE4-15380BB95F69}"/>
              </a:ext>
            </a:extLst>
          </p:cNvPr>
          <p:cNvSpPr>
            <a:spLocks noGrp="1"/>
          </p:cNvSpPr>
          <p:nvPr>
            <p:ph type="title"/>
          </p:nvPr>
        </p:nvSpPr>
        <p:spPr>
          <a:xfrm>
            <a:off x="838199" y="1589494"/>
            <a:ext cx="10488610" cy="1325563"/>
          </a:xfrm>
        </p:spPr>
        <p:txBody>
          <a:bodyPr anchor="b">
            <a:normAutofit/>
          </a:bodyPr>
          <a:lstStyle/>
          <a:p>
            <a:r>
              <a:rPr lang="en-US" sz="4800" b="1">
                <a:latin typeface="Arial Nova" panose="020B0504020202020204" pitchFamily="34" charset="0"/>
                <a:cs typeface="Arial" panose="020B0604020202020204" pitchFamily="34" charset="0"/>
              </a:rPr>
              <a:t>Enter Heading</a:t>
            </a:r>
          </a:p>
        </p:txBody>
      </p:sp>
      <p:sp>
        <p:nvSpPr>
          <p:cNvPr id="14" name="Text Placeholder 16">
            <a:extLst>
              <a:ext uri="{FF2B5EF4-FFF2-40B4-BE49-F238E27FC236}">
                <a16:creationId xmlns:a16="http://schemas.microsoft.com/office/drawing/2014/main" id="{1F54F2DF-B702-9AB1-3D74-866A8BDB6F96}"/>
              </a:ext>
            </a:extLst>
          </p:cNvPr>
          <p:cNvSpPr txBox="1">
            <a:spLocks/>
          </p:cNvSpPr>
          <p:nvPr/>
        </p:nvSpPr>
        <p:spPr>
          <a:xfrm>
            <a:off x="838199" y="3066601"/>
            <a:ext cx="8889999" cy="245982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2000" b="1">
                <a:solidFill>
                  <a:srgbClr val="3BA40F"/>
                </a:solidFill>
                <a:latin typeface="Arial Nova" panose="020B0504020202020204" pitchFamily="34" charset="0"/>
              </a:rPr>
              <a:t>Use bolded green text to emphasize text in a block. </a:t>
            </a:r>
            <a:r>
              <a:rPr lang="en-US" sz="2000">
                <a:latin typeface="Arial Nova" panose="020B0504020202020204" pitchFamily="34" charset="0"/>
              </a:rPr>
              <a:t>Continue text in regular weight and color. </a:t>
            </a:r>
            <a:endParaRPr lang="en-US" sz="2000" b="1">
              <a:latin typeface="Arial Nova" panose="020B0504020202020204" pitchFamily="34" charset="0"/>
            </a:endParaRPr>
          </a:p>
          <a:p>
            <a:pPr marL="45720" indent="0" algn="r">
              <a:buNone/>
            </a:pPr>
            <a:endParaRPr lang="en-US" sz="2000">
              <a:latin typeface="Arial Nova" panose="020B0504020202020204" pitchFamily="34" charset="0"/>
            </a:endParaRPr>
          </a:p>
        </p:txBody>
      </p:sp>
    </p:spTree>
    <p:extLst>
      <p:ext uri="{BB962C8B-B14F-4D97-AF65-F5344CB8AC3E}">
        <p14:creationId xmlns:p14="http://schemas.microsoft.com/office/powerpoint/2010/main" val="3506056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127A4F6-103F-0411-F014-88F5A8444D30}"/>
              </a:ext>
            </a:extLst>
          </p:cNvPr>
          <p:cNvSpPr>
            <a:spLocks noGrp="1"/>
          </p:cNvSpPr>
          <p:nvPr>
            <p:ph type="title"/>
          </p:nvPr>
        </p:nvSpPr>
        <p:spPr/>
        <p:txBody>
          <a:bodyPr anchor="b">
            <a:normAutofit/>
          </a:bodyPr>
          <a:lstStyle/>
          <a:p>
            <a:r>
              <a:rPr lang="en-US" sz="4800" b="1">
                <a:latin typeface="Arial Nova" panose="020B0504020202020204" pitchFamily="34" charset="0"/>
                <a:cs typeface="Arial" panose="020B0604020202020204" pitchFamily="34" charset="0"/>
              </a:rPr>
              <a:t>Enter Heading</a:t>
            </a:r>
          </a:p>
        </p:txBody>
      </p:sp>
      <p:sp>
        <p:nvSpPr>
          <p:cNvPr id="9" name="Title 5">
            <a:extLst>
              <a:ext uri="{FF2B5EF4-FFF2-40B4-BE49-F238E27FC236}">
                <a16:creationId xmlns:a16="http://schemas.microsoft.com/office/drawing/2014/main" id="{BB3D4734-0EB1-D5B0-43A3-C508AFF02D53}"/>
              </a:ext>
            </a:extLst>
          </p:cNvPr>
          <p:cNvSpPr txBox="1">
            <a:spLocks/>
          </p:cNvSpPr>
          <p:nvPr/>
        </p:nvSpPr>
        <p:spPr>
          <a:xfrm>
            <a:off x="838200" y="2458953"/>
            <a:ext cx="2476500" cy="640822"/>
          </a:xfrm>
          <a:prstGeom prst="rect">
            <a:avLst/>
          </a:prstGeom>
          <a:solidFill>
            <a:srgbClr val="3BA40F">
              <a:alpha val="20252"/>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2" name="TextBox 11">
            <a:extLst>
              <a:ext uri="{FF2B5EF4-FFF2-40B4-BE49-F238E27FC236}">
                <a16:creationId xmlns:a16="http://schemas.microsoft.com/office/drawing/2014/main" id="{629E8F26-97D2-12C2-C911-587BC5EF1ED9}"/>
              </a:ext>
            </a:extLst>
          </p:cNvPr>
          <p:cNvSpPr txBox="1"/>
          <p:nvPr/>
        </p:nvSpPr>
        <p:spPr>
          <a:xfrm>
            <a:off x="838200" y="3263441"/>
            <a:ext cx="2476500" cy="1308050"/>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panose="020B0604020202020204" pitchFamily="34" charset="0"/>
              </a:rPr>
              <a:t>Enter a long or short description. Box will adjust length automatically.</a:t>
            </a:r>
          </a:p>
        </p:txBody>
      </p:sp>
      <p:sp>
        <p:nvSpPr>
          <p:cNvPr id="15" name="Title 5">
            <a:extLst>
              <a:ext uri="{FF2B5EF4-FFF2-40B4-BE49-F238E27FC236}">
                <a16:creationId xmlns:a16="http://schemas.microsoft.com/office/drawing/2014/main" id="{8E27BE65-FF26-3A96-B429-2418B2793E98}"/>
              </a:ext>
            </a:extLst>
          </p:cNvPr>
          <p:cNvSpPr txBox="1">
            <a:spLocks/>
          </p:cNvSpPr>
          <p:nvPr/>
        </p:nvSpPr>
        <p:spPr>
          <a:xfrm>
            <a:off x="3505200" y="2458953"/>
            <a:ext cx="2476500" cy="640822"/>
          </a:xfrm>
          <a:prstGeom prst="rect">
            <a:avLst/>
          </a:prstGeom>
          <a:solidFill>
            <a:srgbClr val="3BA40F">
              <a:alpha val="40126"/>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6" name="TextBox 15">
            <a:extLst>
              <a:ext uri="{FF2B5EF4-FFF2-40B4-BE49-F238E27FC236}">
                <a16:creationId xmlns:a16="http://schemas.microsoft.com/office/drawing/2014/main" id="{0F33DCBE-0EC0-4879-B367-54C627AD89BD}"/>
              </a:ext>
            </a:extLst>
          </p:cNvPr>
          <p:cNvSpPr txBox="1"/>
          <p:nvPr/>
        </p:nvSpPr>
        <p:spPr>
          <a:xfrm>
            <a:off x="3505200" y="3263441"/>
            <a:ext cx="2476500" cy="815608"/>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Example</a:t>
            </a:r>
          </a:p>
          <a:p>
            <a:r>
              <a:rPr lang="en-US" sz="1600">
                <a:latin typeface="Arial Nova Light" panose="020B0304020202020204" pitchFamily="34" charset="0"/>
                <a:cs typeface="Arial Nova Cond" panose="020F0502020204030204" pitchFamily="34" charset="0"/>
              </a:rPr>
              <a:t>Description</a:t>
            </a:r>
          </a:p>
        </p:txBody>
      </p:sp>
      <p:sp>
        <p:nvSpPr>
          <p:cNvPr id="18" name="Title 5">
            <a:extLst>
              <a:ext uri="{FF2B5EF4-FFF2-40B4-BE49-F238E27FC236}">
                <a16:creationId xmlns:a16="http://schemas.microsoft.com/office/drawing/2014/main" id="{8436BC09-3D55-951B-868F-74FDB76E3C4B}"/>
              </a:ext>
            </a:extLst>
          </p:cNvPr>
          <p:cNvSpPr txBox="1">
            <a:spLocks/>
          </p:cNvSpPr>
          <p:nvPr/>
        </p:nvSpPr>
        <p:spPr>
          <a:xfrm>
            <a:off x="6172200" y="2458953"/>
            <a:ext cx="2476500" cy="640822"/>
          </a:xfrm>
          <a:prstGeom prst="rect">
            <a:avLst/>
          </a:prstGeom>
          <a:solidFill>
            <a:srgbClr val="3BA40F">
              <a:alpha val="60230"/>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9" name="TextBox 18">
            <a:extLst>
              <a:ext uri="{FF2B5EF4-FFF2-40B4-BE49-F238E27FC236}">
                <a16:creationId xmlns:a16="http://schemas.microsoft.com/office/drawing/2014/main" id="{8DC6CDA2-3D3B-8BE5-C71B-35CA0A35EC95}"/>
              </a:ext>
            </a:extLst>
          </p:cNvPr>
          <p:cNvSpPr txBox="1"/>
          <p:nvPr/>
        </p:nvSpPr>
        <p:spPr>
          <a:xfrm>
            <a:off x="6172200" y="3263441"/>
            <a:ext cx="2476500" cy="2292935"/>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Enter a </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long</a:t>
            </a:r>
          </a:p>
          <a:p>
            <a:r>
              <a:rPr lang="en-US" sz="1600">
                <a:latin typeface="Arial Nova Light" panose="020B0304020202020204" pitchFamily="34" charset="0"/>
                <a:cs typeface="Arial Nova Cond" panose="020F0502020204030204" pitchFamily="34" charset="0"/>
              </a:rPr>
              <a:t>or short</a:t>
            </a:r>
          </a:p>
          <a:p>
            <a:r>
              <a:rPr lang="en-US" sz="1600">
                <a:latin typeface="Arial Nova Light" panose="020B0304020202020204" pitchFamily="34" charset="0"/>
                <a:cs typeface="Arial Nova Cond" panose="020F0502020204030204" pitchFamily="34" charset="0"/>
              </a:rPr>
              <a:t>description.</a:t>
            </a:r>
          </a:p>
          <a:p>
            <a:r>
              <a:rPr lang="en-US" sz="1600">
                <a:latin typeface="Arial Nova Light" panose="020B0304020202020204" pitchFamily="34" charset="0"/>
                <a:cs typeface="Arial Nova Cond" panose="020F0502020204030204" pitchFamily="34" charset="0"/>
              </a:rPr>
              <a:t>Box will</a:t>
            </a:r>
          </a:p>
          <a:p>
            <a:r>
              <a:rPr lang="en-US" sz="1600">
                <a:latin typeface="Arial Nova Light" panose="020B0304020202020204" pitchFamily="34" charset="0"/>
                <a:cs typeface="Arial Nova Cond" panose="020F0502020204030204" pitchFamily="34" charset="0"/>
              </a:rPr>
              <a:t>adjust the </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length</a:t>
            </a:r>
          </a:p>
          <a:p>
            <a:r>
              <a:rPr lang="en-US" sz="1600">
                <a:latin typeface="Arial Nova Light" panose="020B0304020202020204" pitchFamily="34" charset="0"/>
                <a:cs typeface="Arial Nova Cond" panose="020F0502020204030204" pitchFamily="34" charset="0"/>
              </a:rPr>
              <a:t>automatically.</a:t>
            </a:r>
          </a:p>
        </p:txBody>
      </p:sp>
      <p:sp>
        <p:nvSpPr>
          <p:cNvPr id="21" name="Title 5">
            <a:extLst>
              <a:ext uri="{FF2B5EF4-FFF2-40B4-BE49-F238E27FC236}">
                <a16:creationId xmlns:a16="http://schemas.microsoft.com/office/drawing/2014/main" id="{0531CFA1-F477-83DA-9CAE-2817882CB93F}"/>
              </a:ext>
            </a:extLst>
          </p:cNvPr>
          <p:cNvSpPr txBox="1">
            <a:spLocks/>
          </p:cNvSpPr>
          <p:nvPr/>
        </p:nvSpPr>
        <p:spPr>
          <a:xfrm>
            <a:off x="8839200" y="2458953"/>
            <a:ext cx="2476500" cy="640822"/>
          </a:xfrm>
          <a:prstGeom prst="rect">
            <a:avLst/>
          </a:prstGeom>
          <a:solidFill>
            <a:srgbClr val="3BA40F">
              <a:alpha val="80404"/>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22" name="TextBox 21">
            <a:extLst>
              <a:ext uri="{FF2B5EF4-FFF2-40B4-BE49-F238E27FC236}">
                <a16:creationId xmlns:a16="http://schemas.microsoft.com/office/drawing/2014/main" id="{90597756-9690-0BD2-35B0-B2DB7312AB47}"/>
              </a:ext>
            </a:extLst>
          </p:cNvPr>
          <p:cNvSpPr txBox="1"/>
          <p:nvPr/>
        </p:nvSpPr>
        <p:spPr>
          <a:xfrm>
            <a:off x="8839200" y="3263441"/>
            <a:ext cx="2476500" cy="1308050"/>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Example of</a:t>
            </a:r>
          </a:p>
          <a:p>
            <a:r>
              <a:rPr lang="en-US" sz="1600">
                <a:latin typeface="Arial Nova Light" panose="020B0304020202020204" pitchFamily="34" charset="0"/>
                <a:cs typeface="Arial Nova Cond" panose="020F0502020204030204" pitchFamily="34" charset="0"/>
              </a:rPr>
              <a:t>different</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description</a:t>
            </a:r>
          </a:p>
          <a:p>
            <a:r>
              <a:rPr lang="en-US" sz="1600">
                <a:latin typeface="Arial Nova Light" panose="020B0304020202020204" pitchFamily="34" charset="0"/>
                <a:cs typeface="Arial Nova Cond" panose="020F0502020204030204" pitchFamily="34" charset="0"/>
              </a:rPr>
              <a:t>length.</a:t>
            </a:r>
          </a:p>
        </p:txBody>
      </p:sp>
    </p:spTree>
    <p:extLst>
      <p:ext uri="{BB962C8B-B14F-4D97-AF65-F5344CB8AC3E}">
        <p14:creationId xmlns:p14="http://schemas.microsoft.com/office/powerpoint/2010/main" val="20830652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3ED096-B5EE-703B-FD83-4CE29190B825}"/>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391EC9CD-28FB-CB8F-8164-CB51E2749FE8}"/>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BC1AFBC-B05C-312C-CE5F-64F1EC728235}"/>
              </a:ext>
            </a:extLst>
          </p:cNvPr>
          <p:cNvSpPr txBox="1"/>
          <p:nvPr/>
        </p:nvSpPr>
        <p:spPr>
          <a:xfrm>
            <a:off x="1968754"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35" name="TextBox 34">
            <a:extLst>
              <a:ext uri="{FF2B5EF4-FFF2-40B4-BE49-F238E27FC236}">
                <a16:creationId xmlns:a16="http://schemas.microsoft.com/office/drawing/2014/main" id="{B4AF7752-C12B-47ED-C58C-D03EA0BEB82E}"/>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sp>
        <p:nvSpPr>
          <p:cNvPr id="36" name="TextBox 35">
            <a:extLst>
              <a:ext uri="{FF2B5EF4-FFF2-40B4-BE49-F238E27FC236}">
                <a16:creationId xmlns:a16="http://schemas.microsoft.com/office/drawing/2014/main" id="{2078A656-68A3-4FD3-89BF-207277F68837}"/>
              </a:ext>
            </a:extLst>
          </p:cNvPr>
          <p:cNvSpPr txBox="1"/>
          <p:nvPr/>
        </p:nvSpPr>
        <p:spPr>
          <a:xfrm>
            <a:off x="1968754"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37" name="TextBox 36">
            <a:extLst>
              <a:ext uri="{FF2B5EF4-FFF2-40B4-BE49-F238E27FC236}">
                <a16:creationId xmlns:a16="http://schemas.microsoft.com/office/drawing/2014/main" id="{A6395C3A-2307-6241-D01F-82E9D698B67A}"/>
              </a:ext>
            </a:extLst>
          </p:cNvPr>
          <p:cNvSpPr txBox="1"/>
          <p:nvPr/>
        </p:nvSpPr>
        <p:spPr>
          <a:xfrm>
            <a:off x="982019" y="2489467"/>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sp>
        <p:nvSpPr>
          <p:cNvPr id="38" name="TextBox 37">
            <a:extLst>
              <a:ext uri="{FF2B5EF4-FFF2-40B4-BE49-F238E27FC236}">
                <a16:creationId xmlns:a16="http://schemas.microsoft.com/office/drawing/2014/main" id="{26FA7369-563E-BB23-AA07-2799D5E14BCC}"/>
              </a:ext>
            </a:extLst>
          </p:cNvPr>
          <p:cNvSpPr txBox="1"/>
          <p:nvPr/>
        </p:nvSpPr>
        <p:spPr>
          <a:xfrm>
            <a:off x="1968754"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4F73896C-91B1-2DD3-E4D8-FE198F2E4887}"/>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91332111-C44D-177D-D7A4-8FD68430C2B8}"/>
              </a:ext>
            </a:extLst>
          </p:cNvPr>
          <p:cNvSpPr txBox="1"/>
          <p:nvPr/>
        </p:nvSpPr>
        <p:spPr>
          <a:xfrm>
            <a:off x="1968754"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4F85FA67-2F23-964D-9938-5A5609F2DE4C}"/>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60316C8E-8789-ED20-ADB2-AD0D850CD23C}"/>
              </a:ext>
            </a:extLst>
          </p:cNvPr>
          <p:cNvSpPr txBox="1"/>
          <p:nvPr/>
        </p:nvSpPr>
        <p:spPr>
          <a:xfrm>
            <a:off x="1968754"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CCBB6657-046A-44F4-5A7B-30EDD9E10267}"/>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9AEE3793-EF2D-2725-6E0B-1A15DB927D72}"/>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88CADC-87EA-2F5F-6E8A-AE8C2C093F20}"/>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465107-4D86-43C4-F2B2-D872DED18CA1}"/>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ACF1B1F-F289-638B-4317-D0A79D1FF9E2}"/>
              </a:ext>
            </a:extLst>
          </p:cNvPr>
          <p:cNvSpPr txBox="1"/>
          <p:nvPr/>
        </p:nvSpPr>
        <p:spPr>
          <a:xfrm>
            <a:off x="1968754"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B4BA2196-3352-FCAB-E9F8-8246D7A788A9}"/>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55811AD6-E449-09DD-30CE-072AFF1EEB40}"/>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02596D0-B60F-3583-BE92-3F18CD33D7D2}"/>
              </a:ext>
            </a:extLst>
          </p:cNvPr>
          <p:cNvSpPr txBox="1"/>
          <p:nvPr/>
        </p:nvSpPr>
        <p:spPr>
          <a:xfrm>
            <a:off x="4118919" y="1779458"/>
            <a:ext cx="5025081" cy="615552"/>
          </a:xfrm>
          <a:prstGeom prst="rect">
            <a:avLst/>
          </a:prstGeom>
          <a:noFill/>
          <a:ln>
            <a:solidFill>
              <a:schemeClr val="accent1"/>
            </a:solidFill>
          </a:ln>
        </p:spPr>
        <p:txBody>
          <a:bodyPr wrap="square" lIns="182880" tIns="91440" rIns="182880" bIns="91440" rtlCol="0" anchor="ctr">
            <a:noAutofit/>
          </a:bodyPr>
          <a:lstStyle/>
          <a:p>
            <a:pPr algn="ctr"/>
            <a:r>
              <a:rPr lang="en-US" sz="1600">
                <a:latin typeface="Arial Nova Light" panose="020B0304020202020204" pitchFamily="34" charset="0"/>
                <a:cs typeface="Arial Nova Cond" panose="020F0502020204030204" pitchFamily="34" charset="0"/>
              </a:rPr>
              <a:t>Overview 360, Business Intelligence</a:t>
            </a:r>
          </a:p>
        </p:txBody>
      </p:sp>
      <p:sp>
        <p:nvSpPr>
          <p:cNvPr id="15" name="TextBox 14">
            <a:extLst>
              <a:ext uri="{FF2B5EF4-FFF2-40B4-BE49-F238E27FC236}">
                <a16:creationId xmlns:a16="http://schemas.microsoft.com/office/drawing/2014/main" id="{9C084104-AE43-1347-4A9F-27A229587198}"/>
              </a:ext>
            </a:extLst>
          </p:cNvPr>
          <p:cNvSpPr txBox="1"/>
          <p:nvPr/>
        </p:nvSpPr>
        <p:spPr>
          <a:xfrm>
            <a:off x="4118919" y="2489468"/>
            <a:ext cx="5025081" cy="615552"/>
          </a:xfrm>
          <a:prstGeom prst="rect">
            <a:avLst/>
          </a:prstGeom>
          <a:noFill/>
          <a:ln>
            <a:solidFill>
              <a:schemeClr val="accent1"/>
            </a:solidFill>
          </a:ln>
        </p:spPr>
        <p:txBody>
          <a:bodyPr wrap="square" lIns="182880" tIns="91440" rIns="182880" bIns="91440" rtlCol="0" anchor="ctr">
            <a:noAutofit/>
          </a:bodyPr>
          <a:lstStyle/>
          <a:p>
            <a:pPr algn="ctr"/>
            <a:r>
              <a:rPr lang="en-US" sz="1600">
                <a:latin typeface="Arial Nova Light" panose="020B0304020202020204" pitchFamily="34" charset="0"/>
                <a:cs typeface="Arial Nova Cond" panose="020F0502020204030204" pitchFamily="34" charset="0"/>
              </a:rPr>
              <a:t>Part Catalog Requests, Documents &amp; Requests, Root Cause Analysis</a:t>
            </a:r>
          </a:p>
        </p:txBody>
      </p:sp>
      <p:sp>
        <p:nvSpPr>
          <p:cNvPr id="16" name="TextBox 15">
            <a:extLst>
              <a:ext uri="{FF2B5EF4-FFF2-40B4-BE49-F238E27FC236}">
                <a16:creationId xmlns:a16="http://schemas.microsoft.com/office/drawing/2014/main" id="{54E716C0-D01C-F02E-231D-D81164EC4A48}"/>
              </a:ext>
            </a:extLst>
          </p:cNvPr>
          <p:cNvSpPr txBox="1"/>
          <p:nvPr/>
        </p:nvSpPr>
        <p:spPr>
          <a:xfrm>
            <a:off x="4118919" y="3429001"/>
            <a:ext cx="5025081" cy="615552"/>
          </a:xfrm>
          <a:prstGeom prst="rect">
            <a:avLst/>
          </a:prstGeom>
          <a:noFill/>
          <a:ln>
            <a:solidFill>
              <a:schemeClr val="accent1"/>
            </a:solidFill>
          </a:ln>
        </p:spPr>
        <p:txBody>
          <a:bodyPr wrap="square" lIns="182880" tIns="91440" rIns="182880" bIns="91440" rtlCol="0" anchor="ctr">
            <a:noAutofit/>
          </a:bodyPr>
          <a:lstStyle/>
          <a:p>
            <a:pPr algn="ctr"/>
            <a:r>
              <a:rPr lang="en-US" sz="1600">
                <a:latin typeface="Arial Nova Light" panose="020B0304020202020204" pitchFamily="34" charset="0"/>
                <a:cs typeface="Arial Nova Cond" panose="020F0502020204030204" pitchFamily="34" charset="0"/>
              </a:rPr>
              <a:t>Workflow Approvals, Equipment Revisions</a:t>
            </a:r>
          </a:p>
        </p:txBody>
      </p:sp>
      <p:sp>
        <p:nvSpPr>
          <p:cNvPr id="17" name="TextBox 16">
            <a:extLst>
              <a:ext uri="{FF2B5EF4-FFF2-40B4-BE49-F238E27FC236}">
                <a16:creationId xmlns:a16="http://schemas.microsoft.com/office/drawing/2014/main" id="{CF395FAD-E1F3-A2B8-8D02-7D6FB1064E0E}"/>
              </a:ext>
            </a:extLst>
          </p:cNvPr>
          <p:cNvSpPr txBox="1"/>
          <p:nvPr/>
        </p:nvSpPr>
        <p:spPr>
          <a:xfrm>
            <a:off x="4118919" y="4139008"/>
            <a:ext cx="5025081" cy="615552"/>
          </a:xfrm>
          <a:prstGeom prst="rect">
            <a:avLst/>
          </a:prstGeom>
          <a:noFill/>
          <a:ln>
            <a:solidFill>
              <a:schemeClr val="accent1"/>
            </a:solidFill>
          </a:ln>
        </p:spPr>
        <p:txBody>
          <a:bodyPr wrap="square" lIns="182880" tIns="91440" rIns="182880" bIns="91440" rtlCol="0" anchor="ctr">
            <a:noAutofit/>
          </a:bodyPr>
          <a:lstStyle/>
          <a:p>
            <a:pPr algn="ctr"/>
            <a:r>
              <a:rPr lang="en-US" sz="1600">
                <a:latin typeface="Arial Nova Light" panose="020B0304020202020204" pitchFamily="34" charset="0"/>
                <a:cs typeface="Arial Nova Cond" panose="020F0502020204030204" pitchFamily="34" charset="0"/>
              </a:rPr>
              <a:t>Email Notifications, Customer Surveys, MTBF, Proof of Delivery, RCM Classic, Calibration</a:t>
            </a:r>
          </a:p>
        </p:txBody>
      </p:sp>
      <p:sp>
        <p:nvSpPr>
          <p:cNvPr id="18" name="TextBox 17">
            <a:extLst>
              <a:ext uri="{FF2B5EF4-FFF2-40B4-BE49-F238E27FC236}">
                <a16:creationId xmlns:a16="http://schemas.microsoft.com/office/drawing/2014/main" id="{29019A67-4422-8C1C-F0DF-86A64EF56A96}"/>
              </a:ext>
            </a:extLst>
          </p:cNvPr>
          <p:cNvSpPr txBox="1"/>
          <p:nvPr/>
        </p:nvSpPr>
        <p:spPr>
          <a:xfrm>
            <a:off x="4118919" y="5112827"/>
            <a:ext cx="5025081" cy="615552"/>
          </a:xfrm>
          <a:prstGeom prst="rect">
            <a:avLst/>
          </a:prstGeom>
          <a:noFill/>
          <a:ln>
            <a:solidFill>
              <a:schemeClr val="accent1"/>
            </a:solidFill>
          </a:ln>
        </p:spPr>
        <p:txBody>
          <a:bodyPr wrap="square" lIns="182880" tIns="91440" rIns="182880" bIns="91440" rtlCol="0" anchor="ctr">
            <a:noAutofit/>
          </a:bodyPr>
          <a:lstStyle/>
          <a:p>
            <a:pPr algn="ctr"/>
            <a:r>
              <a:rPr lang="en-US" sz="1600">
                <a:latin typeface="Arial Nova Light" panose="020B0304020202020204" pitchFamily="34" charset="0"/>
                <a:cs typeface="Arial Nova Cond" panose="020F0502020204030204" pitchFamily="34" charset="0"/>
              </a:rPr>
              <a:t>Contractor Portal, Dynamic Checklist</a:t>
            </a:r>
          </a:p>
        </p:txBody>
      </p:sp>
      <p:sp>
        <p:nvSpPr>
          <p:cNvPr id="19" name="TextBox 18">
            <a:extLst>
              <a:ext uri="{FF2B5EF4-FFF2-40B4-BE49-F238E27FC236}">
                <a16:creationId xmlns:a16="http://schemas.microsoft.com/office/drawing/2014/main" id="{05312D82-F311-1CB7-4528-F18B3C00D87B}"/>
              </a:ext>
            </a:extLst>
          </p:cNvPr>
          <p:cNvSpPr txBox="1"/>
          <p:nvPr/>
        </p:nvSpPr>
        <p:spPr>
          <a:xfrm>
            <a:off x="4118919" y="5806243"/>
            <a:ext cx="5025081" cy="615552"/>
          </a:xfrm>
          <a:prstGeom prst="rect">
            <a:avLst/>
          </a:prstGeom>
          <a:noFill/>
          <a:ln>
            <a:solidFill>
              <a:schemeClr val="accent1"/>
            </a:solidFill>
          </a:ln>
        </p:spPr>
        <p:txBody>
          <a:bodyPr wrap="square" lIns="182880" tIns="91440" rIns="182880" bIns="91440" rtlCol="0" anchor="ctr">
            <a:noAutofit/>
          </a:bodyPr>
          <a:lstStyle/>
          <a:p>
            <a:pPr algn="ctr"/>
            <a:r>
              <a:rPr lang="en-US" sz="1600">
                <a:latin typeface="Arial Nova Light" panose="020B0304020202020204" pitchFamily="34" charset="0"/>
                <a:cs typeface="Arial Nova Cond" panose="020F0502020204030204" pitchFamily="34" charset="0"/>
              </a:rPr>
              <a:t>Bulletins, Tech Studio, WO Dispatching</a:t>
            </a:r>
          </a:p>
        </p:txBody>
      </p:sp>
      <p:sp>
        <p:nvSpPr>
          <p:cNvPr id="20" name="TextBox 19">
            <a:extLst>
              <a:ext uri="{FF2B5EF4-FFF2-40B4-BE49-F238E27FC236}">
                <a16:creationId xmlns:a16="http://schemas.microsoft.com/office/drawing/2014/main" id="{096011C8-E734-1B95-E7EB-E381B40D194E}"/>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AC26DC66-9658-C9FD-3BFD-04E8F17C177E}"/>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0C932B73-E4E5-D958-2C84-AFFCD1594CA2}"/>
              </a:ext>
            </a:extLst>
          </p:cNvPr>
          <p:cNvPicPr>
            <a:picLocks noChangeAspect="1"/>
          </p:cNvPicPr>
          <p:nvPr/>
        </p:nvPicPr>
        <p:blipFill>
          <a:blip r:embed="rId3"/>
          <a:srcRect l="10087" t="9476" r="8713" b="2863"/>
          <a:stretch>
            <a:fillRect/>
          </a:stretch>
        </p:blipFill>
        <p:spPr>
          <a:xfrm>
            <a:off x="2050948" y="1933982"/>
            <a:ext cx="385555" cy="375073"/>
          </a:xfrm>
          <a:prstGeom prst="ellipse">
            <a:avLst/>
          </a:prstGeom>
        </p:spPr>
      </p:pic>
      <p:pic>
        <p:nvPicPr>
          <p:cNvPr id="27" name="Picture 26">
            <a:extLst>
              <a:ext uri="{FF2B5EF4-FFF2-40B4-BE49-F238E27FC236}">
                <a16:creationId xmlns:a16="http://schemas.microsoft.com/office/drawing/2014/main" id="{2C86F215-B52A-5DD6-2611-126740418FA1}"/>
              </a:ext>
            </a:extLst>
          </p:cNvPr>
          <p:cNvPicPr>
            <a:picLocks noChangeAspect="1"/>
          </p:cNvPicPr>
          <p:nvPr/>
        </p:nvPicPr>
        <p:blipFill>
          <a:blip r:embed="rId4"/>
          <a:srcRect l="9982" t="11755" r="11166" b="3203"/>
          <a:stretch>
            <a:fillRect/>
          </a:stretch>
        </p:blipFill>
        <p:spPr>
          <a:xfrm>
            <a:off x="2070928" y="3573136"/>
            <a:ext cx="374399" cy="372731"/>
          </a:xfrm>
          <a:prstGeom prst="ellipse">
            <a:avLst/>
          </a:prstGeom>
        </p:spPr>
      </p:pic>
      <p:pic>
        <p:nvPicPr>
          <p:cNvPr id="28" name="Picture 27">
            <a:extLst>
              <a:ext uri="{FF2B5EF4-FFF2-40B4-BE49-F238E27FC236}">
                <a16:creationId xmlns:a16="http://schemas.microsoft.com/office/drawing/2014/main" id="{30E4B4CE-571C-38E7-35D2-0376708EF92D}"/>
              </a:ext>
            </a:extLst>
          </p:cNvPr>
          <p:cNvPicPr>
            <a:picLocks noChangeAspect="1"/>
          </p:cNvPicPr>
          <p:nvPr/>
        </p:nvPicPr>
        <p:blipFill>
          <a:blip r:embed="rId5"/>
          <a:srcRect l="15821" t="11105" r="16386" b="8127"/>
          <a:stretch>
            <a:fillRect/>
          </a:stretch>
        </p:blipFill>
        <p:spPr>
          <a:xfrm>
            <a:off x="2065349" y="5228029"/>
            <a:ext cx="385555" cy="375073"/>
          </a:xfrm>
          <a:prstGeom prst="ellipse">
            <a:avLst/>
          </a:prstGeom>
        </p:spPr>
      </p:pic>
      <p:pic>
        <p:nvPicPr>
          <p:cNvPr id="29" name="Picture 28">
            <a:extLst>
              <a:ext uri="{FF2B5EF4-FFF2-40B4-BE49-F238E27FC236}">
                <a16:creationId xmlns:a16="http://schemas.microsoft.com/office/drawing/2014/main" id="{6A38BA91-5348-BC41-A54C-3769F9FDDC03}"/>
              </a:ext>
            </a:extLst>
          </p:cNvPr>
          <p:cNvPicPr>
            <a:picLocks noChangeAspect="1"/>
          </p:cNvPicPr>
          <p:nvPr/>
        </p:nvPicPr>
        <p:blipFill>
          <a:blip r:embed="rId5"/>
          <a:srcRect l="15821" t="11105" r="16386" b="8127"/>
          <a:stretch>
            <a:fillRect/>
          </a:stretch>
        </p:blipFill>
        <p:spPr>
          <a:xfrm>
            <a:off x="2065349" y="5938038"/>
            <a:ext cx="385555" cy="375073"/>
          </a:xfrm>
          <a:prstGeom prst="ellipse">
            <a:avLst/>
          </a:prstGeom>
        </p:spPr>
      </p:pic>
      <p:pic>
        <p:nvPicPr>
          <p:cNvPr id="30" name="Picture 29">
            <a:extLst>
              <a:ext uri="{FF2B5EF4-FFF2-40B4-BE49-F238E27FC236}">
                <a16:creationId xmlns:a16="http://schemas.microsoft.com/office/drawing/2014/main" id="{4C439CDC-2DC8-5FED-C82B-1038A00142E2}"/>
              </a:ext>
            </a:extLst>
          </p:cNvPr>
          <p:cNvPicPr>
            <a:picLocks noChangeAspect="1"/>
          </p:cNvPicPr>
          <p:nvPr/>
        </p:nvPicPr>
        <p:blipFill>
          <a:blip r:embed="rId3"/>
          <a:srcRect l="10087" t="9476" r="8713" b="2863"/>
          <a:stretch>
            <a:fillRect/>
          </a:stretch>
        </p:blipFill>
        <p:spPr>
          <a:xfrm>
            <a:off x="2050948" y="2619519"/>
            <a:ext cx="385555" cy="375073"/>
          </a:xfrm>
          <a:prstGeom prst="ellipse">
            <a:avLst/>
          </a:prstGeom>
        </p:spPr>
      </p:pic>
      <p:pic>
        <p:nvPicPr>
          <p:cNvPr id="31" name="Picture 30">
            <a:extLst>
              <a:ext uri="{FF2B5EF4-FFF2-40B4-BE49-F238E27FC236}">
                <a16:creationId xmlns:a16="http://schemas.microsoft.com/office/drawing/2014/main" id="{95616ADE-51D3-2E7A-5C18-EC9906851A41}"/>
              </a:ext>
            </a:extLst>
          </p:cNvPr>
          <p:cNvPicPr>
            <a:picLocks noChangeAspect="1"/>
          </p:cNvPicPr>
          <p:nvPr/>
        </p:nvPicPr>
        <p:blipFill>
          <a:blip r:embed="rId4"/>
          <a:srcRect l="9982" t="11755" r="11166" b="3203"/>
          <a:stretch>
            <a:fillRect/>
          </a:stretch>
        </p:blipFill>
        <p:spPr>
          <a:xfrm>
            <a:off x="2070928" y="4258102"/>
            <a:ext cx="374399" cy="372731"/>
          </a:xfrm>
          <a:prstGeom prst="ellipse">
            <a:avLst/>
          </a:prstGeom>
        </p:spPr>
      </p:pic>
    </p:spTree>
    <p:extLst>
      <p:ext uri="{BB962C8B-B14F-4D97-AF65-F5344CB8AC3E}">
        <p14:creationId xmlns:p14="http://schemas.microsoft.com/office/powerpoint/2010/main" val="31140862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F82AF-DD21-8965-7FF5-46F6DC8728D0}"/>
              </a:ext>
            </a:extLst>
          </p:cNvPr>
          <p:cNvSpPr>
            <a:spLocks noGrp="1"/>
          </p:cNvSpPr>
          <p:nvPr>
            <p:ph type="title"/>
          </p:nvPr>
        </p:nvSpPr>
        <p:spPr>
          <a:xfrm>
            <a:off x="646770" y="165088"/>
            <a:ext cx="10890806" cy="1055325"/>
          </a:xfrm>
        </p:spPr>
        <p:txBody>
          <a:bodyPr>
            <a:normAutofit/>
          </a:bodyPr>
          <a:lstStyle/>
          <a:p>
            <a:pPr algn="l"/>
            <a:r>
              <a:rPr lang="en-US"/>
              <a:t>Agenda</a:t>
            </a:r>
          </a:p>
        </p:txBody>
      </p:sp>
      <p:sp>
        <p:nvSpPr>
          <p:cNvPr id="3" name="Content Placeholder 2">
            <a:extLst>
              <a:ext uri="{FF2B5EF4-FFF2-40B4-BE49-F238E27FC236}">
                <a16:creationId xmlns:a16="http://schemas.microsoft.com/office/drawing/2014/main" id="{41DCA484-97F1-A8F4-7CDE-7666E1BB7D6E}"/>
              </a:ext>
            </a:extLst>
          </p:cNvPr>
          <p:cNvSpPr>
            <a:spLocks noGrp="1"/>
          </p:cNvSpPr>
          <p:nvPr>
            <p:ph idx="1"/>
          </p:nvPr>
        </p:nvSpPr>
        <p:spPr>
          <a:xfrm>
            <a:off x="9789088" y="1723657"/>
            <a:ext cx="2807348" cy="4572009"/>
          </a:xfrm>
        </p:spPr>
        <p:txBody>
          <a:bodyPr>
            <a:normAutofit/>
          </a:bodyPr>
          <a:lstStyle/>
          <a:p>
            <a:r>
              <a:rPr lang="en-US" sz="1600"/>
              <a:t>Training Block 3</a:t>
            </a:r>
          </a:p>
          <a:p>
            <a:endParaRPr lang="en-US" sz="1600"/>
          </a:p>
          <a:p>
            <a:r>
              <a:rPr lang="en-US" sz="1600"/>
              <a:t>Contractor Portal and Dynamic Checklists**</a:t>
            </a:r>
          </a:p>
          <a:p>
            <a:r>
              <a:rPr lang="en-US" sz="1600"/>
              <a:t>Email Notifications and Customer Survey</a:t>
            </a:r>
          </a:p>
          <a:p>
            <a:endParaRPr lang="en-US" sz="1600"/>
          </a:p>
          <a:p>
            <a:endParaRPr lang="en-US" sz="1600"/>
          </a:p>
          <a:p>
            <a:endParaRPr lang="en-US" sz="1600"/>
          </a:p>
        </p:txBody>
      </p:sp>
      <p:sp>
        <p:nvSpPr>
          <p:cNvPr id="4" name="Content Placeholder 2">
            <a:extLst>
              <a:ext uri="{FF2B5EF4-FFF2-40B4-BE49-F238E27FC236}">
                <a16:creationId xmlns:a16="http://schemas.microsoft.com/office/drawing/2014/main" id="{36338BD7-35BF-2C2B-879A-C6DB3CFDD570}"/>
              </a:ext>
            </a:extLst>
          </p:cNvPr>
          <p:cNvSpPr txBox="1">
            <a:spLocks/>
          </p:cNvSpPr>
          <p:nvPr/>
        </p:nvSpPr>
        <p:spPr>
          <a:xfrm>
            <a:off x="332573" y="1700124"/>
            <a:ext cx="2872574" cy="2815933"/>
          </a:xfrm>
          <a:prstGeom prst="rect">
            <a:avLst/>
          </a:prstGeom>
        </p:spPr>
        <p:txBody>
          <a:bodyPr vert="horz" lIns="91440" tIns="45720" rIns="91440" bIns="45720" rtlCol="0">
            <a:normAutofit/>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Training Block 1 – Visualization</a:t>
            </a:r>
          </a:p>
          <a:p>
            <a:endParaRPr lang="en-US" sz="1600"/>
          </a:p>
          <a:p>
            <a:r>
              <a:rPr lang="en-US" sz="1600"/>
              <a:t>Bulletins</a:t>
            </a:r>
          </a:p>
          <a:p>
            <a:r>
              <a:rPr lang="en-US" sz="1600"/>
              <a:t>Overview 360s</a:t>
            </a:r>
          </a:p>
          <a:p>
            <a:r>
              <a:rPr lang="en-US" sz="1600"/>
              <a:t>Business Intelligence</a:t>
            </a:r>
          </a:p>
          <a:p>
            <a:endParaRPr lang="en-US" sz="1600"/>
          </a:p>
          <a:p>
            <a:r>
              <a:rPr lang="en-US" sz="1600"/>
              <a:t>Exercise</a:t>
            </a:r>
          </a:p>
        </p:txBody>
      </p:sp>
      <p:sp>
        <p:nvSpPr>
          <p:cNvPr id="5" name="Content Placeholder 2">
            <a:extLst>
              <a:ext uri="{FF2B5EF4-FFF2-40B4-BE49-F238E27FC236}">
                <a16:creationId xmlns:a16="http://schemas.microsoft.com/office/drawing/2014/main" id="{839576AC-F857-01E7-EE1B-2D3E8FAFEB23}"/>
              </a:ext>
            </a:extLst>
          </p:cNvPr>
          <p:cNvSpPr txBox="1">
            <a:spLocks/>
          </p:cNvSpPr>
          <p:nvPr/>
        </p:nvSpPr>
        <p:spPr>
          <a:xfrm>
            <a:off x="4533181" y="1700124"/>
            <a:ext cx="2544433" cy="4572009"/>
          </a:xfrm>
          <a:prstGeom prst="rect">
            <a:avLst/>
          </a:prstGeom>
        </p:spPr>
        <p:txBody>
          <a:bodyPr vert="horz" lIns="91440" tIns="45720" rIns="91440" bIns="45720" rtlCol="0">
            <a:normAutofit/>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Training Block 2 –</a:t>
            </a:r>
          </a:p>
          <a:p>
            <a:r>
              <a:rPr lang="en-US" sz="1600"/>
              <a:t>Approvals &amp; Requests </a:t>
            </a:r>
          </a:p>
          <a:p>
            <a:endParaRPr lang="en-US" sz="1600"/>
          </a:p>
          <a:p>
            <a:r>
              <a:rPr lang="en-US" sz="1600"/>
              <a:t>Documents / Document Requests</a:t>
            </a:r>
          </a:p>
          <a:p>
            <a:r>
              <a:rPr lang="en-US" sz="1600"/>
              <a:t>Workflow Approvals</a:t>
            </a:r>
          </a:p>
          <a:p>
            <a:r>
              <a:rPr lang="en-US" sz="1600"/>
              <a:t>Equipment Revisions**</a:t>
            </a:r>
          </a:p>
          <a:p>
            <a:r>
              <a:rPr lang="en-US" sz="1600"/>
              <a:t>Part Catalog Requests</a:t>
            </a:r>
          </a:p>
          <a:p>
            <a:endParaRPr lang="en-US" sz="1600"/>
          </a:p>
          <a:p>
            <a:r>
              <a:rPr lang="en-US" sz="1600"/>
              <a:t>Exercise</a:t>
            </a:r>
          </a:p>
        </p:txBody>
      </p:sp>
      <p:sp>
        <p:nvSpPr>
          <p:cNvPr id="6" name="Content Placeholder 2">
            <a:extLst>
              <a:ext uri="{FF2B5EF4-FFF2-40B4-BE49-F238E27FC236}">
                <a16:creationId xmlns:a16="http://schemas.microsoft.com/office/drawing/2014/main" id="{21BD02E1-E404-BC92-3C06-9F126F3C168E}"/>
              </a:ext>
            </a:extLst>
          </p:cNvPr>
          <p:cNvSpPr txBox="1">
            <a:spLocks/>
          </p:cNvSpPr>
          <p:nvPr/>
        </p:nvSpPr>
        <p:spPr>
          <a:xfrm>
            <a:off x="2178425" y="3429000"/>
            <a:ext cx="2655794" cy="2861983"/>
          </a:xfrm>
          <a:prstGeom prst="rect">
            <a:avLst/>
          </a:prstGeom>
        </p:spPr>
        <p:txBody>
          <a:bodyPr vert="horz" lIns="91440" tIns="45720" rIns="91440" bIns="45720" rtlCol="0">
            <a:normAutofit/>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Informational Block 1</a:t>
            </a:r>
          </a:p>
          <a:p>
            <a:endParaRPr lang="en-US" sz="1600"/>
          </a:p>
          <a:p>
            <a:r>
              <a:rPr lang="en-US" sz="1600"/>
              <a:t>Tech Studio</a:t>
            </a:r>
          </a:p>
          <a:p>
            <a:r>
              <a:rPr lang="en-US" sz="1600"/>
              <a:t>WO Dispatching (desktop and mobile)</a:t>
            </a:r>
          </a:p>
          <a:p>
            <a:endParaRPr lang="en-US" sz="1600"/>
          </a:p>
          <a:p>
            <a:endParaRPr lang="en-US" sz="1600"/>
          </a:p>
          <a:p>
            <a:endParaRPr lang="en-US" sz="1600"/>
          </a:p>
        </p:txBody>
      </p:sp>
      <p:sp>
        <p:nvSpPr>
          <p:cNvPr id="7" name="Content Placeholder 2">
            <a:extLst>
              <a:ext uri="{FF2B5EF4-FFF2-40B4-BE49-F238E27FC236}">
                <a16:creationId xmlns:a16="http://schemas.microsoft.com/office/drawing/2014/main" id="{2C4EA4C9-B703-63A4-CD5A-336BFA8EF214}"/>
              </a:ext>
            </a:extLst>
          </p:cNvPr>
          <p:cNvSpPr txBox="1">
            <a:spLocks/>
          </p:cNvSpPr>
          <p:nvPr/>
        </p:nvSpPr>
        <p:spPr>
          <a:xfrm>
            <a:off x="7133294" y="3108090"/>
            <a:ext cx="2655794" cy="2402455"/>
          </a:xfrm>
          <a:prstGeom prst="rect">
            <a:avLst/>
          </a:prstGeom>
        </p:spPr>
        <p:txBody>
          <a:bodyPr vert="horz" lIns="91440" tIns="45720" rIns="91440" bIns="45720" rtlCol="0">
            <a:normAutofit/>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Informational Block 2</a:t>
            </a:r>
          </a:p>
          <a:p>
            <a:endParaRPr lang="en-US" sz="1600"/>
          </a:p>
          <a:p>
            <a:r>
              <a:rPr lang="en-US" sz="1600"/>
              <a:t>Calibration (desktop and mobile)</a:t>
            </a:r>
          </a:p>
          <a:p>
            <a:r>
              <a:rPr lang="en-US" sz="1600"/>
              <a:t>Root Cause Analysis</a:t>
            </a:r>
          </a:p>
        </p:txBody>
      </p:sp>
      <p:graphicFrame>
        <p:nvGraphicFramePr>
          <p:cNvPr id="9" name="Table 8">
            <a:extLst>
              <a:ext uri="{FF2B5EF4-FFF2-40B4-BE49-F238E27FC236}">
                <a16:creationId xmlns:a16="http://schemas.microsoft.com/office/drawing/2014/main" id="{FB58081E-4B4D-07DE-84EF-849EDE6677A3}"/>
              </a:ext>
            </a:extLst>
          </p:cNvPr>
          <p:cNvGraphicFramePr>
            <a:graphicFrameLocks noGrp="1"/>
          </p:cNvGraphicFramePr>
          <p:nvPr>
            <p:extLst>
              <p:ext uri="{D42A27DB-BD31-4B8C-83A1-F6EECF244321}">
                <p14:modId xmlns:p14="http://schemas.microsoft.com/office/powerpoint/2010/main" val="214874378"/>
              </p:ext>
            </p:extLst>
          </p:nvPr>
        </p:nvGraphicFramePr>
        <p:xfrm>
          <a:off x="53476" y="1329160"/>
          <a:ext cx="11956989" cy="5397370"/>
        </p:xfrm>
        <a:graphic>
          <a:graphicData uri="http://schemas.openxmlformats.org/drawingml/2006/table">
            <a:tbl>
              <a:tblPr firstRow="1" bandRow="1">
                <a:tableStyleId>{5C22544A-7EE6-4342-B048-85BDC9FD1C3A}</a:tableStyleId>
              </a:tblPr>
              <a:tblGrid>
                <a:gridCol w="3985663">
                  <a:extLst>
                    <a:ext uri="{9D8B030D-6E8A-4147-A177-3AD203B41FA5}">
                      <a16:colId xmlns:a16="http://schemas.microsoft.com/office/drawing/2014/main" val="1028782542"/>
                    </a:ext>
                  </a:extLst>
                </a:gridCol>
                <a:gridCol w="3985663">
                  <a:extLst>
                    <a:ext uri="{9D8B030D-6E8A-4147-A177-3AD203B41FA5}">
                      <a16:colId xmlns:a16="http://schemas.microsoft.com/office/drawing/2014/main" val="39952339"/>
                    </a:ext>
                  </a:extLst>
                </a:gridCol>
                <a:gridCol w="3985663">
                  <a:extLst>
                    <a:ext uri="{9D8B030D-6E8A-4147-A177-3AD203B41FA5}">
                      <a16:colId xmlns:a16="http://schemas.microsoft.com/office/drawing/2014/main" val="1420435476"/>
                    </a:ext>
                  </a:extLst>
                </a:gridCol>
              </a:tblGrid>
              <a:tr h="768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Training Block 1 – Dashboards (Barbara) – 40 minutes (20/20)</a:t>
                      </a:r>
                    </a:p>
                  </a:txBody>
                  <a:tcPr/>
                </a:tc>
                <a:tc>
                  <a:txBody>
                    <a:bodyPr/>
                    <a:lstStyle/>
                    <a:p>
                      <a:r>
                        <a:rPr lang="en-US" sz="1800"/>
                        <a:t>Training Block 2 – (James)</a:t>
                      </a:r>
                    </a:p>
                    <a:p>
                      <a:r>
                        <a:rPr lang="en-US" sz="1800"/>
                        <a:t>Approvals &amp; Requests – 40 minutes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Training Block 3 (Phill)</a:t>
                      </a:r>
                    </a:p>
                    <a:p>
                      <a:r>
                        <a:rPr lang="en-US"/>
                        <a:t>40 minutes</a:t>
                      </a:r>
                    </a:p>
                  </a:txBody>
                  <a:tcPr/>
                </a:tc>
                <a:extLst>
                  <a:ext uri="{0D108BD9-81ED-4DB2-BD59-A6C34878D82A}">
                    <a16:rowId xmlns:a16="http://schemas.microsoft.com/office/drawing/2014/main" val="1518397457"/>
                  </a:ext>
                </a:extLst>
              </a:tr>
              <a:tr h="2086140">
                <a:tc>
                  <a:txBody>
                    <a:bodyPr/>
                    <a:lstStyle/>
                    <a:p>
                      <a:pPr marL="285750" indent="-285750">
                        <a:buFont typeface="Arial" panose="020B0604020202020204" pitchFamily="34" charset="0"/>
                        <a:buChar char="•"/>
                      </a:pPr>
                      <a:r>
                        <a:rPr lang="en-US" sz="1800"/>
                        <a:t>Overview 360s</a:t>
                      </a:r>
                    </a:p>
                    <a:p>
                      <a:pPr marL="285750" indent="-285750">
                        <a:buFont typeface="Arial" panose="020B0604020202020204" pitchFamily="34" charset="0"/>
                        <a:buChar char="•"/>
                      </a:pPr>
                      <a:r>
                        <a:rPr lang="en-US" sz="1800"/>
                        <a:t>Business Intelligence **</a:t>
                      </a:r>
                    </a:p>
                    <a:p>
                      <a:pPr marL="285750" indent="-285750">
                        <a:buFont typeface="Arial" panose="020B0604020202020204" pitchFamily="34" charset="0"/>
                        <a:buChar char="•"/>
                      </a:pPr>
                      <a:endParaRPr lang="en-US" sz="1800"/>
                    </a:p>
                    <a:p>
                      <a:pPr marL="0" indent="0">
                        <a:buFont typeface="Arial" panose="020B0604020202020204" pitchFamily="34" charset="0"/>
                        <a:buNone/>
                      </a:pPr>
                      <a:endParaRPr lang="en-US" sz="1800"/>
                    </a:p>
                    <a:p>
                      <a:pPr marL="0" indent="0">
                        <a:buFont typeface="Arial" panose="020B0604020202020204" pitchFamily="34" charset="0"/>
                        <a:buNone/>
                      </a:pPr>
                      <a:endParaRPr lang="en-US" sz="1800"/>
                    </a:p>
                    <a:p>
                      <a:pPr marL="285750" indent="-285750">
                        <a:buFont typeface="Arial" panose="020B0604020202020204" pitchFamily="34" charset="0"/>
                        <a:buChar char="•"/>
                      </a:pPr>
                      <a:r>
                        <a:rPr lang="en-US" sz="1800"/>
                        <a:t>Exercise (BI)</a:t>
                      </a:r>
                    </a:p>
                  </a:txBody>
                  <a:tcPr/>
                </a:tc>
                <a:tc>
                  <a:txBody>
                    <a:bodyPr/>
                    <a:lstStyle/>
                    <a:p>
                      <a:pPr marL="285750" indent="-285750">
                        <a:buFont typeface="Arial" panose="020B0604020202020204" pitchFamily="34" charset="0"/>
                        <a:buChar char="•"/>
                      </a:pPr>
                      <a:r>
                        <a:rPr lang="en-US" sz="1800"/>
                        <a:t>Workflow Approvals (setup screen)</a:t>
                      </a:r>
                    </a:p>
                    <a:p>
                      <a:pPr marL="285750" indent="-285750">
                        <a:buFont typeface="Arial" panose="020B0604020202020204" pitchFamily="34" charset="0"/>
                        <a:buChar char="•"/>
                      </a:pPr>
                      <a:r>
                        <a:rPr lang="en-US" sz="1800"/>
                        <a:t>Equipment Revisions**</a:t>
                      </a:r>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Exercise (equipment revision)</a:t>
                      </a:r>
                    </a:p>
                  </a:txBody>
                  <a:tcPr/>
                </a:tc>
                <a:tc>
                  <a:txBody>
                    <a:bodyPr/>
                    <a:lstStyle/>
                    <a:p>
                      <a:pPr marL="285750" indent="-285750">
                        <a:buFont typeface="Arial" panose="020B0604020202020204" pitchFamily="34" charset="0"/>
                        <a:buChar char="•"/>
                      </a:pPr>
                      <a:r>
                        <a:rPr lang="en-US" sz="1800"/>
                        <a:t>Contractor Portal and Dynamic Checklists**</a:t>
                      </a:r>
                    </a:p>
                    <a:p>
                      <a:pPr marL="0" indent="0">
                        <a:buFont typeface="Arial" panose="020B0604020202020204" pitchFamily="34" charset="0"/>
                        <a:buNone/>
                      </a:pPr>
                      <a:endParaRPr lang="en-US" sz="1800"/>
                    </a:p>
                    <a:p>
                      <a:pPr marL="0" indent="0">
                        <a:buFont typeface="Arial" panose="020B0604020202020204" pitchFamily="34" charset="0"/>
                        <a:buNone/>
                      </a:pPr>
                      <a:endParaRPr lang="en-US" sz="1800"/>
                    </a:p>
                    <a:p>
                      <a:pPr marL="285750" indent="-285750">
                        <a:buFont typeface="Arial" panose="020B0604020202020204" pitchFamily="34" charset="0"/>
                        <a:buChar char="•"/>
                      </a:pPr>
                      <a:r>
                        <a:rPr lang="en-US" sz="1800"/>
                        <a:t>Exercise (Dynamic Checklists)</a:t>
                      </a:r>
                    </a:p>
                  </a:txBody>
                  <a:tcPr/>
                </a:tc>
                <a:extLst>
                  <a:ext uri="{0D108BD9-81ED-4DB2-BD59-A6C34878D82A}">
                    <a16:rowId xmlns:a16="http://schemas.microsoft.com/office/drawing/2014/main" val="3899685657"/>
                  </a:ext>
                </a:extLst>
              </a:tr>
              <a:tr h="4452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Informational Block 3 (Phill) Optimized Dispatch - 15</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Informational Block 1 – (Barbara) - 15</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rPr>
                        <a:t>Informational Block 2 – (James) - 15</a:t>
                      </a:r>
                    </a:p>
                  </a:txBody>
                  <a:tcPr>
                    <a:solidFill>
                      <a:schemeClr val="accent2"/>
                    </a:solidFill>
                  </a:tcPr>
                </a:tc>
                <a:extLst>
                  <a:ext uri="{0D108BD9-81ED-4DB2-BD59-A6C34878D82A}">
                    <a16:rowId xmlns:a16="http://schemas.microsoft.com/office/drawing/2014/main" val="314750160"/>
                  </a:ext>
                </a:extLst>
              </a:tr>
              <a:tr h="175675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Bulletins</a:t>
                      </a:r>
                    </a:p>
                    <a:p>
                      <a:pPr marL="285750" indent="-285750">
                        <a:buFont typeface="Arial" panose="020B0604020202020204" pitchFamily="34" charset="0"/>
                        <a:buChar char="•"/>
                      </a:pPr>
                      <a:r>
                        <a:rPr lang="en-US" sz="1800"/>
                        <a:t>Tech Studio (</a:t>
                      </a:r>
                      <a:r>
                        <a:rPr lang="en-US" sz="1800" b="1"/>
                        <a:t>COS</a:t>
                      </a:r>
                      <a:r>
                        <a:rPr lang="en-US" sz="1800"/>
                        <a:t> (AIP/Dispatch) + Python Studio)</a:t>
                      </a:r>
                    </a:p>
                    <a:p>
                      <a:pPr marL="285750" indent="-285750">
                        <a:buFont typeface="Arial" panose="020B0604020202020204" pitchFamily="34" charset="0"/>
                        <a:buChar char="•"/>
                      </a:pPr>
                      <a:r>
                        <a:rPr lang="en-US" sz="1800"/>
                        <a:t>WO Dispatching (desktop and mobile)</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Part Catalog Requests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Documents / Document Requests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Root Cause Analysis</a:t>
                      </a:r>
                    </a:p>
                    <a:p>
                      <a:pPr marL="285750" indent="-285750">
                        <a:buFont typeface="Arial" panose="020B0604020202020204" pitchFamily="34" charset="0"/>
                        <a:buChar char="•"/>
                      </a:pPr>
                      <a:r>
                        <a:rPr lang="en-US" sz="1800"/>
                        <a:t>Mobile updates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Email Notifications and Customer Survey</a:t>
                      </a:r>
                    </a:p>
                    <a:p>
                      <a:pPr marL="285750" indent="-285750">
                        <a:buFont typeface="Arial" panose="020B0604020202020204" pitchFamily="34" charset="0"/>
                        <a:buChar char="•"/>
                      </a:pPr>
                      <a:r>
                        <a:rPr lang="en-US" sz="1800"/>
                        <a:t>MTBF and Proof of Delivery</a:t>
                      </a:r>
                    </a:p>
                    <a:p>
                      <a:pPr marL="285750" indent="-285750">
                        <a:buFont typeface="Arial" panose="020B0604020202020204" pitchFamily="34" charset="0"/>
                        <a:buChar char="•"/>
                      </a:pPr>
                      <a:r>
                        <a:rPr lang="en-US" sz="1800"/>
                        <a:t>RCM Classic</a:t>
                      </a:r>
                    </a:p>
                    <a:p>
                      <a:pPr marL="285750" indent="-285750">
                        <a:buFont typeface="Arial" panose="020B0604020202020204" pitchFamily="34" charset="0"/>
                        <a:buChar char="•"/>
                      </a:pPr>
                      <a:r>
                        <a:rPr lang="en-US" sz="1800"/>
                        <a:t>Calibration (desktop and mobile)</a:t>
                      </a:r>
                    </a:p>
                    <a:p>
                      <a:pPr marL="0" indent="0">
                        <a:buFont typeface="Arial" panose="020B0604020202020204" pitchFamily="34" charset="0"/>
                        <a:buNone/>
                      </a:pPr>
                      <a:endParaRPr lang="en-US" sz="1800"/>
                    </a:p>
                  </a:txBody>
                  <a:tcPr/>
                </a:tc>
                <a:extLst>
                  <a:ext uri="{0D108BD9-81ED-4DB2-BD59-A6C34878D82A}">
                    <a16:rowId xmlns:a16="http://schemas.microsoft.com/office/drawing/2014/main" val="1614579199"/>
                  </a:ext>
                </a:extLst>
              </a:tr>
            </a:tbl>
          </a:graphicData>
        </a:graphic>
      </p:graphicFrame>
      <p:sp>
        <p:nvSpPr>
          <p:cNvPr id="8" name="TextBox 7">
            <a:extLst>
              <a:ext uri="{FF2B5EF4-FFF2-40B4-BE49-F238E27FC236}">
                <a16:creationId xmlns:a16="http://schemas.microsoft.com/office/drawing/2014/main" id="{F94C61A8-2EB3-7C2E-D8D2-55EF9640E465}"/>
              </a:ext>
            </a:extLst>
          </p:cNvPr>
          <p:cNvSpPr txBox="1"/>
          <p:nvPr/>
        </p:nvSpPr>
        <p:spPr>
          <a:xfrm>
            <a:off x="3387199" y="6399730"/>
            <a:ext cx="1492623" cy="369332"/>
          </a:xfrm>
          <a:prstGeom prst="rect">
            <a:avLst/>
          </a:prstGeom>
          <a:noFill/>
        </p:spPr>
        <p:txBody>
          <a:bodyPr wrap="square" rtlCol="0">
            <a:spAutoFit/>
          </a:bodyPr>
          <a:lstStyle/>
          <a:p>
            <a:r>
              <a:rPr lang="en-US"/>
              <a:t>5 min Break</a:t>
            </a:r>
          </a:p>
        </p:txBody>
      </p:sp>
      <p:sp>
        <p:nvSpPr>
          <p:cNvPr id="10" name="TextBox 9">
            <a:extLst>
              <a:ext uri="{FF2B5EF4-FFF2-40B4-BE49-F238E27FC236}">
                <a16:creationId xmlns:a16="http://schemas.microsoft.com/office/drawing/2014/main" id="{77D04C11-8CEB-71BB-0AB3-388162B3EC0B}"/>
              </a:ext>
            </a:extLst>
          </p:cNvPr>
          <p:cNvSpPr txBox="1"/>
          <p:nvPr/>
        </p:nvSpPr>
        <p:spPr>
          <a:xfrm>
            <a:off x="7404073" y="6399730"/>
            <a:ext cx="1492623" cy="369332"/>
          </a:xfrm>
          <a:prstGeom prst="rect">
            <a:avLst/>
          </a:prstGeom>
          <a:noFill/>
        </p:spPr>
        <p:txBody>
          <a:bodyPr wrap="square" rtlCol="0">
            <a:spAutoFit/>
          </a:bodyPr>
          <a:lstStyle/>
          <a:p>
            <a:r>
              <a:rPr lang="en-US"/>
              <a:t>5 min Break</a:t>
            </a:r>
          </a:p>
        </p:txBody>
      </p:sp>
    </p:spTree>
    <p:extLst>
      <p:ext uri="{BB962C8B-B14F-4D97-AF65-F5344CB8AC3E}">
        <p14:creationId xmlns:p14="http://schemas.microsoft.com/office/powerpoint/2010/main" val="36714603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4F634-72D9-BF0C-639F-CDDA6D5622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70E58B-CDF4-F494-5E9E-D655C9A4908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8683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12FB-19E3-E9E1-8784-0BE5FA709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879C5E-1B2C-B8CB-F3FB-A139B640104C}"/>
              </a:ext>
            </a:extLst>
          </p:cNvPr>
          <p:cNvSpPr>
            <a:spLocks noGrp="1"/>
          </p:cNvSpPr>
          <p:nvPr>
            <p:ph type="title"/>
          </p:nvPr>
        </p:nvSpPr>
        <p:spPr/>
        <p:txBody>
          <a:bodyPr/>
          <a:lstStyle/>
          <a:p>
            <a:r>
              <a:rPr lang="en-US"/>
              <a:t>Exercise</a:t>
            </a:r>
          </a:p>
        </p:txBody>
      </p:sp>
      <p:sp>
        <p:nvSpPr>
          <p:cNvPr id="3" name="Text Placeholder 2">
            <a:extLst>
              <a:ext uri="{FF2B5EF4-FFF2-40B4-BE49-F238E27FC236}">
                <a16:creationId xmlns:a16="http://schemas.microsoft.com/office/drawing/2014/main" id="{A42BC5EE-A933-F748-A06D-BDECABBA0781}"/>
              </a:ext>
            </a:extLst>
          </p:cNvPr>
          <p:cNvSpPr>
            <a:spLocks noGrp="1"/>
          </p:cNvSpPr>
          <p:nvPr>
            <p:ph type="body" sz="quarter" idx="20"/>
          </p:nvPr>
        </p:nvSpPr>
        <p:spPr/>
        <p:txBody>
          <a:bodyPr/>
          <a:lstStyle/>
          <a:p>
            <a:endParaRPr lang="en-US"/>
          </a:p>
        </p:txBody>
      </p:sp>
      <p:sp>
        <p:nvSpPr>
          <p:cNvPr id="4" name="Content Placeholder 3">
            <a:extLst>
              <a:ext uri="{FF2B5EF4-FFF2-40B4-BE49-F238E27FC236}">
                <a16:creationId xmlns:a16="http://schemas.microsoft.com/office/drawing/2014/main" id="{5D4A5875-F33A-EDF9-92FE-845A2A5D1097}"/>
              </a:ext>
            </a:extLst>
          </p:cNvPr>
          <p:cNvSpPr>
            <a:spLocks noGrp="1"/>
          </p:cNvSpPr>
          <p:nvPr>
            <p:ph sz="quarter" idx="21"/>
          </p:nvPr>
        </p:nvSpPr>
        <p:spPr>
          <a:xfrm>
            <a:off x="609600" y="1663200"/>
            <a:ext cx="10972800" cy="4695267"/>
          </a:xfrm>
        </p:spPr>
        <p:txBody>
          <a:bodyPr>
            <a:normAutofit/>
          </a:bodyPr>
          <a:lstStyle/>
          <a:p>
            <a:pPr lvl="1"/>
            <a:endParaRPr lang="en-US"/>
          </a:p>
          <a:p>
            <a:r>
              <a:rPr lang="en-US"/>
              <a:t>Create charts off of the dataset, system takes you to initial chart creation page</a:t>
            </a:r>
          </a:p>
          <a:p>
            <a:pPr marL="0" indent="0">
              <a:buNone/>
            </a:pPr>
            <a:r>
              <a:rPr lang="en-US"/>
              <a:t>        1. Click on Charts, create New</a:t>
            </a:r>
          </a:p>
          <a:p>
            <a:pPr marL="0" indent="0">
              <a:buNone/>
            </a:pPr>
            <a:r>
              <a:rPr lang="en-US"/>
              <a:t>        2. Choose your Dataset</a:t>
            </a:r>
          </a:p>
          <a:p>
            <a:pPr marL="0" indent="0">
              <a:buNone/>
            </a:pPr>
            <a:r>
              <a:rPr lang="en-US"/>
              <a:t>        3. Chart Type: Set to Table.</a:t>
            </a:r>
          </a:p>
          <a:p>
            <a:pPr marL="0" indent="0">
              <a:buNone/>
            </a:pPr>
            <a:endParaRPr lang="en-US"/>
          </a:p>
          <a:p>
            <a:pPr marL="0" indent="0">
              <a:buNone/>
            </a:pPr>
            <a:r>
              <a:rPr lang="en-US"/>
              <a:t>Make updates in the resulting screen’</a:t>
            </a:r>
          </a:p>
          <a:p>
            <a:pPr marL="0" indent="0">
              <a:buNone/>
            </a:pPr>
            <a:r>
              <a:rPr lang="en-US"/>
              <a:t>        1. Set the Dimensions value as: EVT_OBJECT</a:t>
            </a:r>
          </a:p>
          <a:p>
            <a:pPr marL="0" indent="0">
              <a:buNone/>
            </a:pPr>
            <a:r>
              <a:rPr lang="en-US"/>
              <a:t>        2. Set Metrics value as: SUM(EVO_TOTAL)</a:t>
            </a:r>
          </a:p>
          <a:p>
            <a:pPr marL="0" indent="0">
              <a:buNone/>
            </a:pPr>
            <a:r>
              <a:rPr lang="en-US"/>
              <a:t>        3.  Click on Customize, make any appropriate settings</a:t>
            </a:r>
          </a:p>
          <a:p>
            <a:pPr marL="0" indent="0">
              <a:buNone/>
            </a:pPr>
            <a:endParaRPr lang="en-US"/>
          </a:p>
          <a:p>
            <a:endParaRPr lang="en-US"/>
          </a:p>
          <a:p>
            <a:pPr marL="0" indent="0">
              <a:buNone/>
            </a:pPr>
            <a:endParaRPr lang="en-US"/>
          </a:p>
          <a:p>
            <a:endParaRPr lang="en-US"/>
          </a:p>
        </p:txBody>
      </p:sp>
    </p:spTree>
    <p:extLst>
      <p:ext uri="{BB962C8B-B14F-4D97-AF65-F5344CB8AC3E}">
        <p14:creationId xmlns:p14="http://schemas.microsoft.com/office/powerpoint/2010/main" val="31057482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DE3D-1FB8-8848-5CEA-EEB618306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7EE30C-CD70-2BC6-C521-1ED5F7AFAA8B}"/>
              </a:ext>
            </a:extLst>
          </p:cNvPr>
          <p:cNvSpPr>
            <a:spLocks noGrp="1"/>
          </p:cNvSpPr>
          <p:nvPr>
            <p:ph sz="quarter" idx="21"/>
          </p:nvPr>
        </p:nvSpPr>
        <p:spPr/>
        <p:txBody>
          <a:bodyPr/>
          <a:lstStyle/>
          <a:p>
            <a:endParaRPr lang="en-US"/>
          </a:p>
        </p:txBody>
      </p:sp>
    </p:spTree>
    <p:extLst>
      <p:ext uri="{BB962C8B-B14F-4D97-AF65-F5344CB8AC3E}">
        <p14:creationId xmlns:p14="http://schemas.microsoft.com/office/powerpoint/2010/main" val="4234566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14EE1-8C51-278A-8E87-C34D6CFBC5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A26577-2936-EEE3-CDF9-BA1BB488099E}"/>
              </a:ext>
            </a:extLst>
          </p:cNvPr>
          <p:cNvSpPr>
            <a:spLocks noGrp="1"/>
          </p:cNvSpPr>
          <p:nvPr>
            <p:ph type="title"/>
          </p:nvPr>
        </p:nvSpPr>
        <p:spPr/>
        <p:txBody>
          <a:bodyPr/>
          <a:lstStyle/>
          <a:p>
            <a:r>
              <a:rPr lang="en-US"/>
              <a:t>Exercise</a:t>
            </a:r>
          </a:p>
        </p:txBody>
      </p:sp>
      <p:sp>
        <p:nvSpPr>
          <p:cNvPr id="3" name="Text Placeholder 2">
            <a:extLst>
              <a:ext uri="{FF2B5EF4-FFF2-40B4-BE49-F238E27FC236}">
                <a16:creationId xmlns:a16="http://schemas.microsoft.com/office/drawing/2014/main" id="{8BBFD1E6-B0A0-E048-BBFB-DF34513C5629}"/>
              </a:ext>
            </a:extLst>
          </p:cNvPr>
          <p:cNvSpPr>
            <a:spLocks noGrp="1"/>
          </p:cNvSpPr>
          <p:nvPr>
            <p:ph type="body" sz="quarter" idx="20"/>
          </p:nvPr>
        </p:nvSpPr>
        <p:spPr/>
        <p:txBody>
          <a:bodyPr/>
          <a:lstStyle/>
          <a:p>
            <a:r>
              <a:rPr lang="en-US"/>
              <a:t>Create chart 2</a:t>
            </a:r>
          </a:p>
        </p:txBody>
      </p:sp>
      <p:sp>
        <p:nvSpPr>
          <p:cNvPr id="4" name="Content Placeholder 3">
            <a:extLst>
              <a:ext uri="{FF2B5EF4-FFF2-40B4-BE49-F238E27FC236}">
                <a16:creationId xmlns:a16="http://schemas.microsoft.com/office/drawing/2014/main" id="{788F2A8C-2244-7CED-2C69-BE3784BE0ED3}"/>
              </a:ext>
            </a:extLst>
          </p:cNvPr>
          <p:cNvSpPr>
            <a:spLocks noGrp="1"/>
          </p:cNvSpPr>
          <p:nvPr>
            <p:ph sz="quarter" idx="21"/>
          </p:nvPr>
        </p:nvSpPr>
        <p:spPr>
          <a:xfrm>
            <a:off x="609600" y="1663200"/>
            <a:ext cx="10972800" cy="4695267"/>
          </a:xfrm>
        </p:spPr>
        <p:txBody>
          <a:bodyPr>
            <a:normAutofit fontScale="92500" lnSpcReduction="10000"/>
          </a:bodyPr>
          <a:lstStyle/>
          <a:p>
            <a:r>
              <a:rPr lang="en-US"/>
              <a:t>Click Create New Chart </a:t>
            </a:r>
          </a:p>
          <a:p>
            <a:pPr marL="0" indent="0">
              <a:buNone/>
            </a:pPr>
            <a:r>
              <a:rPr lang="en-US"/>
              <a:t>        1.  Click on Charts, create New</a:t>
            </a:r>
          </a:p>
          <a:p>
            <a:pPr marL="0" indent="0">
              <a:buNone/>
            </a:pPr>
            <a:r>
              <a:rPr lang="en-US"/>
              <a:t>        2.  Choose r5events dataset</a:t>
            </a:r>
          </a:p>
          <a:p>
            <a:pPr marL="0" indent="0">
              <a:buNone/>
            </a:pPr>
            <a:r>
              <a:rPr lang="en-US"/>
              <a:t>        3.  Chart Type:  Set to Bar Chart</a:t>
            </a:r>
          </a:p>
          <a:p>
            <a:pPr marL="0" indent="0">
              <a:buNone/>
            </a:pPr>
            <a:endParaRPr lang="en-US"/>
          </a:p>
          <a:p>
            <a:r>
              <a:rPr lang="en-US"/>
              <a:t>Make updates in the resulting screen’s DATA tab: </a:t>
            </a:r>
          </a:p>
          <a:p>
            <a:pPr marL="0" indent="0">
              <a:buNone/>
            </a:pPr>
            <a:r>
              <a:rPr lang="en-US"/>
              <a:t>         1. Set the X-axis value as: EVT_STATUS </a:t>
            </a:r>
          </a:p>
          <a:p>
            <a:pPr marL="0" indent="0">
              <a:buNone/>
            </a:pPr>
            <a:r>
              <a:rPr lang="en-US"/>
              <a:t>         2. Set Metrics value as: ‘Count(*)’ </a:t>
            </a:r>
          </a:p>
          <a:p>
            <a:pPr marL="0" indent="0">
              <a:buNone/>
            </a:pPr>
            <a:r>
              <a:rPr lang="en-US"/>
              <a:t>         3. Set Dimensions value as: EVT_JOBTYPE</a:t>
            </a:r>
          </a:p>
          <a:p>
            <a:pPr marL="0" indent="0">
              <a:buNone/>
            </a:pPr>
            <a:endParaRPr lang="en-US"/>
          </a:p>
          <a:p>
            <a:r>
              <a:rPr lang="en-US"/>
              <a:t>Optionally, click CUSTOMIZE tab and update the following properties: </a:t>
            </a:r>
          </a:p>
          <a:p>
            <a:pPr marL="0" indent="0">
              <a:buNone/>
            </a:pPr>
            <a:r>
              <a:rPr lang="en-US"/>
              <a:t>         1. In Chart Orientation section, set to Horizontal </a:t>
            </a:r>
          </a:p>
          <a:p>
            <a:pPr marL="0" indent="0">
              <a:buNone/>
            </a:pPr>
            <a:r>
              <a:rPr lang="en-US"/>
              <a:t>                a. Note that this swaps settings regarding the X and Y axes in the DATA tab set in prior step.</a:t>
            </a:r>
          </a:p>
          <a:p>
            <a:pPr marL="0" indent="0">
              <a:buNone/>
            </a:pPr>
            <a:r>
              <a:rPr lang="en-US"/>
              <a:t>                b. In the Chart Title section: </a:t>
            </a:r>
          </a:p>
          <a:p>
            <a:pPr marL="0" indent="0">
              <a:buNone/>
            </a:pPr>
            <a:r>
              <a:rPr lang="en-US"/>
              <a:t>                             </a:t>
            </a:r>
            <a:r>
              <a:rPr lang="en-US" err="1"/>
              <a:t>i</a:t>
            </a:r>
            <a:r>
              <a:rPr lang="en-US"/>
              <a:t>. Provide X Axis Title value of ‘Number of Work Orders’ </a:t>
            </a:r>
          </a:p>
          <a:p>
            <a:pPr marL="0" indent="0">
              <a:buNone/>
            </a:pPr>
            <a:r>
              <a:rPr lang="en-US"/>
              <a:t>                             ii. Provide Y Axis Title value of ‘Status’</a:t>
            </a:r>
          </a:p>
          <a:p>
            <a:pPr marL="0" indent="0">
              <a:buNone/>
            </a:pPr>
            <a:r>
              <a:rPr lang="en-US"/>
              <a:t>                             iii. Review both the X and Y Axis Title Margin values and adjust each if needed.</a:t>
            </a:r>
          </a:p>
          <a:p>
            <a:pPr marL="0" indent="0">
              <a:buNone/>
            </a:pPr>
            <a:endParaRPr lang="en-US"/>
          </a:p>
          <a:p>
            <a:pPr marL="0" indent="0">
              <a:buNone/>
            </a:pPr>
            <a:r>
              <a:rPr lang="en-US"/>
              <a:t>        </a:t>
            </a:r>
          </a:p>
          <a:p>
            <a:endParaRPr lang="en-US"/>
          </a:p>
          <a:p>
            <a:endParaRPr lang="en-US"/>
          </a:p>
          <a:p>
            <a:pPr marL="0" indent="0">
              <a:buNone/>
            </a:pPr>
            <a:endParaRPr lang="en-US"/>
          </a:p>
          <a:p>
            <a:endParaRPr lang="en-US"/>
          </a:p>
        </p:txBody>
      </p:sp>
    </p:spTree>
    <p:extLst>
      <p:ext uri="{BB962C8B-B14F-4D97-AF65-F5344CB8AC3E}">
        <p14:creationId xmlns:p14="http://schemas.microsoft.com/office/powerpoint/2010/main" val="4252428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1B50A8-478F-2844-063E-213009EC7C80}"/>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13C9A1BD-034B-C0AC-F6D0-FC48DC7653CD}"/>
              </a:ext>
            </a:extLst>
          </p:cNvPr>
          <p:cNvSpPr>
            <a:spLocks noGrp="1"/>
          </p:cNvSpPr>
          <p:nvPr>
            <p:ph type="title"/>
          </p:nvPr>
        </p:nvSpPr>
        <p:spPr/>
        <p:txBody>
          <a:bodyPr/>
          <a:lstStyle/>
          <a:p>
            <a:r>
              <a:rPr lang="en-US"/>
              <a:t>Exercise Cont’d</a:t>
            </a:r>
          </a:p>
        </p:txBody>
      </p:sp>
      <p:sp>
        <p:nvSpPr>
          <p:cNvPr id="4" name="Content Placeholder 3">
            <a:extLst>
              <a:ext uri="{FF2B5EF4-FFF2-40B4-BE49-F238E27FC236}">
                <a16:creationId xmlns:a16="http://schemas.microsoft.com/office/drawing/2014/main" id="{8BD56208-28CF-D642-C95D-7AEBAD078041}"/>
              </a:ext>
            </a:extLst>
          </p:cNvPr>
          <p:cNvSpPr>
            <a:spLocks noGrp="1"/>
          </p:cNvSpPr>
          <p:nvPr>
            <p:ph sz="quarter" idx="21"/>
          </p:nvPr>
        </p:nvSpPr>
        <p:spPr>
          <a:xfrm>
            <a:off x="609600" y="1663199"/>
            <a:ext cx="10972800" cy="4695267"/>
          </a:xfrm>
        </p:spPr>
        <p:txBody>
          <a:bodyPr>
            <a:normAutofit/>
          </a:bodyPr>
          <a:lstStyle/>
          <a:p>
            <a:pPr marL="0" indent="0">
              <a:buNone/>
            </a:pPr>
            <a:r>
              <a:rPr lang="en-US"/>
              <a:t>                       c. In the Chart Options section: </a:t>
            </a:r>
          </a:p>
          <a:p>
            <a:pPr marL="0" indent="0">
              <a:buNone/>
            </a:pPr>
            <a:r>
              <a:rPr lang="en-US"/>
              <a:t>                             </a:t>
            </a:r>
            <a:r>
              <a:rPr lang="en-US" err="1"/>
              <a:t>i</a:t>
            </a:r>
            <a:r>
              <a:rPr lang="en-US"/>
              <a:t>. Show Value – Select this option. </a:t>
            </a:r>
          </a:p>
          <a:p>
            <a:pPr marL="0" indent="0">
              <a:buNone/>
            </a:pPr>
            <a:r>
              <a:rPr lang="en-US"/>
              <a:t>                             ii. Stacked Style – Set as Stack. </a:t>
            </a:r>
          </a:p>
          <a:p>
            <a:pPr marL="0" indent="0">
              <a:buNone/>
            </a:pPr>
            <a:r>
              <a:rPr lang="en-US"/>
              <a:t>                             iii. Minor Ticks - Select this option.</a:t>
            </a:r>
          </a:p>
          <a:p>
            <a:pPr marL="0" indent="0">
              <a:buNone/>
            </a:pPr>
            <a:r>
              <a:rPr lang="en-US"/>
              <a:t>             3.  Click Save. In the popup, set values: </a:t>
            </a:r>
          </a:p>
          <a:p>
            <a:pPr marL="0" indent="0">
              <a:buNone/>
            </a:pPr>
            <a:r>
              <a:rPr lang="en-US"/>
              <a:t>                       a. Chart Name: WO Count by Status and Job Type </a:t>
            </a:r>
          </a:p>
          <a:p>
            <a:pPr marL="0" indent="0">
              <a:buNone/>
            </a:pPr>
            <a:r>
              <a:rPr lang="en-US"/>
              <a:t>                       b. Add to Dashboard: Sample (or any name you’d like to supply) </a:t>
            </a:r>
          </a:p>
          <a:p>
            <a:pPr marL="0" indent="0">
              <a:buNone/>
            </a:pPr>
            <a:r>
              <a:rPr lang="en-US"/>
              <a:t>                              </a:t>
            </a:r>
            <a:r>
              <a:rPr lang="en-US" err="1"/>
              <a:t>i</a:t>
            </a:r>
            <a:r>
              <a:rPr lang="en-US"/>
              <a:t>. After typing a value which did not pre-exist, system will create the value for you to select from dropdown.  Select it. Then click ‘Save &amp; Go to Dashboard’</a:t>
            </a:r>
          </a:p>
          <a:p>
            <a:pPr marL="0" indent="0">
              <a:buNone/>
            </a:pPr>
            <a:endParaRPr lang="en-US"/>
          </a:p>
          <a:p>
            <a:r>
              <a:rPr lang="en-US"/>
              <a:t>Publish the dashboard - To make the dashboard available in EAM’s BI Dashboards screen, you’ll need to toggle the status of the Dashboard to Published. By default, it is Draft.</a:t>
            </a:r>
          </a:p>
        </p:txBody>
      </p:sp>
    </p:spTree>
    <p:extLst>
      <p:ext uri="{BB962C8B-B14F-4D97-AF65-F5344CB8AC3E}">
        <p14:creationId xmlns:p14="http://schemas.microsoft.com/office/powerpoint/2010/main" val="2148993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C402-BBE5-7E5D-C460-2BB4D9006A61}"/>
              </a:ext>
            </a:extLst>
          </p:cNvPr>
          <p:cNvSpPr>
            <a:spLocks noGrp="1"/>
          </p:cNvSpPr>
          <p:nvPr>
            <p:ph type="title"/>
          </p:nvPr>
        </p:nvSpPr>
        <p:spPr/>
        <p:txBody>
          <a:bodyPr/>
          <a:lstStyle/>
          <a:p>
            <a:r>
              <a:rPr lang="en-US"/>
              <a:t>Considerations</a:t>
            </a:r>
          </a:p>
        </p:txBody>
      </p:sp>
      <p:sp>
        <p:nvSpPr>
          <p:cNvPr id="3" name="Content Placeholder 2">
            <a:extLst>
              <a:ext uri="{FF2B5EF4-FFF2-40B4-BE49-F238E27FC236}">
                <a16:creationId xmlns:a16="http://schemas.microsoft.com/office/drawing/2014/main" id="{EC0D8E87-F5EA-C3C5-0595-956B8B222915}"/>
              </a:ext>
            </a:extLst>
          </p:cNvPr>
          <p:cNvSpPr>
            <a:spLocks noGrp="1"/>
          </p:cNvSpPr>
          <p:nvPr>
            <p:ph idx="1"/>
          </p:nvPr>
        </p:nvSpPr>
        <p:spPr/>
        <p:txBody>
          <a:bodyPr/>
          <a:lstStyle/>
          <a:p>
            <a:endParaRPr lang="en-US"/>
          </a:p>
          <a:p>
            <a:pPr marL="361188" indent="-342900">
              <a:buFont typeface="Arial" panose="020B0604020202020204" pitchFamily="34" charset="0"/>
              <a:buChar char="•"/>
            </a:pPr>
            <a:r>
              <a:rPr lang="en-US"/>
              <a:t>You have access to the dashboards or you don’t</a:t>
            </a:r>
          </a:p>
          <a:p>
            <a:endParaRPr lang="en-US"/>
          </a:p>
          <a:p>
            <a:pPr marL="361188" indent="-342900">
              <a:buFont typeface="Arial" panose="020B0604020202020204" pitchFamily="34" charset="0"/>
              <a:buChar char="•"/>
            </a:pPr>
            <a:r>
              <a:rPr lang="en-US"/>
              <a:t>Being an author takes an advanced reports author license</a:t>
            </a:r>
          </a:p>
          <a:p>
            <a:endParaRPr lang="en-US"/>
          </a:p>
          <a:p>
            <a:endParaRPr lang="en-US"/>
          </a:p>
          <a:p>
            <a:r>
              <a:rPr lang="en-US">
                <a:hlinkClick r:id="rId2"/>
              </a:rPr>
              <a:t>https://docs.hexagonali.com/v/u/HxGN-EAM-Business-Intelligence/12.3</a:t>
            </a:r>
            <a:endParaRPr lang="en-US"/>
          </a:p>
          <a:p>
            <a:endParaRPr lang="en-US"/>
          </a:p>
          <a:p>
            <a:endParaRPr lang="en-US"/>
          </a:p>
          <a:p>
            <a:endParaRPr lang="en-US"/>
          </a:p>
          <a:p>
            <a:endParaRPr lang="en-US"/>
          </a:p>
        </p:txBody>
      </p:sp>
    </p:spTree>
    <p:extLst>
      <p:ext uri="{BB962C8B-B14F-4D97-AF65-F5344CB8AC3E}">
        <p14:creationId xmlns:p14="http://schemas.microsoft.com/office/powerpoint/2010/main" val="2904721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AE581-1A9B-9454-056F-52EF33AF0920}"/>
              </a:ext>
            </a:extLst>
          </p:cNvPr>
          <p:cNvSpPr>
            <a:spLocks noGrp="1"/>
          </p:cNvSpPr>
          <p:nvPr>
            <p:ph type="title"/>
          </p:nvPr>
        </p:nvSpPr>
        <p:spPr/>
        <p:txBody>
          <a:bodyPr/>
          <a:lstStyle/>
          <a:p>
            <a:r>
              <a:rPr lang="en-US"/>
              <a:t>360s vs Business Intelligence</a:t>
            </a:r>
          </a:p>
        </p:txBody>
      </p:sp>
      <p:graphicFrame>
        <p:nvGraphicFramePr>
          <p:cNvPr id="4" name="Content Placeholder 3">
            <a:extLst>
              <a:ext uri="{FF2B5EF4-FFF2-40B4-BE49-F238E27FC236}">
                <a16:creationId xmlns:a16="http://schemas.microsoft.com/office/drawing/2014/main" id="{49BA260A-E396-A54C-8B92-28300A47BBBC}"/>
              </a:ext>
            </a:extLst>
          </p:cNvPr>
          <p:cNvGraphicFramePr>
            <a:graphicFrameLocks noGrp="1"/>
          </p:cNvGraphicFramePr>
          <p:nvPr>
            <p:ph idx="1"/>
            <p:extLst>
              <p:ext uri="{D42A27DB-BD31-4B8C-83A1-F6EECF244321}">
                <p14:modId xmlns:p14="http://schemas.microsoft.com/office/powerpoint/2010/main" val="1359607331"/>
              </p:ext>
            </p:extLst>
          </p:nvPr>
        </p:nvGraphicFramePr>
        <p:xfrm>
          <a:off x="645740" y="2020888"/>
          <a:ext cx="10891836" cy="2966720"/>
        </p:xfrm>
        <a:graphic>
          <a:graphicData uri="http://schemas.openxmlformats.org/drawingml/2006/table">
            <a:tbl>
              <a:tblPr firstRow="1" bandRow="1">
                <a:tableStyleId>{5C22544A-7EE6-4342-B048-85BDC9FD1C3A}</a:tableStyleId>
              </a:tblPr>
              <a:tblGrid>
                <a:gridCol w="3630612">
                  <a:extLst>
                    <a:ext uri="{9D8B030D-6E8A-4147-A177-3AD203B41FA5}">
                      <a16:colId xmlns:a16="http://schemas.microsoft.com/office/drawing/2014/main" val="323275143"/>
                    </a:ext>
                  </a:extLst>
                </a:gridCol>
                <a:gridCol w="3630612">
                  <a:extLst>
                    <a:ext uri="{9D8B030D-6E8A-4147-A177-3AD203B41FA5}">
                      <a16:colId xmlns:a16="http://schemas.microsoft.com/office/drawing/2014/main" val="549453185"/>
                    </a:ext>
                  </a:extLst>
                </a:gridCol>
                <a:gridCol w="3630612">
                  <a:extLst>
                    <a:ext uri="{9D8B030D-6E8A-4147-A177-3AD203B41FA5}">
                      <a16:colId xmlns:a16="http://schemas.microsoft.com/office/drawing/2014/main" val="1069404296"/>
                    </a:ext>
                  </a:extLst>
                </a:gridCol>
              </a:tblGrid>
              <a:tr h="370840">
                <a:tc>
                  <a:txBody>
                    <a:bodyPr/>
                    <a:lstStyle/>
                    <a:p>
                      <a:endParaRPr lang="en-US"/>
                    </a:p>
                  </a:txBody>
                  <a:tcPr/>
                </a:tc>
                <a:tc>
                  <a:txBody>
                    <a:bodyPr/>
                    <a:lstStyle/>
                    <a:p>
                      <a:r>
                        <a:rPr lang="en-US"/>
                        <a:t>360 Dashboards</a:t>
                      </a:r>
                    </a:p>
                  </a:txBody>
                  <a:tcPr/>
                </a:tc>
                <a:tc>
                  <a:txBody>
                    <a:bodyPr/>
                    <a:lstStyle/>
                    <a:p>
                      <a:r>
                        <a:rPr lang="en-US"/>
                        <a:t>Business Intelligence</a:t>
                      </a:r>
                    </a:p>
                  </a:txBody>
                  <a:tcPr/>
                </a:tc>
                <a:extLst>
                  <a:ext uri="{0D108BD9-81ED-4DB2-BD59-A6C34878D82A}">
                    <a16:rowId xmlns:a16="http://schemas.microsoft.com/office/drawing/2014/main" val="1345155609"/>
                  </a:ext>
                </a:extLst>
              </a:tr>
              <a:tr h="370840">
                <a:tc>
                  <a:txBody>
                    <a:bodyPr/>
                    <a:lstStyle/>
                    <a:p>
                      <a:r>
                        <a:rPr lang="en-US"/>
                        <a:t>Charts</a:t>
                      </a:r>
                    </a:p>
                  </a:txBody>
                  <a:tcPr/>
                </a:tc>
                <a:tc>
                  <a:txBody>
                    <a:bodyPr/>
                    <a:lstStyle/>
                    <a:p>
                      <a:r>
                        <a:rPr lang="en-US"/>
                        <a:t>8 widgets (including reports, </a:t>
                      </a:r>
                      <a:r>
                        <a:rPr lang="en-US" err="1"/>
                        <a:t>url</a:t>
                      </a:r>
                      <a:r>
                        <a:rPr lang="en-US"/>
                        <a:t>)</a:t>
                      </a:r>
                    </a:p>
                  </a:txBody>
                  <a:tcPr/>
                </a:tc>
                <a:tc>
                  <a:txBody>
                    <a:bodyPr/>
                    <a:lstStyle/>
                    <a:p>
                      <a:r>
                        <a:rPr lang="en-US"/>
                        <a:t>60+ chart types</a:t>
                      </a:r>
                    </a:p>
                  </a:txBody>
                  <a:tcPr/>
                </a:tc>
                <a:extLst>
                  <a:ext uri="{0D108BD9-81ED-4DB2-BD59-A6C34878D82A}">
                    <a16:rowId xmlns:a16="http://schemas.microsoft.com/office/drawing/2014/main" val="966687756"/>
                  </a:ext>
                </a:extLst>
              </a:tr>
              <a:tr h="370840">
                <a:tc>
                  <a:txBody>
                    <a:bodyPr/>
                    <a:lstStyle/>
                    <a:p>
                      <a:r>
                        <a:rPr lang="en-US"/>
                        <a:t>Shareable</a:t>
                      </a:r>
                    </a:p>
                  </a:txBody>
                  <a:tcPr/>
                </a:tc>
                <a:tc>
                  <a:txBody>
                    <a:bodyPr/>
                    <a:lstStyle/>
                    <a:p>
                      <a:r>
                        <a:rPr lang="en-US"/>
                        <a:t>Yes</a:t>
                      </a:r>
                    </a:p>
                  </a:txBody>
                  <a:tcPr/>
                </a:tc>
                <a:tc>
                  <a:txBody>
                    <a:bodyPr/>
                    <a:lstStyle/>
                    <a:p>
                      <a:r>
                        <a:rPr lang="en-US"/>
                        <a:t>Not yet</a:t>
                      </a:r>
                    </a:p>
                  </a:txBody>
                  <a:tcPr/>
                </a:tc>
                <a:extLst>
                  <a:ext uri="{0D108BD9-81ED-4DB2-BD59-A6C34878D82A}">
                    <a16:rowId xmlns:a16="http://schemas.microsoft.com/office/drawing/2014/main" val="714024386"/>
                  </a:ext>
                </a:extLst>
              </a:tr>
              <a:tr h="370840">
                <a:tc>
                  <a:txBody>
                    <a:bodyPr/>
                    <a:lstStyle/>
                    <a:p>
                      <a:r>
                        <a:rPr lang="en-US"/>
                        <a:t>Custom URLs</a:t>
                      </a:r>
                    </a:p>
                  </a:txBody>
                  <a:tcPr/>
                </a:tc>
                <a:tc>
                  <a:txBody>
                    <a:bodyPr/>
                    <a:lstStyle/>
                    <a:p>
                      <a:r>
                        <a:rPr lang="en-US"/>
                        <a:t>1 of the 8 widgets</a:t>
                      </a:r>
                    </a:p>
                  </a:txBody>
                  <a:tcPr/>
                </a:tc>
                <a:tc>
                  <a:txBody>
                    <a:bodyPr/>
                    <a:lstStyle/>
                    <a:p>
                      <a:r>
                        <a:rPr lang="en-US"/>
                        <a:t>None</a:t>
                      </a:r>
                    </a:p>
                  </a:txBody>
                  <a:tcPr/>
                </a:tc>
                <a:extLst>
                  <a:ext uri="{0D108BD9-81ED-4DB2-BD59-A6C34878D82A}">
                    <a16:rowId xmlns:a16="http://schemas.microsoft.com/office/drawing/2014/main" val="561065403"/>
                  </a:ext>
                </a:extLst>
              </a:tr>
              <a:tr h="370840">
                <a:tc>
                  <a:txBody>
                    <a:bodyPr/>
                    <a:lstStyle/>
                    <a:p>
                      <a:r>
                        <a:rPr lang="en-US"/>
                        <a:t>Joins</a:t>
                      </a:r>
                    </a:p>
                  </a:txBody>
                  <a:tcPr/>
                </a:tc>
                <a:tc>
                  <a:txBody>
                    <a:bodyPr/>
                    <a:lstStyle/>
                    <a:p>
                      <a:r>
                        <a:rPr lang="en-US"/>
                        <a:t>No</a:t>
                      </a:r>
                    </a:p>
                  </a:txBody>
                  <a:tcPr/>
                </a:tc>
                <a:tc>
                  <a:txBody>
                    <a:bodyPr/>
                    <a:lstStyle/>
                    <a:p>
                      <a:r>
                        <a:rPr lang="en-US"/>
                        <a:t>Yes</a:t>
                      </a:r>
                    </a:p>
                  </a:txBody>
                  <a:tcPr/>
                </a:tc>
                <a:extLst>
                  <a:ext uri="{0D108BD9-81ED-4DB2-BD59-A6C34878D82A}">
                    <a16:rowId xmlns:a16="http://schemas.microsoft.com/office/drawing/2014/main" val="428433795"/>
                  </a:ext>
                </a:extLst>
              </a:tr>
              <a:tr h="370840">
                <a:tc>
                  <a:txBody>
                    <a:bodyPr/>
                    <a:lstStyle/>
                    <a:p>
                      <a:r>
                        <a:rPr lang="en-US"/>
                        <a:t>Calculations</a:t>
                      </a:r>
                    </a:p>
                  </a:txBody>
                  <a:tcPr/>
                </a:tc>
                <a:tc>
                  <a:txBody>
                    <a:bodyPr/>
                    <a:lstStyle/>
                    <a:p>
                      <a:r>
                        <a:rPr lang="en-US"/>
                        <a:t>No</a:t>
                      </a:r>
                    </a:p>
                  </a:txBody>
                  <a:tcPr/>
                </a:tc>
                <a:tc>
                  <a:txBody>
                    <a:bodyPr/>
                    <a:lstStyle/>
                    <a:p>
                      <a:r>
                        <a:rPr lang="en-US"/>
                        <a:t>Yes</a:t>
                      </a:r>
                    </a:p>
                  </a:txBody>
                  <a:tcPr/>
                </a:tc>
                <a:extLst>
                  <a:ext uri="{0D108BD9-81ED-4DB2-BD59-A6C34878D82A}">
                    <a16:rowId xmlns:a16="http://schemas.microsoft.com/office/drawing/2014/main" val="2328713041"/>
                  </a:ext>
                </a:extLst>
              </a:tr>
              <a:tr h="370840">
                <a:tc>
                  <a:txBody>
                    <a:bodyPr/>
                    <a:lstStyle/>
                    <a:p>
                      <a:r>
                        <a:rPr lang="en-US"/>
                        <a:t>Dataset editing</a:t>
                      </a:r>
                    </a:p>
                  </a:txBody>
                  <a:tcPr/>
                </a:tc>
                <a:tc>
                  <a:txBody>
                    <a:bodyPr/>
                    <a:lstStyle/>
                    <a:p>
                      <a:r>
                        <a:rPr lang="en-US"/>
                        <a:t>No</a:t>
                      </a:r>
                    </a:p>
                  </a:txBody>
                  <a:tcPr/>
                </a:tc>
                <a:tc>
                  <a:txBody>
                    <a:bodyPr/>
                    <a:lstStyle/>
                    <a:p>
                      <a:r>
                        <a:rPr lang="en-US"/>
                        <a:t>Yes</a:t>
                      </a:r>
                    </a:p>
                  </a:txBody>
                  <a:tcPr/>
                </a:tc>
                <a:extLst>
                  <a:ext uri="{0D108BD9-81ED-4DB2-BD59-A6C34878D82A}">
                    <a16:rowId xmlns:a16="http://schemas.microsoft.com/office/drawing/2014/main" val="1295067253"/>
                  </a:ext>
                </a:extLst>
              </a:tr>
              <a:tr h="370840">
                <a:tc>
                  <a:txBody>
                    <a:bodyPr/>
                    <a:lstStyle/>
                    <a:p>
                      <a:r>
                        <a:rPr lang="en-US"/>
                        <a:t>Refresh</a:t>
                      </a:r>
                    </a:p>
                  </a:txBody>
                  <a:tcPr/>
                </a:tc>
                <a:tc>
                  <a:txBody>
                    <a:bodyPr/>
                    <a:lstStyle/>
                    <a:p>
                      <a:r>
                        <a:rPr lang="en-US"/>
                        <a:t>At selection</a:t>
                      </a:r>
                    </a:p>
                  </a:txBody>
                  <a:tcPr/>
                </a:tc>
                <a:tc>
                  <a:txBody>
                    <a:bodyPr/>
                    <a:lstStyle/>
                    <a:p>
                      <a:r>
                        <a:rPr lang="en-US"/>
                        <a:t>Set on dashboard</a:t>
                      </a:r>
                    </a:p>
                  </a:txBody>
                  <a:tcPr/>
                </a:tc>
                <a:extLst>
                  <a:ext uri="{0D108BD9-81ED-4DB2-BD59-A6C34878D82A}">
                    <a16:rowId xmlns:a16="http://schemas.microsoft.com/office/drawing/2014/main" val="1035537904"/>
                  </a:ext>
                </a:extLst>
              </a:tr>
            </a:tbl>
          </a:graphicData>
        </a:graphic>
      </p:graphicFrame>
    </p:spTree>
    <p:extLst>
      <p:ext uri="{BB962C8B-B14F-4D97-AF65-F5344CB8AC3E}">
        <p14:creationId xmlns:p14="http://schemas.microsoft.com/office/powerpoint/2010/main" val="2122458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E49A5-18A5-89D4-FE5B-EEF9617DC4A8}"/>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496CD9B7-24C8-A492-694F-F8F4B92B800B}"/>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0F5343B-BDA4-F9BB-9636-70949E22A641}"/>
              </a:ext>
            </a:extLst>
          </p:cNvPr>
          <p:cNvSpPr txBox="1"/>
          <p:nvPr/>
        </p:nvSpPr>
        <p:spPr>
          <a:xfrm>
            <a:off x="2141838"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rPr>
              <a:t>Training</a:t>
            </a:r>
          </a:p>
        </p:txBody>
      </p:sp>
      <p:sp>
        <p:nvSpPr>
          <p:cNvPr id="35" name="TextBox 34">
            <a:extLst>
              <a:ext uri="{FF2B5EF4-FFF2-40B4-BE49-F238E27FC236}">
                <a16:creationId xmlns:a16="http://schemas.microsoft.com/office/drawing/2014/main" id="{291B642E-E54B-DBDD-A9BE-B9F43D116147}"/>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rPr>
              <a:t>40 mins</a:t>
            </a:r>
          </a:p>
        </p:txBody>
      </p:sp>
      <p:sp>
        <p:nvSpPr>
          <p:cNvPr id="36" name="TextBox 35">
            <a:extLst>
              <a:ext uri="{FF2B5EF4-FFF2-40B4-BE49-F238E27FC236}">
                <a16:creationId xmlns:a16="http://schemas.microsoft.com/office/drawing/2014/main" id="{97C4B7C9-483A-B17F-3959-7DB5CE3A9017}"/>
              </a:ext>
            </a:extLst>
          </p:cNvPr>
          <p:cNvSpPr txBox="1"/>
          <p:nvPr/>
        </p:nvSpPr>
        <p:spPr>
          <a:xfrm>
            <a:off x="2141838"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37" name="TextBox 36">
            <a:extLst>
              <a:ext uri="{FF2B5EF4-FFF2-40B4-BE49-F238E27FC236}">
                <a16:creationId xmlns:a16="http://schemas.microsoft.com/office/drawing/2014/main" id="{DFFD9584-12F4-4A22-78C0-BA88AB0B1C97}"/>
              </a:ext>
            </a:extLst>
          </p:cNvPr>
          <p:cNvSpPr txBox="1"/>
          <p:nvPr/>
        </p:nvSpPr>
        <p:spPr>
          <a:xfrm>
            <a:off x="982019" y="2489467"/>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sp>
        <p:nvSpPr>
          <p:cNvPr id="38" name="TextBox 37">
            <a:extLst>
              <a:ext uri="{FF2B5EF4-FFF2-40B4-BE49-F238E27FC236}">
                <a16:creationId xmlns:a16="http://schemas.microsoft.com/office/drawing/2014/main" id="{A903674C-9A40-321E-E2CB-BF30FE5962F8}"/>
              </a:ext>
            </a:extLst>
          </p:cNvPr>
          <p:cNvSpPr txBox="1"/>
          <p:nvPr/>
        </p:nvSpPr>
        <p:spPr>
          <a:xfrm>
            <a:off x="2141838"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526A6052-F0BC-6B88-BEE7-9C8E74022238}"/>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6B7C1832-9445-53A7-BAD0-DD8075B3368D}"/>
              </a:ext>
            </a:extLst>
          </p:cNvPr>
          <p:cNvSpPr txBox="1"/>
          <p:nvPr/>
        </p:nvSpPr>
        <p:spPr>
          <a:xfrm>
            <a:off x="2141838"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58964199-E3AC-7109-D9AF-3A6CADE63723}"/>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EF94302F-560E-3296-B570-01D39649DBEE}"/>
              </a:ext>
            </a:extLst>
          </p:cNvPr>
          <p:cNvSpPr txBox="1"/>
          <p:nvPr/>
        </p:nvSpPr>
        <p:spPr>
          <a:xfrm>
            <a:off x="2141838"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B412B359-989B-4CC2-2BAF-2D822897E21E}"/>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DE52C9C2-E889-B901-4FF5-B0A9AC0BE992}"/>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22CC4A7-0994-187E-6BD0-DD81AF48D896}"/>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E8BA6A1-1E05-6D4D-48A3-3BCB4353F549}"/>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84EE9FF-2279-4A80-9F2B-A1BEBA5A1993}"/>
              </a:ext>
            </a:extLst>
          </p:cNvPr>
          <p:cNvSpPr txBox="1"/>
          <p:nvPr/>
        </p:nvSpPr>
        <p:spPr>
          <a:xfrm>
            <a:off x="2141838"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2C51136A-D2A6-600E-B3AD-8F155C775ABF}"/>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E83FE65F-5FEC-F4AF-E230-25B0C3DB0F99}"/>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B9D374-B573-667B-4FE3-8261C6D1C5FF}"/>
              </a:ext>
            </a:extLst>
          </p:cNvPr>
          <p:cNvSpPr txBox="1"/>
          <p:nvPr/>
        </p:nvSpPr>
        <p:spPr>
          <a:xfrm>
            <a:off x="4118919" y="1779458"/>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Overview 360</a:t>
            </a:r>
          </a:p>
          <a:p>
            <a:r>
              <a:rPr lang="en-US" sz="1200">
                <a:solidFill>
                  <a:schemeClr val="bg1">
                    <a:lumMod val="85000"/>
                  </a:schemeClr>
                </a:solidFill>
              </a:rPr>
              <a:t>Business Intelligence</a:t>
            </a:r>
          </a:p>
        </p:txBody>
      </p:sp>
      <p:sp>
        <p:nvSpPr>
          <p:cNvPr id="15" name="TextBox 14">
            <a:extLst>
              <a:ext uri="{FF2B5EF4-FFF2-40B4-BE49-F238E27FC236}">
                <a16:creationId xmlns:a16="http://schemas.microsoft.com/office/drawing/2014/main" id="{ECE1B7E2-40C9-9D6B-CE28-8599A240B94F}"/>
              </a:ext>
            </a:extLst>
          </p:cNvPr>
          <p:cNvSpPr txBox="1"/>
          <p:nvPr/>
        </p:nvSpPr>
        <p:spPr>
          <a:xfrm>
            <a:off x="4118919" y="2489468"/>
            <a:ext cx="5025081" cy="615552"/>
          </a:xfrm>
          <a:prstGeom prst="rect">
            <a:avLst/>
          </a:prstGeom>
          <a:noFill/>
          <a:ln>
            <a:noFill/>
          </a:ln>
        </p:spPr>
        <p:txBody>
          <a:bodyPr wrap="square" lIns="182880" tIns="91440" rIns="182880" bIns="91440" numCol="2" rtlCol="0" anchor="ctr">
            <a:noAutofit/>
          </a:bodyPr>
          <a:lstStyle/>
          <a:p>
            <a:pPr marL="182880" indent="-182880">
              <a:buFont typeface="Arial" panose="020B0604020202020204" pitchFamily="34" charset="0"/>
              <a:buChar char="•"/>
            </a:pPr>
            <a:r>
              <a:rPr lang="en-US" sz="1200">
                <a:latin typeface="Arial Nova Light"/>
                <a:cs typeface="Arial Nova Cond" panose="020F0502020204030204" pitchFamily="34" charset="0"/>
              </a:rPr>
              <a:t>Part Catalog Requests</a:t>
            </a:r>
          </a:p>
          <a:p>
            <a:pPr marL="182880" indent="-182880">
              <a:buFont typeface="Arial" panose="020B0604020202020204" pitchFamily="34" charset="0"/>
              <a:buChar char="•"/>
            </a:pPr>
            <a:r>
              <a:rPr lang="en-US" sz="1200">
                <a:latin typeface="Arial Nova Light"/>
                <a:cs typeface="Arial Nova Cond" panose="020F0502020204030204" pitchFamily="34" charset="0"/>
              </a:rPr>
              <a:t>Root Cause Analysis </a:t>
            </a:r>
          </a:p>
          <a:p>
            <a:pPr marL="182880" indent="-182880">
              <a:buFont typeface="Arial" panose="020B0604020202020204" pitchFamily="34" charset="0"/>
              <a:buChar char="•"/>
            </a:pPr>
            <a:endParaRPr lang="en-US" sz="1200">
              <a:latin typeface="Arial Nova Light"/>
              <a:cs typeface="Arial Nova Cond" panose="020F0502020204030204" pitchFamily="34" charset="0"/>
            </a:endParaRPr>
          </a:p>
          <a:p>
            <a:pPr marL="182880" indent="-182880">
              <a:buFont typeface="Arial" panose="020B0604020202020204" pitchFamily="34" charset="0"/>
              <a:buChar char="•"/>
            </a:pPr>
            <a:r>
              <a:rPr lang="en-US" sz="1200">
                <a:latin typeface="Arial Nova Light"/>
                <a:cs typeface="Arial Nova Cond" panose="020F0502020204030204" pitchFamily="34" charset="0"/>
              </a:rPr>
              <a:t>Mobile Updates</a:t>
            </a:r>
            <a:endParaRPr lang="en-US" sz="1200">
              <a:latin typeface="Arial Nova Light" panose="020B0304020202020204" pitchFamily="34" charset="0"/>
              <a:cs typeface="Arial Nova Cond" panose="020F0502020204030204" pitchFamily="34" charset="0"/>
            </a:endParaRPr>
          </a:p>
          <a:p>
            <a:pPr marL="182880" indent="-182880">
              <a:buFont typeface="Arial" panose="020B0604020202020204" pitchFamily="34" charset="0"/>
              <a:buChar char="•"/>
            </a:pPr>
            <a:r>
              <a:rPr lang="en-US" sz="1200">
                <a:latin typeface="Arial Nova Light"/>
                <a:cs typeface="Arial Nova Cond" panose="020F0502020204030204" pitchFamily="34" charset="0"/>
              </a:rPr>
              <a:t>Documents &amp; Document Requests</a:t>
            </a:r>
          </a:p>
        </p:txBody>
      </p:sp>
      <p:sp>
        <p:nvSpPr>
          <p:cNvPr id="16" name="TextBox 15">
            <a:extLst>
              <a:ext uri="{FF2B5EF4-FFF2-40B4-BE49-F238E27FC236}">
                <a16:creationId xmlns:a16="http://schemas.microsoft.com/office/drawing/2014/main" id="{CA4E7969-F97E-85DE-2BF2-C69BD98C360C}"/>
              </a:ext>
            </a:extLst>
          </p:cNvPr>
          <p:cNvSpPr txBox="1"/>
          <p:nvPr/>
        </p:nvSpPr>
        <p:spPr>
          <a:xfrm>
            <a:off x="4118919" y="3429001"/>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Workflow Approvals</a:t>
            </a:r>
          </a:p>
          <a:p>
            <a:r>
              <a:rPr lang="en-US" sz="1200">
                <a:solidFill>
                  <a:schemeClr val="bg1">
                    <a:lumMod val="85000"/>
                  </a:schemeClr>
                </a:solidFill>
              </a:rPr>
              <a:t>Equipment Revisions</a:t>
            </a:r>
          </a:p>
        </p:txBody>
      </p:sp>
      <p:sp>
        <p:nvSpPr>
          <p:cNvPr id="17" name="TextBox 16">
            <a:extLst>
              <a:ext uri="{FF2B5EF4-FFF2-40B4-BE49-F238E27FC236}">
                <a16:creationId xmlns:a16="http://schemas.microsoft.com/office/drawing/2014/main" id="{2CFE64E7-3C78-996D-02F5-142FF1387558}"/>
              </a:ext>
            </a:extLst>
          </p:cNvPr>
          <p:cNvSpPr txBox="1"/>
          <p:nvPr/>
        </p:nvSpPr>
        <p:spPr>
          <a:xfrm>
            <a:off x="4118919" y="4139008"/>
            <a:ext cx="5025081" cy="615552"/>
          </a:xfrm>
          <a:prstGeom prst="rect">
            <a:avLst/>
          </a:prstGeom>
          <a:noFill/>
          <a:ln>
            <a:noFill/>
          </a:ln>
        </p:spPr>
        <p:txBody>
          <a:bodyPr wrap="square" lIns="182880" tIns="91440" rIns="182880" bIns="91440" numCol="3"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Email Notifications</a:t>
            </a:r>
          </a:p>
          <a:p>
            <a:r>
              <a:rPr lang="en-US" sz="1200">
                <a:solidFill>
                  <a:schemeClr val="bg1">
                    <a:lumMod val="85000"/>
                  </a:schemeClr>
                </a:solidFill>
              </a:rPr>
              <a:t>Customer Surveys</a:t>
            </a:r>
          </a:p>
          <a:p>
            <a:r>
              <a:rPr lang="en-US" sz="1200">
                <a:solidFill>
                  <a:schemeClr val="bg1">
                    <a:lumMod val="85000"/>
                  </a:schemeClr>
                </a:solidFill>
              </a:rPr>
              <a:t>Equipment Type</a:t>
            </a:r>
          </a:p>
          <a:p>
            <a:r>
              <a:rPr lang="en-US" sz="1200">
                <a:solidFill>
                  <a:schemeClr val="bg1">
                    <a:lumMod val="85000"/>
                  </a:schemeClr>
                </a:solidFill>
              </a:rPr>
              <a:t>Proof of Delivery</a:t>
            </a:r>
          </a:p>
          <a:p>
            <a:r>
              <a:rPr lang="en-US" sz="1200">
                <a:solidFill>
                  <a:schemeClr val="bg1">
                    <a:lumMod val="85000"/>
                  </a:schemeClr>
                </a:solidFill>
              </a:rPr>
              <a:t>RCM Classic</a:t>
            </a:r>
          </a:p>
          <a:p>
            <a:r>
              <a:rPr lang="en-US" sz="1200">
                <a:solidFill>
                  <a:schemeClr val="bg1">
                    <a:lumMod val="85000"/>
                  </a:schemeClr>
                </a:solidFill>
              </a:rPr>
              <a:t>Calibration</a:t>
            </a:r>
          </a:p>
        </p:txBody>
      </p:sp>
      <p:sp>
        <p:nvSpPr>
          <p:cNvPr id="18" name="TextBox 17">
            <a:extLst>
              <a:ext uri="{FF2B5EF4-FFF2-40B4-BE49-F238E27FC236}">
                <a16:creationId xmlns:a16="http://schemas.microsoft.com/office/drawing/2014/main" id="{6718F193-4A41-92CC-77AE-81602E2B085A}"/>
              </a:ext>
            </a:extLst>
          </p:cNvPr>
          <p:cNvSpPr txBox="1"/>
          <p:nvPr/>
        </p:nvSpPr>
        <p:spPr>
          <a:xfrm>
            <a:off x="4118919" y="5112827"/>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Contractor Portal</a:t>
            </a:r>
          </a:p>
          <a:p>
            <a:r>
              <a:rPr lang="en-US" sz="1200">
                <a:solidFill>
                  <a:schemeClr val="bg1">
                    <a:lumMod val="85000"/>
                  </a:schemeClr>
                </a:solidFill>
              </a:rPr>
              <a:t>Dynamic Checklist</a:t>
            </a:r>
          </a:p>
        </p:txBody>
      </p:sp>
      <p:sp>
        <p:nvSpPr>
          <p:cNvPr id="19" name="TextBox 18">
            <a:extLst>
              <a:ext uri="{FF2B5EF4-FFF2-40B4-BE49-F238E27FC236}">
                <a16:creationId xmlns:a16="http://schemas.microsoft.com/office/drawing/2014/main" id="{F0C08D34-1B39-46AC-2BC7-571726D2A04E}"/>
              </a:ext>
            </a:extLst>
          </p:cNvPr>
          <p:cNvSpPr txBox="1"/>
          <p:nvPr/>
        </p:nvSpPr>
        <p:spPr>
          <a:xfrm>
            <a:off x="4118919" y="5806243"/>
            <a:ext cx="5025081" cy="615552"/>
          </a:xfrm>
          <a:prstGeom prst="rect">
            <a:avLst/>
          </a:prstGeom>
          <a:noFill/>
          <a:ln>
            <a:noFill/>
          </a:ln>
        </p:spPr>
        <p:txBody>
          <a:bodyPr wrap="square" lIns="182880" tIns="91440" rIns="182880" bIns="91440" numCol="2"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Bulletins</a:t>
            </a:r>
          </a:p>
          <a:p>
            <a:r>
              <a:rPr lang="en-US" sz="1200">
                <a:solidFill>
                  <a:schemeClr val="bg1">
                    <a:lumMod val="85000"/>
                  </a:schemeClr>
                </a:solidFill>
              </a:rPr>
              <a:t>Tech Studio</a:t>
            </a:r>
          </a:p>
          <a:p>
            <a:r>
              <a:rPr lang="en-US" sz="1200">
                <a:solidFill>
                  <a:schemeClr val="bg1">
                    <a:lumMod val="85000"/>
                  </a:schemeClr>
                </a:solidFill>
              </a:rPr>
              <a:t>WO Dispatching</a:t>
            </a:r>
          </a:p>
        </p:txBody>
      </p:sp>
      <p:sp>
        <p:nvSpPr>
          <p:cNvPr id="20" name="TextBox 19">
            <a:extLst>
              <a:ext uri="{FF2B5EF4-FFF2-40B4-BE49-F238E27FC236}">
                <a16:creationId xmlns:a16="http://schemas.microsoft.com/office/drawing/2014/main" id="{3321D45C-F68E-3572-38C0-5BB20973E384}"/>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solidFill>
                  <a:schemeClr val="bg1">
                    <a:lumMod val="85000"/>
                  </a:schemeClr>
                </a:solidFill>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D3106756-D093-84A5-0A9D-392BCEA6A8F3}"/>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F8EE184C-4095-95D6-9630-1FEB0D4CA7FB}"/>
              </a:ext>
            </a:extLst>
          </p:cNvPr>
          <p:cNvPicPr>
            <a:picLocks noChangeAspect="1"/>
          </p:cNvPicPr>
          <p:nvPr/>
        </p:nvPicPr>
        <p:blipFill>
          <a:blip r:embed="rId3"/>
          <a:srcRect l="10087" t="9476" r="8713" b="2863"/>
          <a:stretch>
            <a:fillRect/>
          </a:stretch>
        </p:blipFill>
        <p:spPr>
          <a:xfrm>
            <a:off x="2224032" y="1933982"/>
            <a:ext cx="385555" cy="375073"/>
          </a:xfrm>
          <a:prstGeom prst="ellipse">
            <a:avLst/>
          </a:prstGeom>
        </p:spPr>
      </p:pic>
      <p:pic>
        <p:nvPicPr>
          <p:cNvPr id="27" name="Picture 26">
            <a:extLst>
              <a:ext uri="{FF2B5EF4-FFF2-40B4-BE49-F238E27FC236}">
                <a16:creationId xmlns:a16="http://schemas.microsoft.com/office/drawing/2014/main" id="{B41C1342-C0E1-C299-BC47-DD9254892957}"/>
              </a:ext>
            </a:extLst>
          </p:cNvPr>
          <p:cNvPicPr>
            <a:picLocks noChangeAspect="1"/>
          </p:cNvPicPr>
          <p:nvPr/>
        </p:nvPicPr>
        <p:blipFill>
          <a:blip r:embed="rId4"/>
          <a:srcRect l="9982" t="11755" r="11166" b="3203"/>
          <a:stretch>
            <a:fillRect/>
          </a:stretch>
        </p:blipFill>
        <p:spPr>
          <a:xfrm>
            <a:off x="2244012" y="3573136"/>
            <a:ext cx="374399" cy="372731"/>
          </a:xfrm>
          <a:prstGeom prst="ellipse">
            <a:avLst/>
          </a:prstGeom>
        </p:spPr>
      </p:pic>
      <p:pic>
        <p:nvPicPr>
          <p:cNvPr id="28" name="Picture 27">
            <a:extLst>
              <a:ext uri="{FF2B5EF4-FFF2-40B4-BE49-F238E27FC236}">
                <a16:creationId xmlns:a16="http://schemas.microsoft.com/office/drawing/2014/main" id="{1C0987F8-77C8-5433-9543-BE47E34F7154}"/>
              </a:ext>
            </a:extLst>
          </p:cNvPr>
          <p:cNvPicPr>
            <a:picLocks noChangeAspect="1"/>
          </p:cNvPicPr>
          <p:nvPr/>
        </p:nvPicPr>
        <p:blipFill>
          <a:blip r:embed="rId5"/>
          <a:srcRect l="15821" t="11105" r="16386" b="8127"/>
          <a:stretch>
            <a:fillRect/>
          </a:stretch>
        </p:blipFill>
        <p:spPr>
          <a:xfrm>
            <a:off x="2238433" y="5228029"/>
            <a:ext cx="385555" cy="375073"/>
          </a:xfrm>
          <a:prstGeom prst="ellipse">
            <a:avLst/>
          </a:prstGeom>
        </p:spPr>
      </p:pic>
      <p:pic>
        <p:nvPicPr>
          <p:cNvPr id="29" name="Picture 28">
            <a:extLst>
              <a:ext uri="{FF2B5EF4-FFF2-40B4-BE49-F238E27FC236}">
                <a16:creationId xmlns:a16="http://schemas.microsoft.com/office/drawing/2014/main" id="{14C27912-CC9D-8642-2EA2-3543216BC136}"/>
              </a:ext>
            </a:extLst>
          </p:cNvPr>
          <p:cNvPicPr>
            <a:picLocks noChangeAspect="1"/>
          </p:cNvPicPr>
          <p:nvPr/>
        </p:nvPicPr>
        <p:blipFill>
          <a:blip r:embed="rId5"/>
          <a:srcRect l="15821" t="11105" r="16386" b="8127"/>
          <a:stretch>
            <a:fillRect/>
          </a:stretch>
        </p:blipFill>
        <p:spPr>
          <a:xfrm>
            <a:off x="2238433" y="5938038"/>
            <a:ext cx="385555" cy="375073"/>
          </a:xfrm>
          <a:prstGeom prst="ellipse">
            <a:avLst/>
          </a:prstGeom>
        </p:spPr>
      </p:pic>
      <p:pic>
        <p:nvPicPr>
          <p:cNvPr id="30" name="Picture 29">
            <a:extLst>
              <a:ext uri="{FF2B5EF4-FFF2-40B4-BE49-F238E27FC236}">
                <a16:creationId xmlns:a16="http://schemas.microsoft.com/office/drawing/2014/main" id="{416A41CE-B58C-DF44-2EDB-D37739F33C9D}"/>
              </a:ext>
            </a:extLst>
          </p:cNvPr>
          <p:cNvPicPr>
            <a:picLocks noChangeAspect="1"/>
          </p:cNvPicPr>
          <p:nvPr/>
        </p:nvPicPr>
        <p:blipFill>
          <a:blip r:embed="rId3"/>
          <a:srcRect l="10087" t="9476" r="8713" b="2863"/>
          <a:stretch>
            <a:fillRect/>
          </a:stretch>
        </p:blipFill>
        <p:spPr>
          <a:xfrm>
            <a:off x="2224032" y="2619519"/>
            <a:ext cx="385555" cy="375073"/>
          </a:xfrm>
          <a:prstGeom prst="ellipse">
            <a:avLst/>
          </a:prstGeom>
        </p:spPr>
      </p:pic>
      <p:pic>
        <p:nvPicPr>
          <p:cNvPr id="31" name="Picture 30">
            <a:extLst>
              <a:ext uri="{FF2B5EF4-FFF2-40B4-BE49-F238E27FC236}">
                <a16:creationId xmlns:a16="http://schemas.microsoft.com/office/drawing/2014/main" id="{D5A65E6E-34D9-D7F5-888A-E397668AC345}"/>
              </a:ext>
            </a:extLst>
          </p:cNvPr>
          <p:cNvPicPr>
            <a:picLocks noChangeAspect="1"/>
          </p:cNvPicPr>
          <p:nvPr/>
        </p:nvPicPr>
        <p:blipFill>
          <a:blip r:embed="rId4"/>
          <a:srcRect l="9982" t="11755" r="11166" b="3203"/>
          <a:stretch>
            <a:fillRect/>
          </a:stretch>
        </p:blipFill>
        <p:spPr>
          <a:xfrm>
            <a:off x="2244012" y="4258102"/>
            <a:ext cx="374399" cy="372731"/>
          </a:xfrm>
          <a:prstGeom prst="ellipse">
            <a:avLst/>
          </a:prstGeom>
        </p:spPr>
      </p:pic>
    </p:spTree>
    <p:extLst>
      <p:ext uri="{BB962C8B-B14F-4D97-AF65-F5344CB8AC3E}">
        <p14:creationId xmlns:p14="http://schemas.microsoft.com/office/powerpoint/2010/main" val="2290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22DB-E1A3-FBDC-262D-F480584ABB3D}"/>
              </a:ext>
            </a:extLst>
          </p:cNvPr>
          <p:cNvSpPr>
            <a:spLocks noGrp="1"/>
          </p:cNvSpPr>
          <p:nvPr>
            <p:ph type="title"/>
          </p:nvPr>
        </p:nvSpPr>
        <p:spPr/>
        <p:txBody>
          <a:bodyPr/>
          <a:lstStyle/>
          <a:p>
            <a:r>
              <a:rPr lang="en-US"/>
              <a:t>Part Catalog Requests, 12.3</a:t>
            </a:r>
          </a:p>
        </p:txBody>
      </p:sp>
      <p:sp>
        <p:nvSpPr>
          <p:cNvPr id="3" name="Content Placeholder 2">
            <a:extLst>
              <a:ext uri="{FF2B5EF4-FFF2-40B4-BE49-F238E27FC236}">
                <a16:creationId xmlns:a16="http://schemas.microsoft.com/office/drawing/2014/main" id="{63028728-9490-D00B-1BBB-CC8E98DEF60A}"/>
              </a:ext>
            </a:extLst>
          </p:cNvPr>
          <p:cNvSpPr>
            <a:spLocks noGrp="1"/>
          </p:cNvSpPr>
          <p:nvPr>
            <p:ph idx="1"/>
          </p:nvPr>
        </p:nvSpPr>
        <p:spPr/>
        <p:txBody>
          <a:bodyPr/>
          <a:lstStyle/>
          <a:p>
            <a:r>
              <a:rPr lang="en-US"/>
              <a:t>A new screen to request the creation of new parts or update existing parts; including Supplier Catalog, Manufacturer Parts, Pricing, and Store related information. </a:t>
            </a:r>
          </a:p>
          <a:p>
            <a:endParaRPr lang="en-US"/>
          </a:p>
          <a:p>
            <a:r>
              <a:rPr lang="en-US"/>
              <a:t>Screen additionally supports Changing Part Numbers/Merging of parts.</a:t>
            </a:r>
          </a:p>
          <a:p>
            <a:endParaRPr lang="en-US"/>
          </a:p>
          <a:p>
            <a:r>
              <a:rPr lang="en-US">
                <a:hlinkClick r:id="rId3"/>
              </a:rPr>
              <a:t>https://docs.hexagonali.com/v/u/HxGN-EAM-Part-Catalog-Requests/12.3</a:t>
            </a:r>
            <a:endParaRPr lang="en-US"/>
          </a:p>
          <a:p>
            <a:endParaRPr lang="en-US"/>
          </a:p>
        </p:txBody>
      </p:sp>
    </p:spTree>
    <p:extLst>
      <p:ext uri="{BB962C8B-B14F-4D97-AF65-F5344CB8AC3E}">
        <p14:creationId xmlns:p14="http://schemas.microsoft.com/office/powerpoint/2010/main" val="678583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3F464-91EE-1835-A2EC-3C28CC6356E7}"/>
              </a:ext>
            </a:extLst>
          </p:cNvPr>
          <p:cNvPicPr>
            <a:picLocks noChangeAspect="1"/>
          </p:cNvPicPr>
          <p:nvPr/>
        </p:nvPicPr>
        <p:blipFill>
          <a:blip r:embed="rId2"/>
          <a:stretch>
            <a:fillRect/>
          </a:stretch>
        </p:blipFill>
        <p:spPr>
          <a:xfrm>
            <a:off x="1866900" y="125186"/>
            <a:ext cx="8706757" cy="5804505"/>
          </a:xfrm>
          <a:prstGeom prst="rect">
            <a:avLst/>
          </a:prstGeom>
        </p:spPr>
      </p:pic>
    </p:spTree>
    <p:extLst>
      <p:ext uri="{BB962C8B-B14F-4D97-AF65-F5344CB8AC3E}">
        <p14:creationId xmlns:p14="http://schemas.microsoft.com/office/powerpoint/2010/main" val="1092260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DA42B2-A6AC-3BBE-FDEF-F1D3B7F42B36}"/>
              </a:ext>
            </a:extLst>
          </p:cNvPr>
          <p:cNvSpPr>
            <a:spLocks noGrp="1"/>
          </p:cNvSpPr>
          <p:nvPr>
            <p:ph type="body" sz="quarter" idx="20"/>
          </p:nvPr>
        </p:nvSpPr>
        <p:spPr/>
        <p:txBody>
          <a:bodyPr/>
          <a:lstStyle/>
          <a:p>
            <a:endParaRPr lang="en-US"/>
          </a:p>
        </p:txBody>
      </p:sp>
      <p:sp>
        <p:nvSpPr>
          <p:cNvPr id="2" name="Title 1">
            <a:extLst>
              <a:ext uri="{FF2B5EF4-FFF2-40B4-BE49-F238E27FC236}">
                <a16:creationId xmlns:a16="http://schemas.microsoft.com/office/drawing/2014/main" id="{F3CA1ED0-45FA-5CA2-CC4A-72DA491CCF0E}"/>
              </a:ext>
            </a:extLst>
          </p:cNvPr>
          <p:cNvSpPr>
            <a:spLocks noGrp="1"/>
          </p:cNvSpPr>
          <p:nvPr>
            <p:ph type="title"/>
          </p:nvPr>
        </p:nvSpPr>
        <p:spPr/>
        <p:txBody>
          <a:bodyPr/>
          <a:lstStyle/>
          <a:p>
            <a:r>
              <a:rPr lang="en-US"/>
              <a:t>Setup Considerations</a:t>
            </a:r>
          </a:p>
        </p:txBody>
      </p:sp>
      <p:sp>
        <p:nvSpPr>
          <p:cNvPr id="5" name="Content Placeholder 4">
            <a:extLst>
              <a:ext uri="{FF2B5EF4-FFF2-40B4-BE49-F238E27FC236}">
                <a16:creationId xmlns:a16="http://schemas.microsoft.com/office/drawing/2014/main" id="{1702A8C0-6BC7-6950-1C0D-83C4ED1307CE}"/>
              </a:ext>
            </a:extLst>
          </p:cNvPr>
          <p:cNvSpPr>
            <a:spLocks noGrp="1"/>
          </p:cNvSpPr>
          <p:nvPr>
            <p:ph sz="quarter" idx="21"/>
          </p:nvPr>
        </p:nvSpPr>
        <p:spPr/>
        <p:txBody>
          <a:bodyPr/>
          <a:lstStyle/>
          <a:p>
            <a:r>
              <a:rPr lang="en-US" b="1"/>
              <a:t>Install Parameter AUTOPNUM</a:t>
            </a:r>
          </a:p>
          <a:p>
            <a:pPr lvl="1"/>
            <a:r>
              <a:rPr lang="en-US"/>
              <a:t>Part Catalog Requests leverages same logic as AUTOPNUM for New Part Requests. </a:t>
            </a:r>
          </a:p>
          <a:p>
            <a:pPr marL="231738" lvl="1" indent="0"/>
            <a:endParaRPr lang="en-US"/>
          </a:p>
          <a:p>
            <a:r>
              <a:rPr lang="en-US" b="1"/>
              <a:t>The following Parts are not supported by this screen:</a:t>
            </a:r>
          </a:p>
          <a:p>
            <a:pPr lvl="1"/>
            <a:r>
              <a:rPr lang="en-US"/>
              <a:t>Track By Asset</a:t>
            </a:r>
          </a:p>
          <a:p>
            <a:pPr lvl="1"/>
            <a:r>
              <a:rPr lang="en-US"/>
              <a:t>Track By Kit</a:t>
            </a:r>
          </a:p>
          <a:p>
            <a:pPr lvl="1"/>
            <a:r>
              <a:rPr lang="en-US"/>
              <a:t>Repairable Spare</a:t>
            </a:r>
          </a:p>
          <a:p>
            <a:pPr lvl="1"/>
            <a:r>
              <a:rPr lang="en-US"/>
              <a:t>Calibration Standard</a:t>
            </a:r>
          </a:p>
          <a:p>
            <a:pPr lvl="1"/>
            <a:r>
              <a:rPr lang="en-US"/>
              <a:t>Track by Condition</a:t>
            </a:r>
          </a:p>
          <a:p>
            <a:endParaRPr lang="en-US"/>
          </a:p>
          <a:p>
            <a:r>
              <a:rPr lang="en-US"/>
              <a:t>Status Authorizations for CQST </a:t>
            </a:r>
          </a:p>
        </p:txBody>
      </p:sp>
    </p:spTree>
    <p:extLst>
      <p:ext uri="{BB962C8B-B14F-4D97-AF65-F5344CB8AC3E}">
        <p14:creationId xmlns:p14="http://schemas.microsoft.com/office/powerpoint/2010/main" val="51043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DDE82-63EC-EE8B-4ED8-96D586D43A01}"/>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D93A67EC-2C74-46E6-8DDD-A88A220D1046}"/>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3E594AF-C265-F56F-64D2-0E051F20B054}"/>
              </a:ext>
            </a:extLst>
          </p:cNvPr>
          <p:cNvSpPr txBox="1"/>
          <p:nvPr/>
        </p:nvSpPr>
        <p:spPr>
          <a:xfrm>
            <a:off x="2141838"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35" name="TextBox 34">
            <a:extLst>
              <a:ext uri="{FF2B5EF4-FFF2-40B4-BE49-F238E27FC236}">
                <a16:creationId xmlns:a16="http://schemas.microsoft.com/office/drawing/2014/main" id="{1145FF1D-AE6A-FD50-FF6E-D346C78B57DD}"/>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sp>
        <p:nvSpPr>
          <p:cNvPr id="36" name="TextBox 35">
            <a:extLst>
              <a:ext uri="{FF2B5EF4-FFF2-40B4-BE49-F238E27FC236}">
                <a16:creationId xmlns:a16="http://schemas.microsoft.com/office/drawing/2014/main" id="{8909B78F-DE4D-BF22-29AE-1630F7642396}"/>
              </a:ext>
            </a:extLst>
          </p:cNvPr>
          <p:cNvSpPr txBox="1"/>
          <p:nvPr/>
        </p:nvSpPr>
        <p:spPr>
          <a:xfrm>
            <a:off x="2141838"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37" name="TextBox 36">
            <a:extLst>
              <a:ext uri="{FF2B5EF4-FFF2-40B4-BE49-F238E27FC236}">
                <a16:creationId xmlns:a16="http://schemas.microsoft.com/office/drawing/2014/main" id="{0D3ABE9D-172D-8671-AD69-045E41272131}"/>
              </a:ext>
            </a:extLst>
          </p:cNvPr>
          <p:cNvSpPr txBox="1"/>
          <p:nvPr/>
        </p:nvSpPr>
        <p:spPr>
          <a:xfrm>
            <a:off x="982019" y="2489467"/>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sp>
        <p:nvSpPr>
          <p:cNvPr id="38" name="TextBox 37">
            <a:extLst>
              <a:ext uri="{FF2B5EF4-FFF2-40B4-BE49-F238E27FC236}">
                <a16:creationId xmlns:a16="http://schemas.microsoft.com/office/drawing/2014/main" id="{C907C37B-CEA0-559D-6699-D90172BA8D6D}"/>
              </a:ext>
            </a:extLst>
          </p:cNvPr>
          <p:cNvSpPr txBox="1"/>
          <p:nvPr/>
        </p:nvSpPr>
        <p:spPr>
          <a:xfrm>
            <a:off x="2141838"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058CFA21-E845-F467-5D0E-4017FC69C330}"/>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0791E760-A1AE-7F59-23CB-3EDDC72C518C}"/>
              </a:ext>
            </a:extLst>
          </p:cNvPr>
          <p:cNvSpPr txBox="1"/>
          <p:nvPr/>
        </p:nvSpPr>
        <p:spPr>
          <a:xfrm>
            <a:off x="2141838"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A02C7FD1-1488-747E-465E-447DD5DBF0BC}"/>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DBA67B9C-3D69-89BB-4992-1E912C3EF42A}"/>
              </a:ext>
            </a:extLst>
          </p:cNvPr>
          <p:cNvSpPr txBox="1"/>
          <p:nvPr/>
        </p:nvSpPr>
        <p:spPr>
          <a:xfrm>
            <a:off x="2141838"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37A5798D-17B1-9D69-F840-9A2B17BCE234}"/>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7C1D1E22-19D8-9D78-7269-65AAE0A41737}"/>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C4FA015-4A38-B3B1-F629-D59BA9229A6E}"/>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32CFB06-1A05-0D52-250B-E6AF9F16F6E4}"/>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423727-CE7D-2A8D-5CF7-9651AD02A41C}"/>
              </a:ext>
            </a:extLst>
          </p:cNvPr>
          <p:cNvSpPr txBox="1"/>
          <p:nvPr/>
        </p:nvSpPr>
        <p:spPr>
          <a:xfrm>
            <a:off x="2141838"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2832A3B7-C2F2-C564-384E-414033F26944}"/>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3D194E08-8C7D-EB04-6BC3-E55D97702090}"/>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AD70D34-AD6A-2C70-E050-78DE1FB1D483}"/>
              </a:ext>
            </a:extLst>
          </p:cNvPr>
          <p:cNvSpPr txBox="1"/>
          <p:nvPr/>
        </p:nvSpPr>
        <p:spPr>
          <a:xfrm>
            <a:off x="4118919" y="1779458"/>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Overview 360</a:t>
            </a:r>
          </a:p>
          <a:p>
            <a:r>
              <a:rPr lang="en-US" sz="1200"/>
              <a:t>Business Intelligence</a:t>
            </a:r>
          </a:p>
        </p:txBody>
      </p:sp>
      <p:sp>
        <p:nvSpPr>
          <p:cNvPr id="15" name="TextBox 14">
            <a:extLst>
              <a:ext uri="{FF2B5EF4-FFF2-40B4-BE49-F238E27FC236}">
                <a16:creationId xmlns:a16="http://schemas.microsoft.com/office/drawing/2014/main" id="{DB3CDEF8-474B-CCB1-E749-83662484D85C}"/>
              </a:ext>
            </a:extLst>
          </p:cNvPr>
          <p:cNvSpPr txBox="1"/>
          <p:nvPr/>
        </p:nvSpPr>
        <p:spPr>
          <a:xfrm>
            <a:off x="4118919" y="2489468"/>
            <a:ext cx="5025081" cy="615552"/>
          </a:xfrm>
          <a:prstGeom prst="rect">
            <a:avLst/>
          </a:prstGeom>
          <a:noFill/>
          <a:ln>
            <a:noFill/>
          </a:ln>
        </p:spPr>
        <p:txBody>
          <a:bodyPr wrap="square" lIns="182880" tIns="91440" rIns="182880" bIns="91440" numCol="2" rtlCol="0" anchor="ctr">
            <a:noAutofit/>
          </a:bodyPr>
          <a:lstStyle/>
          <a:p>
            <a:pPr marL="182880" indent="-182880">
              <a:buFont typeface="Arial" panose="020B0604020202020204" pitchFamily="34" charset="0"/>
              <a:buChar char="•"/>
            </a:pPr>
            <a:r>
              <a:rPr lang="en-US" sz="1200">
                <a:latin typeface="Arial Nova Light"/>
                <a:cs typeface="Arial Nova Cond" panose="020F0502020204030204" pitchFamily="34" charset="0"/>
              </a:rPr>
              <a:t>Part Catalog Requests</a:t>
            </a:r>
          </a:p>
          <a:p>
            <a:pPr marL="182880" indent="-182880">
              <a:buFont typeface="Arial" panose="020B0604020202020204" pitchFamily="34" charset="0"/>
              <a:buChar char="•"/>
            </a:pPr>
            <a:r>
              <a:rPr lang="en-US" sz="1200">
                <a:latin typeface="Arial Nova Light"/>
                <a:cs typeface="Arial Nova Cond" panose="020F0502020204030204" pitchFamily="34" charset="0"/>
              </a:rPr>
              <a:t>Root Cause Analysis </a:t>
            </a:r>
          </a:p>
          <a:p>
            <a:pPr marL="182880" indent="-182880">
              <a:buFont typeface="Arial" panose="020B0604020202020204" pitchFamily="34" charset="0"/>
              <a:buChar char="•"/>
            </a:pPr>
            <a:endParaRPr lang="en-US" sz="1200">
              <a:latin typeface="Arial Nova Light"/>
              <a:cs typeface="Arial Nova Cond" panose="020F0502020204030204" pitchFamily="34" charset="0"/>
            </a:endParaRPr>
          </a:p>
          <a:p>
            <a:pPr marL="182880" indent="-182880">
              <a:buFont typeface="Arial" panose="020B0604020202020204" pitchFamily="34" charset="0"/>
              <a:buChar char="•"/>
            </a:pPr>
            <a:r>
              <a:rPr lang="en-US" sz="1200">
                <a:latin typeface="Arial Nova Light"/>
                <a:cs typeface="Arial Nova Cond" panose="020F0502020204030204" pitchFamily="34" charset="0"/>
              </a:rPr>
              <a:t>Mobile Updates</a:t>
            </a:r>
            <a:endParaRPr lang="en-US" sz="1200">
              <a:latin typeface="Arial Nova Light" panose="020B0304020202020204" pitchFamily="34" charset="0"/>
              <a:cs typeface="Arial Nova Cond" panose="020F0502020204030204" pitchFamily="34" charset="0"/>
            </a:endParaRPr>
          </a:p>
          <a:p>
            <a:pPr marL="182880" indent="-182880">
              <a:buFont typeface="Arial" panose="020B0604020202020204" pitchFamily="34" charset="0"/>
              <a:buChar char="•"/>
            </a:pPr>
            <a:r>
              <a:rPr lang="en-US" sz="1200">
                <a:latin typeface="Arial Nova Light"/>
                <a:cs typeface="Arial Nova Cond" panose="020F0502020204030204" pitchFamily="34" charset="0"/>
              </a:rPr>
              <a:t>Documents &amp; Document Requests</a:t>
            </a:r>
          </a:p>
        </p:txBody>
      </p:sp>
      <p:sp>
        <p:nvSpPr>
          <p:cNvPr id="16" name="TextBox 15">
            <a:extLst>
              <a:ext uri="{FF2B5EF4-FFF2-40B4-BE49-F238E27FC236}">
                <a16:creationId xmlns:a16="http://schemas.microsoft.com/office/drawing/2014/main" id="{90C6AB61-24C6-0EBE-CC38-7DCF9E8E1BB5}"/>
              </a:ext>
            </a:extLst>
          </p:cNvPr>
          <p:cNvSpPr txBox="1"/>
          <p:nvPr/>
        </p:nvSpPr>
        <p:spPr>
          <a:xfrm>
            <a:off x="4118919" y="3429001"/>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Workflow Approvals</a:t>
            </a:r>
          </a:p>
          <a:p>
            <a:r>
              <a:rPr lang="en-US" sz="1200"/>
              <a:t>Equipment Revisions</a:t>
            </a:r>
          </a:p>
        </p:txBody>
      </p:sp>
      <p:sp>
        <p:nvSpPr>
          <p:cNvPr id="17" name="TextBox 16">
            <a:extLst>
              <a:ext uri="{FF2B5EF4-FFF2-40B4-BE49-F238E27FC236}">
                <a16:creationId xmlns:a16="http://schemas.microsoft.com/office/drawing/2014/main" id="{9382386D-BF9A-09A7-BF31-06271FD79A20}"/>
              </a:ext>
            </a:extLst>
          </p:cNvPr>
          <p:cNvSpPr txBox="1"/>
          <p:nvPr/>
        </p:nvSpPr>
        <p:spPr>
          <a:xfrm>
            <a:off x="4118919" y="4139008"/>
            <a:ext cx="5025081" cy="615552"/>
          </a:xfrm>
          <a:prstGeom prst="rect">
            <a:avLst/>
          </a:prstGeom>
          <a:noFill/>
          <a:ln>
            <a:noFill/>
          </a:ln>
        </p:spPr>
        <p:txBody>
          <a:bodyPr wrap="square" lIns="182880" tIns="91440" rIns="182880" bIns="91440" numCol="3"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Email Notifications</a:t>
            </a:r>
          </a:p>
          <a:p>
            <a:r>
              <a:rPr lang="en-US" sz="1200"/>
              <a:t>Customer Surveys</a:t>
            </a:r>
          </a:p>
          <a:p>
            <a:r>
              <a:rPr lang="en-US" sz="1200"/>
              <a:t>Equipment Type</a:t>
            </a:r>
          </a:p>
          <a:p>
            <a:r>
              <a:rPr lang="en-US" sz="1200"/>
              <a:t>Proof of Delivery</a:t>
            </a:r>
          </a:p>
          <a:p>
            <a:r>
              <a:rPr lang="en-US" sz="1200"/>
              <a:t>RCM Classic</a:t>
            </a:r>
          </a:p>
          <a:p>
            <a:r>
              <a:rPr lang="en-US" sz="1200"/>
              <a:t>Calibration</a:t>
            </a:r>
          </a:p>
        </p:txBody>
      </p:sp>
      <p:sp>
        <p:nvSpPr>
          <p:cNvPr id="18" name="TextBox 17">
            <a:extLst>
              <a:ext uri="{FF2B5EF4-FFF2-40B4-BE49-F238E27FC236}">
                <a16:creationId xmlns:a16="http://schemas.microsoft.com/office/drawing/2014/main" id="{6EDAC062-C8E0-24E7-0DAE-9D9D49933032}"/>
              </a:ext>
            </a:extLst>
          </p:cNvPr>
          <p:cNvSpPr txBox="1"/>
          <p:nvPr/>
        </p:nvSpPr>
        <p:spPr>
          <a:xfrm>
            <a:off x="4118919" y="5112827"/>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Contractor Portal</a:t>
            </a:r>
          </a:p>
          <a:p>
            <a:r>
              <a:rPr lang="en-US" sz="1200"/>
              <a:t>Dynamic Checklist</a:t>
            </a:r>
          </a:p>
        </p:txBody>
      </p:sp>
      <p:sp>
        <p:nvSpPr>
          <p:cNvPr id="19" name="TextBox 18">
            <a:extLst>
              <a:ext uri="{FF2B5EF4-FFF2-40B4-BE49-F238E27FC236}">
                <a16:creationId xmlns:a16="http://schemas.microsoft.com/office/drawing/2014/main" id="{795F67CE-89B0-16F3-290E-6A4806D71234}"/>
              </a:ext>
            </a:extLst>
          </p:cNvPr>
          <p:cNvSpPr txBox="1"/>
          <p:nvPr/>
        </p:nvSpPr>
        <p:spPr>
          <a:xfrm>
            <a:off x="4118919" y="5806243"/>
            <a:ext cx="5025081" cy="615552"/>
          </a:xfrm>
          <a:prstGeom prst="rect">
            <a:avLst/>
          </a:prstGeom>
          <a:noFill/>
          <a:ln>
            <a:noFill/>
          </a:ln>
        </p:spPr>
        <p:txBody>
          <a:bodyPr wrap="square" lIns="182880" tIns="91440" rIns="182880" bIns="91440" numCol="2"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Bulletins</a:t>
            </a:r>
          </a:p>
          <a:p>
            <a:r>
              <a:rPr lang="en-US" sz="1200"/>
              <a:t>Tech Studio</a:t>
            </a:r>
          </a:p>
          <a:p>
            <a:r>
              <a:rPr lang="en-US" sz="1200"/>
              <a:t>WO Dispatching</a:t>
            </a:r>
          </a:p>
        </p:txBody>
      </p:sp>
      <p:sp>
        <p:nvSpPr>
          <p:cNvPr id="20" name="TextBox 19">
            <a:extLst>
              <a:ext uri="{FF2B5EF4-FFF2-40B4-BE49-F238E27FC236}">
                <a16:creationId xmlns:a16="http://schemas.microsoft.com/office/drawing/2014/main" id="{3933962F-2442-00D9-6D86-20F858D52807}"/>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76CEA81A-16C4-63D6-5C02-2DC557E529EC}"/>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46687E58-FAA3-AC6B-8039-C0D4F32F01F8}"/>
              </a:ext>
            </a:extLst>
          </p:cNvPr>
          <p:cNvPicPr>
            <a:picLocks noChangeAspect="1"/>
          </p:cNvPicPr>
          <p:nvPr/>
        </p:nvPicPr>
        <p:blipFill>
          <a:blip r:embed="rId3"/>
          <a:srcRect l="10087" t="9476" r="8713" b="2863"/>
          <a:stretch>
            <a:fillRect/>
          </a:stretch>
        </p:blipFill>
        <p:spPr>
          <a:xfrm>
            <a:off x="2224032" y="1933982"/>
            <a:ext cx="385555" cy="375073"/>
          </a:xfrm>
          <a:prstGeom prst="ellipse">
            <a:avLst/>
          </a:prstGeom>
        </p:spPr>
      </p:pic>
      <p:pic>
        <p:nvPicPr>
          <p:cNvPr id="27" name="Picture 26">
            <a:extLst>
              <a:ext uri="{FF2B5EF4-FFF2-40B4-BE49-F238E27FC236}">
                <a16:creationId xmlns:a16="http://schemas.microsoft.com/office/drawing/2014/main" id="{920CB0C1-3365-C8C8-990F-39EEAF6F425A}"/>
              </a:ext>
            </a:extLst>
          </p:cNvPr>
          <p:cNvPicPr>
            <a:picLocks noChangeAspect="1"/>
          </p:cNvPicPr>
          <p:nvPr/>
        </p:nvPicPr>
        <p:blipFill>
          <a:blip r:embed="rId4"/>
          <a:srcRect l="9982" t="11755" r="11166" b="3203"/>
          <a:stretch>
            <a:fillRect/>
          </a:stretch>
        </p:blipFill>
        <p:spPr>
          <a:xfrm>
            <a:off x="2244012" y="3573136"/>
            <a:ext cx="374399" cy="372731"/>
          </a:xfrm>
          <a:prstGeom prst="ellipse">
            <a:avLst/>
          </a:prstGeom>
        </p:spPr>
      </p:pic>
      <p:pic>
        <p:nvPicPr>
          <p:cNvPr id="28" name="Picture 27">
            <a:extLst>
              <a:ext uri="{FF2B5EF4-FFF2-40B4-BE49-F238E27FC236}">
                <a16:creationId xmlns:a16="http://schemas.microsoft.com/office/drawing/2014/main" id="{D7454A53-F8E0-92F2-D512-9B1CBCD25BC5}"/>
              </a:ext>
            </a:extLst>
          </p:cNvPr>
          <p:cNvPicPr>
            <a:picLocks noChangeAspect="1"/>
          </p:cNvPicPr>
          <p:nvPr/>
        </p:nvPicPr>
        <p:blipFill>
          <a:blip r:embed="rId5"/>
          <a:srcRect l="15821" t="11105" r="16386" b="8127"/>
          <a:stretch>
            <a:fillRect/>
          </a:stretch>
        </p:blipFill>
        <p:spPr>
          <a:xfrm>
            <a:off x="2238433" y="5228029"/>
            <a:ext cx="385555" cy="375073"/>
          </a:xfrm>
          <a:prstGeom prst="ellipse">
            <a:avLst/>
          </a:prstGeom>
        </p:spPr>
      </p:pic>
      <p:pic>
        <p:nvPicPr>
          <p:cNvPr id="29" name="Picture 28">
            <a:extLst>
              <a:ext uri="{FF2B5EF4-FFF2-40B4-BE49-F238E27FC236}">
                <a16:creationId xmlns:a16="http://schemas.microsoft.com/office/drawing/2014/main" id="{345CFBE0-3DB6-9C7C-1245-2F41604D9A07}"/>
              </a:ext>
            </a:extLst>
          </p:cNvPr>
          <p:cNvPicPr>
            <a:picLocks noChangeAspect="1"/>
          </p:cNvPicPr>
          <p:nvPr/>
        </p:nvPicPr>
        <p:blipFill>
          <a:blip r:embed="rId5"/>
          <a:srcRect l="15821" t="11105" r="16386" b="8127"/>
          <a:stretch>
            <a:fillRect/>
          </a:stretch>
        </p:blipFill>
        <p:spPr>
          <a:xfrm>
            <a:off x="2238433" y="5938038"/>
            <a:ext cx="385555" cy="375073"/>
          </a:xfrm>
          <a:prstGeom prst="ellipse">
            <a:avLst/>
          </a:prstGeom>
        </p:spPr>
      </p:pic>
      <p:pic>
        <p:nvPicPr>
          <p:cNvPr id="30" name="Picture 29">
            <a:extLst>
              <a:ext uri="{FF2B5EF4-FFF2-40B4-BE49-F238E27FC236}">
                <a16:creationId xmlns:a16="http://schemas.microsoft.com/office/drawing/2014/main" id="{00672BFE-DB1B-04F7-CDD4-F671086C9CAC}"/>
              </a:ext>
            </a:extLst>
          </p:cNvPr>
          <p:cNvPicPr>
            <a:picLocks noChangeAspect="1"/>
          </p:cNvPicPr>
          <p:nvPr/>
        </p:nvPicPr>
        <p:blipFill>
          <a:blip r:embed="rId3"/>
          <a:srcRect l="10087" t="9476" r="8713" b="2863"/>
          <a:stretch>
            <a:fillRect/>
          </a:stretch>
        </p:blipFill>
        <p:spPr>
          <a:xfrm>
            <a:off x="2224032" y="2619519"/>
            <a:ext cx="385555" cy="375073"/>
          </a:xfrm>
          <a:prstGeom prst="ellipse">
            <a:avLst/>
          </a:prstGeom>
        </p:spPr>
      </p:pic>
      <p:pic>
        <p:nvPicPr>
          <p:cNvPr id="31" name="Picture 30">
            <a:extLst>
              <a:ext uri="{FF2B5EF4-FFF2-40B4-BE49-F238E27FC236}">
                <a16:creationId xmlns:a16="http://schemas.microsoft.com/office/drawing/2014/main" id="{EE3F384A-03C4-CFA1-EFFE-1D6CC604E1EF}"/>
              </a:ext>
            </a:extLst>
          </p:cNvPr>
          <p:cNvPicPr>
            <a:picLocks noChangeAspect="1"/>
          </p:cNvPicPr>
          <p:nvPr/>
        </p:nvPicPr>
        <p:blipFill>
          <a:blip r:embed="rId4"/>
          <a:srcRect l="9982" t="11755" r="11166" b="3203"/>
          <a:stretch>
            <a:fillRect/>
          </a:stretch>
        </p:blipFill>
        <p:spPr>
          <a:xfrm>
            <a:off x="2244012" y="4258102"/>
            <a:ext cx="374399" cy="372731"/>
          </a:xfrm>
          <a:prstGeom prst="ellipse">
            <a:avLst/>
          </a:prstGeom>
        </p:spPr>
      </p:pic>
    </p:spTree>
    <p:extLst>
      <p:ext uri="{BB962C8B-B14F-4D97-AF65-F5344CB8AC3E}">
        <p14:creationId xmlns:p14="http://schemas.microsoft.com/office/powerpoint/2010/main" val="3305940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3B302-623D-2FBE-9863-1972F39938B2}"/>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19037D63-E814-F4A9-6FBD-CBD3D4F81F16}"/>
              </a:ext>
            </a:extLst>
          </p:cNvPr>
          <p:cNvSpPr>
            <a:spLocks noGrp="1"/>
          </p:cNvSpPr>
          <p:nvPr>
            <p:ph type="title"/>
          </p:nvPr>
        </p:nvSpPr>
        <p:spPr/>
        <p:txBody>
          <a:bodyPr/>
          <a:lstStyle/>
          <a:p>
            <a:r>
              <a:rPr lang="en-US"/>
              <a:t>Setup Considerations Cont’d</a:t>
            </a:r>
          </a:p>
        </p:txBody>
      </p:sp>
      <p:sp>
        <p:nvSpPr>
          <p:cNvPr id="4" name="Content Placeholder 3">
            <a:extLst>
              <a:ext uri="{FF2B5EF4-FFF2-40B4-BE49-F238E27FC236}">
                <a16:creationId xmlns:a16="http://schemas.microsoft.com/office/drawing/2014/main" id="{1F44CF6B-70C8-BDAE-589B-79637A54A1D0}"/>
              </a:ext>
            </a:extLst>
          </p:cNvPr>
          <p:cNvSpPr>
            <a:spLocks noGrp="1"/>
          </p:cNvSpPr>
          <p:nvPr>
            <p:ph sz="quarter" idx="21"/>
          </p:nvPr>
        </p:nvSpPr>
        <p:spPr/>
        <p:txBody>
          <a:bodyPr/>
          <a:lstStyle/>
          <a:p>
            <a:pPr marL="0" indent="0">
              <a:buNone/>
            </a:pPr>
            <a:r>
              <a:rPr lang="en-US" sz="2000" b="1"/>
              <a:t>Install Parameter - PRICELEV</a:t>
            </a:r>
          </a:p>
          <a:p>
            <a:pPr lvl="1"/>
            <a:r>
              <a:rPr lang="en-US"/>
              <a:t>Screen supports PRICELEV of ‘S’ – Store and ‘P’ – Part level. </a:t>
            </a:r>
          </a:p>
          <a:p>
            <a:pPr lvl="1"/>
            <a:r>
              <a:rPr lang="en-US"/>
              <a:t>For PRICELEV of ‘P’, price level is required for every record. </a:t>
            </a:r>
          </a:p>
          <a:p>
            <a:pPr lvl="1"/>
            <a:r>
              <a:rPr lang="en-US"/>
              <a:t>For PRICELEV of ‘S’, pricing details become unprotected when ‘Include Store Request’ is checked. </a:t>
            </a:r>
          </a:p>
          <a:p>
            <a:pPr lvl="1"/>
            <a:endParaRPr lang="en-US"/>
          </a:p>
          <a:p>
            <a:pPr lvl="1"/>
            <a:r>
              <a:rPr lang="en-US" b="1"/>
              <a:t>Note: </a:t>
            </a:r>
            <a:r>
              <a:rPr lang="en-US"/>
              <a:t>If Average, Last, or Base Price fields are left empty, updates will NOT take place against the part! Updating the price creates a ‘CORR’ – Correction transaction. Fields can be protected if not desired to ever update pricing from this screen. </a:t>
            </a:r>
          </a:p>
          <a:p>
            <a:pPr lvl="1"/>
            <a:endParaRPr lang="en-US" b="1"/>
          </a:p>
          <a:p>
            <a:pPr lvl="1"/>
            <a:r>
              <a:rPr lang="en-US" b="1"/>
              <a:t>Limitation</a:t>
            </a:r>
            <a:r>
              <a:rPr lang="en-US"/>
              <a:t>: Pricing will remain protected under the following environment settings:</a:t>
            </a:r>
          </a:p>
          <a:p>
            <a:pPr lvl="2"/>
            <a:r>
              <a:rPr lang="en-US"/>
              <a:t>PRICELEV = ‘P’</a:t>
            </a:r>
          </a:p>
          <a:p>
            <a:pPr lvl="2"/>
            <a:r>
              <a:rPr lang="en-US"/>
              <a:t>MULTIORG = ‘ON’</a:t>
            </a:r>
          </a:p>
          <a:p>
            <a:pPr lvl="2"/>
            <a:r>
              <a:rPr lang="en-US"/>
              <a:t>Part Catalog Request / Part is in a </a:t>
            </a:r>
            <a:r>
              <a:rPr lang="en-US" b="1"/>
              <a:t>common </a:t>
            </a:r>
            <a:r>
              <a:rPr lang="en-US"/>
              <a:t>organization.</a:t>
            </a:r>
          </a:p>
        </p:txBody>
      </p:sp>
    </p:spTree>
    <p:extLst>
      <p:ext uri="{BB962C8B-B14F-4D97-AF65-F5344CB8AC3E}">
        <p14:creationId xmlns:p14="http://schemas.microsoft.com/office/powerpoint/2010/main" val="2234371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4C9111-FA70-13E4-1A79-03F48AF145AB}"/>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3E9BDC9E-045C-2D28-B88D-D481A32CBCA3}"/>
              </a:ext>
            </a:extLst>
          </p:cNvPr>
          <p:cNvSpPr>
            <a:spLocks noGrp="1"/>
          </p:cNvSpPr>
          <p:nvPr>
            <p:ph type="title"/>
          </p:nvPr>
        </p:nvSpPr>
        <p:spPr/>
        <p:txBody>
          <a:bodyPr/>
          <a:lstStyle/>
          <a:p>
            <a:r>
              <a:rPr lang="en-US"/>
              <a:t>Setup Considerations Cont’d</a:t>
            </a:r>
          </a:p>
        </p:txBody>
      </p:sp>
      <p:sp>
        <p:nvSpPr>
          <p:cNvPr id="4" name="Content Placeholder 3">
            <a:extLst>
              <a:ext uri="{FF2B5EF4-FFF2-40B4-BE49-F238E27FC236}">
                <a16:creationId xmlns:a16="http://schemas.microsoft.com/office/drawing/2014/main" id="{9AC45D29-7E8E-29AA-A5C2-25848FD55320}"/>
              </a:ext>
            </a:extLst>
          </p:cNvPr>
          <p:cNvSpPr>
            <a:spLocks noGrp="1"/>
          </p:cNvSpPr>
          <p:nvPr>
            <p:ph sz="quarter" idx="21"/>
          </p:nvPr>
        </p:nvSpPr>
        <p:spPr/>
        <p:txBody>
          <a:bodyPr/>
          <a:lstStyle/>
          <a:p>
            <a:r>
              <a:rPr lang="en-US" b="1"/>
              <a:t>Once the PCR becomes approved, the system will perform the following based on New Part Request or Update Existing Part:</a:t>
            </a:r>
          </a:p>
          <a:p>
            <a:pPr lvl="1"/>
            <a:endParaRPr lang="en-US"/>
          </a:p>
          <a:p>
            <a:pPr lvl="1"/>
            <a:r>
              <a:rPr lang="en-US"/>
              <a:t>Part Record View</a:t>
            </a:r>
          </a:p>
          <a:p>
            <a:pPr lvl="1"/>
            <a:r>
              <a:rPr lang="en-US"/>
              <a:t>Supplier Catalog</a:t>
            </a:r>
          </a:p>
          <a:p>
            <a:pPr lvl="2"/>
            <a:r>
              <a:rPr lang="en-US"/>
              <a:t>Updates existing or adds new</a:t>
            </a:r>
          </a:p>
          <a:p>
            <a:pPr lvl="3"/>
            <a:r>
              <a:rPr lang="en-US" b="1"/>
              <a:t>Note: </a:t>
            </a:r>
            <a:r>
              <a:rPr lang="en-US"/>
              <a:t>Alternate Catalog not added</a:t>
            </a:r>
          </a:p>
          <a:p>
            <a:pPr lvl="1"/>
            <a:r>
              <a:rPr lang="en-US"/>
              <a:t>Manufacturer Parts</a:t>
            </a:r>
          </a:p>
          <a:p>
            <a:pPr lvl="2"/>
            <a:r>
              <a:rPr lang="en-US"/>
              <a:t>Updates existing or adds new</a:t>
            </a:r>
          </a:p>
          <a:p>
            <a:pPr lvl="1"/>
            <a:r>
              <a:rPr lang="en-US"/>
              <a:t>Part Pricing*</a:t>
            </a:r>
          </a:p>
          <a:p>
            <a:pPr lvl="2"/>
            <a:r>
              <a:rPr lang="en-US" i="1"/>
              <a:t>*Only if PRICELEV = ‘P’ </a:t>
            </a:r>
          </a:p>
          <a:p>
            <a:pPr lvl="1"/>
            <a:r>
              <a:rPr lang="en-US"/>
              <a:t>Comments/Documents</a:t>
            </a:r>
          </a:p>
          <a:p>
            <a:pPr lvl="1"/>
            <a:r>
              <a:rPr lang="en-US"/>
              <a:t>UDF’s and Custom Fields</a:t>
            </a:r>
          </a:p>
          <a:p>
            <a:pPr lvl="1"/>
            <a:r>
              <a:rPr lang="en-US"/>
              <a:t>Store (R5STOCK)*</a:t>
            </a:r>
          </a:p>
          <a:p>
            <a:pPr lvl="2"/>
            <a:r>
              <a:rPr lang="en-US" i="1"/>
              <a:t>Pricing when PRICELEV = ‘S’</a:t>
            </a:r>
          </a:p>
        </p:txBody>
      </p:sp>
      <p:pic>
        <p:nvPicPr>
          <p:cNvPr id="6" name="Picture 5">
            <a:extLst>
              <a:ext uri="{FF2B5EF4-FFF2-40B4-BE49-F238E27FC236}">
                <a16:creationId xmlns:a16="http://schemas.microsoft.com/office/drawing/2014/main" id="{8CFB21EF-3977-2F4F-2AFE-CF62DD140152}"/>
              </a:ext>
            </a:extLst>
          </p:cNvPr>
          <p:cNvPicPr>
            <a:picLocks noChangeAspect="1"/>
          </p:cNvPicPr>
          <p:nvPr/>
        </p:nvPicPr>
        <p:blipFill>
          <a:blip r:embed="rId2"/>
          <a:stretch>
            <a:fillRect/>
          </a:stretch>
        </p:blipFill>
        <p:spPr>
          <a:xfrm>
            <a:off x="4792142" y="2032532"/>
            <a:ext cx="6692288" cy="4461525"/>
          </a:xfrm>
          <a:prstGeom prst="rect">
            <a:avLst/>
          </a:prstGeom>
        </p:spPr>
      </p:pic>
    </p:spTree>
    <p:extLst>
      <p:ext uri="{BB962C8B-B14F-4D97-AF65-F5344CB8AC3E}">
        <p14:creationId xmlns:p14="http://schemas.microsoft.com/office/powerpoint/2010/main" val="607641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37B3F6-4CA1-A207-C219-19B9B2C2771E}"/>
              </a:ext>
            </a:extLst>
          </p:cNvPr>
          <p:cNvSpPr>
            <a:spLocks noGrp="1"/>
          </p:cNvSpPr>
          <p:nvPr>
            <p:ph type="title"/>
          </p:nvPr>
        </p:nvSpPr>
        <p:spPr/>
        <p:txBody>
          <a:bodyPr/>
          <a:lstStyle/>
          <a:p>
            <a:r>
              <a:rPr lang="en-US"/>
              <a:t>Root Cause Analysis, 12.0.1</a:t>
            </a:r>
          </a:p>
        </p:txBody>
      </p:sp>
      <p:sp>
        <p:nvSpPr>
          <p:cNvPr id="5" name="Content Placeholder 4">
            <a:extLst>
              <a:ext uri="{FF2B5EF4-FFF2-40B4-BE49-F238E27FC236}">
                <a16:creationId xmlns:a16="http://schemas.microsoft.com/office/drawing/2014/main" id="{71D5A661-8742-F480-1800-7A2BCF052A39}"/>
              </a:ext>
            </a:extLst>
          </p:cNvPr>
          <p:cNvSpPr>
            <a:spLocks noGrp="1"/>
          </p:cNvSpPr>
          <p:nvPr>
            <p:ph idx="1"/>
          </p:nvPr>
        </p:nvSpPr>
        <p:spPr/>
        <p:txBody>
          <a:bodyPr>
            <a:normAutofit/>
          </a:bodyPr>
          <a:lstStyle/>
          <a:p>
            <a:r>
              <a:rPr lang="en-US"/>
              <a:t>Utilize a systematic process for identifying “root causes” of events based on 5 Whys methodology</a:t>
            </a:r>
          </a:p>
          <a:p>
            <a:r>
              <a:rPr lang="en-US"/>
              <a:t>“By repeating why five times, the nature of the problem as well as its solution becomes clear.” - Taiichi Ohno</a:t>
            </a:r>
          </a:p>
          <a:p>
            <a:endParaRPr lang="en-US"/>
          </a:p>
          <a:p>
            <a:r>
              <a:rPr lang="en-US"/>
              <a:t>Supports Management of Change and continuous improvement. </a:t>
            </a:r>
          </a:p>
          <a:p>
            <a:r>
              <a:rPr lang="en-US"/>
              <a:t>Apply findings from Root Cause Analysis to equipment RCM or RCM templates</a:t>
            </a:r>
          </a:p>
          <a:p>
            <a:endParaRPr lang="en-US"/>
          </a:p>
          <a:p>
            <a:endParaRPr lang="en-US"/>
          </a:p>
        </p:txBody>
      </p:sp>
    </p:spTree>
    <p:extLst>
      <p:ext uri="{BB962C8B-B14F-4D97-AF65-F5344CB8AC3E}">
        <p14:creationId xmlns:p14="http://schemas.microsoft.com/office/powerpoint/2010/main" val="3964174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26E59-1CFC-2D58-9979-AFE6870E02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38C4CE-C6A4-A642-BD9C-C033A74E8272}"/>
              </a:ext>
            </a:extLst>
          </p:cNvPr>
          <p:cNvSpPr>
            <a:spLocks noGrp="1"/>
          </p:cNvSpPr>
          <p:nvPr>
            <p:ph type="title"/>
          </p:nvPr>
        </p:nvSpPr>
        <p:spPr/>
        <p:txBody>
          <a:bodyPr/>
          <a:lstStyle/>
          <a:p>
            <a:r>
              <a:rPr lang="en-US"/>
              <a:t>Root Cause Analysis, 11.7-12.0.1</a:t>
            </a:r>
          </a:p>
        </p:txBody>
      </p:sp>
      <p:sp>
        <p:nvSpPr>
          <p:cNvPr id="5" name="Content Placeholder 4">
            <a:extLst>
              <a:ext uri="{FF2B5EF4-FFF2-40B4-BE49-F238E27FC236}">
                <a16:creationId xmlns:a16="http://schemas.microsoft.com/office/drawing/2014/main" id="{2069CA7A-E666-D62D-19D8-F692F835E6AE}"/>
              </a:ext>
            </a:extLst>
          </p:cNvPr>
          <p:cNvSpPr>
            <a:spLocks noGrp="1"/>
          </p:cNvSpPr>
          <p:nvPr>
            <p:ph idx="1"/>
          </p:nvPr>
        </p:nvSpPr>
        <p:spPr>
          <a:xfrm>
            <a:off x="646771" y="1690989"/>
            <a:ext cx="3925230" cy="4572009"/>
          </a:xfrm>
        </p:spPr>
        <p:txBody>
          <a:bodyPr>
            <a:normAutofit/>
          </a:bodyPr>
          <a:lstStyle/>
          <a:p>
            <a:pPr>
              <a:lnSpc>
                <a:spcPct val="100000"/>
              </a:lnSpc>
              <a:spcBef>
                <a:spcPts val="0"/>
              </a:spcBef>
              <a:spcAft>
                <a:spcPts val="600"/>
              </a:spcAft>
            </a:pPr>
            <a:r>
              <a:rPr lang="en-US"/>
              <a:t>Update maintenance strategies from RCA, find new/missed failure modes and appropriate actions to reduce risk, apply them to RCM analysis template/s and/or equipment</a:t>
            </a:r>
          </a:p>
          <a:p>
            <a:pPr>
              <a:lnSpc>
                <a:spcPct val="100000"/>
              </a:lnSpc>
              <a:spcBef>
                <a:spcPts val="0"/>
              </a:spcBef>
              <a:spcAft>
                <a:spcPts val="600"/>
              </a:spcAft>
            </a:pPr>
            <a:endParaRPr lang="en-US"/>
          </a:p>
          <a:p>
            <a:pPr>
              <a:lnSpc>
                <a:spcPct val="100000"/>
              </a:lnSpc>
              <a:spcBef>
                <a:spcPts val="0"/>
              </a:spcBef>
              <a:spcAft>
                <a:spcPts val="600"/>
              </a:spcAft>
            </a:pPr>
            <a:r>
              <a:rPr lang="en-US"/>
              <a:t>A simpler way to build RCM analysis</a:t>
            </a:r>
          </a:p>
          <a:p>
            <a:endParaRPr lang="en-US"/>
          </a:p>
        </p:txBody>
      </p:sp>
      <p:pic>
        <p:nvPicPr>
          <p:cNvPr id="3" name="Picture 2">
            <a:extLst>
              <a:ext uri="{FF2B5EF4-FFF2-40B4-BE49-F238E27FC236}">
                <a16:creationId xmlns:a16="http://schemas.microsoft.com/office/drawing/2014/main" id="{5D1990AF-6161-BAD8-960B-220CEF4608D4}"/>
              </a:ext>
            </a:extLst>
          </p:cNvPr>
          <p:cNvPicPr>
            <a:picLocks noChangeAspect="1"/>
          </p:cNvPicPr>
          <p:nvPr/>
        </p:nvPicPr>
        <p:blipFill>
          <a:blip r:embed="rId2"/>
          <a:stretch>
            <a:fillRect/>
          </a:stretch>
        </p:blipFill>
        <p:spPr>
          <a:xfrm>
            <a:off x="4815999" y="1690988"/>
            <a:ext cx="6859535" cy="4572009"/>
          </a:xfrm>
          <a:prstGeom prst="rect">
            <a:avLst/>
          </a:prstGeom>
        </p:spPr>
      </p:pic>
    </p:spTree>
    <p:extLst>
      <p:ext uri="{BB962C8B-B14F-4D97-AF65-F5344CB8AC3E}">
        <p14:creationId xmlns:p14="http://schemas.microsoft.com/office/powerpoint/2010/main" val="692073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FC9F2B-36B9-FC8D-BEC9-3D9BAE293311}"/>
              </a:ext>
            </a:extLst>
          </p:cNvPr>
          <p:cNvPicPr>
            <a:picLocks noChangeAspect="1"/>
          </p:cNvPicPr>
          <p:nvPr/>
        </p:nvPicPr>
        <p:blipFill>
          <a:blip r:embed="rId2"/>
          <a:stretch>
            <a:fillRect/>
          </a:stretch>
        </p:blipFill>
        <p:spPr>
          <a:xfrm>
            <a:off x="996043" y="175985"/>
            <a:ext cx="9759043" cy="6506029"/>
          </a:xfrm>
          <a:prstGeom prst="rect">
            <a:avLst/>
          </a:prstGeom>
        </p:spPr>
      </p:pic>
    </p:spTree>
    <p:extLst>
      <p:ext uri="{BB962C8B-B14F-4D97-AF65-F5344CB8AC3E}">
        <p14:creationId xmlns:p14="http://schemas.microsoft.com/office/powerpoint/2010/main" val="3018663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FA6C-12D3-7146-28BD-76A4559B62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F10718D-745A-0A0D-9E1A-664E14EF65C9}"/>
              </a:ext>
            </a:extLst>
          </p:cNvPr>
          <p:cNvPicPr>
            <a:picLocks noChangeAspect="1"/>
          </p:cNvPicPr>
          <p:nvPr/>
        </p:nvPicPr>
        <p:blipFill>
          <a:blip r:embed="rId2"/>
          <a:srcRect/>
          <a:stretch/>
        </p:blipFill>
        <p:spPr>
          <a:xfrm>
            <a:off x="996043" y="176706"/>
            <a:ext cx="9759043" cy="6504586"/>
          </a:xfrm>
          <a:prstGeom prst="rect">
            <a:avLst/>
          </a:prstGeom>
        </p:spPr>
      </p:pic>
    </p:spTree>
    <p:extLst>
      <p:ext uri="{BB962C8B-B14F-4D97-AF65-F5344CB8AC3E}">
        <p14:creationId xmlns:p14="http://schemas.microsoft.com/office/powerpoint/2010/main" val="1341465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FEDC2-DA59-5BA0-061C-5AB89A7EBFD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86F7EC-059F-7A13-7694-C53311FA1603}"/>
              </a:ext>
            </a:extLst>
          </p:cNvPr>
          <p:cNvPicPr>
            <a:picLocks noChangeAspect="1"/>
          </p:cNvPicPr>
          <p:nvPr/>
        </p:nvPicPr>
        <p:blipFill>
          <a:blip r:embed="rId2"/>
          <a:srcRect/>
          <a:stretch/>
        </p:blipFill>
        <p:spPr>
          <a:xfrm>
            <a:off x="996043" y="176706"/>
            <a:ext cx="9759042" cy="6504586"/>
          </a:xfrm>
          <a:prstGeom prst="rect">
            <a:avLst/>
          </a:prstGeom>
        </p:spPr>
      </p:pic>
    </p:spTree>
    <p:extLst>
      <p:ext uri="{BB962C8B-B14F-4D97-AF65-F5344CB8AC3E}">
        <p14:creationId xmlns:p14="http://schemas.microsoft.com/office/powerpoint/2010/main" val="1851439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0C4F-3452-462D-1993-2D2201D9769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CA87E6-931C-D405-A3C4-3C889B650A32}"/>
              </a:ext>
            </a:extLst>
          </p:cNvPr>
          <p:cNvPicPr>
            <a:picLocks noChangeAspect="1"/>
          </p:cNvPicPr>
          <p:nvPr/>
        </p:nvPicPr>
        <p:blipFill>
          <a:blip r:embed="rId2"/>
          <a:srcRect/>
          <a:stretch/>
        </p:blipFill>
        <p:spPr>
          <a:xfrm>
            <a:off x="998207" y="176706"/>
            <a:ext cx="9754714" cy="6504586"/>
          </a:xfrm>
          <a:prstGeom prst="rect">
            <a:avLst/>
          </a:prstGeom>
        </p:spPr>
      </p:pic>
    </p:spTree>
    <p:extLst>
      <p:ext uri="{BB962C8B-B14F-4D97-AF65-F5344CB8AC3E}">
        <p14:creationId xmlns:p14="http://schemas.microsoft.com/office/powerpoint/2010/main" val="1895176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C7F5F-AF52-6986-4CA0-CBAF983447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51F321-FDA0-5FBB-1903-3B587108C2B6}"/>
              </a:ext>
            </a:extLst>
          </p:cNvPr>
          <p:cNvPicPr>
            <a:picLocks noChangeAspect="1"/>
          </p:cNvPicPr>
          <p:nvPr/>
        </p:nvPicPr>
        <p:blipFill>
          <a:blip r:embed="rId2"/>
          <a:srcRect/>
          <a:stretch/>
        </p:blipFill>
        <p:spPr>
          <a:xfrm>
            <a:off x="998207" y="178148"/>
            <a:ext cx="9754714" cy="6501701"/>
          </a:xfrm>
          <a:prstGeom prst="rect">
            <a:avLst/>
          </a:prstGeom>
        </p:spPr>
      </p:pic>
    </p:spTree>
    <p:extLst>
      <p:ext uri="{BB962C8B-B14F-4D97-AF65-F5344CB8AC3E}">
        <p14:creationId xmlns:p14="http://schemas.microsoft.com/office/powerpoint/2010/main" val="1009191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B5FD-75DF-75C4-6518-BD330166961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880F708-46E2-7F6F-E898-2B1034B3AFAC}"/>
              </a:ext>
            </a:extLst>
          </p:cNvPr>
          <p:cNvPicPr>
            <a:picLocks noChangeAspect="1"/>
          </p:cNvPicPr>
          <p:nvPr/>
        </p:nvPicPr>
        <p:blipFill>
          <a:blip r:embed="rId2"/>
          <a:srcRect/>
          <a:stretch/>
        </p:blipFill>
        <p:spPr>
          <a:xfrm>
            <a:off x="998207" y="178148"/>
            <a:ext cx="9754713" cy="6501701"/>
          </a:xfrm>
          <a:prstGeom prst="rect">
            <a:avLst/>
          </a:prstGeom>
        </p:spPr>
      </p:pic>
    </p:spTree>
    <p:extLst>
      <p:ext uri="{BB962C8B-B14F-4D97-AF65-F5344CB8AC3E}">
        <p14:creationId xmlns:p14="http://schemas.microsoft.com/office/powerpoint/2010/main" val="2116149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92FF0-8D17-D70D-C85C-DE53E4CB95EC}"/>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AF753600-78BB-F042-C5A1-C890E1772DE4}"/>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9DD656D-E595-026D-A0DE-DABF9161BC25}"/>
              </a:ext>
            </a:extLst>
          </p:cNvPr>
          <p:cNvSpPr txBox="1"/>
          <p:nvPr/>
        </p:nvSpPr>
        <p:spPr>
          <a:xfrm>
            <a:off x="2141838"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35" name="TextBox 34">
            <a:extLst>
              <a:ext uri="{FF2B5EF4-FFF2-40B4-BE49-F238E27FC236}">
                <a16:creationId xmlns:a16="http://schemas.microsoft.com/office/drawing/2014/main" id="{2EE68211-4ABD-142B-5C7F-9460401057E6}"/>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sp>
        <p:nvSpPr>
          <p:cNvPr id="36" name="TextBox 35">
            <a:extLst>
              <a:ext uri="{FF2B5EF4-FFF2-40B4-BE49-F238E27FC236}">
                <a16:creationId xmlns:a16="http://schemas.microsoft.com/office/drawing/2014/main" id="{53E0D179-A9D1-0B96-0204-2AD16F32E203}"/>
              </a:ext>
            </a:extLst>
          </p:cNvPr>
          <p:cNvSpPr txBox="1"/>
          <p:nvPr/>
        </p:nvSpPr>
        <p:spPr>
          <a:xfrm>
            <a:off x="2141838"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37" name="TextBox 36">
            <a:extLst>
              <a:ext uri="{FF2B5EF4-FFF2-40B4-BE49-F238E27FC236}">
                <a16:creationId xmlns:a16="http://schemas.microsoft.com/office/drawing/2014/main" id="{C7FCBB23-591B-C9FF-AE1A-662829993619}"/>
              </a:ext>
            </a:extLst>
          </p:cNvPr>
          <p:cNvSpPr txBox="1"/>
          <p:nvPr/>
        </p:nvSpPr>
        <p:spPr>
          <a:xfrm>
            <a:off x="982019" y="2489467"/>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sp>
        <p:nvSpPr>
          <p:cNvPr id="38" name="TextBox 37">
            <a:extLst>
              <a:ext uri="{FF2B5EF4-FFF2-40B4-BE49-F238E27FC236}">
                <a16:creationId xmlns:a16="http://schemas.microsoft.com/office/drawing/2014/main" id="{FB401EA9-2B7C-2371-FB76-B09757F20330}"/>
              </a:ext>
            </a:extLst>
          </p:cNvPr>
          <p:cNvSpPr txBox="1"/>
          <p:nvPr/>
        </p:nvSpPr>
        <p:spPr>
          <a:xfrm>
            <a:off x="2141838"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E59E8AB2-4FD1-5DAE-D96C-A2D1DEFB9B46}"/>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8197C078-4723-429C-9EA6-D12AF8E78CE0}"/>
              </a:ext>
            </a:extLst>
          </p:cNvPr>
          <p:cNvSpPr txBox="1"/>
          <p:nvPr/>
        </p:nvSpPr>
        <p:spPr>
          <a:xfrm>
            <a:off x="2141838"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8AD27362-4AA4-2DDD-D89E-4974EA3712BB}"/>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AF0B42D9-B955-C76C-0BBC-A3846AFA7C87}"/>
              </a:ext>
            </a:extLst>
          </p:cNvPr>
          <p:cNvSpPr txBox="1"/>
          <p:nvPr/>
        </p:nvSpPr>
        <p:spPr>
          <a:xfrm>
            <a:off x="2141838"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6AD597F4-99FE-865A-C12A-C0D3CBB39765}"/>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3B5C24BD-266F-BC73-20E5-500C318730A5}"/>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E07C1E-145F-F9B9-3DB8-01E55E340C2E}"/>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FA6F7FE-798D-09FA-523C-8E4B04E455BF}"/>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CF50392-01A6-FD54-92C2-DEEC934BFEF9}"/>
              </a:ext>
            </a:extLst>
          </p:cNvPr>
          <p:cNvSpPr txBox="1"/>
          <p:nvPr/>
        </p:nvSpPr>
        <p:spPr>
          <a:xfrm>
            <a:off x="2141838"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A457FFB6-AC35-3DA9-31F8-E1BF2194BD4C}"/>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C90C7A3B-BCDF-E20B-83BF-73830E0F92D2}"/>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0809C68-ED3D-A10C-6812-15814F0F6D3D}"/>
              </a:ext>
            </a:extLst>
          </p:cNvPr>
          <p:cNvSpPr txBox="1"/>
          <p:nvPr/>
        </p:nvSpPr>
        <p:spPr>
          <a:xfrm>
            <a:off x="4118919" y="1779458"/>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Overview 360</a:t>
            </a:r>
          </a:p>
          <a:p>
            <a:r>
              <a:rPr lang="en-US" sz="1200"/>
              <a:t>Business Intelligence</a:t>
            </a:r>
          </a:p>
        </p:txBody>
      </p:sp>
      <p:sp>
        <p:nvSpPr>
          <p:cNvPr id="15" name="TextBox 14">
            <a:extLst>
              <a:ext uri="{FF2B5EF4-FFF2-40B4-BE49-F238E27FC236}">
                <a16:creationId xmlns:a16="http://schemas.microsoft.com/office/drawing/2014/main" id="{CE6F4D16-89BE-AD19-CF30-B7E52D81CED0}"/>
              </a:ext>
            </a:extLst>
          </p:cNvPr>
          <p:cNvSpPr txBox="1"/>
          <p:nvPr/>
        </p:nvSpPr>
        <p:spPr>
          <a:xfrm>
            <a:off x="4118919" y="2489468"/>
            <a:ext cx="5025081" cy="615552"/>
          </a:xfrm>
          <a:prstGeom prst="rect">
            <a:avLst/>
          </a:prstGeom>
          <a:noFill/>
          <a:ln>
            <a:noFill/>
          </a:ln>
        </p:spPr>
        <p:txBody>
          <a:bodyPr wrap="square" lIns="182880" tIns="91440" rIns="182880" bIns="91440" numCol="2" rtlCol="0" anchor="ctr">
            <a:noAutofit/>
          </a:bodyPr>
          <a:lstStyle/>
          <a:p>
            <a:pPr marL="182880" indent="-182880">
              <a:buFont typeface="Arial" panose="020B0604020202020204" pitchFamily="34" charset="0"/>
              <a:buChar char="•"/>
            </a:pPr>
            <a:r>
              <a:rPr lang="en-US" sz="1200">
                <a:latin typeface="Arial Nova Light"/>
                <a:cs typeface="Arial Nova Cond" panose="020F0502020204030204" pitchFamily="34" charset="0"/>
              </a:rPr>
              <a:t>Part Catalog Requests</a:t>
            </a:r>
          </a:p>
          <a:p>
            <a:pPr marL="182880" indent="-182880">
              <a:buFont typeface="Arial" panose="020B0604020202020204" pitchFamily="34" charset="0"/>
              <a:buChar char="•"/>
            </a:pPr>
            <a:r>
              <a:rPr lang="en-US" sz="1200">
                <a:latin typeface="Arial Nova Light"/>
                <a:cs typeface="Arial Nova Cond" panose="020F0502020204030204" pitchFamily="34" charset="0"/>
              </a:rPr>
              <a:t>Root Cause Analysis </a:t>
            </a:r>
          </a:p>
          <a:p>
            <a:pPr marL="182880" indent="-182880">
              <a:buFont typeface="Arial" panose="020B0604020202020204" pitchFamily="34" charset="0"/>
              <a:buChar char="•"/>
            </a:pPr>
            <a:endParaRPr lang="en-US" sz="1200">
              <a:latin typeface="Arial Nova Light"/>
              <a:cs typeface="Arial Nova Cond" panose="020F0502020204030204" pitchFamily="34" charset="0"/>
            </a:endParaRPr>
          </a:p>
          <a:p>
            <a:pPr marL="182880" indent="-182880">
              <a:buFont typeface="Arial" panose="020B0604020202020204" pitchFamily="34" charset="0"/>
              <a:buChar char="•"/>
            </a:pPr>
            <a:r>
              <a:rPr lang="en-US" sz="1200">
                <a:latin typeface="Arial Nova Light"/>
                <a:cs typeface="Arial Nova Cond" panose="020F0502020204030204" pitchFamily="34" charset="0"/>
              </a:rPr>
              <a:t>Mobile Updates</a:t>
            </a:r>
            <a:endParaRPr lang="en-US" sz="1200">
              <a:latin typeface="Arial Nova Light" panose="020B0304020202020204" pitchFamily="34" charset="0"/>
              <a:cs typeface="Arial Nova Cond" panose="020F0502020204030204" pitchFamily="34" charset="0"/>
            </a:endParaRPr>
          </a:p>
          <a:p>
            <a:pPr marL="182880" indent="-182880">
              <a:buFont typeface="Arial" panose="020B0604020202020204" pitchFamily="34" charset="0"/>
              <a:buChar char="•"/>
            </a:pPr>
            <a:r>
              <a:rPr lang="en-US" sz="1200">
                <a:latin typeface="Arial Nova Light"/>
                <a:cs typeface="Arial Nova Cond" panose="020F0502020204030204" pitchFamily="34" charset="0"/>
              </a:rPr>
              <a:t>Documents &amp; Document Requests</a:t>
            </a:r>
          </a:p>
        </p:txBody>
      </p:sp>
      <p:sp>
        <p:nvSpPr>
          <p:cNvPr id="16" name="TextBox 15">
            <a:extLst>
              <a:ext uri="{FF2B5EF4-FFF2-40B4-BE49-F238E27FC236}">
                <a16:creationId xmlns:a16="http://schemas.microsoft.com/office/drawing/2014/main" id="{43665B26-F02E-5831-DE60-7DDCFD242006}"/>
              </a:ext>
            </a:extLst>
          </p:cNvPr>
          <p:cNvSpPr txBox="1"/>
          <p:nvPr/>
        </p:nvSpPr>
        <p:spPr>
          <a:xfrm>
            <a:off x="4118919" y="3429001"/>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Workflow Approvals</a:t>
            </a:r>
          </a:p>
          <a:p>
            <a:r>
              <a:rPr lang="en-US" sz="1200">
                <a:solidFill>
                  <a:schemeClr val="bg1">
                    <a:lumMod val="85000"/>
                  </a:schemeClr>
                </a:solidFill>
              </a:rPr>
              <a:t>Equipment Revisions</a:t>
            </a:r>
          </a:p>
        </p:txBody>
      </p:sp>
      <p:sp>
        <p:nvSpPr>
          <p:cNvPr id="17" name="TextBox 16">
            <a:extLst>
              <a:ext uri="{FF2B5EF4-FFF2-40B4-BE49-F238E27FC236}">
                <a16:creationId xmlns:a16="http://schemas.microsoft.com/office/drawing/2014/main" id="{F3EB019B-488C-86CD-41BB-39D04E5DEDE4}"/>
              </a:ext>
            </a:extLst>
          </p:cNvPr>
          <p:cNvSpPr txBox="1"/>
          <p:nvPr/>
        </p:nvSpPr>
        <p:spPr>
          <a:xfrm>
            <a:off x="4118919" y="4139008"/>
            <a:ext cx="5025081" cy="615552"/>
          </a:xfrm>
          <a:prstGeom prst="rect">
            <a:avLst/>
          </a:prstGeom>
          <a:noFill/>
          <a:ln>
            <a:noFill/>
          </a:ln>
        </p:spPr>
        <p:txBody>
          <a:bodyPr wrap="square" lIns="182880" tIns="91440" rIns="182880" bIns="91440" numCol="3"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Email Notifications</a:t>
            </a:r>
          </a:p>
          <a:p>
            <a:r>
              <a:rPr lang="en-US" sz="1200">
                <a:solidFill>
                  <a:schemeClr val="bg1">
                    <a:lumMod val="85000"/>
                  </a:schemeClr>
                </a:solidFill>
              </a:rPr>
              <a:t>Customer Surveys</a:t>
            </a:r>
          </a:p>
          <a:p>
            <a:r>
              <a:rPr lang="en-US" sz="1200">
                <a:solidFill>
                  <a:schemeClr val="bg1">
                    <a:lumMod val="85000"/>
                  </a:schemeClr>
                </a:solidFill>
              </a:rPr>
              <a:t>Equipment Type</a:t>
            </a:r>
          </a:p>
          <a:p>
            <a:r>
              <a:rPr lang="en-US" sz="1200">
                <a:solidFill>
                  <a:schemeClr val="bg1">
                    <a:lumMod val="85000"/>
                  </a:schemeClr>
                </a:solidFill>
              </a:rPr>
              <a:t>Proof of Delivery</a:t>
            </a:r>
          </a:p>
          <a:p>
            <a:r>
              <a:rPr lang="en-US" sz="1200">
                <a:solidFill>
                  <a:schemeClr val="bg1">
                    <a:lumMod val="85000"/>
                  </a:schemeClr>
                </a:solidFill>
              </a:rPr>
              <a:t>RCM Classic</a:t>
            </a:r>
          </a:p>
          <a:p>
            <a:r>
              <a:rPr lang="en-US" sz="1200">
                <a:solidFill>
                  <a:schemeClr val="bg1">
                    <a:lumMod val="85000"/>
                  </a:schemeClr>
                </a:solidFill>
              </a:rPr>
              <a:t>Calibration</a:t>
            </a:r>
          </a:p>
        </p:txBody>
      </p:sp>
      <p:sp>
        <p:nvSpPr>
          <p:cNvPr id="18" name="TextBox 17">
            <a:extLst>
              <a:ext uri="{FF2B5EF4-FFF2-40B4-BE49-F238E27FC236}">
                <a16:creationId xmlns:a16="http://schemas.microsoft.com/office/drawing/2014/main" id="{A120F71E-CF84-9EC3-3387-EBC2DEB6CA12}"/>
              </a:ext>
            </a:extLst>
          </p:cNvPr>
          <p:cNvSpPr txBox="1"/>
          <p:nvPr/>
        </p:nvSpPr>
        <p:spPr>
          <a:xfrm>
            <a:off x="4118919" y="5112827"/>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Contractor Portal</a:t>
            </a:r>
          </a:p>
          <a:p>
            <a:r>
              <a:rPr lang="en-US" sz="1200">
                <a:solidFill>
                  <a:schemeClr val="bg1">
                    <a:lumMod val="85000"/>
                  </a:schemeClr>
                </a:solidFill>
              </a:rPr>
              <a:t>Dynamic Checklist</a:t>
            </a:r>
          </a:p>
        </p:txBody>
      </p:sp>
      <p:sp>
        <p:nvSpPr>
          <p:cNvPr id="19" name="TextBox 18">
            <a:extLst>
              <a:ext uri="{FF2B5EF4-FFF2-40B4-BE49-F238E27FC236}">
                <a16:creationId xmlns:a16="http://schemas.microsoft.com/office/drawing/2014/main" id="{3D13B947-67C9-72DE-64D9-4986682487A7}"/>
              </a:ext>
            </a:extLst>
          </p:cNvPr>
          <p:cNvSpPr txBox="1"/>
          <p:nvPr/>
        </p:nvSpPr>
        <p:spPr>
          <a:xfrm>
            <a:off x="4118919" y="5806243"/>
            <a:ext cx="5025081" cy="615552"/>
          </a:xfrm>
          <a:prstGeom prst="rect">
            <a:avLst/>
          </a:prstGeom>
          <a:noFill/>
          <a:ln>
            <a:noFill/>
          </a:ln>
        </p:spPr>
        <p:txBody>
          <a:bodyPr wrap="square" lIns="182880" tIns="91440" rIns="182880" bIns="91440" numCol="2"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Bulletins</a:t>
            </a:r>
          </a:p>
          <a:p>
            <a:r>
              <a:rPr lang="en-US" sz="1200">
                <a:solidFill>
                  <a:schemeClr val="bg1">
                    <a:lumMod val="85000"/>
                  </a:schemeClr>
                </a:solidFill>
              </a:rPr>
              <a:t>Tech Studio</a:t>
            </a:r>
          </a:p>
          <a:p>
            <a:r>
              <a:rPr lang="en-US" sz="1200">
                <a:solidFill>
                  <a:schemeClr val="bg1">
                    <a:lumMod val="85000"/>
                  </a:schemeClr>
                </a:solidFill>
              </a:rPr>
              <a:t>WO Dispatching</a:t>
            </a:r>
          </a:p>
        </p:txBody>
      </p:sp>
      <p:sp>
        <p:nvSpPr>
          <p:cNvPr id="20" name="TextBox 19">
            <a:extLst>
              <a:ext uri="{FF2B5EF4-FFF2-40B4-BE49-F238E27FC236}">
                <a16:creationId xmlns:a16="http://schemas.microsoft.com/office/drawing/2014/main" id="{863A8A58-04B6-FF6A-7A8E-01EF048BA3F7}"/>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solidFill>
                  <a:schemeClr val="bg1">
                    <a:lumMod val="85000"/>
                  </a:schemeClr>
                </a:solidFill>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9951D298-9D49-3E08-C9D6-456AA03FAF32}"/>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95FAA2D0-5056-612D-2348-80192576B655}"/>
              </a:ext>
            </a:extLst>
          </p:cNvPr>
          <p:cNvPicPr>
            <a:picLocks noChangeAspect="1"/>
          </p:cNvPicPr>
          <p:nvPr/>
        </p:nvPicPr>
        <p:blipFill>
          <a:blip r:embed="rId3"/>
          <a:srcRect l="10087" t="9476" r="8713" b="2863"/>
          <a:stretch>
            <a:fillRect/>
          </a:stretch>
        </p:blipFill>
        <p:spPr>
          <a:xfrm>
            <a:off x="2224032" y="1933982"/>
            <a:ext cx="385555" cy="375073"/>
          </a:xfrm>
          <a:prstGeom prst="ellipse">
            <a:avLst/>
          </a:prstGeom>
        </p:spPr>
      </p:pic>
      <p:pic>
        <p:nvPicPr>
          <p:cNvPr id="27" name="Picture 26">
            <a:extLst>
              <a:ext uri="{FF2B5EF4-FFF2-40B4-BE49-F238E27FC236}">
                <a16:creationId xmlns:a16="http://schemas.microsoft.com/office/drawing/2014/main" id="{7968D228-23B7-E5F1-D821-41AC4E99F3F4}"/>
              </a:ext>
            </a:extLst>
          </p:cNvPr>
          <p:cNvPicPr>
            <a:picLocks noChangeAspect="1"/>
          </p:cNvPicPr>
          <p:nvPr/>
        </p:nvPicPr>
        <p:blipFill>
          <a:blip r:embed="rId4"/>
          <a:srcRect l="9982" t="11755" r="11166" b="3203"/>
          <a:stretch>
            <a:fillRect/>
          </a:stretch>
        </p:blipFill>
        <p:spPr>
          <a:xfrm>
            <a:off x="2244012" y="3573136"/>
            <a:ext cx="374399" cy="372731"/>
          </a:xfrm>
          <a:prstGeom prst="ellipse">
            <a:avLst/>
          </a:prstGeom>
        </p:spPr>
      </p:pic>
      <p:pic>
        <p:nvPicPr>
          <p:cNvPr id="28" name="Picture 27">
            <a:extLst>
              <a:ext uri="{FF2B5EF4-FFF2-40B4-BE49-F238E27FC236}">
                <a16:creationId xmlns:a16="http://schemas.microsoft.com/office/drawing/2014/main" id="{107AA270-49A6-6E81-7F0B-EA63B38107F2}"/>
              </a:ext>
            </a:extLst>
          </p:cNvPr>
          <p:cNvPicPr>
            <a:picLocks noChangeAspect="1"/>
          </p:cNvPicPr>
          <p:nvPr/>
        </p:nvPicPr>
        <p:blipFill>
          <a:blip r:embed="rId5"/>
          <a:srcRect l="15821" t="11105" r="16386" b="8127"/>
          <a:stretch>
            <a:fillRect/>
          </a:stretch>
        </p:blipFill>
        <p:spPr>
          <a:xfrm>
            <a:off x="2238433" y="5228029"/>
            <a:ext cx="385555" cy="375073"/>
          </a:xfrm>
          <a:prstGeom prst="ellipse">
            <a:avLst/>
          </a:prstGeom>
        </p:spPr>
      </p:pic>
      <p:pic>
        <p:nvPicPr>
          <p:cNvPr id="29" name="Picture 28">
            <a:extLst>
              <a:ext uri="{FF2B5EF4-FFF2-40B4-BE49-F238E27FC236}">
                <a16:creationId xmlns:a16="http://schemas.microsoft.com/office/drawing/2014/main" id="{42C4D00A-60D9-4A0B-EF1E-9D3EB334A522}"/>
              </a:ext>
            </a:extLst>
          </p:cNvPr>
          <p:cNvPicPr>
            <a:picLocks noChangeAspect="1"/>
          </p:cNvPicPr>
          <p:nvPr/>
        </p:nvPicPr>
        <p:blipFill>
          <a:blip r:embed="rId5"/>
          <a:srcRect l="15821" t="11105" r="16386" b="8127"/>
          <a:stretch>
            <a:fillRect/>
          </a:stretch>
        </p:blipFill>
        <p:spPr>
          <a:xfrm>
            <a:off x="2238433" y="5938038"/>
            <a:ext cx="385555" cy="375073"/>
          </a:xfrm>
          <a:prstGeom prst="ellipse">
            <a:avLst/>
          </a:prstGeom>
        </p:spPr>
      </p:pic>
      <p:pic>
        <p:nvPicPr>
          <p:cNvPr id="30" name="Picture 29">
            <a:extLst>
              <a:ext uri="{FF2B5EF4-FFF2-40B4-BE49-F238E27FC236}">
                <a16:creationId xmlns:a16="http://schemas.microsoft.com/office/drawing/2014/main" id="{4230FEF8-A772-1C28-D545-93261827E411}"/>
              </a:ext>
            </a:extLst>
          </p:cNvPr>
          <p:cNvPicPr>
            <a:picLocks noChangeAspect="1"/>
          </p:cNvPicPr>
          <p:nvPr/>
        </p:nvPicPr>
        <p:blipFill>
          <a:blip r:embed="rId3"/>
          <a:srcRect l="10087" t="9476" r="8713" b="2863"/>
          <a:stretch>
            <a:fillRect/>
          </a:stretch>
        </p:blipFill>
        <p:spPr>
          <a:xfrm>
            <a:off x="2224032" y="2619519"/>
            <a:ext cx="385555" cy="375073"/>
          </a:xfrm>
          <a:prstGeom prst="ellipse">
            <a:avLst/>
          </a:prstGeom>
        </p:spPr>
      </p:pic>
      <p:pic>
        <p:nvPicPr>
          <p:cNvPr id="31" name="Picture 30">
            <a:extLst>
              <a:ext uri="{FF2B5EF4-FFF2-40B4-BE49-F238E27FC236}">
                <a16:creationId xmlns:a16="http://schemas.microsoft.com/office/drawing/2014/main" id="{32FBE6E9-92A9-AB1E-EDDC-4C598B88CDFE}"/>
              </a:ext>
            </a:extLst>
          </p:cNvPr>
          <p:cNvPicPr>
            <a:picLocks noChangeAspect="1"/>
          </p:cNvPicPr>
          <p:nvPr/>
        </p:nvPicPr>
        <p:blipFill>
          <a:blip r:embed="rId4"/>
          <a:srcRect l="9982" t="11755" r="11166" b="3203"/>
          <a:stretch>
            <a:fillRect/>
          </a:stretch>
        </p:blipFill>
        <p:spPr>
          <a:xfrm>
            <a:off x="2244012" y="4258102"/>
            <a:ext cx="374399" cy="372731"/>
          </a:xfrm>
          <a:prstGeom prst="ellipse">
            <a:avLst/>
          </a:prstGeom>
        </p:spPr>
      </p:pic>
    </p:spTree>
    <p:extLst>
      <p:ext uri="{BB962C8B-B14F-4D97-AF65-F5344CB8AC3E}">
        <p14:creationId xmlns:p14="http://schemas.microsoft.com/office/powerpoint/2010/main" val="3287948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E101A-159E-9E2C-B8CD-BEE589C17E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0D3E8DF-00A4-1A16-C749-01821FB0F168}"/>
              </a:ext>
            </a:extLst>
          </p:cNvPr>
          <p:cNvPicPr>
            <a:picLocks noChangeAspect="1"/>
          </p:cNvPicPr>
          <p:nvPr/>
        </p:nvPicPr>
        <p:blipFill>
          <a:blip r:embed="rId2"/>
          <a:srcRect/>
          <a:stretch/>
        </p:blipFill>
        <p:spPr>
          <a:xfrm>
            <a:off x="998207" y="178148"/>
            <a:ext cx="9754713" cy="6501700"/>
          </a:xfrm>
          <a:prstGeom prst="rect">
            <a:avLst/>
          </a:prstGeom>
        </p:spPr>
      </p:pic>
    </p:spTree>
    <p:extLst>
      <p:ext uri="{BB962C8B-B14F-4D97-AF65-F5344CB8AC3E}">
        <p14:creationId xmlns:p14="http://schemas.microsoft.com/office/powerpoint/2010/main" val="1884756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CC2F4-0DEA-AD27-641F-A8E70CB41A2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E54ABB2-AC4C-37D5-E1EE-1821DC339BB3}"/>
              </a:ext>
            </a:extLst>
          </p:cNvPr>
          <p:cNvPicPr>
            <a:picLocks noChangeAspect="1"/>
          </p:cNvPicPr>
          <p:nvPr/>
        </p:nvPicPr>
        <p:blipFill>
          <a:blip r:embed="rId2"/>
          <a:srcRect/>
          <a:stretch/>
        </p:blipFill>
        <p:spPr>
          <a:xfrm>
            <a:off x="998207" y="178148"/>
            <a:ext cx="9754712" cy="6501700"/>
          </a:xfrm>
          <a:prstGeom prst="rect">
            <a:avLst/>
          </a:prstGeom>
        </p:spPr>
      </p:pic>
      <p:pic>
        <p:nvPicPr>
          <p:cNvPr id="3" name="Picture 2">
            <a:extLst>
              <a:ext uri="{FF2B5EF4-FFF2-40B4-BE49-F238E27FC236}">
                <a16:creationId xmlns:a16="http://schemas.microsoft.com/office/drawing/2014/main" id="{5772890D-C4B5-2338-71E1-C0C00427A295}"/>
              </a:ext>
            </a:extLst>
          </p:cNvPr>
          <p:cNvPicPr>
            <a:picLocks noChangeAspect="1"/>
          </p:cNvPicPr>
          <p:nvPr/>
        </p:nvPicPr>
        <p:blipFill>
          <a:blip r:embed="rId3"/>
          <a:stretch>
            <a:fillRect/>
          </a:stretch>
        </p:blipFill>
        <p:spPr>
          <a:xfrm>
            <a:off x="1612670" y="950875"/>
            <a:ext cx="8341228" cy="5357998"/>
          </a:xfrm>
          <a:prstGeom prst="rect">
            <a:avLst/>
          </a:prstGeom>
        </p:spPr>
      </p:pic>
    </p:spTree>
    <p:extLst>
      <p:ext uri="{BB962C8B-B14F-4D97-AF65-F5344CB8AC3E}">
        <p14:creationId xmlns:p14="http://schemas.microsoft.com/office/powerpoint/2010/main" val="311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BB57E-0229-0C6C-889C-0ABDD385EA4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63319F-0519-7063-8A58-902790FF8486}"/>
              </a:ext>
            </a:extLst>
          </p:cNvPr>
          <p:cNvPicPr>
            <a:picLocks noChangeAspect="1"/>
          </p:cNvPicPr>
          <p:nvPr/>
        </p:nvPicPr>
        <p:blipFill>
          <a:blip r:embed="rId2"/>
          <a:srcRect/>
          <a:stretch/>
        </p:blipFill>
        <p:spPr>
          <a:xfrm>
            <a:off x="998207" y="178148"/>
            <a:ext cx="9754712" cy="6501700"/>
          </a:xfrm>
          <a:prstGeom prst="rect">
            <a:avLst/>
          </a:prstGeom>
        </p:spPr>
      </p:pic>
    </p:spTree>
    <p:extLst>
      <p:ext uri="{BB962C8B-B14F-4D97-AF65-F5344CB8AC3E}">
        <p14:creationId xmlns:p14="http://schemas.microsoft.com/office/powerpoint/2010/main" val="372785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4C8CE8FA-AEA3-39FD-43F2-F98518B979DF}"/>
              </a:ext>
            </a:extLst>
          </p:cNvPr>
          <p:cNvSpPr>
            <a:spLocks noGrp="1"/>
          </p:cNvSpPr>
          <p:nvPr>
            <p:ph type="title"/>
          </p:nvPr>
        </p:nvSpPr>
        <p:spPr/>
        <p:txBody>
          <a:bodyPr/>
          <a:lstStyle/>
          <a:p>
            <a:r>
              <a:rPr lang="en-US"/>
              <a:t>RCA in HxGN EAM</a:t>
            </a:r>
          </a:p>
        </p:txBody>
      </p:sp>
      <p:sp>
        <p:nvSpPr>
          <p:cNvPr id="5" name="Slide Number Placeholder 4">
            <a:extLst>
              <a:ext uri="{FF2B5EF4-FFF2-40B4-BE49-F238E27FC236}">
                <a16:creationId xmlns:a16="http://schemas.microsoft.com/office/drawing/2014/main" id="{8780E911-9FD8-1740-BBB9-FD53DBBDF957}"/>
              </a:ext>
            </a:extLst>
          </p:cNvPr>
          <p:cNvSpPr>
            <a:spLocks noGrp="1"/>
          </p:cNvSpPr>
          <p:nvPr>
            <p:ph type="sldNum" sz="quarter" idx="4294967295"/>
          </p:nvPr>
        </p:nvSpPr>
        <p:spPr>
          <a:xfrm>
            <a:off x="0" y="6565900"/>
            <a:ext cx="52388" cy="114300"/>
          </a:xfrm>
          <a:prstGeom prst="rect">
            <a:avLst/>
          </a:prstGeom>
        </p:spPr>
        <p:txBody>
          <a:bodyPr/>
          <a:lstStyle/>
          <a:p>
            <a:fld id="{BEEECED0-1671-3D4E-80A3-A8B03FA41274}" type="slidenum">
              <a:rPr lang="en-US" smtClean="0"/>
              <a:pPr/>
              <a:t>33</a:t>
            </a:fld>
            <a:endParaRPr lang="en-US"/>
          </a:p>
        </p:txBody>
      </p:sp>
      <p:sp>
        <p:nvSpPr>
          <p:cNvPr id="21" name="TextBox 20">
            <a:extLst>
              <a:ext uri="{FF2B5EF4-FFF2-40B4-BE49-F238E27FC236}">
                <a16:creationId xmlns:a16="http://schemas.microsoft.com/office/drawing/2014/main" id="{5240D2F2-3C72-7D4C-A450-91D9B4A46767}"/>
              </a:ext>
            </a:extLst>
          </p:cNvPr>
          <p:cNvSpPr txBox="1"/>
          <p:nvPr/>
        </p:nvSpPr>
        <p:spPr>
          <a:xfrm>
            <a:off x="1283568" y="2423351"/>
            <a:ext cx="2539021" cy="656077"/>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600"/>
              <a:t>5 Why’s (11.7.1)</a:t>
            </a:r>
          </a:p>
          <a:p>
            <a:pPr marL="171450" indent="-171450">
              <a:lnSpc>
                <a:spcPct val="120000"/>
              </a:lnSpc>
              <a:buFont typeface="Arial" panose="020B0604020202020204" pitchFamily="34" charset="0"/>
              <a:buChar char="•"/>
            </a:pPr>
            <a:r>
              <a:rPr lang="en-US" sz="1600"/>
              <a:t>Multiple Root Causes</a:t>
            </a:r>
            <a:endParaRPr lang="en-US" sz="1200"/>
          </a:p>
        </p:txBody>
      </p:sp>
      <p:sp>
        <p:nvSpPr>
          <p:cNvPr id="22" name="TextBox 21">
            <a:extLst>
              <a:ext uri="{FF2B5EF4-FFF2-40B4-BE49-F238E27FC236}">
                <a16:creationId xmlns:a16="http://schemas.microsoft.com/office/drawing/2014/main" id="{212D0916-CE41-B544-8A3D-40132BAE6D5E}"/>
              </a:ext>
            </a:extLst>
          </p:cNvPr>
          <p:cNvSpPr txBox="1"/>
          <p:nvPr/>
        </p:nvSpPr>
        <p:spPr>
          <a:xfrm>
            <a:off x="8690478" y="2458037"/>
            <a:ext cx="3209095" cy="1475469"/>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600"/>
              <a:t>Risk Level</a:t>
            </a:r>
          </a:p>
          <a:p>
            <a:pPr marL="171450" indent="-171450">
              <a:lnSpc>
                <a:spcPct val="120000"/>
              </a:lnSpc>
              <a:buFont typeface="Arial" panose="020B0604020202020204" pitchFamily="34" charset="0"/>
              <a:buChar char="•"/>
            </a:pPr>
            <a:r>
              <a:rPr lang="en-US" sz="1600"/>
              <a:t>Identify PM</a:t>
            </a:r>
          </a:p>
          <a:p>
            <a:pPr marL="171450" indent="-171450">
              <a:lnSpc>
                <a:spcPct val="120000"/>
              </a:lnSpc>
              <a:buFont typeface="Arial" panose="020B0604020202020204" pitchFamily="34" charset="0"/>
              <a:buChar char="•"/>
            </a:pPr>
            <a:r>
              <a:rPr lang="en-US" sz="1600"/>
              <a:t>Condition Monitoring</a:t>
            </a:r>
          </a:p>
          <a:p>
            <a:pPr marL="171450" indent="-171450">
              <a:lnSpc>
                <a:spcPct val="120000"/>
              </a:lnSpc>
              <a:buFont typeface="Arial" panose="020B0604020202020204" pitchFamily="34" charset="0"/>
              <a:buChar char="•"/>
            </a:pPr>
            <a:r>
              <a:rPr lang="en-US" sz="1600"/>
              <a:t>Mitigated Probability</a:t>
            </a:r>
          </a:p>
          <a:p>
            <a:pPr marL="171450" indent="-171450">
              <a:lnSpc>
                <a:spcPct val="120000"/>
              </a:lnSpc>
              <a:buFont typeface="Arial" panose="020B0604020202020204" pitchFamily="34" charset="0"/>
              <a:buChar char="•"/>
            </a:pPr>
            <a:endParaRPr lang="en-US" sz="1200"/>
          </a:p>
        </p:txBody>
      </p:sp>
      <p:sp>
        <p:nvSpPr>
          <p:cNvPr id="23" name="TextBox 22">
            <a:extLst>
              <a:ext uri="{FF2B5EF4-FFF2-40B4-BE49-F238E27FC236}">
                <a16:creationId xmlns:a16="http://schemas.microsoft.com/office/drawing/2014/main" id="{E180D7E7-058F-2F4E-82A3-2F613F9836E8}"/>
              </a:ext>
            </a:extLst>
          </p:cNvPr>
          <p:cNvSpPr txBox="1"/>
          <p:nvPr/>
        </p:nvSpPr>
        <p:spPr>
          <a:xfrm>
            <a:off x="1444286" y="5178628"/>
            <a:ext cx="2539021" cy="951543"/>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600"/>
              <a:t>Equipment</a:t>
            </a:r>
          </a:p>
          <a:p>
            <a:pPr marL="171450" indent="-171450">
              <a:lnSpc>
                <a:spcPct val="120000"/>
              </a:lnSpc>
              <a:buFont typeface="Arial" panose="020B0604020202020204" pitchFamily="34" charset="0"/>
              <a:buChar char="•"/>
            </a:pPr>
            <a:r>
              <a:rPr lang="en-US" sz="1600"/>
              <a:t>Downtime Cost</a:t>
            </a:r>
          </a:p>
          <a:p>
            <a:pPr marL="171450" indent="-171450">
              <a:lnSpc>
                <a:spcPct val="120000"/>
              </a:lnSpc>
              <a:buFont typeface="Arial" panose="020B0604020202020204" pitchFamily="34" charset="0"/>
              <a:buChar char="•"/>
            </a:pPr>
            <a:r>
              <a:rPr lang="en-US" sz="1600"/>
              <a:t>Lost Productivity Hours </a:t>
            </a:r>
            <a:endParaRPr lang="en-US" sz="1200"/>
          </a:p>
        </p:txBody>
      </p:sp>
      <p:sp>
        <p:nvSpPr>
          <p:cNvPr id="24" name="TextBox 23">
            <a:extLst>
              <a:ext uri="{FF2B5EF4-FFF2-40B4-BE49-F238E27FC236}">
                <a16:creationId xmlns:a16="http://schemas.microsoft.com/office/drawing/2014/main" id="{63D320CF-4679-124D-80B6-8728405C7E50}"/>
              </a:ext>
            </a:extLst>
          </p:cNvPr>
          <p:cNvSpPr txBox="1"/>
          <p:nvPr/>
        </p:nvSpPr>
        <p:spPr>
          <a:xfrm>
            <a:off x="8664628" y="4774348"/>
            <a:ext cx="2806943" cy="1180003"/>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lang="en-US" sz="1600"/>
              <a:t>RCM Tree</a:t>
            </a:r>
          </a:p>
          <a:p>
            <a:pPr marL="171450" indent="-171450">
              <a:lnSpc>
                <a:spcPct val="120000"/>
              </a:lnSpc>
              <a:buFont typeface="Arial" panose="020B0604020202020204" pitchFamily="34" charset="0"/>
              <a:buChar char="•"/>
            </a:pPr>
            <a:r>
              <a:rPr lang="en-US" sz="1600"/>
              <a:t>Equipment RCM Template</a:t>
            </a:r>
          </a:p>
          <a:p>
            <a:pPr marL="171450" indent="-171450">
              <a:lnSpc>
                <a:spcPct val="120000"/>
              </a:lnSpc>
              <a:buFont typeface="Arial" panose="020B0604020202020204" pitchFamily="34" charset="0"/>
              <a:buChar char="•"/>
            </a:pPr>
            <a:r>
              <a:rPr lang="en-US" sz="1600"/>
              <a:t>Apply Mitigation action </a:t>
            </a:r>
          </a:p>
          <a:p>
            <a:pPr marL="171450" indent="-171450">
              <a:lnSpc>
                <a:spcPct val="120000"/>
              </a:lnSpc>
              <a:spcAft>
                <a:spcPts val="450"/>
              </a:spcAft>
              <a:buFont typeface="Arial" panose="020B0604020202020204" pitchFamily="34" charset="0"/>
              <a:buChar char="•"/>
            </a:pPr>
            <a:endParaRPr lang="en-US" sz="1200">
              <a:solidFill>
                <a:schemeClr val="tx2"/>
              </a:solidFill>
            </a:endParaRPr>
          </a:p>
        </p:txBody>
      </p:sp>
      <p:sp>
        <p:nvSpPr>
          <p:cNvPr id="25" name="Rectangle 24">
            <a:extLst>
              <a:ext uri="{FF2B5EF4-FFF2-40B4-BE49-F238E27FC236}">
                <a16:creationId xmlns:a16="http://schemas.microsoft.com/office/drawing/2014/main" id="{A7870088-6AE0-5343-A9B1-A6128D4E658A}"/>
              </a:ext>
            </a:extLst>
          </p:cNvPr>
          <p:cNvSpPr/>
          <p:nvPr/>
        </p:nvSpPr>
        <p:spPr>
          <a:xfrm>
            <a:off x="904894" y="1883872"/>
            <a:ext cx="3817675" cy="369332"/>
          </a:xfrm>
          <a:prstGeom prst="rect">
            <a:avLst/>
          </a:prstGeom>
        </p:spPr>
        <p:txBody>
          <a:bodyPr wrap="square">
            <a:spAutoFit/>
          </a:bodyPr>
          <a:lstStyle/>
          <a:p>
            <a:r>
              <a:rPr lang="en-US" b="1">
                <a:solidFill>
                  <a:schemeClr val="accent1"/>
                </a:solidFill>
              </a:rPr>
              <a:t>2. Root Causes, Failure Modes</a:t>
            </a:r>
          </a:p>
        </p:txBody>
      </p:sp>
      <p:sp>
        <p:nvSpPr>
          <p:cNvPr id="26" name="Rectangle 25">
            <a:extLst>
              <a:ext uri="{FF2B5EF4-FFF2-40B4-BE49-F238E27FC236}">
                <a16:creationId xmlns:a16="http://schemas.microsoft.com/office/drawing/2014/main" id="{6F98018D-CB1F-6444-916B-1CC0BA352903}"/>
              </a:ext>
            </a:extLst>
          </p:cNvPr>
          <p:cNvSpPr/>
          <p:nvPr/>
        </p:nvSpPr>
        <p:spPr>
          <a:xfrm>
            <a:off x="8341498" y="1934680"/>
            <a:ext cx="2708464" cy="369332"/>
          </a:xfrm>
          <a:prstGeom prst="rect">
            <a:avLst/>
          </a:prstGeom>
        </p:spPr>
        <p:txBody>
          <a:bodyPr wrap="square">
            <a:spAutoFit/>
          </a:bodyPr>
          <a:lstStyle/>
          <a:p>
            <a:r>
              <a:rPr lang="en-US" b="1">
                <a:solidFill>
                  <a:schemeClr val="accent1"/>
                </a:solidFill>
              </a:rPr>
              <a:t>3. Failure Mitigation</a:t>
            </a:r>
          </a:p>
        </p:txBody>
      </p:sp>
      <p:sp>
        <p:nvSpPr>
          <p:cNvPr id="27" name="Rectangle 26">
            <a:extLst>
              <a:ext uri="{FF2B5EF4-FFF2-40B4-BE49-F238E27FC236}">
                <a16:creationId xmlns:a16="http://schemas.microsoft.com/office/drawing/2014/main" id="{93423B21-05A5-8844-95E4-7A525C6503C2}"/>
              </a:ext>
            </a:extLst>
          </p:cNvPr>
          <p:cNvSpPr/>
          <p:nvPr/>
        </p:nvSpPr>
        <p:spPr>
          <a:xfrm>
            <a:off x="8436888" y="4301782"/>
            <a:ext cx="2448005" cy="369332"/>
          </a:xfrm>
          <a:prstGeom prst="rect">
            <a:avLst/>
          </a:prstGeom>
        </p:spPr>
        <p:txBody>
          <a:bodyPr wrap="square">
            <a:spAutoFit/>
          </a:bodyPr>
          <a:lstStyle/>
          <a:p>
            <a:r>
              <a:rPr lang="en-US" b="1">
                <a:solidFill>
                  <a:schemeClr val="accent1"/>
                </a:solidFill>
              </a:rPr>
              <a:t>4. Corrective Action</a:t>
            </a:r>
          </a:p>
        </p:txBody>
      </p:sp>
      <p:sp>
        <p:nvSpPr>
          <p:cNvPr id="28" name="Rectangle 27">
            <a:extLst>
              <a:ext uri="{FF2B5EF4-FFF2-40B4-BE49-F238E27FC236}">
                <a16:creationId xmlns:a16="http://schemas.microsoft.com/office/drawing/2014/main" id="{EA6861F9-0F05-6244-AB2C-75C5F5542BB4}"/>
              </a:ext>
            </a:extLst>
          </p:cNvPr>
          <p:cNvSpPr/>
          <p:nvPr/>
        </p:nvSpPr>
        <p:spPr>
          <a:xfrm>
            <a:off x="749791" y="4396025"/>
            <a:ext cx="3105602" cy="646331"/>
          </a:xfrm>
          <a:prstGeom prst="rect">
            <a:avLst/>
          </a:prstGeom>
        </p:spPr>
        <p:txBody>
          <a:bodyPr wrap="square">
            <a:spAutoFit/>
          </a:bodyPr>
          <a:lstStyle/>
          <a:p>
            <a:pPr algn="ctr">
              <a:spcAft>
                <a:spcPts val="450"/>
              </a:spcAft>
            </a:pPr>
            <a:r>
              <a:rPr lang="en-US" b="1">
                <a:solidFill>
                  <a:schemeClr val="accent1"/>
                </a:solidFill>
              </a:rPr>
              <a:t>1. Root Cause Analysis Case (11.7.1)</a:t>
            </a:r>
          </a:p>
        </p:txBody>
      </p:sp>
      <p:grpSp>
        <p:nvGrpSpPr>
          <p:cNvPr id="9" name="Group 8">
            <a:extLst>
              <a:ext uri="{FF2B5EF4-FFF2-40B4-BE49-F238E27FC236}">
                <a16:creationId xmlns:a16="http://schemas.microsoft.com/office/drawing/2014/main" id="{7995B741-8B22-D49A-A525-A86652E5848E}"/>
              </a:ext>
            </a:extLst>
          </p:cNvPr>
          <p:cNvGrpSpPr/>
          <p:nvPr/>
        </p:nvGrpSpPr>
        <p:grpSpPr>
          <a:xfrm>
            <a:off x="3327634" y="1309148"/>
            <a:ext cx="5109254" cy="4917834"/>
            <a:chOff x="3327634" y="1309148"/>
            <a:chExt cx="5109254" cy="4917834"/>
          </a:xfrm>
        </p:grpSpPr>
        <p:sp>
          <p:nvSpPr>
            <p:cNvPr id="12" name="Shape 11">
              <a:extLst>
                <a:ext uri="{FF2B5EF4-FFF2-40B4-BE49-F238E27FC236}">
                  <a16:creationId xmlns:a16="http://schemas.microsoft.com/office/drawing/2014/main" id="{1A5BEAFE-1A14-457D-B662-0C2570FA7648}"/>
                </a:ext>
              </a:extLst>
            </p:cNvPr>
            <p:cNvSpPr/>
            <p:nvPr/>
          </p:nvSpPr>
          <p:spPr>
            <a:xfrm>
              <a:off x="3632203" y="1574438"/>
              <a:ext cx="4551680" cy="4551680"/>
            </a:xfrm>
            <a:custGeom>
              <a:avLst/>
              <a:gdLst>
                <a:gd name="connsiteX0" fmla="*/ 3034749 w 6069499"/>
                <a:gd name="connsiteY0" fmla="*/ 0 h 6069499"/>
                <a:gd name="connsiteX1" fmla="*/ 6069499 w 6069499"/>
                <a:gd name="connsiteY1" fmla="*/ 3034750 h 6069499"/>
                <a:gd name="connsiteX2" fmla="*/ 3034750 w 6069499"/>
                <a:gd name="connsiteY2" fmla="*/ 3034750 h 6069499"/>
                <a:gd name="connsiteX3" fmla="*/ 3034749 w 6069499"/>
                <a:gd name="connsiteY3" fmla="*/ 0 h 6069499"/>
              </a:gdLst>
              <a:ahLst/>
              <a:cxnLst>
                <a:cxn ang="0">
                  <a:pos x="connsiteX0" y="connsiteY0"/>
                </a:cxn>
                <a:cxn ang="0">
                  <a:pos x="connsiteX1" y="connsiteY1"/>
                </a:cxn>
                <a:cxn ang="0">
                  <a:pos x="connsiteX2" y="connsiteY2"/>
                </a:cxn>
                <a:cxn ang="0">
                  <a:pos x="connsiteX3" y="connsiteY3"/>
                </a:cxn>
              </a:cxnLst>
              <a:rect l="l" t="t" r="r" b="b"/>
              <a:pathLst>
                <a:path w="6069499" h="6069499">
                  <a:moveTo>
                    <a:pt x="3034749" y="0"/>
                  </a:moveTo>
                  <a:cubicBezTo>
                    <a:pt x="4710795" y="0"/>
                    <a:pt x="6069499" y="1358704"/>
                    <a:pt x="6069499" y="3034750"/>
                  </a:cubicBezTo>
                  <a:lnTo>
                    <a:pt x="3034750" y="3034750"/>
                  </a:lnTo>
                  <a:cubicBezTo>
                    <a:pt x="3034750" y="2023167"/>
                    <a:pt x="3034749" y="1011583"/>
                    <a:pt x="3034749" y="0"/>
                  </a:cubicBezTo>
                  <a:close/>
                </a:path>
              </a:pathLst>
            </a:cu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50717" tIns="864918" rIns="566891" bIns="2377811" numCol="1" spcCol="1270" anchor="ctr" anchorCtr="0">
              <a:noAutofit/>
            </a:bodyPr>
            <a:lstStyle/>
            <a:p>
              <a:pPr algn="ctr" defTabSz="799993">
                <a:lnSpc>
                  <a:spcPct val="90000"/>
                </a:lnSpc>
                <a:spcAft>
                  <a:spcPct val="35000"/>
                </a:spcAft>
              </a:pPr>
              <a:endParaRPr lang="en-US"/>
            </a:p>
          </p:txBody>
        </p:sp>
        <p:sp>
          <p:nvSpPr>
            <p:cNvPr id="33" name="Shape 32">
              <a:extLst>
                <a:ext uri="{FF2B5EF4-FFF2-40B4-BE49-F238E27FC236}">
                  <a16:creationId xmlns:a16="http://schemas.microsoft.com/office/drawing/2014/main" id="{5BD82E33-B5CC-48A4-B346-DED15EC39009}"/>
                </a:ext>
              </a:extLst>
            </p:cNvPr>
            <p:cNvSpPr/>
            <p:nvPr/>
          </p:nvSpPr>
          <p:spPr>
            <a:xfrm>
              <a:off x="3571198" y="1618329"/>
              <a:ext cx="4551680" cy="4551680"/>
            </a:xfrm>
            <a:custGeom>
              <a:avLst/>
              <a:gdLst>
                <a:gd name="connsiteX0" fmla="*/ 3034750 w 6069499"/>
                <a:gd name="connsiteY0" fmla="*/ 6069499 h 6069499"/>
                <a:gd name="connsiteX1" fmla="*/ 0 w 6069499"/>
                <a:gd name="connsiteY1" fmla="*/ 3034749 h 6069499"/>
                <a:gd name="connsiteX2" fmla="*/ 3034750 w 6069499"/>
                <a:gd name="connsiteY2" fmla="*/ 3034750 h 6069499"/>
                <a:gd name="connsiteX3" fmla="*/ 3034750 w 6069499"/>
                <a:gd name="connsiteY3" fmla="*/ 6069499 h 6069499"/>
              </a:gdLst>
              <a:ahLst/>
              <a:cxnLst>
                <a:cxn ang="0">
                  <a:pos x="connsiteX0" y="connsiteY0"/>
                </a:cxn>
                <a:cxn ang="0">
                  <a:pos x="connsiteX1" y="connsiteY1"/>
                </a:cxn>
                <a:cxn ang="0">
                  <a:pos x="connsiteX2" y="connsiteY2"/>
                </a:cxn>
                <a:cxn ang="0">
                  <a:pos x="connsiteX3" y="connsiteY3"/>
                </a:cxn>
              </a:cxnLst>
              <a:rect l="l" t="t" r="r" b="b"/>
              <a:pathLst>
                <a:path w="6069499" h="6069499">
                  <a:moveTo>
                    <a:pt x="3034750" y="6069499"/>
                  </a:moveTo>
                  <a:cubicBezTo>
                    <a:pt x="1358704" y="6069499"/>
                    <a:pt x="0" y="4710795"/>
                    <a:pt x="0" y="3034749"/>
                  </a:cubicBezTo>
                  <a:lnTo>
                    <a:pt x="3034750" y="3034750"/>
                  </a:lnTo>
                  <a:lnTo>
                    <a:pt x="3034750" y="60694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7631" tIns="2379978" rIns="2379978" bIns="862751" numCol="1" spcCol="1270" anchor="ctr" anchorCtr="0">
              <a:noAutofit/>
            </a:bodyPr>
            <a:lstStyle/>
            <a:p>
              <a:pPr algn="ctr" defTabSz="799993">
                <a:lnSpc>
                  <a:spcPct val="90000"/>
                </a:lnSpc>
                <a:spcAft>
                  <a:spcPct val="35000"/>
                </a:spcAft>
              </a:pPr>
              <a:endParaRPr lang="en-US"/>
            </a:p>
          </p:txBody>
        </p:sp>
        <p:sp>
          <p:nvSpPr>
            <p:cNvPr id="34" name="Shape 33">
              <a:extLst>
                <a:ext uri="{FF2B5EF4-FFF2-40B4-BE49-F238E27FC236}">
                  <a16:creationId xmlns:a16="http://schemas.microsoft.com/office/drawing/2014/main" id="{7E14314A-0304-4C38-A391-C1AE8C338D3E}"/>
                </a:ext>
              </a:extLst>
            </p:cNvPr>
            <p:cNvSpPr/>
            <p:nvPr/>
          </p:nvSpPr>
          <p:spPr>
            <a:xfrm>
              <a:off x="3558726" y="1571901"/>
              <a:ext cx="4551680" cy="4551680"/>
            </a:xfrm>
            <a:custGeom>
              <a:avLst/>
              <a:gdLst>
                <a:gd name="connsiteX0" fmla="*/ 0 w 6069499"/>
                <a:gd name="connsiteY0" fmla="*/ 3034750 h 6069499"/>
                <a:gd name="connsiteX1" fmla="*/ 3034750 w 6069499"/>
                <a:gd name="connsiteY1" fmla="*/ 0 h 6069499"/>
                <a:gd name="connsiteX2" fmla="*/ 3034750 w 6069499"/>
                <a:gd name="connsiteY2" fmla="*/ 3034750 h 6069499"/>
                <a:gd name="connsiteX3" fmla="*/ 0 w 6069499"/>
                <a:gd name="connsiteY3" fmla="*/ 3034750 h 6069499"/>
              </a:gdLst>
              <a:ahLst/>
              <a:cxnLst>
                <a:cxn ang="0">
                  <a:pos x="connsiteX0" y="connsiteY0"/>
                </a:cxn>
                <a:cxn ang="0">
                  <a:pos x="connsiteX1" y="connsiteY1"/>
                </a:cxn>
                <a:cxn ang="0">
                  <a:pos x="connsiteX2" y="connsiteY2"/>
                </a:cxn>
                <a:cxn ang="0">
                  <a:pos x="connsiteX3" y="connsiteY3"/>
                </a:cxn>
              </a:cxnLst>
              <a:rect l="l" t="t" r="r" b="b"/>
              <a:pathLst>
                <a:path w="6069499" h="6069499">
                  <a:moveTo>
                    <a:pt x="0" y="3034750"/>
                  </a:moveTo>
                  <a:cubicBezTo>
                    <a:pt x="0" y="1358704"/>
                    <a:pt x="1358704" y="0"/>
                    <a:pt x="3034750" y="0"/>
                  </a:cubicBezTo>
                  <a:lnTo>
                    <a:pt x="3034750" y="3034750"/>
                  </a:lnTo>
                  <a:lnTo>
                    <a:pt x="0" y="3034750"/>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6680" tIns="901800" rIns="2419026" bIns="2419026" numCol="1" spcCol="1270" anchor="ctr" anchorCtr="0">
              <a:noAutofit/>
            </a:bodyPr>
            <a:lstStyle/>
            <a:p>
              <a:pPr algn="ctr" defTabSz="2166649">
                <a:lnSpc>
                  <a:spcPct val="90000"/>
                </a:lnSpc>
                <a:spcAft>
                  <a:spcPct val="35000"/>
                </a:spcAft>
              </a:pPr>
              <a:endParaRPr lang="en-US" sz="4874"/>
            </a:p>
          </p:txBody>
        </p:sp>
        <p:sp>
          <p:nvSpPr>
            <p:cNvPr id="2" name="Oval 1">
              <a:extLst>
                <a:ext uri="{FF2B5EF4-FFF2-40B4-BE49-F238E27FC236}">
                  <a16:creationId xmlns:a16="http://schemas.microsoft.com/office/drawing/2014/main" id="{CC0E4250-C615-964D-8F6C-FA8288B1124C}"/>
                </a:ext>
              </a:extLst>
            </p:cNvPr>
            <p:cNvSpPr/>
            <p:nvPr/>
          </p:nvSpPr>
          <p:spPr>
            <a:xfrm>
              <a:off x="4329184" y="2318812"/>
              <a:ext cx="3166962" cy="3077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86ABBA-A1E7-A491-B438-B2A9171B7FBE}"/>
                </a:ext>
              </a:extLst>
            </p:cNvPr>
            <p:cNvSpPr/>
            <p:nvPr/>
          </p:nvSpPr>
          <p:spPr>
            <a:xfrm>
              <a:off x="7411447" y="3661823"/>
              <a:ext cx="769620" cy="18651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ED40194-6E58-C34C-A40B-CDA9640E7E3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48982" y="3096910"/>
              <a:ext cx="883900" cy="798909"/>
            </a:xfrm>
            <a:prstGeom prst="rect">
              <a:avLst/>
            </a:prstGeom>
          </p:spPr>
        </p:pic>
        <p:sp>
          <p:nvSpPr>
            <p:cNvPr id="16" name="TextBox 15">
              <a:extLst>
                <a:ext uri="{FF2B5EF4-FFF2-40B4-BE49-F238E27FC236}">
                  <a16:creationId xmlns:a16="http://schemas.microsoft.com/office/drawing/2014/main" id="{E414A175-92C2-5A47-A494-5975F434C920}"/>
                </a:ext>
              </a:extLst>
            </p:cNvPr>
            <p:cNvSpPr txBox="1"/>
            <p:nvPr/>
          </p:nvSpPr>
          <p:spPr>
            <a:xfrm>
              <a:off x="5024752" y="4056848"/>
              <a:ext cx="1732359" cy="461665"/>
            </a:xfrm>
            <a:prstGeom prst="rect">
              <a:avLst/>
            </a:prstGeom>
            <a:noFill/>
          </p:spPr>
          <p:txBody>
            <a:bodyPr wrap="square" rtlCol="0">
              <a:spAutoFit/>
            </a:bodyPr>
            <a:lstStyle/>
            <a:p>
              <a:pPr algn="ctr"/>
              <a:r>
                <a:rPr lang="en-US" sz="2400" b="1">
                  <a:solidFill>
                    <a:schemeClr val="accent5"/>
                  </a:solidFill>
                </a:rPr>
                <a:t>Uptime!</a:t>
              </a:r>
              <a:r>
                <a:rPr lang="en-US" sz="2000" b="1">
                  <a:solidFill>
                    <a:schemeClr val="accent5"/>
                  </a:solidFill>
                </a:rPr>
                <a:t> </a:t>
              </a:r>
            </a:p>
          </p:txBody>
        </p:sp>
        <p:sp>
          <p:nvSpPr>
            <p:cNvPr id="30" name="Isosceles Triangle 29">
              <a:extLst>
                <a:ext uri="{FF2B5EF4-FFF2-40B4-BE49-F238E27FC236}">
                  <a16:creationId xmlns:a16="http://schemas.microsoft.com/office/drawing/2014/main" id="{57C9575D-3736-34C0-55FD-F53A550F0665}"/>
                </a:ext>
              </a:extLst>
            </p:cNvPr>
            <p:cNvSpPr/>
            <p:nvPr/>
          </p:nvSpPr>
          <p:spPr>
            <a:xfrm rot="5400000">
              <a:off x="5581155" y="1492028"/>
              <a:ext cx="1280160" cy="914400"/>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1813844B-4188-8A89-2DE6-BEB6199E2F5F}"/>
                </a:ext>
              </a:extLst>
            </p:cNvPr>
            <p:cNvSpPr/>
            <p:nvPr/>
          </p:nvSpPr>
          <p:spPr>
            <a:xfrm rot="10800000">
              <a:off x="7155599" y="3298014"/>
              <a:ext cx="1280160" cy="9144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E4E344DB-A4C3-B35B-6F69-8A59B689D609}"/>
                </a:ext>
              </a:extLst>
            </p:cNvPr>
            <p:cNvSpPr/>
            <p:nvPr/>
          </p:nvSpPr>
          <p:spPr>
            <a:xfrm>
              <a:off x="3327634" y="3150977"/>
              <a:ext cx="1280160" cy="914400"/>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F7720B8-51B3-BE29-2B61-F975F2862CA0}"/>
                </a:ext>
              </a:extLst>
            </p:cNvPr>
            <p:cNvSpPr/>
            <p:nvPr/>
          </p:nvSpPr>
          <p:spPr>
            <a:xfrm>
              <a:off x="5395688" y="5331594"/>
              <a:ext cx="2785379"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Operations</a:t>
              </a:r>
            </a:p>
          </p:txBody>
        </p:sp>
        <p:sp>
          <p:nvSpPr>
            <p:cNvPr id="40" name="Isosceles Triangle 39">
              <a:extLst>
                <a:ext uri="{FF2B5EF4-FFF2-40B4-BE49-F238E27FC236}">
                  <a16:creationId xmlns:a16="http://schemas.microsoft.com/office/drawing/2014/main" id="{FE7BEBB0-3280-A71E-2958-2BABAB84CEAB}"/>
                </a:ext>
              </a:extLst>
            </p:cNvPr>
            <p:cNvSpPr/>
            <p:nvPr/>
          </p:nvSpPr>
          <p:spPr>
            <a:xfrm rot="10800000">
              <a:off x="7156728" y="4931675"/>
              <a:ext cx="1280160" cy="9144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6E35C49-3117-64B8-7EF7-2067E52C9CA5}"/>
                </a:ext>
              </a:extLst>
            </p:cNvPr>
            <p:cNvSpPr/>
            <p:nvPr/>
          </p:nvSpPr>
          <p:spPr>
            <a:xfrm>
              <a:off x="5366504" y="6111566"/>
              <a:ext cx="746797" cy="11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Explosion: 8 Points 35">
            <a:extLst>
              <a:ext uri="{FF2B5EF4-FFF2-40B4-BE49-F238E27FC236}">
                <a16:creationId xmlns:a16="http://schemas.microsoft.com/office/drawing/2014/main" id="{B3D3C9FE-2605-B8D7-68BC-2293408B1202}"/>
              </a:ext>
            </a:extLst>
          </p:cNvPr>
          <p:cNvSpPr/>
          <p:nvPr/>
        </p:nvSpPr>
        <p:spPr>
          <a:xfrm>
            <a:off x="4108398" y="4787828"/>
            <a:ext cx="2306833" cy="1883351"/>
          </a:xfrm>
          <a:prstGeom prst="irregularSeal1">
            <a:avLst/>
          </a:prstGeom>
          <a:solidFill>
            <a:srgbClr val="B71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Failure Event</a:t>
            </a:r>
          </a:p>
        </p:txBody>
      </p:sp>
    </p:spTree>
    <p:extLst>
      <p:ext uri="{BB962C8B-B14F-4D97-AF65-F5344CB8AC3E}">
        <p14:creationId xmlns:p14="http://schemas.microsoft.com/office/powerpoint/2010/main" val="36142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A90BB-D9DB-16BB-8B46-17C87EB856D4}"/>
              </a:ext>
            </a:extLst>
          </p:cNvPr>
          <p:cNvSpPr>
            <a:spLocks noGrp="1"/>
          </p:cNvSpPr>
          <p:nvPr>
            <p:ph type="title"/>
          </p:nvPr>
        </p:nvSpPr>
        <p:spPr/>
        <p:txBody>
          <a:bodyPr/>
          <a:lstStyle/>
          <a:p>
            <a:r>
              <a:rPr lang="en-US"/>
              <a:t>Document Enhancements, 12.1 on</a:t>
            </a:r>
          </a:p>
        </p:txBody>
      </p:sp>
      <p:sp>
        <p:nvSpPr>
          <p:cNvPr id="3" name="Content Placeholder 2">
            <a:extLst>
              <a:ext uri="{FF2B5EF4-FFF2-40B4-BE49-F238E27FC236}">
                <a16:creationId xmlns:a16="http://schemas.microsoft.com/office/drawing/2014/main" id="{EC6E4F6E-0A56-0D8F-E6B4-651A3CA6BAE6}"/>
              </a:ext>
            </a:extLst>
          </p:cNvPr>
          <p:cNvSpPr>
            <a:spLocks noGrp="1"/>
          </p:cNvSpPr>
          <p:nvPr>
            <p:ph idx="1"/>
          </p:nvPr>
        </p:nvSpPr>
        <p:spPr/>
        <p:txBody>
          <a:bodyPr/>
          <a:lstStyle/>
          <a:p>
            <a:r>
              <a:rPr lang="en-US"/>
              <a:t>Preview sidebar</a:t>
            </a:r>
          </a:p>
          <a:p>
            <a:r>
              <a:rPr lang="en-US"/>
              <a:t>Thumbnail Generation*</a:t>
            </a:r>
          </a:p>
          <a:p>
            <a:r>
              <a:rPr lang="en-US"/>
              <a:t>Search document list</a:t>
            </a:r>
          </a:p>
          <a:p>
            <a:r>
              <a:rPr lang="en-US"/>
              <a:t>Document Requests</a:t>
            </a:r>
          </a:p>
          <a:p>
            <a:r>
              <a:rPr lang="en-US"/>
              <a:t>Locking/unlocking documents</a:t>
            </a:r>
          </a:p>
          <a:p>
            <a:r>
              <a:rPr lang="en-US"/>
              <a:t>Checklist item documents visible on WO documents</a:t>
            </a:r>
          </a:p>
          <a:p>
            <a:r>
              <a:rPr lang="en-US"/>
              <a:t>Upload History</a:t>
            </a:r>
          </a:p>
          <a:p>
            <a:endParaRPr lang="en-US"/>
          </a:p>
        </p:txBody>
      </p:sp>
    </p:spTree>
    <p:extLst>
      <p:ext uri="{BB962C8B-B14F-4D97-AF65-F5344CB8AC3E}">
        <p14:creationId xmlns:p14="http://schemas.microsoft.com/office/powerpoint/2010/main" val="615499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8346E-3429-DE1E-324F-AD0B4E6113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0041078-3A4D-956E-7AC6-4CC407300AF0}"/>
              </a:ext>
            </a:extLst>
          </p:cNvPr>
          <p:cNvPicPr>
            <a:picLocks noChangeAspect="1"/>
          </p:cNvPicPr>
          <p:nvPr/>
        </p:nvPicPr>
        <p:blipFill>
          <a:blip r:embed="rId2"/>
          <a:stretch>
            <a:fillRect/>
          </a:stretch>
        </p:blipFill>
        <p:spPr>
          <a:xfrm>
            <a:off x="6238405" y="1357905"/>
            <a:ext cx="3014120" cy="2545791"/>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0366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13BE4-DB3C-2543-D680-F685840D58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CF4FE82-F78B-DE4B-5BC1-B8764EFD8CBB}"/>
              </a:ext>
            </a:extLst>
          </p:cNvPr>
          <p:cNvPicPr>
            <a:picLocks noChangeAspect="1"/>
          </p:cNvPicPr>
          <p:nvPr/>
        </p:nvPicPr>
        <p:blipFill>
          <a:blip r:embed="rId2"/>
          <a:srcRect/>
          <a:stretch/>
        </p:blipFill>
        <p:spPr>
          <a:xfrm>
            <a:off x="1680847" y="316677"/>
            <a:ext cx="9128205" cy="6084120"/>
          </a:xfrm>
          <a:prstGeom prst="rect">
            <a:avLst/>
          </a:prstGeom>
        </p:spPr>
      </p:pic>
    </p:spTree>
    <p:extLst>
      <p:ext uri="{BB962C8B-B14F-4D97-AF65-F5344CB8AC3E}">
        <p14:creationId xmlns:p14="http://schemas.microsoft.com/office/powerpoint/2010/main" val="773977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03162-7FBD-264F-3060-C25106C6617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B8E6CE-47E4-9822-F276-686352C6CC05}"/>
              </a:ext>
            </a:extLst>
          </p:cNvPr>
          <p:cNvPicPr>
            <a:picLocks noChangeAspect="1"/>
          </p:cNvPicPr>
          <p:nvPr/>
        </p:nvPicPr>
        <p:blipFill>
          <a:blip r:embed="rId2"/>
          <a:srcRect/>
          <a:stretch/>
        </p:blipFill>
        <p:spPr>
          <a:xfrm>
            <a:off x="1680847" y="316677"/>
            <a:ext cx="9128205" cy="6084121"/>
          </a:xfrm>
          <a:prstGeom prst="rect">
            <a:avLst/>
          </a:prstGeom>
        </p:spPr>
      </p:pic>
    </p:spTree>
    <p:extLst>
      <p:ext uri="{BB962C8B-B14F-4D97-AF65-F5344CB8AC3E}">
        <p14:creationId xmlns:p14="http://schemas.microsoft.com/office/powerpoint/2010/main" val="10520381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04C0-8EEA-2A16-2017-7A85E0CBB2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CAD943-C697-A9F9-055A-E160C6D724A3}"/>
              </a:ext>
            </a:extLst>
          </p:cNvPr>
          <p:cNvPicPr>
            <a:picLocks noChangeAspect="1"/>
          </p:cNvPicPr>
          <p:nvPr/>
        </p:nvPicPr>
        <p:blipFill>
          <a:blip r:embed="rId2"/>
          <a:srcRect/>
          <a:stretch/>
        </p:blipFill>
        <p:spPr>
          <a:xfrm>
            <a:off x="1680847" y="316677"/>
            <a:ext cx="9128205" cy="6084120"/>
          </a:xfrm>
          <a:prstGeom prst="rect">
            <a:avLst/>
          </a:prstGeom>
        </p:spPr>
      </p:pic>
    </p:spTree>
    <p:extLst>
      <p:ext uri="{BB962C8B-B14F-4D97-AF65-F5344CB8AC3E}">
        <p14:creationId xmlns:p14="http://schemas.microsoft.com/office/powerpoint/2010/main" val="619579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568D2E-7917-ED24-5D47-4C8D60581D65}"/>
              </a:ext>
            </a:extLst>
          </p:cNvPr>
          <p:cNvPicPr>
            <a:picLocks noChangeAspect="1"/>
          </p:cNvPicPr>
          <p:nvPr/>
        </p:nvPicPr>
        <p:blipFill>
          <a:blip r:embed="rId2"/>
          <a:srcRect/>
          <a:stretch/>
        </p:blipFill>
        <p:spPr>
          <a:xfrm>
            <a:off x="1799382" y="486012"/>
            <a:ext cx="8593234" cy="5727553"/>
          </a:xfrm>
          <a:prstGeom prst="rect">
            <a:avLst/>
          </a:prstGeom>
        </p:spPr>
      </p:pic>
    </p:spTree>
    <p:extLst>
      <p:ext uri="{BB962C8B-B14F-4D97-AF65-F5344CB8AC3E}">
        <p14:creationId xmlns:p14="http://schemas.microsoft.com/office/powerpoint/2010/main" val="248069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AC468-77F9-BF6E-6F6F-E7EF3EA08BB6}"/>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E3A31141-9861-2065-BECC-32C58D395BE5}"/>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8B3D6F9-80C8-3AA5-73FE-2540589667DF}"/>
              </a:ext>
            </a:extLst>
          </p:cNvPr>
          <p:cNvSpPr txBox="1"/>
          <p:nvPr/>
        </p:nvSpPr>
        <p:spPr>
          <a:xfrm>
            <a:off x="2141838"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35" name="TextBox 34">
            <a:extLst>
              <a:ext uri="{FF2B5EF4-FFF2-40B4-BE49-F238E27FC236}">
                <a16:creationId xmlns:a16="http://schemas.microsoft.com/office/drawing/2014/main" id="{D7EA621F-EE73-C30A-4161-4A28B944C643}"/>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sp>
        <p:nvSpPr>
          <p:cNvPr id="36" name="TextBox 35">
            <a:extLst>
              <a:ext uri="{FF2B5EF4-FFF2-40B4-BE49-F238E27FC236}">
                <a16:creationId xmlns:a16="http://schemas.microsoft.com/office/drawing/2014/main" id="{22C59236-6FEF-4672-BF71-411609ABDAE5}"/>
              </a:ext>
            </a:extLst>
          </p:cNvPr>
          <p:cNvSpPr txBox="1"/>
          <p:nvPr/>
        </p:nvSpPr>
        <p:spPr>
          <a:xfrm>
            <a:off x="2141838"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rPr>
              <a:t>Informational</a:t>
            </a:r>
          </a:p>
        </p:txBody>
      </p:sp>
      <p:sp>
        <p:nvSpPr>
          <p:cNvPr id="37" name="TextBox 36">
            <a:extLst>
              <a:ext uri="{FF2B5EF4-FFF2-40B4-BE49-F238E27FC236}">
                <a16:creationId xmlns:a16="http://schemas.microsoft.com/office/drawing/2014/main" id="{E0302806-1AC4-DA5F-4CBF-33BFB94B5E66}"/>
              </a:ext>
            </a:extLst>
          </p:cNvPr>
          <p:cNvSpPr txBox="1"/>
          <p:nvPr/>
        </p:nvSpPr>
        <p:spPr>
          <a:xfrm>
            <a:off x="982019" y="2489467"/>
            <a:ext cx="1663700" cy="615553"/>
          </a:xfrm>
          <a:prstGeom prst="rect">
            <a:avLst/>
          </a:prstGeom>
          <a:noFill/>
        </p:spPr>
        <p:txBody>
          <a:bodyPr wrap="square" lIns="182880" tIns="182880" rIns="182880" bIns="182880" rtlCol="0">
            <a:noAutofit/>
          </a:bodyPr>
          <a:lstStyle>
            <a:defPPr>
              <a:defRPr lang="en-US"/>
            </a:defPPr>
            <a:lvl1pPr>
              <a:defRPr sz="1400" b="1">
                <a:solidFill>
                  <a:schemeClr val="bg1">
                    <a:lumMod val="85000"/>
                  </a:schemeClr>
                </a:solidFill>
                <a:latin typeface="Arial Nova Light" panose="020B0304020202020204" pitchFamily="34" charset="0"/>
                <a:cs typeface="Arial Nova Cond" panose="020F0502020204030204" pitchFamily="34" charset="0"/>
              </a:defRPr>
            </a:lvl1pPr>
          </a:lstStyle>
          <a:p>
            <a:r>
              <a:rPr lang="en-US"/>
              <a:t>15 mins</a:t>
            </a:r>
          </a:p>
        </p:txBody>
      </p:sp>
      <p:sp>
        <p:nvSpPr>
          <p:cNvPr id="38" name="TextBox 37">
            <a:extLst>
              <a:ext uri="{FF2B5EF4-FFF2-40B4-BE49-F238E27FC236}">
                <a16:creationId xmlns:a16="http://schemas.microsoft.com/office/drawing/2014/main" id="{ACC06065-21B8-26FC-DCC2-6ED72DCC47FC}"/>
              </a:ext>
            </a:extLst>
          </p:cNvPr>
          <p:cNvSpPr txBox="1"/>
          <p:nvPr/>
        </p:nvSpPr>
        <p:spPr>
          <a:xfrm>
            <a:off x="2141838"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1C277FDC-E95E-31F5-5BB3-B49C3C64F002}"/>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AE252344-092A-970F-3556-67FDF50802A6}"/>
              </a:ext>
            </a:extLst>
          </p:cNvPr>
          <p:cNvSpPr txBox="1"/>
          <p:nvPr/>
        </p:nvSpPr>
        <p:spPr>
          <a:xfrm>
            <a:off x="2141838"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2C89B2CE-2CB3-FD4C-46AD-37D0B510F132}"/>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27B8E753-CAFF-F959-1CCE-1B98A5E6DB1D}"/>
              </a:ext>
            </a:extLst>
          </p:cNvPr>
          <p:cNvSpPr txBox="1"/>
          <p:nvPr/>
        </p:nvSpPr>
        <p:spPr>
          <a:xfrm>
            <a:off x="2141838"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0BC4C325-716D-6907-3440-B6BDFA1E6EE7}"/>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22359030-BD4C-FB24-A850-A169775211EB}"/>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6B45634-442E-3FD7-2488-698131C2E314}"/>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D1C519A-9C7E-0C81-7B8D-9BEBCD742C89}"/>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7AFD5D-15CC-FD58-351A-D1316A7E1D94}"/>
              </a:ext>
            </a:extLst>
          </p:cNvPr>
          <p:cNvSpPr txBox="1"/>
          <p:nvPr/>
        </p:nvSpPr>
        <p:spPr>
          <a:xfrm>
            <a:off x="2141838"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8C42E266-EAED-0BAA-BCE2-5B22FFB09486}"/>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CE1B5AB0-661C-3D24-40ED-1E1F5C3812B4}"/>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881A405-3C99-38F1-04B9-A69E7879A1FA}"/>
              </a:ext>
            </a:extLst>
          </p:cNvPr>
          <p:cNvSpPr txBox="1"/>
          <p:nvPr/>
        </p:nvSpPr>
        <p:spPr>
          <a:xfrm>
            <a:off x="4118919" y="1779458"/>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Overview 360</a:t>
            </a:r>
          </a:p>
          <a:p>
            <a:r>
              <a:rPr lang="en-US" sz="1200"/>
              <a:t>Business Intelligence</a:t>
            </a:r>
          </a:p>
        </p:txBody>
      </p:sp>
      <p:sp>
        <p:nvSpPr>
          <p:cNvPr id="15" name="TextBox 14">
            <a:extLst>
              <a:ext uri="{FF2B5EF4-FFF2-40B4-BE49-F238E27FC236}">
                <a16:creationId xmlns:a16="http://schemas.microsoft.com/office/drawing/2014/main" id="{200A0690-5B8C-6ECA-40F9-160924F607FF}"/>
              </a:ext>
            </a:extLst>
          </p:cNvPr>
          <p:cNvSpPr txBox="1"/>
          <p:nvPr/>
        </p:nvSpPr>
        <p:spPr>
          <a:xfrm>
            <a:off x="4118919" y="2489468"/>
            <a:ext cx="5025081" cy="615552"/>
          </a:xfrm>
          <a:prstGeom prst="rect">
            <a:avLst/>
          </a:prstGeom>
          <a:noFill/>
          <a:ln>
            <a:noFill/>
          </a:ln>
        </p:spPr>
        <p:txBody>
          <a:bodyPr wrap="square" lIns="182880" tIns="91440" rIns="182880" bIns="91440" numCol="2" rtlCol="0" anchor="ctr">
            <a:noAutofit/>
          </a:bodyPr>
          <a:lstStyle/>
          <a:p>
            <a:pPr marL="182880" indent="-182880">
              <a:buFont typeface="Arial" panose="020B0604020202020204" pitchFamily="34" charset="0"/>
              <a:buChar char="•"/>
            </a:pPr>
            <a:r>
              <a:rPr lang="en-US" sz="1200">
                <a:solidFill>
                  <a:schemeClr val="bg1">
                    <a:lumMod val="85000"/>
                  </a:schemeClr>
                </a:solidFill>
                <a:latin typeface="Arial Nova Light" panose="020B0304020202020204" pitchFamily="34" charset="0"/>
              </a:rPr>
              <a:t>Part Catalog Requests</a:t>
            </a:r>
          </a:p>
          <a:p>
            <a:pPr marL="182880" indent="-182880">
              <a:buFont typeface="Arial" panose="020B0604020202020204" pitchFamily="34" charset="0"/>
              <a:buChar char="•"/>
            </a:pPr>
            <a:r>
              <a:rPr lang="en-US" sz="1200">
                <a:solidFill>
                  <a:schemeClr val="bg1">
                    <a:lumMod val="85000"/>
                  </a:schemeClr>
                </a:solidFill>
                <a:latin typeface="Arial Nova Light" panose="020B0304020202020204" pitchFamily="34" charset="0"/>
              </a:rPr>
              <a:t>Root Cause Analysis </a:t>
            </a:r>
          </a:p>
          <a:p>
            <a:pPr marL="182880" indent="-182880">
              <a:buFont typeface="Arial" panose="020B0604020202020204" pitchFamily="34" charset="0"/>
              <a:buChar char="•"/>
            </a:pPr>
            <a:endParaRPr lang="en-US" sz="1200">
              <a:solidFill>
                <a:schemeClr val="bg1">
                  <a:lumMod val="85000"/>
                </a:schemeClr>
              </a:solidFill>
              <a:latin typeface="Arial Nova Light" panose="020B030402020202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panose="020B0304020202020204" pitchFamily="34" charset="0"/>
              </a:rPr>
              <a:t>Mobile Updates</a:t>
            </a:r>
          </a:p>
          <a:p>
            <a:pPr marL="182880" indent="-182880">
              <a:buFont typeface="Arial" panose="020B0604020202020204" pitchFamily="34" charset="0"/>
              <a:buChar char="•"/>
            </a:pPr>
            <a:r>
              <a:rPr lang="en-US" sz="1200">
                <a:solidFill>
                  <a:schemeClr val="bg1">
                    <a:lumMod val="85000"/>
                  </a:schemeClr>
                </a:solidFill>
                <a:latin typeface="Arial Nova Light" panose="020B0304020202020204" pitchFamily="34" charset="0"/>
              </a:rPr>
              <a:t>Documents &amp; Document Requests</a:t>
            </a:r>
          </a:p>
        </p:txBody>
      </p:sp>
      <p:sp>
        <p:nvSpPr>
          <p:cNvPr id="16" name="TextBox 15">
            <a:extLst>
              <a:ext uri="{FF2B5EF4-FFF2-40B4-BE49-F238E27FC236}">
                <a16:creationId xmlns:a16="http://schemas.microsoft.com/office/drawing/2014/main" id="{7C76F588-7948-57F8-8E7F-3D653C87041A}"/>
              </a:ext>
            </a:extLst>
          </p:cNvPr>
          <p:cNvSpPr txBox="1"/>
          <p:nvPr/>
        </p:nvSpPr>
        <p:spPr>
          <a:xfrm>
            <a:off x="4118919" y="3429001"/>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Workflow Approvals</a:t>
            </a:r>
          </a:p>
          <a:p>
            <a:r>
              <a:rPr lang="en-US" sz="1200">
                <a:solidFill>
                  <a:schemeClr val="bg1">
                    <a:lumMod val="85000"/>
                  </a:schemeClr>
                </a:solidFill>
              </a:rPr>
              <a:t>Equipment Revisions</a:t>
            </a:r>
          </a:p>
        </p:txBody>
      </p:sp>
      <p:sp>
        <p:nvSpPr>
          <p:cNvPr id="17" name="TextBox 16">
            <a:extLst>
              <a:ext uri="{FF2B5EF4-FFF2-40B4-BE49-F238E27FC236}">
                <a16:creationId xmlns:a16="http://schemas.microsoft.com/office/drawing/2014/main" id="{CE47CA56-790A-4997-5C4D-97DCC66847F6}"/>
              </a:ext>
            </a:extLst>
          </p:cNvPr>
          <p:cNvSpPr txBox="1"/>
          <p:nvPr/>
        </p:nvSpPr>
        <p:spPr>
          <a:xfrm>
            <a:off x="4118919" y="4139008"/>
            <a:ext cx="5025081" cy="615552"/>
          </a:xfrm>
          <a:prstGeom prst="rect">
            <a:avLst/>
          </a:prstGeom>
          <a:noFill/>
          <a:ln>
            <a:noFill/>
          </a:ln>
        </p:spPr>
        <p:txBody>
          <a:bodyPr wrap="square" lIns="182880" tIns="91440" rIns="182880" bIns="91440" numCol="3"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Email Notifications</a:t>
            </a:r>
          </a:p>
          <a:p>
            <a:r>
              <a:rPr lang="en-US" sz="1200">
                <a:solidFill>
                  <a:schemeClr val="bg1">
                    <a:lumMod val="85000"/>
                  </a:schemeClr>
                </a:solidFill>
              </a:rPr>
              <a:t>Customer Surveys</a:t>
            </a:r>
          </a:p>
          <a:p>
            <a:r>
              <a:rPr lang="en-US" sz="1200">
                <a:solidFill>
                  <a:schemeClr val="bg1">
                    <a:lumMod val="85000"/>
                  </a:schemeClr>
                </a:solidFill>
              </a:rPr>
              <a:t>Equipment Type</a:t>
            </a:r>
          </a:p>
          <a:p>
            <a:r>
              <a:rPr lang="en-US" sz="1200">
                <a:solidFill>
                  <a:schemeClr val="bg1">
                    <a:lumMod val="85000"/>
                  </a:schemeClr>
                </a:solidFill>
              </a:rPr>
              <a:t>Proof of Delivery</a:t>
            </a:r>
          </a:p>
          <a:p>
            <a:r>
              <a:rPr lang="en-US" sz="1200">
                <a:solidFill>
                  <a:schemeClr val="bg1">
                    <a:lumMod val="85000"/>
                  </a:schemeClr>
                </a:solidFill>
              </a:rPr>
              <a:t>RCM Classic</a:t>
            </a:r>
          </a:p>
          <a:p>
            <a:r>
              <a:rPr lang="en-US" sz="1200">
                <a:solidFill>
                  <a:schemeClr val="bg1">
                    <a:lumMod val="85000"/>
                  </a:schemeClr>
                </a:solidFill>
              </a:rPr>
              <a:t>Calibration</a:t>
            </a:r>
          </a:p>
        </p:txBody>
      </p:sp>
      <p:sp>
        <p:nvSpPr>
          <p:cNvPr id="18" name="TextBox 17">
            <a:extLst>
              <a:ext uri="{FF2B5EF4-FFF2-40B4-BE49-F238E27FC236}">
                <a16:creationId xmlns:a16="http://schemas.microsoft.com/office/drawing/2014/main" id="{6DB31467-2E6D-C4E7-8870-CD58BE636BB8}"/>
              </a:ext>
            </a:extLst>
          </p:cNvPr>
          <p:cNvSpPr txBox="1"/>
          <p:nvPr/>
        </p:nvSpPr>
        <p:spPr>
          <a:xfrm>
            <a:off x="4118919" y="5112827"/>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Contractor Portal</a:t>
            </a:r>
          </a:p>
          <a:p>
            <a:r>
              <a:rPr lang="en-US" sz="1200">
                <a:solidFill>
                  <a:schemeClr val="bg1">
                    <a:lumMod val="85000"/>
                  </a:schemeClr>
                </a:solidFill>
              </a:rPr>
              <a:t>Dynamic Checklist</a:t>
            </a:r>
          </a:p>
        </p:txBody>
      </p:sp>
      <p:sp>
        <p:nvSpPr>
          <p:cNvPr id="19" name="TextBox 18">
            <a:extLst>
              <a:ext uri="{FF2B5EF4-FFF2-40B4-BE49-F238E27FC236}">
                <a16:creationId xmlns:a16="http://schemas.microsoft.com/office/drawing/2014/main" id="{DCD81CB6-5740-267C-BD8A-49FB1D185933}"/>
              </a:ext>
            </a:extLst>
          </p:cNvPr>
          <p:cNvSpPr txBox="1"/>
          <p:nvPr/>
        </p:nvSpPr>
        <p:spPr>
          <a:xfrm>
            <a:off x="4118919" y="5806243"/>
            <a:ext cx="5025081" cy="615552"/>
          </a:xfrm>
          <a:prstGeom prst="rect">
            <a:avLst/>
          </a:prstGeom>
          <a:noFill/>
          <a:ln>
            <a:noFill/>
          </a:ln>
        </p:spPr>
        <p:txBody>
          <a:bodyPr wrap="square" lIns="182880" tIns="91440" rIns="182880" bIns="91440" numCol="2"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Bulletins</a:t>
            </a:r>
          </a:p>
          <a:p>
            <a:r>
              <a:rPr lang="en-US" sz="1200">
                <a:solidFill>
                  <a:schemeClr val="bg1">
                    <a:lumMod val="85000"/>
                  </a:schemeClr>
                </a:solidFill>
              </a:rPr>
              <a:t>Tech Studio</a:t>
            </a:r>
          </a:p>
          <a:p>
            <a:r>
              <a:rPr lang="en-US" sz="1200">
                <a:solidFill>
                  <a:schemeClr val="bg1">
                    <a:lumMod val="85000"/>
                  </a:schemeClr>
                </a:solidFill>
              </a:rPr>
              <a:t>WO Dispatching</a:t>
            </a:r>
          </a:p>
        </p:txBody>
      </p:sp>
      <p:sp>
        <p:nvSpPr>
          <p:cNvPr id="20" name="TextBox 19">
            <a:extLst>
              <a:ext uri="{FF2B5EF4-FFF2-40B4-BE49-F238E27FC236}">
                <a16:creationId xmlns:a16="http://schemas.microsoft.com/office/drawing/2014/main" id="{57250FBE-4A70-C7AA-4743-BA360AAB2661}"/>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solidFill>
                  <a:schemeClr val="bg1">
                    <a:lumMod val="85000"/>
                  </a:schemeClr>
                </a:solidFill>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AE0E59B8-8299-21A4-075B-38726E256A1B}"/>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F7123C76-3985-9BDB-7225-61469B1D3847}"/>
              </a:ext>
            </a:extLst>
          </p:cNvPr>
          <p:cNvPicPr>
            <a:picLocks noChangeAspect="1"/>
          </p:cNvPicPr>
          <p:nvPr/>
        </p:nvPicPr>
        <p:blipFill>
          <a:blip r:embed="rId3"/>
          <a:srcRect l="10087" t="9476" r="8713" b="2863"/>
          <a:stretch>
            <a:fillRect/>
          </a:stretch>
        </p:blipFill>
        <p:spPr>
          <a:xfrm>
            <a:off x="2224032" y="1933982"/>
            <a:ext cx="385555" cy="375073"/>
          </a:xfrm>
          <a:prstGeom prst="ellipse">
            <a:avLst/>
          </a:prstGeom>
        </p:spPr>
      </p:pic>
      <p:pic>
        <p:nvPicPr>
          <p:cNvPr id="27" name="Picture 26">
            <a:extLst>
              <a:ext uri="{FF2B5EF4-FFF2-40B4-BE49-F238E27FC236}">
                <a16:creationId xmlns:a16="http://schemas.microsoft.com/office/drawing/2014/main" id="{ACF794D8-69F8-9734-DADD-CFDCE7610D1A}"/>
              </a:ext>
            </a:extLst>
          </p:cNvPr>
          <p:cNvPicPr>
            <a:picLocks noChangeAspect="1"/>
          </p:cNvPicPr>
          <p:nvPr/>
        </p:nvPicPr>
        <p:blipFill>
          <a:blip r:embed="rId4"/>
          <a:srcRect l="9982" t="11755" r="11166" b="3203"/>
          <a:stretch>
            <a:fillRect/>
          </a:stretch>
        </p:blipFill>
        <p:spPr>
          <a:xfrm>
            <a:off x="2244012" y="3573136"/>
            <a:ext cx="374399" cy="372731"/>
          </a:xfrm>
          <a:prstGeom prst="ellipse">
            <a:avLst/>
          </a:prstGeom>
        </p:spPr>
      </p:pic>
      <p:pic>
        <p:nvPicPr>
          <p:cNvPr id="28" name="Picture 27">
            <a:extLst>
              <a:ext uri="{FF2B5EF4-FFF2-40B4-BE49-F238E27FC236}">
                <a16:creationId xmlns:a16="http://schemas.microsoft.com/office/drawing/2014/main" id="{A31068A8-0DDE-C862-A25B-B4139C19F118}"/>
              </a:ext>
            </a:extLst>
          </p:cNvPr>
          <p:cNvPicPr>
            <a:picLocks noChangeAspect="1"/>
          </p:cNvPicPr>
          <p:nvPr/>
        </p:nvPicPr>
        <p:blipFill>
          <a:blip r:embed="rId5"/>
          <a:srcRect l="15821" t="11105" r="16386" b="8127"/>
          <a:stretch>
            <a:fillRect/>
          </a:stretch>
        </p:blipFill>
        <p:spPr>
          <a:xfrm>
            <a:off x="2238433" y="5228029"/>
            <a:ext cx="385555" cy="375073"/>
          </a:xfrm>
          <a:prstGeom prst="ellipse">
            <a:avLst/>
          </a:prstGeom>
        </p:spPr>
      </p:pic>
      <p:pic>
        <p:nvPicPr>
          <p:cNvPr id="29" name="Picture 28">
            <a:extLst>
              <a:ext uri="{FF2B5EF4-FFF2-40B4-BE49-F238E27FC236}">
                <a16:creationId xmlns:a16="http://schemas.microsoft.com/office/drawing/2014/main" id="{54B84BE2-20AF-3621-EEF1-A63022FA0E25}"/>
              </a:ext>
            </a:extLst>
          </p:cNvPr>
          <p:cNvPicPr>
            <a:picLocks noChangeAspect="1"/>
          </p:cNvPicPr>
          <p:nvPr/>
        </p:nvPicPr>
        <p:blipFill>
          <a:blip r:embed="rId5"/>
          <a:srcRect l="15821" t="11105" r="16386" b="8127"/>
          <a:stretch>
            <a:fillRect/>
          </a:stretch>
        </p:blipFill>
        <p:spPr>
          <a:xfrm>
            <a:off x="2238433" y="5938038"/>
            <a:ext cx="385555" cy="375073"/>
          </a:xfrm>
          <a:prstGeom prst="ellipse">
            <a:avLst/>
          </a:prstGeom>
        </p:spPr>
      </p:pic>
      <p:pic>
        <p:nvPicPr>
          <p:cNvPr id="30" name="Picture 29">
            <a:extLst>
              <a:ext uri="{FF2B5EF4-FFF2-40B4-BE49-F238E27FC236}">
                <a16:creationId xmlns:a16="http://schemas.microsoft.com/office/drawing/2014/main" id="{BD137989-1F9C-AF77-9CCB-9A3C67286EB6}"/>
              </a:ext>
            </a:extLst>
          </p:cNvPr>
          <p:cNvPicPr>
            <a:picLocks noChangeAspect="1"/>
          </p:cNvPicPr>
          <p:nvPr/>
        </p:nvPicPr>
        <p:blipFill>
          <a:blip r:embed="rId3"/>
          <a:srcRect l="10087" t="9476" r="8713" b="2863"/>
          <a:stretch>
            <a:fillRect/>
          </a:stretch>
        </p:blipFill>
        <p:spPr>
          <a:xfrm>
            <a:off x="2224032" y="2619519"/>
            <a:ext cx="385555" cy="375073"/>
          </a:xfrm>
          <a:prstGeom prst="ellipse">
            <a:avLst/>
          </a:prstGeom>
        </p:spPr>
      </p:pic>
      <p:pic>
        <p:nvPicPr>
          <p:cNvPr id="31" name="Picture 30">
            <a:extLst>
              <a:ext uri="{FF2B5EF4-FFF2-40B4-BE49-F238E27FC236}">
                <a16:creationId xmlns:a16="http://schemas.microsoft.com/office/drawing/2014/main" id="{55A100F1-15D1-C7DE-61A9-7B3907932183}"/>
              </a:ext>
            </a:extLst>
          </p:cNvPr>
          <p:cNvPicPr>
            <a:picLocks noChangeAspect="1"/>
          </p:cNvPicPr>
          <p:nvPr/>
        </p:nvPicPr>
        <p:blipFill>
          <a:blip r:embed="rId4"/>
          <a:srcRect l="9982" t="11755" r="11166" b="3203"/>
          <a:stretch>
            <a:fillRect/>
          </a:stretch>
        </p:blipFill>
        <p:spPr>
          <a:xfrm>
            <a:off x="2244012" y="4258102"/>
            <a:ext cx="374399" cy="372731"/>
          </a:xfrm>
          <a:prstGeom prst="ellipse">
            <a:avLst/>
          </a:prstGeom>
        </p:spPr>
      </p:pic>
    </p:spTree>
    <p:extLst>
      <p:ext uri="{BB962C8B-B14F-4D97-AF65-F5344CB8AC3E}">
        <p14:creationId xmlns:p14="http://schemas.microsoft.com/office/powerpoint/2010/main" val="1546531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6C6CC-2565-FA07-CE86-BBAE2FD9239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076764-5E9A-D0FC-84A8-4B4882E42AA5}"/>
              </a:ext>
            </a:extLst>
          </p:cNvPr>
          <p:cNvPicPr>
            <a:picLocks noChangeAspect="1"/>
          </p:cNvPicPr>
          <p:nvPr/>
        </p:nvPicPr>
        <p:blipFill>
          <a:blip r:embed="rId2"/>
          <a:srcRect/>
          <a:stretch/>
        </p:blipFill>
        <p:spPr>
          <a:xfrm>
            <a:off x="1799382" y="486012"/>
            <a:ext cx="8593234" cy="5727552"/>
          </a:xfrm>
          <a:prstGeom prst="rect">
            <a:avLst/>
          </a:prstGeom>
        </p:spPr>
      </p:pic>
    </p:spTree>
    <p:extLst>
      <p:ext uri="{BB962C8B-B14F-4D97-AF65-F5344CB8AC3E}">
        <p14:creationId xmlns:p14="http://schemas.microsoft.com/office/powerpoint/2010/main" val="4188526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7D365-653A-03C1-27DC-DB63D7E3AF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7A1BA0-0ED8-EA2B-392F-97E9D6FBCCCE}"/>
              </a:ext>
            </a:extLst>
          </p:cNvPr>
          <p:cNvPicPr>
            <a:picLocks noChangeAspect="1"/>
          </p:cNvPicPr>
          <p:nvPr/>
        </p:nvPicPr>
        <p:blipFill>
          <a:blip r:embed="rId2"/>
          <a:srcRect/>
          <a:stretch/>
        </p:blipFill>
        <p:spPr>
          <a:xfrm>
            <a:off x="1799383" y="486012"/>
            <a:ext cx="8593232" cy="5727552"/>
          </a:xfrm>
          <a:prstGeom prst="rect">
            <a:avLst/>
          </a:prstGeom>
        </p:spPr>
      </p:pic>
    </p:spTree>
    <p:extLst>
      <p:ext uri="{BB962C8B-B14F-4D97-AF65-F5344CB8AC3E}">
        <p14:creationId xmlns:p14="http://schemas.microsoft.com/office/powerpoint/2010/main" val="1132569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CA41-20A7-99DE-61A3-BB24CF4C6040}"/>
              </a:ext>
            </a:extLst>
          </p:cNvPr>
          <p:cNvSpPr>
            <a:spLocks noGrp="1"/>
          </p:cNvSpPr>
          <p:nvPr>
            <p:ph type="title"/>
          </p:nvPr>
        </p:nvSpPr>
        <p:spPr/>
        <p:txBody>
          <a:bodyPr/>
          <a:lstStyle/>
          <a:p>
            <a:r>
              <a:rPr lang="en-US"/>
              <a:t>Mobile Updates</a:t>
            </a:r>
          </a:p>
        </p:txBody>
      </p:sp>
      <p:sp>
        <p:nvSpPr>
          <p:cNvPr id="3" name="Content Placeholder 2">
            <a:extLst>
              <a:ext uri="{FF2B5EF4-FFF2-40B4-BE49-F238E27FC236}">
                <a16:creationId xmlns:a16="http://schemas.microsoft.com/office/drawing/2014/main" id="{DC1AE285-E79A-4F0E-6F5B-A5D3874993F3}"/>
              </a:ext>
            </a:extLst>
          </p:cNvPr>
          <p:cNvSpPr>
            <a:spLocks noGrp="1"/>
          </p:cNvSpPr>
          <p:nvPr>
            <p:ph idx="1"/>
          </p:nvPr>
        </p:nvSpPr>
        <p:spPr>
          <a:xfrm>
            <a:off x="646770" y="1690989"/>
            <a:ext cx="6166406" cy="4572009"/>
          </a:xfrm>
        </p:spPr>
        <p:txBody>
          <a:bodyPr>
            <a:normAutofit fontScale="92500" lnSpcReduction="20000"/>
          </a:bodyPr>
          <a:lstStyle/>
          <a:p>
            <a:r>
              <a:rPr lang="en-US"/>
              <a:t>Combined Mobile solutions at 12.0</a:t>
            </a:r>
          </a:p>
          <a:p>
            <a:endParaRPr lang="en-US"/>
          </a:p>
          <a:p>
            <a:r>
              <a:rPr lang="en-US"/>
              <a:t>Parity between Digital Work and Mobile Offline (nonconformities, checklists, shortcuts)</a:t>
            </a:r>
          </a:p>
          <a:p>
            <a:endParaRPr lang="en-US"/>
          </a:p>
          <a:p>
            <a:r>
              <a:rPr lang="en-US" err="1"/>
              <a:t>Deeplinking</a:t>
            </a:r>
            <a:r>
              <a:rPr lang="en-US"/>
              <a:t> to enable transition between the apps</a:t>
            </a:r>
          </a:p>
          <a:p>
            <a:endParaRPr lang="en-US"/>
          </a:p>
          <a:p>
            <a:r>
              <a:rPr lang="en-US"/>
              <a:t>Calibration</a:t>
            </a:r>
          </a:p>
          <a:p>
            <a:endParaRPr lang="en-US"/>
          </a:p>
          <a:p>
            <a:r>
              <a:rPr lang="en-US"/>
              <a:t>Permit to Work/LOTO</a:t>
            </a:r>
          </a:p>
          <a:p>
            <a:endParaRPr lang="en-US"/>
          </a:p>
          <a:p>
            <a:r>
              <a:rPr lang="en-US"/>
              <a:t>GIS Functionalities</a:t>
            </a:r>
          </a:p>
          <a:p>
            <a:endParaRPr lang="en-US"/>
          </a:p>
        </p:txBody>
      </p:sp>
      <p:grpSp>
        <p:nvGrpSpPr>
          <p:cNvPr id="4" name="Group 3">
            <a:extLst>
              <a:ext uri="{FF2B5EF4-FFF2-40B4-BE49-F238E27FC236}">
                <a16:creationId xmlns:a16="http://schemas.microsoft.com/office/drawing/2014/main" id="{3F3E289F-B0BF-9373-F369-01068E715E56}"/>
              </a:ext>
            </a:extLst>
          </p:cNvPr>
          <p:cNvGrpSpPr/>
          <p:nvPr/>
        </p:nvGrpSpPr>
        <p:grpSpPr>
          <a:xfrm>
            <a:off x="6628548" y="1420555"/>
            <a:ext cx="3334087" cy="4016889"/>
            <a:chOff x="5334873" y="1358799"/>
            <a:chExt cx="3334087" cy="4016889"/>
          </a:xfrm>
        </p:grpSpPr>
        <p:pic>
          <p:nvPicPr>
            <p:cNvPr id="5" name="Picture 4" descr="A picture containing text, electronics, dark, computer&#10;&#10;Description automatically generated">
              <a:extLst>
                <a:ext uri="{FF2B5EF4-FFF2-40B4-BE49-F238E27FC236}">
                  <a16:creationId xmlns:a16="http://schemas.microsoft.com/office/drawing/2014/main" id="{7FC5056C-053D-CAFD-B9D1-3AB0EFF7CADD}"/>
                </a:ext>
              </a:extLst>
            </p:cNvPr>
            <p:cNvPicPr>
              <a:picLocks noChangeAspect="1"/>
            </p:cNvPicPr>
            <p:nvPr/>
          </p:nvPicPr>
          <p:blipFill>
            <a:blip r:embed="rId2"/>
            <a:stretch>
              <a:fillRect/>
            </a:stretch>
          </p:blipFill>
          <p:spPr>
            <a:xfrm>
              <a:off x="5334873" y="1358799"/>
              <a:ext cx="3334087" cy="4016889"/>
            </a:xfrm>
            <a:prstGeom prst="rect">
              <a:avLst/>
            </a:prstGeom>
          </p:spPr>
        </p:pic>
        <p:pic>
          <p:nvPicPr>
            <p:cNvPr id="6" name="Picture 11" descr="Image">
              <a:extLst>
                <a:ext uri="{FF2B5EF4-FFF2-40B4-BE49-F238E27FC236}">
                  <a16:creationId xmlns:a16="http://schemas.microsoft.com/office/drawing/2014/main" id="{89763F5D-C463-4450-3521-559A16863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873" y="1715789"/>
              <a:ext cx="2235052" cy="320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7CBDF118-1EDB-C204-9415-A5EDB925E8E4}"/>
              </a:ext>
            </a:extLst>
          </p:cNvPr>
          <p:cNvGrpSpPr/>
          <p:nvPr/>
        </p:nvGrpSpPr>
        <p:grpSpPr>
          <a:xfrm>
            <a:off x="9551722" y="2805535"/>
            <a:ext cx="1591776" cy="3098984"/>
            <a:chOff x="9097275" y="1208275"/>
            <a:chExt cx="2579744" cy="5096644"/>
          </a:xfrm>
        </p:grpSpPr>
        <p:pic>
          <p:nvPicPr>
            <p:cNvPr id="8" name="phone">
              <a:extLst>
                <a:ext uri="{FF2B5EF4-FFF2-40B4-BE49-F238E27FC236}">
                  <a16:creationId xmlns:a16="http://schemas.microsoft.com/office/drawing/2014/main" id="{51B93228-D74A-10FD-9FDA-B297BCAAD4A7}"/>
                </a:ext>
              </a:extLst>
            </p:cNvPr>
            <p:cNvPicPr>
              <a:picLocks noChangeAspect="1"/>
            </p:cNvPicPr>
            <p:nvPr/>
          </p:nvPicPr>
          <p:blipFill>
            <a:blip r:embed="rId4"/>
            <a:srcRect/>
            <a:stretch/>
          </p:blipFill>
          <p:spPr>
            <a:xfrm>
              <a:off x="9097275" y="1208275"/>
              <a:ext cx="2579744" cy="5096644"/>
            </a:xfrm>
            <a:prstGeom prst="rect">
              <a:avLst/>
            </a:prstGeom>
          </p:spPr>
        </p:pic>
        <p:pic>
          <p:nvPicPr>
            <p:cNvPr id="9" name="Symbol 4">
              <a:extLst>
                <a:ext uri="{FF2B5EF4-FFF2-40B4-BE49-F238E27FC236}">
                  <a16:creationId xmlns:a16="http://schemas.microsoft.com/office/drawing/2014/main" id="{B29F694C-B93C-B130-D713-E6A171530675}"/>
                </a:ext>
              </a:extLst>
            </p:cNvPr>
            <p:cNvPicPr>
              <a:picLocks noChangeAspect="1"/>
            </p:cNvPicPr>
            <p:nvPr/>
          </p:nvPicPr>
          <p:blipFill rotWithShape="1">
            <a:blip r:embed="rId5"/>
            <a:srcRect t="243" b="243"/>
            <a:stretch/>
          </p:blipFill>
          <p:spPr>
            <a:xfrm>
              <a:off x="9311503" y="1372803"/>
              <a:ext cx="2180631" cy="4694940"/>
            </a:xfrm>
            <a:custGeom>
              <a:avLst/>
              <a:gdLst>
                <a:gd name="connsiteX0" fmla="*/ 317589 w 2907793"/>
                <a:gd name="connsiteY0" fmla="*/ 0 h 6259919"/>
                <a:gd name="connsiteX1" fmla="*/ 667438 w 2907793"/>
                <a:gd name="connsiteY1" fmla="*/ 0 h 6259919"/>
                <a:gd name="connsiteX2" fmla="*/ 667438 w 2907793"/>
                <a:gd name="connsiteY2" fmla="*/ 25353 h 6259919"/>
                <a:gd name="connsiteX3" fmla="*/ 882509 w 2907793"/>
                <a:gd name="connsiteY3" fmla="*/ 240424 h 6259919"/>
                <a:gd name="connsiteX4" fmla="*/ 2046961 w 2907793"/>
                <a:gd name="connsiteY4" fmla="*/ 240424 h 6259919"/>
                <a:gd name="connsiteX5" fmla="*/ 2262032 w 2907793"/>
                <a:gd name="connsiteY5" fmla="*/ 25353 h 6259919"/>
                <a:gd name="connsiteX6" fmla="*/ 2262032 w 2907793"/>
                <a:gd name="connsiteY6" fmla="*/ 0 h 6259919"/>
                <a:gd name="connsiteX7" fmla="*/ 2590204 w 2907793"/>
                <a:gd name="connsiteY7" fmla="*/ 0 h 6259919"/>
                <a:gd name="connsiteX8" fmla="*/ 2907793 w 2907793"/>
                <a:gd name="connsiteY8" fmla="*/ 317589 h 6259919"/>
                <a:gd name="connsiteX9" fmla="*/ 2907793 w 2907793"/>
                <a:gd name="connsiteY9" fmla="*/ 5942330 h 6259919"/>
                <a:gd name="connsiteX10" fmla="*/ 2590204 w 2907793"/>
                <a:gd name="connsiteY10" fmla="*/ 6259919 h 6259919"/>
                <a:gd name="connsiteX11" fmla="*/ 317589 w 2907793"/>
                <a:gd name="connsiteY11" fmla="*/ 6259919 h 6259919"/>
                <a:gd name="connsiteX12" fmla="*/ 0 w 2907793"/>
                <a:gd name="connsiteY12" fmla="*/ 5942330 h 6259919"/>
                <a:gd name="connsiteX13" fmla="*/ 0 w 2907793"/>
                <a:gd name="connsiteY13" fmla="*/ 317589 h 6259919"/>
                <a:gd name="connsiteX14" fmla="*/ 317589 w 2907793"/>
                <a:gd name="connsiteY14" fmla="*/ 0 h 625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7793" h="6259919">
                  <a:moveTo>
                    <a:pt x="317589" y="0"/>
                  </a:moveTo>
                  <a:lnTo>
                    <a:pt x="667438" y="0"/>
                  </a:lnTo>
                  <a:lnTo>
                    <a:pt x="667438" y="25353"/>
                  </a:lnTo>
                  <a:cubicBezTo>
                    <a:pt x="667438" y="144133"/>
                    <a:pt x="763729" y="240424"/>
                    <a:pt x="882509" y="240424"/>
                  </a:cubicBezTo>
                  <a:lnTo>
                    <a:pt x="2046961" y="240424"/>
                  </a:lnTo>
                  <a:cubicBezTo>
                    <a:pt x="2165741" y="240424"/>
                    <a:pt x="2262032" y="144133"/>
                    <a:pt x="2262032" y="25353"/>
                  </a:cubicBezTo>
                  <a:lnTo>
                    <a:pt x="2262032" y="0"/>
                  </a:lnTo>
                  <a:lnTo>
                    <a:pt x="2590204" y="0"/>
                  </a:lnTo>
                  <a:cubicBezTo>
                    <a:pt x="2765604" y="0"/>
                    <a:pt x="2907793" y="142189"/>
                    <a:pt x="2907793" y="317589"/>
                  </a:cubicBezTo>
                  <a:lnTo>
                    <a:pt x="2907793" y="5942330"/>
                  </a:lnTo>
                  <a:cubicBezTo>
                    <a:pt x="2907793" y="6117730"/>
                    <a:pt x="2765604" y="6259919"/>
                    <a:pt x="2590204" y="6259919"/>
                  </a:cubicBezTo>
                  <a:lnTo>
                    <a:pt x="317589" y="6259919"/>
                  </a:lnTo>
                  <a:cubicBezTo>
                    <a:pt x="142189" y="6259919"/>
                    <a:pt x="0" y="6117730"/>
                    <a:pt x="0" y="5942330"/>
                  </a:cubicBezTo>
                  <a:lnTo>
                    <a:pt x="0" y="317589"/>
                  </a:lnTo>
                  <a:cubicBezTo>
                    <a:pt x="0" y="142189"/>
                    <a:pt x="142189" y="0"/>
                    <a:pt x="317589" y="0"/>
                  </a:cubicBezTo>
                  <a:close/>
                </a:path>
              </a:pathLst>
            </a:custGeom>
          </p:spPr>
        </p:pic>
      </p:grpSp>
    </p:spTree>
    <p:extLst>
      <p:ext uri="{BB962C8B-B14F-4D97-AF65-F5344CB8AC3E}">
        <p14:creationId xmlns:p14="http://schemas.microsoft.com/office/powerpoint/2010/main" val="156068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54F052-0372-CD07-AB86-23BBC0DBA41C}"/>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FD587447-0715-E7E4-98AF-F1B57879B5D8}"/>
              </a:ext>
            </a:extLst>
          </p:cNvPr>
          <p:cNvSpPr>
            <a:spLocks noGrp="1"/>
          </p:cNvSpPr>
          <p:nvPr>
            <p:ph type="title"/>
          </p:nvPr>
        </p:nvSpPr>
        <p:spPr/>
        <p:txBody>
          <a:bodyPr/>
          <a:lstStyle/>
          <a:p>
            <a:r>
              <a:rPr lang="en-US"/>
              <a:t>Digital Work Specific</a:t>
            </a:r>
          </a:p>
        </p:txBody>
      </p:sp>
      <p:sp>
        <p:nvSpPr>
          <p:cNvPr id="4" name="Content Placeholder 3">
            <a:extLst>
              <a:ext uri="{FF2B5EF4-FFF2-40B4-BE49-F238E27FC236}">
                <a16:creationId xmlns:a16="http://schemas.microsoft.com/office/drawing/2014/main" id="{2B1796C2-5CEC-DDE9-FB40-1090A150AFE1}"/>
              </a:ext>
            </a:extLst>
          </p:cNvPr>
          <p:cNvSpPr>
            <a:spLocks noGrp="1"/>
          </p:cNvSpPr>
          <p:nvPr>
            <p:ph sz="quarter" idx="21"/>
          </p:nvPr>
        </p:nvSpPr>
        <p:spPr>
          <a:xfrm>
            <a:off x="609600" y="1774501"/>
            <a:ext cx="5602941" cy="4215600"/>
          </a:xfrm>
        </p:spPr>
        <p:txBody>
          <a:bodyPr>
            <a:normAutofit fontScale="92500" lnSpcReduction="20000"/>
          </a:bodyPr>
          <a:lstStyle/>
          <a:p>
            <a:r>
              <a:rPr lang="en-US"/>
              <a:t>Reset password functionality</a:t>
            </a:r>
          </a:p>
          <a:p>
            <a:r>
              <a:rPr lang="en-US"/>
              <a:t>Recording video and voice memos</a:t>
            </a:r>
          </a:p>
          <a:p>
            <a:r>
              <a:rPr lang="en-US"/>
              <a:t>Color icons added to checklists and activities</a:t>
            </a:r>
          </a:p>
          <a:p>
            <a:r>
              <a:rPr lang="en-US"/>
              <a:t>Visualization in Attached comments and documents on checklists with a counter</a:t>
            </a:r>
          </a:p>
          <a:p>
            <a:r>
              <a:rPr lang="en-US"/>
              <a:t>Ability to update license in user group</a:t>
            </a:r>
          </a:p>
          <a:p>
            <a:r>
              <a:rPr lang="en-US"/>
              <a:t>Set default values for fields in Screen Designer for Digital Work</a:t>
            </a:r>
          </a:p>
          <a:p>
            <a:r>
              <a:rPr lang="en-US"/>
              <a:t>Hyperlinking similar to desktop</a:t>
            </a:r>
          </a:p>
          <a:p>
            <a:r>
              <a:rPr lang="en-US"/>
              <a:t>Proof of delivery</a:t>
            </a:r>
          </a:p>
          <a:p>
            <a:r>
              <a:rPr lang="en-US"/>
              <a:t>NFC scanning</a:t>
            </a:r>
          </a:p>
          <a:p>
            <a:r>
              <a:rPr lang="en-US"/>
              <a:t>Favorites</a:t>
            </a:r>
          </a:p>
          <a:p>
            <a:r>
              <a:rPr lang="en-US"/>
              <a:t>Digital Home Work Screen</a:t>
            </a:r>
          </a:p>
          <a:p>
            <a:r>
              <a:rPr lang="en-US" err="1"/>
              <a:t>Dataspies</a:t>
            </a:r>
            <a:r>
              <a:rPr lang="en-US"/>
              <a:t> for Digital Work configuration</a:t>
            </a:r>
          </a:p>
          <a:p>
            <a:r>
              <a:rPr lang="en-US"/>
              <a:t>Easier to change user group’s license type</a:t>
            </a:r>
          </a:p>
          <a:p>
            <a:r>
              <a:rPr lang="en-US"/>
              <a:t>Set a default tab order</a:t>
            </a:r>
          </a:p>
          <a:p>
            <a:r>
              <a:rPr lang="en-US"/>
              <a:t>Markup feature on iOS</a:t>
            </a:r>
          </a:p>
          <a:p>
            <a:r>
              <a:rPr lang="en-US"/>
              <a:t>Multi-field search</a:t>
            </a:r>
          </a:p>
          <a:p>
            <a:r>
              <a:rPr lang="en-US" err="1"/>
              <a:t>OpenCad</a:t>
            </a:r>
            <a:r>
              <a:rPr lang="en-US"/>
              <a:t> and </a:t>
            </a:r>
            <a:r>
              <a:rPr lang="en-US" err="1"/>
              <a:t>OpenBIM</a:t>
            </a:r>
            <a:r>
              <a:rPr lang="en-US"/>
              <a:t> tabs</a:t>
            </a:r>
          </a:p>
          <a:p>
            <a:endParaRPr lang="en-US"/>
          </a:p>
        </p:txBody>
      </p:sp>
      <p:pic>
        <p:nvPicPr>
          <p:cNvPr id="5" name="Picture 4">
            <a:extLst>
              <a:ext uri="{FF2B5EF4-FFF2-40B4-BE49-F238E27FC236}">
                <a16:creationId xmlns:a16="http://schemas.microsoft.com/office/drawing/2014/main" id="{653008EC-7699-FB23-CA69-94032640D04B}"/>
              </a:ext>
            </a:extLst>
          </p:cNvPr>
          <p:cNvPicPr>
            <a:picLocks noChangeAspect="1"/>
          </p:cNvPicPr>
          <p:nvPr/>
        </p:nvPicPr>
        <p:blipFill>
          <a:blip r:embed="rId2"/>
          <a:stretch>
            <a:fillRect/>
          </a:stretch>
        </p:blipFill>
        <p:spPr>
          <a:xfrm>
            <a:off x="6425812" y="1551899"/>
            <a:ext cx="4965872" cy="443820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66F67094-B281-9D61-BD3C-FFCC71535CDC}"/>
              </a:ext>
            </a:extLst>
          </p:cNvPr>
          <p:cNvPicPr>
            <a:picLocks noChangeAspect="1"/>
          </p:cNvPicPr>
          <p:nvPr/>
        </p:nvPicPr>
        <p:blipFill>
          <a:blip r:embed="rId3"/>
          <a:srcRect/>
          <a:stretch/>
        </p:blipFill>
        <p:spPr>
          <a:xfrm>
            <a:off x="6425812" y="2046739"/>
            <a:ext cx="4965872" cy="344852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1903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C5B89-2535-99E4-B451-0A2690C034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D00BB4-44E9-FE81-A4CF-E88C518623F4}"/>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69D459E5-2062-4AF6-FF93-65C37CE4E48F}"/>
              </a:ext>
            </a:extLst>
          </p:cNvPr>
          <p:cNvSpPr>
            <a:spLocks noGrp="1"/>
          </p:cNvSpPr>
          <p:nvPr>
            <p:ph type="title"/>
          </p:nvPr>
        </p:nvSpPr>
        <p:spPr/>
        <p:txBody>
          <a:bodyPr/>
          <a:lstStyle/>
          <a:p>
            <a:r>
              <a:rPr lang="en-US"/>
              <a:t>Mobile Offline Specific</a:t>
            </a:r>
          </a:p>
        </p:txBody>
      </p:sp>
      <p:sp>
        <p:nvSpPr>
          <p:cNvPr id="4" name="Content Placeholder 3">
            <a:extLst>
              <a:ext uri="{FF2B5EF4-FFF2-40B4-BE49-F238E27FC236}">
                <a16:creationId xmlns:a16="http://schemas.microsoft.com/office/drawing/2014/main" id="{15F3B20C-E746-AC66-068E-B1935259F258}"/>
              </a:ext>
            </a:extLst>
          </p:cNvPr>
          <p:cNvSpPr>
            <a:spLocks noGrp="1"/>
          </p:cNvSpPr>
          <p:nvPr>
            <p:ph sz="quarter" idx="21"/>
          </p:nvPr>
        </p:nvSpPr>
        <p:spPr>
          <a:xfrm>
            <a:off x="609600" y="1663200"/>
            <a:ext cx="6087291" cy="4215600"/>
          </a:xfrm>
        </p:spPr>
        <p:txBody>
          <a:bodyPr/>
          <a:lstStyle/>
          <a:p>
            <a:r>
              <a:rPr lang="en-US"/>
              <a:t>Log accomplishments</a:t>
            </a:r>
          </a:p>
          <a:p>
            <a:r>
              <a:rPr lang="en-US"/>
              <a:t>Copy booked labor</a:t>
            </a:r>
          </a:p>
          <a:p>
            <a:r>
              <a:rPr lang="en-US"/>
              <a:t>Checklist enhancements (last meter reading, follow up based on install parameter, line expansion)</a:t>
            </a:r>
          </a:p>
          <a:p>
            <a:r>
              <a:rPr lang="en-US"/>
              <a:t>SSO support</a:t>
            </a:r>
          </a:p>
          <a:p>
            <a:r>
              <a:rPr lang="en-US"/>
              <a:t>Permit to Work/LOTO</a:t>
            </a:r>
          </a:p>
          <a:p>
            <a:r>
              <a:rPr lang="en-US"/>
              <a:t>Support for workflows</a:t>
            </a:r>
          </a:p>
          <a:p>
            <a:endParaRPr lang="en-US"/>
          </a:p>
          <a:p>
            <a:endParaRPr lang="en-US"/>
          </a:p>
          <a:p>
            <a:endParaRPr lang="en-US"/>
          </a:p>
        </p:txBody>
      </p:sp>
      <p:pic>
        <p:nvPicPr>
          <p:cNvPr id="5" name="ptw-loto">
            <a:hlinkClick r:id="" action="ppaction://media"/>
            <a:extLst>
              <a:ext uri="{FF2B5EF4-FFF2-40B4-BE49-F238E27FC236}">
                <a16:creationId xmlns:a16="http://schemas.microsoft.com/office/drawing/2014/main" id="{E1BA4BA8-739C-1B1D-87B6-77360FF5DC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3963" y="1019833"/>
            <a:ext cx="3894079" cy="5228567"/>
          </a:xfrm>
          <a:prstGeom prst="rect">
            <a:avLst/>
          </a:prstGeom>
        </p:spPr>
      </p:pic>
    </p:spTree>
    <p:extLst>
      <p:ext uri="{BB962C8B-B14F-4D97-AF65-F5344CB8AC3E}">
        <p14:creationId xmlns:p14="http://schemas.microsoft.com/office/powerpoint/2010/main" val="303634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1232-A62E-B513-87BD-24A1711631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214F2F-2ED8-9ED1-C26B-1F23A5AD1EB9}"/>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AF4EA51A-FB08-91C0-7F5E-1D6568DE3433}"/>
              </a:ext>
            </a:extLst>
          </p:cNvPr>
          <p:cNvSpPr>
            <a:spLocks noGrp="1"/>
          </p:cNvSpPr>
          <p:nvPr>
            <p:ph type="title"/>
          </p:nvPr>
        </p:nvSpPr>
        <p:spPr/>
        <p:txBody>
          <a:bodyPr/>
          <a:lstStyle/>
          <a:p>
            <a:r>
              <a:rPr lang="en-US"/>
              <a:t>Rapid Request Specific</a:t>
            </a:r>
          </a:p>
        </p:txBody>
      </p:sp>
      <p:sp>
        <p:nvSpPr>
          <p:cNvPr id="4" name="Content Placeholder 3">
            <a:extLst>
              <a:ext uri="{FF2B5EF4-FFF2-40B4-BE49-F238E27FC236}">
                <a16:creationId xmlns:a16="http://schemas.microsoft.com/office/drawing/2014/main" id="{7C32601C-4B97-4A15-D13D-1CBDDCAA5A3B}"/>
              </a:ext>
            </a:extLst>
          </p:cNvPr>
          <p:cNvSpPr>
            <a:spLocks noGrp="1"/>
          </p:cNvSpPr>
          <p:nvPr>
            <p:ph sz="quarter" idx="21"/>
          </p:nvPr>
        </p:nvSpPr>
        <p:spPr>
          <a:xfrm>
            <a:off x="609600" y="1663200"/>
            <a:ext cx="5930537" cy="4215600"/>
          </a:xfrm>
        </p:spPr>
        <p:txBody>
          <a:bodyPr/>
          <a:lstStyle/>
          <a:p>
            <a:r>
              <a:rPr lang="en-US"/>
              <a:t>New Org option RRGOUP enables user group specific screen design</a:t>
            </a:r>
          </a:p>
          <a:p>
            <a:pPr marL="0" indent="0">
              <a:buNone/>
            </a:pPr>
            <a:endParaRPr lang="en-US"/>
          </a:p>
          <a:p>
            <a:endParaRPr lang="en-US"/>
          </a:p>
          <a:p>
            <a:endParaRPr lang="en-US"/>
          </a:p>
          <a:p>
            <a:endParaRPr lang="en-US"/>
          </a:p>
        </p:txBody>
      </p:sp>
      <p:pic>
        <p:nvPicPr>
          <p:cNvPr id="5" name="Picture 4">
            <a:extLst>
              <a:ext uri="{FF2B5EF4-FFF2-40B4-BE49-F238E27FC236}">
                <a16:creationId xmlns:a16="http://schemas.microsoft.com/office/drawing/2014/main" id="{01E1632B-6AE9-211B-93B4-7C33C42F1C72}"/>
              </a:ext>
            </a:extLst>
          </p:cNvPr>
          <p:cNvPicPr>
            <a:picLocks noChangeAspect="1"/>
          </p:cNvPicPr>
          <p:nvPr/>
        </p:nvPicPr>
        <p:blipFill>
          <a:blip r:embed="rId2"/>
          <a:stretch>
            <a:fillRect/>
          </a:stretch>
        </p:blipFill>
        <p:spPr>
          <a:xfrm>
            <a:off x="6906209" y="1389165"/>
            <a:ext cx="4676190" cy="4714286"/>
          </a:xfrm>
          <a:prstGeom prst="rect">
            <a:avLst/>
          </a:prstGeom>
        </p:spPr>
      </p:pic>
      <p:pic>
        <p:nvPicPr>
          <p:cNvPr id="6" name="Content Placeholder 6">
            <a:extLst>
              <a:ext uri="{FF2B5EF4-FFF2-40B4-BE49-F238E27FC236}">
                <a16:creationId xmlns:a16="http://schemas.microsoft.com/office/drawing/2014/main" id="{E6F6446C-21DA-B1F7-41D6-958DA5569D28}"/>
              </a:ext>
            </a:extLst>
          </p:cNvPr>
          <p:cNvPicPr>
            <a:picLocks noChangeAspect="1"/>
          </p:cNvPicPr>
          <p:nvPr/>
        </p:nvPicPr>
        <p:blipFill>
          <a:blip r:embed="rId3"/>
          <a:stretch>
            <a:fillRect/>
          </a:stretch>
        </p:blipFill>
        <p:spPr>
          <a:xfrm>
            <a:off x="609600" y="2485403"/>
            <a:ext cx="6008914" cy="3509545"/>
          </a:xfrm>
          <a:prstGeom prst="rect">
            <a:avLst/>
          </a:prstGeom>
        </p:spPr>
      </p:pic>
    </p:spTree>
    <p:extLst>
      <p:ext uri="{BB962C8B-B14F-4D97-AF65-F5344CB8AC3E}">
        <p14:creationId xmlns:p14="http://schemas.microsoft.com/office/powerpoint/2010/main" val="2621629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A7CE5-52BD-E76D-B180-C7FD0688E9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3051360-36A1-ED5A-FCB9-C9798D9D750F}"/>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DD59FD38-4369-D936-D6F8-C3AE800CE785}"/>
              </a:ext>
            </a:extLst>
          </p:cNvPr>
          <p:cNvSpPr>
            <a:spLocks noGrp="1"/>
          </p:cNvSpPr>
          <p:nvPr>
            <p:ph type="title"/>
          </p:nvPr>
        </p:nvSpPr>
        <p:spPr/>
        <p:txBody>
          <a:bodyPr/>
          <a:lstStyle/>
          <a:p>
            <a:r>
              <a:rPr lang="en-US"/>
              <a:t>Maintenance Kiosk</a:t>
            </a:r>
          </a:p>
        </p:txBody>
      </p:sp>
      <p:sp>
        <p:nvSpPr>
          <p:cNvPr id="4" name="Content Placeholder 3">
            <a:extLst>
              <a:ext uri="{FF2B5EF4-FFF2-40B4-BE49-F238E27FC236}">
                <a16:creationId xmlns:a16="http://schemas.microsoft.com/office/drawing/2014/main" id="{69F61957-6950-9DAC-DDB3-758F3D2B7374}"/>
              </a:ext>
            </a:extLst>
          </p:cNvPr>
          <p:cNvSpPr>
            <a:spLocks noGrp="1"/>
          </p:cNvSpPr>
          <p:nvPr>
            <p:ph sz="quarter" idx="21"/>
          </p:nvPr>
        </p:nvSpPr>
        <p:spPr>
          <a:xfrm>
            <a:off x="609600" y="1663200"/>
            <a:ext cx="5930537" cy="4215600"/>
          </a:xfrm>
        </p:spPr>
        <p:txBody>
          <a:bodyPr/>
          <a:lstStyle/>
          <a:p>
            <a:r>
              <a:rPr lang="en-US"/>
              <a:t>Can now access equipment history</a:t>
            </a:r>
          </a:p>
          <a:p>
            <a:pPr marL="0" indent="0">
              <a:buNone/>
            </a:pPr>
            <a:endParaRPr lang="en-US"/>
          </a:p>
          <a:p>
            <a:endParaRPr lang="en-US"/>
          </a:p>
          <a:p>
            <a:endParaRPr lang="en-US"/>
          </a:p>
          <a:p>
            <a:endParaRPr lang="en-US"/>
          </a:p>
        </p:txBody>
      </p:sp>
      <p:pic>
        <p:nvPicPr>
          <p:cNvPr id="6" name="Content Placeholder 6">
            <a:extLst>
              <a:ext uri="{FF2B5EF4-FFF2-40B4-BE49-F238E27FC236}">
                <a16:creationId xmlns:a16="http://schemas.microsoft.com/office/drawing/2014/main" id="{8E85095E-CEB5-F0C6-8496-29D78003D467}"/>
              </a:ext>
            </a:extLst>
          </p:cNvPr>
          <p:cNvPicPr>
            <a:picLocks noChangeAspect="1"/>
          </p:cNvPicPr>
          <p:nvPr/>
        </p:nvPicPr>
        <p:blipFill>
          <a:blip r:embed="rId2"/>
          <a:srcRect/>
          <a:stretch/>
        </p:blipFill>
        <p:spPr>
          <a:xfrm>
            <a:off x="1415713" y="1895186"/>
            <a:ext cx="5930537" cy="4626981"/>
          </a:xfrm>
          <a:prstGeom prst="rect">
            <a:avLst/>
          </a:prstGeom>
        </p:spPr>
      </p:pic>
      <p:pic>
        <p:nvPicPr>
          <p:cNvPr id="7" name="Content Placeholder 6">
            <a:extLst>
              <a:ext uri="{FF2B5EF4-FFF2-40B4-BE49-F238E27FC236}">
                <a16:creationId xmlns:a16="http://schemas.microsoft.com/office/drawing/2014/main" id="{3C25B234-1EBE-7494-90F6-3E92FDA3B8EC}"/>
              </a:ext>
            </a:extLst>
          </p:cNvPr>
          <p:cNvPicPr>
            <a:picLocks noChangeAspect="1"/>
          </p:cNvPicPr>
          <p:nvPr/>
        </p:nvPicPr>
        <p:blipFill>
          <a:blip r:embed="rId3"/>
          <a:stretch>
            <a:fillRect/>
          </a:stretch>
        </p:blipFill>
        <p:spPr>
          <a:xfrm>
            <a:off x="7877276" y="1871890"/>
            <a:ext cx="3705124" cy="3509545"/>
          </a:xfrm>
          <a:prstGeom prst="rect">
            <a:avLst/>
          </a:prstGeom>
        </p:spPr>
      </p:pic>
    </p:spTree>
    <p:extLst>
      <p:ext uri="{BB962C8B-B14F-4D97-AF65-F5344CB8AC3E}">
        <p14:creationId xmlns:p14="http://schemas.microsoft.com/office/powerpoint/2010/main" val="1346878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7152F-1812-3CFA-B1E1-F75CE04775D0}"/>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EE324565-B7BE-0995-9324-3A731EB45574}"/>
              </a:ext>
            </a:extLst>
          </p:cNvPr>
          <p:cNvSpPr>
            <a:spLocks noGrp="1"/>
          </p:cNvSpPr>
          <p:nvPr>
            <p:ph type="title"/>
          </p:nvPr>
        </p:nvSpPr>
        <p:spPr/>
        <p:txBody>
          <a:bodyPr/>
          <a:lstStyle/>
          <a:p>
            <a:r>
              <a:rPr lang="en-US"/>
              <a:t>EAM Lite User</a:t>
            </a:r>
          </a:p>
        </p:txBody>
      </p:sp>
      <p:sp>
        <p:nvSpPr>
          <p:cNvPr id="4" name="Content Placeholder 3">
            <a:extLst>
              <a:ext uri="{FF2B5EF4-FFF2-40B4-BE49-F238E27FC236}">
                <a16:creationId xmlns:a16="http://schemas.microsoft.com/office/drawing/2014/main" id="{6AE22DD1-D378-8147-4363-9AC643965566}"/>
              </a:ext>
            </a:extLst>
          </p:cNvPr>
          <p:cNvSpPr>
            <a:spLocks noGrp="1"/>
          </p:cNvSpPr>
          <p:nvPr>
            <p:ph sz="quarter" idx="21"/>
          </p:nvPr>
        </p:nvSpPr>
        <p:spPr/>
        <p:txBody>
          <a:bodyPr/>
          <a:lstStyle/>
          <a:p>
            <a:r>
              <a:rPr lang="en-US">
                <a:solidFill>
                  <a:schemeClr val="tx1"/>
                </a:solidFill>
              </a:rPr>
              <a:t>restricted access to specific features within EAM, allowing administrators to limit user permissions The Lite User will have access to a maximum of 3 chosen screens; plus the Workflow Approval, Equipment Overview 360, Organization Overview 360, and Start Center screens; and all reports.</a:t>
            </a:r>
          </a:p>
          <a:p>
            <a:endParaRPr lang="en-US">
              <a:solidFill>
                <a:schemeClr val="tx1"/>
              </a:solidFill>
            </a:endParaRPr>
          </a:p>
          <a:p>
            <a:endParaRPr lang="en-US">
              <a:solidFill>
                <a:schemeClr val="tx1"/>
              </a:solidFill>
            </a:endParaRPr>
          </a:p>
          <a:p>
            <a:endParaRPr lang="en-US"/>
          </a:p>
        </p:txBody>
      </p:sp>
      <p:grpSp>
        <p:nvGrpSpPr>
          <p:cNvPr id="5" name="Group 4">
            <a:extLst>
              <a:ext uri="{FF2B5EF4-FFF2-40B4-BE49-F238E27FC236}">
                <a16:creationId xmlns:a16="http://schemas.microsoft.com/office/drawing/2014/main" id="{584B8E49-A0ED-916A-8401-EF6B4419455B}"/>
              </a:ext>
            </a:extLst>
          </p:cNvPr>
          <p:cNvGrpSpPr/>
          <p:nvPr/>
        </p:nvGrpSpPr>
        <p:grpSpPr>
          <a:xfrm>
            <a:off x="1145395" y="1531666"/>
            <a:ext cx="3036499" cy="5021367"/>
            <a:chOff x="1500995" y="1430066"/>
            <a:chExt cx="3036499" cy="5021367"/>
          </a:xfrm>
        </p:grpSpPr>
        <p:pic>
          <p:nvPicPr>
            <p:cNvPr id="6" name="Graphic 5" descr="Man holding cup">
              <a:extLst>
                <a:ext uri="{FF2B5EF4-FFF2-40B4-BE49-F238E27FC236}">
                  <a16:creationId xmlns:a16="http://schemas.microsoft.com/office/drawing/2014/main" id="{ADD62BD0-468C-7775-7FF4-98F7E65CF8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4461" y="1430066"/>
              <a:ext cx="1280160" cy="2893160"/>
            </a:xfrm>
            <a:prstGeom prst="rect">
              <a:avLst/>
            </a:prstGeom>
          </p:spPr>
        </p:pic>
        <p:sp>
          <p:nvSpPr>
            <p:cNvPr id="7" name="TextBox 6">
              <a:extLst>
                <a:ext uri="{FF2B5EF4-FFF2-40B4-BE49-F238E27FC236}">
                  <a16:creationId xmlns:a16="http://schemas.microsoft.com/office/drawing/2014/main" id="{B919F8C4-1FC2-5106-DDC6-132FDFCD8B06}"/>
                </a:ext>
              </a:extLst>
            </p:cNvPr>
            <p:cNvSpPr txBox="1"/>
            <p:nvPr/>
          </p:nvSpPr>
          <p:spPr>
            <a:xfrm>
              <a:off x="1500995" y="4543218"/>
              <a:ext cx="3036499" cy="190821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Jock</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department has 35 users that could benefit from accessing EAM for light use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Parts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Work Orders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Assets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8B00">
                      <a:lumMod val="50000"/>
                    </a:srgbClr>
                  </a:solidFill>
                  <a:effectLst/>
                  <a:uLnTx/>
                  <a:uFillTx/>
                  <a:latin typeface="Arial" panose="020B0604020202020204" pitchFamily="34" charset="0"/>
                  <a:ea typeface="+mn-ea"/>
                  <a:cs typeface="Arial" panose="020B0604020202020204" pitchFamily="34" charset="0"/>
                </a:rPr>
                <a:t>Reports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8B00">
                      <a:lumMod val="50000"/>
                    </a:srgbClr>
                  </a:solidFill>
                  <a:effectLst/>
                  <a:uLnTx/>
                  <a:uFillTx/>
                  <a:latin typeface="Arial" panose="020B0604020202020204" pitchFamily="34" charset="0"/>
                  <a:ea typeface="+mn-ea"/>
                  <a:cs typeface="Arial" panose="020B0604020202020204" pitchFamily="34" charset="0"/>
                </a:rPr>
                <a:t>Overview (Dashboard</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grpSp>
        <p:nvGrpSpPr>
          <p:cNvPr id="8" name="Group 7">
            <a:extLst>
              <a:ext uri="{FF2B5EF4-FFF2-40B4-BE49-F238E27FC236}">
                <a16:creationId xmlns:a16="http://schemas.microsoft.com/office/drawing/2014/main" id="{54FFEA39-8DB8-EAEE-F12D-A171439D7272}"/>
              </a:ext>
            </a:extLst>
          </p:cNvPr>
          <p:cNvGrpSpPr/>
          <p:nvPr/>
        </p:nvGrpSpPr>
        <p:grpSpPr>
          <a:xfrm>
            <a:off x="4461612" y="1531666"/>
            <a:ext cx="3036499" cy="4846825"/>
            <a:chOff x="5164345" y="1389164"/>
            <a:chExt cx="3036499" cy="4846825"/>
          </a:xfrm>
        </p:grpSpPr>
        <p:pic>
          <p:nvPicPr>
            <p:cNvPr id="9" name="Graphic 8" descr="Man with mohawk">
              <a:extLst>
                <a:ext uri="{FF2B5EF4-FFF2-40B4-BE49-F238E27FC236}">
                  <a16:creationId xmlns:a16="http://schemas.microsoft.com/office/drawing/2014/main" id="{9504D4BF-0F90-98A2-43CB-105D27F441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94776" y="1389164"/>
              <a:ext cx="970610" cy="2934061"/>
            </a:xfrm>
            <a:prstGeom prst="rect">
              <a:avLst/>
            </a:prstGeom>
          </p:spPr>
        </p:pic>
        <p:sp>
          <p:nvSpPr>
            <p:cNvPr id="10" name="TextBox 9">
              <a:extLst>
                <a:ext uri="{FF2B5EF4-FFF2-40B4-BE49-F238E27FC236}">
                  <a16:creationId xmlns:a16="http://schemas.microsoft.com/office/drawing/2014/main" id="{07BDF70D-2889-E43B-B3DF-EF7435340797}"/>
                </a:ext>
              </a:extLst>
            </p:cNvPr>
            <p:cNvSpPr txBox="1"/>
            <p:nvPr/>
          </p:nvSpPr>
          <p:spPr>
            <a:xfrm>
              <a:off x="5164345" y="4543218"/>
              <a:ext cx="3036499" cy="169277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Mohawk</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department has 15 users that could benefit from accessing EAM part data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Parts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8B00">
                      <a:lumMod val="50000"/>
                    </a:srgbClr>
                  </a:solidFill>
                  <a:effectLst/>
                  <a:uLnTx/>
                  <a:uFillTx/>
                  <a:latin typeface="Arial" panose="020B0604020202020204" pitchFamily="34" charset="0"/>
                  <a:ea typeface="+mn-ea"/>
                  <a:cs typeface="Arial" panose="020B0604020202020204" pitchFamily="34" charset="0"/>
                </a:rPr>
                <a:t>Reports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8B00">
                      <a:lumMod val="50000"/>
                    </a:srgbClr>
                  </a:solidFill>
                  <a:effectLst/>
                  <a:uLnTx/>
                  <a:uFillTx/>
                  <a:latin typeface="Arial" panose="020B0604020202020204" pitchFamily="34" charset="0"/>
                  <a:ea typeface="+mn-ea"/>
                  <a:cs typeface="Arial" panose="020B0604020202020204" pitchFamily="34" charset="0"/>
                </a:rPr>
                <a:t>Overview (Dashboard</a:t>
              </a: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1" name="Graphic 10" descr="Man riding a scooter">
            <a:extLst>
              <a:ext uri="{FF2B5EF4-FFF2-40B4-BE49-F238E27FC236}">
                <a16:creationId xmlns:a16="http://schemas.microsoft.com/office/drawing/2014/main" id="{48971DA4-38D1-49B3-A573-B76319745E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9735" y="1410844"/>
            <a:ext cx="1196097" cy="3274876"/>
          </a:xfrm>
          <a:prstGeom prst="rect">
            <a:avLst/>
          </a:prstGeom>
        </p:spPr>
      </p:pic>
      <p:sp>
        <p:nvSpPr>
          <p:cNvPr id="12" name="TextBox 11">
            <a:extLst>
              <a:ext uri="{FF2B5EF4-FFF2-40B4-BE49-F238E27FC236}">
                <a16:creationId xmlns:a16="http://schemas.microsoft.com/office/drawing/2014/main" id="{E8CEF4AC-235D-53A6-0DD5-A98D10C82D67}"/>
              </a:ext>
            </a:extLst>
          </p:cNvPr>
          <p:cNvSpPr txBox="1"/>
          <p:nvPr/>
        </p:nvSpPr>
        <p:spPr>
          <a:xfrm>
            <a:off x="8246660" y="4735305"/>
            <a:ext cx="3036499" cy="126188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Scoot Gang</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has 10 users that could benefit from viewing assets and running reports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5072"/>
                </a:solidFill>
                <a:effectLst/>
                <a:uLnTx/>
                <a:uFillTx/>
                <a:latin typeface="Arial" panose="020B0604020202020204" pitchFamily="34" charset="0"/>
                <a:ea typeface="+mn-ea"/>
                <a:cs typeface="Arial" panose="020B0604020202020204" pitchFamily="34" charset="0"/>
              </a:rPr>
              <a:t>Assets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ED8B00">
                    <a:lumMod val="50000"/>
                  </a:srgbClr>
                </a:solidFill>
                <a:effectLst/>
                <a:uLnTx/>
                <a:uFillTx/>
                <a:latin typeface="Arial" panose="020B0604020202020204" pitchFamily="34" charset="0"/>
                <a:ea typeface="+mn-ea"/>
                <a:cs typeface="Arial" panose="020B0604020202020204" pitchFamily="34" charset="0"/>
              </a:rPr>
              <a:t>Reports</a:t>
            </a:r>
          </a:p>
        </p:txBody>
      </p:sp>
    </p:spTree>
    <p:extLst>
      <p:ext uri="{BB962C8B-B14F-4D97-AF65-F5344CB8AC3E}">
        <p14:creationId xmlns:p14="http://schemas.microsoft.com/office/powerpoint/2010/main" val="22723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98C53-301B-4FF6-2646-338CEEEC2D1E}"/>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D7D7960D-923F-7099-008D-C03EACB4C6AA}"/>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30AEDFE-CCEC-F409-60EE-958B88C003C1}"/>
              </a:ext>
            </a:extLst>
          </p:cNvPr>
          <p:cNvSpPr txBox="1"/>
          <p:nvPr/>
        </p:nvSpPr>
        <p:spPr>
          <a:xfrm>
            <a:off x="2141838"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5" name="TextBox 34">
            <a:extLst>
              <a:ext uri="{FF2B5EF4-FFF2-40B4-BE49-F238E27FC236}">
                <a16:creationId xmlns:a16="http://schemas.microsoft.com/office/drawing/2014/main" id="{F526FD79-B900-9850-257E-789B7165483F}"/>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36" name="TextBox 35">
            <a:extLst>
              <a:ext uri="{FF2B5EF4-FFF2-40B4-BE49-F238E27FC236}">
                <a16:creationId xmlns:a16="http://schemas.microsoft.com/office/drawing/2014/main" id="{5105D08C-9BC7-8303-3A40-F6945F43335C}"/>
              </a:ext>
            </a:extLst>
          </p:cNvPr>
          <p:cNvSpPr txBox="1"/>
          <p:nvPr/>
        </p:nvSpPr>
        <p:spPr>
          <a:xfrm>
            <a:off x="2141838"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37" name="TextBox 36">
            <a:extLst>
              <a:ext uri="{FF2B5EF4-FFF2-40B4-BE49-F238E27FC236}">
                <a16:creationId xmlns:a16="http://schemas.microsoft.com/office/drawing/2014/main" id="{373F43DD-C286-C2F1-E4AC-D2CF13796FF2}"/>
              </a:ext>
            </a:extLst>
          </p:cNvPr>
          <p:cNvSpPr txBox="1"/>
          <p:nvPr/>
        </p:nvSpPr>
        <p:spPr>
          <a:xfrm>
            <a:off x="982019" y="248946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38" name="TextBox 37">
            <a:extLst>
              <a:ext uri="{FF2B5EF4-FFF2-40B4-BE49-F238E27FC236}">
                <a16:creationId xmlns:a16="http://schemas.microsoft.com/office/drawing/2014/main" id="{F7B1C571-DFC8-DAB1-FD07-1BF2535D990E}"/>
              </a:ext>
            </a:extLst>
          </p:cNvPr>
          <p:cNvSpPr txBox="1"/>
          <p:nvPr/>
        </p:nvSpPr>
        <p:spPr>
          <a:xfrm>
            <a:off x="2141838"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077E59BC-C113-F570-F1D7-817CDB368DB3}"/>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E674713F-E2B2-1947-E796-E4DB7FA55B03}"/>
              </a:ext>
            </a:extLst>
          </p:cNvPr>
          <p:cNvSpPr txBox="1"/>
          <p:nvPr/>
        </p:nvSpPr>
        <p:spPr>
          <a:xfrm>
            <a:off x="2141838"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8069BFCD-CE34-23B6-EB19-0E6896A64A13}"/>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49569635-69A9-A2A8-F1FC-33A588A19AB4}"/>
              </a:ext>
            </a:extLst>
          </p:cNvPr>
          <p:cNvSpPr txBox="1"/>
          <p:nvPr/>
        </p:nvSpPr>
        <p:spPr>
          <a:xfrm>
            <a:off x="2141838"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1B303D2D-9D30-8E00-A2F5-249321C7EDBA}"/>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BA557BC3-1E88-F4B3-4DC8-B1C0629F9FA8}"/>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2986509-F832-62A8-A1DC-6ED8C3A23564}"/>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7D26EB6-5A0A-C508-1BB4-DA09A06B2F3D}"/>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246B21D-FDD2-9FD3-FAA6-76306B04529D}"/>
              </a:ext>
            </a:extLst>
          </p:cNvPr>
          <p:cNvSpPr txBox="1"/>
          <p:nvPr/>
        </p:nvSpPr>
        <p:spPr>
          <a:xfrm>
            <a:off x="2141838"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C084837B-4E94-C4C9-9D03-F3F74BA6D26F}"/>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80747695-1612-ECCD-00D5-E98B9C8A8579}"/>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18BBBDA-4B11-C500-EDFF-D30A21E3A70F}"/>
              </a:ext>
            </a:extLst>
          </p:cNvPr>
          <p:cNvSpPr txBox="1"/>
          <p:nvPr/>
        </p:nvSpPr>
        <p:spPr>
          <a:xfrm>
            <a:off x="4118919" y="1779458"/>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Overview 360</a:t>
            </a:r>
          </a:p>
          <a:p>
            <a:r>
              <a:rPr lang="en-US" sz="1200">
                <a:solidFill>
                  <a:schemeClr val="bg1">
                    <a:lumMod val="85000"/>
                  </a:schemeClr>
                </a:solidFill>
              </a:rPr>
              <a:t>Business Intelligence</a:t>
            </a:r>
          </a:p>
        </p:txBody>
      </p:sp>
      <p:sp>
        <p:nvSpPr>
          <p:cNvPr id="15" name="TextBox 14">
            <a:extLst>
              <a:ext uri="{FF2B5EF4-FFF2-40B4-BE49-F238E27FC236}">
                <a16:creationId xmlns:a16="http://schemas.microsoft.com/office/drawing/2014/main" id="{78B45F49-EC75-8B7A-862C-B6EDFDE82AE2}"/>
              </a:ext>
            </a:extLst>
          </p:cNvPr>
          <p:cNvSpPr txBox="1"/>
          <p:nvPr/>
        </p:nvSpPr>
        <p:spPr>
          <a:xfrm>
            <a:off x="4118919" y="2489468"/>
            <a:ext cx="5025081" cy="615552"/>
          </a:xfrm>
          <a:prstGeom prst="rect">
            <a:avLst/>
          </a:prstGeom>
          <a:noFill/>
          <a:ln>
            <a:noFill/>
          </a:ln>
        </p:spPr>
        <p:txBody>
          <a:bodyPr wrap="square" lIns="182880" tIns="91440" rIns="182880" bIns="91440" numCol="2" rtlCol="0" anchor="ctr">
            <a:noAutofit/>
          </a:bodyPr>
          <a:lstStyle/>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Part Catalog Requests</a:t>
            </a: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Root Cause Analysis </a:t>
            </a:r>
          </a:p>
          <a:p>
            <a:pPr marL="182880" indent="-182880">
              <a:buFont typeface="Arial" panose="020B0604020202020204" pitchFamily="34" charset="0"/>
              <a:buChar char="•"/>
            </a:pPr>
            <a:endParaRPr lang="en-US" sz="1200">
              <a:solidFill>
                <a:schemeClr val="bg1">
                  <a:lumMod val="85000"/>
                </a:schemeClr>
              </a:solidFill>
              <a:latin typeface="Arial Nova Light"/>
              <a:cs typeface="Arial Nova Cond" panose="020F050202020403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Mobile Updates</a:t>
            </a:r>
            <a:endParaRPr lang="en-US" sz="1200">
              <a:solidFill>
                <a:schemeClr val="bg1">
                  <a:lumMod val="85000"/>
                </a:schemeClr>
              </a:solidFill>
              <a:latin typeface="Arial Nova Light" panose="020B0304020202020204" pitchFamily="34" charset="0"/>
              <a:cs typeface="Arial Nova Cond" panose="020F050202020403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Documents &amp; Document Requests</a:t>
            </a:r>
          </a:p>
        </p:txBody>
      </p:sp>
      <p:sp>
        <p:nvSpPr>
          <p:cNvPr id="16" name="TextBox 15">
            <a:extLst>
              <a:ext uri="{FF2B5EF4-FFF2-40B4-BE49-F238E27FC236}">
                <a16:creationId xmlns:a16="http://schemas.microsoft.com/office/drawing/2014/main" id="{9F235382-AF8C-507E-D971-0594AFF97999}"/>
              </a:ext>
            </a:extLst>
          </p:cNvPr>
          <p:cNvSpPr txBox="1"/>
          <p:nvPr/>
        </p:nvSpPr>
        <p:spPr>
          <a:xfrm>
            <a:off x="4118919" y="3429001"/>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Workflow Approvals</a:t>
            </a:r>
          </a:p>
          <a:p>
            <a:r>
              <a:rPr lang="en-US" sz="1200"/>
              <a:t>Equipment Revisions</a:t>
            </a:r>
          </a:p>
        </p:txBody>
      </p:sp>
      <p:sp>
        <p:nvSpPr>
          <p:cNvPr id="17" name="TextBox 16">
            <a:extLst>
              <a:ext uri="{FF2B5EF4-FFF2-40B4-BE49-F238E27FC236}">
                <a16:creationId xmlns:a16="http://schemas.microsoft.com/office/drawing/2014/main" id="{4948F7D9-BA5A-2A67-9A25-A6C72806EF25}"/>
              </a:ext>
            </a:extLst>
          </p:cNvPr>
          <p:cNvSpPr txBox="1"/>
          <p:nvPr/>
        </p:nvSpPr>
        <p:spPr>
          <a:xfrm>
            <a:off x="4118919" y="4139008"/>
            <a:ext cx="5025081" cy="615552"/>
          </a:xfrm>
          <a:prstGeom prst="rect">
            <a:avLst/>
          </a:prstGeom>
          <a:noFill/>
          <a:ln>
            <a:noFill/>
          </a:ln>
        </p:spPr>
        <p:txBody>
          <a:bodyPr wrap="square" lIns="182880" tIns="91440" rIns="182880" bIns="91440" numCol="3"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Email Notifications</a:t>
            </a:r>
          </a:p>
          <a:p>
            <a:r>
              <a:rPr lang="en-US" sz="1200">
                <a:solidFill>
                  <a:schemeClr val="bg1">
                    <a:lumMod val="85000"/>
                  </a:schemeClr>
                </a:solidFill>
              </a:rPr>
              <a:t>Customer Surveys</a:t>
            </a:r>
          </a:p>
          <a:p>
            <a:r>
              <a:rPr lang="en-US" sz="1200">
                <a:solidFill>
                  <a:schemeClr val="bg1">
                    <a:lumMod val="85000"/>
                  </a:schemeClr>
                </a:solidFill>
              </a:rPr>
              <a:t>Equipment Type</a:t>
            </a:r>
          </a:p>
          <a:p>
            <a:r>
              <a:rPr lang="en-US" sz="1200">
                <a:solidFill>
                  <a:schemeClr val="bg1">
                    <a:lumMod val="85000"/>
                  </a:schemeClr>
                </a:solidFill>
              </a:rPr>
              <a:t>Proof of Delivery</a:t>
            </a:r>
          </a:p>
          <a:p>
            <a:r>
              <a:rPr lang="en-US" sz="1200">
                <a:solidFill>
                  <a:schemeClr val="bg1">
                    <a:lumMod val="85000"/>
                  </a:schemeClr>
                </a:solidFill>
              </a:rPr>
              <a:t>RCM Classic</a:t>
            </a:r>
          </a:p>
          <a:p>
            <a:r>
              <a:rPr lang="en-US" sz="1200">
                <a:solidFill>
                  <a:schemeClr val="bg1">
                    <a:lumMod val="85000"/>
                  </a:schemeClr>
                </a:solidFill>
              </a:rPr>
              <a:t>Calibration</a:t>
            </a:r>
          </a:p>
        </p:txBody>
      </p:sp>
      <p:sp>
        <p:nvSpPr>
          <p:cNvPr id="18" name="TextBox 17">
            <a:extLst>
              <a:ext uri="{FF2B5EF4-FFF2-40B4-BE49-F238E27FC236}">
                <a16:creationId xmlns:a16="http://schemas.microsoft.com/office/drawing/2014/main" id="{61EAE9CF-5E62-A2FB-52DA-9AD0BA99D9E0}"/>
              </a:ext>
            </a:extLst>
          </p:cNvPr>
          <p:cNvSpPr txBox="1"/>
          <p:nvPr/>
        </p:nvSpPr>
        <p:spPr>
          <a:xfrm>
            <a:off x="4118919" y="5112827"/>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Contractor Portal</a:t>
            </a:r>
          </a:p>
          <a:p>
            <a:r>
              <a:rPr lang="en-US" sz="1200">
                <a:solidFill>
                  <a:schemeClr val="bg1">
                    <a:lumMod val="85000"/>
                  </a:schemeClr>
                </a:solidFill>
              </a:rPr>
              <a:t>Dynamic Checklist</a:t>
            </a:r>
          </a:p>
        </p:txBody>
      </p:sp>
      <p:sp>
        <p:nvSpPr>
          <p:cNvPr id="19" name="TextBox 18">
            <a:extLst>
              <a:ext uri="{FF2B5EF4-FFF2-40B4-BE49-F238E27FC236}">
                <a16:creationId xmlns:a16="http://schemas.microsoft.com/office/drawing/2014/main" id="{00F94505-D557-D22F-03A3-280A7779C2CE}"/>
              </a:ext>
            </a:extLst>
          </p:cNvPr>
          <p:cNvSpPr txBox="1"/>
          <p:nvPr/>
        </p:nvSpPr>
        <p:spPr>
          <a:xfrm>
            <a:off x="4118919" y="5806243"/>
            <a:ext cx="5025081" cy="615552"/>
          </a:xfrm>
          <a:prstGeom prst="rect">
            <a:avLst/>
          </a:prstGeom>
          <a:noFill/>
          <a:ln>
            <a:noFill/>
          </a:ln>
        </p:spPr>
        <p:txBody>
          <a:bodyPr wrap="square" lIns="182880" tIns="91440" rIns="182880" bIns="91440" numCol="2"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Bulletins</a:t>
            </a:r>
          </a:p>
          <a:p>
            <a:r>
              <a:rPr lang="en-US" sz="1200">
                <a:solidFill>
                  <a:schemeClr val="bg1">
                    <a:lumMod val="85000"/>
                  </a:schemeClr>
                </a:solidFill>
              </a:rPr>
              <a:t>Tech Studio</a:t>
            </a:r>
          </a:p>
          <a:p>
            <a:r>
              <a:rPr lang="en-US" sz="1200">
                <a:solidFill>
                  <a:schemeClr val="bg1">
                    <a:lumMod val="85000"/>
                  </a:schemeClr>
                </a:solidFill>
              </a:rPr>
              <a:t>WO Dispatching</a:t>
            </a:r>
          </a:p>
        </p:txBody>
      </p:sp>
      <p:sp>
        <p:nvSpPr>
          <p:cNvPr id="20" name="TextBox 19">
            <a:extLst>
              <a:ext uri="{FF2B5EF4-FFF2-40B4-BE49-F238E27FC236}">
                <a16:creationId xmlns:a16="http://schemas.microsoft.com/office/drawing/2014/main" id="{9AB95617-956F-0594-C7A1-1B7BC7B8E300}"/>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64B8BC5A-365D-57D2-91D3-49E97727DB23}"/>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solidFill>
                  <a:schemeClr val="bg1"/>
                </a:solidFill>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C121B48B-2D4B-B3AF-1A21-4F52115759DC}"/>
              </a:ext>
            </a:extLst>
          </p:cNvPr>
          <p:cNvPicPr>
            <a:picLocks noChangeAspect="1"/>
          </p:cNvPicPr>
          <p:nvPr/>
        </p:nvPicPr>
        <p:blipFill>
          <a:blip r:embed="rId3"/>
          <a:srcRect l="10087" t="9476" r="8713" b="2863"/>
          <a:stretch>
            <a:fillRect/>
          </a:stretch>
        </p:blipFill>
        <p:spPr>
          <a:xfrm>
            <a:off x="2224032" y="1933982"/>
            <a:ext cx="385555" cy="375073"/>
          </a:xfrm>
          <a:prstGeom prst="ellipse">
            <a:avLst/>
          </a:prstGeom>
        </p:spPr>
      </p:pic>
      <p:pic>
        <p:nvPicPr>
          <p:cNvPr id="27" name="Picture 26">
            <a:extLst>
              <a:ext uri="{FF2B5EF4-FFF2-40B4-BE49-F238E27FC236}">
                <a16:creationId xmlns:a16="http://schemas.microsoft.com/office/drawing/2014/main" id="{9E08AD1D-D9BE-CB74-3156-FAA58C03D28A}"/>
              </a:ext>
            </a:extLst>
          </p:cNvPr>
          <p:cNvPicPr>
            <a:picLocks noChangeAspect="1"/>
          </p:cNvPicPr>
          <p:nvPr/>
        </p:nvPicPr>
        <p:blipFill>
          <a:blip r:embed="rId4"/>
          <a:srcRect l="9982" t="11755" r="11166" b="3203"/>
          <a:stretch>
            <a:fillRect/>
          </a:stretch>
        </p:blipFill>
        <p:spPr>
          <a:xfrm>
            <a:off x="2244012" y="3573136"/>
            <a:ext cx="374399" cy="372731"/>
          </a:xfrm>
          <a:prstGeom prst="ellipse">
            <a:avLst/>
          </a:prstGeom>
        </p:spPr>
      </p:pic>
      <p:pic>
        <p:nvPicPr>
          <p:cNvPr id="28" name="Picture 27">
            <a:extLst>
              <a:ext uri="{FF2B5EF4-FFF2-40B4-BE49-F238E27FC236}">
                <a16:creationId xmlns:a16="http://schemas.microsoft.com/office/drawing/2014/main" id="{24A18419-233E-99BC-EED2-723D86D5C62C}"/>
              </a:ext>
            </a:extLst>
          </p:cNvPr>
          <p:cNvPicPr>
            <a:picLocks noChangeAspect="1"/>
          </p:cNvPicPr>
          <p:nvPr/>
        </p:nvPicPr>
        <p:blipFill>
          <a:blip r:embed="rId5"/>
          <a:srcRect l="15821" t="11105" r="16386" b="8127"/>
          <a:stretch>
            <a:fillRect/>
          </a:stretch>
        </p:blipFill>
        <p:spPr>
          <a:xfrm>
            <a:off x="2238433" y="5228029"/>
            <a:ext cx="385555" cy="375073"/>
          </a:xfrm>
          <a:prstGeom prst="ellipse">
            <a:avLst/>
          </a:prstGeom>
        </p:spPr>
      </p:pic>
      <p:pic>
        <p:nvPicPr>
          <p:cNvPr id="29" name="Picture 28">
            <a:extLst>
              <a:ext uri="{FF2B5EF4-FFF2-40B4-BE49-F238E27FC236}">
                <a16:creationId xmlns:a16="http://schemas.microsoft.com/office/drawing/2014/main" id="{F4CAB8DF-FF9B-10C6-A32F-137D7F7BF4B3}"/>
              </a:ext>
            </a:extLst>
          </p:cNvPr>
          <p:cNvPicPr>
            <a:picLocks noChangeAspect="1"/>
          </p:cNvPicPr>
          <p:nvPr/>
        </p:nvPicPr>
        <p:blipFill>
          <a:blip r:embed="rId5"/>
          <a:srcRect l="15821" t="11105" r="16386" b="8127"/>
          <a:stretch>
            <a:fillRect/>
          </a:stretch>
        </p:blipFill>
        <p:spPr>
          <a:xfrm>
            <a:off x="2238433" y="5938038"/>
            <a:ext cx="385555" cy="375073"/>
          </a:xfrm>
          <a:prstGeom prst="ellipse">
            <a:avLst/>
          </a:prstGeom>
        </p:spPr>
      </p:pic>
      <p:pic>
        <p:nvPicPr>
          <p:cNvPr id="30" name="Picture 29">
            <a:extLst>
              <a:ext uri="{FF2B5EF4-FFF2-40B4-BE49-F238E27FC236}">
                <a16:creationId xmlns:a16="http://schemas.microsoft.com/office/drawing/2014/main" id="{CD9E2231-1D1E-F605-3986-3363879D7C46}"/>
              </a:ext>
            </a:extLst>
          </p:cNvPr>
          <p:cNvPicPr>
            <a:picLocks noChangeAspect="1"/>
          </p:cNvPicPr>
          <p:nvPr/>
        </p:nvPicPr>
        <p:blipFill>
          <a:blip r:embed="rId3"/>
          <a:srcRect l="10087" t="9476" r="8713" b="2863"/>
          <a:stretch>
            <a:fillRect/>
          </a:stretch>
        </p:blipFill>
        <p:spPr>
          <a:xfrm>
            <a:off x="2224032" y="2619519"/>
            <a:ext cx="385555" cy="375073"/>
          </a:xfrm>
          <a:prstGeom prst="ellipse">
            <a:avLst/>
          </a:prstGeom>
        </p:spPr>
      </p:pic>
      <p:pic>
        <p:nvPicPr>
          <p:cNvPr id="31" name="Picture 30">
            <a:extLst>
              <a:ext uri="{FF2B5EF4-FFF2-40B4-BE49-F238E27FC236}">
                <a16:creationId xmlns:a16="http://schemas.microsoft.com/office/drawing/2014/main" id="{5687E303-F295-C057-9710-BD4B1235F9D6}"/>
              </a:ext>
            </a:extLst>
          </p:cNvPr>
          <p:cNvPicPr>
            <a:picLocks noChangeAspect="1"/>
          </p:cNvPicPr>
          <p:nvPr/>
        </p:nvPicPr>
        <p:blipFill>
          <a:blip r:embed="rId4"/>
          <a:srcRect l="9982" t="11755" r="11166" b="3203"/>
          <a:stretch>
            <a:fillRect/>
          </a:stretch>
        </p:blipFill>
        <p:spPr>
          <a:xfrm>
            <a:off x="2244012" y="4258102"/>
            <a:ext cx="374399" cy="372731"/>
          </a:xfrm>
          <a:prstGeom prst="ellipse">
            <a:avLst/>
          </a:prstGeom>
        </p:spPr>
      </p:pic>
    </p:spTree>
    <p:extLst>
      <p:ext uri="{BB962C8B-B14F-4D97-AF65-F5344CB8AC3E}">
        <p14:creationId xmlns:p14="http://schemas.microsoft.com/office/powerpoint/2010/main" val="3996136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0E551-932A-5556-A813-E06DD5945420}"/>
              </a:ext>
            </a:extLst>
          </p:cNvPr>
          <p:cNvSpPr>
            <a:spLocks noGrp="1"/>
          </p:cNvSpPr>
          <p:nvPr>
            <p:ph type="title"/>
          </p:nvPr>
        </p:nvSpPr>
        <p:spPr/>
        <p:txBody>
          <a:bodyPr/>
          <a:lstStyle/>
          <a:p>
            <a:r>
              <a:rPr lang="en-US"/>
              <a:t>Approval Workflow</a:t>
            </a:r>
          </a:p>
        </p:txBody>
      </p:sp>
      <p:sp>
        <p:nvSpPr>
          <p:cNvPr id="39" name="TextBox 38">
            <a:extLst>
              <a:ext uri="{FF2B5EF4-FFF2-40B4-BE49-F238E27FC236}">
                <a16:creationId xmlns:a16="http://schemas.microsoft.com/office/drawing/2014/main" id="{FAAAA43D-B30D-BAA8-6724-50333C1311AD}"/>
              </a:ext>
            </a:extLst>
          </p:cNvPr>
          <p:cNvSpPr txBox="1"/>
          <p:nvPr/>
        </p:nvSpPr>
        <p:spPr>
          <a:xfrm>
            <a:off x="1422382" y="3123135"/>
            <a:ext cx="3023852" cy="6121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numCol="1">
            <a:spAutoFit/>
          </a:bodyPr>
          <a:lstStyle/>
          <a:p>
            <a:pPr marL="182880" marR="0" lvl="1" indent="-18288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Approvers can only approve in the provided sequence, all must approve. </a:t>
            </a:r>
          </a:p>
        </p:txBody>
      </p:sp>
      <p:sp>
        <p:nvSpPr>
          <p:cNvPr id="41" name="TextBox 40">
            <a:extLst>
              <a:ext uri="{FF2B5EF4-FFF2-40B4-BE49-F238E27FC236}">
                <a16:creationId xmlns:a16="http://schemas.microsoft.com/office/drawing/2014/main" id="{FDD40F10-2069-7F1D-D02E-6FC9838F820A}"/>
              </a:ext>
            </a:extLst>
          </p:cNvPr>
          <p:cNvSpPr txBox="1"/>
          <p:nvPr/>
        </p:nvSpPr>
        <p:spPr>
          <a:xfrm>
            <a:off x="1425270" y="2816261"/>
            <a:ext cx="134974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chemeClr val="tx1"/>
                </a:solidFill>
                <a:effectLst/>
                <a:uLnTx/>
                <a:uFillTx/>
                <a:latin typeface="Arial" panose="020B0604020202020204" pitchFamily="34" charset="0"/>
                <a:ea typeface="+mn-ea"/>
                <a:cs typeface="+mn-cs"/>
              </a:rPr>
              <a:t>Sequential</a:t>
            </a:r>
            <a:endParaRPr kumimoji="0" lang="en-US"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D4D0C0B9-736C-E1A5-2CE1-C9746CB3EF3E}"/>
              </a:ext>
            </a:extLst>
          </p:cNvPr>
          <p:cNvSpPr txBox="1"/>
          <p:nvPr/>
        </p:nvSpPr>
        <p:spPr>
          <a:xfrm>
            <a:off x="4711883" y="2816261"/>
            <a:ext cx="1612359"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chemeClr val="tx1"/>
                </a:solidFill>
                <a:effectLst/>
                <a:uLnTx/>
                <a:uFillTx/>
                <a:latin typeface="Arial" panose="020B0604020202020204" pitchFamily="34" charset="0"/>
                <a:ea typeface="+mn-ea"/>
                <a:cs typeface="+mn-cs"/>
              </a:rPr>
              <a:t>Parallel - All</a:t>
            </a:r>
            <a:endParaRPr kumimoji="0" lang="en-US"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1B204095-EFB9-F9FD-B9CF-F9DF7267E061}"/>
              </a:ext>
            </a:extLst>
          </p:cNvPr>
          <p:cNvSpPr txBox="1"/>
          <p:nvPr/>
        </p:nvSpPr>
        <p:spPr>
          <a:xfrm>
            <a:off x="7948197" y="2816261"/>
            <a:ext cx="1698478"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chemeClr val="tx1"/>
                </a:solidFill>
                <a:effectLst/>
                <a:uLnTx/>
                <a:uFillTx/>
                <a:latin typeface="Arial" panose="020B0604020202020204" pitchFamily="34" charset="0"/>
                <a:ea typeface="+mn-ea"/>
                <a:cs typeface="+mn-cs"/>
              </a:rPr>
              <a:t>Parallel - Any</a:t>
            </a:r>
            <a:endParaRPr kumimoji="0" lang="en-US"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B0534CB2-335F-9FFB-6411-2871C7807D34}"/>
              </a:ext>
            </a:extLst>
          </p:cNvPr>
          <p:cNvSpPr txBox="1"/>
          <p:nvPr/>
        </p:nvSpPr>
        <p:spPr>
          <a:xfrm>
            <a:off x="4712000" y="3134464"/>
            <a:ext cx="2984355" cy="6121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numCol="1">
            <a:spAutoFit/>
          </a:bodyPr>
          <a:lstStyle/>
          <a:p>
            <a:pPr marL="182880" marR="0" lvl="1" indent="-18288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chemeClr val="tx1"/>
                </a:solidFill>
                <a:effectLst/>
                <a:uLnTx/>
                <a:uFillTx/>
                <a:latin typeface="Arial" panose="020B0604020202020204" pitchFamily="34" charset="0"/>
                <a:ea typeface="+mn-ea"/>
                <a:cs typeface="+mn-cs"/>
              </a:rPr>
              <a:t>All approvers must approve </a:t>
            </a: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for the workflow event to be approved. </a:t>
            </a:r>
          </a:p>
        </p:txBody>
      </p:sp>
      <p:sp>
        <p:nvSpPr>
          <p:cNvPr id="47" name="TextBox 46">
            <a:extLst>
              <a:ext uri="{FF2B5EF4-FFF2-40B4-BE49-F238E27FC236}">
                <a16:creationId xmlns:a16="http://schemas.microsoft.com/office/drawing/2014/main" id="{6BEC20C2-0567-1A81-990B-3C5CE7BBA3E8}"/>
              </a:ext>
            </a:extLst>
          </p:cNvPr>
          <p:cNvSpPr txBox="1"/>
          <p:nvPr/>
        </p:nvSpPr>
        <p:spPr>
          <a:xfrm>
            <a:off x="7999565" y="3162953"/>
            <a:ext cx="2958497" cy="6121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numCol="1">
            <a:spAutoFit/>
          </a:bodyPr>
          <a:lstStyle/>
          <a:p>
            <a:pPr marL="182880" marR="0" lvl="1" indent="-18288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a:ln>
                  <a:noFill/>
                </a:ln>
                <a:solidFill>
                  <a:schemeClr val="tx1"/>
                </a:solidFill>
                <a:effectLst/>
                <a:uLnTx/>
                <a:uFillTx/>
                <a:latin typeface="Arial" panose="020B0604020202020204" pitchFamily="34" charset="0"/>
                <a:ea typeface="+mn-ea"/>
                <a:cs typeface="+mn-cs"/>
              </a:rPr>
              <a:t>Only a single approval is required </a:t>
            </a:r>
            <a:r>
              <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to approve the workflow event.</a:t>
            </a:r>
          </a:p>
        </p:txBody>
      </p:sp>
      <p:sp>
        <p:nvSpPr>
          <p:cNvPr id="58" name="Graphic 1">
            <a:extLst>
              <a:ext uri="{FF2B5EF4-FFF2-40B4-BE49-F238E27FC236}">
                <a16:creationId xmlns:a16="http://schemas.microsoft.com/office/drawing/2014/main" id="{9FC30E10-294B-5B0E-5B00-5EB4F2C97B5C}"/>
              </a:ext>
            </a:extLst>
          </p:cNvPr>
          <p:cNvSpPr>
            <a:spLocks noChangeAspect="1"/>
          </p:cNvSpPr>
          <p:nvPr/>
        </p:nvSpPr>
        <p:spPr>
          <a:xfrm>
            <a:off x="5718654" y="1991473"/>
            <a:ext cx="725019" cy="663022"/>
          </a:xfrm>
          <a:custGeom>
            <a:avLst/>
            <a:gdLst>
              <a:gd name="connsiteX0" fmla="*/ 406500 w 816692"/>
              <a:gd name="connsiteY0" fmla="*/ 929069 h 929068"/>
              <a:gd name="connsiteX1" fmla="*/ 203332 w 816692"/>
              <a:gd name="connsiteY1" fmla="*/ 852964 h 929068"/>
              <a:gd name="connsiteX2" fmla="*/ 31025 w 816692"/>
              <a:gd name="connsiteY2" fmla="*/ 852964 h 929068"/>
              <a:gd name="connsiteX3" fmla="*/ 19309 w 816692"/>
              <a:gd name="connsiteY3" fmla="*/ 842963 h 929068"/>
              <a:gd name="connsiteX4" fmla="*/ 164 w 816692"/>
              <a:gd name="connsiteY4" fmla="*/ 725996 h 929068"/>
              <a:gd name="connsiteX5" fmla="*/ 6355 w 816692"/>
              <a:gd name="connsiteY5" fmla="*/ 713518 h 929068"/>
              <a:gd name="connsiteX6" fmla="*/ 113035 w 816692"/>
              <a:gd name="connsiteY6" fmla="*/ 657701 h 929068"/>
              <a:gd name="connsiteX7" fmla="*/ 84841 w 816692"/>
              <a:gd name="connsiteY7" fmla="*/ 546259 h 929068"/>
              <a:gd name="connsiteX8" fmla="*/ 149230 w 816692"/>
              <a:gd name="connsiteY8" fmla="*/ 448247 h 929068"/>
              <a:gd name="connsiteX9" fmla="*/ 149992 w 816692"/>
              <a:gd name="connsiteY9" fmla="*/ 446818 h 929068"/>
              <a:gd name="connsiteX10" fmla="*/ 232002 w 816692"/>
              <a:gd name="connsiteY10" fmla="*/ 364331 h 929068"/>
              <a:gd name="connsiteX11" fmla="*/ 218953 w 816692"/>
              <a:gd name="connsiteY11" fmla="*/ 284417 h 929068"/>
              <a:gd name="connsiteX12" fmla="*/ 225144 w 816692"/>
              <a:gd name="connsiteY12" fmla="*/ 271939 h 929068"/>
              <a:gd name="connsiteX13" fmla="*/ 331824 w 816692"/>
              <a:gd name="connsiteY13" fmla="*/ 216122 h 929068"/>
              <a:gd name="connsiteX14" fmla="*/ 303630 w 816692"/>
              <a:gd name="connsiteY14" fmla="*/ 104680 h 929068"/>
              <a:gd name="connsiteX15" fmla="*/ 406977 w 816692"/>
              <a:gd name="connsiteY15" fmla="*/ 0 h 929068"/>
              <a:gd name="connsiteX16" fmla="*/ 407548 w 816692"/>
              <a:gd name="connsiteY16" fmla="*/ 0 h 929068"/>
              <a:gd name="connsiteX17" fmla="*/ 511275 w 816692"/>
              <a:gd name="connsiteY17" fmla="*/ 103823 h 929068"/>
              <a:gd name="connsiteX18" fmla="*/ 511275 w 816692"/>
              <a:gd name="connsiteY18" fmla="*/ 104108 h 929068"/>
              <a:gd name="connsiteX19" fmla="*/ 484129 w 816692"/>
              <a:gd name="connsiteY19" fmla="*/ 215646 h 929068"/>
              <a:gd name="connsiteX20" fmla="*/ 591666 w 816692"/>
              <a:gd name="connsiteY20" fmla="*/ 274701 h 929068"/>
              <a:gd name="connsiteX21" fmla="*/ 597667 w 816692"/>
              <a:gd name="connsiteY21" fmla="*/ 286988 h 929068"/>
              <a:gd name="connsiteX22" fmla="*/ 584999 w 816692"/>
              <a:gd name="connsiteY22" fmla="*/ 367284 h 929068"/>
              <a:gd name="connsiteX23" fmla="*/ 662818 w 816692"/>
              <a:gd name="connsiteY23" fmla="*/ 446818 h 929068"/>
              <a:gd name="connsiteX24" fmla="*/ 663580 w 816692"/>
              <a:gd name="connsiteY24" fmla="*/ 448056 h 929068"/>
              <a:gd name="connsiteX25" fmla="*/ 730160 w 816692"/>
              <a:gd name="connsiteY25" fmla="*/ 545497 h 929068"/>
              <a:gd name="connsiteX26" fmla="*/ 730160 w 816692"/>
              <a:gd name="connsiteY26" fmla="*/ 545783 h 929068"/>
              <a:gd name="connsiteX27" fmla="*/ 703014 w 816692"/>
              <a:gd name="connsiteY27" fmla="*/ 657320 h 929068"/>
              <a:gd name="connsiteX28" fmla="*/ 810551 w 816692"/>
              <a:gd name="connsiteY28" fmla="*/ 716375 h 929068"/>
              <a:gd name="connsiteX29" fmla="*/ 816552 w 816692"/>
              <a:gd name="connsiteY29" fmla="*/ 728663 h 929068"/>
              <a:gd name="connsiteX30" fmla="*/ 798549 w 816692"/>
              <a:gd name="connsiteY30" fmla="*/ 843058 h 929068"/>
              <a:gd name="connsiteX31" fmla="*/ 786834 w 816692"/>
              <a:gd name="connsiteY31" fmla="*/ 853154 h 929068"/>
              <a:gd name="connsiteX32" fmla="*/ 609669 w 816692"/>
              <a:gd name="connsiteY32" fmla="*/ 853154 h 929068"/>
              <a:gd name="connsiteX33" fmla="*/ 406500 w 816692"/>
              <a:gd name="connsiteY33" fmla="*/ 929069 h 929068"/>
              <a:gd name="connsiteX34" fmla="*/ 241718 w 816692"/>
              <a:gd name="connsiteY34" fmla="*/ 852964 h 929068"/>
              <a:gd name="connsiteX35" fmla="*/ 406500 w 816692"/>
              <a:gd name="connsiteY35" fmla="*/ 905256 h 929068"/>
              <a:gd name="connsiteX36" fmla="*/ 571283 w 816692"/>
              <a:gd name="connsiteY36" fmla="*/ 852964 h 929068"/>
              <a:gd name="connsiteX37" fmla="*/ 468699 w 816692"/>
              <a:gd name="connsiteY37" fmla="*/ 852964 h 929068"/>
              <a:gd name="connsiteX38" fmla="*/ 456983 w 816692"/>
              <a:gd name="connsiteY38" fmla="*/ 842963 h 929068"/>
              <a:gd name="connsiteX39" fmla="*/ 437838 w 816692"/>
              <a:gd name="connsiteY39" fmla="*/ 725996 h 929068"/>
              <a:gd name="connsiteX40" fmla="*/ 444029 w 816692"/>
              <a:gd name="connsiteY40" fmla="*/ 713518 h 929068"/>
              <a:gd name="connsiteX41" fmla="*/ 550709 w 816692"/>
              <a:gd name="connsiteY41" fmla="*/ 657701 h 929068"/>
              <a:gd name="connsiteX42" fmla="*/ 522515 w 816692"/>
              <a:gd name="connsiteY42" fmla="*/ 546259 h 929068"/>
              <a:gd name="connsiteX43" fmla="*/ 625861 w 816692"/>
              <a:gd name="connsiteY43" fmla="*/ 441579 h 929068"/>
              <a:gd name="connsiteX44" fmla="*/ 629481 w 816692"/>
              <a:gd name="connsiteY44" fmla="*/ 441579 h 929068"/>
              <a:gd name="connsiteX45" fmla="*/ 580903 w 816692"/>
              <a:gd name="connsiteY45" fmla="*/ 393764 h 929068"/>
              <a:gd name="connsiteX46" fmla="*/ 579665 w 816692"/>
              <a:gd name="connsiteY46" fmla="*/ 401288 h 929068"/>
              <a:gd name="connsiteX47" fmla="*/ 567949 w 816692"/>
              <a:gd name="connsiteY47" fmla="*/ 411385 h 929068"/>
              <a:gd name="connsiteX48" fmla="*/ 249909 w 816692"/>
              <a:gd name="connsiteY48" fmla="*/ 411385 h 929068"/>
              <a:gd name="connsiteX49" fmla="*/ 238194 w 816692"/>
              <a:gd name="connsiteY49" fmla="*/ 401384 h 929068"/>
              <a:gd name="connsiteX50" fmla="*/ 236384 w 816692"/>
              <a:gd name="connsiteY50" fmla="*/ 390525 h 929068"/>
              <a:gd name="connsiteX51" fmla="*/ 183425 w 816692"/>
              <a:gd name="connsiteY51" fmla="*/ 441674 h 929068"/>
              <a:gd name="connsiteX52" fmla="*/ 188664 w 816692"/>
              <a:gd name="connsiteY52" fmla="*/ 441579 h 929068"/>
              <a:gd name="connsiteX53" fmla="*/ 292391 w 816692"/>
              <a:gd name="connsiteY53" fmla="*/ 545402 h 929068"/>
              <a:gd name="connsiteX54" fmla="*/ 292391 w 816692"/>
              <a:gd name="connsiteY54" fmla="*/ 545687 h 929068"/>
              <a:gd name="connsiteX55" fmla="*/ 265245 w 816692"/>
              <a:gd name="connsiteY55" fmla="*/ 657225 h 929068"/>
              <a:gd name="connsiteX56" fmla="*/ 372782 w 816692"/>
              <a:gd name="connsiteY56" fmla="*/ 716280 h 929068"/>
              <a:gd name="connsiteX57" fmla="*/ 378783 w 816692"/>
              <a:gd name="connsiteY57" fmla="*/ 728567 h 929068"/>
              <a:gd name="connsiteX58" fmla="*/ 360780 w 816692"/>
              <a:gd name="connsiteY58" fmla="*/ 842963 h 929068"/>
              <a:gd name="connsiteX59" fmla="*/ 349065 w 816692"/>
              <a:gd name="connsiteY59" fmla="*/ 853059 h 929068"/>
              <a:gd name="connsiteX60" fmla="*/ 241718 w 816692"/>
              <a:gd name="connsiteY60" fmla="*/ 853059 h 929068"/>
              <a:gd name="connsiteX61" fmla="*/ 478890 w 816692"/>
              <a:gd name="connsiteY61" fmla="*/ 829151 h 929068"/>
              <a:gd name="connsiteX62" fmla="*/ 776642 w 816692"/>
              <a:gd name="connsiteY62" fmla="*/ 829151 h 929068"/>
              <a:gd name="connsiteX63" fmla="*/ 791787 w 816692"/>
              <a:gd name="connsiteY63" fmla="*/ 733044 h 929068"/>
              <a:gd name="connsiteX64" fmla="*/ 687964 w 816692"/>
              <a:gd name="connsiteY64" fmla="*/ 675989 h 929068"/>
              <a:gd name="connsiteX65" fmla="*/ 667866 w 816692"/>
              <a:gd name="connsiteY65" fmla="*/ 691610 h 929068"/>
              <a:gd name="connsiteX66" fmla="*/ 586523 w 816692"/>
              <a:gd name="connsiteY66" fmla="*/ 692277 h 929068"/>
              <a:gd name="connsiteX67" fmla="*/ 566044 w 816692"/>
              <a:gd name="connsiteY67" fmla="*/ 676561 h 929068"/>
              <a:gd name="connsiteX68" fmla="*/ 462793 w 816692"/>
              <a:gd name="connsiteY68" fmla="*/ 730663 h 929068"/>
              <a:gd name="connsiteX69" fmla="*/ 478890 w 816692"/>
              <a:gd name="connsiteY69" fmla="*/ 829151 h 929068"/>
              <a:gd name="connsiteX70" fmla="*/ 41121 w 816692"/>
              <a:gd name="connsiteY70" fmla="*/ 829151 h 929068"/>
              <a:gd name="connsiteX71" fmla="*/ 338873 w 816692"/>
              <a:gd name="connsiteY71" fmla="*/ 829151 h 929068"/>
              <a:gd name="connsiteX72" fmla="*/ 354018 w 816692"/>
              <a:gd name="connsiteY72" fmla="*/ 733044 h 929068"/>
              <a:gd name="connsiteX73" fmla="*/ 250195 w 816692"/>
              <a:gd name="connsiteY73" fmla="*/ 675989 h 929068"/>
              <a:gd name="connsiteX74" fmla="*/ 230097 w 816692"/>
              <a:gd name="connsiteY74" fmla="*/ 691610 h 929068"/>
              <a:gd name="connsiteX75" fmla="*/ 148754 w 816692"/>
              <a:gd name="connsiteY75" fmla="*/ 692277 h 929068"/>
              <a:gd name="connsiteX76" fmla="*/ 128275 w 816692"/>
              <a:gd name="connsiteY76" fmla="*/ 676561 h 929068"/>
              <a:gd name="connsiteX77" fmla="*/ 25024 w 816692"/>
              <a:gd name="connsiteY77" fmla="*/ 730663 h 929068"/>
              <a:gd name="connsiteX78" fmla="*/ 41121 w 816692"/>
              <a:gd name="connsiteY78" fmla="*/ 829151 h 929068"/>
              <a:gd name="connsiteX79" fmla="*/ 188759 w 816692"/>
              <a:gd name="connsiteY79" fmla="*/ 465392 h 929068"/>
              <a:gd name="connsiteX80" fmla="*/ 188283 w 816692"/>
              <a:gd name="connsiteY80" fmla="*/ 465392 h 929068"/>
              <a:gd name="connsiteX81" fmla="*/ 108654 w 816692"/>
              <a:gd name="connsiteY81" fmla="*/ 546545 h 929068"/>
              <a:gd name="connsiteX82" fmla="*/ 160565 w 816692"/>
              <a:gd name="connsiteY82" fmla="*/ 671608 h 929068"/>
              <a:gd name="connsiteX83" fmla="*/ 218001 w 816692"/>
              <a:gd name="connsiteY83" fmla="*/ 671132 h 929068"/>
              <a:gd name="connsiteX84" fmla="*/ 268578 w 816692"/>
              <a:gd name="connsiteY84" fmla="*/ 545973 h 929068"/>
              <a:gd name="connsiteX85" fmla="*/ 188759 w 816692"/>
              <a:gd name="connsiteY85" fmla="*/ 465392 h 929068"/>
              <a:gd name="connsiteX86" fmla="*/ 626433 w 816692"/>
              <a:gd name="connsiteY86" fmla="*/ 465392 h 929068"/>
              <a:gd name="connsiteX87" fmla="*/ 625956 w 816692"/>
              <a:gd name="connsiteY87" fmla="*/ 465392 h 929068"/>
              <a:gd name="connsiteX88" fmla="*/ 546327 w 816692"/>
              <a:gd name="connsiteY88" fmla="*/ 546545 h 929068"/>
              <a:gd name="connsiteX89" fmla="*/ 598334 w 816692"/>
              <a:gd name="connsiteY89" fmla="*/ 671608 h 929068"/>
              <a:gd name="connsiteX90" fmla="*/ 655770 w 816692"/>
              <a:gd name="connsiteY90" fmla="*/ 671132 h 929068"/>
              <a:gd name="connsiteX91" fmla="*/ 706347 w 816692"/>
              <a:gd name="connsiteY91" fmla="*/ 545973 h 929068"/>
              <a:gd name="connsiteX92" fmla="*/ 626433 w 816692"/>
              <a:gd name="connsiteY92" fmla="*/ 465392 h 929068"/>
              <a:gd name="connsiteX93" fmla="*/ 260006 w 816692"/>
              <a:gd name="connsiteY93" fmla="*/ 387572 h 929068"/>
              <a:gd name="connsiteX94" fmla="*/ 557757 w 816692"/>
              <a:gd name="connsiteY94" fmla="*/ 387572 h 929068"/>
              <a:gd name="connsiteX95" fmla="*/ 572902 w 816692"/>
              <a:gd name="connsiteY95" fmla="*/ 291465 h 929068"/>
              <a:gd name="connsiteX96" fmla="*/ 469080 w 816692"/>
              <a:gd name="connsiteY96" fmla="*/ 234410 h 929068"/>
              <a:gd name="connsiteX97" fmla="*/ 448982 w 816692"/>
              <a:gd name="connsiteY97" fmla="*/ 250031 h 929068"/>
              <a:gd name="connsiteX98" fmla="*/ 367638 w 816692"/>
              <a:gd name="connsiteY98" fmla="*/ 250698 h 929068"/>
              <a:gd name="connsiteX99" fmla="*/ 347160 w 816692"/>
              <a:gd name="connsiteY99" fmla="*/ 234982 h 929068"/>
              <a:gd name="connsiteX100" fmla="*/ 243909 w 816692"/>
              <a:gd name="connsiteY100" fmla="*/ 289084 h 929068"/>
              <a:gd name="connsiteX101" fmla="*/ 260006 w 816692"/>
              <a:gd name="connsiteY101" fmla="*/ 387572 h 929068"/>
              <a:gd name="connsiteX102" fmla="*/ 407643 w 816692"/>
              <a:gd name="connsiteY102" fmla="*/ 23813 h 929068"/>
              <a:gd name="connsiteX103" fmla="*/ 407167 w 816692"/>
              <a:gd name="connsiteY103" fmla="*/ 23813 h 929068"/>
              <a:gd name="connsiteX104" fmla="*/ 327538 w 816692"/>
              <a:gd name="connsiteY104" fmla="*/ 104966 h 929068"/>
              <a:gd name="connsiteX105" fmla="*/ 379449 w 816692"/>
              <a:gd name="connsiteY105" fmla="*/ 230029 h 929068"/>
              <a:gd name="connsiteX106" fmla="*/ 436885 w 816692"/>
              <a:gd name="connsiteY106" fmla="*/ 229553 h 929068"/>
              <a:gd name="connsiteX107" fmla="*/ 487463 w 816692"/>
              <a:gd name="connsiteY107" fmla="*/ 104394 h 929068"/>
              <a:gd name="connsiteX108" fmla="*/ 407643 w 816692"/>
              <a:gd name="connsiteY108" fmla="*/ 23813 h 92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16692" h="929068">
                <a:moveTo>
                  <a:pt x="406500" y="929069"/>
                </a:moveTo>
                <a:cubicBezTo>
                  <a:pt x="331539" y="929069"/>
                  <a:pt x="259625" y="902113"/>
                  <a:pt x="203332" y="852964"/>
                </a:cubicBezTo>
                <a:lnTo>
                  <a:pt x="31025" y="852964"/>
                </a:lnTo>
                <a:cubicBezTo>
                  <a:pt x="25215" y="852964"/>
                  <a:pt x="20262" y="848773"/>
                  <a:pt x="19309" y="842963"/>
                </a:cubicBezTo>
                <a:lnTo>
                  <a:pt x="164" y="725996"/>
                </a:lnTo>
                <a:cubicBezTo>
                  <a:pt x="-693" y="720947"/>
                  <a:pt x="1878" y="715899"/>
                  <a:pt x="6355" y="713518"/>
                </a:cubicBezTo>
                <a:lnTo>
                  <a:pt x="113035" y="657701"/>
                </a:lnTo>
                <a:cubicBezTo>
                  <a:pt x="95033" y="630079"/>
                  <a:pt x="85032" y="591693"/>
                  <a:pt x="84841" y="546259"/>
                </a:cubicBezTo>
                <a:cubicBezTo>
                  <a:pt x="85984" y="498348"/>
                  <a:pt x="110654" y="462534"/>
                  <a:pt x="149230" y="448247"/>
                </a:cubicBezTo>
                <a:cubicBezTo>
                  <a:pt x="149421" y="447770"/>
                  <a:pt x="149706" y="447294"/>
                  <a:pt x="149992" y="446818"/>
                </a:cubicBezTo>
                <a:cubicBezTo>
                  <a:pt x="172090" y="414147"/>
                  <a:pt x="199617" y="386429"/>
                  <a:pt x="232002" y="364331"/>
                </a:cubicBezTo>
                <a:lnTo>
                  <a:pt x="218953" y="284417"/>
                </a:lnTo>
                <a:cubicBezTo>
                  <a:pt x="218096" y="279368"/>
                  <a:pt x="220668" y="274320"/>
                  <a:pt x="225144" y="271939"/>
                </a:cubicBezTo>
                <a:lnTo>
                  <a:pt x="331824" y="216122"/>
                </a:lnTo>
                <a:cubicBezTo>
                  <a:pt x="313822" y="188500"/>
                  <a:pt x="303821" y="150114"/>
                  <a:pt x="303630" y="104680"/>
                </a:cubicBezTo>
                <a:cubicBezTo>
                  <a:pt x="305154" y="42196"/>
                  <a:pt x="346683" y="286"/>
                  <a:pt x="406977" y="0"/>
                </a:cubicBezTo>
                <a:cubicBezTo>
                  <a:pt x="407167" y="0"/>
                  <a:pt x="407358" y="0"/>
                  <a:pt x="407548" y="0"/>
                </a:cubicBezTo>
                <a:cubicBezTo>
                  <a:pt x="465841" y="0"/>
                  <a:pt x="509466" y="43625"/>
                  <a:pt x="511275" y="103823"/>
                </a:cubicBezTo>
                <a:cubicBezTo>
                  <a:pt x="511275" y="103918"/>
                  <a:pt x="511275" y="104013"/>
                  <a:pt x="511275" y="104108"/>
                </a:cubicBezTo>
                <a:cubicBezTo>
                  <a:pt x="511656" y="149352"/>
                  <a:pt x="502036" y="187833"/>
                  <a:pt x="484129" y="215646"/>
                </a:cubicBezTo>
                <a:lnTo>
                  <a:pt x="591666" y="274701"/>
                </a:lnTo>
                <a:cubicBezTo>
                  <a:pt x="596048" y="277082"/>
                  <a:pt x="598429" y="282035"/>
                  <a:pt x="597667" y="286988"/>
                </a:cubicBezTo>
                <a:lnTo>
                  <a:pt x="584999" y="367284"/>
                </a:lnTo>
                <a:cubicBezTo>
                  <a:pt x="615574" y="388906"/>
                  <a:pt x="641768" y="415671"/>
                  <a:pt x="662818" y="446818"/>
                </a:cubicBezTo>
                <a:cubicBezTo>
                  <a:pt x="663104" y="447199"/>
                  <a:pt x="663294" y="447580"/>
                  <a:pt x="663580" y="448056"/>
                </a:cubicBezTo>
                <a:cubicBezTo>
                  <a:pt x="702442" y="462248"/>
                  <a:pt x="728731" y="498920"/>
                  <a:pt x="730160" y="545497"/>
                </a:cubicBezTo>
                <a:cubicBezTo>
                  <a:pt x="730160" y="545592"/>
                  <a:pt x="730160" y="545687"/>
                  <a:pt x="730160" y="545783"/>
                </a:cubicBezTo>
                <a:cubicBezTo>
                  <a:pt x="730541" y="591026"/>
                  <a:pt x="720921" y="629507"/>
                  <a:pt x="703014" y="657320"/>
                </a:cubicBezTo>
                <a:lnTo>
                  <a:pt x="810551" y="716375"/>
                </a:lnTo>
                <a:cubicBezTo>
                  <a:pt x="814932" y="718757"/>
                  <a:pt x="817314" y="723710"/>
                  <a:pt x="816552" y="728663"/>
                </a:cubicBezTo>
                <a:lnTo>
                  <a:pt x="798549" y="843058"/>
                </a:lnTo>
                <a:cubicBezTo>
                  <a:pt x="797692" y="848868"/>
                  <a:pt x="792644" y="853154"/>
                  <a:pt x="786834" y="853154"/>
                </a:cubicBezTo>
                <a:lnTo>
                  <a:pt x="609669" y="853154"/>
                </a:lnTo>
                <a:cubicBezTo>
                  <a:pt x="553376" y="902113"/>
                  <a:pt x="481367" y="929069"/>
                  <a:pt x="406500" y="929069"/>
                </a:cubicBezTo>
                <a:close/>
                <a:moveTo>
                  <a:pt x="241718" y="852964"/>
                </a:moveTo>
                <a:cubicBezTo>
                  <a:pt x="289629" y="886873"/>
                  <a:pt x="347064" y="905256"/>
                  <a:pt x="406500" y="905256"/>
                </a:cubicBezTo>
                <a:cubicBezTo>
                  <a:pt x="465936" y="905256"/>
                  <a:pt x="523277" y="886873"/>
                  <a:pt x="571283" y="852964"/>
                </a:cubicBezTo>
                <a:lnTo>
                  <a:pt x="468699" y="852964"/>
                </a:lnTo>
                <a:cubicBezTo>
                  <a:pt x="462888" y="852964"/>
                  <a:pt x="457935" y="848773"/>
                  <a:pt x="456983" y="842963"/>
                </a:cubicBezTo>
                <a:lnTo>
                  <a:pt x="437838" y="725996"/>
                </a:lnTo>
                <a:cubicBezTo>
                  <a:pt x="436980" y="720947"/>
                  <a:pt x="439552" y="715899"/>
                  <a:pt x="444029" y="713518"/>
                </a:cubicBezTo>
                <a:lnTo>
                  <a:pt x="550709" y="657701"/>
                </a:lnTo>
                <a:cubicBezTo>
                  <a:pt x="532707" y="630079"/>
                  <a:pt x="522705" y="591693"/>
                  <a:pt x="522515" y="546259"/>
                </a:cubicBezTo>
                <a:cubicBezTo>
                  <a:pt x="524039" y="483775"/>
                  <a:pt x="565473" y="441865"/>
                  <a:pt x="625861" y="441579"/>
                </a:cubicBezTo>
                <a:cubicBezTo>
                  <a:pt x="627099" y="441579"/>
                  <a:pt x="628242" y="441579"/>
                  <a:pt x="629481" y="441579"/>
                </a:cubicBezTo>
                <a:cubicBezTo>
                  <a:pt x="615193" y="423767"/>
                  <a:pt x="599001" y="407765"/>
                  <a:pt x="580903" y="393764"/>
                </a:cubicBezTo>
                <a:lnTo>
                  <a:pt x="579665" y="401288"/>
                </a:lnTo>
                <a:cubicBezTo>
                  <a:pt x="578808" y="407099"/>
                  <a:pt x="573759" y="411385"/>
                  <a:pt x="567949" y="411385"/>
                </a:cubicBezTo>
                <a:lnTo>
                  <a:pt x="249909" y="411385"/>
                </a:lnTo>
                <a:cubicBezTo>
                  <a:pt x="244099" y="411385"/>
                  <a:pt x="239146" y="407194"/>
                  <a:pt x="238194" y="401384"/>
                </a:cubicBezTo>
                <a:lnTo>
                  <a:pt x="236384" y="390525"/>
                </a:lnTo>
                <a:cubicBezTo>
                  <a:pt x="216572" y="405289"/>
                  <a:pt x="198855" y="422339"/>
                  <a:pt x="183425" y="441674"/>
                </a:cubicBezTo>
                <a:cubicBezTo>
                  <a:pt x="185139" y="441579"/>
                  <a:pt x="186949" y="441579"/>
                  <a:pt x="188664" y="441579"/>
                </a:cubicBezTo>
                <a:cubicBezTo>
                  <a:pt x="247052" y="441579"/>
                  <a:pt x="290581" y="485204"/>
                  <a:pt x="292391" y="545402"/>
                </a:cubicBezTo>
                <a:cubicBezTo>
                  <a:pt x="292391" y="545497"/>
                  <a:pt x="292391" y="545592"/>
                  <a:pt x="292391" y="545687"/>
                </a:cubicBezTo>
                <a:cubicBezTo>
                  <a:pt x="292772" y="590931"/>
                  <a:pt x="283152" y="629412"/>
                  <a:pt x="265245" y="657225"/>
                </a:cubicBezTo>
                <a:lnTo>
                  <a:pt x="372782" y="716280"/>
                </a:lnTo>
                <a:cubicBezTo>
                  <a:pt x="377163" y="718661"/>
                  <a:pt x="379545" y="723614"/>
                  <a:pt x="378783" y="728567"/>
                </a:cubicBezTo>
                <a:lnTo>
                  <a:pt x="360780" y="842963"/>
                </a:lnTo>
                <a:cubicBezTo>
                  <a:pt x="359923" y="848773"/>
                  <a:pt x="354875" y="853059"/>
                  <a:pt x="349065" y="853059"/>
                </a:cubicBezTo>
                <a:lnTo>
                  <a:pt x="241718" y="853059"/>
                </a:lnTo>
                <a:close/>
                <a:moveTo>
                  <a:pt x="478890" y="829151"/>
                </a:moveTo>
                <a:lnTo>
                  <a:pt x="776642" y="829151"/>
                </a:lnTo>
                <a:lnTo>
                  <a:pt x="791787" y="733044"/>
                </a:lnTo>
                <a:lnTo>
                  <a:pt x="687964" y="675989"/>
                </a:lnTo>
                <a:cubicBezTo>
                  <a:pt x="681868" y="682085"/>
                  <a:pt x="675201" y="687324"/>
                  <a:pt x="667866" y="691610"/>
                </a:cubicBezTo>
                <a:cubicBezTo>
                  <a:pt x="642054" y="706755"/>
                  <a:pt x="612431" y="707041"/>
                  <a:pt x="586523" y="692277"/>
                </a:cubicBezTo>
                <a:cubicBezTo>
                  <a:pt x="579093" y="688086"/>
                  <a:pt x="572235" y="682752"/>
                  <a:pt x="566044" y="676561"/>
                </a:cubicBezTo>
                <a:lnTo>
                  <a:pt x="462793" y="730663"/>
                </a:lnTo>
                <a:lnTo>
                  <a:pt x="478890" y="829151"/>
                </a:lnTo>
                <a:close/>
                <a:moveTo>
                  <a:pt x="41121" y="829151"/>
                </a:moveTo>
                <a:lnTo>
                  <a:pt x="338873" y="829151"/>
                </a:lnTo>
                <a:lnTo>
                  <a:pt x="354018" y="733044"/>
                </a:lnTo>
                <a:lnTo>
                  <a:pt x="250195" y="675989"/>
                </a:lnTo>
                <a:cubicBezTo>
                  <a:pt x="244099" y="682085"/>
                  <a:pt x="237432" y="687324"/>
                  <a:pt x="230097" y="691610"/>
                </a:cubicBezTo>
                <a:cubicBezTo>
                  <a:pt x="204285" y="706755"/>
                  <a:pt x="174662" y="707041"/>
                  <a:pt x="148754" y="692277"/>
                </a:cubicBezTo>
                <a:cubicBezTo>
                  <a:pt x="141324" y="688086"/>
                  <a:pt x="134466" y="682752"/>
                  <a:pt x="128275" y="676561"/>
                </a:cubicBezTo>
                <a:lnTo>
                  <a:pt x="25024" y="730663"/>
                </a:lnTo>
                <a:lnTo>
                  <a:pt x="41121" y="829151"/>
                </a:lnTo>
                <a:close/>
                <a:moveTo>
                  <a:pt x="188759" y="465392"/>
                </a:moveTo>
                <a:cubicBezTo>
                  <a:pt x="188568" y="465392"/>
                  <a:pt x="188473" y="465392"/>
                  <a:pt x="188283" y="465392"/>
                </a:cubicBezTo>
                <a:cubicBezTo>
                  <a:pt x="130942" y="465677"/>
                  <a:pt x="109511" y="509302"/>
                  <a:pt x="108654" y="546545"/>
                </a:cubicBezTo>
                <a:cubicBezTo>
                  <a:pt x="108939" y="606362"/>
                  <a:pt x="128370" y="653320"/>
                  <a:pt x="160565" y="671608"/>
                </a:cubicBezTo>
                <a:cubicBezTo>
                  <a:pt x="179139" y="682181"/>
                  <a:pt x="199522" y="681990"/>
                  <a:pt x="218001" y="671132"/>
                </a:cubicBezTo>
                <a:cubicBezTo>
                  <a:pt x="250195" y="652272"/>
                  <a:pt x="269055" y="605504"/>
                  <a:pt x="268578" y="545973"/>
                </a:cubicBezTo>
                <a:cubicBezTo>
                  <a:pt x="267435" y="507111"/>
                  <a:pt x="241908" y="465392"/>
                  <a:pt x="188759" y="465392"/>
                </a:cubicBezTo>
                <a:close/>
                <a:moveTo>
                  <a:pt x="626433" y="465392"/>
                </a:moveTo>
                <a:cubicBezTo>
                  <a:pt x="626242" y="465392"/>
                  <a:pt x="626147" y="465392"/>
                  <a:pt x="625956" y="465392"/>
                </a:cubicBezTo>
                <a:cubicBezTo>
                  <a:pt x="568616" y="465677"/>
                  <a:pt x="547185" y="509302"/>
                  <a:pt x="546327" y="546545"/>
                </a:cubicBezTo>
                <a:cubicBezTo>
                  <a:pt x="546613" y="606362"/>
                  <a:pt x="566044" y="653320"/>
                  <a:pt x="598334" y="671608"/>
                </a:cubicBezTo>
                <a:cubicBezTo>
                  <a:pt x="616908" y="682181"/>
                  <a:pt x="637291" y="681990"/>
                  <a:pt x="655770" y="671132"/>
                </a:cubicBezTo>
                <a:cubicBezTo>
                  <a:pt x="687964" y="652272"/>
                  <a:pt x="706824" y="605504"/>
                  <a:pt x="706347" y="545973"/>
                </a:cubicBezTo>
                <a:cubicBezTo>
                  <a:pt x="705109" y="507111"/>
                  <a:pt x="679582" y="465392"/>
                  <a:pt x="626433" y="465392"/>
                </a:cubicBezTo>
                <a:close/>
                <a:moveTo>
                  <a:pt x="260006" y="387572"/>
                </a:moveTo>
                <a:lnTo>
                  <a:pt x="557757" y="387572"/>
                </a:lnTo>
                <a:lnTo>
                  <a:pt x="572902" y="291465"/>
                </a:lnTo>
                <a:lnTo>
                  <a:pt x="469080" y="234410"/>
                </a:lnTo>
                <a:cubicBezTo>
                  <a:pt x="462984" y="240506"/>
                  <a:pt x="456316" y="245745"/>
                  <a:pt x="448982" y="250031"/>
                </a:cubicBezTo>
                <a:cubicBezTo>
                  <a:pt x="423169" y="265176"/>
                  <a:pt x="393546" y="265462"/>
                  <a:pt x="367638" y="250698"/>
                </a:cubicBezTo>
                <a:cubicBezTo>
                  <a:pt x="360209" y="246507"/>
                  <a:pt x="353351" y="241173"/>
                  <a:pt x="347160" y="234982"/>
                </a:cubicBezTo>
                <a:lnTo>
                  <a:pt x="243909" y="289084"/>
                </a:lnTo>
                <a:lnTo>
                  <a:pt x="260006" y="387572"/>
                </a:lnTo>
                <a:close/>
                <a:moveTo>
                  <a:pt x="407643" y="23813"/>
                </a:moveTo>
                <a:cubicBezTo>
                  <a:pt x="407453" y="23813"/>
                  <a:pt x="407358" y="23813"/>
                  <a:pt x="407167" y="23813"/>
                </a:cubicBezTo>
                <a:cubicBezTo>
                  <a:pt x="349827" y="24098"/>
                  <a:pt x="328395" y="67723"/>
                  <a:pt x="327538" y="104966"/>
                </a:cubicBezTo>
                <a:cubicBezTo>
                  <a:pt x="327824" y="164783"/>
                  <a:pt x="347255" y="211741"/>
                  <a:pt x="379449" y="230029"/>
                </a:cubicBezTo>
                <a:cubicBezTo>
                  <a:pt x="398023" y="240602"/>
                  <a:pt x="418407" y="240411"/>
                  <a:pt x="436885" y="229553"/>
                </a:cubicBezTo>
                <a:cubicBezTo>
                  <a:pt x="469080" y="210693"/>
                  <a:pt x="487939" y="163925"/>
                  <a:pt x="487463" y="104394"/>
                </a:cubicBezTo>
                <a:cubicBezTo>
                  <a:pt x="486225" y="65532"/>
                  <a:pt x="460698" y="23813"/>
                  <a:pt x="407643" y="23813"/>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grpSp>
        <p:nvGrpSpPr>
          <p:cNvPr id="59" name="Graphic 1">
            <a:extLst>
              <a:ext uri="{FF2B5EF4-FFF2-40B4-BE49-F238E27FC236}">
                <a16:creationId xmlns:a16="http://schemas.microsoft.com/office/drawing/2014/main" id="{695623F3-0178-8C93-58D0-A7CC99E352B9}"/>
              </a:ext>
            </a:extLst>
          </p:cNvPr>
          <p:cNvGrpSpPr>
            <a:grpSpLocks noChangeAspect="1"/>
          </p:cNvGrpSpPr>
          <p:nvPr/>
        </p:nvGrpSpPr>
        <p:grpSpPr>
          <a:xfrm>
            <a:off x="2239928" y="1991473"/>
            <a:ext cx="725018" cy="773134"/>
            <a:chOff x="3638550" y="566529"/>
            <a:chExt cx="5043487" cy="5426326"/>
          </a:xfrm>
          <a:gradFill>
            <a:gsLst>
              <a:gs pos="0">
                <a:srgbClr val="A5CF67"/>
              </a:gs>
              <a:gs pos="100000">
                <a:schemeClr val="accent1"/>
              </a:gs>
            </a:gsLst>
            <a:lin ang="2700000" scaled="0"/>
          </a:gradFill>
        </p:grpSpPr>
        <p:sp>
          <p:nvSpPr>
            <p:cNvPr id="60" name="Freeform: Shape 3">
              <a:extLst>
                <a:ext uri="{FF2B5EF4-FFF2-40B4-BE49-F238E27FC236}">
                  <a16:creationId xmlns:a16="http://schemas.microsoft.com/office/drawing/2014/main" id="{F2BFEC73-160C-2624-332B-DC81226646A7}"/>
                </a:ext>
              </a:extLst>
            </p:cNvPr>
            <p:cNvSpPr/>
            <p:nvPr/>
          </p:nvSpPr>
          <p:spPr>
            <a:xfrm>
              <a:off x="5158795" y="5632486"/>
              <a:ext cx="308684" cy="308435"/>
            </a:xfrm>
            <a:custGeom>
              <a:avLst/>
              <a:gdLst>
                <a:gd name="connsiteX0" fmla="*/ 71866 w 308684"/>
                <a:gd name="connsiteY0" fmla="*/ 308435 h 308435"/>
                <a:gd name="connsiteX1" fmla="*/ 21098 w 308684"/>
                <a:gd name="connsiteY1" fmla="*/ 287462 h 308435"/>
                <a:gd name="connsiteX2" fmla="*/ 21098 w 308684"/>
                <a:gd name="connsiteY2" fmla="*/ 185927 h 308435"/>
                <a:gd name="connsiteX3" fmla="*/ 186051 w 308684"/>
                <a:gd name="connsiteY3" fmla="*/ 20973 h 308435"/>
                <a:gd name="connsiteX4" fmla="*/ 287587 w 308684"/>
                <a:gd name="connsiteY4" fmla="*/ 20973 h 308435"/>
                <a:gd name="connsiteX5" fmla="*/ 287587 w 308684"/>
                <a:gd name="connsiteY5" fmla="*/ 122508 h 308435"/>
                <a:gd name="connsiteX6" fmla="*/ 122633 w 308684"/>
                <a:gd name="connsiteY6" fmla="*/ 287462 h 308435"/>
                <a:gd name="connsiteX7" fmla="*/ 71866 w 308684"/>
                <a:gd name="connsiteY7" fmla="*/ 308435 h 3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84" h="308435">
                  <a:moveTo>
                    <a:pt x="71866" y="308435"/>
                  </a:moveTo>
                  <a:cubicBezTo>
                    <a:pt x="53556" y="308435"/>
                    <a:pt x="35080" y="301444"/>
                    <a:pt x="21098" y="287462"/>
                  </a:cubicBezTo>
                  <a:cubicBezTo>
                    <a:pt x="-7033" y="259498"/>
                    <a:pt x="-7033" y="213891"/>
                    <a:pt x="21098" y="185927"/>
                  </a:cubicBezTo>
                  <a:lnTo>
                    <a:pt x="186051" y="20973"/>
                  </a:lnTo>
                  <a:cubicBezTo>
                    <a:pt x="214015" y="-6991"/>
                    <a:pt x="259623" y="-6991"/>
                    <a:pt x="287587" y="20973"/>
                  </a:cubicBezTo>
                  <a:cubicBezTo>
                    <a:pt x="315717" y="48937"/>
                    <a:pt x="315717" y="94545"/>
                    <a:pt x="287587" y="122508"/>
                  </a:cubicBezTo>
                  <a:lnTo>
                    <a:pt x="122633" y="287462"/>
                  </a:lnTo>
                  <a:cubicBezTo>
                    <a:pt x="108651" y="301444"/>
                    <a:pt x="90342" y="308435"/>
                    <a:pt x="71866" y="308435"/>
                  </a:cubicBez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1" name="Freeform: Shape 6">
              <a:extLst>
                <a:ext uri="{FF2B5EF4-FFF2-40B4-BE49-F238E27FC236}">
                  <a16:creationId xmlns:a16="http://schemas.microsoft.com/office/drawing/2014/main" id="{0E2353B4-4B1E-7E41-C661-7E9005ABB512}"/>
                </a:ext>
              </a:extLst>
            </p:cNvPr>
            <p:cNvSpPr/>
            <p:nvPr/>
          </p:nvSpPr>
          <p:spPr>
            <a:xfrm>
              <a:off x="5571262" y="5220019"/>
              <a:ext cx="308684" cy="308435"/>
            </a:xfrm>
            <a:custGeom>
              <a:avLst/>
              <a:gdLst>
                <a:gd name="connsiteX0" fmla="*/ 71866 w 308684"/>
                <a:gd name="connsiteY0" fmla="*/ 308435 h 308435"/>
                <a:gd name="connsiteX1" fmla="*/ 21098 w 308684"/>
                <a:gd name="connsiteY1" fmla="*/ 287462 h 308435"/>
                <a:gd name="connsiteX2" fmla="*/ 21098 w 308684"/>
                <a:gd name="connsiteY2" fmla="*/ 185927 h 308435"/>
                <a:gd name="connsiteX3" fmla="*/ 186051 w 308684"/>
                <a:gd name="connsiteY3" fmla="*/ 20973 h 308435"/>
                <a:gd name="connsiteX4" fmla="*/ 287587 w 308684"/>
                <a:gd name="connsiteY4" fmla="*/ 20973 h 308435"/>
                <a:gd name="connsiteX5" fmla="*/ 287587 w 308684"/>
                <a:gd name="connsiteY5" fmla="*/ 122508 h 308435"/>
                <a:gd name="connsiteX6" fmla="*/ 122633 w 308684"/>
                <a:gd name="connsiteY6" fmla="*/ 287462 h 308435"/>
                <a:gd name="connsiteX7" fmla="*/ 71866 w 308684"/>
                <a:gd name="connsiteY7" fmla="*/ 308435 h 3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84" h="308435">
                  <a:moveTo>
                    <a:pt x="71866" y="308435"/>
                  </a:moveTo>
                  <a:cubicBezTo>
                    <a:pt x="53556" y="308435"/>
                    <a:pt x="35080" y="301444"/>
                    <a:pt x="21098" y="287462"/>
                  </a:cubicBezTo>
                  <a:cubicBezTo>
                    <a:pt x="-7033" y="259498"/>
                    <a:pt x="-7033" y="213891"/>
                    <a:pt x="21098" y="185927"/>
                  </a:cubicBezTo>
                  <a:lnTo>
                    <a:pt x="186051" y="20973"/>
                  </a:lnTo>
                  <a:cubicBezTo>
                    <a:pt x="214015" y="-6991"/>
                    <a:pt x="259623" y="-6991"/>
                    <a:pt x="287587" y="20973"/>
                  </a:cubicBezTo>
                  <a:cubicBezTo>
                    <a:pt x="315717" y="48937"/>
                    <a:pt x="315717" y="94545"/>
                    <a:pt x="287587" y="122508"/>
                  </a:cubicBezTo>
                  <a:lnTo>
                    <a:pt x="122633" y="287462"/>
                  </a:lnTo>
                  <a:cubicBezTo>
                    <a:pt x="108651" y="301444"/>
                    <a:pt x="90342" y="308435"/>
                    <a:pt x="71866" y="308435"/>
                  </a:cubicBez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2" name="Freeform: Shape 7">
              <a:extLst>
                <a:ext uri="{FF2B5EF4-FFF2-40B4-BE49-F238E27FC236}">
                  <a16:creationId xmlns:a16="http://schemas.microsoft.com/office/drawing/2014/main" id="{FF3A7767-0BBC-D02D-3FD0-BF04E378FBA5}"/>
                </a:ext>
              </a:extLst>
            </p:cNvPr>
            <p:cNvSpPr/>
            <p:nvPr/>
          </p:nvSpPr>
          <p:spPr>
            <a:xfrm>
              <a:off x="5983896" y="4807385"/>
              <a:ext cx="308684" cy="308434"/>
            </a:xfrm>
            <a:custGeom>
              <a:avLst/>
              <a:gdLst>
                <a:gd name="connsiteX0" fmla="*/ 71866 w 308684"/>
                <a:gd name="connsiteY0" fmla="*/ 308435 h 308434"/>
                <a:gd name="connsiteX1" fmla="*/ 21098 w 308684"/>
                <a:gd name="connsiteY1" fmla="*/ 287462 h 308434"/>
                <a:gd name="connsiteX2" fmla="*/ 21098 w 308684"/>
                <a:gd name="connsiteY2" fmla="*/ 185927 h 308434"/>
                <a:gd name="connsiteX3" fmla="*/ 186052 w 308684"/>
                <a:gd name="connsiteY3" fmla="*/ 20973 h 308434"/>
                <a:gd name="connsiteX4" fmla="*/ 287587 w 308684"/>
                <a:gd name="connsiteY4" fmla="*/ 20973 h 308434"/>
                <a:gd name="connsiteX5" fmla="*/ 287587 w 308684"/>
                <a:gd name="connsiteY5" fmla="*/ 122509 h 308434"/>
                <a:gd name="connsiteX6" fmla="*/ 122633 w 308684"/>
                <a:gd name="connsiteY6" fmla="*/ 287462 h 308434"/>
                <a:gd name="connsiteX7" fmla="*/ 71866 w 308684"/>
                <a:gd name="connsiteY7" fmla="*/ 308435 h 3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84" h="308434">
                  <a:moveTo>
                    <a:pt x="71866" y="308435"/>
                  </a:moveTo>
                  <a:cubicBezTo>
                    <a:pt x="53556" y="308435"/>
                    <a:pt x="35080" y="301444"/>
                    <a:pt x="21098" y="287462"/>
                  </a:cubicBezTo>
                  <a:cubicBezTo>
                    <a:pt x="-7033" y="259498"/>
                    <a:pt x="-7033" y="213891"/>
                    <a:pt x="21098" y="185927"/>
                  </a:cubicBezTo>
                  <a:lnTo>
                    <a:pt x="186052" y="20973"/>
                  </a:lnTo>
                  <a:cubicBezTo>
                    <a:pt x="214015" y="-6991"/>
                    <a:pt x="259623" y="-6991"/>
                    <a:pt x="287587" y="20973"/>
                  </a:cubicBezTo>
                  <a:cubicBezTo>
                    <a:pt x="315717" y="48937"/>
                    <a:pt x="315717" y="94544"/>
                    <a:pt x="287587" y="122509"/>
                  </a:cubicBezTo>
                  <a:lnTo>
                    <a:pt x="122633" y="287462"/>
                  </a:lnTo>
                  <a:cubicBezTo>
                    <a:pt x="108651" y="301444"/>
                    <a:pt x="90342" y="308435"/>
                    <a:pt x="71866" y="308435"/>
                  </a:cubicBez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3" name="Freeform: Shape 8">
              <a:extLst>
                <a:ext uri="{FF2B5EF4-FFF2-40B4-BE49-F238E27FC236}">
                  <a16:creationId xmlns:a16="http://schemas.microsoft.com/office/drawing/2014/main" id="{3F4E36BD-DB82-37B4-D71C-7D3A5AB80A30}"/>
                </a:ext>
              </a:extLst>
            </p:cNvPr>
            <p:cNvSpPr/>
            <p:nvPr/>
          </p:nvSpPr>
          <p:spPr>
            <a:xfrm>
              <a:off x="6396530" y="4394918"/>
              <a:ext cx="308684" cy="308435"/>
            </a:xfrm>
            <a:custGeom>
              <a:avLst/>
              <a:gdLst>
                <a:gd name="connsiteX0" fmla="*/ 71865 w 308684"/>
                <a:gd name="connsiteY0" fmla="*/ 308435 h 308435"/>
                <a:gd name="connsiteX1" fmla="*/ 21098 w 308684"/>
                <a:gd name="connsiteY1" fmla="*/ 287462 h 308435"/>
                <a:gd name="connsiteX2" fmla="*/ 21098 w 308684"/>
                <a:gd name="connsiteY2" fmla="*/ 185927 h 308435"/>
                <a:gd name="connsiteX3" fmla="*/ 186051 w 308684"/>
                <a:gd name="connsiteY3" fmla="*/ 20973 h 308435"/>
                <a:gd name="connsiteX4" fmla="*/ 287587 w 308684"/>
                <a:gd name="connsiteY4" fmla="*/ 20973 h 308435"/>
                <a:gd name="connsiteX5" fmla="*/ 287587 w 308684"/>
                <a:gd name="connsiteY5" fmla="*/ 122508 h 308435"/>
                <a:gd name="connsiteX6" fmla="*/ 122633 w 308684"/>
                <a:gd name="connsiteY6" fmla="*/ 287462 h 308435"/>
                <a:gd name="connsiteX7" fmla="*/ 71865 w 308684"/>
                <a:gd name="connsiteY7" fmla="*/ 308435 h 3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84" h="308435">
                  <a:moveTo>
                    <a:pt x="71865" y="308435"/>
                  </a:moveTo>
                  <a:cubicBezTo>
                    <a:pt x="53556" y="308435"/>
                    <a:pt x="35080" y="301444"/>
                    <a:pt x="21098" y="287462"/>
                  </a:cubicBezTo>
                  <a:cubicBezTo>
                    <a:pt x="-7033" y="259498"/>
                    <a:pt x="-7033" y="213891"/>
                    <a:pt x="21098" y="185927"/>
                  </a:cubicBezTo>
                  <a:lnTo>
                    <a:pt x="186051" y="20973"/>
                  </a:lnTo>
                  <a:cubicBezTo>
                    <a:pt x="214015" y="-6991"/>
                    <a:pt x="259623" y="-6991"/>
                    <a:pt x="287587" y="20973"/>
                  </a:cubicBezTo>
                  <a:cubicBezTo>
                    <a:pt x="315717" y="48937"/>
                    <a:pt x="315717" y="94544"/>
                    <a:pt x="287587" y="122508"/>
                  </a:cubicBezTo>
                  <a:lnTo>
                    <a:pt x="122633" y="287462"/>
                  </a:lnTo>
                  <a:cubicBezTo>
                    <a:pt x="108651" y="301278"/>
                    <a:pt x="90175" y="308435"/>
                    <a:pt x="71865" y="308435"/>
                  </a:cubicBez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4" name="Freeform: Shape 9">
              <a:extLst>
                <a:ext uri="{FF2B5EF4-FFF2-40B4-BE49-F238E27FC236}">
                  <a16:creationId xmlns:a16="http://schemas.microsoft.com/office/drawing/2014/main" id="{7500336E-0FBC-E74B-9998-8E36DBA5CBDA}"/>
                </a:ext>
              </a:extLst>
            </p:cNvPr>
            <p:cNvSpPr/>
            <p:nvPr/>
          </p:nvSpPr>
          <p:spPr>
            <a:xfrm>
              <a:off x="6809163" y="3982284"/>
              <a:ext cx="308684" cy="308435"/>
            </a:xfrm>
            <a:custGeom>
              <a:avLst/>
              <a:gdLst>
                <a:gd name="connsiteX0" fmla="*/ 71866 w 308684"/>
                <a:gd name="connsiteY0" fmla="*/ 308435 h 308435"/>
                <a:gd name="connsiteX1" fmla="*/ 21098 w 308684"/>
                <a:gd name="connsiteY1" fmla="*/ 287462 h 308435"/>
                <a:gd name="connsiteX2" fmla="*/ 21098 w 308684"/>
                <a:gd name="connsiteY2" fmla="*/ 185927 h 308435"/>
                <a:gd name="connsiteX3" fmla="*/ 186052 w 308684"/>
                <a:gd name="connsiteY3" fmla="*/ 20973 h 308435"/>
                <a:gd name="connsiteX4" fmla="*/ 287587 w 308684"/>
                <a:gd name="connsiteY4" fmla="*/ 20973 h 308435"/>
                <a:gd name="connsiteX5" fmla="*/ 287587 w 308684"/>
                <a:gd name="connsiteY5" fmla="*/ 122509 h 308435"/>
                <a:gd name="connsiteX6" fmla="*/ 122633 w 308684"/>
                <a:gd name="connsiteY6" fmla="*/ 287462 h 308435"/>
                <a:gd name="connsiteX7" fmla="*/ 71866 w 308684"/>
                <a:gd name="connsiteY7" fmla="*/ 308435 h 3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84" h="308435">
                  <a:moveTo>
                    <a:pt x="71866" y="308435"/>
                  </a:moveTo>
                  <a:cubicBezTo>
                    <a:pt x="53556" y="308435"/>
                    <a:pt x="35080" y="301444"/>
                    <a:pt x="21098" y="287462"/>
                  </a:cubicBezTo>
                  <a:cubicBezTo>
                    <a:pt x="-7033" y="259498"/>
                    <a:pt x="-7033" y="213891"/>
                    <a:pt x="21098" y="185927"/>
                  </a:cubicBezTo>
                  <a:lnTo>
                    <a:pt x="186052" y="20973"/>
                  </a:lnTo>
                  <a:cubicBezTo>
                    <a:pt x="214015" y="-6991"/>
                    <a:pt x="259623" y="-6991"/>
                    <a:pt x="287587" y="20973"/>
                  </a:cubicBezTo>
                  <a:cubicBezTo>
                    <a:pt x="315717" y="48937"/>
                    <a:pt x="315717" y="94545"/>
                    <a:pt x="287587" y="122509"/>
                  </a:cubicBezTo>
                  <a:lnTo>
                    <a:pt x="122633" y="287462"/>
                  </a:lnTo>
                  <a:cubicBezTo>
                    <a:pt x="108651" y="301444"/>
                    <a:pt x="90175" y="308435"/>
                    <a:pt x="71866" y="308435"/>
                  </a:cubicBez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5" name="Freeform: Shape 10">
              <a:extLst>
                <a:ext uri="{FF2B5EF4-FFF2-40B4-BE49-F238E27FC236}">
                  <a16:creationId xmlns:a16="http://schemas.microsoft.com/office/drawing/2014/main" id="{2B3C9107-C277-57BC-6890-E3649F729C3F}"/>
                </a:ext>
              </a:extLst>
            </p:cNvPr>
            <p:cNvSpPr/>
            <p:nvPr/>
          </p:nvSpPr>
          <p:spPr>
            <a:xfrm>
              <a:off x="7221631" y="3569754"/>
              <a:ext cx="308684" cy="308497"/>
            </a:xfrm>
            <a:custGeom>
              <a:avLst/>
              <a:gdLst>
                <a:gd name="connsiteX0" fmla="*/ 71866 w 308684"/>
                <a:gd name="connsiteY0" fmla="*/ 308498 h 308497"/>
                <a:gd name="connsiteX1" fmla="*/ 21098 w 308684"/>
                <a:gd name="connsiteY1" fmla="*/ 287525 h 308497"/>
                <a:gd name="connsiteX2" fmla="*/ 21098 w 308684"/>
                <a:gd name="connsiteY2" fmla="*/ 185989 h 308497"/>
                <a:gd name="connsiteX3" fmla="*/ 186052 w 308684"/>
                <a:gd name="connsiteY3" fmla="*/ 21035 h 308497"/>
                <a:gd name="connsiteX4" fmla="*/ 287587 w 308684"/>
                <a:gd name="connsiteY4" fmla="*/ 21035 h 308497"/>
                <a:gd name="connsiteX5" fmla="*/ 287587 w 308684"/>
                <a:gd name="connsiteY5" fmla="*/ 122571 h 308497"/>
                <a:gd name="connsiteX6" fmla="*/ 122633 w 308684"/>
                <a:gd name="connsiteY6" fmla="*/ 287525 h 308497"/>
                <a:gd name="connsiteX7" fmla="*/ 71866 w 308684"/>
                <a:gd name="connsiteY7" fmla="*/ 308498 h 30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684" h="308497">
                  <a:moveTo>
                    <a:pt x="71866" y="308498"/>
                  </a:moveTo>
                  <a:cubicBezTo>
                    <a:pt x="53556" y="308498"/>
                    <a:pt x="35080" y="301506"/>
                    <a:pt x="21098" y="287525"/>
                  </a:cubicBezTo>
                  <a:cubicBezTo>
                    <a:pt x="-7033" y="259561"/>
                    <a:pt x="-7033" y="213953"/>
                    <a:pt x="21098" y="185989"/>
                  </a:cubicBezTo>
                  <a:lnTo>
                    <a:pt x="186052" y="21035"/>
                  </a:lnTo>
                  <a:cubicBezTo>
                    <a:pt x="214015" y="-6929"/>
                    <a:pt x="259623" y="-7095"/>
                    <a:pt x="287587" y="21035"/>
                  </a:cubicBezTo>
                  <a:cubicBezTo>
                    <a:pt x="315717" y="48999"/>
                    <a:pt x="315717" y="94607"/>
                    <a:pt x="287587" y="122571"/>
                  </a:cubicBezTo>
                  <a:lnTo>
                    <a:pt x="122633" y="287525"/>
                  </a:lnTo>
                  <a:cubicBezTo>
                    <a:pt x="108651" y="301340"/>
                    <a:pt x="90342" y="308498"/>
                    <a:pt x="71866" y="308498"/>
                  </a:cubicBez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6" name="Freeform: Shape 11">
              <a:extLst>
                <a:ext uri="{FF2B5EF4-FFF2-40B4-BE49-F238E27FC236}">
                  <a16:creationId xmlns:a16="http://schemas.microsoft.com/office/drawing/2014/main" id="{E07D4444-0213-1327-D258-6039B4F82EBE}"/>
                </a:ext>
              </a:extLst>
            </p:cNvPr>
            <p:cNvSpPr/>
            <p:nvPr/>
          </p:nvSpPr>
          <p:spPr>
            <a:xfrm>
              <a:off x="3935666" y="1724866"/>
              <a:ext cx="972078" cy="972078"/>
            </a:xfrm>
            <a:custGeom>
              <a:avLst/>
              <a:gdLst>
                <a:gd name="connsiteX0" fmla="*/ 486039 w 972078"/>
                <a:gd name="connsiteY0" fmla="*/ 972078 h 972078"/>
                <a:gd name="connsiteX1" fmla="*/ 0 w 972078"/>
                <a:gd name="connsiteY1" fmla="*/ 486039 h 972078"/>
                <a:gd name="connsiteX2" fmla="*/ 486039 w 972078"/>
                <a:gd name="connsiteY2" fmla="*/ 0 h 972078"/>
                <a:gd name="connsiteX3" fmla="*/ 972078 w 972078"/>
                <a:gd name="connsiteY3" fmla="*/ 486039 h 972078"/>
                <a:gd name="connsiteX4" fmla="*/ 486039 w 972078"/>
                <a:gd name="connsiteY4" fmla="*/ 972078 h 972078"/>
                <a:gd name="connsiteX5" fmla="*/ 486039 w 972078"/>
                <a:gd name="connsiteY5" fmla="*/ 143648 h 972078"/>
                <a:gd name="connsiteX6" fmla="*/ 143648 w 972078"/>
                <a:gd name="connsiteY6" fmla="*/ 486039 h 972078"/>
                <a:gd name="connsiteX7" fmla="*/ 486039 w 972078"/>
                <a:gd name="connsiteY7" fmla="*/ 828430 h 972078"/>
                <a:gd name="connsiteX8" fmla="*/ 828430 w 972078"/>
                <a:gd name="connsiteY8" fmla="*/ 486039 h 972078"/>
                <a:gd name="connsiteX9" fmla="*/ 486039 w 972078"/>
                <a:gd name="connsiteY9" fmla="*/ 143648 h 97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2078" h="972078">
                  <a:moveTo>
                    <a:pt x="486039" y="972078"/>
                  </a:moveTo>
                  <a:cubicBezTo>
                    <a:pt x="218052" y="972078"/>
                    <a:pt x="0" y="754026"/>
                    <a:pt x="0" y="486039"/>
                  </a:cubicBezTo>
                  <a:cubicBezTo>
                    <a:pt x="0" y="218052"/>
                    <a:pt x="218052" y="0"/>
                    <a:pt x="486039" y="0"/>
                  </a:cubicBezTo>
                  <a:cubicBezTo>
                    <a:pt x="754026" y="0"/>
                    <a:pt x="972078" y="218052"/>
                    <a:pt x="972078" y="486039"/>
                  </a:cubicBezTo>
                  <a:cubicBezTo>
                    <a:pt x="972078" y="754026"/>
                    <a:pt x="754193" y="972078"/>
                    <a:pt x="486039" y="972078"/>
                  </a:cubicBezTo>
                  <a:close/>
                  <a:moveTo>
                    <a:pt x="486039" y="143648"/>
                  </a:moveTo>
                  <a:cubicBezTo>
                    <a:pt x="297283" y="143648"/>
                    <a:pt x="143648" y="297283"/>
                    <a:pt x="143648" y="486039"/>
                  </a:cubicBezTo>
                  <a:cubicBezTo>
                    <a:pt x="143648" y="674795"/>
                    <a:pt x="297283" y="828430"/>
                    <a:pt x="486039" y="828430"/>
                  </a:cubicBezTo>
                  <a:cubicBezTo>
                    <a:pt x="674795" y="828430"/>
                    <a:pt x="828430" y="674795"/>
                    <a:pt x="828430" y="486039"/>
                  </a:cubicBezTo>
                  <a:cubicBezTo>
                    <a:pt x="828430" y="297283"/>
                    <a:pt x="674962" y="143648"/>
                    <a:pt x="486039" y="143648"/>
                  </a:cubicBez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7" name="Freeform: Shape 12">
              <a:extLst>
                <a:ext uri="{FF2B5EF4-FFF2-40B4-BE49-F238E27FC236}">
                  <a16:creationId xmlns:a16="http://schemas.microsoft.com/office/drawing/2014/main" id="{1B21EFEC-E7EF-9774-CA0D-BEEF91BC9A58}"/>
                </a:ext>
              </a:extLst>
            </p:cNvPr>
            <p:cNvSpPr/>
            <p:nvPr/>
          </p:nvSpPr>
          <p:spPr>
            <a:xfrm>
              <a:off x="3638351" y="2668647"/>
              <a:ext cx="1567040" cy="3328368"/>
            </a:xfrm>
            <a:custGeom>
              <a:avLst/>
              <a:gdLst>
                <a:gd name="connsiteX0" fmla="*/ 943813 w 1567040"/>
                <a:gd name="connsiteY0" fmla="*/ 3328369 h 3328368"/>
                <a:gd name="connsiteX1" fmla="*/ 622894 w 1567040"/>
                <a:gd name="connsiteY1" fmla="*/ 3328369 h 3328368"/>
                <a:gd name="connsiteX2" fmla="*/ 436468 w 1567040"/>
                <a:gd name="connsiteY2" fmla="*/ 3155092 h 3328368"/>
                <a:gd name="connsiteX3" fmla="*/ 334433 w 1567040"/>
                <a:gd name="connsiteY3" fmla="*/ 1758230 h 3328368"/>
                <a:gd name="connsiteX4" fmla="*/ 297148 w 1567040"/>
                <a:gd name="connsiteY4" fmla="*/ 1754235 h 3328368"/>
                <a:gd name="connsiteX5" fmla="*/ 73104 w 1567040"/>
                <a:gd name="connsiteY5" fmla="*/ 1631893 h 3328368"/>
                <a:gd name="connsiteX6" fmla="*/ 2196 w 1567040"/>
                <a:gd name="connsiteY6" fmla="*/ 1386543 h 3328368"/>
                <a:gd name="connsiteX7" fmla="*/ 127201 w 1567040"/>
                <a:gd name="connsiteY7" fmla="*/ 295452 h 3328368"/>
                <a:gd name="connsiteX8" fmla="*/ 458440 w 1567040"/>
                <a:gd name="connsiteY8" fmla="*/ 0 h 3328368"/>
                <a:gd name="connsiteX9" fmla="*/ 1108434 w 1567040"/>
                <a:gd name="connsiteY9" fmla="*/ 0 h 3328368"/>
                <a:gd name="connsiteX10" fmla="*/ 1439506 w 1567040"/>
                <a:gd name="connsiteY10" fmla="*/ 294786 h 3328368"/>
                <a:gd name="connsiteX11" fmla="*/ 1564845 w 1567040"/>
                <a:gd name="connsiteY11" fmla="*/ 1369065 h 3328368"/>
                <a:gd name="connsiteX12" fmla="*/ 1281377 w 1567040"/>
                <a:gd name="connsiteY12" fmla="*/ 1735925 h 3328368"/>
                <a:gd name="connsiteX13" fmla="*/ 1233273 w 1567040"/>
                <a:gd name="connsiteY13" fmla="*/ 1742750 h 3328368"/>
                <a:gd name="connsiteX14" fmla="*/ 1130073 w 1567040"/>
                <a:gd name="connsiteY14" fmla="*/ 3155092 h 3328368"/>
                <a:gd name="connsiteX15" fmla="*/ 943813 w 1567040"/>
                <a:gd name="connsiteY15" fmla="*/ 3328369 h 3328368"/>
                <a:gd name="connsiteX16" fmla="*/ 458606 w 1567040"/>
                <a:gd name="connsiteY16" fmla="*/ 143981 h 3328368"/>
                <a:gd name="connsiteX17" fmla="*/ 270183 w 1567040"/>
                <a:gd name="connsiteY17" fmla="*/ 312097 h 3328368"/>
                <a:gd name="connsiteX18" fmla="*/ 145178 w 1567040"/>
                <a:gd name="connsiteY18" fmla="*/ 1403188 h 3328368"/>
                <a:gd name="connsiteX19" fmla="*/ 185293 w 1567040"/>
                <a:gd name="connsiteY19" fmla="*/ 1542342 h 3328368"/>
                <a:gd name="connsiteX20" fmla="*/ 312129 w 1567040"/>
                <a:gd name="connsiteY20" fmla="*/ 1611586 h 3328368"/>
                <a:gd name="connsiteX21" fmla="*/ 409337 w 1567040"/>
                <a:gd name="connsiteY21" fmla="*/ 1621739 h 3328368"/>
                <a:gd name="connsiteX22" fmla="*/ 473587 w 1567040"/>
                <a:gd name="connsiteY22" fmla="*/ 1687987 h 3328368"/>
                <a:gd name="connsiteX23" fmla="*/ 579950 w 1567040"/>
                <a:gd name="connsiteY23" fmla="*/ 3144606 h 3328368"/>
                <a:gd name="connsiteX24" fmla="*/ 622894 w 1567040"/>
                <a:gd name="connsiteY24" fmla="*/ 3184554 h 3328368"/>
                <a:gd name="connsiteX25" fmla="*/ 943813 w 1567040"/>
                <a:gd name="connsiteY25" fmla="*/ 3184554 h 3328368"/>
                <a:gd name="connsiteX26" fmla="*/ 986758 w 1567040"/>
                <a:gd name="connsiteY26" fmla="*/ 3144606 h 3328368"/>
                <a:gd name="connsiteX27" fmla="*/ 1094119 w 1567040"/>
                <a:gd name="connsiteY27" fmla="*/ 1674338 h 3328368"/>
                <a:gd name="connsiteX28" fmla="*/ 1155873 w 1567040"/>
                <a:gd name="connsiteY28" fmla="*/ 1608423 h 3328368"/>
                <a:gd name="connsiteX29" fmla="*/ 1261569 w 1567040"/>
                <a:gd name="connsiteY29" fmla="*/ 1593609 h 3328368"/>
                <a:gd name="connsiteX30" fmla="*/ 1422195 w 1567040"/>
                <a:gd name="connsiteY30" fmla="*/ 1385710 h 3328368"/>
                <a:gd name="connsiteX31" fmla="*/ 1297024 w 1567040"/>
                <a:gd name="connsiteY31" fmla="*/ 311598 h 3328368"/>
                <a:gd name="connsiteX32" fmla="*/ 1108600 w 1567040"/>
                <a:gd name="connsiteY32" fmla="*/ 143814 h 3328368"/>
                <a:gd name="connsiteX33" fmla="*/ 458606 w 1567040"/>
                <a:gd name="connsiteY33" fmla="*/ 143814 h 332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67040" h="3328368">
                  <a:moveTo>
                    <a:pt x="943813" y="3328369"/>
                  </a:moveTo>
                  <a:lnTo>
                    <a:pt x="622894" y="3328369"/>
                  </a:lnTo>
                  <a:cubicBezTo>
                    <a:pt x="525520" y="3328369"/>
                    <a:pt x="443626" y="3252300"/>
                    <a:pt x="436468" y="3155092"/>
                  </a:cubicBezTo>
                  <a:lnTo>
                    <a:pt x="334433" y="1758230"/>
                  </a:lnTo>
                  <a:lnTo>
                    <a:pt x="297148" y="1754235"/>
                  </a:lnTo>
                  <a:cubicBezTo>
                    <a:pt x="208429" y="1744913"/>
                    <a:pt x="128866" y="1701469"/>
                    <a:pt x="73104" y="1631893"/>
                  </a:cubicBezTo>
                  <a:cubicBezTo>
                    <a:pt x="17343" y="1562316"/>
                    <a:pt x="-7958" y="1475262"/>
                    <a:pt x="2196" y="1386543"/>
                  </a:cubicBezTo>
                  <a:lnTo>
                    <a:pt x="127201" y="295452"/>
                  </a:lnTo>
                  <a:cubicBezTo>
                    <a:pt x="146509" y="127003"/>
                    <a:pt x="288826" y="0"/>
                    <a:pt x="458440" y="0"/>
                  </a:cubicBezTo>
                  <a:lnTo>
                    <a:pt x="1108434" y="0"/>
                  </a:lnTo>
                  <a:cubicBezTo>
                    <a:pt x="1277549" y="0"/>
                    <a:pt x="1419865" y="126670"/>
                    <a:pt x="1439506" y="294786"/>
                  </a:cubicBezTo>
                  <a:lnTo>
                    <a:pt x="1564845" y="1369065"/>
                  </a:lnTo>
                  <a:cubicBezTo>
                    <a:pt x="1585485" y="1546503"/>
                    <a:pt x="1458315" y="1711124"/>
                    <a:pt x="1281377" y="1735925"/>
                  </a:cubicBezTo>
                  <a:lnTo>
                    <a:pt x="1233273" y="1742750"/>
                  </a:lnTo>
                  <a:lnTo>
                    <a:pt x="1130073" y="3155092"/>
                  </a:lnTo>
                  <a:cubicBezTo>
                    <a:pt x="1123082" y="3252300"/>
                    <a:pt x="1041354" y="3328369"/>
                    <a:pt x="943813" y="3328369"/>
                  </a:cubicBezTo>
                  <a:close/>
                  <a:moveTo>
                    <a:pt x="458606" y="143981"/>
                  </a:moveTo>
                  <a:cubicBezTo>
                    <a:pt x="362064" y="143981"/>
                    <a:pt x="281169" y="216221"/>
                    <a:pt x="270183" y="312097"/>
                  </a:cubicBezTo>
                  <a:lnTo>
                    <a:pt x="145178" y="1403188"/>
                  </a:lnTo>
                  <a:cubicBezTo>
                    <a:pt x="139518" y="1453456"/>
                    <a:pt x="153667" y="1502893"/>
                    <a:pt x="185293" y="1542342"/>
                  </a:cubicBezTo>
                  <a:cubicBezTo>
                    <a:pt x="216918" y="1581791"/>
                    <a:pt x="262027" y="1606426"/>
                    <a:pt x="312129" y="1611586"/>
                  </a:cubicBezTo>
                  <a:lnTo>
                    <a:pt x="409337" y="1621739"/>
                  </a:lnTo>
                  <a:cubicBezTo>
                    <a:pt x="443959" y="1625401"/>
                    <a:pt x="470924" y="1653199"/>
                    <a:pt x="473587" y="1687987"/>
                  </a:cubicBezTo>
                  <a:lnTo>
                    <a:pt x="579950" y="3144606"/>
                  </a:lnTo>
                  <a:cubicBezTo>
                    <a:pt x="581614" y="3167077"/>
                    <a:pt x="600423" y="3184554"/>
                    <a:pt x="622894" y="3184554"/>
                  </a:cubicBezTo>
                  <a:lnTo>
                    <a:pt x="943813" y="3184554"/>
                  </a:lnTo>
                  <a:cubicBezTo>
                    <a:pt x="966284" y="3184554"/>
                    <a:pt x="985260" y="3166910"/>
                    <a:pt x="986758" y="3144606"/>
                  </a:cubicBezTo>
                  <a:lnTo>
                    <a:pt x="1094119" y="1674338"/>
                  </a:lnTo>
                  <a:cubicBezTo>
                    <a:pt x="1096616" y="1640548"/>
                    <a:pt x="1122249" y="1613084"/>
                    <a:pt x="1155873" y="1608423"/>
                  </a:cubicBezTo>
                  <a:lnTo>
                    <a:pt x="1261569" y="1593609"/>
                  </a:lnTo>
                  <a:cubicBezTo>
                    <a:pt x="1361773" y="1579627"/>
                    <a:pt x="1433847" y="1486247"/>
                    <a:pt x="1422195" y="1385710"/>
                  </a:cubicBezTo>
                  <a:lnTo>
                    <a:pt x="1297024" y="311598"/>
                  </a:lnTo>
                  <a:cubicBezTo>
                    <a:pt x="1285871" y="216054"/>
                    <a:pt x="1204976" y="143814"/>
                    <a:pt x="1108600" y="143814"/>
                  </a:cubicBezTo>
                  <a:lnTo>
                    <a:pt x="458606" y="143814"/>
                  </a:ln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8" name="Freeform: Shape 13">
              <a:extLst>
                <a:ext uri="{FF2B5EF4-FFF2-40B4-BE49-F238E27FC236}">
                  <a16:creationId xmlns:a16="http://schemas.microsoft.com/office/drawing/2014/main" id="{271478FB-79E7-CD3A-352B-BC89A492453C}"/>
                </a:ext>
              </a:extLst>
            </p:cNvPr>
            <p:cNvSpPr/>
            <p:nvPr/>
          </p:nvSpPr>
          <p:spPr>
            <a:xfrm>
              <a:off x="7729100" y="566529"/>
              <a:ext cx="743206" cy="743040"/>
            </a:xfrm>
            <a:custGeom>
              <a:avLst/>
              <a:gdLst>
                <a:gd name="connsiteX0" fmla="*/ 371520 w 743206"/>
                <a:gd name="connsiteY0" fmla="*/ 743040 h 743040"/>
                <a:gd name="connsiteX1" fmla="*/ 0 w 743206"/>
                <a:gd name="connsiteY1" fmla="*/ 371520 h 743040"/>
                <a:gd name="connsiteX2" fmla="*/ 371520 w 743206"/>
                <a:gd name="connsiteY2" fmla="*/ 0 h 743040"/>
                <a:gd name="connsiteX3" fmla="*/ 743207 w 743206"/>
                <a:gd name="connsiteY3" fmla="*/ 371520 h 743040"/>
                <a:gd name="connsiteX4" fmla="*/ 371520 w 743206"/>
                <a:gd name="connsiteY4" fmla="*/ 743040 h 743040"/>
                <a:gd name="connsiteX5" fmla="*/ 371520 w 743206"/>
                <a:gd name="connsiteY5" fmla="*/ 143648 h 743040"/>
                <a:gd name="connsiteX6" fmla="*/ 143648 w 743206"/>
                <a:gd name="connsiteY6" fmla="*/ 371520 h 743040"/>
                <a:gd name="connsiteX7" fmla="*/ 371520 w 743206"/>
                <a:gd name="connsiteY7" fmla="*/ 599393 h 743040"/>
                <a:gd name="connsiteX8" fmla="*/ 599393 w 743206"/>
                <a:gd name="connsiteY8" fmla="*/ 371520 h 743040"/>
                <a:gd name="connsiteX9" fmla="*/ 371520 w 743206"/>
                <a:gd name="connsiteY9" fmla="*/ 143648 h 74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3206" h="743040">
                  <a:moveTo>
                    <a:pt x="371520" y="743040"/>
                  </a:moveTo>
                  <a:cubicBezTo>
                    <a:pt x="166618" y="743040"/>
                    <a:pt x="0" y="576422"/>
                    <a:pt x="0" y="371520"/>
                  </a:cubicBezTo>
                  <a:cubicBezTo>
                    <a:pt x="0" y="166618"/>
                    <a:pt x="166618" y="0"/>
                    <a:pt x="371520" y="0"/>
                  </a:cubicBezTo>
                  <a:cubicBezTo>
                    <a:pt x="576422" y="0"/>
                    <a:pt x="743207" y="166618"/>
                    <a:pt x="743207" y="371520"/>
                  </a:cubicBezTo>
                  <a:cubicBezTo>
                    <a:pt x="743207" y="576422"/>
                    <a:pt x="576422" y="743040"/>
                    <a:pt x="371520" y="743040"/>
                  </a:cubicBezTo>
                  <a:close/>
                  <a:moveTo>
                    <a:pt x="371520" y="143648"/>
                  </a:moveTo>
                  <a:cubicBezTo>
                    <a:pt x="245849" y="143648"/>
                    <a:pt x="143648" y="245849"/>
                    <a:pt x="143648" y="371520"/>
                  </a:cubicBezTo>
                  <a:cubicBezTo>
                    <a:pt x="143648" y="497191"/>
                    <a:pt x="245849" y="599393"/>
                    <a:pt x="371520" y="599393"/>
                  </a:cubicBezTo>
                  <a:cubicBezTo>
                    <a:pt x="497191" y="599393"/>
                    <a:pt x="599393" y="497191"/>
                    <a:pt x="599393" y="371520"/>
                  </a:cubicBezTo>
                  <a:cubicBezTo>
                    <a:pt x="599393" y="245849"/>
                    <a:pt x="497191" y="143648"/>
                    <a:pt x="371520" y="143648"/>
                  </a:cubicBez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sp>
          <p:nvSpPr>
            <p:cNvPr id="69" name="Freeform: Shape 14">
              <a:extLst>
                <a:ext uri="{FF2B5EF4-FFF2-40B4-BE49-F238E27FC236}">
                  <a16:creationId xmlns:a16="http://schemas.microsoft.com/office/drawing/2014/main" id="{920F0EB4-9812-148A-813B-D1490C73324D}"/>
                </a:ext>
              </a:extLst>
            </p:cNvPr>
            <p:cNvSpPr/>
            <p:nvPr/>
          </p:nvSpPr>
          <p:spPr>
            <a:xfrm>
              <a:off x="7514132" y="1249646"/>
              <a:ext cx="1173447" cy="2448005"/>
            </a:xfrm>
            <a:custGeom>
              <a:avLst/>
              <a:gdLst>
                <a:gd name="connsiteX0" fmla="*/ 702671 w 1173447"/>
                <a:gd name="connsiteY0" fmla="*/ 2448006 h 2448005"/>
                <a:gd name="connsiteX1" fmla="*/ 470472 w 1173447"/>
                <a:gd name="connsiteY1" fmla="*/ 2448006 h 2448005"/>
                <a:gd name="connsiteX2" fmla="*/ 315838 w 1173447"/>
                <a:gd name="connsiteY2" fmla="*/ 2304191 h 2448005"/>
                <a:gd name="connsiteX3" fmla="*/ 243265 w 1173447"/>
                <a:gd name="connsiteY3" fmla="*/ 1309975 h 2448005"/>
                <a:gd name="connsiteX4" fmla="*/ 232778 w 1173447"/>
                <a:gd name="connsiteY4" fmla="*/ 1308810 h 2448005"/>
                <a:gd name="connsiteX5" fmla="*/ 57172 w 1173447"/>
                <a:gd name="connsiteY5" fmla="*/ 1212934 h 2448005"/>
                <a:gd name="connsiteX6" fmla="*/ 1743 w 1173447"/>
                <a:gd name="connsiteY6" fmla="*/ 1020848 h 2448005"/>
                <a:gd name="connsiteX7" fmla="*/ 92127 w 1173447"/>
                <a:gd name="connsiteY7" fmla="*/ 231368 h 2448005"/>
                <a:gd name="connsiteX8" fmla="*/ 351458 w 1173447"/>
                <a:gd name="connsiteY8" fmla="*/ 0 h 2448005"/>
                <a:gd name="connsiteX9" fmla="*/ 821851 w 1173447"/>
                <a:gd name="connsiteY9" fmla="*/ 0 h 2448005"/>
                <a:gd name="connsiteX10" fmla="*/ 1081183 w 1173447"/>
                <a:gd name="connsiteY10" fmla="*/ 230869 h 2448005"/>
                <a:gd name="connsiteX11" fmla="*/ 1171733 w 1173447"/>
                <a:gd name="connsiteY11" fmla="*/ 1008032 h 2448005"/>
                <a:gd name="connsiteX12" fmla="*/ 949686 w 1173447"/>
                <a:gd name="connsiteY12" fmla="*/ 1295494 h 2448005"/>
                <a:gd name="connsiteX13" fmla="*/ 930710 w 1173447"/>
                <a:gd name="connsiteY13" fmla="*/ 1298157 h 2448005"/>
                <a:gd name="connsiteX14" fmla="*/ 857305 w 1173447"/>
                <a:gd name="connsiteY14" fmla="*/ 2304191 h 2448005"/>
                <a:gd name="connsiteX15" fmla="*/ 702671 w 1173447"/>
                <a:gd name="connsiteY15" fmla="*/ 2448006 h 2448005"/>
                <a:gd name="connsiteX16" fmla="*/ 351458 w 1173447"/>
                <a:gd name="connsiteY16" fmla="*/ 143814 h 2448005"/>
                <a:gd name="connsiteX17" fmla="*/ 234776 w 1173447"/>
                <a:gd name="connsiteY17" fmla="*/ 247847 h 2448005"/>
                <a:gd name="connsiteX18" fmla="*/ 144392 w 1173447"/>
                <a:gd name="connsiteY18" fmla="*/ 1037327 h 2448005"/>
                <a:gd name="connsiteX19" fmla="*/ 169194 w 1173447"/>
                <a:gd name="connsiteY19" fmla="*/ 1123216 h 2448005"/>
                <a:gd name="connsiteX20" fmla="*/ 247759 w 1173447"/>
                <a:gd name="connsiteY20" fmla="*/ 1166161 h 2448005"/>
                <a:gd name="connsiteX21" fmla="*/ 318002 w 1173447"/>
                <a:gd name="connsiteY21" fmla="*/ 1173485 h 2448005"/>
                <a:gd name="connsiteX22" fmla="*/ 382252 w 1173447"/>
                <a:gd name="connsiteY22" fmla="*/ 1239732 h 2448005"/>
                <a:gd name="connsiteX23" fmla="*/ 459153 w 1173447"/>
                <a:gd name="connsiteY23" fmla="*/ 2293871 h 2448005"/>
                <a:gd name="connsiteX24" fmla="*/ 470472 w 1173447"/>
                <a:gd name="connsiteY24" fmla="*/ 2304358 h 2448005"/>
                <a:gd name="connsiteX25" fmla="*/ 702671 w 1173447"/>
                <a:gd name="connsiteY25" fmla="*/ 2304358 h 2448005"/>
                <a:gd name="connsiteX26" fmla="*/ 713990 w 1173447"/>
                <a:gd name="connsiteY26" fmla="*/ 2293871 h 2448005"/>
                <a:gd name="connsiteX27" fmla="*/ 791723 w 1173447"/>
                <a:gd name="connsiteY27" fmla="*/ 1229912 h 2448005"/>
                <a:gd name="connsiteX28" fmla="*/ 853477 w 1173447"/>
                <a:gd name="connsiteY28" fmla="*/ 1163997 h 2448005"/>
                <a:gd name="connsiteX29" fmla="*/ 929878 w 1173447"/>
                <a:gd name="connsiteY29" fmla="*/ 1153344 h 2448005"/>
                <a:gd name="connsiteX30" fmla="*/ 1029083 w 1173447"/>
                <a:gd name="connsiteY30" fmla="*/ 1024843 h 2448005"/>
                <a:gd name="connsiteX31" fmla="*/ 938534 w 1173447"/>
                <a:gd name="connsiteY31" fmla="*/ 247680 h 2448005"/>
                <a:gd name="connsiteX32" fmla="*/ 822017 w 1173447"/>
                <a:gd name="connsiteY32" fmla="*/ 143814 h 2448005"/>
                <a:gd name="connsiteX33" fmla="*/ 351458 w 1173447"/>
                <a:gd name="connsiteY33" fmla="*/ 143814 h 244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73447" h="2448005">
                  <a:moveTo>
                    <a:pt x="702671" y="2448006"/>
                  </a:moveTo>
                  <a:lnTo>
                    <a:pt x="470472" y="2448006"/>
                  </a:lnTo>
                  <a:cubicBezTo>
                    <a:pt x="389576" y="2448006"/>
                    <a:pt x="321664" y="2384920"/>
                    <a:pt x="315838" y="2304191"/>
                  </a:cubicBezTo>
                  <a:lnTo>
                    <a:pt x="243265" y="1309975"/>
                  </a:lnTo>
                  <a:lnTo>
                    <a:pt x="232778" y="1308810"/>
                  </a:lnTo>
                  <a:cubicBezTo>
                    <a:pt x="163202" y="1301486"/>
                    <a:pt x="100948" y="1267363"/>
                    <a:pt x="57172" y="1212934"/>
                  </a:cubicBezTo>
                  <a:cubicBezTo>
                    <a:pt x="13395" y="1158504"/>
                    <a:pt x="-6246" y="1090259"/>
                    <a:pt x="1743" y="1020848"/>
                  </a:cubicBezTo>
                  <a:lnTo>
                    <a:pt x="92127" y="231368"/>
                  </a:lnTo>
                  <a:cubicBezTo>
                    <a:pt x="107274" y="99538"/>
                    <a:pt x="218796" y="0"/>
                    <a:pt x="351458" y="0"/>
                  </a:cubicBezTo>
                  <a:lnTo>
                    <a:pt x="821851" y="0"/>
                  </a:lnTo>
                  <a:cubicBezTo>
                    <a:pt x="954347" y="0"/>
                    <a:pt x="1065869" y="99205"/>
                    <a:pt x="1081183" y="230869"/>
                  </a:cubicBezTo>
                  <a:lnTo>
                    <a:pt x="1171733" y="1008032"/>
                  </a:lnTo>
                  <a:cubicBezTo>
                    <a:pt x="1187879" y="1147185"/>
                    <a:pt x="1088174" y="1276019"/>
                    <a:pt x="949686" y="1295494"/>
                  </a:cubicBezTo>
                  <a:lnTo>
                    <a:pt x="930710" y="1298157"/>
                  </a:lnTo>
                  <a:lnTo>
                    <a:pt x="857305" y="2304191"/>
                  </a:lnTo>
                  <a:cubicBezTo>
                    <a:pt x="851313" y="2384920"/>
                    <a:pt x="783401" y="2448006"/>
                    <a:pt x="702671" y="2448006"/>
                  </a:cubicBezTo>
                  <a:close/>
                  <a:moveTo>
                    <a:pt x="351458" y="143814"/>
                  </a:moveTo>
                  <a:cubicBezTo>
                    <a:pt x="291702" y="143814"/>
                    <a:pt x="241600" y="188590"/>
                    <a:pt x="234776" y="247847"/>
                  </a:cubicBezTo>
                  <a:lnTo>
                    <a:pt x="144392" y="1037327"/>
                  </a:lnTo>
                  <a:cubicBezTo>
                    <a:pt x="140897" y="1068287"/>
                    <a:pt x="149553" y="1098914"/>
                    <a:pt x="169194" y="1123216"/>
                  </a:cubicBezTo>
                  <a:cubicBezTo>
                    <a:pt x="188835" y="1147685"/>
                    <a:pt x="216633" y="1162832"/>
                    <a:pt x="247759" y="1166161"/>
                  </a:cubicBezTo>
                  <a:lnTo>
                    <a:pt x="318002" y="1173485"/>
                  </a:lnTo>
                  <a:cubicBezTo>
                    <a:pt x="352624" y="1177147"/>
                    <a:pt x="379589" y="1204944"/>
                    <a:pt x="382252" y="1239732"/>
                  </a:cubicBezTo>
                  <a:lnTo>
                    <a:pt x="459153" y="2293871"/>
                  </a:lnTo>
                  <a:cubicBezTo>
                    <a:pt x="459486" y="2299697"/>
                    <a:pt x="464479" y="2304358"/>
                    <a:pt x="470472" y="2304358"/>
                  </a:cubicBezTo>
                  <a:lnTo>
                    <a:pt x="702671" y="2304358"/>
                  </a:lnTo>
                  <a:cubicBezTo>
                    <a:pt x="708664" y="2304358"/>
                    <a:pt x="713491" y="2299864"/>
                    <a:pt x="713990" y="2293871"/>
                  </a:cubicBezTo>
                  <a:lnTo>
                    <a:pt x="791723" y="1229912"/>
                  </a:lnTo>
                  <a:cubicBezTo>
                    <a:pt x="794220" y="1196122"/>
                    <a:pt x="819854" y="1168658"/>
                    <a:pt x="853477" y="1163997"/>
                  </a:cubicBezTo>
                  <a:lnTo>
                    <a:pt x="929878" y="1153344"/>
                  </a:lnTo>
                  <a:cubicBezTo>
                    <a:pt x="991798" y="1144688"/>
                    <a:pt x="1036407" y="1086930"/>
                    <a:pt x="1029083" y="1024843"/>
                  </a:cubicBezTo>
                  <a:lnTo>
                    <a:pt x="938534" y="247680"/>
                  </a:lnTo>
                  <a:cubicBezTo>
                    <a:pt x="931709" y="188423"/>
                    <a:pt x="881607" y="143814"/>
                    <a:pt x="822017" y="143814"/>
                  </a:cubicBezTo>
                  <a:lnTo>
                    <a:pt x="351458" y="143814"/>
                  </a:lnTo>
                  <a:close/>
                </a:path>
              </a:pathLst>
            </a:custGeom>
            <a:grpFill/>
            <a:ln w="166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grpSp>
      <p:sp>
        <p:nvSpPr>
          <p:cNvPr id="70" name="Graphic 1">
            <a:extLst>
              <a:ext uri="{FF2B5EF4-FFF2-40B4-BE49-F238E27FC236}">
                <a16:creationId xmlns:a16="http://schemas.microsoft.com/office/drawing/2014/main" id="{1DD2A795-CA1D-D641-6D04-3C21222B5029}"/>
              </a:ext>
            </a:extLst>
          </p:cNvPr>
          <p:cNvSpPr>
            <a:spLocks noChangeAspect="1"/>
          </p:cNvSpPr>
          <p:nvPr/>
        </p:nvSpPr>
        <p:spPr>
          <a:xfrm>
            <a:off x="8863423" y="2074831"/>
            <a:ext cx="807567" cy="638431"/>
          </a:xfrm>
          <a:custGeom>
            <a:avLst/>
            <a:gdLst>
              <a:gd name="connsiteX0" fmla="*/ 75103 w 835053"/>
              <a:gd name="connsiteY0" fmla="*/ 670370 h 670369"/>
              <a:gd name="connsiteX1" fmla="*/ 47290 w 835053"/>
              <a:gd name="connsiteY1" fmla="*/ 646462 h 670369"/>
              <a:gd name="connsiteX2" fmla="*/ 332 w 835053"/>
              <a:gd name="connsiteY2" fmla="*/ 342900 h 670369"/>
              <a:gd name="connsiteX3" fmla="*/ 14619 w 835053"/>
              <a:gd name="connsiteY3" fmla="*/ 313849 h 670369"/>
              <a:gd name="connsiteX4" fmla="*/ 98439 w 835053"/>
              <a:gd name="connsiteY4" fmla="*/ 267748 h 670369"/>
              <a:gd name="connsiteX5" fmla="*/ 75008 w 835053"/>
              <a:gd name="connsiteY5" fmla="*/ 169640 h 670369"/>
              <a:gd name="connsiteX6" fmla="*/ 75008 w 835053"/>
              <a:gd name="connsiteY6" fmla="*/ 169355 h 670369"/>
              <a:gd name="connsiteX7" fmla="*/ 168162 w 835053"/>
              <a:gd name="connsiteY7" fmla="*/ 76200 h 670369"/>
              <a:gd name="connsiteX8" fmla="*/ 168638 w 835053"/>
              <a:gd name="connsiteY8" fmla="*/ 76200 h 670369"/>
              <a:gd name="connsiteX9" fmla="*/ 261412 w 835053"/>
              <a:gd name="connsiteY9" fmla="*/ 169831 h 670369"/>
              <a:gd name="connsiteX10" fmla="*/ 237028 w 835053"/>
              <a:gd name="connsiteY10" fmla="*/ 268224 h 670369"/>
              <a:gd name="connsiteX11" fmla="*/ 286463 w 835053"/>
              <a:gd name="connsiteY11" fmla="*/ 294132 h 670369"/>
              <a:gd name="connsiteX12" fmla="*/ 290082 w 835053"/>
              <a:gd name="connsiteY12" fmla="*/ 297085 h 670369"/>
              <a:gd name="connsiteX13" fmla="*/ 326658 w 835053"/>
              <a:gd name="connsiteY13" fmla="*/ 277940 h 670369"/>
              <a:gd name="connsiteX14" fmla="*/ 288749 w 835053"/>
              <a:gd name="connsiteY14" fmla="*/ 132302 h 670369"/>
              <a:gd name="connsiteX15" fmla="*/ 419336 w 835053"/>
              <a:gd name="connsiteY15" fmla="*/ 0 h 670369"/>
              <a:gd name="connsiteX16" fmla="*/ 420003 w 835053"/>
              <a:gd name="connsiteY16" fmla="*/ 0 h 670369"/>
              <a:gd name="connsiteX17" fmla="*/ 551162 w 835053"/>
              <a:gd name="connsiteY17" fmla="*/ 131350 h 670369"/>
              <a:gd name="connsiteX18" fmla="*/ 551162 w 835053"/>
              <a:gd name="connsiteY18" fmla="*/ 131636 h 670369"/>
              <a:gd name="connsiteX19" fmla="*/ 514015 w 835053"/>
              <a:gd name="connsiteY19" fmla="*/ 278035 h 670369"/>
              <a:gd name="connsiteX20" fmla="*/ 546305 w 835053"/>
              <a:gd name="connsiteY20" fmla="*/ 295751 h 670369"/>
              <a:gd name="connsiteX21" fmla="*/ 548591 w 835053"/>
              <a:gd name="connsiteY21" fmla="*/ 294132 h 670369"/>
              <a:gd name="connsiteX22" fmla="*/ 598025 w 835053"/>
              <a:gd name="connsiteY22" fmla="*/ 268224 h 670369"/>
              <a:gd name="connsiteX23" fmla="*/ 573641 w 835053"/>
              <a:gd name="connsiteY23" fmla="*/ 170212 h 670369"/>
              <a:gd name="connsiteX24" fmla="*/ 666415 w 835053"/>
              <a:gd name="connsiteY24" fmla="*/ 76200 h 670369"/>
              <a:gd name="connsiteX25" fmla="*/ 666891 w 835053"/>
              <a:gd name="connsiteY25" fmla="*/ 76200 h 670369"/>
              <a:gd name="connsiteX26" fmla="*/ 760046 w 835053"/>
              <a:gd name="connsiteY26" fmla="*/ 169355 h 670369"/>
              <a:gd name="connsiteX27" fmla="*/ 760046 w 835053"/>
              <a:gd name="connsiteY27" fmla="*/ 169640 h 670369"/>
              <a:gd name="connsiteX28" fmla="*/ 736614 w 835053"/>
              <a:gd name="connsiteY28" fmla="*/ 267748 h 670369"/>
              <a:gd name="connsiteX29" fmla="*/ 820434 w 835053"/>
              <a:gd name="connsiteY29" fmla="*/ 313754 h 670369"/>
              <a:gd name="connsiteX30" fmla="*/ 834722 w 835053"/>
              <a:gd name="connsiteY30" fmla="*/ 342805 h 670369"/>
              <a:gd name="connsiteX31" fmla="*/ 788240 w 835053"/>
              <a:gd name="connsiteY31" fmla="*/ 640556 h 670369"/>
              <a:gd name="connsiteX32" fmla="*/ 760427 w 835053"/>
              <a:gd name="connsiteY32" fmla="*/ 664369 h 670369"/>
              <a:gd name="connsiteX33" fmla="*/ 235599 w 835053"/>
              <a:gd name="connsiteY33" fmla="*/ 664369 h 670369"/>
              <a:gd name="connsiteX34" fmla="*/ 76151 w 835053"/>
              <a:gd name="connsiteY34" fmla="*/ 670274 h 670369"/>
              <a:gd name="connsiteX35" fmla="*/ 75103 w 835053"/>
              <a:gd name="connsiteY35" fmla="*/ 670370 h 670369"/>
              <a:gd name="connsiteX36" fmla="*/ 113584 w 835053"/>
              <a:gd name="connsiteY36" fmla="*/ 286703 h 670369"/>
              <a:gd name="connsiteX37" fmla="*/ 26144 w 835053"/>
              <a:gd name="connsiteY37" fmla="*/ 334709 h 670369"/>
              <a:gd name="connsiteX38" fmla="*/ 23954 w 835053"/>
              <a:gd name="connsiteY38" fmla="*/ 339185 h 670369"/>
              <a:gd name="connsiteX39" fmla="*/ 70817 w 835053"/>
              <a:gd name="connsiteY39" fmla="*/ 642747 h 670369"/>
              <a:gd name="connsiteX40" fmla="*/ 75293 w 835053"/>
              <a:gd name="connsiteY40" fmla="*/ 646462 h 670369"/>
              <a:gd name="connsiteX41" fmla="*/ 221502 w 835053"/>
              <a:gd name="connsiteY41" fmla="*/ 641128 h 670369"/>
              <a:gd name="connsiteX42" fmla="*/ 179592 w 835053"/>
              <a:gd name="connsiteY42" fmla="*/ 376619 h 670369"/>
              <a:gd name="connsiteX43" fmla="*/ 194356 w 835053"/>
              <a:gd name="connsiteY43" fmla="*/ 347186 h 670369"/>
              <a:gd name="connsiteX44" fmla="*/ 265508 w 835053"/>
              <a:gd name="connsiteY44" fmla="*/ 309944 h 670369"/>
              <a:gd name="connsiteX45" fmla="*/ 221883 w 835053"/>
              <a:gd name="connsiteY45" fmla="*/ 287084 h 670369"/>
              <a:gd name="connsiteX46" fmla="*/ 204167 w 835053"/>
              <a:gd name="connsiteY46" fmla="*/ 300419 h 670369"/>
              <a:gd name="connsiteX47" fmla="*/ 130919 w 835053"/>
              <a:gd name="connsiteY47" fmla="*/ 299847 h 670369"/>
              <a:gd name="connsiteX48" fmla="*/ 113584 w 835053"/>
              <a:gd name="connsiteY48" fmla="*/ 286703 h 670369"/>
              <a:gd name="connsiteX49" fmla="*/ 619076 w 835053"/>
              <a:gd name="connsiteY49" fmla="*/ 640652 h 670369"/>
              <a:gd name="connsiteX50" fmla="*/ 760427 w 835053"/>
              <a:gd name="connsiteY50" fmla="*/ 640652 h 670369"/>
              <a:gd name="connsiteX51" fmla="*/ 764713 w 835053"/>
              <a:gd name="connsiteY51" fmla="*/ 636937 h 670369"/>
              <a:gd name="connsiteX52" fmla="*/ 811195 w 835053"/>
              <a:gd name="connsiteY52" fmla="*/ 339185 h 670369"/>
              <a:gd name="connsiteX53" fmla="*/ 809004 w 835053"/>
              <a:gd name="connsiteY53" fmla="*/ 334709 h 670369"/>
              <a:gd name="connsiteX54" fmla="*/ 721565 w 835053"/>
              <a:gd name="connsiteY54" fmla="*/ 286703 h 670369"/>
              <a:gd name="connsiteX55" fmla="*/ 704324 w 835053"/>
              <a:gd name="connsiteY55" fmla="*/ 300038 h 670369"/>
              <a:gd name="connsiteX56" fmla="*/ 631077 w 835053"/>
              <a:gd name="connsiteY56" fmla="*/ 300609 h 670369"/>
              <a:gd name="connsiteX57" fmla="*/ 613361 w 835053"/>
              <a:gd name="connsiteY57" fmla="*/ 287274 h 670369"/>
              <a:gd name="connsiteX58" fmla="*/ 571070 w 835053"/>
              <a:gd name="connsiteY58" fmla="*/ 309372 h 670369"/>
              <a:gd name="connsiteX59" fmla="*/ 646222 w 835053"/>
              <a:gd name="connsiteY59" fmla="*/ 350615 h 670369"/>
              <a:gd name="connsiteX60" fmla="*/ 660509 w 835053"/>
              <a:gd name="connsiteY60" fmla="*/ 379762 h 670369"/>
              <a:gd name="connsiteX61" fmla="*/ 619076 w 835053"/>
              <a:gd name="connsiteY61" fmla="*/ 640652 h 670369"/>
              <a:gd name="connsiteX62" fmla="*/ 245505 w 835053"/>
              <a:gd name="connsiteY62" fmla="*/ 640652 h 670369"/>
              <a:gd name="connsiteX63" fmla="*/ 594977 w 835053"/>
              <a:gd name="connsiteY63" fmla="*/ 640652 h 670369"/>
              <a:gd name="connsiteX64" fmla="*/ 636983 w 835053"/>
              <a:gd name="connsiteY64" fmla="*/ 376047 h 670369"/>
              <a:gd name="connsiteX65" fmla="*/ 634792 w 835053"/>
              <a:gd name="connsiteY65" fmla="*/ 371475 h 670369"/>
              <a:gd name="connsiteX66" fmla="*/ 501728 w 835053"/>
              <a:gd name="connsiteY66" fmla="*/ 298323 h 670369"/>
              <a:gd name="connsiteX67" fmla="*/ 499156 w 835053"/>
              <a:gd name="connsiteY67" fmla="*/ 296418 h 670369"/>
              <a:gd name="connsiteX68" fmla="*/ 472010 w 835053"/>
              <a:gd name="connsiteY68" fmla="*/ 317945 h 670369"/>
              <a:gd name="connsiteX69" fmla="*/ 369997 w 835053"/>
              <a:gd name="connsiteY69" fmla="*/ 318802 h 670369"/>
              <a:gd name="connsiteX70" fmla="*/ 341898 w 835053"/>
              <a:gd name="connsiteY70" fmla="*/ 296799 h 670369"/>
              <a:gd name="connsiteX71" fmla="*/ 205310 w 835053"/>
              <a:gd name="connsiteY71" fmla="*/ 368332 h 670369"/>
              <a:gd name="connsiteX72" fmla="*/ 203024 w 835053"/>
              <a:gd name="connsiteY72" fmla="*/ 372904 h 670369"/>
              <a:gd name="connsiteX73" fmla="*/ 245505 w 835053"/>
              <a:gd name="connsiteY73" fmla="*/ 640652 h 670369"/>
              <a:gd name="connsiteX74" fmla="*/ 420098 w 835053"/>
              <a:gd name="connsiteY74" fmla="*/ 23813 h 670369"/>
              <a:gd name="connsiteX75" fmla="*/ 419527 w 835053"/>
              <a:gd name="connsiteY75" fmla="*/ 23813 h 670369"/>
              <a:gd name="connsiteX76" fmla="*/ 312656 w 835053"/>
              <a:gd name="connsiteY76" fmla="*/ 132588 h 670369"/>
              <a:gd name="connsiteX77" fmla="*/ 381903 w 835053"/>
              <a:gd name="connsiteY77" fmla="*/ 298133 h 670369"/>
              <a:gd name="connsiteX78" fmla="*/ 460008 w 835053"/>
              <a:gd name="connsiteY78" fmla="*/ 297466 h 670369"/>
              <a:gd name="connsiteX79" fmla="*/ 527445 w 835053"/>
              <a:gd name="connsiteY79" fmla="*/ 131921 h 670369"/>
              <a:gd name="connsiteX80" fmla="*/ 420098 w 835053"/>
              <a:gd name="connsiteY80" fmla="*/ 23813 h 670369"/>
              <a:gd name="connsiteX81" fmla="*/ 98820 w 835053"/>
              <a:gd name="connsiteY81" fmla="*/ 170021 h 670369"/>
              <a:gd name="connsiteX82" fmla="*/ 142921 w 835053"/>
              <a:gd name="connsiteY82" fmla="*/ 279464 h 670369"/>
              <a:gd name="connsiteX83" fmla="*/ 192356 w 835053"/>
              <a:gd name="connsiteY83" fmla="*/ 279845 h 670369"/>
              <a:gd name="connsiteX84" fmla="*/ 237599 w 835053"/>
              <a:gd name="connsiteY84" fmla="*/ 170117 h 670369"/>
              <a:gd name="connsiteX85" fmla="*/ 168543 w 835053"/>
              <a:gd name="connsiteY85" fmla="*/ 100013 h 670369"/>
              <a:gd name="connsiteX86" fmla="*/ 168162 w 835053"/>
              <a:gd name="connsiteY86" fmla="*/ 100013 h 670369"/>
              <a:gd name="connsiteX87" fmla="*/ 98820 w 835053"/>
              <a:gd name="connsiteY87" fmla="*/ 170021 h 670369"/>
              <a:gd name="connsiteX88" fmla="*/ 667082 w 835053"/>
              <a:gd name="connsiteY88" fmla="*/ 100013 h 670369"/>
              <a:gd name="connsiteX89" fmla="*/ 666701 w 835053"/>
              <a:gd name="connsiteY89" fmla="*/ 100013 h 670369"/>
              <a:gd name="connsiteX90" fmla="*/ 597644 w 835053"/>
              <a:gd name="connsiteY90" fmla="*/ 170402 h 670369"/>
              <a:gd name="connsiteX91" fmla="*/ 642888 w 835053"/>
              <a:gd name="connsiteY91" fmla="*/ 279845 h 670369"/>
              <a:gd name="connsiteX92" fmla="*/ 692323 w 835053"/>
              <a:gd name="connsiteY92" fmla="*/ 279464 h 670369"/>
              <a:gd name="connsiteX93" fmla="*/ 736424 w 835053"/>
              <a:gd name="connsiteY93" fmla="*/ 170021 h 670369"/>
              <a:gd name="connsiteX94" fmla="*/ 667082 w 835053"/>
              <a:gd name="connsiteY94" fmla="*/ 100013 h 670369"/>
              <a:gd name="connsiteX95" fmla="*/ 529922 w 835053"/>
              <a:gd name="connsiteY95" fmla="*/ 630841 h 670369"/>
              <a:gd name="connsiteX96" fmla="*/ 520682 w 835053"/>
              <a:gd name="connsiteY96" fmla="*/ 626459 h 670369"/>
              <a:gd name="connsiteX97" fmla="*/ 418955 w 835053"/>
              <a:gd name="connsiteY97" fmla="*/ 501015 h 670369"/>
              <a:gd name="connsiteX98" fmla="*/ 318181 w 835053"/>
              <a:gd name="connsiteY98" fmla="*/ 624459 h 670369"/>
              <a:gd name="connsiteX99" fmla="*/ 301417 w 835053"/>
              <a:gd name="connsiteY99" fmla="*/ 626174 h 670369"/>
              <a:gd name="connsiteX100" fmla="*/ 299702 w 835053"/>
              <a:gd name="connsiteY100" fmla="*/ 609410 h 670369"/>
              <a:gd name="connsiteX101" fmla="*/ 403620 w 835053"/>
              <a:gd name="connsiteY101" fmla="*/ 482060 h 670369"/>
              <a:gd name="connsiteX102" fmla="*/ 300941 w 835053"/>
              <a:gd name="connsiteY102" fmla="*/ 355378 h 670369"/>
              <a:gd name="connsiteX103" fmla="*/ 302655 w 835053"/>
              <a:gd name="connsiteY103" fmla="*/ 338614 h 670369"/>
              <a:gd name="connsiteX104" fmla="*/ 319419 w 835053"/>
              <a:gd name="connsiteY104" fmla="*/ 340328 h 670369"/>
              <a:gd name="connsiteX105" fmla="*/ 419051 w 835053"/>
              <a:gd name="connsiteY105" fmla="*/ 463106 h 670369"/>
              <a:gd name="connsiteX106" fmla="*/ 519254 w 835053"/>
              <a:gd name="connsiteY106" fmla="*/ 340233 h 670369"/>
              <a:gd name="connsiteX107" fmla="*/ 536018 w 835053"/>
              <a:gd name="connsiteY107" fmla="*/ 338519 h 670369"/>
              <a:gd name="connsiteX108" fmla="*/ 537732 w 835053"/>
              <a:gd name="connsiteY108" fmla="*/ 355283 h 670369"/>
              <a:gd name="connsiteX109" fmla="*/ 434386 w 835053"/>
              <a:gd name="connsiteY109" fmla="*/ 481965 h 670369"/>
              <a:gd name="connsiteX110" fmla="*/ 539161 w 835053"/>
              <a:gd name="connsiteY110" fmla="*/ 611219 h 670369"/>
              <a:gd name="connsiteX111" fmla="*/ 537446 w 835053"/>
              <a:gd name="connsiteY111" fmla="*/ 627983 h 670369"/>
              <a:gd name="connsiteX112" fmla="*/ 529922 w 835053"/>
              <a:gd name="connsiteY112" fmla="*/ 630841 h 67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835053" h="670369">
                <a:moveTo>
                  <a:pt x="75103" y="670370"/>
                </a:moveTo>
                <a:cubicBezTo>
                  <a:pt x="61292" y="670370"/>
                  <a:pt x="49385" y="660273"/>
                  <a:pt x="47290" y="646462"/>
                </a:cubicBezTo>
                <a:lnTo>
                  <a:pt x="332" y="342900"/>
                </a:lnTo>
                <a:cubicBezTo>
                  <a:pt x="-1478" y="331184"/>
                  <a:pt x="4237" y="319564"/>
                  <a:pt x="14619" y="313849"/>
                </a:cubicBezTo>
                <a:lnTo>
                  <a:pt x="98439" y="267748"/>
                </a:lnTo>
                <a:cubicBezTo>
                  <a:pt x="82913" y="243078"/>
                  <a:pt x="74627" y="209264"/>
                  <a:pt x="75008" y="169640"/>
                </a:cubicBezTo>
                <a:cubicBezTo>
                  <a:pt x="75008" y="169545"/>
                  <a:pt x="75008" y="169450"/>
                  <a:pt x="75008" y="169355"/>
                </a:cubicBezTo>
                <a:cubicBezTo>
                  <a:pt x="76722" y="115348"/>
                  <a:pt x="115775" y="76200"/>
                  <a:pt x="168162" y="76200"/>
                </a:cubicBezTo>
                <a:cubicBezTo>
                  <a:pt x="168353" y="76200"/>
                  <a:pt x="168448" y="76200"/>
                  <a:pt x="168638" y="76200"/>
                </a:cubicBezTo>
                <a:cubicBezTo>
                  <a:pt x="222836" y="76486"/>
                  <a:pt x="260078" y="114109"/>
                  <a:pt x="261412" y="169831"/>
                </a:cubicBezTo>
                <a:cubicBezTo>
                  <a:pt x="261221" y="209836"/>
                  <a:pt x="252649" y="243650"/>
                  <a:pt x="237028" y="268224"/>
                </a:cubicBezTo>
                <a:lnTo>
                  <a:pt x="286463" y="294132"/>
                </a:lnTo>
                <a:cubicBezTo>
                  <a:pt x="287891" y="294894"/>
                  <a:pt x="289130" y="295942"/>
                  <a:pt x="290082" y="297085"/>
                </a:cubicBezTo>
                <a:lnTo>
                  <a:pt x="326658" y="277940"/>
                </a:lnTo>
                <a:cubicBezTo>
                  <a:pt x="302465" y="242506"/>
                  <a:pt x="289034" y="192215"/>
                  <a:pt x="288749" y="132302"/>
                </a:cubicBezTo>
                <a:cubicBezTo>
                  <a:pt x="290654" y="53435"/>
                  <a:pt x="343136" y="381"/>
                  <a:pt x="419336" y="0"/>
                </a:cubicBezTo>
                <a:cubicBezTo>
                  <a:pt x="419527" y="0"/>
                  <a:pt x="419813" y="0"/>
                  <a:pt x="420003" y="0"/>
                </a:cubicBezTo>
                <a:cubicBezTo>
                  <a:pt x="493727" y="0"/>
                  <a:pt x="548781" y="55150"/>
                  <a:pt x="551162" y="131350"/>
                </a:cubicBezTo>
                <a:cubicBezTo>
                  <a:pt x="551162" y="131445"/>
                  <a:pt x="551162" y="131540"/>
                  <a:pt x="551162" y="131636"/>
                </a:cubicBezTo>
                <a:cubicBezTo>
                  <a:pt x="551734" y="191738"/>
                  <a:pt x="538589" y="242316"/>
                  <a:pt x="514015" y="278035"/>
                </a:cubicBezTo>
                <a:lnTo>
                  <a:pt x="546305" y="295751"/>
                </a:lnTo>
                <a:cubicBezTo>
                  <a:pt x="546971" y="295180"/>
                  <a:pt x="547733" y="294608"/>
                  <a:pt x="548591" y="294132"/>
                </a:cubicBezTo>
                <a:lnTo>
                  <a:pt x="598025" y="268224"/>
                </a:lnTo>
                <a:cubicBezTo>
                  <a:pt x="582404" y="243650"/>
                  <a:pt x="573832" y="209931"/>
                  <a:pt x="573641" y="170212"/>
                </a:cubicBezTo>
                <a:cubicBezTo>
                  <a:pt x="574975" y="114109"/>
                  <a:pt x="612218" y="76486"/>
                  <a:pt x="666415" y="76200"/>
                </a:cubicBezTo>
                <a:cubicBezTo>
                  <a:pt x="666605" y="76200"/>
                  <a:pt x="666701" y="76200"/>
                  <a:pt x="666891" y="76200"/>
                </a:cubicBezTo>
                <a:cubicBezTo>
                  <a:pt x="719279" y="76200"/>
                  <a:pt x="758426" y="115348"/>
                  <a:pt x="760046" y="169355"/>
                </a:cubicBezTo>
                <a:cubicBezTo>
                  <a:pt x="760046" y="169450"/>
                  <a:pt x="760046" y="169545"/>
                  <a:pt x="760046" y="169640"/>
                </a:cubicBezTo>
                <a:cubicBezTo>
                  <a:pt x="760427" y="209264"/>
                  <a:pt x="752140" y="243078"/>
                  <a:pt x="736614" y="267748"/>
                </a:cubicBezTo>
                <a:lnTo>
                  <a:pt x="820434" y="313754"/>
                </a:lnTo>
                <a:cubicBezTo>
                  <a:pt x="830816" y="319469"/>
                  <a:pt x="836531" y="331089"/>
                  <a:pt x="834722" y="342805"/>
                </a:cubicBezTo>
                <a:lnTo>
                  <a:pt x="788240" y="640556"/>
                </a:lnTo>
                <a:cubicBezTo>
                  <a:pt x="786049" y="654368"/>
                  <a:pt x="774333" y="664369"/>
                  <a:pt x="760427" y="664369"/>
                </a:cubicBezTo>
                <a:lnTo>
                  <a:pt x="235599" y="664369"/>
                </a:lnTo>
                <a:lnTo>
                  <a:pt x="76151" y="670274"/>
                </a:lnTo>
                <a:cubicBezTo>
                  <a:pt x="75770" y="670370"/>
                  <a:pt x="75484" y="670370"/>
                  <a:pt x="75103" y="670370"/>
                </a:cubicBezTo>
                <a:close/>
                <a:moveTo>
                  <a:pt x="113584" y="286703"/>
                </a:moveTo>
                <a:lnTo>
                  <a:pt x="26144" y="334709"/>
                </a:lnTo>
                <a:cubicBezTo>
                  <a:pt x="24525" y="335566"/>
                  <a:pt x="23668" y="337375"/>
                  <a:pt x="23954" y="339185"/>
                </a:cubicBezTo>
                <a:lnTo>
                  <a:pt x="70817" y="642747"/>
                </a:lnTo>
                <a:cubicBezTo>
                  <a:pt x="71198" y="644938"/>
                  <a:pt x="73198" y="646367"/>
                  <a:pt x="75293" y="646462"/>
                </a:cubicBezTo>
                <a:lnTo>
                  <a:pt x="221502" y="641128"/>
                </a:lnTo>
                <a:lnTo>
                  <a:pt x="179592" y="376619"/>
                </a:lnTo>
                <a:cubicBezTo>
                  <a:pt x="177687" y="364617"/>
                  <a:pt x="183593" y="352806"/>
                  <a:pt x="194356" y="347186"/>
                </a:cubicBezTo>
                <a:lnTo>
                  <a:pt x="265508" y="309944"/>
                </a:lnTo>
                <a:lnTo>
                  <a:pt x="221883" y="287084"/>
                </a:lnTo>
                <a:cubicBezTo>
                  <a:pt x="216454" y="292322"/>
                  <a:pt x="210548" y="296799"/>
                  <a:pt x="204167" y="300419"/>
                </a:cubicBezTo>
                <a:cubicBezTo>
                  <a:pt x="180830" y="313658"/>
                  <a:pt x="154160" y="313468"/>
                  <a:pt x="130919" y="299847"/>
                </a:cubicBezTo>
                <a:cubicBezTo>
                  <a:pt x="124633" y="296323"/>
                  <a:pt x="118823" y="291846"/>
                  <a:pt x="113584" y="286703"/>
                </a:cubicBezTo>
                <a:close/>
                <a:moveTo>
                  <a:pt x="619076" y="640652"/>
                </a:moveTo>
                <a:lnTo>
                  <a:pt x="760427" y="640652"/>
                </a:lnTo>
                <a:cubicBezTo>
                  <a:pt x="762617" y="640652"/>
                  <a:pt x="764427" y="639128"/>
                  <a:pt x="764713" y="636937"/>
                </a:cubicBezTo>
                <a:lnTo>
                  <a:pt x="811195" y="339185"/>
                </a:lnTo>
                <a:cubicBezTo>
                  <a:pt x="811481" y="337375"/>
                  <a:pt x="810623" y="335566"/>
                  <a:pt x="809004" y="334709"/>
                </a:cubicBezTo>
                <a:lnTo>
                  <a:pt x="721565" y="286703"/>
                </a:lnTo>
                <a:cubicBezTo>
                  <a:pt x="716326" y="291846"/>
                  <a:pt x="710516" y="296323"/>
                  <a:pt x="704324" y="300038"/>
                </a:cubicBezTo>
                <a:cubicBezTo>
                  <a:pt x="681083" y="313658"/>
                  <a:pt x="654318" y="313944"/>
                  <a:pt x="631077" y="300609"/>
                </a:cubicBezTo>
                <a:cubicBezTo>
                  <a:pt x="624695" y="296990"/>
                  <a:pt x="618790" y="292513"/>
                  <a:pt x="613361" y="287274"/>
                </a:cubicBezTo>
                <a:lnTo>
                  <a:pt x="571070" y="309372"/>
                </a:lnTo>
                <a:lnTo>
                  <a:pt x="646222" y="350615"/>
                </a:lnTo>
                <a:cubicBezTo>
                  <a:pt x="656604" y="356330"/>
                  <a:pt x="662319" y="368046"/>
                  <a:pt x="660509" y="379762"/>
                </a:cubicBezTo>
                <a:lnTo>
                  <a:pt x="619076" y="640652"/>
                </a:lnTo>
                <a:close/>
                <a:moveTo>
                  <a:pt x="245505" y="640652"/>
                </a:moveTo>
                <a:lnTo>
                  <a:pt x="594977" y="640652"/>
                </a:lnTo>
                <a:lnTo>
                  <a:pt x="636983" y="376047"/>
                </a:lnTo>
                <a:cubicBezTo>
                  <a:pt x="637268" y="374237"/>
                  <a:pt x="636411" y="372428"/>
                  <a:pt x="634792" y="371475"/>
                </a:cubicBezTo>
                <a:lnTo>
                  <a:pt x="501728" y="298323"/>
                </a:lnTo>
                <a:cubicBezTo>
                  <a:pt x="500775" y="297752"/>
                  <a:pt x="499918" y="297180"/>
                  <a:pt x="499156" y="296418"/>
                </a:cubicBezTo>
                <a:cubicBezTo>
                  <a:pt x="490964" y="304895"/>
                  <a:pt x="481916" y="312134"/>
                  <a:pt x="472010" y="317945"/>
                </a:cubicBezTo>
                <a:cubicBezTo>
                  <a:pt x="439625" y="336899"/>
                  <a:pt x="402477" y="337280"/>
                  <a:pt x="369997" y="318802"/>
                </a:cubicBezTo>
                <a:cubicBezTo>
                  <a:pt x="359710" y="312992"/>
                  <a:pt x="350375" y="305562"/>
                  <a:pt x="341898" y="296799"/>
                </a:cubicBezTo>
                <a:lnTo>
                  <a:pt x="205310" y="368332"/>
                </a:lnTo>
                <a:cubicBezTo>
                  <a:pt x="203690" y="369189"/>
                  <a:pt x="202738" y="370999"/>
                  <a:pt x="203024" y="372904"/>
                </a:cubicBezTo>
                <a:lnTo>
                  <a:pt x="245505" y="640652"/>
                </a:lnTo>
                <a:close/>
                <a:moveTo>
                  <a:pt x="420098" y="23813"/>
                </a:moveTo>
                <a:cubicBezTo>
                  <a:pt x="419908" y="23813"/>
                  <a:pt x="419717" y="23813"/>
                  <a:pt x="419527" y="23813"/>
                </a:cubicBezTo>
                <a:cubicBezTo>
                  <a:pt x="342470" y="24194"/>
                  <a:pt x="313799" y="82677"/>
                  <a:pt x="312656" y="132588"/>
                </a:cubicBezTo>
                <a:cubicBezTo>
                  <a:pt x="313037" y="211646"/>
                  <a:pt x="338945" y="273653"/>
                  <a:pt x="381903" y="298133"/>
                </a:cubicBezTo>
                <a:cubicBezTo>
                  <a:pt x="406763" y="312325"/>
                  <a:pt x="435243" y="312039"/>
                  <a:pt x="460008" y="297466"/>
                </a:cubicBezTo>
                <a:cubicBezTo>
                  <a:pt x="502871" y="272320"/>
                  <a:pt x="528112" y="210407"/>
                  <a:pt x="527445" y="131921"/>
                </a:cubicBezTo>
                <a:cubicBezTo>
                  <a:pt x="525350" y="68199"/>
                  <a:pt x="481344" y="23813"/>
                  <a:pt x="420098" y="23813"/>
                </a:cubicBezTo>
                <a:close/>
                <a:moveTo>
                  <a:pt x="98820" y="170021"/>
                </a:moveTo>
                <a:cubicBezTo>
                  <a:pt x="98344" y="222123"/>
                  <a:pt x="114822" y="262985"/>
                  <a:pt x="142921" y="279464"/>
                </a:cubicBezTo>
                <a:cubicBezTo>
                  <a:pt x="158828" y="288798"/>
                  <a:pt x="176449" y="288989"/>
                  <a:pt x="192356" y="279845"/>
                </a:cubicBezTo>
                <a:cubicBezTo>
                  <a:pt x="220454" y="263843"/>
                  <a:pt x="237409" y="222790"/>
                  <a:pt x="237599" y="170117"/>
                </a:cubicBezTo>
                <a:cubicBezTo>
                  <a:pt x="236837" y="138113"/>
                  <a:pt x="218264" y="100298"/>
                  <a:pt x="168543" y="100013"/>
                </a:cubicBezTo>
                <a:cubicBezTo>
                  <a:pt x="168448" y="100013"/>
                  <a:pt x="168257" y="100013"/>
                  <a:pt x="168162" y="100013"/>
                </a:cubicBezTo>
                <a:cubicBezTo>
                  <a:pt x="122061" y="100013"/>
                  <a:pt x="99963" y="136208"/>
                  <a:pt x="98820" y="170021"/>
                </a:cubicBezTo>
                <a:close/>
                <a:moveTo>
                  <a:pt x="667082" y="100013"/>
                </a:moveTo>
                <a:cubicBezTo>
                  <a:pt x="666986" y="100013"/>
                  <a:pt x="666796" y="100013"/>
                  <a:pt x="666701" y="100013"/>
                </a:cubicBezTo>
                <a:cubicBezTo>
                  <a:pt x="616980" y="100203"/>
                  <a:pt x="598406" y="138113"/>
                  <a:pt x="597644" y="170402"/>
                </a:cubicBezTo>
                <a:cubicBezTo>
                  <a:pt x="597930" y="222790"/>
                  <a:pt x="614789" y="263843"/>
                  <a:pt x="642888" y="279845"/>
                </a:cubicBezTo>
                <a:cubicBezTo>
                  <a:pt x="658890" y="288893"/>
                  <a:pt x="676416" y="288798"/>
                  <a:pt x="692323" y="279464"/>
                </a:cubicBezTo>
                <a:cubicBezTo>
                  <a:pt x="720326" y="262985"/>
                  <a:pt x="736805" y="222123"/>
                  <a:pt x="736424" y="170021"/>
                </a:cubicBezTo>
                <a:cubicBezTo>
                  <a:pt x="735281" y="136208"/>
                  <a:pt x="713087" y="100013"/>
                  <a:pt x="667082" y="100013"/>
                </a:cubicBezTo>
                <a:close/>
                <a:moveTo>
                  <a:pt x="529922" y="630841"/>
                </a:moveTo>
                <a:cubicBezTo>
                  <a:pt x="526493" y="630841"/>
                  <a:pt x="523064" y="629317"/>
                  <a:pt x="520682" y="626459"/>
                </a:cubicBezTo>
                <a:lnTo>
                  <a:pt x="418955" y="501015"/>
                </a:lnTo>
                <a:lnTo>
                  <a:pt x="318181" y="624459"/>
                </a:lnTo>
                <a:cubicBezTo>
                  <a:pt x="313990" y="629507"/>
                  <a:pt x="306560" y="630365"/>
                  <a:pt x="301417" y="626174"/>
                </a:cubicBezTo>
                <a:cubicBezTo>
                  <a:pt x="296273" y="621983"/>
                  <a:pt x="295607" y="614553"/>
                  <a:pt x="299702" y="609410"/>
                </a:cubicBezTo>
                <a:lnTo>
                  <a:pt x="403620" y="482060"/>
                </a:lnTo>
                <a:lnTo>
                  <a:pt x="300941" y="355378"/>
                </a:lnTo>
                <a:cubicBezTo>
                  <a:pt x="296750" y="350234"/>
                  <a:pt x="297607" y="342805"/>
                  <a:pt x="302655" y="338614"/>
                </a:cubicBezTo>
                <a:cubicBezTo>
                  <a:pt x="307799" y="334423"/>
                  <a:pt x="315228" y="335280"/>
                  <a:pt x="319419" y="340328"/>
                </a:cubicBezTo>
                <a:lnTo>
                  <a:pt x="419051" y="463106"/>
                </a:lnTo>
                <a:lnTo>
                  <a:pt x="519254" y="340233"/>
                </a:lnTo>
                <a:cubicBezTo>
                  <a:pt x="523445" y="335185"/>
                  <a:pt x="530874" y="334423"/>
                  <a:pt x="536018" y="338519"/>
                </a:cubicBezTo>
                <a:cubicBezTo>
                  <a:pt x="541161" y="342710"/>
                  <a:pt x="541828" y="350139"/>
                  <a:pt x="537732" y="355283"/>
                </a:cubicBezTo>
                <a:lnTo>
                  <a:pt x="434386" y="481965"/>
                </a:lnTo>
                <a:lnTo>
                  <a:pt x="539161" y="611219"/>
                </a:lnTo>
                <a:cubicBezTo>
                  <a:pt x="543352" y="616363"/>
                  <a:pt x="542495" y="623792"/>
                  <a:pt x="537446" y="627983"/>
                </a:cubicBezTo>
                <a:cubicBezTo>
                  <a:pt x="535160" y="629888"/>
                  <a:pt x="532493" y="630841"/>
                  <a:pt x="529922" y="630841"/>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28B8B99F-5548-3B91-DA71-4DC8DC9BE07A}"/>
              </a:ext>
            </a:extLst>
          </p:cNvPr>
          <p:cNvCxnSpPr/>
          <p:nvPr/>
        </p:nvCxnSpPr>
        <p:spPr>
          <a:xfrm>
            <a:off x="4580627" y="2765199"/>
            <a:ext cx="0" cy="86264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13C3843-8F54-8457-7D88-74CF7B4E959A}"/>
              </a:ext>
            </a:extLst>
          </p:cNvPr>
          <p:cNvCxnSpPr/>
          <p:nvPr/>
        </p:nvCxnSpPr>
        <p:spPr>
          <a:xfrm>
            <a:off x="7693007" y="2765199"/>
            <a:ext cx="0" cy="86264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F4C0C2A-7D93-0AC5-25DC-4E4F84EF5535}"/>
              </a:ext>
            </a:extLst>
          </p:cNvPr>
          <p:cNvSpPr/>
          <p:nvPr/>
        </p:nvSpPr>
        <p:spPr>
          <a:xfrm>
            <a:off x="4028078" y="4759801"/>
            <a:ext cx="492980" cy="49298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Freeform: Shape 15">
            <a:extLst>
              <a:ext uri="{FF2B5EF4-FFF2-40B4-BE49-F238E27FC236}">
                <a16:creationId xmlns:a16="http://schemas.microsoft.com/office/drawing/2014/main" id="{984DBAB2-1D13-F3EE-19BC-CED4FD91ECFA}"/>
              </a:ext>
            </a:extLst>
          </p:cNvPr>
          <p:cNvSpPr/>
          <p:nvPr/>
        </p:nvSpPr>
        <p:spPr>
          <a:xfrm>
            <a:off x="4446234" y="4757384"/>
            <a:ext cx="1111145" cy="492980"/>
          </a:xfrm>
          <a:custGeom>
            <a:avLst/>
            <a:gdLst>
              <a:gd name="connsiteX0" fmla="*/ 0 w 1111145"/>
              <a:gd name="connsiteY0" fmla="*/ 0 h 492980"/>
              <a:gd name="connsiteX1" fmla="*/ 864655 w 1111145"/>
              <a:gd name="connsiteY1" fmla="*/ 0 h 492980"/>
              <a:gd name="connsiteX2" fmla="*/ 1111145 w 1111145"/>
              <a:gd name="connsiteY2" fmla="*/ 246490 h 492980"/>
              <a:gd name="connsiteX3" fmla="*/ 864655 w 1111145"/>
              <a:gd name="connsiteY3" fmla="*/ 492980 h 492980"/>
              <a:gd name="connsiteX4" fmla="*/ 5859 w 1111145"/>
              <a:gd name="connsiteY4" fmla="*/ 492980 h 492980"/>
              <a:gd name="connsiteX5" fmla="*/ 43500 w 1111145"/>
              <a:gd name="connsiteY5" fmla="*/ 461924 h 492980"/>
              <a:gd name="connsiteX6" fmla="*/ 131734 w 1111145"/>
              <a:gd name="connsiteY6" fmla="*/ 248907 h 492980"/>
              <a:gd name="connsiteX7" fmla="*/ 43500 w 1111145"/>
              <a:gd name="connsiteY7" fmla="*/ 35891 h 49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145" h="492980">
                <a:moveTo>
                  <a:pt x="0" y="0"/>
                </a:moveTo>
                <a:lnTo>
                  <a:pt x="864655" y="0"/>
                </a:lnTo>
                <a:cubicBezTo>
                  <a:pt x="1000788" y="0"/>
                  <a:pt x="1111145" y="110357"/>
                  <a:pt x="1111145" y="246490"/>
                </a:cubicBezTo>
                <a:cubicBezTo>
                  <a:pt x="1111145" y="382623"/>
                  <a:pt x="1000788" y="492980"/>
                  <a:pt x="864655" y="492980"/>
                </a:cubicBezTo>
                <a:lnTo>
                  <a:pt x="5859" y="492980"/>
                </a:lnTo>
                <a:lnTo>
                  <a:pt x="43500" y="461924"/>
                </a:lnTo>
                <a:cubicBezTo>
                  <a:pt x="98016" y="407408"/>
                  <a:pt x="131734" y="332095"/>
                  <a:pt x="131734" y="248907"/>
                </a:cubicBezTo>
                <a:cubicBezTo>
                  <a:pt x="131734" y="165719"/>
                  <a:pt x="98016" y="90407"/>
                  <a:pt x="43500" y="35891"/>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100" b="1">
                <a:solidFill>
                  <a:schemeClr val="bg1"/>
                </a:solidFill>
              </a:rPr>
              <a:t>APPROVED</a:t>
            </a:r>
          </a:p>
        </p:txBody>
      </p:sp>
      <p:sp>
        <p:nvSpPr>
          <p:cNvPr id="17" name="Oval 16">
            <a:extLst>
              <a:ext uri="{FF2B5EF4-FFF2-40B4-BE49-F238E27FC236}">
                <a16:creationId xmlns:a16="http://schemas.microsoft.com/office/drawing/2014/main" id="{0BCB5FE9-D9DA-93BC-0DAC-C6CFA74C21BE}"/>
              </a:ext>
            </a:extLst>
          </p:cNvPr>
          <p:cNvSpPr/>
          <p:nvPr/>
        </p:nvSpPr>
        <p:spPr>
          <a:xfrm>
            <a:off x="5907899" y="4759801"/>
            <a:ext cx="492980" cy="49298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Freeform: Shape 26">
            <a:extLst>
              <a:ext uri="{FF2B5EF4-FFF2-40B4-BE49-F238E27FC236}">
                <a16:creationId xmlns:a16="http://schemas.microsoft.com/office/drawing/2014/main" id="{35D20B20-73BD-8644-0780-3A0006D57F2B}"/>
              </a:ext>
            </a:extLst>
          </p:cNvPr>
          <p:cNvSpPr/>
          <p:nvPr/>
        </p:nvSpPr>
        <p:spPr>
          <a:xfrm>
            <a:off x="6326055" y="4757384"/>
            <a:ext cx="1111145" cy="492980"/>
          </a:xfrm>
          <a:custGeom>
            <a:avLst/>
            <a:gdLst>
              <a:gd name="connsiteX0" fmla="*/ 0 w 1111145"/>
              <a:gd name="connsiteY0" fmla="*/ 0 h 492980"/>
              <a:gd name="connsiteX1" fmla="*/ 864655 w 1111145"/>
              <a:gd name="connsiteY1" fmla="*/ 0 h 492980"/>
              <a:gd name="connsiteX2" fmla="*/ 1111145 w 1111145"/>
              <a:gd name="connsiteY2" fmla="*/ 246490 h 492980"/>
              <a:gd name="connsiteX3" fmla="*/ 864655 w 1111145"/>
              <a:gd name="connsiteY3" fmla="*/ 492980 h 492980"/>
              <a:gd name="connsiteX4" fmla="*/ 5859 w 1111145"/>
              <a:gd name="connsiteY4" fmla="*/ 492980 h 492980"/>
              <a:gd name="connsiteX5" fmla="*/ 43500 w 1111145"/>
              <a:gd name="connsiteY5" fmla="*/ 461924 h 492980"/>
              <a:gd name="connsiteX6" fmla="*/ 131734 w 1111145"/>
              <a:gd name="connsiteY6" fmla="*/ 248907 h 492980"/>
              <a:gd name="connsiteX7" fmla="*/ 43500 w 1111145"/>
              <a:gd name="connsiteY7" fmla="*/ 35891 h 49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145" h="492980">
                <a:moveTo>
                  <a:pt x="0" y="0"/>
                </a:moveTo>
                <a:lnTo>
                  <a:pt x="864655" y="0"/>
                </a:lnTo>
                <a:cubicBezTo>
                  <a:pt x="1000788" y="0"/>
                  <a:pt x="1111145" y="110357"/>
                  <a:pt x="1111145" y="246490"/>
                </a:cubicBezTo>
                <a:cubicBezTo>
                  <a:pt x="1111145" y="382623"/>
                  <a:pt x="1000788" y="492980"/>
                  <a:pt x="864655" y="492980"/>
                </a:cubicBezTo>
                <a:lnTo>
                  <a:pt x="5859" y="492980"/>
                </a:lnTo>
                <a:lnTo>
                  <a:pt x="43500" y="461924"/>
                </a:lnTo>
                <a:cubicBezTo>
                  <a:pt x="98016" y="407408"/>
                  <a:pt x="131734" y="332095"/>
                  <a:pt x="131734" y="248907"/>
                </a:cubicBezTo>
                <a:cubicBezTo>
                  <a:pt x="131734" y="165719"/>
                  <a:pt x="98016" y="90407"/>
                  <a:pt x="43500" y="35891"/>
                </a:cubicBez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100" b="1">
                <a:solidFill>
                  <a:schemeClr val="bg1"/>
                </a:solidFill>
              </a:rPr>
              <a:t>REJECTED</a:t>
            </a:r>
          </a:p>
        </p:txBody>
      </p:sp>
      <p:pic>
        <p:nvPicPr>
          <p:cNvPr id="9" name="Graphic 8" descr="Thumbs up sign with solid fill">
            <a:extLst>
              <a:ext uri="{FF2B5EF4-FFF2-40B4-BE49-F238E27FC236}">
                <a16:creationId xmlns:a16="http://schemas.microsoft.com/office/drawing/2014/main" id="{6E9688D3-D956-6B5F-42B6-A6E31A9906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2872" y="4797248"/>
            <a:ext cx="395428" cy="395428"/>
          </a:xfrm>
          <a:prstGeom prst="rect">
            <a:avLst/>
          </a:prstGeom>
        </p:spPr>
      </p:pic>
      <p:pic>
        <p:nvPicPr>
          <p:cNvPr id="11" name="Graphic 10" descr="Thumbs Down with solid fill">
            <a:extLst>
              <a:ext uri="{FF2B5EF4-FFF2-40B4-BE49-F238E27FC236}">
                <a16:creationId xmlns:a16="http://schemas.microsoft.com/office/drawing/2014/main" id="{D995CB29-A01B-8A66-5D73-D51EF79168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0880" y="4825665"/>
            <a:ext cx="395428" cy="395428"/>
          </a:xfrm>
          <a:prstGeom prst="rect">
            <a:avLst/>
          </a:prstGeom>
        </p:spPr>
      </p:pic>
    </p:spTree>
    <p:extLst>
      <p:ext uri="{BB962C8B-B14F-4D97-AF65-F5344CB8AC3E}">
        <p14:creationId xmlns:p14="http://schemas.microsoft.com/office/powerpoint/2010/main" val="237060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B62F1C-4614-207B-93C3-4B9548F71CF4}"/>
              </a:ext>
            </a:extLst>
          </p:cNvPr>
          <p:cNvSpPr>
            <a:spLocks noGrp="1"/>
          </p:cNvSpPr>
          <p:nvPr>
            <p:ph type="body" sz="quarter" idx="20"/>
          </p:nvPr>
        </p:nvSpPr>
        <p:spPr/>
        <p:txBody>
          <a:bodyPr/>
          <a:lstStyle/>
          <a:p>
            <a:endParaRPr lang="en-US"/>
          </a:p>
        </p:txBody>
      </p:sp>
      <p:sp>
        <p:nvSpPr>
          <p:cNvPr id="3" name="Title 2">
            <a:extLst>
              <a:ext uri="{FF2B5EF4-FFF2-40B4-BE49-F238E27FC236}">
                <a16:creationId xmlns:a16="http://schemas.microsoft.com/office/drawing/2014/main" id="{BEAC6E08-A9FC-0503-4DEC-E30957E60854}"/>
              </a:ext>
            </a:extLst>
          </p:cNvPr>
          <p:cNvSpPr>
            <a:spLocks noGrp="1"/>
          </p:cNvSpPr>
          <p:nvPr>
            <p:ph type="title"/>
          </p:nvPr>
        </p:nvSpPr>
        <p:spPr/>
        <p:txBody>
          <a:bodyPr/>
          <a:lstStyle/>
          <a:p>
            <a:r>
              <a:rPr lang="en-US"/>
              <a:t>Different Ways for Output</a:t>
            </a:r>
          </a:p>
        </p:txBody>
      </p:sp>
      <p:pic>
        <p:nvPicPr>
          <p:cNvPr id="7" name="Content Placeholder 5">
            <a:extLst>
              <a:ext uri="{FF2B5EF4-FFF2-40B4-BE49-F238E27FC236}">
                <a16:creationId xmlns:a16="http://schemas.microsoft.com/office/drawing/2014/main" id="{BE5136CD-6B8B-0861-044A-4FFF5A4F6E89}"/>
              </a:ext>
            </a:extLst>
          </p:cNvPr>
          <p:cNvPicPr>
            <a:picLocks noGrp="1" noChangeAspect="1"/>
          </p:cNvPicPr>
          <p:nvPr>
            <p:ph sz="quarter" idx="21"/>
          </p:nvPr>
        </p:nvPicPr>
        <p:blipFill>
          <a:blip r:embed="rId2"/>
          <a:stretch>
            <a:fillRect/>
          </a:stretch>
        </p:blipFill>
        <p:spPr>
          <a:xfrm>
            <a:off x="609600" y="1487527"/>
            <a:ext cx="7365002" cy="4908913"/>
          </a:xfrm>
          <a:prstGeom prst="rect">
            <a:avLst/>
          </a:prstGeom>
        </p:spPr>
      </p:pic>
      <p:pic>
        <p:nvPicPr>
          <p:cNvPr id="8" name="Content Placeholder 7">
            <a:extLst>
              <a:ext uri="{FF2B5EF4-FFF2-40B4-BE49-F238E27FC236}">
                <a16:creationId xmlns:a16="http://schemas.microsoft.com/office/drawing/2014/main" id="{12A1497D-8E96-1CEF-4D11-C6D91E1131F2}"/>
              </a:ext>
            </a:extLst>
          </p:cNvPr>
          <p:cNvPicPr>
            <a:picLocks noChangeAspect="1"/>
          </p:cNvPicPr>
          <p:nvPr/>
        </p:nvPicPr>
        <p:blipFill>
          <a:blip r:embed="rId3"/>
          <a:stretch>
            <a:fillRect/>
          </a:stretch>
        </p:blipFill>
        <p:spPr>
          <a:xfrm>
            <a:off x="1175975" y="1487527"/>
            <a:ext cx="7416819" cy="4943450"/>
          </a:xfrm>
          <a:prstGeom prst="rect">
            <a:avLst/>
          </a:prstGeom>
        </p:spPr>
      </p:pic>
      <p:pic>
        <p:nvPicPr>
          <p:cNvPr id="10" name="Content Placeholder 5">
            <a:extLst>
              <a:ext uri="{FF2B5EF4-FFF2-40B4-BE49-F238E27FC236}">
                <a16:creationId xmlns:a16="http://schemas.microsoft.com/office/drawing/2014/main" id="{953500F1-8F3E-6B48-AF49-C6D1EBF711F2}"/>
              </a:ext>
            </a:extLst>
          </p:cNvPr>
          <p:cNvPicPr>
            <a:picLocks noChangeAspect="1"/>
          </p:cNvPicPr>
          <p:nvPr/>
        </p:nvPicPr>
        <p:blipFill>
          <a:blip r:embed="rId4"/>
          <a:stretch>
            <a:fillRect/>
          </a:stretch>
        </p:blipFill>
        <p:spPr>
          <a:xfrm>
            <a:off x="1934755" y="1504795"/>
            <a:ext cx="7365002" cy="4908913"/>
          </a:xfrm>
          <a:prstGeom prst="rect">
            <a:avLst/>
          </a:prstGeom>
        </p:spPr>
      </p:pic>
      <p:pic>
        <p:nvPicPr>
          <p:cNvPr id="11" name="Content Placeholder 5">
            <a:extLst>
              <a:ext uri="{FF2B5EF4-FFF2-40B4-BE49-F238E27FC236}">
                <a16:creationId xmlns:a16="http://schemas.microsoft.com/office/drawing/2014/main" id="{99BC9161-A83D-307C-D602-EEA1284D569A}"/>
              </a:ext>
            </a:extLst>
          </p:cNvPr>
          <p:cNvPicPr>
            <a:picLocks noChangeAspect="1"/>
          </p:cNvPicPr>
          <p:nvPr/>
        </p:nvPicPr>
        <p:blipFill>
          <a:blip r:embed="rId5"/>
          <a:stretch>
            <a:fillRect/>
          </a:stretch>
        </p:blipFill>
        <p:spPr>
          <a:xfrm>
            <a:off x="2892243" y="1504795"/>
            <a:ext cx="7456239" cy="4969724"/>
          </a:xfrm>
          <a:prstGeom prst="rect">
            <a:avLst/>
          </a:prstGeom>
        </p:spPr>
      </p:pic>
      <p:pic>
        <p:nvPicPr>
          <p:cNvPr id="9" name="Content Placeholder 7">
            <a:extLst>
              <a:ext uri="{FF2B5EF4-FFF2-40B4-BE49-F238E27FC236}">
                <a16:creationId xmlns:a16="http://schemas.microsoft.com/office/drawing/2014/main" id="{D98B52E4-4455-7CAC-5949-B5EDF0AD6B08}"/>
              </a:ext>
            </a:extLst>
          </p:cNvPr>
          <p:cNvPicPr>
            <a:picLocks noChangeAspect="1"/>
          </p:cNvPicPr>
          <p:nvPr/>
        </p:nvPicPr>
        <p:blipFill>
          <a:blip r:embed="rId6"/>
          <a:stretch>
            <a:fillRect/>
          </a:stretch>
        </p:blipFill>
        <p:spPr>
          <a:xfrm>
            <a:off x="4171887" y="1504795"/>
            <a:ext cx="7456239" cy="4969724"/>
          </a:xfrm>
          <a:prstGeom prst="rect">
            <a:avLst/>
          </a:prstGeom>
        </p:spPr>
      </p:pic>
    </p:spTree>
    <p:extLst>
      <p:ext uri="{BB962C8B-B14F-4D97-AF65-F5344CB8AC3E}">
        <p14:creationId xmlns:p14="http://schemas.microsoft.com/office/powerpoint/2010/main" val="10885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3825-7FC5-B856-65C3-EE16AB50F5BC}"/>
              </a:ext>
            </a:extLst>
          </p:cNvPr>
          <p:cNvSpPr>
            <a:spLocks noGrp="1"/>
          </p:cNvSpPr>
          <p:nvPr>
            <p:ph type="title"/>
          </p:nvPr>
        </p:nvSpPr>
        <p:spPr/>
        <p:txBody>
          <a:bodyPr/>
          <a:lstStyle/>
          <a:p>
            <a:r>
              <a:rPr lang="en-US"/>
              <a:t>Workflow Approval</a:t>
            </a:r>
          </a:p>
        </p:txBody>
      </p:sp>
      <p:sp>
        <p:nvSpPr>
          <p:cNvPr id="5" name="Content Placeholder 32">
            <a:extLst>
              <a:ext uri="{FF2B5EF4-FFF2-40B4-BE49-F238E27FC236}">
                <a16:creationId xmlns:a16="http://schemas.microsoft.com/office/drawing/2014/main" id="{CA167115-13E7-0314-6DE2-CAE9FAEE2EA5}"/>
              </a:ext>
            </a:extLst>
          </p:cNvPr>
          <p:cNvSpPr txBox="1">
            <a:spLocks/>
          </p:cNvSpPr>
          <p:nvPr/>
        </p:nvSpPr>
        <p:spPr>
          <a:xfrm>
            <a:off x="609600" y="2310938"/>
            <a:ext cx="4724400" cy="3567862"/>
          </a:xfrm>
          <a:prstGeom prst="rect">
            <a:avLst/>
          </a:prstGeom>
        </p:spPr>
        <p:txBody>
          <a:bodyPr lIns="0" tIns="0" rIns="0" bIns="0"/>
          <a:lstStyle>
            <a:lvl1pPr marL="231775" indent="-231775"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Arial" panose="020B0604020202020204" pitchFamily="34" charset="0"/>
                <a:ea typeface="+mn-ea"/>
                <a:cs typeface="Arial" panose="020B0604020202020204" pitchFamily="34" charset="0"/>
              </a:defRPr>
            </a:lvl1pPr>
            <a:lvl2pPr marL="465138" indent="-233363" algn="l" defTabSz="914400" rtl="0" eaLnBrk="1" latinLnBrk="0" hangingPunct="1">
              <a:lnSpc>
                <a:spcPct val="90000"/>
              </a:lnSpc>
              <a:spcBef>
                <a:spcPts val="500"/>
              </a:spcBef>
              <a:buFont typeface="Arial" panose="020B0604020202020204" pitchFamily="34" charset="0"/>
              <a:buChar char="•"/>
              <a:defRPr sz="1600" b="0" i="0" u="none" kern="1200">
                <a:solidFill>
                  <a:schemeClr val="bg1"/>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chemeClr val="bg1"/>
                </a:solidFill>
                <a:latin typeface="Arial" panose="020B0604020202020204" pitchFamily="34" charset="0"/>
                <a:ea typeface="+mn-ea"/>
                <a:cs typeface="Arial" panose="020B0604020202020204" pitchFamily="34" charset="0"/>
              </a:defRPr>
            </a:lvl3pPr>
            <a:lvl4pPr marL="914400" indent="-231775"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4pPr>
            <a:lvl5pPr marL="1146175" indent="-231775"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fontAlgn="auto">
              <a:lnSpc>
                <a:spcPct val="100000"/>
              </a:lnSpc>
              <a:spcBef>
                <a:spcPts val="0"/>
              </a:spcBef>
              <a:spcAft>
                <a:spcPts val="0"/>
              </a:spcAft>
              <a:defRPr/>
            </a:pPr>
            <a:r>
              <a:rPr lang="en-US">
                <a:solidFill>
                  <a:schemeClr val="tx1"/>
                </a:solidFill>
                <a:ea typeface="Times New Roman" panose="02020603050405020304" pitchFamily="18" charset="0"/>
                <a:cs typeface="Times New Roman" panose="02020603050405020304" pitchFamily="18" charset="0"/>
              </a:rPr>
              <a:t>Module that allows an administrator to create an Approval Workflow Setup record that will systematically route records within HxGN EAM to a specific user, or group of users, for review.</a:t>
            </a:r>
          </a:p>
          <a:p>
            <a:pPr marL="0" indent="0" fontAlgn="auto">
              <a:lnSpc>
                <a:spcPct val="100000"/>
              </a:lnSpc>
              <a:spcBef>
                <a:spcPts val="0"/>
              </a:spcBef>
              <a:spcAft>
                <a:spcPts val="0"/>
              </a:spcAft>
              <a:buFontTx/>
              <a:buNone/>
              <a:defRPr/>
            </a:pPr>
            <a:endParaRPr lang="en-US">
              <a:solidFill>
                <a:schemeClr val="tx1"/>
              </a:solidFill>
              <a:ea typeface="Times New Roman" panose="02020603050405020304" pitchFamily="18" charset="0"/>
              <a:cs typeface="Times New Roman" panose="02020603050405020304" pitchFamily="18" charset="0"/>
            </a:endParaRPr>
          </a:p>
          <a:p>
            <a:pPr marL="171450" indent="-171450" fontAlgn="auto">
              <a:lnSpc>
                <a:spcPct val="100000"/>
              </a:lnSpc>
              <a:spcBef>
                <a:spcPts val="0"/>
              </a:spcBef>
              <a:spcAft>
                <a:spcPts val="0"/>
              </a:spcAft>
              <a:defRPr/>
            </a:pPr>
            <a:r>
              <a:rPr lang="en-US">
                <a:solidFill>
                  <a:schemeClr val="tx1"/>
                </a:solidFill>
                <a:ea typeface="Times New Roman" panose="02020603050405020304" pitchFamily="18" charset="0"/>
                <a:cs typeface="Times New Roman" panose="02020603050405020304" pitchFamily="18" charset="0"/>
              </a:rPr>
              <a:t>The record is “locked” in its status </a:t>
            </a:r>
            <a:r>
              <a:rPr lang="en-US">
                <a:solidFill>
                  <a:schemeClr val="tx1"/>
                </a:solidFill>
                <a:latin typeface="Arial"/>
                <a:ea typeface="Times New Roman" panose="02020603050405020304" pitchFamily="18" charset="0"/>
                <a:cs typeface="Times New Roman" panose="02020603050405020304" pitchFamily="18" charset="0"/>
              </a:rPr>
              <a:t>until the reviewers either Approve or Reject the workflow. </a:t>
            </a:r>
          </a:p>
          <a:p>
            <a:pPr marL="171450" indent="-171450" fontAlgn="auto">
              <a:lnSpc>
                <a:spcPct val="100000"/>
              </a:lnSpc>
              <a:spcBef>
                <a:spcPts val="0"/>
              </a:spcBef>
              <a:spcAft>
                <a:spcPts val="0"/>
              </a:spcAft>
              <a:defRPr/>
            </a:pPr>
            <a:endParaRPr lang="en-US">
              <a:solidFill>
                <a:schemeClr val="tx1"/>
              </a:solidFill>
              <a:ea typeface="Times New Roman" panose="02020603050405020304" pitchFamily="18" charset="0"/>
              <a:cs typeface="Times New Roman" panose="02020603050405020304" pitchFamily="18" charset="0"/>
            </a:endParaRPr>
          </a:p>
          <a:p>
            <a:pPr marL="171450" indent="-171450" fontAlgn="auto">
              <a:lnSpc>
                <a:spcPct val="100000"/>
              </a:lnSpc>
              <a:spcBef>
                <a:spcPts val="0"/>
              </a:spcBef>
              <a:spcAft>
                <a:spcPts val="0"/>
              </a:spcAft>
              <a:defRPr/>
            </a:pPr>
            <a:r>
              <a:rPr lang="en-US">
                <a:solidFill>
                  <a:schemeClr val="tx1"/>
                </a:solidFill>
                <a:ea typeface="Times New Roman" panose="02020603050405020304" pitchFamily="18" charset="0"/>
                <a:cs typeface="Times New Roman" panose="02020603050405020304" pitchFamily="18" charset="0"/>
              </a:rPr>
              <a:t>The system will update the source record’s status when the workflow is completed, </a:t>
            </a:r>
            <a:r>
              <a:rPr lang="en-US">
                <a:solidFill>
                  <a:schemeClr val="tx1"/>
                </a:solidFill>
                <a:latin typeface="Arial"/>
                <a:ea typeface="Times New Roman" panose="02020603050405020304" pitchFamily="18" charset="0"/>
                <a:cs typeface="Times New Roman" panose="02020603050405020304" pitchFamily="18" charset="0"/>
              </a:rPr>
              <a:t>d</a:t>
            </a:r>
            <a:r>
              <a:rPr lang="en-US">
                <a:solidFill>
                  <a:schemeClr val="tx1"/>
                </a:solidFill>
                <a:ea typeface="Times New Roman" panose="02020603050405020304" pitchFamily="18" charset="0"/>
                <a:cs typeface="Times New Roman" panose="02020603050405020304" pitchFamily="18" charset="0"/>
              </a:rPr>
              <a:t>epending on the reviewers' responses.</a:t>
            </a:r>
            <a:endParaRPr lang="en-GB" altLang="en-US" sz="1200">
              <a:solidFill>
                <a:schemeClr val="tx1"/>
              </a:solidFill>
              <a:latin typeface="Arial"/>
              <a:cs typeface="+mn-cs"/>
            </a:endParaRPr>
          </a:p>
        </p:txBody>
      </p:sp>
      <p:grpSp>
        <p:nvGrpSpPr>
          <p:cNvPr id="6" name="Group 5">
            <a:extLst>
              <a:ext uri="{FF2B5EF4-FFF2-40B4-BE49-F238E27FC236}">
                <a16:creationId xmlns:a16="http://schemas.microsoft.com/office/drawing/2014/main" id="{93446BF3-1FF7-CAF0-9A8A-E5338AF6E5A1}"/>
              </a:ext>
            </a:extLst>
          </p:cNvPr>
          <p:cNvGrpSpPr/>
          <p:nvPr/>
        </p:nvGrpSpPr>
        <p:grpSpPr>
          <a:xfrm>
            <a:off x="5766692" y="1738438"/>
            <a:ext cx="5937484" cy="4112850"/>
            <a:chOff x="2778126" y="1528763"/>
            <a:chExt cx="1468438" cy="1035051"/>
          </a:xfrm>
        </p:grpSpPr>
        <p:sp>
          <p:nvSpPr>
            <p:cNvPr id="7" name="Oval 7">
              <a:extLst>
                <a:ext uri="{FF2B5EF4-FFF2-40B4-BE49-F238E27FC236}">
                  <a16:creationId xmlns:a16="http://schemas.microsoft.com/office/drawing/2014/main" id="{ED59E451-BFC7-BDD8-BA46-B2AB00000E5B}"/>
                </a:ext>
              </a:extLst>
            </p:cNvPr>
            <p:cNvSpPr>
              <a:spLocks noChangeArrowheads="1"/>
            </p:cNvSpPr>
            <p:nvPr/>
          </p:nvSpPr>
          <p:spPr bwMode="auto">
            <a:xfrm>
              <a:off x="3125788" y="2524126"/>
              <a:ext cx="765175" cy="39688"/>
            </a:xfrm>
            <a:prstGeom prst="ellipse">
              <a:avLst/>
            </a:prstGeom>
            <a:solidFill>
              <a:srgbClr val="CEC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8">
              <a:extLst>
                <a:ext uri="{FF2B5EF4-FFF2-40B4-BE49-F238E27FC236}">
                  <a16:creationId xmlns:a16="http://schemas.microsoft.com/office/drawing/2014/main" id="{C8D66C56-8AF7-23CF-3E4B-D5E10A1B18D8}"/>
                </a:ext>
              </a:extLst>
            </p:cNvPr>
            <p:cNvSpPr>
              <a:spLocks noChangeArrowheads="1"/>
            </p:cNvSpPr>
            <p:nvPr/>
          </p:nvSpPr>
          <p:spPr bwMode="auto">
            <a:xfrm>
              <a:off x="3395663" y="2360613"/>
              <a:ext cx="233363" cy="138113"/>
            </a:xfrm>
            <a:prstGeom prst="rect">
              <a:avLst/>
            </a:prstGeom>
            <a:solidFill>
              <a:srgbClr val="DBD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9">
              <a:extLst>
                <a:ext uri="{FF2B5EF4-FFF2-40B4-BE49-F238E27FC236}">
                  <a16:creationId xmlns:a16="http://schemas.microsoft.com/office/drawing/2014/main" id="{89A64C67-2AA6-11E8-2C25-48BF1EE13473}"/>
                </a:ext>
              </a:extLst>
            </p:cNvPr>
            <p:cNvSpPr>
              <a:spLocks noChangeArrowheads="1"/>
            </p:cNvSpPr>
            <p:nvPr/>
          </p:nvSpPr>
          <p:spPr bwMode="auto">
            <a:xfrm>
              <a:off x="3395663" y="2360613"/>
              <a:ext cx="2333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Freeform 10">
              <a:extLst>
                <a:ext uri="{FF2B5EF4-FFF2-40B4-BE49-F238E27FC236}">
                  <a16:creationId xmlns:a16="http://schemas.microsoft.com/office/drawing/2014/main" id="{C6D2FB28-5487-1B7F-D813-C90EC0ED9B4C}"/>
                </a:ext>
              </a:extLst>
            </p:cNvPr>
            <p:cNvSpPr>
              <a:spLocks/>
            </p:cNvSpPr>
            <p:nvPr/>
          </p:nvSpPr>
          <p:spPr bwMode="auto">
            <a:xfrm>
              <a:off x="3222626" y="2482851"/>
              <a:ext cx="574675" cy="61913"/>
            </a:xfrm>
            <a:custGeom>
              <a:avLst/>
              <a:gdLst>
                <a:gd name="T0" fmla="*/ 321 w 327"/>
                <a:gd name="T1" fmla="*/ 35 h 35"/>
                <a:gd name="T2" fmla="*/ 7 w 327"/>
                <a:gd name="T3" fmla="*/ 35 h 35"/>
                <a:gd name="T4" fmla="*/ 0 w 327"/>
                <a:gd name="T5" fmla="*/ 28 h 35"/>
                <a:gd name="T6" fmla="*/ 0 w 327"/>
                <a:gd name="T7" fmla="*/ 6 h 35"/>
                <a:gd name="T8" fmla="*/ 7 w 327"/>
                <a:gd name="T9" fmla="*/ 0 h 35"/>
                <a:gd name="T10" fmla="*/ 321 w 327"/>
                <a:gd name="T11" fmla="*/ 0 h 35"/>
                <a:gd name="T12" fmla="*/ 327 w 327"/>
                <a:gd name="T13" fmla="*/ 6 h 35"/>
                <a:gd name="T14" fmla="*/ 327 w 327"/>
                <a:gd name="T15" fmla="*/ 28 h 35"/>
                <a:gd name="T16" fmla="*/ 321 w 327"/>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35">
                  <a:moveTo>
                    <a:pt x="321" y="35"/>
                  </a:moveTo>
                  <a:cubicBezTo>
                    <a:pt x="7" y="35"/>
                    <a:pt x="7" y="35"/>
                    <a:pt x="7" y="35"/>
                  </a:cubicBezTo>
                  <a:cubicBezTo>
                    <a:pt x="3" y="35"/>
                    <a:pt x="0" y="32"/>
                    <a:pt x="0" y="28"/>
                  </a:cubicBezTo>
                  <a:cubicBezTo>
                    <a:pt x="0" y="6"/>
                    <a:pt x="0" y="6"/>
                    <a:pt x="0" y="6"/>
                  </a:cubicBezTo>
                  <a:cubicBezTo>
                    <a:pt x="0" y="3"/>
                    <a:pt x="3" y="0"/>
                    <a:pt x="7" y="0"/>
                  </a:cubicBezTo>
                  <a:cubicBezTo>
                    <a:pt x="321" y="0"/>
                    <a:pt x="321" y="0"/>
                    <a:pt x="321" y="0"/>
                  </a:cubicBezTo>
                  <a:cubicBezTo>
                    <a:pt x="324" y="0"/>
                    <a:pt x="327" y="3"/>
                    <a:pt x="327" y="6"/>
                  </a:cubicBezTo>
                  <a:cubicBezTo>
                    <a:pt x="327" y="28"/>
                    <a:pt x="327" y="28"/>
                    <a:pt x="327" y="28"/>
                  </a:cubicBezTo>
                  <a:cubicBezTo>
                    <a:pt x="327" y="32"/>
                    <a:pt x="324" y="35"/>
                    <a:pt x="321" y="35"/>
                  </a:cubicBezTo>
                  <a:close/>
                </a:path>
              </a:pathLst>
            </a:custGeom>
            <a:solidFill>
              <a:srgbClr val="56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Rectangle 11">
              <a:extLst>
                <a:ext uri="{FF2B5EF4-FFF2-40B4-BE49-F238E27FC236}">
                  <a16:creationId xmlns:a16="http://schemas.microsoft.com/office/drawing/2014/main" id="{D7BCDE24-DEA2-F7B7-85E1-AAB04B801349}"/>
                </a:ext>
              </a:extLst>
            </p:cNvPr>
            <p:cNvSpPr>
              <a:spLocks noChangeArrowheads="1"/>
            </p:cNvSpPr>
            <p:nvPr/>
          </p:nvSpPr>
          <p:spPr bwMode="auto">
            <a:xfrm>
              <a:off x="3395663" y="2374901"/>
              <a:ext cx="233363" cy="50800"/>
            </a:xfrm>
            <a:prstGeom prst="rect">
              <a:avLst/>
            </a:prstGeom>
            <a:solidFill>
              <a:srgbClr val="B8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Rectangle 12">
              <a:extLst>
                <a:ext uri="{FF2B5EF4-FFF2-40B4-BE49-F238E27FC236}">
                  <a16:creationId xmlns:a16="http://schemas.microsoft.com/office/drawing/2014/main" id="{F564352C-4AC5-5CE0-A747-96D13A034386}"/>
                </a:ext>
              </a:extLst>
            </p:cNvPr>
            <p:cNvSpPr>
              <a:spLocks noChangeArrowheads="1"/>
            </p:cNvSpPr>
            <p:nvPr/>
          </p:nvSpPr>
          <p:spPr bwMode="auto">
            <a:xfrm>
              <a:off x="3395663" y="2374901"/>
              <a:ext cx="233363"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3" name="Freeform 13">
              <a:extLst>
                <a:ext uri="{FF2B5EF4-FFF2-40B4-BE49-F238E27FC236}">
                  <a16:creationId xmlns:a16="http://schemas.microsoft.com/office/drawing/2014/main" id="{E8D2C933-B231-2AFD-50D0-4434E6CEFE71}"/>
                </a:ext>
              </a:extLst>
            </p:cNvPr>
            <p:cNvSpPr>
              <a:spLocks/>
            </p:cNvSpPr>
            <p:nvPr/>
          </p:nvSpPr>
          <p:spPr bwMode="auto">
            <a:xfrm>
              <a:off x="2778126" y="1528763"/>
              <a:ext cx="1468438" cy="847725"/>
            </a:xfrm>
            <a:custGeom>
              <a:avLst/>
              <a:gdLst>
                <a:gd name="T0" fmla="*/ 0 w 834"/>
                <a:gd name="T1" fmla="*/ 474 h 481"/>
                <a:gd name="T2" fmla="*/ 0 w 834"/>
                <a:gd name="T3" fmla="*/ 7 h 481"/>
                <a:gd name="T4" fmla="*/ 7 w 834"/>
                <a:gd name="T5" fmla="*/ 0 h 481"/>
                <a:gd name="T6" fmla="*/ 827 w 834"/>
                <a:gd name="T7" fmla="*/ 0 h 481"/>
                <a:gd name="T8" fmla="*/ 834 w 834"/>
                <a:gd name="T9" fmla="*/ 7 h 481"/>
                <a:gd name="T10" fmla="*/ 834 w 834"/>
                <a:gd name="T11" fmla="*/ 474 h 481"/>
                <a:gd name="T12" fmla="*/ 827 w 834"/>
                <a:gd name="T13" fmla="*/ 481 h 481"/>
                <a:gd name="T14" fmla="*/ 7 w 834"/>
                <a:gd name="T15" fmla="*/ 481 h 481"/>
                <a:gd name="T16" fmla="*/ 0 w 834"/>
                <a:gd name="T17" fmla="*/ 47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481">
                  <a:moveTo>
                    <a:pt x="0" y="474"/>
                  </a:moveTo>
                  <a:cubicBezTo>
                    <a:pt x="0" y="7"/>
                    <a:pt x="0" y="7"/>
                    <a:pt x="0" y="7"/>
                  </a:cubicBezTo>
                  <a:cubicBezTo>
                    <a:pt x="0" y="3"/>
                    <a:pt x="3" y="0"/>
                    <a:pt x="7" y="0"/>
                  </a:cubicBezTo>
                  <a:cubicBezTo>
                    <a:pt x="827" y="0"/>
                    <a:pt x="827" y="0"/>
                    <a:pt x="827" y="0"/>
                  </a:cubicBezTo>
                  <a:cubicBezTo>
                    <a:pt x="831" y="0"/>
                    <a:pt x="834" y="3"/>
                    <a:pt x="834" y="7"/>
                  </a:cubicBezTo>
                  <a:cubicBezTo>
                    <a:pt x="834" y="474"/>
                    <a:pt x="834" y="474"/>
                    <a:pt x="834" y="474"/>
                  </a:cubicBezTo>
                  <a:cubicBezTo>
                    <a:pt x="834" y="478"/>
                    <a:pt x="831" y="481"/>
                    <a:pt x="827" y="481"/>
                  </a:cubicBezTo>
                  <a:cubicBezTo>
                    <a:pt x="7" y="481"/>
                    <a:pt x="7" y="481"/>
                    <a:pt x="7" y="481"/>
                  </a:cubicBezTo>
                  <a:cubicBezTo>
                    <a:pt x="3" y="481"/>
                    <a:pt x="0" y="478"/>
                    <a:pt x="0" y="474"/>
                  </a:cubicBezTo>
                  <a:close/>
                </a:path>
              </a:pathLst>
            </a:custGeom>
            <a:solidFill>
              <a:srgbClr val="56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Rectangle 14">
              <a:extLst>
                <a:ext uri="{FF2B5EF4-FFF2-40B4-BE49-F238E27FC236}">
                  <a16:creationId xmlns:a16="http://schemas.microsoft.com/office/drawing/2014/main" id="{97EE9E8A-2A17-7377-8CB6-37B9473F6EA8}"/>
                </a:ext>
              </a:extLst>
            </p:cNvPr>
            <p:cNvSpPr>
              <a:spLocks noChangeArrowheads="1"/>
            </p:cNvSpPr>
            <p:nvPr/>
          </p:nvSpPr>
          <p:spPr bwMode="auto">
            <a:xfrm>
              <a:off x="2800351" y="1550988"/>
              <a:ext cx="1423988" cy="8001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15" name="Picture 14">
            <a:extLst>
              <a:ext uri="{FF2B5EF4-FFF2-40B4-BE49-F238E27FC236}">
                <a16:creationId xmlns:a16="http://schemas.microsoft.com/office/drawing/2014/main" id="{2513F15C-8B9D-949C-1C49-CEB1C5E84963}"/>
              </a:ext>
            </a:extLst>
          </p:cNvPr>
          <p:cNvPicPr>
            <a:picLocks noChangeAspect="1"/>
          </p:cNvPicPr>
          <p:nvPr/>
        </p:nvPicPr>
        <p:blipFill>
          <a:blip r:embed="rId2"/>
          <a:stretch>
            <a:fillRect/>
          </a:stretch>
        </p:blipFill>
        <p:spPr>
          <a:xfrm>
            <a:off x="5848812" y="1818228"/>
            <a:ext cx="5765499" cy="3225626"/>
          </a:xfrm>
          <a:prstGeom prst="rect">
            <a:avLst/>
          </a:prstGeom>
        </p:spPr>
      </p:pic>
      <p:grpSp>
        <p:nvGrpSpPr>
          <p:cNvPr id="16" name="Group 15">
            <a:extLst>
              <a:ext uri="{FF2B5EF4-FFF2-40B4-BE49-F238E27FC236}">
                <a16:creationId xmlns:a16="http://schemas.microsoft.com/office/drawing/2014/main" id="{3FBA044E-5A20-3FB1-646A-BC198C004D7E}"/>
              </a:ext>
            </a:extLst>
          </p:cNvPr>
          <p:cNvGrpSpPr/>
          <p:nvPr/>
        </p:nvGrpSpPr>
        <p:grpSpPr>
          <a:xfrm>
            <a:off x="10657894" y="4029712"/>
            <a:ext cx="1229338" cy="2349998"/>
            <a:chOff x="8880071" y="245013"/>
            <a:chExt cx="3010671" cy="5755184"/>
          </a:xfrm>
        </p:grpSpPr>
        <p:grpSp>
          <p:nvGrpSpPr>
            <p:cNvPr id="17" name="Group 16">
              <a:extLst>
                <a:ext uri="{FF2B5EF4-FFF2-40B4-BE49-F238E27FC236}">
                  <a16:creationId xmlns:a16="http://schemas.microsoft.com/office/drawing/2014/main" id="{73328FF7-D798-410A-C4B5-196444E6D78E}"/>
                </a:ext>
              </a:extLst>
            </p:cNvPr>
            <p:cNvGrpSpPr>
              <a:grpSpLocks noChangeAspect="1"/>
            </p:cNvGrpSpPr>
            <p:nvPr/>
          </p:nvGrpSpPr>
          <p:grpSpPr>
            <a:xfrm>
              <a:off x="8880071" y="245013"/>
              <a:ext cx="3010671" cy="5755184"/>
              <a:chOff x="8632826" y="2954338"/>
              <a:chExt cx="530662" cy="1014413"/>
            </a:xfrm>
          </p:grpSpPr>
          <p:sp>
            <p:nvSpPr>
              <p:cNvPr id="19" name="Freeform 67">
                <a:extLst>
                  <a:ext uri="{FF2B5EF4-FFF2-40B4-BE49-F238E27FC236}">
                    <a16:creationId xmlns:a16="http://schemas.microsoft.com/office/drawing/2014/main" id="{61A04D72-A2E8-5C8F-930F-C071C4EDBCB2}"/>
                  </a:ext>
                </a:extLst>
              </p:cNvPr>
              <p:cNvSpPr>
                <a:spLocks/>
              </p:cNvSpPr>
              <p:nvPr/>
            </p:nvSpPr>
            <p:spPr bwMode="auto">
              <a:xfrm>
                <a:off x="8632826" y="2954338"/>
                <a:ext cx="530662" cy="1014413"/>
              </a:xfrm>
              <a:custGeom>
                <a:avLst/>
                <a:gdLst>
                  <a:gd name="T0" fmla="*/ 0 w 387"/>
                  <a:gd name="T1" fmla="*/ 554 h 576"/>
                  <a:gd name="T2" fmla="*/ 0 w 387"/>
                  <a:gd name="T3" fmla="*/ 23 h 576"/>
                  <a:gd name="T4" fmla="*/ 23 w 387"/>
                  <a:gd name="T5" fmla="*/ 0 h 576"/>
                  <a:gd name="T6" fmla="*/ 365 w 387"/>
                  <a:gd name="T7" fmla="*/ 0 h 576"/>
                  <a:gd name="T8" fmla="*/ 387 w 387"/>
                  <a:gd name="T9" fmla="*/ 23 h 576"/>
                  <a:gd name="T10" fmla="*/ 387 w 387"/>
                  <a:gd name="T11" fmla="*/ 554 h 576"/>
                  <a:gd name="T12" fmla="*/ 365 w 387"/>
                  <a:gd name="T13" fmla="*/ 576 h 576"/>
                  <a:gd name="T14" fmla="*/ 23 w 387"/>
                  <a:gd name="T15" fmla="*/ 576 h 576"/>
                  <a:gd name="T16" fmla="*/ 0 w 387"/>
                  <a:gd name="T17" fmla="*/ 554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576">
                    <a:moveTo>
                      <a:pt x="0" y="554"/>
                    </a:moveTo>
                    <a:cubicBezTo>
                      <a:pt x="0" y="23"/>
                      <a:pt x="0" y="23"/>
                      <a:pt x="0" y="23"/>
                    </a:cubicBezTo>
                    <a:cubicBezTo>
                      <a:pt x="0" y="11"/>
                      <a:pt x="10" y="0"/>
                      <a:pt x="23" y="0"/>
                    </a:cubicBezTo>
                    <a:cubicBezTo>
                      <a:pt x="365" y="0"/>
                      <a:pt x="365" y="0"/>
                      <a:pt x="365" y="0"/>
                    </a:cubicBezTo>
                    <a:cubicBezTo>
                      <a:pt x="377" y="0"/>
                      <a:pt x="387" y="11"/>
                      <a:pt x="387" y="23"/>
                    </a:cubicBezTo>
                    <a:cubicBezTo>
                      <a:pt x="387" y="554"/>
                      <a:pt x="387" y="554"/>
                      <a:pt x="387" y="554"/>
                    </a:cubicBezTo>
                    <a:cubicBezTo>
                      <a:pt x="387" y="566"/>
                      <a:pt x="377" y="576"/>
                      <a:pt x="365" y="576"/>
                    </a:cubicBezTo>
                    <a:cubicBezTo>
                      <a:pt x="23" y="576"/>
                      <a:pt x="23" y="576"/>
                      <a:pt x="23" y="576"/>
                    </a:cubicBezTo>
                    <a:cubicBezTo>
                      <a:pt x="10" y="576"/>
                      <a:pt x="0" y="566"/>
                      <a:pt x="0" y="554"/>
                    </a:cubicBezTo>
                    <a:close/>
                  </a:path>
                </a:pathLst>
              </a:custGeom>
              <a:solidFill>
                <a:srgbClr val="56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0" name="Freeform 68">
                <a:extLst>
                  <a:ext uri="{FF2B5EF4-FFF2-40B4-BE49-F238E27FC236}">
                    <a16:creationId xmlns:a16="http://schemas.microsoft.com/office/drawing/2014/main" id="{471960A5-18FC-BB86-4E5B-1382A0075138}"/>
                  </a:ext>
                </a:extLst>
              </p:cNvPr>
              <p:cNvSpPr>
                <a:spLocks noEditPoints="1"/>
              </p:cNvSpPr>
              <p:nvPr/>
            </p:nvSpPr>
            <p:spPr bwMode="auto">
              <a:xfrm>
                <a:off x="8868862" y="3890963"/>
                <a:ext cx="57150" cy="58738"/>
              </a:xfrm>
              <a:custGeom>
                <a:avLst/>
                <a:gdLst>
                  <a:gd name="T0" fmla="*/ 17 w 33"/>
                  <a:gd name="T1" fmla="*/ 33 h 33"/>
                  <a:gd name="T2" fmla="*/ 0 w 33"/>
                  <a:gd name="T3" fmla="*/ 17 h 33"/>
                  <a:gd name="T4" fmla="*/ 17 w 33"/>
                  <a:gd name="T5" fmla="*/ 0 h 33"/>
                  <a:gd name="T6" fmla="*/ 33 w 33"/>
                  <a:gd name="T7" fmla="*/ 17 h 33"/>
                  <a:gd name="T8" fmla="*/ 17 w 33"/>
                  <a:gd name="T9" fmla="*/ 33 h 33"/>
                  <a:gd name="T10" fmla="*/ 17 w 33"/>
                  <a:gd name="T11" fmla="*/ 4 h 33"/>
                  <a:gd name="T12" fmla="*/ 4 w 33"/>
                  <a:gd name="T13" fmla="*/ 17 h 33"/>
                  <a:gd name="T14" fmla="*/ 17 w 33"/>
                  <a:gd name="T15" fmla="*/ 30 h 33"/>
                  <a:gd name="T16" fmla="*/ 30 w 33"/>
                  <a:gd name="T17" fmla="*/ 17 h 33"/>
                  <a:gd name="T18" fmla="*/ 17 w 33"/>
                  <a:gd name="T19"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9"/>
                      <a:pt x="4" y="17"/>
                    </a:cubicBezTo>
                    <a:cubicBezTo>
                      <a:pt x="4" y="24"/>
                      <a:pt x="10" y="30"/>
                      <a:pt x="17" y="30"/>
                    </a:cubicBezTo>
                    <a:cubicBezTo>
                      <a:pt x="24" y="30"/>
                      <a:pt x="30" y="24"/>
                      <a:pt x="30" y="17"/>
                    </a:cubicBezTo>
                    <a:cubicBezTo>
                      <a:pt x="30" y="9"/>
                      <a:pt x="24" y="4"/>
                      <a:pt x="17" y="4"/>
                    </a:cubicBezTo>
                    <a:close/>
                  </a:path>
                </a:pathLst>
              </a:custGeom>
              <a:solidFill>
                <a:srgbClr val="DBD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1" name="Rectangle 69">
                <a:extLst>
                  <a:ext uri="{FF2B5EF4-FFF2-40B4-BE49-F238E27FC236}">
                    <a16:creationId xmlns:a16="http://schemas.microsoft.com/office/drawing/2014/main" id="{350FD48B-5905-978F-3707-91AFBBF7786F}"/>
                  </a:ext>
                </a:extLst>
              </p:cNvPr>
              <p:cNvSpPr>
                <a:spLocks noChangeArrowheads="1"/>
              </p:cNvSpPr>
              <p:nvPr/>
            </p:nvSpPr>
            <p:spPr bwMode="auto">
              <a:xfrm>
                <a:off x="8661724" y="3057526"/>
                <a:ext cx="471425" cy="8096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18" name="Picture 17">
              <a:extLst>
                <a:ext uri="{FF2B5EF4-FFF2-40B4-BE49-F238E27FC236}">
                  <a16:creationId xmlns:a16="http://schemas.microsoft.com/office/drawing/2014/main" id="{14F56DF3-17E8-68F6-69DE-58CF3C0D0BF0}"/>
                </a:ext>
              </a:extLst>
            </p:cNvPr>
            <p:cNvPicPr>
              <a:picLocks noChangeAspect="1"/>
            </p:cNvPicPr>
            <p:nvPr/>
          </p:nvPicPr>
          <p:blipFill>
            <a:blip r:embed="rId3"/>
            <a:stretch>
              <a:fillRect/>
            </a:stretch>
          </p:blipFill>
          <p:spPr>
            <a:xfrm>
              <a:off x="9038004" y="430015"/>
              <a:ext cx="2696207" cy="5014635"/>
            </a:xfrm>
            <a:prstGeom prst="rect">
              <a:avLst/>
            </a:prstGeom>
          </p:spPr>
        </p:pic>
      </p:grpSp>
    </p:spTree>
    <p:extLst>
      <p:ext uri="{BB962C8B-B14F-4D97-AF65-F5344CB8AC3E}">
        <p14:creationId xmlns:p14="http://schemas.microsoft.com/office/powerpoint/2010/main" val="3297840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3333-E706-BB39-CD7C-D6484A35598B}"/>
              </a:ext>
            </a:extLst>
          </p:cNvPr>
          <p:cNvSpPr>
            <a:spLocks noGrp="1"/>
          </p:cNvSpPr>
          <p:nvPr>
            <p:ph type="title"/>
          </p:nvPr>
        </p:nvSpPr>
        <p:spPr/>
        <p:txBody>
          <a:bodyPr/>
          <a:lstStyle/>
          <a:p>
            <a:r>
              <a:rPr lang="en-US"/>
              <a:t>Equipment Revisions</a:t>
            </a:r>
          </a:p>
        </p:txBody>
      </p:sp>
      <p:pic>
        <p:nvPicPr>
          <p:cNvPr id="4" name="Picture 3">
            <a:extLst>
              <a:ext uri="{FF2B5EF4-FFF2-40B4-BE49-F238E27FC236}">
                <a16:creationId xmlns:a16="http://schemas.microsoft.com/office/drawing/2014/main" id="{394386B9-576E-FBD2-F676-AB804549942E}"/>
              </a:ext>
            </a:extLst>
          </p:cNvPr>
          <p:cNvPicPr>
            <a:picLocks noChangeAspect="1"/>
          </p:cNvPicPr>
          <p:nvPr/>
        </p:nvPicPr>
        <p:blipFill>
          <a:blip r:embed="rId2"/>
          <a:stretch>
            <a:fillRect/>
          </a:stretch>
        </p:blipFill>
        <p:spPr>
          <a:xfrm>
            <a:off x="6150035" y="1816755"/>
            <a:ext cx="5470046" cy="311312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0318DED9-BB24-9590-6B0C-F20D6904A2EA}"/>
              </a:ext>
            </a:extLst>
          </p:cNvPr>
          <p:cNvSpPr txBox="1"/>
          <p:nvPr/>
        </p:nvSpPr>
        <p:spPr>
          <a:xfrm>
            <a:off x="4013813" y="4598156"/>
            <a:ext cx="1724060"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Calibrations</a:t>
            </a:r>
          </a:p>
        </p:txBody>
      </p:sp>
      <p:sp>
        <p:nvSpPr>
          <p:cNvPr id="6" name="TextBox 5">
            <a:extLst>
              <a:ext uri="{FF2B5EF4-FFF2-40B4-BE49-F238E27FC236}">
                <a16:creationId xmlns:a16="http://schemas.microsoft.com/office/drawing/2014/main" id="{1821AA89-7AA5-A01F-7DCE-0710258814F3}"/>
              </a:ext>
            </a:extLst>
          </p:cNvPr>
          <p:cNvSpPr txBox="1"/>
          <p:nvPr/>
        </p:nvSpPr>
        <p:spPr>
          <a:xfrm>
            <a:off x="4013813" y="3723243"/>
            <a:ext cx="2028154"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Translations</a:t>
            </a:r>
          </a:p>
        </p:txBody>
      </p:sp>
      <p:sp>
        <p:nvSpPr>
          <p:cNvPr id="7" name="TextBox 6">
            <a:extLst>
              <a:ext uri="{FF2B5EF4-FFF2-40B4-BE49-F238E27FC236}">
                <a16:creationId xmlns:a16="http://schemas.microsoft.com/office/drawing/2014/main" id="{5E7EF38A-16CC-90EB-DA54-6E585278CB89}"/>
              </a:ext>
            </a:extLst>
          </p:cNvPr>
          <p:cNvSpPr txBox="1"/>
          <p:nvPr/>
        </p:nvSpPr>
        <p:spPr>
          <a:xfrm>
            <a:off x="1559239" y="4577248"/>
            <a:ext cx="2374028"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Documents</a:t>
            </a:r>
          </a:p>
        </p:txBody>
      </p:sp>
      <p:sp>
        <p:nvSpPr>
          <p:cNvPr id="8" name="TextBox 7">
            <a:extLst>
              <a:ext uri="{FF2B5EF4-FFF2-40B4-BE49-F238E27FC236}">
                <a16:creationId xmlns:a16="http://schemas.microsoft.com/office/drawing/2014/main" id="{95203FCF-DF37-4BC3-E6E6-60998C4845F0}"/>
              </a:ext>
            </a:extLst>
          </p:cNvPr>
          <p:cNvSpPr txBox="1"/>
          <p:nvPr/>
        </p:nvSpPr>
        <p:spPr>
          <a:xfrm>
            <a:off x="1559239" y="3702286"/>
            <a:ext cx="1724060"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Comments</a:t>
            </a:r>
          </a:p>
        </p:txBody>
      </p:sp>
      <p:grpSp>
        <p:nvGrpSpPr>
          <p:cNvPr id="9" name="Graphic 10">
            <a:extLst>
              <a:ext uri="{FF2B5EF4-FFF2-40B4-BE49-F238E27FC236}">
                <a16:creationId xmlns:a16="http://schemas.microsoft.com/office/drawing/2014/main" id="{C6DE5C17-619A-462C-616F-6AA3C3E668D8}"/>
              </a:ext>
            </a:extLst>
          </p:cNvPr>
          <p:cNvGrpSpPr>
            <a:grpSpLocks noChangeAspect="1"/>
          </p:cNvGrpSpPr>
          <p:nvPr/>
        </p:nvGrpSpPr>
        <p:grpSpPr>
          <a:xfrm>
            <a:off x="553686" y="4328567"/>
            <a:ext cx="741265" cy="741265"/>
            <a:chOff x="9087038" y="1796032"/>
            <a:chExt cx="849062" cy="849062"/>
          </a:xfrm>
        </p:grpSpPr>
        <p:sp>
          <p:nvSpPr>
            <p:cNvPr id="10" name="Freeform: Shape 9">
              <a:extLst>
                <a:ext uri="{FF2B5EF4-FFF2-40B4-BE49-F238E27FC236}">
                  <a16:creationId xmlns:a16="http://schemas.microsoft.com/office/drawing/2014/main" id="{AA04A1DA-194D-E448-C3A1-B1C4BAE3BF9B}"/>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D84C191C-0099-51EF-C467-BD83E56E1280}"/>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2" name="Graphic 10">
            <a:extLst>
              <a:ext uri="{FF2B5EF4-FFF2-40B4-BE49-F238E27FC236}">
                <a16:creationId xmlns:a16="http://schemas.microsoft.com/office/drawing/2014/main" id="{085C31D7-D6ED-0F90-CC4C-5BFCCD58E34A}"/>
              </a:ext>
            </a:extLst>
          </p:cNvPr>
          <p:cNvGrpSpPr>
            <a:grpSpLocks noChangeAspect="1"/>
          </p:cNvGrpSpPr>
          <p:nvPr/>
        </p:nvGrpSpPr>
        <p:grpSpPr>
          <a:xfrm>
            <a:off x="3138454" y="4349475"/>
            <a:ext cx="741265" cy="741265"/>
            <a:chOff x="9087038" y="1796032"/>
            <a:chExt cx="849062" cy="849062"/>
          </a:xfrm>
        </p:grpSpPr>
        <p:sp>
          <p:nvSpPr>
            <p:cNvPr id="13" name="Freeform: Shape 12">
              <a:extLst>
                <a:ext uri="{FF2B5EF4-FFF2-40B4-BE49-F238E27FC236}">
                  <a16:creationId xmlns:a16="http://schemas.microsoft.com/office/drawing/2014/main" id="{BBFDB1F2-B039-13DB-8250-325CFBBA86DE}"/>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E73DADA0-94CA-7DE7-AA0E-5325CDD27DDC}"/>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5" name="Graphic 10">
            <a:extLst>
              <a:ext uri="{FF2B5EF4-FFF2-40B4-BE49-F238E27FC236}">
                <a16:creationId xmlns:a16="http://schemas.microsoft.com/office/drawing/2014/main" id="{C770717B-E130-0CAC-EE51-201519ACBDA1}"/>
              </a:ext>
            </a:extLst>
          </p:cNvPr>
          <p:cNvGrpSpPr>
            <a:grpSpLocks noChangeAspect="1"/>
          </p:cNvGrpSpPr>
          <p:nvPr/>
        </p:nvGrpSpPr>
        <p:grpSpPr>
          <a:xfrm>
            <a:off x="545233" y="3454576"/>
            <a:ext cx="741265" cy="741265"/>
            <a:chOff x="9087038" y="1796032"/>
            <a:chExt cx="849062" cy="849062"/>
          </a:xfrm>
        </p:grpSpPr>
        <p:sp>
          <p:nvSpPr>
            <p:cNvPr id="16" name="Freeform: Shape 15">
              <a:extLst>
                <a:ext uri="{FF2B5EF4-FFF2-40B4-BE49-F238E27FC236}">
                  <a16:creationId xmlns:a16="http://schemas.microsoft.com/office/drawing/2014/main" id="{043DE5DC-3F67-C396-AD2E-314955753A6D}"/>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Freeform: Shape 16">
              <a:extLst>
                <a:ext uri="{FF2B5EF4-FFF2-40B4-BE49-F238E27FC236}">
                  <a16:creationId xmlns:a16="http://schemas.microsoft.com/office/drawing/2014/main" id="{F67E7134-CEC4-AB12-AFA6-18E84B3A681C}"/>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nvGrpSpPr>
          <p:cNvPr id="18" name="Graphic 10">
            <a:extLst>
              <a:ext uri="{FF2B5EF4-FFF2-40B4-BE49-F238E27FC236}">
                <a16:creationId xmlns:a16="http://schemas.microsoft.com/office/drawing/2014/main" id="{7115ADF6-0FFF-E637-3348-D346DE39D002}"/>
              </a:ext>
            </a:extLst>
          </p:cNvPr>
          <p:cNvGrpSpPr>
            <a:grpSpLocks noChangeAspect="1"/>
          </p:cNvGrpSpPr>
          <p:nvPr/>
        </p:nvGrpSpPr>
        <p:grpSpPr>
          <a:xfrm>
            <a:off x="3154173" y="3475004"/>
            <a:ext cx="741265" cy="741265"/>
            <a:chOff x="9087038" y="1796032"/>
            <a:chExt cx="849062" cy="849062"/>
          </a:xfrm>
        </p:grpSpPr>
        <p:sp>
          <p:nvSpPr>
            <p:cNvPr id="19" name="Freeform: Shape 18">
              <a:extLst>
                <a:ext uri="{FF2B5EF4-FFF2-40B4-BE49-F238E27FC236}">
                  <a16:creationId xmlns:a16="http://schemas.microsoft.com/office/drawing/2014/main" id="{853E3B85-E5D1-0840-FB3B-944A7C094CA7}"/>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C29E0461-7856-E246-5865-3C4EDFEA137A}"/>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21" name="Graphic 10">
            <a:extLst>
              <a:ext uri="{FF2B5EF4-FFF2-40B4-BE49-F238E27FC236}">
                <a16:creationId xmlns:a16="http://schemas.microsoft.com/office/drawing/2014/main" id="{111FE98E-80FE-81CF-6452-6FD70FBD044D}"/>
              </a:ext>
            </a:extLst>
          </p:cNvPr>
          <p:cNvGrpSpPr>
            <a:grpSpLocks noChangeAspect="1"/>
          </p:cNvGrpSpPr>
          <p:nvPr/>
        </p:nvGrpSpPr>
        <p:grpSpPr>
          <a:xfrm>
            <a:off x="3122735" y="5223946"/>
            <a:ext cx="741265" cy="741265"/>
            <a:chOff x="9087038" y="1796032"/>
            <a:chExt cx="849062" cy="849062"/>
          </a:xfrm>
        </p:grpSpPr>
        <p:sp>
          <p:nvSpPr>
            <p:cNvPr id="22" name="Freeform: Shape 21">
              <a:extLst>
                <a:ext uri="{FF2B5EF4-FFF2-40B4-BE49-F238E27FC236}">
                  <a16:creationId xmlns:a16="http://schemas.microsoft.com/office/drawing/2014/main" id="{234CBF03-6A05-B3C3-F9D6-4C1461FF7864}"/>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Freeform: Shape 22">
              <a:extLst>
                <a:ext uri="{FF2B5EF4-FFF2-40B4-BE49-F238E27FC236}">
                  <a16:creationId xmlns:a16="http://schemas.microsoft.com/office/drawing/2014/main" id="{24C4688B-BAB8-3A53-1B50-3EF0DD018831}"/>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4" name="TextBox 23">
            <a:extLst>
              <a:ext uri="{FF2B5EF4-FFF2-40B4-BE49-F238E27FC236}">
                <a16:creationId xmlns:a16="http://schemas.microsoft.com/office/drawing/2014/main" id="{F0C4886C-B6AD-AA34-D1C6-A0BD7144E29B}"/>
              </a:ext>
            </a:extLst>
          </p:cNvPr>
          <p:cNvSpPr txBox="1"/>
          <p:nvPr/>
        </p:nvSpPr>
        <p:spPr>
          <a:xfrm>
            <a:off x="4013813" y="5472627"/>
            <a:ext cx="1724060"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pitchFamily="34" charset="0"/>
                <a:ea typeface="+mn-ea"/>
                <a:cs typeface="Arial" panose="020B0604020202020204" pitchFamily="34" charset="0"/>
              </a:rPr>
              <a:t>Test Points</a:t>
            </a:r>
          </a:p>
        </p:txBody>
      </p:sp>
      <p:grpSp>
        <p:nvGrpSpPr>
          <p:cNvPr id="25" name="Graphic 1">
            <a:extLst>
              <a:ext uri="{FF2B5EF4-FFF2-40B4-BE49-F238E27FC236}">
                <a16:creationId xmlns:a16="http://schemas.microsoft.com/office/drawing/2014/main" id="{76C6B414-59EA-661D-3C9E-5782A40B6DE9}"/>
              </a:ext>
            </a:extLst>
          </p:cNvPr>
          <p:cNvGrpSpPr>
            <a:grpSpLocks noChangeAspect="1"/>
          </p:cNvGrpSpPr>
          <p:nvPr/>
        </p:nvGrpSpPr>
        <p:grpSpPr>
          <a:xfrm>
            <a:off x="672779" y="4595015"/>
            <a:ext cx="499667" cy="245663"/>
            <a:chOff x="390525" y="623887"/>
            <a:chExt cx="11410950" cy="5610225"/>
          </a:xfrm>
          <a:gradFill>
            <a:gsLst>
              <a:gs pos="0">
                <a:srgbClr val="A5CF67"/>
              </a:gs>
              <a:gs pos="100000">
                <a:schemeClr val="accent1"/>
              </a:gs>
            </a:gsLst>
            <a:lin ang="2700000" scaled="0"/>
          </a:gradFill>
        </p:grpSpPr>
        <p:grpSp>
          <p:nvGrpSpPr>
            <p:cNvPr id="26" name="Graphic 1">
              <a:extLst>
                <a:ext uri="{FF2B5EF4-FFF2-40B4-BE49-F238E27FC236}">
                  <a16:creationId xmlns:a16="http://schemas.microsoft.com/office/drawing/2014/main" id="{806E040D-62BA-7E33-5FEF-8FE9AE1978B3}"/>
                </a:ext>
              </a:extLst>
            </p:cNvPr>
            <p:cNvGrpSpPr/>
            <p:nvPr/>
          </p:nvGrpSpPr>
          <p:grpSpPr>
            <a:xfrm>
              <a:off x="3958113" y="623887"/>
              <a:ext cx="4277106" cy="5612796"/>
              <a:chOff x="3958113" y="623887"/>
              <a:chExt cx="4277106" cy="5612796"/>
            </a:xfrm>
            <a:grpFill/>
          </p:grpSpPr>
          <p:grpSp>
            <p:nvGrpSpPr>
              <p:cNvPr id="41" name="Graphic 1">
                <a:extLst>
                  <a:ext uri="{FF2B5EF4-FFF2-40B4-BE49-F238E27FC236}">
                    <a16:creationId xmlns:a16="http://schemas.microsoft.com/office/drawing/2014/main" id="{B94D56F0-CE23-99D8-23D3-775AE535C2E5}"/>
                  </a:ext>
                </a:extLst>
              </p:cNvPr>
              <p:cNvGrpSpPr/>
              <p:nvPr/>
            </p:nvGrpSpPr>
            <p:grpSpPr>
              <a:xfrm>
                <a:off x="3958113" y="623887"/>
                <a:ext cx="4277106" cy="5612796"/>
                <a:chOff x="3958113" y="623887"/>
                <a:chExt cx="4277106" cy="5612796"/>
              </a:xfrm>
              <a:grpFill/>
            </p:grpSpPr>
            <p:sp>
              <p:nvSpPr>
                <p:cNvPr id="45" name="Freeform: Shape 7">
                  <a:extLst>
                    <a:ext uri="{FF2B5EF4-FFF2-40B4-BE49-F238E27FC236}">
                      <a16:creationId xmlns:a16="http://schemas.microsoft.com/office/drawing/2014/main" id="{7E73D39F-CA12-A60D-3A3F-EF22C062147A}"/>
                    </a:ext>
                  </a:extLst>
                </p:cNvPr>
                <p:cNvSpPr/>
                <p:nvPr/>
              </p:nvSpPr>
              <p:spPr>
                <a:xfrm>
                  <a:off x="3958113" y="623887"/>
                  <a:ext cx="4277106" cy="5612796"/>
                </a:xfrm>
                <a:custGeom>
                  <a:avLst/>
                  <a:gdLst>
                    <a:gd name="connsiteX0" fmla="*/ 4137946 w 4277106"/>
                    <a:gd name="connsiteY0" fmla="*/ 5612797 h 5612796"/>
                    <a:gd name="connsiteX1" fmla="*/ 139160 w 4277106"/>
                    <a:gd name="connsiteY1" fmla="*/ 5612797 h 5612796"/>
                    <a:gd name="connsiteX2" fmla="*/ 0 w 4277106"/>
                    <a:gd name="connsiteY2" fmla="*/ 5473636 h 5612796"/>
                    <a:gd name="connsiteX3" fmla="*/ 0 w 4277106"/>
                    <a:gd name="connsiteY3" fmla="*/ 1392174 h 5612796"/>
                    <a:gd name="connsiteX4" fmla="*/ 44577 w 4277106"/>
                    <a:gd name="connsiteY4" fmla="*/ 1290066 h 5612796"/>
                    <a:gd name="connsiteX5" fmla="*/ 1396746 w 4277106"/>
                    <a:gd name="connsiteY5" fmla="*/ 37052 h 5612796"/>
                    <a:gd name="connsiteX6" fmla="*/ 1491329 w 4277106"/>
                    <a:gd name="connsiteY6" fmla="*/ 0 h 5612796"/>
                    <a:gd name="connsiteX7" fmla="*/ 4137946 w 4277106"/>
                    <a:gd name="connsiteY7" fmla="*/ 0 h 5612796"/>
                    <a:gd name="connsiteX8" fmla="*/ 4277107 w 4277106"/>
                    <a:gd name="connsiteY8" fmla="*/ 139160 h 5612796"/>
                    <a:gd name="connsiteX9" fmla="*/ 4277107 w 4277106"/>
                    <a:gd name="connsiteY9" fmla="*/ 5473636 h 5612796"/>
                    <a:gd name="connsiteX10" fmla="*/ 4137946 w 4277106"/>
                    <a:gd name="connsiteY10" fmla="*/ 5612797 h 5612796"/>
                    <a:gd name="connsiteX11" fmla="*/ 278321 w 4277106"/>
                    <a:gd name="connsiteY11" fmla="*/ 5334476 h 5612796"/>
                    <a:gd name="connsiteX12" fmla="*/ 3998786 w 4277106"/>
                    <a:gd name="connsiteY12" fmla="*/ 5334476 h 5612796"/>
                    <a:gd name="connsiteX13" fmla="*/ 3998786 w 4277106"/>
                    <a:gd name="connsiteY13" fmla="*/ 278321 h 5612796"/>
                    <a:gd name="connsiteX14" fmla="*/ 1545907 w 4277106"/>
                    <a:gd name="connsiteY14" fmla="*/ 278321 h 5612796"/>
                    <a:gd name="connsiteX15" fmla="*/ 278321 w 4277106"/>
                    <a:gd name="connsiteY15" fmla="*/ 1452943 h 5612796"/>
                    <a:gd name="connsiteX16" fmla="*/ 278321 w 4277106"/>
                    <a:gd name="connsiteY16" fmla="*/ 5334476 h 561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7106" h="5612796">
                      <a:moveTo>
                        <a:pt x="4137946" y="5612797"/>
                      </a:moveTo>
                      <a:lnTo>
                        <a:pt x="139160" y="5612797"/>
                      </a:lnTo>
                      <a:cubicBezTo>
                        <a:pt x="62294" y="5612797"/>
                        <a:pt x="0" y="5550503"/>
                        <a:pt x="0" y="5473636"/>
                      </a:cubicBezTo>
                      <a:lnTo>
                        <a:pt x="0" y="1392174"/>
                      </a:lnTo>
                      <a:cubicBezTo>
                        <a:pt x="0" y="1353407"/>
                        <a:pt x="16193" y="1316450"/>
                        <a:pt x="44577" y="1290066"/>
                      </a:cubicBezTo>
                      <a:lnTo>
                        <a:pt x="1396746" y="37052"/>
                      </a:lnTo>
                      <a:cubicBezTo>
                        <a:pt x="1422464" y="13240"/>
                        <a:pt x="1456277" y="0"/>
                        <a:pt x="1491329" y="0"/>
                      </a:cubicBezTo>
                      <a:lnTo>
                        <a:pt x="4137946" y="0"/>
                      </a:lnTo>
                      <a:cubicBezTo>
                        <a:pt x="4214813" y="0"/>
                        <a:pt x="4277107" y="62294"/>
                        <a:pt x="4277107" y="139160"/>
                      </a:cubicBezTo>
                      <a:lnTo>
                        <a:pt x="4277107" y="5473636"/>
                      </a:lnTo>
                      <a:cubicBezTo>
                        <a:pt x="4277107" y="5550503"/>
                        <a:pt x="4214813" y="5612797"/>
                        <a:pt x="4137946" y="5612797"/>
                      </a:cubicBezTo>
                      <a:close/>
                      <a:moveTo>
                        <a:pt x="278321" y="5334476"/>
                      </a:moveTo>
                      <a:lnTo>
                        <a:pt x="3998786" y="5334476"/>
                      </a:lnTo>
                      <a:lnTo>
                        <a:pt x="3998786" y="278321"/>
                      </a:lnTo>
                      <a:lnTo>
                        <a:pt x="1545907" y="278321"/>
                      </a:lnTo>
                      <a:lnTo>
                        <a:pt x="278321" y="1452943"/>
                      </a:lnTo>
                      <a:lnTo>
                        <a:pt x="278321" y="53344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6" name="Freeform: Shape 8">
                  <a:extLst>
                    <a:ext uri="{FF2B5EF4-FFF2-40B4-BE49-F238E27FC236}">
                      <a16:creationId xmlns:a16="http://schemas.microsoft.com/office/drawing/2014/main" id="{79351E51-9A1A-C295-BE71-E85D81F17BC3}"/>
                    </a:ext>
                  </a:extLst>
                </p:cNvPr>
                <p:cNvSpPr/>
                <p:nvPr/>
              </p:nvSpPr>
              <p:spPr>
                <a:xfrm>
                  <a:off x="3958113" y="623887"/>
                  <a:ext cx="1640018" cy="1575530"/>
                </a:xfrm>
                <a:custGeom>
                  <a:avLst/>
                  <a:gdLst>
                    <a:gd name="connsiteX0" fmla="*/ 1500950 w 1640018"/>
                    <a:gd name="connsiteY0" fmla="*/ 1575530 h 1575530"/>
                    <a:gd name="connsiteX1" fmla="*/ 139160 w 1640018"/>
                    <a:gd name="connsiteY1" fmla="*/ 1575530 h 1575530"/>
                    <a:gd name="connsiteX2" fmla="*/ 0 w 1640018"/>
                    <a:gd name="connsiteY2" fmla="*/ 1436370 h 1575530"/>
                    <a:gd name="connsiteX3" fmla="*/ 139160 w 1640018"/>
                    <a:gd name="connsiteY3" fmla="*/ 1297210 h 1575530"/>
                    <a:gd name="connsiteX4" fmla="*/ 1360741 w 1640018"/>
                    <a:gd name="connsiteY4" fmla="*/ 1297210 h 1575530"/>
                    <a:gd name="connsiteX5" fmla="*/ 1352169 w 1640018"/>
                    <a:gd name="connsiteY5" fmla="*/ 140208 h 1575530"/>
                    <a:gd name="connsiteX6" fmla="*/ 1490282 w 1640018"/>
                    <a:gd name="connsiteY6" fmla="*/ 0 h 1575530"/>
                    <a:gd name="connsiteX7" fmla="*/ 1491329 w 1640018"/>
                    <a:gd name="connsiteY7" fmla="*/ 0 h 1575530"/>
                    <a:gd name="connsiteX8" fmla="*/ 1630489 w 1640018"/>
                    <a:gd name="connsiteY8" fmla="*/ 138113 h 1575530"/>
                    <a:gd name="connsiteX9" fmla="*/ 1640014 w 1640018"/>
                    <a:gd name="connsiteY9" fmla="*/ 1435322 h 1575530"/>
                    <a:gd name="connsiteX10" fmla="*/ 1599629 w 1640018"/>
                    <a:gd name="connsiteY10" fmla="*/ 1534382 h 1575530"/>
                    <a:gd name="connsiteX11" fmla="*/ 1500950 w 1640018"/>
                    <a:gd name="connsiteY11" fmla="*/ 1575530 h 157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0018" h="1575530">
                      <a:moveTo>
                        <a:pt x="1500950" y="1575530"/>
                      </a:moveTo>
                      <a:lnTo>
                        <a:pt x="139160" y="1575530"/>
                      </a:lnTo>
                      <a:cubicBezTo>
                        <a:pt x="62294" y="1575530"/>
                        <a:pt x="0" y="1513237"/>
                        <a:pt x="0" y="1436370"/>
                      </a:cubicBezTo>
                      <a:cubicBezTo>
                        <a:pt x="0" y="1359503"/>
                        <a:pt x="62294" y="1297210"/>
                        <a:pt x="139160" y="1297210"/>
                      </a:cubicBezTo>
                      <a:lnTo>
                        <a:pt x="1360741" y="1297210"/>
                      </a:lnTo>
                      <a:lnTo>
                        <a:pt x="1352169" y="140208"/>
                      </a:lnTo>
                      <a:cubicBezTo>
                        <a:pt x="1351598" y="63341"/>
                        <a:pt x="1413415" y="572"/>
                        <a:pt x="1490282" y="0"/>
                      </a:cubicBezTo>
                      <a:cubicBezTo>
                        <a:pt x="1490663" y="0"/>
                        <a:pt x="1490949" y="0"/>
                        <a:pt x="1491329" y="0"/>
                      </a:cubicBezTo>
                      <a:cubicBezTo>
                        <a:pt x="1567720" y="0"/>
                        <a:pt x="1629918" y="61627"/>
                        <a:pt x="1630489" y="138113"/>
                      </a:cubicBezTo>
                      <a:lnTo>
                        <a:pt x="1640014" y="1435322"/>
                      </a:lnTo>
                      <a:cubicBezTo>
                        <a:pt x="1640301" y="1472375"/>
                        <a:pt x="1625727" y="1508093"/>
                        <a:pt x="1599629" y="1534382"/>
                      </a:cubicBezTo>
                      <a:cubicBezTo>
                        <a:pt x="1573530" y="1560671"/>
                        <a:pt x="1538002" y="1575530"/>
                        <a:pt x="1500950" y="157553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42" name="Freeform: Shape 9">
                <a:extLst>
                  <a:ext uri="{FF2B5EF4-FFF2-40B4-BE49-F238E27FC236}">
                    <a16:creationId xmlns:a16="http://schemas.microsoft.com/office/drawing/2014/main" id="{E5152844-A2C2-D702-2783-470F7EC38C30}"/>
                  </a:ext>
                </a:extLst>
              </p:cNvPr>
              <p:cNvSpPr/>
              <p:nvPr/>
            </p:nvSpPr>
            <p:spPr>
              <a:xfrm>
                <a:off x="4966049" y="2638043"/>
                <a:ext cx="2261139" cy="278320"/>
              </a:xfrm>
              <a:custGeom>
                <a:avLst/>
                <a:gdLst>
                  <a:gd name="connsiteX0" fmla="*/ 2121980 w 2261139"/>
                  <a:gd name="connsiteY0" fmla="*/ 278320 h 278320"/>
                  <a:gd name="connsiteX1" fmla="*/ 139160 w 2261139"/>
                  <a:gd name="connsiteY1" fmla="*/ 278320 h 278320"/>
                  <a:gd name="connsiteX2" fmla="*/ 0 w 2261139"/>
                  <a:gd name="connsiteY2" fmla="*/ 139160 h 278320"/>
                  <a:gd name="connsiteX3" fmla="*/ 139160 w 2261139"/>
                  <a:gd name="connsiteY3" fmla="*/ 0 h 278320"/>
                  <a:gd name="connsiteX4" fmla="*/ 2121980 w 2261139"/>
                  <a:gd name="connsiteY4" fmla="*/ 0 h 278320"/>
                  <a:gd name="connsiteX5" fmla="*/ 2261140 w 2261139"/>
                  <a:gd name="connsiteY5" fmla="*/ 139160 h 278320"/>
                  <a:gd name="connsiteX6" fmla="*/ 2121980 w 2261139"/>
                  <a:gd name="connsiteY6" fmla="*/ 278320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139" h="278320">
                    <a:moveTo>
                      <a:pt x="2121980" y="278320"/>
                    </a:moveTo>
                    <a:lnTo>
                      <a:pt x="139160" y="278320"/>
                    </a:lnTo>
                    <a:cubicBezTo>
                      <a:pt x="62294" y="278320"/>
                      <a:pt x="0" y="216027"/>
                      <a:pt x="0" y="139160"/>
                    </a:cubicBezTo>
                    <a:cubicBezTo>
                      <a:pt x="0" y="62293"/>
                      <a:pt x="62294" y="0"/>
                      <a:pt x="139160" y="0"/>
                    </a:cubicBezTo>
                    <a:lnTo>
                      <a:pt x="2121980" y="0"/>
                    </a:lnTo>
                    <a:cubicBezTo>
                      <a:pt x="2198846" y="0"/>
                      <a:pt x="2261140" y="62293"/>
                      <a:pt x="2261140" y="139160"/>
                    </a:cubicBezTo>
                    <a:cubicBezTo>
                      <a:pt x="2261140" y="216027"/>
                      <a:pt x="2198846" y="278320"/>
                      <a:pt x="2121980" y="2783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3" name="Freeform: Shape 10">
                <a:extLst>
                  <a:ext uri="{FF2B5EF4-FFF2-40B4-BE49-F238E27FC236}">
                    <a16:creationId xmlns:a16="http://schemas.microsoft.com/office/drawing/2014/main" id="{ED4D9E1D-8B5D-8A9C-D901-D4C26F302DDE}"/>
                  </a:ext>
                </a:extLst>
              </p:cNvPr>
              <p:cNvSpPr/>
              <p:nvPr/>
            </p:nvSpPr>
            <p:spPr>
              <a:xfrm>
                <a:off x="4966049" y="3623119"/>
                <a:ext cx="2261139" cy="278320"/>
              </a:xfrm>
              <a:custGeom>
                <a:avLst/>
                <a:gdLst>
                  <a:gd name="connsiteX0" fmla="*/ 2121980 w 2261139"/>
                  <a:gd name="connsiteY0" fmla="*/ 278321 h 278320"/>
                  <a:gd name="connsiteX1" fmla="*/ 139160 w 2261139"/>
                  <a:gd name="connsiteY1" fmla="*/ 278321 h 278320"/>
                  <a:gd name="connsiteX2" fmla="*/ 0 w 2261139"/>
                  <a:gd name="connsiteY2" fmla="*/ 139160 h 278320"/>
                  <a:gd name="connsiteX3" fmla="*/ 139160 w 2261139"/>
                  <a:gd name="connsiteY3" fmla="*/ 0 h 278320"/>
                  <a:gd name="connsiteX4" fmla="*/ 2121980 w 2261139"/>
                  <a:gd name="connsiteY4" fmla="*/ 0 h 278320"/>
                  <a:gd name="connsiteX5" fmla="*/ 2261140 w 2261139"/>
                  <a:gd name="connsiteY5" fmla="*/ 139160 h 278320"/>
                  <a:gd name="connsiteX6" fmla="*/ 2121980 w 2261139"/>
                  <a:gd name="connsiteY6" fmla="*/ 278321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139" h="278320">
                    <a:moveTo>
                      <a:pt x="2121980" y="278321"/>
                    </a:moveTo>
                    <a:lnTo>
                      <a:pt x="139160" y="278321"/>
                    </a:lnTo>
                    <a:cubicBezTo>
                      <a:pt x="62294" y="278321"/>
                      <a:pt x="0" y="216027"/>
                      <a:pt x="0" y="139160"/>
                    </a:cubicBezTo>
                    <a:cubicBezTo>
                      <a:pt x="0" y="62294"/>
                      <a:pt x="62294" y="0"/>
                      <a:pt x="139160" y="0"/>
                    </a:cubicBezTo>
                    <a:lnTo>
                      <a:pt x="2121980" y="0"/>
                    </a:lnTo>
                    <a:cubicBezTo>
                      <a:pt x="2198846" y="0"/>
                      <a:pt x="2261140" y="62294"/>
                      <a:pt x="2261140" y="139160"/>
                    </a:cubicBezTo>
                    <a:cubicBezTo>
                      <a:pt x="2261140" y="216027"/>
                      <a:pt x="2198846" y="278321"/>
                      <a:pt x="2121980" y="278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4" name="Freeform: Shape 11">
                <a:extLst>
                  <a:ext uri="{FF2B5EF4-FFF2-40B4-BE49-F238E27FC236}">
                    <a16:creationId xmlns:a16="http://schemas.microsoft.com/office/drawing/2014/main" id="{EE5DDD62-073E-08D3-686D-A5F98A4770CB}"/>
                  </a:ext>
                </a:extLst>
              </p:cNvPr>
              <p:cNvSpPr/>
              <p:nvPr/>
            </p:nvSpPr>
            <p:spPr>
              <a:xfrm>
                <a:off x="4966049" y="4608194"/>
                <a:ext cx="2261139" cy="278320"/>
              </a:xfrm>
              <a:custGeom>
                <a:avLst/>
                <a:gdLst>
                  <a:gd name="connsiteX0" fmla="*/ 2121980 w 2261139"/>
                  <a:gd name="connsiteY0" fmla="*/ 278321 h 278320"/>
                  <a:gd name="connsiteX1" fmla="*/ 139160 w 2261139"/>
                  <a:gd name="connsiteY1" fmla="*/ 278321 h 278320"/>
                  <a:gd name="connsiteX2" fmla="*/ 0 w 2261139"/>
                  <a:gd name="connsiteY2" fmla="*/ 139160 h 278320"/>
                  <a:gd name="connsiteX3" fmla="*/ 139160 w 2261139"/>
                  <a:gd name="connsiteY3" fmla="*/ 0 h 278320"/>
                  <a:gd name="connsiteX4" fmla="*/ 2121980 w 2261139"/>
                  <a:gd name="connsiteY4" fmla="*/ 0 h 278320"/>
                  <a:gd name="connsiteX5" fmla="*/ 2261140 w 2261139"/>
                  <a:gd name="connsiteY5" fmla="*/ 139160 h 278320"/>
                  <a:gd name="connsiteX6" fmla="*/ 2121980 w 2261139"/>
                  <a:gd name="connsiteY6" fmla="*/ 278321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1139" h="278320">
                    <a:moveTo>
                      <a:pt x="2121980" y="278321"/>
                    </a:moveTo>
                    <a:lnTo>
                      <a:pt x="139160" y="278321"/>
                    </a:lnTo>
                    <a:cubicBezTo>
                      <a:pt x="62294" y="278321"/>
                      <a:pt x="0" y="216027"/>
                      <a:pt x="0" y="139160"/>
                    </a:cubicBezTo>
                    <a:cubicBezTo>
                      <a:pt x="0" y="62294"/>
                      <a:pt x="62294" y="0"/>
                      <a:pt x="139160" y="0"/>
                    </a:cubicBezTo>
                    <a:lnTo>
                      <a:pt x="2121980" y="0"/>
                    </a:lnTo>
                    <a:cubicBezTo>
                      <a:pt x="2198846" y="0"/>
                      <a:pt x="2261140" y="62294"/>
                      <a:pt x="2261140" y="139160"/>
                    </a:cubicBezTo>
                    <a:cubicBezTo>
                      <a:pt x="2261140" y="216027"/>
                      <a:pt x="2198846" y="278321"/>
                      <a:pt x="2121980" y="278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7" name="Graphic 1">
              <a:extLst>
                <a:ext uri="{FF2B5EF4-FFF2-40B4-BE49-F238E27FC236}">
                  <a16:creationId xmlns:a16="http://schemas.microsoft.com/office/drawing/2014/main" id="{F805A603-9B36-5665-98E2-52781E528F52}"/>
                </a:ext>
              </a:extLst>
            </p:cNvPr>
            <p:cNvGrpSpPr/>
            <p:nvPr/>
          </p:nvGrpSpPr>
          <p:grpSpPr>
            <a:xfrm>
              <a:off x="390525" y="1098613"/>
              <a:ext cx="3269075" cy="4268057"/>
              <a:chOff x="390525" y="1098613"/>
              <a:chExt cx="3269075" cy="4268057"/>
            </a:xfrm>
            <a:grpFill/>
          </p:grpSpPr>
          <p:grpSp>
            <p:nvGrpSpPr>
              <p:cNvPr id="35" name="Graphic 1">
                <a:extLst>
                  <a:ext uri="{FF2B5EF4-FFF2-40B4-BE49-F238E27FC236}">
                    <a16:creationId xmlns:a16="http://schemas.microsoft.com/office/drawing/2014/main" id="{5155A9DE-DBC7-5A81-CA02-30D9D70E4A5C}"/>
                  </a:ext>
                </a:extLst>
              </p:cNvPr>
              <p:cNvGrpSpPr/>
              <p:nvPr/>
            </p:nvGrpSpPr>
            <p:grpSpPr>
              <a:xfrm>
                <a:off x="390525" y="1098613"/>
                <a:ext cx="3269075" cy="4268057"/>
                <a:chOff x="390525" y="1098613"/>
                <a:chExt cx="3269075" cy="4268057"/>
              </a:xfrm>
              <a:grpFill/>
            </p:grpSpPr>
            <p:sp>
              <p:nvSpPr>
                <p:cNvPr id="39" name="Freeform: Shape 14">
                  <a:extLst>
                    <a:ext uri="{FF2B5EF4-FFF2-40B4-BE49-F238E27FC236}">
                      <a16:creationId xmlns:a16="http://schemas.microsoft.com/office/drawing/2014/main" id="{F7C72653-73B7-44A0-4CED-95FAC8DA8BC6}"/>
                    </a:ext>
                  </a:extLst>
                </p:cNvPr>
                <p:cNvSpPr/>
                <p:nvPr/>
              </p:nvSpPr>
              <p:spPr>
                <a:xfrm>
                  <a:off x="390525" y="1098613"/>
                  <a:ext cx="3269075" cy="4268057"/>
                </a:xfrm>
                <a:custGeom>
                  <a:avLst/>
                  <a:gdLst>
                    <a:gd name="connsiteX0" fmla="*/ 3130010 w 3269075"/>
                    <a:gd name="connsiteY0" fmla="*/ 4268057 h 4268057"/>
                    <a:gd name="connsiteX1" fmla="*/ 139160 w 3269075"/>
                    <a:gd name="connsiteY1" fmla="*/ 4268057 h 4268057"/>
                    <a:gd name="connsiteX2" fmla="*/ 0 w 3269075"/>
                    <a:gd name="connsiteY2" fmla="*/ 4128897 h 4268057"/>
                    <a:gd name="connsiteX3" fmla="*/ 0 w 3269075"/>
                    <a:gd name="connsiteY3" fmla="*/ 1076325 h 4268057"/>
                    <a:gd name="connsiteX4" fmla="*/ 44577 w 3269075"/>
                    <a:gd name="connsiteY4" fmla="*/ 974217 h 4268057"/>
                    <a:gd name="connsiteX5" fmla="*/ 1055942 w 3269075"/>
                    <a:gd name="connsiteY5" fmla="*/ 37052 h 4268057"/>
                    <a:gd name="connsiteX6" fmla="*/ 1150525 w 3269075"/>
                    <a:gd name="connsiteY6" fmla="*/ 0 h 4268057"/>
                    <a:gd name="connsiteX7" fmla="*/ 3129915 w 3269075"/>
                    <a:gd name="connsiteY7" fmla="*/ 0 h 4268057"/>
                    <a:gd name="connsiteX8" fmla="*/ 3269075 w 3269075"/>
                    <a:gd name="connsiteY8" fmla="*/ 139160 h 4268057"/>
                    <a:gd name="connsiteX9" fmla="*/ 3269075 w 3269075"/>
                    <a:gd name="connsiteY9" fmla="*/ 4128897 h 4268057"/>
                    <a:gd name="connsiteX10" fmla="*/ 3130010 w 3269075"/>
                    <a:gd name="connsiteY10" fmla="*/ 4268057 h 4268057"/>
                    <a:gd name="connsiteX11" fmla="*/ 278321 w 3269075"/>
                    <a:gd name="connsiteY11" fmla="*/ 3989737 h 4268057"/>
                    <a:gd name="connsiteX12" fmla="*/ 2990850 w 3269075"/>
                    <a:gd name="connsiteY12" fmla="*/ 3989737 h 4268057"/>
                    <a:gd name="connsiteX13" fmla="*/ 2990850 w 3269075"/>
                    <a:gd name="connsiteY13" fmla="*/ 278320 h 4268057"/>
                    <a:gd name="connsiteX14" fmla="*/ 1205103 w 3269075"/>
                    <a:gd name="connsiteY14" fmla="*/ 278320 h 4268057"/>
                    <a:gd name="connsiteX15" fmla="*/ 278321 w 3269075"/>
                    <a:gd name="connsiteY15" fmla="*/ 1137095 h 4268057"/>
                    <a:gd name="connsiteX16" fmla="*/ 278321 w 3269075"/>
                    <a:gd name="connsiteY16" fmla="*/ 3989737 h 426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9075" h="4268057">
                      <a:moveTo>
                        <a:pt x="3130010" y="4268057"/>
                      </a:moveTo>
                      <a:lnTo>
                        <a:pt x="139160" y="4268057"/>
                      </a:lnTo>
                      <a:cubicBezTo>
                        <a:pt x="62294" y="4268057"/>
                        <a:pt x="0" y="4205764"/>
                        <a:pt x="0" y="4128897"/>
                      </a:cubicBezTo>
                      <a:lnTo>
                        <a:pt x="0" y="1076325"/>
                      </a:lnTo>
                      <a:cubicBezTo>
                        <a:pt x="0" y="1037558"/>
                        <a:pt x="16193" y="1000601"/>
                        <a:pt x="44577" y="974217"/>
                      </a:cubicBezTo>
                      <a:lnTo>
                        <a:pt x="1055942" y="37052"/>
                      </a:lnTo>
                      <a:cubicBezTo>
                        <a:pt x="1081659" y="13240"/>
                        <a:pt x="1115473" y="0"/>
                        <a:pt x="1150525" y="0"/>
                      </a:cubicBezTo>
                      <a:lnTo>
                        <a:pt x="3129915" y="0"/>
                      </a:lnTo>
                      <a:cubicBezTo>
                        <a:pt x="3206782" y="0"/>
                        <a:pt x="3269075" y="62294"/>
                        <a:pt x="3269075" y="139160"/>
                      </a:cubicBezTo>
                      <a:lnTo>
                        <a:pt x="3269075" y="4128897"/>
                      </a:lnTo>
                      <a:cubicBezTo>
                        <a:pt x="3269171" y="4205764"/>
                        <a:pt x="3206877" y="4268057"/>
                        <a:pt x="3130010" y="4268057"/>
                      </a:cubicBezTo>
                      <a:close/>
                      <a:moveTo>
                        <a:pt x="278321" y="3989737"/>
                      </a:moveTo>
                      <a:lnTo>
                        <a:pt x="2990850" y="3989737"/>
                      </a:lnTo>
                      <a:lnTo>
                        <a:pt x="2990850" y="278320"/>
                      </a:lnTo>
                      <a:lnTo>
                        <a:pt x="1205103" y="278320"/>
                      </a:lnTo>
                      <a:lnTo>
                        <a:pt x="278321" y="1137095"/>
                      </a:lnTo>
                      <a:lnTo>
                        <a:pt x="278321" y="39897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0" name="Freeform: Shape 15">
                  <a:extLst>
                    <a:ext uri="{FF2B5EF4-FFF2-40B4-BE49-F238E27FC236}">
                      <a16:creationId xmlns:a16="http://schemas.microsoft.com/office/drawing/2014/main" id="{DB7BFFBB-950D-E100-FEAF-14C52DC23F36}"/>
                    </a:ext>
                  </a:extLst>
                </p:cNvPr>
                <p:cNvSpPr/>
                <p:nvPr/>
              </p:nvSpPr>
              <p:spPr>
                <a:xfrm>
                  <a:off x="390525" y="1098613"/>
                  <a:ext cx="1296832" cy="1248536"/>
                </a:xfrm>
                <a:custGeom>
                  <a:avLst/>
                  <a:gdLst>
                    <a:gd name="connsiteX0" fmla="*/ 1157669 w 1296832"/>
                    <a:gd name="connsiteY0" fmla="*/ 1248537 h 1248536"/>
                    <a:gd name="connsiteX1" fmla="*/ 139160 w 1296832"/>
                    <a:gd name="connsiteY1" fmla="*/ 1248537 h 1248536"/>
                    <a:gd name="connsiteX2" fmla="*/ 0 w 1296832"/>
                    <a:gd name="connsiteY2" fmla="*/ 1109377 h 1248536"/>
                    <a:gd name="connsiteX3" fmla="*/ 139160 w 1296832"/>
                    <a:gd name="connsiteY3" fmla="*/ 970217 h 1248536"/>
                    <a:gd name="connsiteX4" fmla="*/ 1017461 w 1296832"/>
                    <a:gd name="connsiteY4" fmla="*/ 970217 h 1248536"/>
                    <a:gd name="connsiteX5" fmla="*/ 1011365 w 1296832"/>
                    <a:gd name="connsiteY5" fmla="*/ 140208 h 1248536"/>
                    <a:gd name="connsiteX6" fmla="*/ 1149477 w 1296832"/>
                    <a:gd name="connsiteY6" fmla="*/ 0 h 1248536"/>
                    <a:gd name="connsiteX7" fmla="*/ 1150525 w 1296832"/>
                    <a:gd name="connsiteY7" fmla="*/ 0 h 1248536"/>
                    <a:gd name="connsiteX8" fmla="*/ 1289685 w 1296832"/>
                    <a:gd name="connsiteY8" fmla="*/ 138112 h 1248536"/>
                    <a:gd name="connsiteX9" fmla="*/ 1296829 w 1296832"/>
                    <a:gd name="connsiteY9" fmla="*/ 1108329 h 1248536"/>
                    <a:gd name="connsiteX10" fmla="*/ 1256443 w 1296832"/>
                    <a:gd name="connsiteY10" fmla="*/ 1207389 h 1248536"/>
                    <a:gd name="connsiteX11" fmla="*/ 1157669 w 1296832"/>
                    <a:gd name="connsiteY11" fmla="*/ 1248537 h 124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6832" h="1248536">
                      <a:moveTo>
                        <a:pt x="1157669" y="1248537"/>
                      </a:moveTo>
                      <a:lnTo>
                        <a:pt x="139160" y="1248537"/>
                      </a:lnTo>
                      <a:cubicBezTo>
                        <a:pt x="62294" y="1248537"/>
                        <a:pt x="0" y="1186244"/>
                        <a:pt x="0" y="1109377"/>
                      </a:cubicBezTo>
                      <a:cubicBezTo>
                        <a:pt x="0" y="1032510"/>
                        <a:pt x="62294" y="970217"/>
                        <a:pt x="139160" y="970217"/>
                      </a:cubicBezTo>
                      <a:lnTo>
                        <a:pt x="1017461" y="970217"/>
                      </a:lnTo>
                      <a:lnTo>
                        <a:pt x="1011365" y="140208"/>
                      </a:lnTo>
                      <a:cubicBezTo>
                        <a:pt x="1010793" y="63341"/>
                        <a:pt x="1072610" y="572"/>
                        <a:pt x="1149477" y="0"/>
                      </a:cubicBezTo>
                      <a:cubicBezTo>
                        <a:pt x="1149858" y="0"/>
                        <a:pt x="1150144" y="0"/>
                        <a:pt x="1150525" y="0"/>
                      </a:cubicBezTo>
                      <a:cubicBezTo>
                        <a:pt x="1226915" y="0"/>
                        <a:pt x="1289114" y="61627"/>
                        <a:pt x="1289685" y="138112"/>
                      </a:cubicBezTo>
                      <a:lnTo>
                        <a:pt x="1296829" y="1108329"/>
                      </a:lnTo>
                      <a:cubicBezTo>
                        <a:pt x="1297114" y="1145381"/>
                        <a:pt x="1282541" y="1181100"/>
                        <a:pt x="1256443" y="1207389"/>
                      </a:cubicBezTo>
                      <a:cubicBezTo>
                        <a:pt x="1230344" y="1233678"/>
                        <a:pt x="1194816" y="1248537"/>
                        <a:pt x="1157669" y="12485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36" name="Freeform: Shape 16">
                <a:extLst>
                  <a:ext uri="{FF2B5EF4-FFF2-40B4-BE49-F238E27FC236}">
                    <a16:creationId xmlns:a16="http://schemas.microsoft.com/office/drawing/2014/main" id="{ECCB7987-155F-1693-92C9-5123E83C9088}"/>
                  </a:ext>
                </a:extLst>
              </p:cNvPr>
              <p:cNvSpPr/>
              <p:nvPr/>
            </p:nvSpPr>
            <p:spPr>
              <a:xfrm>
                <a:off x="1144428" y="2605087"/>
                <a:ext cx="1761267" cy="278320"/>
              </a:xfrm>
              <a:custGeom>
                <a:avLst/>
                <a:gdLst>
                  <a:gd name="connsiteX0" fmla="*/ 1622108 w 1761267"/>
                  <a:gd name="connsiteY0" fmla="*/ 278321 h 278320"/>
                  <a:gd name="connsiteX1" fmla="*/ 139160 w 1761267"/>
                  <a:gd name="connsiteY1" fmla="*/ 278321 h 278320"/>
                  <a:gd name="connsiteX2" fmla="*/ 0 w 1761267"/>
                  <a:gd name="connsiteY2" fmla="*/ 139160 h 278320"/>
                  <a:gd name="connsiteX3" fmla="*/ 139160 w 1761267"/>
                  <a:gd name="connsiteY3" fmla="*/ 0 h 278320"/>
                  <a:gd name="connsiteX4" fmla="*/ 1622108 w 1761267"/>
                  <a:gd name="connsiteY4" fmla="*/ 0 h 278320"/>
                  <a:gd name="connsiteX5" fmla="*/ 1761268 w 1761267"/>
                  <a:gd name="connsiteY5" fmla="*/ 139160 h 278320"/>
                  <a:gd name="connsiteX6" fmla="*/ 1622108 w 1761267"/>
                  <a:gd name="connsiteY6" fmla="*/ 278321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67" h="278320">
                    <a:moveTo>
                      <a:pt x="1622108" y="278321"/>
                    </a:moveTo>
                    <a:lnTo>
                      <a:pt x="139160" y="278321"/>
                    </a:lnTo>
                    <a:cubicBezTo>
                      <a:pt x="62294" y="278321"/>
                      <a:pt x="0" y="216027"/>
                      <a:pt x="0" y="139160"/>
                    </a:cubicBezTo>
                    <a:cubicBezTo>
                      <a:pt x="0" y="62293"/>
                      <a:pt x="62294" y="0"/>
                      <a:pt x="139160" y="0"/>
                    </a:cubicBezTo>
                    <a:lnTo>
                      <a:pt x="1622108" y="0"/>
                    </a:lnTo>
                    <a:cubicBezTo>
                      <a:pt x="1698974" y="0"/>
                      <a:pt x="1761268" y="62293"/>
                      <a:pt x="1761268" y="139160"/>
                    </a:cubicBezTo>
                    <a:cubicBezTo>
                      <a:pt x="1761268" y="216027"/>
                      <a:pt x="1698974" y="278321"/>
                      <a:pt x="1622108" y="278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7" name="Freeform: Shape 17">
                <a:extLst>
                  <a:ext uri="{FF2B5EF4-FFF2-40B4-BE49-F238E27FC236}">
                    <a16:creationId xmlns:a16="http://schemas.microsoft.com/office/drawing/2014/main" id="{DAB876C6-1325-4908-84B6-A426A5196231}"/>
                  </a:ext>
                </a:extLst>
              </p:cNvPr>
              <p:cNvSpPr/>
              <p:nvPr/>
            </p:nvSpPr>
            <p:spPr>
              <a:xfrm>
                <a:off x="1144428" y="3341845"/>
                <a:ext cx="1761267" cy="278320"/>
              </a:xfrm>
              <a:custGeom>
                <a:avLst/>
                <a:gdLst>
                  <a:gd name="connsiteX0" fmla="*/ 1622108 w 1761267"/>
                  <a:gd name="connsiteY0" fmla="*/ 278321 h 278320"/>
                  <a:gd name="connsiteX1" fmla="*/ 139160 w 1761267"/>
                  <a:gd name="connsiteY1" fmla="*/ 278321 h 278320"/>
                  <a:gd name="connsiteX2" fmla="*/ 0 w 1761267"/>
                  <a:gd name="connsiteY2" fmla="*/ 139160 h 278320"/>
                  <a:gd name="connsiteX3" fmla="*/ 139160 w 1761267"/>
                  <a:gd name="connsiteY3" fmla="*/ 0 h 278320"/>
                  <a:gd name="connsiteX4" fmla="*/ 1622108 w 1761267"/>
                  <a:gd name="connsiteY4" fmla="*/ 0 h 278320"/>
                  <a:gd name="connsiteX5" fmla="*/ 1761268 w 1761267"/>
                  <a:gd name="connsiteY5" fmla="*/ 139160 h 278320"/>
                  <a:gd name="connsiteX6" fmla="*/ 1622108 w 1761267"/>
                  <a:gd name="connsiteY6" fmla="*/ 278321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67" h="278320">
                    <a:moveTo>
                      <a:pt x="1622108" y="278321"/>
                    </a:moveTo>
                    <a:lnTo>
                      <a:pt x="139160" y="278321"/>
                    </a:lnTo>
                    <a:cubicBezTo>
                      <a:pt x="62294" y="278321"/>
                      <a:pt x="0" y="216027"/>
                      <a:pt x="0" y="139160"/>
                    </a:cubicBezTo>
                    <a:cubicBezTo>
                      <a:pt x="0" y="62294"/>
                      <a:pt x="62294" y="0"/>
                      <a:pt x="139160" y="0"/>
                    </a:cubicBezTo>
                    <a:lnTo>
                      <a:pt x="1622108" y="0"/>
                    </a:lnTo>
                    <a:cubicBezTo>
                      <a:pt x="1698974" y="0"/>
                      <a:pt x="1761268" y="62294"/>
                      <a:pt x="1761268" y="139160"/>
                    </a:cubicBezTo>
                    <a:cubicBezTo>
                      <a:pt x="1761268" y="216027"/>
                      <a:pt x="1698974" y="278321"/>
                      <a:pt x="1622108" y="278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8" name="Freeform: Shape 18">
                <a:extLst>
                  <a:ext uri="{FF2B5EF4-FFF2-40B4-BE49-F238E27FC236}">
                    <a16:creationId xmlns:a16="http://schemas.microsoft.com/office/drawing/2014/main" id="{F53C58D3-EDEB-43CF-6D73-F2FC31B062CD}"/>
                  </a:ext>
                </a:extLst>
              </p:cNvPr>
              <p:cNvSpPr/>
              <p:nvPr/>
            </p:nvSpPr>
            <p:spPr>
              <a:xfrm>
                <a:off x="1144428" y="4078604"/>
                <a:ext cx="1761267" cy="278320"/>
              </a:xfrm>
              <a:custGeom>
                <a:avLst/>
                <a:gdLst>
                  <a:gd name="connsiteX0" fmla="*/ 1622108 w 1761267"/>
                  <a:gd name="connsiteY0" fmla="*/ 278321 h 278320"/>
                  <a:gd name="connsiteX1" fmla="*/ 139160 w 1761267"/>
                  <a:gd name="connsiteY1" fmla="*/ 278321 h 278320"/>
                  <a:gd name="connsiteX2" fmla="*/ 0 w 1761267"/>
                  <a:gd name="connsiteY2" fmla="*/ 139160 h 278320"/>
                  <a:gd name="connsiteX3" fmla="*/ 139160 w 1761267"/>
                  <a:gd name="connsiteY3" fmla="*/ 0 h 278320"/>
                  <a:gd name="connsiteX4" fmla="*/ 1622108 w 1761267"/>
                  <a:gd name="connsiteY4" fmla="*/ 0 h 278320"/>
                  <a:gd name="connsiteX5" fmla="*/ 1761268 w 1761267"/>
                  <a:gd name="connsiteY5" fmla="*/ 139160 h 278320"/>
                  <a:gd name="connsiteX6" fmla="*/ 1622108 w 1761267"/>
                  <a:gd name="connsiteY6" fmla="*/ 278321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67" h="278320">
                    <a:moveTo>
                      <a:pt x="1622108" y="278321"/>
                    </a:moveTo>
                    <a:lnTo>
                      <a:pt x="139160" y="278321"/>
                    </a:lnTo>
                    <a:cubicBezTo>
                      <a:pt x="62294" y="278321"/>
                      <a:pt x="0" y="216027"/>
                      <a:pt x="0" y="139160"/>
                    </a:cubicBezTo>
                    <a:cubicBezTo>
                      <a:pt x="0" y="62293"/>
                      <a:pt x="62294" y="0"/>
                      <a:pt x="139160" y="0"/>
                    </a:cubicBezTo>
                    <a:lnTo>
                      <a:pt x="1622108" y="0"/>
                    </a:lnTo>
                    <a:cubicBezTo>
                      <a:pt x="1698974" y="0"/>
                      <a:pt x="1761268" y="62293"/>
                      <a:pt x="1761268" y="139160"/>
                    </a:cubicBezTo>
                    <a:cubicBezTo>
                      <a:pt x="1761268" y="216027"/>
                      <a:pt x="1698974" y="278321"/>
                      <a:pt x="1622108" y="278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8" name="Graphic 1">
              <a:extLst>
                <a:ext uri="{FF2B5EF4-FFF2-40B4-BE49-F238E27FC236}">
                  <a16:creationId xmlns:a16="http://schemas.microsoft.com/office/drawing/2014/main" id="{84916996-DD7C-3319-72D0-3BCB9C9CAD42}"/>
                </a:ext>
              </a:extLst>
            </p:cNvPr>
            <p:cNvGrpSpPr/>
            <p:nvPr/>
          </p:nvGrpSpPr>
          <p:grpSpPr>
            <a:xfrm>
              <a:off x="8533542" y="1098613"/>
              <a:ext cx="3269075" cy="4268057"/>
              <a:chOff x="8533542" y="1098613"/>
              <a:chExt cx="3269075" cy="4268057"/>
            </a:xfrm>
            <a:grpFill/>
          </p:grpSpPr>
          <p:grpSp>
            <p:nvGrpSpPr>
              <p:cNvPr id="29" name="Graphic 1">
                <a:extLst>
                  <a:ext uri="{FF2B5EF4-FFF2-40B4-BE49-F238E27FC236}">
                    <a16:creationId xmlns:a16="http://schemas.microsoft.com/office/drawing/2014/main" id="{D3073B38-BA0E-3BC8-8EC0-23DEE8E1F0BE}"/>
                  </a:ext>
                </a:extLst>
              </p:cNvPr>
              <p:cNvGrpSpPr/>
              <p:nvPr/>
            </p:nvGrpSpPr>
            <p:grpSpPr>
              <a:xfrm>
                <a:off x="8533542" y="1098613"/>
                <a:ext cx="3269075" cy="4268057"/>
                <a:chOff x="8533542" y="1098613"/>
                <a:chExt cx="3269075" cy="4268057"/>
              </a:xfrm>
              <a:grpFill/>
            </p:grpSpPr>
            <p:sp>
              <p:nvSpPr>
                <p:cNvPr id="33" name="Freeform: Shape 21">
                  <a:extLst>
                    <a:ext uri="{FF2B5EF4-FFF2-40B4-BE49-F238E27FC236}">
                      <a16:creationId xmlns:a16="http://schemas.microsoft.com/office/drawing/2014/main" id="{4F323C41-BD3E-2804-DAF0-9A9BE1A82E09}"/>
                    </a:ext>
                  </a:extLst>
                </p:cNvPr>
                <p:cNvSpPr/>
                <p:nvPr/>
              </p:nvSpPr>
              <p:spPr>
                <a:xfrm>
                  <a:off x="8533542" y="1098613"/>
                  <a:ext cx="3269075" cy="4268057"/>
                </a:xfrm>
                <a:custGeom>
                  <a:avLst/>
                  <a:gdLst>
                    <a:gd name="connsiteX0" fmla="*/ 3130011 w 3269075"/>
                    <a:gd name="connsiteY0" fmla="*/ 4268057 h 4268057"/>
                    <a:gd name="connsiteX1" fmla="*/ 139161 w 3269075"/>
                    <a:gd name="connsiteY1" fmla="*/ 4268057 h 4268057"/>
                    <a:gd name="connsiteX2" fmla="*/ 0 w 3269075"/>
                    <a:gd name="connsiteY2" fmla="*/ 4128897 h 4268057"/>
                    <a:gd name="connsiteX3" fmla="*/ 0 w 3269075"/>
                    <a:gd name="connsiteY3" fmla="*/ 1076325 h 4268057"/>
                    <a:gd name="connsiteX4" fmla="*/ 44578 w 3269075"/>
                    <a:gd name="connsiteY4" fmla="*/ 974217 h 4268057"/>
                    <a:gd name="connsiteX5" fmla="*/ 1055942 w 3269075"/>
                    <a:gd name="connsiteY5" fmla="*/ 37052 h 4268057"/>
                    <a:gd name="connsiteX6" fmla="*/ 1150525 w 3269075"/>
                    <a:gd name="connsiteY6" fmla="*/ 0 h 4268057"/>
                    <a:gd name="connsiteX7" fmla="*/ 3129915 w 3269075"/>
                    <a:gd name="connsiteY7" fmla="*/ 0 h 4268057"/>
                    <a:gd name="connsiteX8" fmla="*/ 3269076 w 3269075"/>
                    <a:gd name="connsiteY8" fmla="*/ 139160 h 4268057"/>
                    <a:gd name="connsiteX9" fmla="*/ 3269076 w 3269075"/>
                    <a:gd name="connsiteY9" fmla="*/ 4128897 h 4268057"/>
                    <a:gd name="connsiteX10" fmla="*/ 3130011 w 3269075"/>
                    <a:gd name="connsiteY10" fmla="*/ 4268057 h 4268057"/>
                    <a:gd name="connsiteX11" fmla="*/ 278416 w 3269075"/>
                    <a:gd name="connsiteY11" fmla="*/ 3989737 h 4268057"/>
                    <a:gd name="connsiteX12" fmla="*/ 2990851 w 3269075"/>
                    <a:gd name="connsiteY12" fmla="*/ 3989737 h 4268057"/>
                    <a:gd name="connsiteX13" fmla="*/ 2990851 w 3269075"/>
                    <a:gd name="connsiteY13" fmla="*/ 278320 h 4268057"/>
                    <a:gd name="connsiteX14" fmla="*/ 1205199 w 3269075"/>
                    <a:gd name="connsiteY14" fmla="*/ 278320 h 4268057"/>
                    <a:gd name="connsiteX15" fmla="*/ 278416 w 3269075"/>
                    <a:gd name="connsiteY15" fmla="*/ 1137095 h 4268057"/>
                    <a:gd name="connsiteX16" fmla="*/ 278416 w 3269075"/>
                    <a:gd name="connsiteY16" fmla="*/ 3989737 h 426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9075" h="4268057">
                      <a:moveTo>
                        <a:pt x="3130011" y="4268057"/>
                      </a:moveTo>
                      <a:lnTo>
                        <a:pt x="139161" y="4268057"/>
                      </a:lnTo>
                      <a:cubicBezTo>
                        <a:pt x="62294" y="4268057"/>
                        <a:pt x="0" y="4205764"/>
                        <a:pt x="0" y="4128897"/>
                      </a:cubicBezTo>
                      <a:lnTo>
                        <a:pt x="0" y="1076325"/>
                      </a:lnTo>
                      <a:cubicBezTo>
                        <a:pt x="0" y="1037558"/>
                        <a:pt x="16193" y="1000601"/>
                        <a:pt x="44578" y="974217"/>
                      </a:cubicBezTo>
                      <a:lnTo>
                        <a:pt x="1055942" y="37052"/>
                      </a:lnTo>
                      <a:cubicBezTo>
                        <a:pt x="1081659" y="13240"/>
                        <a:pt x="1115473" y="0"/>
                        <a:pt x="1150525" y="0"/>
                      </a:cubicBezTo>
                      <a:lnTo>
                        <a:pt x="3129915" y="0"/>
                      </a:lnTo>
                      <a:cubicBezTo>
                        <a:pt x="3206782" y="0"/>
                        <a:pt x="3269076" y="62294"/>
                        <a:pt x="3269076" y="139160"/>
                      </a:cubicBezTo>
                      <a:lnTo>
                        <a:pt x="3269076" y="4128897"/>
                      </a:lnTo>
                      <a:cubicBezTo>
                        <a:pt x="3269171" y="4205764"/>
                        <a:pt x="3206877" y="4268057"/>
                        <a:pt x="3130011" y="4268057"/>
                      </a:cubicBezTo>
                      <a:close/>
                      <a:moveTo>
                        <a:pt x="278416" y="3989737"/>
                      </a:moveTo>
                      <a:lnTo>
                        <a:pt x="2990851" y="3989737"/>
                      </a:lnTo>
                      <a:lnTo>
                        <a:pt x="2990851" y="278320"/>
                      </a:lnTo>
                      <a:lnTo>
                        <a:pt x="1205199" y="278320"/>
                      </a:lnTo>
                      <a:lnTo>
                        <a:pt x="278416" y="1137095"/>
                      </a:lnTo>
                      <a:lnTo>
                        <a:pt x="278416" y="39897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4" name="Freeform: Shape 22">
                  <a:extLst>
                    <a:ext uri="{FF2B5EF4-FFF2-40B4-BE49-F238E27FC236}">
                      <a16:creationId xmlns:a16="http://schemas.microsoft.com/office/drawing/2014/main" id="{2F2E4051-A5D9-3D8F-83C2-4E27D84AF10D}"/>
                    </a:ext>
                  </a:extLst>
                </p:cNvPr>
                <p:cNvSpPr/>
                <p:nvPr/>
              </p:nvSpPr>
              <p:spPr>
                <a:xfrm>
                  <a:off x="8533637" y="1098613"/>
                  <a:ext cx="1296833" cy="1248536"/>
                </a:xfrm>
                <a:custGeom>
                  <a:avLst/>
                  <a:gdLst>
                    <a:gd name="connsiteX0" fmla="*/ 1157669 w 1296833"/>
                    <a:gd name="connsiteY0" fmla="*/ 1248537 h 1248536"/>
                    <a:gd name="connsiteX1" fmla="*/ 139161 w 1296833"/>
                    <a:gd name="connsiteY1" fmla="*/ 1248537 h 1248536"/>
                    <a:gd name="connsiteX2" fmla="*/ 0 w 1296833"/>
                    <a:gd name="connsiteY2" fmla="*/ 1109377 h 1248536"/>
                    <a:gd name="connsiteX3" fmla="*/ 139161 w 1296833"/>
                    <a:gd name="connsiteY3" fmla="*/ 970217 h 1248536"/>
                    <a:gd name="connsiteX4" fmla="*/ 1017461 w 1296833"/>
                    <a:gd name="connsiteY4" fmla="*/ 970217 h 1248536"/>
                    <a:gd name="connsiteX5" fmla="*/ 1011364 w 1296833"/>
                    <a:gd name="connsiteY5" fmla="*/ 140208 h 1248536"/>
                    <a:gd name="connsiteX6" fmla="*/ 1149477 w 1296833"/>
                    <a:gd name="connsiteY6" fmla="*/ 0 h 1248536"/>
                    <a:gd name="connsiteX7" fmla="*/ 1150525 w 1296833"/>
                    <a:gd name="connsiteY7" fmla="*/ 0 h 1248536"/>
                    <a:gd name="connsiteX8" fmla="*/ 1289685 w 1296833"/>
                    <a:gd name="connsiteY8" fmla="*/ 138112 h 1248536"/>
                    <a:gd name="connsiteX9" fmla="*/ 1296829 w 1296833"/>
                    <a:gd name="connsiteY9" fmla="*/ 1108329 h 1248536"/>
                    <a:gd name="connsiteX10" fmla="*/ 1256443 w 1296833"/>
                    <a:gd name="connsiteY10" fmla="*/ 1207389 h 1248536"/>
                    <a:gd name="connsiteX11" fmla="*/ 1157669 w 1296833"/>
                    <a:gd name="connsiteY11" fmla="*/ 1248537 h 124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6833" h="1248536">
                      <a:moveTo>
                        <a:pt x="1157669" y="1248537"/>
                      </a:moveTo>
                      <a:lnTo>
                        <a:pt x="139161" y="1248537"/>
                      </a:lnTo>
                      <a:cubicBezTo>
                        <a:pt x="62294" y="1248537"/>
                        <a:pt x="0" y="1186244"/>
                        <a:pt x="0" y="1109377"/>
                      </a:cubicBezTo>
                      <a:cubicBezTo>
                        <a:pt x="0" y="1032510"/>
                        <a:pt x="62294" y="970217"/>
                        <a:pt x="139161" y="970217"/>
                      </a:cubicBezTo>
                      <a:lnTo>
                        <a:pt x="1017461" y="970217"/>
                      </a:lnTo>
                      <a:lnTo>
                        <a:pt x="1011364" y="140208"/>
                      </a:lnTo>
                      <a:cubicBezTo>
                        <a:pt x="1010793" y="63341"/>
                        <a:pt x="1072611" y="572"/>
                        <a:pt x="1149477" y="0"/>
                      </a:cubicBezTo>
                      <a:cubicBezTo>
                        <a:pt x="1149858" y="0"/>
                        <a:pt x="1150144" y="0"/>
                        <a:pt x="1150525" y="0"/>
                      </a:cubicBezTo>
                      <a:cubicBezTo>
                        <a:pt x="1226915" y="0"/>
                        <a:pt x="1289114" y="61627"/>
                        <a:pt x="1289685" y="138112"/>
                      </a:cubicBezTo>
                      <a:lnTo>
                        <a:pt x="1296829" y="1108329"/>
                      </a:lnTo>
                      <a:cubicBezTo>
                        <a:pt x="1297114" y="1145381"/>
                        <a:pt x="1282542" y="1181100"/>
                        <a:pt x="1256443" y="1207389"/>
                      </a:cubicBezTo>
                      <a:cubicBezTo>
                        <a:pt x="1230345" y="1233678"/>
                        <a:pt x="1194721" y="1248537"/>
                        <a:pt x="1157669" y="124853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30" name="Freeform: Shape 23">
                <a:extLst>
                  <a:ext uri="{FF2B5EF4-FFF2-40B4-BE49-F238E27FC236}">
                    <a16:creationId xmlns:a16="http://schemas.microsoft.com/office/drawing/2014/main" id="{49EAA880-8704-DF1E-9A45-27AC104531F2}"/>
                  </a:ext>
                </a:extLst>
              </p:cNvPr>
              <p:cNvSpPr/>
              <p:nvPr/>
            </p:nvSpPr>
            <p:spPr>
              <a:xfrm>
                <a:off x="9287541" y="2605087"/>
                <a:ext cx="1761267" cy="278320"/>
              </a:xfrm>
              <a:custGeom>
                <a:avLst/>
                <a:gdLst>
                  <a:gd name="connsiteX0" fmla="*/ 1622107 w 1761267"/>
                  <a:gd name="connsiteY0" fmla="*/ 278321 h 278320"/>
                  <a:gd name="connsiteX1" fmla="*/ 139160 w 1761267"/>
                  <a:gd name="connsiteY1" fmla="*/ 278321 h 278320"/>
                  <a:gd name="connsiteX2" fmla="*/ 0 w 1761267"/>
                  <a:gd name="connsiteY2" fmla="*/ 139160 h 278320"/>
                  <a:gd name="connsiteX3" fmla="*/ 139160 w 1761267"/>
                  <a:gd name="connsiteY3" fmla="*/ 0 h 278320"/>
                  <a:gd name="connsiteX4" fmla="*/ 1622107 w 1761267"/>
                  <a:gd name="connsiteY4" fmla="*/ 0 h 278320"/>
                  <a:gd name="connsiteX5" fmla="*/ 1761268 w 1761267"/>
                  <a:gd name="connsiteY5" fmla="*/ 139160 h 278320"/>
                  <a:gd name="connsiteX6" fmla="*/ 1622107 w 1761267"/>
                  <a:gd name="connsiteY6" fmla="*/ 278321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67" h="278320">
                    <a:moveTo>
                      <a:pt x="1622107" y="278321"/>
                    </a:moveTo>
                    <a:lnTo>
                      <a:pt x="139160" y="278321"/>
                    </a:lnTo>
                    <a:cubicBezTo>
                      <a:pt x="62293" y="278321"/>
                      <a:pt x="0" y="216027"/>
                      <a:pt x="0" y="139160"/>
                    </a:cubicBezTo>
                    <a:cubicBezTo>
                      <a:pt x="0" y="62293"/>
                      <a:pt x="62293" y="0"/>
                      <a:pt x="139160" y="0"/>
                    </a:cubicBezTo>
                    <a:lnTo>
                      <a:pt x="1622107" y="0"/>
                    </a:lnTo>
                    <a:cubicBezTo>
                      <a:pt x="1698974" y="0"/>
                      <a:pt x="1761268" y="62293"/>
                      <a:pt x="1761268" y="139160"/>
                    </a:cubicBezTo>
                    <a:cubicBezTo>
                      <a:pt x="1761268" y="216027"/>
                      <a:pt x="1698974" y="278321"/>
                      <a:pt x="1622107" y="278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1" name="Freeform: Shape 24">
                <a:extLst>
                  <a:ext uri="{FF2B5EF4-FFF2-40B4-BE49-F238E27FC236}">
                    <a16:creationId xmlns:a16="http://schemas.microsoft.com/office/drawing/2014/main" id="{84AFB52D-97BE-32CD-B3CF-0313908F25C1}"/>
                  </a:ext>
                </a:extLst>
              </p:cNvPr>
              <p:cNvSpPr/>
              <p:nvPr/>
            </p:nvSpPr>
            <p:spPr>
              <a:xfrm>
                <a:off x="9287541" y="3341845"/>
                <a:ext cx="1761267" cy="278320"/>
              </a:xfrm>
              <a:custGeom>
                <a:avLst/>
                <a:gdLst>
                  <a:gd name="connsiteX0" fmla="*/ 1622107 w 1761267"/>
                  <a:gd name="connsiteY0" fmla="*/ 278321 h 278320"/>
                  <a:gd name="connsiteX1" fmla="*/ 139160 w 1761267"/>
                  <a:gd name="connsiteY1" fmla="*/ 278321 h 278320"/>
                  <a:gd name="connsiteX2" fmla="*/ 0 w 1761267"/>
                  <a:gd name="connsiteY2" fmla="*/ 139160 h 278320"/>
                  <a:gd name="connsiteX3" fmla="*/ 139160 w 1761267"/>
                  <a:gd name="connsiteY3" fmla="*/ 0 h 278320"/>
                  <a:gd name="connsiteX4" fmla="*/ 1622107 w 1761267"/>
                  <a:gd name="connsiteY4" fmla="*/ 0 h 278320"/>
                  <a:gd name="connsiteX5" fmla="*/ 1761268 w 1761267"/>
                  <a:gd name="connsiteY5" fmla="*/ 139160 h 278320"/>
                  <a:gd name="connsiteX6" fmla="*/ 1622107 w 1761267"/>
                  <a:gd name="connsiteY6" fmla="*/ 278321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67" h="278320">
                    <a:moveTo>
                      <a:pt x="1622107" y="278321"/>
                    </a:moveTo>
                    <a:lnTo>
                      <a:pt x="139160" y="278321"/>
                    </a:lnTo>
                    <a:cubicBezTo>
                      <a:pt x="62293" y="278321"/>
                      <a:pt x="0" y="216027"/>
                      <a:pt x="0" y="139160"/>
                    </a:cubicBezTo>
                    <a:cubicBezTo>
                      <a:pt x="0" y="62294"/>
                      <a:pt x="62293" y="0"/>
                      <a:pt x="139160" y="0"/>
                    </a:cubicBezTo>
                    <a:lnTo>
                      <a:pt x="1622107" y="0"/>
                    </a:lnTo>
                    <a:cubicBezTo>
                      <a:pt x="1698974" y="0"/>
                      <a:pt x="1761268" y="62294"/>
                      <a:pt x="1761268" y="139160"/>
                    </a:cubicBezTo>
                    <a:cubicBezTo>
                      <a:pt x="1761268" y="216027"/>
                      <a:pt x="1698974" y="278321"/>
                      <a:pt x="1622107" y="278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eform: Shape 25">
                <a:extLst>
                  <a:ext uri="{FF2B5EF4-FFF2-40B4-BE49-F238E27FC236}">
                    <a16:creationId xmlns:a16="http://schemas.microsoft.com/office/drawing/2014/main" id="{AAF51CB7-A665-C11B-BB48-4547EF788B43}"/>
                  </a:ext>
                </a:extLst>
              </p:cNvPr>
              <p:cNvSpPr/>
              <p:nvPr/>
            </p:nvSpPr>
            <p:spPr>
              <a:xfrm>
                <a:off x="9287541" y="4078604"/>
                <a:ext cx="1761267" cy="278320"/>
              </a:xfrm>
              <a:custGeom>
                <a:avLst/>
                <a:gdLst>
                  <a:gd name="connsiteX0" fmla="*/ 1622107 w 1761267"/>
                  <a:gd name="connsiteY0" fmla="*/ 278321 h 278320"/>
                  <a:gd name="connsiteX1" fmla="*/ 139160 w 1761267"/>
                  <a:gd name="connsiteY1" fmla="*/ 278321 h 278320"/>
                  <a:gd name="connsiteX2" fmla="*/ 0 w 1761267"/>
                  <a:gd name="connsiteY2" fmla="*/ 139160 h 278320"/>
                  <a:gd name="connsiteX3" fmla="*/ 139160 w 1761267"/>
                  <a:gd name="connsiteY3" fmla="*/ 0 h 278320"/>
                  <a:gd name="connsiteX4" fmla="*/ 1622107 w 1761267"/>
                  <a:gd name="connsiteY4" fmla="*/ 0 h 278320"/>
                  <a:gd name="connsiteX5" fmla="*/ 1761268 w 1761267"/>
                  <a:gd name="connsiteY5" fmla="*/ 139160 h 278320"/>
                  <a:gd name="connsiteX6" fmla="*/ 1622107 w 1761267"/>
                  <a:gd name="connsiteY6" fmla="*/ 278321 h 2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67" h="278320">
                    <a:moveTo>
                      <a:pt x="1622107" y="278321"/>
                    </a:moveTo>
                    <a:lnTo>
                      <a:pt x="139160" y="278321"/>
                    </a:lnTo>
                    <a:cubicBezTo>
                      <a:pt x="62293" y="278321"/>
                      <a:pt x="0" y="216027"/>
                      <a:pt x="0" y="139160"/>
                    </a:cubicBezTo>
                    <a:cubicBezTo>
                      <a:pt x="0" y="62293"/>
                      <a:pt x="62293" y="0"/>
                      <a:pt x="139160" y="0"/>
                    </a:cubicBezTo>
                    <a:lnTo>
                      <a:pt x="1622107" y="0"/>
                    </a:lnTo>
                    <a:cubicBezTo>
                      <a:pt x="1698974" y="0"/>
                      <a:pt x="1761268" y="62293"/>
                      <a:pt x="1761268" y="139160"/>
                    </a:cubicBezTo>
                    <a:cubicBezTo>
                      <a:pt x="1761268" y="216027"/>
                      <a:pt x="1698974" y="278321"/>
                      <a:pt x="1622107" y="27832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47" name="Graphic 1">
            <a:extLst>
              <a:ext uri="{FF2B5EF4-FFF2-40B4-BE49-F238E27FC236}">
                <a16:creationId xmlns:a16="http://schemas.microsoft.com/office/drawing/2014/main" id="{C1AAEB0D-2C3D-A011-15ED-F17975D4F992}"/>
              </a:ext>
            </a:extLst>
          </p:cNvPr>
          <p:cNvGrpSpPr>
            <a:grpSpLocks noChangeAspect="1"/>
          </p:cNvGrpSpPr>
          <p:nvPr/>
        </p:nvGrpSpPr>
        <p:grpSpPr>
          <a:xfrm>
            <a:off x="722447" y="3689150"/>
            <a:ext cx="372305" cy="340392"/>
            <a:chOff x="2345531" y="0"/>
            <a:chExt cx="7500938" cy="6858000"/>
          </a:xfrm>
          <a:gradFill>
            <a:gsLst>
              <a:gs pos="0">
                <a:srgbClr val="A5CF67"/>
              </a:gs>
              <a:gs pos="100000">
                <a:schemeClr val="accent1"/>
              </a:gs>
            </a:gsLst>
            <a:lin ang="2700000" scaled="0"/>
          </a:gradFill>
        </p:grpSpPr>
        <p:sp>
          <p:nvSpPr>
            <p:cNvPr id="48" name="Freeform: Shape 6">
              <a:extLst>
                <a:ext uri="{FF2B5EF4-FFF2-40B4-BE49-F238E27FC236}">
                  <a16:creationId xmlns:a16="http://schemas.microsoft.com/office/drawing/2014/main" id="{2788916C-0253-9B0E-BB64-6F49FAB0D0BF}"/>
                </a:ext>
              </a:extLst>
            </p:cNvPr>
            <p:cNvSpPr/>
            <p:nvPr/>
          </p:nvSpPr>
          <p:spPr>
            <a:xfrm>
              <a:off x="2345531" y="0"/>
              <a:ext cx="7496651" cy="6856602"/>
            </a:xfrm>
            <a:custGeom>
              <a:avLst/>
              <a:gdLst>
                <a:gd name="connsiteX0" fmla="*/ 5414093 w 7496651"/>
                <a:gd name="connsiteY0" fmla="*/ 6856602 h 6856602"/>
                <a:gd name="connsiteX1" fmla="*/ 5238450 w 7496651"/>
                <a:gd name="connsiteY1" fmla="*/ 6778984 h 6856602"/>
                <a:gd name="connsiteX2" fmla="*/ 4335822 w 7496651"/>
                <a:gd name="connsiteY2" fmla="*/ 5788674 h 6856602"/>
                <a:gd name="connsiteX3" fmla="*/ 645919 w 7496651"/>
                <a:gd name="connsiteY3" fmla="*/ 5788674 h 6856602"/>
                <a:gd name="connsiteX4" fmla="*/ 0 w 7496651"/>
                <a:gd name="connsiteY4" fmla="*/ 5142848 h 6856602"/>
                <a:gd name="connsiteX5" fmla="*/ 0 w 7496651"/>
                <a:gd name="connsiteY5" fmla="*/ 646012 h 6856602"/>
                <a:gd name="connsiteX6" fmla="*/ 646013 w 7496651"/>
                <a:gd name="connsiteY6" fmla="*/ 0 h 6856602"/>
                <a:gd name="connsiteX7" fmla="*/ 6850640 w 7496651"/>
                <a:gd name="connsiteY7" fmla="*/ 0 h 6856602"/>
                <a:gd name="connsiteX8" fmla="*/ 7496652 w 7496651"/>
                <a:gd name="connsiteY8" fmla="*/ 646012 h 6856602"/>
                <a:gd name="connsiteX9" fmla="*/ 7496652 w 7496651"/>
                <a:gd name="connsiteY9" fmla="*/ 5142848 h 6856602"/>
                <a:gd name="connsiteX10" fmla="*/ 6850732 w 7496651"/>
                <a:gd name="connsiteY10" fmla="*/ 5788767 h 6856602"/>
                <a:gd name="connsiteX11" fmla="*/ 6492458 w 7496651"/>
                <a:gd name="connsiteY11" fmla="*/ 5788767 h 6856602"/>
                <a:gd name="connsiteX12" fmla="*/ 5589830 w 7496651"/>
                <a:gd name="connsiteY12" fmla="*/ 6779078 h 6856602"/>
                <a:gd name="connsiteX13" fmla="*/ 5414093 w 7496651"/>
                <a:gd name="connsiteY13" fmla="*/ 6856602 h 6856602"/>
                <a:gd name="connsiteX14" fmla="*/ 646013 w 7496651"/>
                <a:gd name="connsiteY14" fmla="*/ 182818 h 6856602"/>
                <a:gd name="connsiteX15" fmla="*/ 182911 w 7496651"/>
                <a:gd name="connsiteY15" fmla="*/ 645919 h 6856602"/>
                <a:gd name="connsiteX16" fmla="*/ 182911 w 7496651"/>
                <a:gd name="connsiteY16" fmla="*/ 5142755 h 6856602"/>
                <a:gd name="connsiteX17" fmla="*/ 646013 w 7496651"/>
                <a:gd name="connsiteY17" fmla="*/ 5605856 h 6856602"/>
                <a:gd name="connsiteX18" fmla="*/ 4376262 w 7496651"/>
                <a:gd name="connsiteY18" fmla="*/ 5605856 h 6856602"/>
                <a:gd name="connsiteX19" fmla="*/ 4443817 w 7496651"/>
                <a:gd name="connsiteY19" fmla="*/ 5635674 h 6856602"/>
                <a:gd name="connsiteX20" fmla="*/ 5373654 w 7496651"/>
                <a:gd name="connsiteY20" fmla="*/ 6655801 h 6856602"/>
                <a:gd name="connsiteX21" fmla="*/ 5414187 w 7496651"/>
                <a:gd name="connsiteY21" fmla="*/ 6673691 h 6856602"/>
                <a:gd name="connsiteX22" fmla="*/ 5454720 w 7496651"/>
                <a:gd name="connsiteY22" fmla="*/ 6655801 h 6856602"/>
                <a:gd name="connsiteX23" fmla="*/ 6384556 w 7496651"/>
                <a:gd name="connsiteY23" fmla="*/ 5635674 h 6856602"/>
                <a:gd name="connsiteX24" fmla="*/ 6452111 w 7496651"/>
                <a:gd name="connsiteY24" fmla="*/ 5605856 h 6856602"/>
                <a:gd name="connsiteX25" fmla="*/ 6850826 w 7496651"/>
                <a:gd name="connsiteY25" fmla="*/ 5605856 h 6856602"/>
                <a:gd name="connsiteX26" fmla="*/ 7313927 w 7496651"/>
                <a:gd name="connsiteY26" fmla="*/ 5142755 h 6856602"/>
                <a:gd name="connsiteX27" fmla="*/ 7313927 w 7496651"/>
                <a:gd name="connsiteY27" fmla="*/ 646012 h 6856602"/>
                <a:gd name="connsiteX28" fmla="*/ 6850826 w 7496651"/>
                <a:gd name="connsiteY28" fmla="*/ 182911 h 6856602"/>
                <a:gd name="connsiteX29" fmla="*/ 646013 w 7496651"/>
                <a:gd name="connsiteY29" fmla="*/ 182911 h 685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96651" h="6856602">
                  <a:moveTo>
                    <a:pt x="5414093" y="6856602"/>
                  </a:moveTo>
                  <a:cubicBezTo>
                    <a:pt x="5347377" y="6856602"/>
                    <a:pt x="5283363" y="6828369"/>
                    <a:pt x="5238450" y="6778984"/>
                  </a:cubicBezTo>
                  <a:lnTo>
                    <a:pt x="4335822" y="5788674"/>
                  </a:lnTo>
                  <a:lnTo>
                    <a:pt x="645919" y="5788674"/>
                  </a:lnTo>
                  <a:cubicBezTo>
                    <a:pt x="289788" y="5788767"/>
                    <a:pt x="0" y="5498980"/>
                    <a:pt x="0" y="5142848"/>
                  </a:cubicBezTo>
                  <a:lnTo>
                    <a:pt x="0" y="646012"/>
                  </a:lnTo>
                  <a:cubicBezTo>
                    <a:pt x="0" y="289788"/>
                    <a:pt x="289788" y="0"/>
                    <a:pt x="646013" y="0"/>
                  </a:cubicBezTo>
                  <a:lnTo>
                    <a:pt x="6850640" y="0"/>
                  </a:lnTo>
                  <a:cubicBezTo>
                    <a:pt x="7206864" y="0"/>
                    <a:pt x="7496652" y="289788"/>
                    <a:pt x="7496652" y="646012"/>
                  </a:cubicBezTo>
                  <a:lnTo>
                    <a:pt x="7496652" y="5142848"/>
                  </a:lnTo>
                  <a:cubicBezTo>
                    <a:pt x="7496652" y="5498980"/>
                    <a:pt x="7206864" y="5788767"/>
                    <a:pt x="6850732" y="5788767"/>
                  </a:cubicBezTo>
                  <a:lnTo>
                    <a:pt x="6492458" y="5788767"/>
                  </a:lnTo>
                  <a:lnTo>
                    <a:pt x="5589830" y="6779078"/>
                  </a:lnTo>
                  <a:cubicBezTo>
                    <a:pt x="5544824" y="6828276"/>
                    <a:pt x="5480810" y="6856602"/>
                    <a:pt x="5414093" y="6856602"/>
                  </a:cubicBezTo>
                  <a:close/>
                  <a:moveTo>
                    <a:pt x="646013" y="182818"/>
                  </a:moveTo>
                  <a:cubicBezTo>
                    <a:pt x="390608" y="182818"/>
                    <a:pt x="182911" y="390608"/>
                    <a:pt x="182911" y="645919"/>
                  </a:cubicBezTo>
                  <a:lnTo>
                    <a:pt x="182911" y="5142755"/>
                  </a:lnTo>
                  <a:cubicBezTo>
                    <a:pt x="182911" y="5398066"/>
                    <a:pt x="390608" y="5605856"/>
                    <a:pt x="646013" y="5605856"/>
                  </a:cubicBezTo>
                  <a:lnTo>
                    <a:pt x="4376262" y="5605856"/>
                  </a:lnTo>
                  <a:cubicBezTo>
                    <a:pt x="4401979" y="5605856"/>
                    <a:pt x="4426485" y="5616665"/>
                    <a:pt x="4443817" y="5635674"/>
                  </a:cubicBezTo>
                  <a:lnTo>
                    <a:pt x="5373654" y="6655801"/>
                  </a:lnTo>
                  <a:cubicBezTo>
                    <a:pt x="5387817" y="6671362"/>
                    <a:pt x="5405148" y="6673691"/>
                    <a:pt x="5414187" y="6673691"/>
                  </a:cubicBezTo>
                  <a:cubicBezTo>
                    <a:pt x="5423225" y="6673691"/>
                    <a:pt x="5440556" y="6671362"/>
                    <a:pt x="5454720" y="6655801"/>
                  </a:cubicBezTo>
                  <a:lnTo>
                    <a:pt x="6384556" y="5635674"/>
                  </a:lnTo>
                  <a:cubicBezTo>
                    <a:pt x="6401888" y="5616665"/>
                    <a:pt x="6426394" y="5605856"/>
                    <a:pt x="6452111" y="5605856"/>
                  </a:cubicBezTo>
                  <a:lnTo>
                    <a:pt x="6850826" y="5605856"/>
                  </a:lnTo>
                  <a:cubicBezTo>
                    <a:pt x="7106231" y="5605856"/>
                    <a:pt x="7313927" y="5398160"/>
                    <a:pt x="7313927" y="5142755"/>
                  </a:cubicBezTo>
                  <a:lnTo>
                    <a:pt x="7313927" y="646012"/>
                  </a:lnTo>
                  <a:cubicBezTo>
                    <a:pt x="7313927" y="390608"/>
                    <a:pt x="7106137" y="182911"/>
                    <a:pt x="6850826" y="182911"/>
                  </a:cubicBezTo>
                  <a:lnTo>
                    <a:pt x="646013" y="182911"/>
                  </a:lnTo>
                  <a:close/>
                </a:path>
              </a:pathLst>
            </a:custGeom>
            <a:grpFill/>
            <a:ln w="93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49" name="Freeform: Shape 7">
              <a:extLst>
                <a:ext uri="{FF2B5EF4-FFF2-40B4-BE49-F238E27FC236}">
                  <a16:creationId xmlns:a16="http://schemas.microsoft.com/office/drawing/2014/main" id="{C3420908-2C53-A7D1-4B1E-0DBD03E1EE85}"/>
                </a:ext>
              </a:extLst>
            </p:cNvPr>
            <p:cNvSpPr/>
            <p:nvPr/>
          </p:nvSpPr>
          <p:spPr>
            <a:xfrm>
              <a:off x="4083325" y="1767984"/>
              <a:ext cx="4021061" cy="182817"/>
            </a:xfrm>
            <a:custGeom>
              <a:avLst/>
              <a:gdLst>
                <a:gd name="connsiteX0" fmla="*/ 3929653 w 4021061"/>
                <a:gd name="connsiteY0" fmla="*/ 182818 h 182817"/>
                <a:gd name="connsiteX1" fmla="*/ 91409 w 4021061"/>
                <a:gd name="connsiteY1" fmla="*/ 182818 h 182817"/>
                <a:gd name="connsiteX2" fmla="*/ 0 w 4021061"/>
                <a:gd name="connsiteY2" fmla="*/ 91409 h 182817"/>
                <a:gd name="connsiteX3" fmla="*/ 91409 w 4021061"/>
                <a:gd name="connsiteY3" fmla="*/ 0 h 182817"/>
                <a:gd name="connsiteX4" fmla="*/ 3929653 w 4021061"/>
                <a:gd name="connsiteY4" fmla="*/ 0 h 182817"/>
                <a:gd name="connsiteX5" fmla="*/ 4021062 w 4021061"/>
                <a:gd name="connsiteY5" fmla="*/ 91409 h 182817"/>
                <a:gd name="connsiteX6" fmla="*/ 3929653 w 4021061"/>
                <a:gd name="connsiteY6" fmla="*/ 182818 h 1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061" h="182817">
                  <a:moveTo>
                    <a:pt x="3929653" y="182818"/>
                  </a:moveTo>
                  <a:lnTo>
                    <a:pt x="91409" y="182818"/>
                  </a:lnTo>
                  <a:cubicBezTo>
                    <a:pt x="40906" y="182818"/>
                    <a:pt x="0" y="141912"/>
                    <a:pt x="0" y="91409"/>
                  </a:cubicBezTo>
                  <a:cubicBezTo>
                    <a:pt x="0" y="40906"/>
                    <a:pt x="40906" y="0"/>
                    <a:pt x="91409" y="0"/>
                  </a:cubicBezTo>
                  <a:lnTo>
                    <a:pt x="3929653" y="0"/>
                  </a:lnTo>
                  <a:cubicBezTo>
                    <a:pt x="3980156" y="0"/>
                    <a:pt x="4021062" y="40906"/>
                    <a:pt x="4021062" y="91409"/>
                  </a:cubicBezTo>
                  <a:cubicBezTo>
                    <a:pt x="4021062" y="141912"/>
                    <a:pt x="3980156" y="182818"/>
                    <a:pt x="3929653" y="182818"/>
                  </a:cubicBezTo>
                  <a:close/>
                </a:path>
              </a:pathLst>
            </a:custGeom>
            <a:grpFill/>
            <a:ln w="93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0" name="Freeform: Shape 8">
              <a:extLst>
                <a:ext uri="{FF2B5EF4-FFF2-40B4-BE49-F238E27FC236}">
                  <a16:creationId xmlns:a16="http://schemas.microsoft.com/office/drawing/2014/main" id="{EA0D75B5-3D6E-4E5D-4D88-AB0112196BB4}"/>
                </a:ext>
              </a:extLst>
            </p:cNvPr>
            <p:cNvSpPr/>
            <p:nvPr/>
          </p:nvSpPr>
          <p:spPr>
            <a:xfrm>
              <a:off x="4083325" y="2847653"/>
              <a:ext cx="4021061" cy="182818"/>
            </a:xfrm>
            <a:custGeom>
              <a:avLst/>
              <a:gdLst>
                <a:gd name="connsiteX0" fmla="*/ 3929653 w 4021061"/>
                <a:gd name="connsiteY0" fmla="*/ 182818 h 182818"/>
                <a:gd name="connsiteX1" fmla="*/ 91409 w 4021061"/>
                <a:gd name="connsiteY1" fmla="*/ 182818 h 182818"/>
                <a:gd name="connsiteX2" fmla="*/ 0 w 4021061"/>
                <a:gd name="connsiteY2" fmla="*/ 91409 h 182818"/>
                <a:gd name="connsiteX3" fmla="*/ 91409 w 4021061"/>
                <a:gd name="connsiteY3" fmla="*/ 0 h 182818"/>
                <a:gd name="connsiteX4" fmla="*/ 3929653 w 4021061"/>
                <a:gd name="connsiteY4" fmla="*/ 0 h 182818"/>
                <a:gd name="connsiteX5" fmla="*/ 4021062 w 4021061"/>
                <a:gd name="connsiteY5" fmla="*/ 91409 h 182818"/>
                <a:gd name="connsiteX6" fmla="*/ 3929653 w 4021061"/>
                <a:gd name="connsiteY6" fmla="*/ 182818 h 18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061" h="182818">
                  <a:moveTo>
                    <a:pt x="3929653" y="182818"/>
                  </a:moveTo>
                  <a:lnTo>
                    <a:pt x="91409" y="182818"/>
                  </a:lnTo>
                  <a:cubicBezTo>
                    <a:pt x="40906" y="182818"/>
                    <a:pt x="0" y="141912"/>
                    <a:pt x="0" y="91409"/>
                  </a:cubicBezTo>
                  <a:cubicBezTo>
                    <a:pt x="0" y="40906"/>
                    <a:pt x="40906" y="0"/>
                    <a:pt x="91409" y="0"/>
                  </a:cubicBezTo>
                  <a:lnTo>
                    <a:pt x="3929653" y="0"/>
                  </a:lnTo>
                  <a:cubicBezTo>
                    <a:pt x="3980156" y="0"/>
                    <a:pt x="4021062" y="40906"/>
                    <a:pt x="4021062" y="91409"/>
                  </a:cubicBezTo>
                  <a:cubicBezTo>
                    <a:pt x="4021062" y="141912"/>
                    <a:pt x="3980156" y="182818"/>
                    <a:pt x="3929653" y="182818"/>
                  </a:cubicBezTo>
                  <a:close/>
                </a:path>
              </a:pathLst>
            </a:custGeom>
            <a:grpFill/>
            <a:ln w="93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51" name="Freeform: Shape 9">
              <a:extLst>
                <a:ext uri="{FF2B5EF4-FFF2-40B4-BE49-F238E27FC236}">
                  <a16:creationId xmlns:a16="http://schemas.microsoft.com/office/drawing/2014/main" id="{CF01C5C6-4013-AC60-5E62-2CB528840226}"/>
                </a:ext>
              </a:extLst>
            </p:cNvPr>
            <p:cNvSpPr/>
            <p:nvPr/>
          </p:nvSpPr>
          <p:spPr>
            <a:xfrm>
              <a:off x="4083325" y="3927323"/>
              <a:ext cx="4021061" cy="182817"/>
            </a:xfrm>
            <a:custGeom>
              <a:avLst/>
              <a:gdLst>
                <a:gd name="connsiteX0" fmla="*/ 3929653 w 4021061"/>
                <a:gd name="connsiteY0" fmla="*/ 182818 h 182817"/>
                <a:gd name="connsiteX1" fmla="*/ 91409 w 4021061"/>
                <a:gd name="connsiteY1" fmla="*/ 182818 h 182817"/>
                <a:gd name="connsiteX2" fmla="*/ 0 w 4021061"/>
                <a:gd name="connsiteY2" fmla="*/ 91409 h 182817"/>
                <a:gd name="connsiteX3" fmla="*/ 91409 w 4021061"/>
                <a:gd name="connsiteY3" fmla="*/ 0 h 182817"/>
                <a:gd name="connsiteX4" fmla="*/ 3929653 w 4021061"/>
                <a:gd name="connsiteY4" fmla="*/ 0 h 182817"/>
                <a:gd name="connsiteX5" fmla="*/ 4021062 w 4021061"/>
                <a:gd name="connsiteY5" fmla="*/ 91409 h 182817"/>
                <a:gd name="connsiteX6" fmla="*/ 3929653 w 4021061"/>
                <a:gd name="connsiteY6" fmla="*/ 182818 h 18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1061" h="182817">
                  <a:moveTo>
                    <a:pt x="3929653" y="182818"/>
                  </a:moveTo>
                  <a:lnTo>
                    <a:pt x="91409" y="182818"/>
                  </a:lnTo>
                  <a:cubicBezTo>
                    <a:pt x="40906" y="182818"/>
                    <a:pt x="0" y="141912"/>
                    <a:pt x="0" y="91409"/>
                  </a:cubicBezTo>
                  <a:cubicBezTo>
                    <a:pt x="0" y="40906"/>
                    <a:pt x="40906" y="0"/>
                    <a:pt x="91409" y="0"/>
                  </a:cubicBezTo>
                  <a:lnTo>
                    <a:pt x="3929653" y="0"/>
                  </a:lnTo>
                  <a:cubicBezTo>
                    <a:pt x="3980156" y="0"/>
                    <a:pt x="4021062" y="40906"/>
                    <a:pt x="4021062" y="91409"/>
                  </a:cubicBezTo>
                  <a:cubicBezTo>
                    <a:pt x="4021062" y="141912"/>
                    <a:pt x="3980156" y="182818"/>
                    <a:pt x="3929653" y="182818"/>
                  </a:cubicBezTo>
                  <a:close/>
                </a:path>
              </a:pathLst>
            </a:custGeom>
            <a:grpFill/>
            <a:ln w="93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2" name="Graphic 1">
            <a:extLst>
              <a:ext uri="{FF2B5EF4-FFF2-40B4-BE49-F238E27FC236}">
                <a16:creationId xmlns:a16="http://schemas.microsoft.com/office/drawing/2014/main" id="{976B0729-ACA1-AA58-F633-6A8E07C9AD6F}"/>
              </a:ext>
            </a:extLst>
          </p:cNvPr>
          <p:cNvGrpSpPr>
            <a:grpSpLocks noChangeAspect="1"/>
          </p:cNvGrpSpPr>
          <p:nvPr/>
        </p:nvGrpSpPr>
        <p:grpSpPr>
          <a:xfrm>
            <a:off x="3303982" y="3695037"/>
            <a:ext cx="428256" cy="333410"/>
            <a:chOff x="1691545" y="0"/>
            <a:chExt cx="8808909" cy="6858000"/>
          </a:xfrm>
          <a:gradFill>
            <a:gsLst>
              <a:gs pos="100000">
                <a:schemeClr val="accent1"/>
              </a:gs>
              <a:gs pos="0">
                <a:srgbClr val="A5CF67"/>
              </a:gs>
            </a:gsLst>
            <a:lin ang="2700000" scaled="1"/>
          </a:gradFill>
        </p:grpSpPr>
        <p:sp>
          <p:nvSpPr>
            <p:cNvPr id="53" name="Freeform: Shape 3">
              <a:extLst>
                <a:ext uri="{FF2B5EF4-FFF2-40B4-BE49-F238E27FC236}">
                  <a16:creationId xmlns:a16="http://schemas.microsoft.com/office/drawing/2014/main" id="{A53188AD-E025-BE76-A2C7-BC5A3207A9AD}"/>
                </a:ext>
              </a:extLst>
            </p:cNvPr>
            <p:cNvSpPr/>
            <p:nvPr/>
          </p:nvSpPr>
          <p:spPr>
            <a:xfrm>
              <a:off x="1691545" y="0"/>
              <a:ext cx="6427436" cy="5943884"/>
            </a:xfrm>
            <a:custGeom>
              <a:avLst/>
              <a:gdLst>
                <a:gd name="connsiteX0" fmla="*/ 1798755 w 6427436"/>
                <a:gd name="connsiteY0" fmla="*/ 5943884 h 5943884"/>
                <a:gd name="connsiteX1" fmla="*/ 1719356 w 6427436"/>
                <a:gd name="connsiteY1" fmla="*/ 5908785 h 5943884"/>
                <a:gd name="connsiteX2" fmla="*/ 869646 w 6427436"/>
                <a:gd name="connsiteY2" fmla="*/ 4976608 h 5943884"/>
                <a:gd name="connsiteX3" fmla="*/ 578457 w 6427436"/>
                <a:gd name="connsiteY3" fmla="*/ 4976608 h 5943884"/>
                <a:gd name="connsiteX4" fmla="*/ 0 w 6427436"/>
                <a:gd name="connsiteY4" fmla="*/ 4398151 h 5943884"/>
                <a:gd name="connsiteX5" fmla="*/ 0 w 6427436"/>
                <a:gd name="connsiteY5" fmla="*/ 578457 h 5943884"/>
                <a:gd name="connsiteX6" fmla="*/ 578457 w 6427436"/>
                <a:gd name="connsiteY6" fmla="*/ 0 h 5943884"/>
                <a:gd name="connsiteX7" fmla="*/ 5848979 w 6427436"/>
                <a:gd name="connsiteY7" fmla="*/ 0 h 5943884"/>
                <a:gd name="connsiteX8" fmla="*/ 6427437 w 6427436"/>
                <a:gd name="connsiteY8" fmla="*/ 578457 h 5943884"/>
                <a:gd name="connsiteX9" fmla="*/ 6427437 w 6427436"/>
                <a:gd name="connsiteY9" fmla="*/ 2488304 h 5943884"/>
                <a:gd name="connsiteX10" fmla="*/ 6320009 w 6427436"/>
                <a:gd name="connsiteY10" fmla="*/ 2595732 h 5943884"/>
                <a:gd name="connsiteX11" fmla="*/ 6212581 w 6427436"/>
                <a:gd name="connsiteY11" fmla="*/ 2488304 h 5943884"/>
                <a:gd name="connsiteX12" fmla="*/ 6212581 w 6427436"/>
                <a:gd name="connsiteY12" fmla="*/ 578457 h 5943884"/>
                <a:gd name="connsiteX13" fmla="*/ 5848979 w 6427436"/>
                <a:gd name="connsiteY13" fmla="*/ 214856 h 5943884"/>
                <a:gd name="connsiteX14" fmla="*/ 578457 w 6427436"/>
                <a:gd name="connsiteY14" fmla="*/ 214856 h 5943884"/>
                <a:gd name="connsiteX15" fmla="*/ 214856 w 6427436"/>
                <a:gd name="connsiteY15" fmla="*/ 578457 h 5943884"/>
                <a:gd name="connsiteX16" fmla="*/ 214856 w 6427436"/>
                <a:gd name="connsiteY16" fmla="*/ 4398236 h 5943884"/>
                <a:gd name="connsiteX17" fmla="*/ 578457 w 6427436"/>
                <a:gd name="connsiteY17" fmla="*/ 4761838 h 5943884"/>
                <a:gd name="connsiteX18" fmla="*/ 917098 w 6427436"/>
                <a:gd name="connsiteY18" fmla="*/ 4761838 h 5943884"/>
                <a:gd name="connsiteX19" fmla="*/ 996497 w 6427436"/>
                <a:gd name="connsiteY19" fmla="*/ 4796937 h 5943884"/>
                <a:gd name="connsiteX20" fmla="*/ 1798755 w 6427436"/>
                <a:gd name="connsiteY20" fmla="*/ 5677061 h 5943884"/>
                <a:gd name="connsiteX21" fmla="*/ 2601014 w 6427436"/>
                <a:gd name="connsiteY21" fmla="*/ 4796937 h 5943884"/>
                <a:gd name="connsiteX22" fmla="*/ 2680413 w 6427436"/>
                <a:gd name="connsiteY22" fmla="*/ 4761838 h 5943884"/>
                <a:gd name="connsiteX23" fmla="*/ 4052183 w 6427436"/>
                <a:gd name="connsiteY23" fmla="*/ 4761838 h 5943884"/>
                <a:gd name="connsiteX24" fmla="*/ 4159611 w 6427436"/>
                <a:gd name="connsiteY24" fmla="*/ 4869265 h 5943884"/>
                <a:gd name="connsiteX25" fmla="*/ 4052183 w 6427436"/>
                <a:gd name="connsiteY25" fmla="*/ 4976693 h 5943884"/>
                <a:gd name="connsiteX26" fmla="*/ 2727780 w 6427436"/>
                <a:gd name="connsiteY26" fmla="*/ 4976693 h 5943884"/>
                <a:gd name="connsiteX27" fmla="*/ 1878070 w 6427436"/>
                <a:gd name="connsiteY27" fmla="*/ 5908870 h 5943884"/>
                <a:gd name="connsiteX28" fmla="*/ 1798755 w 6427436"/>
                <a:gd name="connsiteY28" fmla="*/ 5943884 h 594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27436" h="5943884">
                  <a:moveTo>
                    <a:pt x="1798755" y="5943884"/>
                  </a:moveTo>
                  <a:cubicBezTo>
                    <a:pt x="1768512" y="5943884"/>
                    <a:pt x="1739717" y="5931191"/>
                    <a:pt x="1719356" y="5908785"/>
                  </a:cubicBezTo>
                  <a:lnTo>
                    <a:pt x="869646" y="4976608"/>
                  </a:lnTo>
                  <a:lnTo>
                    <a:pt x="578457" y="4976608"/>
                  </a:lnTo>
                  <a:cubicBezTo>
                    <a:pt x="259496" y="4976608"/>
                    <a:pt x="0" y="4717112"/>
                    <a:pt x="0" y="4398151"/>
                  </a:cubicBezTo>
                  <a:lnTo>
                    <a:pt x="0" y="578457"/>
                  </a:lnTo>
                  <a:cubicBezTo>
                    <a:pt x="0" y="259496"/>
                    <a:pt x="259496" y="0"/>
                    <a:pt x="578457" y="0"/>
                  </a:cubicBezTo>
                  <a:lnTo>
                    <a:pt x="5848979" y="0"/>
                  </a:lnTo>
                  <a:cubicBezTo>
                    <a:pt x="6167940" y="0"/>
                    <a:pt x="6427437" y="259496"/>
                    <a:pt x="6427437" y="578457"/>
                  </a:cubicBezTo>
                  <a:lnTo>
                    <a:pt x="6427437" y="2488304"/>
                  </a:lnTo>
                  <a:cubicBezTo>
                    <a:pt x="6427437" y="2547598"/>
                    <a:pt x="6379303" y="2595732"/>
                    <a:pt x="6320009" y="2595732"/>
                  </a:cubicBezTo>
                  <a:cubicBezTo>
                    <a:pt x="6260715" y="2595732"/>
                    <a:pt x="6212581" y="2547598"/>
                    <a:pt x="6212581" y="2488304"/>
                  </a:cubicBezTo>
                  <a:lnTo>
                    <a:pt x="6212581" y="578457"/>
                  </a:lnTo>
                  <a:cubicBezTo>
                    <a:pt x="6212581" y="377999"/>
                    <a:pt x="6049438" y="214856"/>
                    <a:pt x="5848979" y="214856"/>
                  </a:cubicBezTo>
                  <a:lnTo>
                    <a:pt x="578457" y="214856"/>
                  </a:lnTo>
                  <a:cubicBezTo>
                    <a:pt x="377999" y="214856"/>
                    <a:pt x="214856" y="377999"/>
                    <a:pt x="214856" y="578457"/>
                  </a:cubicBezTo>
                  <a:lnTo>
                    <a:pt x="214856" y="4398236"/>
                  </a:lnTo>
                  <a:cubicBezTo>
                    <a:pt x="214856" y="4598694"/>
                    <a:pt x="377999" y="4761838"/>
                    <a:pt x="578457" y="4761838"/>
                  </a:cubicBezTo>
                  <a:lnTo>
                    <a:pt x="917098" y="4761838"/>
                  </a:lnTo>
                  <a:cubicBezTo>
                    <a:pt x="947341" y="4761838"/>
                    <a:pt x="976136" y="4774531"/>
                    <a:pt x="996497" y="4796937"/>
                  </a:cubicBezTo>
                  <a:lnTo>
                    <a:pt x="1798755" y="5677061"/>
                  </a:lnTo>
                  <a:lnTo>
                    <a:pt x="2601014" y="4796937"/>
                  </a:lnTo>
                  <a:cubicBezTo>
                    <a:pt x="2621375" y="4774617"/>
                    <a:pt x="2650170" y="4761838"/>
                    <a:pt x="2680413" y="4761838"/>
                  </a:cubicBezTo>
                  <a:lnTo>
                    <a:pt x="4052183" y="4761838"/>
                  </a:lnTo>
                  <a:cubicBezTo>
                    <a:pt x="4111477" y="4761838"/>
                    <a:pt x="4159611" y="4809971"/>
                    <a:pt x="4159611" y="4869265"/>
                  </a:cubicBezTo>
                  <a:cubicBezTo>
                    <a:pt x="4159611" y="4928560"/>
                    <a:pt x="4111477" y="4976693"/>
                    <a:pt x="4052183" y="4976693"/>
                  </a:cubicBezTo>
                  <a:lnTo>
                    <a:pt x="2727780" y="4976693"/>
                  </a:lnTo>
                  <a:lnTo>
                    <a:pt x="1878070" y="5908870"/>
                  </a:lnTo>
                  <a:cubicBezTo>
                    <a:pt x="1857794" y="5931191"/>
                    <a:pt x="1828914" y="5943884"/>
                    <a:pt x="1798755" y="5943884"/>
                  </a:cubicBezTo>
                  <a:close/>
                </a:path>
              </a:pathLst>
            </a:custGeom>
            <a:grpFill/>
            <a:ln w="8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 name="Freeform: Shape 6">
              <a:extLst>
                <a:ext uri="{FF2B5EF4-FFF2-40B4-BE49-F238E27FC236}">
                  <a16:creationId xmlns:a16="http://schemas.microsoft.com/office/drawing/2014/main" id="{2C234629-819C-DE3B-E474-C13C9A8B9C1C}"/>
                </a:ext>
              </a:extLst>
            </p:cNvPr>
            <p:cNvSpPr/>
            <p:nvPr/>
          </p:nvSpPr>
          <p:spPr>
            <a:xfrm>
              <a:off x="5663902" y="2380876"/>
              <a:ext cx="4836295" cy="4476612"/>
            </a:xfrm>
            <a:custGeom>
              <a:avLst/>
              <a:gdLst>
                <a:gd name="connsiteX0" fmla="*/ 3470659 w 4836295"/>
                <a:gd name="connsiteY0" fmla="*/ 4476613 h 4476612"/>
                <a:gd name="connsiteX1" fmla="*/ 3470659 w 4836295"/>
                <a:gd name="connsiteY1" fmla="*/ 4476613 h 4476612"/>
                <a:gd name="connsiteX2" fmla="*/ 3391260 w 4836295"/>
                <a:gd name="connsiteY2" fmla="*/ 4441514 h 4476612"/>
                <a:gd name="connsiteX3" fmla="*/ 2767395 w 4836295"/>
                <a:gd name="connsiteY3" fmla="*/ 3757076 h 4476612"/>
                <a:gd name="connsiteX4" fmla="*/ 457825 w 4836295"/>
                <a:gd name="connsiteY4" fmla="*/ 3757076 h 4476612"/>
                <a:gd name="connsiteX5" fmla="*/ 0 w 4836295"/>
                <a:gd name="connsiteY5" fmla="*/ 3299252 h 4476612"/>
                <a:gd name="connsiteX6" fmla="*/ 0 w 4836295"/>
                <a:gd name="connsiteY6" fmla="*/ 457825 h 4476612"/>
                <a:gd name="connsiteX7" fmla="*/ 457825 w 4836295"/>
                <a:gd name="connsiteY7" fmla="*/ 0 h 4476612"/>
                <a:gd name="connsiteX8" fmla="*/ 4378471 w 4836295"/>
                <a:gd name="connsiteY8" fmla="*/ 0 h 4476612"/>
                <a:gd name="connsiteX9" fmla="*/ 4836296 w 4836295"/>
                <a:gd name="connsiteY9" fmla="*/ 457825 h 4476612"/>
                <a:gd name="connsiteX10" fmla="*/ 4836296 w 4836295"/>
                <a:gd name="connsiteY10" fmla="*/ 3299252 h 4476612"/>
                <a:gd name="connsiteX11" fmla="*/ 4378471 w 4836295"/>
                <a:gd name="connsiteY11" fmla="*/ 3757076 h 4476612"/>
                <a:gd name="connsiteX12" fmla="*/ 4174009 w 4836295"/>
                <a:gd name="connsiteY12" fmla="*/ 3757076 h 4476612"/>
                <a:gd name="connsiteX13" fmla="*/ 3550144 w 4836295"/>
                <a:gd name="connsiteY13" fmla="*/ 4441514 h 4476612"/>
                <a:gd name="connsiteX14" fmla="*/ 3470659 w 4836295"/>
                <a:gd name="connsiteY14" fmla="*/ 4476613 h 4476612"/>
                <a:gd name="connsiteX15" fmla="*/ 457825 w 4836295"/>
                <a:gd name="connsiteY15" fmla="*/ 214856 h 4476612"/>
                <a:gd name="connsiteX16" fmla="*/ 214856 w 4836295"/>
                <a:gd name="connsiteY16" fmla="*/ 457825 h 4476612"/>
                <a:gd name="connsiteX17" fmla="*/ 214856 w 4836295"/>
                <a:gd name="connsiteY17" fmla="*/ 3299252 h 4476612"/>
                <a:gd name="connsiteX18" fmla="*/ 457825 w 4836295"/>
                <a:gd name="connsiteY18" fmla="*/ 3542221 h 4476612"/>
                <a:gd name="connsiteX19" fmla="*/ 2814847 w 4836295"/>
                <a:gd name="connsiteY19" fmla="*/ 3542221 h 4476612"/>
                <a:gd name="connsiteX20" fmla="*/ 2894246 w 4836295"/>
                <a:gd name="connsiteY20" fmla="*/ 3577320 h 4476612"/>
                <a:gd name="connsiteX21" fmla="*/ 3470659 w 4836295"/>
                <a:gd name="connsiteY21" fmla="*/ 4209705 h 4476612"/>
                <a:gd name="connsiteX22" fmla="*/ 4047157 w 4836295"/>
                <a:gd name="connsiteY22" fmla="*/ 3577320 h 4476612"/>
                <a:gd name="connsiteX23" fmla="*/ 4126556 w 4836295"/>
                <a:gd name="connsiteY23" fmla="*/ 3542221 h 4476612"/>
                <a:gd name="connsiteX24" fmla="*/ 4378471 w 4836295"/>
                <a:gd name="connsiteY24" fmla="*/ 3542221 h 4476612"/>
                <a:gd name="connsiteX25" fmla="*/ 4621440 w 4836295"/>
                <a:gd name="connsiteY25" fmla="*/ 3299252 h 4476612"/>
                <a:gd name="connsiteX26" fmla="*/ 4621440 w 4836295"/>
                <a:gd name="connsiteY26" fmla="*/ 457825 h 4476612"/>
                <a:gd name="connsiteX27" fmla="*/ 4378471 w 4836295"/>
                <a:gd name="connsiteY27" fmla="*/ 214856 h 4476612"/>
                <a:gd name="connsiteX28" fmla="*/ 457825 w 4836295"/>
                <a:gd name="connsiteY28" fmla="*/ 214856 h 447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36295" h="4476612">
                  <a:moveTo>
                    <a:pt x="3470659" y="4476613"/>
                  </a:moveTo>
                  <a:lnTo>
                    <a:pt x="3470659" y="4476613"/>
                  </a:lnTo>
                  <a:cubicBezTo>
                    <a:pt x="3440416" y="4476613"/>
                    <a:pt x="3411621" y="4463919"/>
                    <a:pt x="3391260" y="4441514"/>
                  </a:cubicBezTo>
                  <a:lnTo>
                    <a:pt x="2767395" y="3757076"/>
                  </a:lnTo>
                  <a:lnTo>
                    <a:pt x="457825" y="3757076"/>
                  </a:lnTo>
                  <a:cubicBezTo>
                    <a:pt x="205399" y="3757076"/>
                    <a:pt x="0" y="3551677"/>
                    <a:pt x="0" y="3299252"/>
                  </a:cubicBezTo>
                  <a:lnTo>
                    <a:pt x="0" y="457825"/>
                  </a:lnTo>
                  <a:cubicBezTo>
                    <a:pt x="0" y="205399"/>
                    <a:pt x="205399" y="0"/>
                    <a:pt x="457825" y="0"/>
                  </a:cubicBezTo>
                  <a:lnTo>
                    <a:pt x="4378471" y="0"/>
                  </a:lnTo>
                  <a:cubicBezTo>
                    <a:pt x="4630896" y="0"/>
                    <a:pt x="4836296" y="205399"/>
                    <a:pt x="4836296" y="457825"/>
                  </a:cubicBezTo>
                  <a:lnTo>
                    <a:pt x="4836296" y="3299252"/>
                  </a:lnTo>
                  <a:cubicBezTo>
                    <a:pt x="4836296" y="3551677"/>
                    <a:pt x="4630896" y="3757076"/>
                    <a:pt x="4378471" y="3757076"/>
                  </a:cubicBezTo>
                  <a:lnTo>
                    <a:pt x="4174009" y="3757076"/>
                  </a:lnTo>
                  <a:lnTo>
                    <a:pt x="3550144" y="4441514"/>
                  </a:lnTo>
                  <a:cubicBezTo>
                    <a:pt x="3529697" y="4463919"/>
                    <a:pt x="3500902" y="4476613"/>
                    <a:pt x="3470659" y="4476613"/>
                  </a:cubicBezTo>
                  <a:close/>
                  <a:moveTo>
                    <a:pt x="457825" y="214856"/>
                  </a:moveTo>
                  <a:cubicBezTo>
                    <a:pt x="323817" y="214856"/>
                    <a:pt x="214856" y="323817"/>
                    <a:pt x="214856" y="457825"/>
                  </a:cubicBezTo>
                  <a:lnTo>
                    <a:pt x="214856" y="3299252"/>
                  </a:lnTo>
                  <a:cubicBezTo>
                    <a:pt x="214856" y="3433259"/>
                    <a:pt x="323817" y="3542221"/>
                    <a:pt x="457825" y="3542221"/>
                  </a:cubicBezTo>
                  <a:lnTo>
                    <a:pt x="2814847" y="3542221"/>
                  </a:lnTo>
                  <a:cubicBezTo>
                    <a:pt x="2845090" y="3542221"/>
                    <a:pt x="2873885" y="3554915"/>
                    <a:pt x="2894246" y="3577320"/>
                  </a:cubicBezTo>
                  <a:lnTo>
                    <a:pt x="3470659" y="4209705"/>
                  </a:lnTo>
                  <a:lnTo>
                    <a:pt x="4047157" y="3577320"/>
                  </a:lnTo>
                  <a:cubicBezTo>
                    <a:pt x="4067518" y="3555000"/>
                    <a:pt x="4096313" y="3542221"/>
                    <a:pt x="4126556" y="3542221"/>
                  </a:cubicBezTo>
                  <a:lnTo>
                    <a:pt x="4378471" y="3542221"/>
                  </a:lnTo>
                  <a:cubicBezTo>
                    <a:pt x="4512479" y="3542221"/>
                    <a:pt x="4621440" y="3433259"/>
                    <a:pt x="4621440" y="3299252"/>
                  </a:cubicBezTo>
                  <a:lnTo>
                    <a:pt x="4621440" y="457825"/>
                  </a:lnTo>
                  <a:cubicBezTo>
                    <a:pt x="4621440" y="323817"/>
                    <a:pt x="4512479" y="214856"/>
                    <a:pt x="4378471" y="214856"/>
                  </a:cubicBezTo>
                  <a:lnTo>
                    <a:pt x="457825" y="214856"/>
                  </a:lnTo>
                  <a:close/>
                </a:path>
              </a:pathLst>
            </a:custGeom>
            <a:grpFill/>
            <a:ln w="8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Freeform: Shape 7">
              <a:extLst>
                <a:ext uri="{FF2B5EF4-FFF2-40B4-BE49-F238E27FC236}">
                  <a16:creationId xmlns:a16="http://schemas.microsoft.com/office/drawing/2014/main" id="{A383F887-FE3A-3C31-F14E-0BF173EFA5D9}"/>
                </a:ext>
              </a:extLst>
            </p:cNvPr>
            <p:cNvSpPr/>
            <p:nvPr/>
          </p:nvSpPr>
          <p:spPr>
            <a:xfrm>
              <a:off x="2629168" y="1374575"/>
              <a:ext cx="1198650" cy="1864530"/>
            </a:xfrm>
            <a:custGeom>
              <a:avLst/>
              <a:gdLst>
                <a:gd name="connsiteX0" fmla="*/ 599676 w 1198650"/>
                <a:gd name="connsiteY0" fmla="*/ 1864530 h 1864530"/>
                <a:gd name="connsiteX1" fmla="*/ 257968 w 1198650"/>
                <a:gd name="connsiteY1" fmla="*/ 1742364 h 1864530"/>
                <a:gd name="connsiteX2" fmla="*/ 26500 w 1198650"/>
                <a:gd name="connsiteY2" fmla="*/ 1386685 h 1864530"/>
                <a:gd name="connsiteX3" fmla="*/ 25222 w 1198650"/>
                <a:gd name="connsiteY3" fmla="*/ 1380978 h 1864530"/>
                <a:gd name="connsiteX4" fmla="*/ 11251 w 1198650"/>
                <a:gd name="connsiteY4" fmla="*/ 952118 h 1864530"/>
                <a:gd name="connsiteX5" fmla="*/ 70971 w 1198650"/>
                <a:gd name="connsiteY5" fmla="*/ 729084 h 1864530"/>
                <a:gd name="connsiteX6" fmla="*/ 167068 w 1198650"/>
                <a:gd name="connsiteY6" fmla="*/ 536805 h 1864530"/>
                <a:gd name="connsiteX7" fmla="*/ 464646 w 1198650"/>
                <a:gd name="connsiteY7" fmla="*/ 189475 h 1864530"/>
                <a:gd name="connsiteX8" fmla="*/ 467798 w 1198650"/>
                <a:gd name="connsiteY8" fmla="*/ 187004 h 1864530"/>
                <a:gd name="connsiteX9" fmla="*/ 582893 w 1198650"/>
                <a:gd name="connsiteY9" fmla="*/ 111523 h 1864530"/>
                <a:gd name="connsiteX10" fmla="*/ 693814 w 1198650"/>
                <a:gd name="connsiteY10" fmla="*/ 49418 h 1864530"/>
                <a:gd name="connsiteX11" fmla="*/ 704463 w 1198650"/>
                <a:gd name="connsiteY11" fmla="*/ 44306 h 1864530"/>
                <a:gd name="connsiteX12" fmla="*/ 867095 w 1198650"/>
                <a:gd name="connsiteY12" fmla="*/ 432 h 1864530"/>
                <a:gd name="connsiteX13" fmla="*/ 868714 w 1198650"/>
                <a:gd name="connsiteY13" fmla="*/ 347 h 1864530"/>
                <a:gd name="connsiteX14" fmla="*/ 1068490 w 1198650"/>
                <a:gd name="connsiteY14" fmla="*/ 122769 h 1864530"/>
                <a:gd name="connsiteX15" fmla="*/ 1070279 w 1198650"/>
                <a:gd name="connsiteY15" fmla="*/ 125580 h 1864530"/>
                <a:gd name="connsiteX16" fmla="*/ 1085870 w 1198650"/>
                <a:gd name="connsiteY16" fmla="*/ 327998 h 1864530"/>
                <a:gd name="connsiteX17" fmla="*/ 941213 w 1198650"/>
                <a:gd name="connsiteY17" fmla="*/ 480663 h 1864530"/>
                <a:gd name="connsiteX18" fmla="*/ 830036 w 1198650"/>
                <a:gd name="connsiteY18" fmla="*/ 583320 h 1864530"/>
                <a:gd name="connsiteX19" fmla="*/ 748337 w 1198650"/>
                <a:gd name="connsiteY19" fmla="*/ 688107 h 1864530"/>
                <a:gd name="connsiteX20" fmla="*/ 747826 w 1198650"/>
                <a:gd name="connsiteY20" fmla="*/ 689470 h 1864530"/>
                <a:gd name="connsiteX21" fmla="*/ 815043 w 1198650"/>
                <a:gd name="connsiteY21" fmla="*/ 728999 h 1864530"/>
                <a:gd name="connsiteX22" fmla="*/ 820495 w 1198650"/>
                <a:gd name="connsiteY22" fmla="*/ 731129 h 1864530"/>
                <a:gd name="connsiteX23" fmla="*/ 1006726 w 1198650"/>
                <a:gd name="connsiteY23" fmla="*/ 854573 h 1864530"/>
                <a:gd name="connsiteX24" fmla="*/ 1195938 w 1198650"/>
                <a:gd name="connsiteY24" fmla="*/ 1248418 h 1864530"/>
                <a:gd name="connsiteX25" fmla="*/ 1044296 w 1198650"/>
                <a:gd name="connsiteY25" fmla="*/ 1673614 h 1864530"/>
                <a:gd name="connsiteX26" fmla="*/ 641335 w 1198650"/>
                <a:gd name="connsiteY26" fmla="*/ 1862997 h 1864530"/>
                <a:gd name="connsiteX27" fmla="*/ 599676 w 1198650"/>
                <a:gd name="connsiteY27" fmla="*/ 1864530 h 1864530"/>
                <a:gd name="connsiteX28" fmla="*/ 235648 w 1198650"/>
                <a:gd name="connsiteY28" fmla="*/ 1337274 h 1864530"/>
                <a:gd name="connsiteX29" fmla="*/ 390954 w 1198650"/>
                <a:gd name="connsiteY29" fmla="*/ 1573598 h 1864530"/>
                <a:gd name="connsiteX30" fmla="*/ 392743 w 1198650"/>
                <a:gd name="connsiteY30" fmla="*/ 1574961 h 1864530"/>
                <a:gd name="connsiteX31" fmla="*/ 628045 w 1198650"/>
                <a:gd name="connsiteY31" fmla="*/ 1648652 h 1864530"/>
                <a:gd name="connsiteX32" fmla="*/ 632305 w 1198650"/>
                <a:gd name="connsiteY32" fmla="*/ 1648397 h 1864530"/>
                <a:gd name="connsiteX33" fmla="*/ 886689 w 1198650"/>
                <a:gd name="connsiteY33" fmla="*/ 1527764 h 1864530"/>
                <a:gd name="connsiteX34" fmla="*/ 888223 w 1198650"/>
                <a:gd name="connsiteY34" fmla="*/ 1526061 h 1864530"/>
                <a:gd name="connsiteX35" fmla="*/ 982020 w 1198650"/>
                <a:gd name="connsiteY35" fmla="*/ 1267927 h 1864530"/>
                <a:gd name="connsiteX36" fmla="*/ 981679 w 1198650"/>
                <a:gd name="connsiteY36" fmla="*/ 1264178 h 1864530"/>
                <a:gd name="connsiteX37" fmla="*/ 863176 w 1198650"/>
                <a:gd name="connsiteY37" fmla="*/ 1014479 h 1864530"/>
                <a:gd name="connsiteX38" fmla="*/ 857213 w 1198650"/>
                <a:gd name="connsiteY38" fmla="*/ 1008942 h 1864530"/>
                <a:gd name="connsiteX39" fmla="*/ 738369 w 1198650"/>
                <a:gd name="connsiteY39" fmla="*/ 929713 h 1864530"/>
                <a:gd name="connsiteX40" fmla="*/ 586130 w 1198650"/>
                <a:gd name="connsiteY40" fmla="*/ 831230 h 1864530"/>
                <a:gd name="connsiteX41" fmla="*/ 548986 w 1198650"/>
                <a:gd name="connsiteY41" fmla="*/ 608026 h 1864530"/>
                <a:gd name="connsiteX42" fmla="*/ 681375 w 1198650"/>
                <a:gd name="connsiteY42" fmla="*/ 428184 h 1864530"/>
                <a:gd name="connsiteX43" fmla="*/ 806268 w 1198650"/>
                <a:gd name="connsiteY43" fmla="*/ 313345 h 1864530"/>
                <a:gd name="connsiteX44" fmla="*/ 812828 w 1198650"/>
                <a:gd name="connsiteY44" fmla="*/ 308233 h 1864530"/>
                <a:gd name="connsiteX45" fmla="*/ 888819 w 1198650"/>
                <a:gd name="connsiteY45" fmla="*/ 240846 h 1864530"/>
                <a:gd name="connsiteX46" fmla="*/ 888479 w 1198650"/>
                <a:gd name="connsiteY46" fmla="*/ 240249 h 1864530"/>
                <a:gd name="connsiteX47" fmla="*/ 869481 w 1198650"/>
                <a:gd name="connsiteY47" fmla="*/ 216395 h 1864530"/>
                <a:gd name="connsiteX48" fmla="*/ 792552 w 1198650"/>
                <a:gd name="connsiteY48" fmla="*/ 240249 h 1864530"/>
                <a:gd name="connsiteX49" fmla="*/ 688532 w 1198650"/>
                <a:gd name="connsiteY49" fmla="*/ 298521 h 1864530"/>
                <a:gd name="connsiteX50" fmla="*/ 598057 w 1198650"/>
                <a:gd name="connsiteY50" fmla="*/ 357815 h 1864530"/>
                <a:gd name="connsiteX51" fmla="*/ 353555 w 1198650"/>
                <a:gd name="connsiteY51" fmla="*/ 643380 h 1864530"/>
                <a:gd name="connsiteX52" fmla="*/ 268447 w 1198650"/>
                <a:gd name="connsiteY52" fmla="*/ 813595 h 1864530"/>
                <a:gd name="connsiteX53" fmla="*/ 224317 w 1198650"/>
                <a:gd name="connsiteY53" fmla="*/ 979380 h 1864530"/>
                <a:gd name="connsiteX54" fmla="*/ 224232 w 1198650"/>
                <a:gd name="connsiteY54" fmla="*/ 980317 h 1864530"/>
                <a:gd name="connsiteX55" fmla="*/ 235648 w 1198650"/>
                <a:gd name="connsiteY55" fmla="*/ 1337274 h 1864530"/>
                <a:gd name="connsiteX56" fmla="*/ 117827 w 1198650"/>
                <a:gd name="connsiteY56" fmla="*/ 965920 h 1864530"/>
                <a:gd name="connsiteX57" fmla="*/ 117827 w 1198650"/>
                <a:gd name="connsiteY57" fmla="*/ 965920 h 1864530"/>
                <a:gd name="connsiteX58" fmla="*/ 117827 w 1198650"/>
                <a:gd name="connsiteY58" fmla="*/ 965920 h 186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98650" h="1864530">
                  <a:moveTo>
                    <a:pt x="599676" y="1864530"/>
                  </a:moveTo>
                  <a:cubicBezTo>
                    <a:pt x="472909" y="1864530"/>
                    <a:pt x="358155" y="1823553"/>
                    <a:pt x="257968" y="1742364"/>
                  </a:cubicBezTo>
                  <a:cubicBezTo>
                    <a:pt x="140403" y="1650356"/>
                    <a:pt x="62537" y="1530746"/>
                    <a:pt x="26500" y="1386685"/>
                  </a:cubicBezTo>
                  <a:cubicBezTo>
                    <a:pt x="26074" y="1384811"/>
                    <a:pt x="25648" y="1382937"/>
                    <a:pt x="25222" y="1380978"/>
                  </a:cubicBezTo>
                  <a:cubicBezTo>
                    <a:pt x="-2806" y="1235895"/>
                    <a:pt x="-7491" y="1091579"/>
                    <a:pt x="11251" y="952118"/>
                  </a:cubicBezTo>
                  <a:cubicBezTo>
                    <a:pt x="21218" y="872974"/>
                    <a:pt x="41324" y="798005"/>
                    <a:pt x="70971" y="729084"/>
                  </a:cubicBezTo>
                  <a:cubicBezTo>
                    <a:pt x="98488" y="664508"/>
                    <a:pt x="130009" y="601466"/>
                    <a:pt x="167068" y="536805"/>
                  </a:cubicBezTo>
                  <a:cubicBezTo>
                    <a:pt x="241952" y="405352"/>
                    <a:pt x="342139" y="288383"/>
                    <a:pt x="464646" y="189475"/>
                  </a:cubicBezTo>
                  <a:cubicBezTo>
                    <a:pt x="465668" y="188623"/>
                    <a:pt x="466690" y="187856"/>
                    <a:pt x="467798" y="187004"/>
                  </a:cubicBezTo>
                  <a:cubicBezTo>
                    <a:pt x="505794" y="158550"/>
                    <a:pt x="544471" y="133162"/>
                    <a:pt x="582893" y="111523"/>
                  </a:cubicBezTo>
                  <a:cubicBezTo>
                    <a:pt x="617651" y="91929"/>
                    <a:pt x="654540" y="71227"/>
                    <a:pt x="693814" y="49418"/>
                  </a:cubicBezTo>
                  <a:cubicBezTo>
                    <a:pt x="697221" y="47544"/>
                    <a:pt x="700799" y="45840"/>
                    <a:pt x="704463" y="44306"/>
                  </a:cubicBezTo>
                  <a:cubicBezTo>
                    <a:pt x="765461" y="18834"/>
                    <a:pt x="820154" y="4010"/>
                    <a:pt x="867095" y="432"/>
                  </a:cubicBezTo>
                  <a:cubicBezTo>
                    <a:pt x="867606" y="432"/>
                    <a:pt x="868203" y="347"/>
                    <a:pt x="868714" y="347"/>
                  </a:cubicBezTo>
                  <a:cubicBezTo>
                    <a:pt x="943768" y="-4253"/>
                    <a:pt x="1011241" y="36895"/>
                    <a:pt x="1068490" y="122769"/>
                  </a:cubicBezTo>
                  <a:cubicBezTo>
                    <a:pt x="1069087" y="123706"/>
                    <a:pt x="1069683" y="124643"/>
                    <a:pt x="1070279" y="125580"/>
                  </a:cubicBezTo>
                  <a:cubicBezTo>
                    <a:pt x="1111087" y="191008"/>
                    <a:pt x="1116624" y="262911"/>
                    <a:pt x="1085870" y="327998"/>
                  </a:cubicBezTo>
                  <a:cubicBezTo>
                    <a:pt x="1062782" y="377665"/>
                    <a:pt x="1016779" y="426310"/>
                    <a:pt x="941213" y="480663"/>
                  </a:cubicBezTo>
                  <a:cubicBezTo>
                    <a:pt x="917274" y="500938"/>
                    <a:pt x="879959" y="535441"/>
                    <a:pt x="830036" y="583320"/>
                  </a:cubicBezTo>
                  <a:cubicBezTo>
                    <a:pt x="774065" y="636821"/>
                    <a:pt x="754811" y="671920"/>
                    <a:pt x="748337" y="688107"/>
                  </a:cubicBezTo>
                  <a:cubicBezTo>
                    <a:pt x="748166" y="688618"/>
                    <a:pt x="747996" y="689044"/>
                    <a:pt x="747826" y="689470"/>
                  </a:cubicBezTo>
                  <a:cubicBezTo>
                    <a:pt x="763586" y="705145"/>
                    <a:pt x="786162" y="718435"/>
                    <a:pt x="815043" y="728999"/>
                  </a:cubicBezTo>
                  <a:cubicBezTo>
                    <a:pt x="816917" y="729681"/>
                    <a:pt x="818706" y="730362"/>
                    <a:pt x="820495" y="731129"/>
                  </a:cubicBezTo>
                  <a:cubicBezTo>
                    <a:pt x="892568" y="761968"/>
                    <a:pt x="955184" y="803457"/>
                    <a:pt x="1006726" y="854573"/>
                  </a:cubicBezTo>
                  <a:cubicBezTo>
                    <a:pt x="1121395" y="955015"/>
                    <a:pt x="1185034" y="1087489"/>
                    <a:pt x="1195938" y="1248418"/>
                  </a:cubicBezTo>
                  <a:cubicBezTo>
                    <a:pt x="1211443" y="1408580"/>
                    <a:pt x="1160413" y="1551618"/>
                    <a:pt x="1044296" y="1673614"/>
                  </a:cubicBezTo>
                  <a:cubicBezTo>
                    <a:pt x="934142" y="1793650"/>
                    <a:pt x="798600" y="1857374"/>
                    <a:pt x="641335" y="1862997"/>
                  </a:cubicBezTo>
                  <a:cubicBezTo>
                    <a:pt x="627363" y="1864019"/>
                    <a:pt x="613477" y="1864530"/>
                    <a:pt x="599676" y="1864530"/>
                  </a:cubicBezTo>
                  <a:close/>
                  <a:moveTo>
                    <a:pt x="235648" y="1337274"/>
                  </a:moveTo>
                  <a:cubicBezTo>
                    <a:pt x="260439" y="1434138"/>
                    <a:pt x="311299" y="1511407"/>
                    <a:pt x="390954" y="1573598"/>
                  </a:cubicBezTo>
                  <a:cubicBezTo>
                    <a:pt x="391550" y="1574024"/>
                    <a:pt x="392147" y="1574535"/>
                    <a:pt x="392743" y="1574961"/>
                  </a:cubicBezTo>
                  <a:cubicBezTo>
                    <a:pt x="461579" y="1631018"/>
                    <a:pt x="538508" y="1655042"/>
                    <a:pt x="628045" y="1648652"/>
                  </a:cubicBezTo>
                  <a:cubicBezTo>
                    <a:pt x="629493" y="1648567"/>
                    <a:pt x="630856" y="1648482"/>
                    <a:pt x="632305" y="1648397"/>
                  </a:cubicBezTo>
                  <a:cubicBezTo>
                    <a:pt x="732150" y="1645160"/>
                    <a:pt x="815383" y="1605715"/>
                    <a:pt x="886689" y="1527764"/>
                  </a:cubicBezTo>
                  <a:cubicBezTo>
                    <a:pt x="887201" y="1527168"/>
                    <a:pt x="887712" y="1526657"/>
                    <a:pt x="888223" y="1526061"/>
                  </a:cubicBezTo>
                  <a:cubicBezTo>
                    <a:pt x="961063" y="1449728"/>
                    <a:pt x="991817" y="1365302"/>
                    <a:pt x="982020" y="1267927"/>
                  </a:cubicBezTo>
                  <a:cubicBezTo>
                    <a:pt x="981935" y="1266649"/>
                    <a:pt x="981764" y="1265457"/>
                    <a:pt x="981679" y="1264178"/>
                  </a:cubicBezTo>
                  <a:cubicBezTo>
                    <a:pt x="974864" y="1159136"/>
                    <a:pt x="936101" y="1077437"/>
                    <a:pt x="863176" y="1014479"/>
                  </a:cubicBezTo>
                  <a:cubicBezTo>
                    <a:pt x="861132" y="1012690"/>
                    <a:pt x="859172" y="1010816"/>
                    <a:pt x="857213" y="1008942"/>
                  </a:cubicBezTo>
                  <a:cubicBezTo>
                    <a:pt x="825266" y="976739"/>
                    <a:pt x="785225" y="950074"/>
                    <a:pt x="738369" y="929713"/>
                  </a:cubicBezTo>
                  <a:cubicBezTo>
                    <a:pt x="676008" y="906540"/>
                    <a:pt x="624808" y="873400"/>
                    <a:pt x="586130" y="831230"/>
                  </a:cubicBezTo>
                  <a:cubicBezTo>
                    <a:pt x="529733" y="770743"/>
                    <a:pt x="516187" y="689470"/>
                    <a:pt x="548986" y="608026"/>
                  </a:cubicBezTo>
                  <a:cubicBezTo>
                    <a:pt x="571988" y="550776"/>
                    <a:pt x="616544" y="490204"/>
                    <a:pt x="681375" y="428184"/>
                  </a:cubicBezTo>
                  <a:cubicBezTo>
                    <a:pt x="737517" y="374257"/>
                    <a:pt x="778410" y="336602"/>
                    <a:pt x="806268" y="313345"/>
                  </a:cubicBezTo>
                  <a:cubicBezTo>
                    <a:pt x="808398" y="311555"/>
                    <a:pt x="810613" y="309852"/>
                    <a:pt x="812828" y="308233"/>
                  </a:cubicBezTo>
                  <a:cubicBezTo>
                    <a:pt x="865647" y="270578"/>
                    <a:pt x="883537" y="248683"/>
                    <a:pt x="888819" y="240846"/>
                  </a:cubicBezTo>
                  <a:cubicBezTo>
                    <a:pt x="888734" y="240675"/>
                    <a:pt x="888564" y="240420"/>
                    <a:pt x="888479" y="240249"/>
                  </a:cubicBezTo>
                  <a:cubicBezTo>
                    <a:pt x="880130" y="227982"/>
                    <a:pt x="873740" y="220570"/>
                    <a:pt x="869481" y="216395"/>
                  </a:cubicBezTo>
                  <a:cubicBezTo>
                    <a:pt x="853550" y="219207"/>
                    <a:pt x="828418" y="225596"/>
                    <a:pt x="792552" y="240249"/>
                  </a:cubicBezTo>
                  <a:cubicBezTo>
                    <a:pt x="755834" y="260610"/>
                    <a:pt x="721246" y="280034"/>
                    <a:pt x="688532" y="298521"/>
                  </a:cubicBezTo>
                  <a:cubicBezTo>
                    <a:pt x="658714" y="315389"/>
                    <a:pt x="628215" y="335324"/>
                    <a:pt x="598057" y="357815"/>
                  </a:cubicBezTo>
                  <a:cubicBezTo>
                    <a:pt x="497274" y="439515"/>
                    <a:pt x="414978" y="535612"/>
                    <a:pt x="353555" y="643380"/>
                  </a:cubicBezTo>
                  <a:cubicBezTo>
                    <a:pt x="320500" y="700885"/>
                    <a:pt x="292727" y="756516"/>
                    <a:pt x="268447" y="813595"/>
                  </a:cubicBezTo>
                  <a:cubicBezTo>
                    <a:pt x="246553" y="864455"/>
                    <a:pt x="231814" y="920086"/>
                    <a:pt x="224317" y="979380"/>
                  </a:cubicBezTo>
                  <a:cubicBezTo>
                    <a:pt x="224317" y="979721"/>
                    <a:pt x="224232" y="979976"/>
                    <a:pt x="224232" y="980317"/>
                  </a:cubicBezTo>
                  <a:cubicBezTo>
                    <a:pt x="208727" y="1095838"/>
                    <a:pt x="212561" y="1215959"/>
                    <a:pt x="235648" y="1337274"/>
                  </a:cubicBezTo>
                  <a:close/>
                  <a:moveTo>
                    <a:pt x="117827" y="965920"/>
                  </a:moveTo>
                  <a:lnTo>
                    <a:pt x="117827" y="965920"/>
                  </a:lnTo>
                  <a:lnTo>
                    <a:pt x="117827" y="965920"/>
                  </a:lnTo>
                  <a:close/>
                </a:path>
              </a:pathLst>
            </a:custGeom>
            <a:grpFill/>
            <a:ln w="8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 name="Freeform: Shape 8">
              <a:extLst>
                <a:ext uri="{FF2B5EF4-FFF2-40B4-BE49-F238E27FC236}">
                  <a16:creationId xmlns:a16="http://schemas.microsoft.com/office/drawing/2014/main" id="{C6FE80CC-413D-E3E0-3A99-8478FBD96958}"/>
                </a:ext>
              </a:extLst>
            </p:cNvPr>
            <p:cNvSpPr/>
            <p:nvPr/>
          </p:nvSpPr>
          <p:spPr>
            <a:xfrm>
              <a:off x="3917796" y="1374650"/>
              <a:ext cx="1198730" cy="1864455"/>
            </a:xfrm>
            <a:custGeom>
              <a:avLst/>
              <a:gdLst>
                <a:gd name="connsiteX0" fmla="*/ 599670 w 1198730"/>
                <a:gd name="connsiteY0" fmla="*/ 1864456 h 1864455"/>
                <a:gd name="connsiteX1" fmla="*/ 257963 w 1198730"/>
                <a:gd name="connsiteY1" fmla="*/ 1742290 h 1864455"/>
                <a:gd name="connsiteX2" fmla="*/ 26495 w 1198730"/>
                <a:gd name="connsiteY2" fmla="*/ 1386440 h 1864455"/>
                <a:gd name="connsiteX3" fmla="*/ 25302 w 1198730"/>
                <a:gd name="connsiteY3" fmla="*/ 1381158 h 1864455"/>
                <a:gd name="connsiteX4" fmla="*/ 11246 w 1198730"/>
                <a:gd name="connsiteY4" fmla="*/ 952299 h 1864455"/>
                <a:gd name="connsiteX5" fmla="*/ 70624 w 1198730"/>
                <a:gd name="connsiteY5" fmla="*/ 729435 h 1864455"/>
                <a:gd name="connsiteX6" fmla="*/ 166722 w 1198730"/>
                <a:gd name="connsiteY6" fmla="*/ 537071 h 1864455"/>
                <a:gd name="connsiteX7" fmla="*/ 464470 w 1198730"/>
                <a:gd name="connsiteY7" fmla="*/ 189485 h 1864455"/>
                <a:gd name="connsiteX8" fmla="*/ 467622 w 1198730"/>
                <a:gd name="connsiteY8" fmla="*/ 187014 h 1864455"/>
                <a:gd name="connsiteX9" fmla="*/ 583228 w 1198730"/>
                <a:gd name="connsiteY9" fmla="*/ 111363 h 1864455"/>
                <a:gd name="connsiteX10" fmla="*/ 693297 w 1198730"/>
                <a:gd name="connsiteY10" fmla="*/ 49599 h 1864455"/>
                <a:gd name="connsiteX11" fmla="*/ 704372 w 1198730"/>
                <a:gd name="connsiteY11" fmla="*/ 44232 h 1864455"/>
                <a:gd name="connsiteX12" fmla="*/ 867090 w 1198730"/>
                <a:gd name="connsiteY12" fmla="*/ 443 h 1864455"/>
                <a:gd name="connsiteX13" fmla="*/ 868708 w 1198730"/>
                <a:gd name="connsiteY13" fmla="*/ 357 h 1864455"/>
                <a:gd name="connsiteX14" fmla="*/ 1068400 w 1198730"/>
                <a:gd name="connsiteY14" fmla="*/ 123120 h 1864455"/>
                <a:gd name="connsiteX15" fmla="*/ 1069678 w 1198730"/>
                <a:gd name="connsiteY15" fmla="*/ 125079 h 1864455"/>
                <a:gd name="connsiteX16" fmla="*/ 1085864 w 1198730"/>
                <a:gd name="connsiteY16" fmla="*/ 328008 h 1864455"/>
                <a:gd name="connsiteX17" fmla="*/ 941292 w 1198730"/>
                <a:gd name="connsiteY17" fmla="*/ 480673 h 1864455"/>
                <a:gd name="connsiteX18" fmla="*/ 829605 w 1198730"/>
                <a:gd name="connsiteY18" fmla="*/ 583586 h 1864455"/>
                <a:gd name="connsiteX19" fmla="*/ 748417 w 1198730"/>
                <a:gd name="connsiteY19" fmla="*/ 688202 h 1864455"/>
                <a:gd name="connsiteX20" fmla="*/ 747820 w 1198730"/>
                <a:gd name="connsiteY20" fmla="*/ 689736 h 1864455"/>
                <a:gd name="connsiteX21" fmla="*/ 815037 w 1198730"/>
                <a:gd name="connsiteY21" fmla="*/ 729180 h 1864455"/>
                <a:gd name="connsiteX22" fmla="*/ 820149 w 1198730"/>
                <a:gd name="connsiteY22" fmla="*/ 731224 h 1864455"/>
                <a:gd name="connsiteX23" fmla="*/ 1006720 w 1198730"/>
                <a:gd name="connsiteY23" fmla="*/ 854668 h 1864455"/>
                <a:gd name="connsiteX24" fmla="*/ 1196018 w 1198730"/>
                <a:gd name="connsiteY24" fmla="*/ 1248599 h 1864455"/>
                <a:gd name="connsiteX25" fmla="*/ 1044461 w 1198730"/>
                <a:gd name="connsiteY25" fmla="*/ 1673710 h 1864455"/>
                <a:gd name="connsiteX26" fmla="*/ 641415 w 1198730"/>
                <a:gd name="connsiteY26" fmla="*/ 1863092 h 1864455"/>
                <a:gd name="connsiteX27" fmla="*/ 599670 w 1198730"/>
                <a:gd name="connsiteY27" fmla="*/ 1864456 h 1864455"/>
                <a:gd name="connsiteX28" fmla="*/ 235557 w 1198730"/>
                <a:gd name="connsiteY28" fmla="*/ 1337199 h 1864455"/>
                <a:gd name="connsiteX29" fmla="*/ 390863 w 1198730"/>
                <a:gd name="connsiteY29" fmla="*/ 1573438 h 1864455"/>
                <a:gd name="connsiteX30" fmla="*/ 392652 w 1198730"/>
                <a:gd name="connsiteY30" fmla="*/ 1574801 h 1864455"/>
                <a:gd name="connsiteX31" fmla="*/ 627954 w 1198730"/>
                <a:gd name="connsiteY31" fmla="*/ 1648492 h 1864455"/>
                <a:gd name="connsiteX32" fmla="*/ 632214 w 1198730"/>
                <a:gd name="connsiteY32" fmla="*/ 1648237 h 1864455"/>
                <a:gd name="connsiteX33" fmla="*/ 886599 w 1198730"/>
                <a:gd name="connsiteY33" fmla="*/ 1527689 h 1864455"/>
                <a:gd name="connsiteX34" fmla="*/ 888047 w 1198730"/>
                <a:gd name="connsiteY34" fmla="*/ 1526071 h 1864455"/>
                <a:gd name="connsiteX35" fmla="*/ 982014 w 1198730"/>
                <a:gd name="connsiteY35" fmla="*/ 1267852 h 1864455"/>
                <a:gd name="connsiteX36" fmla="*/ 981674 w 1198730"/>
                <a:gd name="connsiteY36" fmla="*/ 1264104 h 1864455"/>
                <a:gd name="connsiteX37" fmla="*/ 863086 w 1198730"/>
                <a:gd name="connsiteY37" fmla="*/ 1014234 h 1864455"/>
                <a:gd name="connsiteX38" fmla="*/ 857463 w 1198730"/>
                <a:gd name="connsiteY38" fmla="*/ 1009037 h 1864455"/>
                <a:gd name="connsiteX39" fmla="*/ 738108 w 1198730"/>
                <a:gd name="connsiteY39" fmla="*/ 929638 h 1864455"/>
                <a:gd name="connsiteX40" fmla="*/ 586039 w 1198730"/>
                <a:gd name="connsiteY40" fmla="*/ 831326 h 1864455"/>
                <a:gd name="connsiteX41" fmla="*/ 548981 w 1198730"/>
                <a:gd name="connsiteY41" fmla="*/ 607951 h 1864455"/>
                <a:gd name="connsiteX42" fmla="*/ 681114 w 1198730"/>
                <a:gd name="connsiteY42" fmla="*/ 428109 h 1864455"/>
                <a:gd name="connsiteX43" fmla="*/ 806347 w 1198730"/>
                <a:gd name="connsiteY43" fmla="*/ 313270 h 1864455"/>
                <a:gd name="connsiteX44" fmla="*/ 812737 w 1198730"/>
                <a:gd name="connsiteY44" fmla="*/ 308329 h 1864455"/>
                <a:gd name="connsiteX45" fmla="*/ 888814 w 1198730"/>
                <a:gd name="connsiteY45" fmla="*/ 240856 h 1864455"/>
                <a:gd name="connsiteX46" fmla="*/ 888473 w 1198730"/>
                <a:gd name="connsiteY46" fmla="*/ 240345 h 1864455"/>
                <a:gd name="connsiteX47" fmla="*/ 869560 w 1198730"/>
                <a:gd name="connsiteY47" fmla="*/ 216321 h 1864455"/>
                <a:gd name="connsiteX48" fmla="*/ 792461 w 1198730"/>
                <a:gd name="connsiteY48" fmla="*/ 240175 h 1864455"/>
                <a:gd name="connsiteX49" fmla="*/ 688697 w 1198730"/>
                <a:gd name="connsiteY49" fmla="*/ 298446 h 1864455"/>
                <a:gd name="connsiteX50" fmla="*/ 597967 w 1198730"/>
                <a:gd name="connsiteY50" fmla="*/ 357740 h 1864455"/>
                <a:gd name="connsiteX51" fmla="*/ 353379 w 1198730"/>
                <a:gd name="connsiteY51" fmla="*/ 643476 h 1864455"/>
                <a:gd name="connsiteX52" fmla="*/ 268357 w 1198730"/>
                <a:gd name="connsiteY52" fmla="*/ 813520 h 1864455"/>
                <a:gd name="connsiteX53" fmla="*/ 224567 w 1198730"/>
                <a:gd name="connsiteY53" fmla="*/ 978879 h 1864455"/>
                <a:gd name="connsiteX54" fmla="*/ 224397 w 1198730"/>
                <a:gd name="connsiteY54" fmla="*/ 980157 h 1864455"/>
                <a:gd name="connsiteX55" fmla="*/ 235557 w 1198730"/>
                <a:gd name="connsiteY55" fmla="*/ 1337199 h 1864455"/>
                <a:gd name="connsiteX56" fmla="*/ 117736 w 1198730"/>
                <a:gd name="connsiteY56" fmla="*/ 965845 h 1864455"/>
                <a:gd name="connsiteX57" fmla="*/ 117736 w 1198730"/>
                <a:gd name="connsiteY57" fmla="*/ 965845 h 1864455"/>
                <a:gd name="connsiteX58" fmla="*/ 117736 w 1198730"/>
                <a:gd name="connsiteY58" fmla="*/ 965845 h 186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98730" h="1864455">
                  <a:moveTo>
                    <a:pt x="599670" y="1864456"/>
                  </a:moveTo>
                  <a:cubicBezTo>
                    <a:pt x="472819" y="1864456"/>
                    <a:pt x="358064" y="1823478"/>
                    <a:pt x="257963" y="1742290"/>
                  </a:cubicBezTo>
                  <a:cubicBezTo>
                    <a:pt x="139971" y="1650026"/>
                    <a:pt x="62105" y="1530245"/>
                    <a:pt x="26495" y="1386440"/>
                  </a:cubicBezTo>
                  <a:cubicBezTo>
                    <a:pt x="26069" y="1384651"/>
                    <a:pt x="25643" y="1382947"/>
                    <a:pt x="25302" y="1381158"/>
                  </a:cubicBezTo>
                  <a:cubicBezTo>
                    <a:pt x="-2811" y="1236842"/>
                    <a:pt x="-7497" y="1092526"/>
                    <a:pt x="11246" y="952299"/>
                  </a:cubicBezTo>
                  <a:cubicBezTo>
                    <a:pt x="20872" y="874433"/>
                    <a:pt x="40807" y="799378"/>
                    <a:pt x="70624" y="729435"/>
                  </a:cubicBezTo>
                  <a:cubicBezTo>
                    <a:pt x="97460" y="666393"/>
                    <a:pt x="128896" y="603436"/>
                    <a:pt x="166722" y="537071"/>
                  </a:cubicBezTo>
                  <a:cubicBezTo>
                    <a:pt x="242373" y="404852"/>
                    <a:pt x="342474" y="287968"/>
                    <a:pt x="464470" y="189485"/>
                  </a:cubicBezTo>
                  <a:cubicBezTo>
                    <a:pt x="465492" y="188633"/>
                    <a:pt x="466514" y="187866"/>
                    <a:pt x="467622" y="187014"/>
                  </a:cubicBezTo>
                  <a:cubicBezTo>
                    <a:pt x="505958" y="158305"/>
                    <a:pt x="544892" y="132832"/>
                    <a:pt x="583228" y="111363"/>
                  </a:cubicBezTo>
                  <a:cubicBezTo>
                    <a:pt x="617646" y="91939"/>
                    <a:pt x="654364" y="71323"/>
                    <a:pt x="693297" y="49599"/>
                  </a:cubicBezTo>
                  <a:cubicBezTo>
                    <a:pt x="696875" y="47639"/>
                    <a:pt x="700538" y="45765"/>
                    <a:pt x="704372" y="44232"/>
                  </a:cubicBezTo>
                  <a:cubicBezTo>
                    <a:pt x="766477" y="18418"/>
                    <a:pt x="819723" y="4106"/>
                    <a:pt x="867090" y="443"/>
                  </a:cubicBezTo>
                  <a:cubicBezTo>
                    <a:pt x="867601" y="443"/>
                    <a:pt x="868197" y="357"/>
                    <a:pt x="868708" y="357"/>
                  </a:cubicBezTo>
                  <a:cubicBezTo>
                    <a:pt x="944274" y="-4328"/>
                    <a:pt x="1011406" y="37076"/>
                    <a:pt x="1068400" y="123120"/>
                  </a:cubicBezTo>
                  <a:cubicBezTo>
                    <a:pt x="1068826" y="123801"/>
                    <a:pt x="1069252" y="124398"/>
                    <a:pt x="1069678" y="125079"/>
                  </a:cubicBezTo>
                  <a:cubicBezTo>
                    <a:pt x="1110826" y="190252"/>
                    <a:pt x="1116534" y="262325"/>
                    <a:pt x="1085864" y="328008"/>
                  </a:cubicBezTo>
                  <a:cubicBezTo>
                    <a:pt x="1062607" y="377675"/>
                    <a:pt x="1016688" y="426235"/>
                    <a:pt x="941292" y="480673"/>
                  </a:cubicBezTo>
                  <a:cubicBezTo>
                    <a:pt x="918035" y="500438"/>
                    <a:pt x="880465" y="535026"/>
                    <a:pt x="829605" y="583586"/>
                  </a:cubicBezTo>
                  <a:cubicBezTo>
                    <a:pt x="774230" y="636575"/>
                    <a:pt x="754891" y="671845"/>
                    <a:pt x="748417" y="688202"/>
                  </a:cubicBezTo>
                  <a:cubicBezTo>
                    <a:pt x="748161" y="688713"/>
                    <a:pt x="747991" y="689224"/>
                    <a:pt x="747820" y="689736"/>
                  </a:cubicBezTo>
                  <a:cubicBezTo>
                    <a:pt x="763836" y="705411"/>
                    <a:pt x="786412" y="718701"/>
                    <a:pt x="815037" y="729180"/>
                  </a:cubicBezTo>
                  <a:cubicBezTo>
                    <a:pt x="816741" y="729776"/>
                    <a:pt x="818445" y="730458"/>
                    <a:pt x="820149" y="731224"/>
                  </a:cubicBezTo>
                  <a:cubicBezTo>
                    <a:pt x="891881" y="761808"/>
                    <a:pt x="954668" y="803297"/>
                    <a:pt x="1006720" y="854668"/>
                  </a:cubicBezTo>
                  <a:cubicBezTo>
                    <a:pt x="1121475" y="955366"/>
                    <a:pt x="1185113" y="1087926"/>
                    <a:pt x="1196018" y="1248599"/>
                  </a:cubicBezTo>
                  <a:cubicBezTo>
                    <a:pt x="1211523" y="1408505"/>
                    <a:pt x="1160493" y="1551458"/>
                    <a:pt x="1044461" y="1673710"/>
                  </a:cubicBezTo>
                  <a:cubicBezTo>
                    <a:pt x="934307" y="1793746"/>
                    <a:pt x="798680" y="1857470"/>
                    <a:pt x="641415" y="1863092"/>
                  </a:cubicBezTo>
                  <a:cubicBezTo>
                    <a:pt x="627358" y="1863944"/>
                    <a:pt x="613386" y="1864456"/>
                    <a:pt x="599670" y="1864456"/>
                  </a:cubicBezTo>
                  <a:close/>
                  <a:moveTo>
                    <a:pt x="235557" y="1337199"/>
                  </a:moveTo>
                  <a:cubicBezTo>
                    <a:pt x="260008" y="1433807"/>
                    <a:pt x="310868" y="1511077"/>
                    <a:pt x="390863" y="1573438"/>
                  </a:cubicBezTo>
                  <a:cubicBezTo>
                    <a:pt x="391460" y="1573864"/>
                    <a:pt x="392056" y="1574375"/>
                    <a:pt x="392652" y="1574801"/>
                  </a:cubicBezTo>
                  <a:cubicBezTo>
                    <a:pt x="461488" y="1630858"/>
                    <a:pt x="538502" y="1654882"/>
                    <a:pt x="627954" y="1648492"/>
                  </a:cubicBezTo>
                  <a:cubicBezTo>
                    <a:pt x="629403" y="1648407"/>
                    <a:pt x="630765" y="1648322"/>
                    <a:pt x="632214" y="1648237"/>
                  </a:cubicBezTo>
                  <a:cubicBezTo>
                    <a:pt x="732145" y="1645000"/>
                    <a:pt x="815293" y="1605556"/>
                    <a:pt x="886599" y="1527689"/>
                  </a:cubicBezTo>
                  <a:cubicBezTo>
                    <a:pt x="887110" y="1527178"/>
                    <a:pt x="887536" y="1526667"/>
                    <a:pt x="888047" y="1526071"/>
                  </a:cubicBezTo>
                  <a:cubicBezTo>
                    <a:pt x="960972" y="1449483"/>
                    <a:pt x="991727" y="1365057"/>
                    <a:pt x="982014" y="1267852"/>
                  </a:cubicBezTo>
                  <a:cubicBezTo>
                    <a:pt x="981929" y="1266574"/>
                    <a:pt x="981759" y="1265382"/>
                    <a:pt x="981674" y="1264104"/>
                  </a:cubicBezTo>
                  <a:cubicBezTo>
                    <a:pt x="974858" y="1159232"/>
                    <a:pt x="936096" y="1077532"/>
                    <a:pt x="863086" y="1014234"/>
                  </a:cubicBezTo>
                  <a:cubicBezTo>
                    <a:pt x="861126" y="1012530"/>
                    <a:pt x="859252" y="1010826"/>
                    <a:pt x="857463" y="1009037"/>
                  </a:cubicBezTo>
                  <a:cubicBezTo>
                    <a:pt x="824494" y="976068"/>
                    <a:pt x="785390" y="949999"/>
                    <a:pt x="738108" y="929638"/>
                  </a:cubicBezTo>
                  <a:cubicBezTo>
                    <a:pt x="676088" y="906466"/>
                    <a:pt x="624887" y="873411"/>
                    <a:pt x="586039" y="831326"/>
                  </a:cubicBezTo>
                  <a:cubicBezTo>
                    <a:pt x="529642" y="771009"/>
                    <a:pt x="516096" y="689565"/>
                    <a:pt x="548981" y="607951"/>
                  </a:cubicBezTo>
                  <a:cubicBezTo>
                    <a:pt x="572068" y="550446"/>
                    <a:pt x="616538" y="489874"/>
                    <a:pt x="681114" y="428109"/>
                  </a:cubicBezTo>
                  <a:cubicBezTo>
                    <a:pt x="738364" y="373416"/>
                    <a:pt x="779256" y="335846"/>
                    <a:pt x="806347" y="313270"/>
                  </a:cubicBezTo>
                  <a:cubicBezTo>
                    <a:pt x="808392" y="311566"/>
                    <a:pt x="810522" y="309947"/>
                    <a:pt x="812737" y="308329"/>
                  </a:cubicBezTo>
                  <a:cubicBezTo>
                    <a:pt x="864449" y="271270"/>
                    <a:pt x="882850" y="249375"/>
                    <a:pt x="888814" y="240856"/>
                  </a:cubicBezTo>
                  <a:cubicBezTo>
                    <a:pt x="888729" y="240686"/>
                    <a:pt x="888643" y="240515"/>
                    <a:pt x="888473" y="240345"/>
                  </a:cubicBezTo>
                  <a:cubicBezTo>
                    <a:pt x="880209" y="227992"/>
                    <a:pt x="873735" y="220580"/>
                    <a:pt x="869560" y="216321"/>
                  </a:cubicBezTo>
                  <a:cubicBezTo>
                    <a:pt x="853629" y="219132"/>
                    <a:pt x="828498" y="225521"/>
                    <a:pt x="792461" y="240175"/>
                  </a:cubicBezTo>
                  <a:cubicBezTo>
                    <a:pt x="755999" y="260536"/>
                    <a:pt x="721325" y="279959"/>
                    <a:pt x="688697" y="298446"/>
                  </a:cubicBezTo>
                  <a:cubicBezTo>
                    <a:pt x="658709" y="315229"/>
                    <a:pt x="628295" y="335164"/>
                    <a:pt x="597967" y="357740"/>
                  </a:cubicBezTo>
                  <a:cubicBezTo>
                    <a:pt x="497610" y="439099"/>
                    <a:pt x="415314" y="535196"/>
                    <a:pt x="353379" y="643476"/>
                  </a:cubicBezTo>
                  <a:cubicBezTo>
                    <a:pt x="319813" y="702429"/>
                    <a:pt x="291955" y="758145"/>
                    <a:pt x="268357" y="813520"/>
                  </a:cubicBezTo>
                  <a:cubicBezTo>
                    <a:pt x="246377" y="865147"/>
                    <a:pt x="231639" y="920778"/>
                    <a:pt x="224567" y="978879"/>
                  </a:cubicBezTo>
                  <a:cubicBezTo>
                    <a:pt x="224482" y="979305"/>
                    <a:pt x="224482" y="979731"/>
                    <a:pt x="224397" y="980157"/>
                  </a:cubicBezTo>
                  <a:cubicBezTo>
                    <a:pt x="208551" y="1096530"/>
                    <a:pt x="212385" y="1216652"/>
                    <a:pt x="235557" y="1337199"/>
                  </a:cubicBezTo>
                  <a:close/>
                  <a:moveTo>
                    <a:pt x="117736" y="965845"/>
                  </a:moveTo>
                  <a:lnTo>
                    <a:pt x="117736" y="965845"/>
                  </a:lnTo>
                  <a:lnTo>
                    <a:pt x="117736" y="965845"/>
                  </a:lnTo>
                  <a:close/>
                </a:path>
              </a:pathLst>
            </a:custGeom>
            <a:grpFill/>
            <a:ln w="8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 name="Freeform: Shape 9">
              <a:extLst>
                <a:ext uri="{FF2B5EF4-FFF2-40B4-BE49-F238E27FC236}">
                  <a16:creationId xmlns:a16="http://schemas.microsoft.com/office/drawing/2014/main" id="{62FE1310-4B91-72A8-68DE-8C0A826AA80C}"/>
                </a:ext>
              </a:extLst>
            </p:cNvPr>
            <p:cNvSpPr/>
            <p:nvPr/>
          </p:nvSpPr>
          <p:spPr>
            <a:xfrm>
              <a:off x="8103839" y="3452854"/>
              <a:ext cx="1048973" cy="1613290"/>
            </a:xfrm>
            <a:custGeom>
              <a:avLst/>
              <a:gdLst>
                <a:gd name="connsiteX0" fmla="*/ 286992 w 1048973"/>
                <a:gd name="connsiteY0" fmla="*/ 1613290 h 1613290"/>
                <a:gd name="connsiteX1" fmla="*/ 113114 w 1048973"/>
                <a:gd name="connsiteY1" fmla="*/ 1501944 h 1613290"/>
                <a:gd name="connsiteX2" fmla="*/ 111325 w 1048973"/>
                <a:gd name="connsiteY2" fmla="*/ 1499133 h 1613290"/>
                <a:gd name="connsiteX3" fmla="*/ 97183 w 1048973"/>
                <a:gd name="connsiteY3" fmla="*/ 1311964 h 1613290"/>
                <a:gd name="connsiteX4" fmla="*/ 224545 w 1048973"/>
                <a:gd name="connsiteY4" fmla="*/ 1176593 h 1613290"/>
                <a:gd name="connsiteX5" fmla="*/ 317491 w 1048973"/>
                <a:gd name="connsiteY5" fmla="*/ 1090634 h 1613290"/>
                <a:gd name="connsiteX6" fmla="*/ 378574 w 1048973"/>
                <a:gd name="connsiteY6" fmla="*/ 1016602 h 1613290"/>
                <a:gd name="connsiteX7" fmla="*/ 335892 w 1048973"/>
                <a:gd name="connsiteY7" fmla="*/ 994281 h 1613290"/>
                <a:gd name="connsiteX8" fmla="*/ 330440 w 1048973"/>
                <a:gd name="connsiteY8" fmla="*/ 992152 h 1613290"/>
                <a:gd name="connsiteX9" fmla="*/ 167893 w 1048973"/>
                <a:gd name="connsiteY9" fmla="*/ 884468 h 1613290"/>
                <a:gd name="connsiteX10" fmla="*/ 2364 w 1048973"/>
                <a:gd name="connsiteY10" fmla="*/ 539949 h 1613290"/>
                <a:gd name="connsiteX11" fmla="*/ 135264 w 1048973"/>
                <a:gd name="connsiteY11" fmla="*/ 166976 h 1613290"/>
                <a:gd name="connsiteX12" fmla="*/ 487961 w 1048973"/>
                <a:gd name="connsiteY12" fmla="*/ 1277 h 1613290"/>
                <a:gd name="connsiteX13" fmla="*/ 824131 w 1048973"/>
                <a:gd name="connsiteY13" fmla="*/ 107171 h 1613290"/>
                <a:gd name="connsiteX14" fmla="*/ 1026037 w 1048973"/>
                <a:gd name="connsiteY14" fmla="*/ 417528 h 1613290"/>
                <a:gd name="connsiteX15" fmla="*/ 1027315 w 1048973"/>
                <a:gd name="connsiteY15" fmla="*/ 423236 h 1613290"/>
                <a:gd name="connsiteX16" fmla="*/ 1039327 w 1048973"/>
                <a:gd name="connsiteY16" fmla="*/ 792034 h 1613290"/>
                <a:gd name="connsiteX17" fmla="*/ 987445 w 1048973"/>
                <a:gd name="connsiteY17" fmla="*/ 985506 h 1613290"/>
                <a:gd name="connsiteX18" fmla="*/ 905064 w 1048973"/>
                <a:gd name="connsiteY18" fmla="*/ 1150184 h 1613290"/>
                <a:gd name="connsiteX19" fmla="*/ 648890 w 1048973"/>
                <a:gd name="connsiteY19" fmla="*/ 1449209 h 1613290"/>
                <a:gd name="connsiteX20" fmla="*/ 645737 w 1048973"/>
                <a:gd name="connsiteY20" fmla="*/ 1451680 h 1613290"/>
                <a:gd name="connsiteX21" fmla="*/ 546488 w 1048973"/>
                <a:gd name="connsiteY21" fmla="*/ 1516852 h 1613290"/>
                <a:gd name="connsiteX22" fmla="*/ 452351 w 1048973"/>
                <a:gd name="connsiteY22" fmla="*/ 1569502 h 1613290"/>
                <a:gd name="connsiteX23" fmla="*/ 441702 w 1048973"/>
                <a:gd name="connsiteY23" fmla="*/ 1574613 h 1613290"/>
                <a:gd name="connsiteX24" fmla="*/ 298748 w 1048973"/>
                <a:gd name="connsiteY24" fmla="*/ 1613035 h 1613290"/>
                <a:gd name="connsiteX25" fmla="*/ 297130 w 1048973"/>
                <a:gd name="connsiteY25" fmla="*/ 1613120 h 1613290"/>
                <a:gd name="connsiteX26" fmla="*/ 286992 w 1048973"/>
                <a:gd name="connsiteY26" fmla="*/ 1613290 h 1613290"/>
                <a:gd name="connsiteX27" fmla="*/ 299430 w 1048973"/>
                <a:gd name="connsiteY27" fmla="*/ 1393323 h 1613290"/>
                <a:gd name="connsiteX28" fmla="*/ 301219 w 1048973"/>
                <a:gd name="connsiteY28" fmla="*/ 1395538 h 1613290"/>
                <a:gd name="connsiteX29" fmla="*/ 353442 w 1048973"/>
                <a:gd name="connsiteY29" fmla="*/ 1378414 h 1613290"/>
                <a:gd name="connsiteX30" fmla="*/ 440679 w 1048973"/>
                <a:gd name="connsiteY30" fmla="*/ 1329599 h 1613290"/>
                <a:gd name="connsiteX31" fmla="*/ 515308 w 1048973"/>
                <a:gd name="connsiteY31" fmla="*/ 1280699 h 1613290"/>
                <a:gd name="connsiteX32" fmla="*/ 718407 w 1048973"/>
                <a:gd name="connsiteY32" fmla="*/ 1043438 h 1613290"/>
                <a:gd name="connsiteX33" fmla="*/ 789713 w 1048973"/>
                <a:gd name="connsiteY33" fmla="*/ 900825 h 1613290"/>
                <a:gd name="connsiteX34" fmla="*/ 825920 w 1048973"/>
                <a:gd name="connsiteY34" fmla="*/ 764687 h 1613290"/>
                <a:gd name="connsiteX35" fmla="*/ 826005 w 1048973"/>
                <a:gd name="connsiteY35" fmla="*/ 763750 h 1613290"/>
                <a:gd name="connsiteX36" fmla="*/ 816634 w 1048973"/>
                <a:gd name="connsiteY36" fmla="*/ 466769 h 1613290"/>
                <a:gd name="connsiteX37" fmla="*/ 690890 w 1048973"/>
                <a:gd name="connsiteY37" fmla="*/ 275768 h 1613290"/>
                <a:gd name="connsiteX38" fmla="*/ 689101 w 1048973"/>
                <a:gd name="connsiteY38" fmla="*/ 274404 h 1613290"/>
                <a:gd name="connsiteX39" fmla="*/ 501081 w 1048973"/>
                <a:gd name="connsiteY39" fmla="*/ 215621 h 1613290"/>
                <a:gd name="connsiteX40" fmla="*/ 496821 w 1048973"/>
                <a:gd name="connsiteY40" fmla="*/ 215877 h 1613290"/>
                <a:gd name="connsiteX41" fmla="*/ 292699 w 1048973"/>
                <a:gd name="connsiteY41" fmla="*/ 312826 h 1613290"/>
                <a:gd name="connsiteX42" fmla="*/ 291166 w 1048973"/>
                <a:gd name="connsiteY42" fmla="*/ 314530 h 1613290"/>
                <a:gd name="connsiteX43" fmla="*/ 216026 w 1048973"/>
                <a:gd name="connsiteY43" fmla="*/ 520441 h 1613290"/>
                <a:gd name="connsiteX44" fmla="*/ 216367 w 1048973"/>
                <a:gd name="connsiteY44" fmla="*/ 524189 h 1613290"/>
                <a:gd name="connsiteX45" fmla="*/ 311187 w 1048973"/>
                <a:gd name="connsiteY45" fmla="*/ 724647 h 1613290"/>
                <a:gd name="connsiteX46" fmla="*/ 317150 w 1048973"/>
                <a:gd name="connsiteY46" fmla="*/ 730185 h 1613290"/>
                <a:gd name="connsiteX47" fmla="*/ 412395 w 1048973"/>
                <a:gd name="connsiteY47" fmla="*/ 793653 h 1613290"/>
                <a:gd name="connsiteX48" fmla="*/ 547425 w 1048973"/>
                <a:gd name="connsiteY48" fmla="*/ 881231 h 1613290"/>
                <a:gd name="connsiteX49" fmla="*/ 582099 w 1048973"/>
                <a:gd name="connsiteY49" fmla="*/ 1087652 h 1613290"/>
                <a:gd name="connsiteX50" fmla="*/ 465981 w 1048973"/>
                <a:gd name="connsiteY50" fmla="*/ 1245770 h 1613290"/>
                <a:gd name="connsiteX51" fmla="*/ 359235 w 1048973"/>
                <a:gd name="connsiteY51" fmla="*/ 1343911 h 1613290"/>
                <a:gd name="connsiteX52" fmla="*/ 352675 w 1048973"/>
                <a:gd name="connsiteY52" fmla="*/ 1349023 h 1613290"/>
                <a:gd name="connsiteX53" fmla="*/ 299430 w 1048973"/>
                <a:gd name="connsiteY53" fmla="*/ 1393323 h 1613290"/>
                <a:gd name="connsiteX54" fmla="*/ 581332 w 1048973"/>
                <a:gd name="connsiteY54" fmla="*/ 1365465 h 1613290"/>
                <a:gd name="connsiteX55" fmla="*/ 581332 w 1048973"/>
                <a:gd name="connsiteY55" fmla="*/ 1365465 h 1613290"/>
                <a:gd name="connsiteX56" fmla="*/ 581332 w 1048973"/>
                <a:gd name="connsiteY56" fmla="*/ 1365465 h 1613290"/>
                <a:gd name="connsiteX57" fmla="*/ 383856 w 1048973"/>
                <a:gd name="connsiteY57" fmla="*/ 1004760 h 1613290"/>
                <a:gd name="connsiteX58" fmla="*/ 383856 w 1048973"/>
                <a:gd name="connsiteY58" fmla="*/ 1004760 h 1613290"/>
                <a:gd name="connsiteX59" fmla="*/ 383856 w 1048973"/>
                <a:gd name="connsiteY59" fmla="*/ 1004760 h 161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48973" h="1613290">
                  <a:moveTo>
                    <a:pt x="286992" y="1613290"/>
                  </a:moveTo>
                  <a:cubicBezTo>
                    <a:pt x="239284" y="1613290"/>
                    <a:pt x="173515" y="1592503"/>
                    <a:pt x="113114" y="1501944"/>
                  </a:cubicBezTo>
                  <a:cubicBezTo>
                    <a:pt x="112518" y="1501007"/>
                    <a:pt x="111921" y="1500070"/>
                    <a:pt x="111325" y="1499133"/>
                  </a:cubicBezTo>
                  <a:cubicBezTo>
                    <a:pt x="73755" y="1438731"/>
                    <a:pt x="68728" y="1372281"/>
                    <a:pt x="97183" y="1311964"/>
                  </a:cubicBezTo>
                  <a:cubicBezTo>
                    <a:pt x="117885" y="1267323"/>
                    <a:pt x="158436" y="1224216"/>
                    <a:pt x="224545" y="1176593"/>
                  </a:cubicBezTo>
                  <a:cubicBezTo>
                    <a:pt x="244566" y="1159640"/>
                    <a:pt x="275746" y="1130760"/>
                    <a:pt x="317491" y="1090634"/>
                  </a:cubicBezTo>
                  <a:cubicBezTo>
                    <a:pt x="354209" y="1055535"/>
                    <a:pt x="371077" y="1030659"/>
                    <a:pt x="378574" y="1016602"/>
                  </a:cubicBezTo>
                  <a:cubicBezTo>
                    <a:pt x="367584" y="1008083"/>
                    <a:pt x="353357" y="1000586"/>
                    <a:pt x="335892" y="994281"/>
                  </a:cubicBezTo>
                  <a:cubicBezTo>
                    <a:pt x="334018" y="993600"/>
                    <a:pt x="332229" y="992918"/>
                    <a:pt x="330440" y="992152"/>
                  </a:cubicBezTo>
                  <a:cubicBezTo>
                    <a:pt x="267653" y="965230"/>
                    <a:pt x="212959" y="929024"/>
                    <a:pt x="167893" y="884468"/>
                  </a:cubicBezTo>
                  <a:cubicBezTo>
                    <a:pt x="67536" y="796464"/>
                    <a:pt x="11905" y="680517"/>
                    <a:pt x="2364" y="539949"/>
                  </a:cubicBezTo>
                  <a:cubicBezTo>
                    <a:pt x="-11182" y="399382"/>
                    <a:pt x="33544" y="273893"/>
                    <a:pt x="135264" y="166976"/>
                  </a:cubicBezTo>
                  <a:cubicBezTo>
                    <a:pt x="231617" y="62019"/>
                    <a:pt x="350290" y="6303"/>
                    <a:pt x="487961" y="1277"/>
                  </a:cubicBezTo>
                  <a:cubicBezTo>
                    <a:pt x="613705" y="-7413"/>
                    <a:pt x="726756" y="28283"/>
                    <a:pt x="824131" y="107171"/>
                  </a:cubicBezTo>
                  <a:cubicBezTo>
                    <a:pt x="926703" y="187423"/>
                    <a:pt x="994601" y="291869"/>
                    <a:pt x="1026037" y="417528"/>
                  </a:cubicBezTo>
                  <a:cubicBezTo>
                    <a:pt x="1026463" y="419402"/>
                    <a:pt x="1026889" y="421276"/>
                    <a:pt x="1027315" y="423236"/>
                  </a:cubicBezTo>
                  <a:cubicBezTo>
                    <a:pt x="1051340" y="547958"/>
                    <a:pt x="1055429" y="672083"/>
                    <a:pt x="1039327" y="792034"/>
                  </a:cubicBezTo>
                  <a:cubicBezTo>
                    <a:pt x="1030637" y="860614"/>
                    <a:pt x="1013173" y="925702"/>
                    <a:pt x="987445" y="985506"/>
                  </a:cubicBezTo>
                  <a:cubicBezTo>
                    <a:pt x="963932" y="1040796"/>
                    <a:pt x="936925" y="1094723"/>
                    <a:pt x="905064" y="1150184"/>
                  </a:cubicBezTo>
                  <a:cubicBezTo>
                    <a:pt x="840573" y="1263404"/>
                    <a:pt x="754273" y="1364102"/>
                    <a:pt x="648890" y="1449209"/>
                  </a:cubicBezTo>
                  <a:cubicBezTo>
                    <a:pt x="647867" y="1450062"/>
                    <a:pt x="646845" y="1450828"/>
                    <a:pt x="645737" y="1451680"/>
                  </a:cubicBezTo>
                  <a:cubicBezTo>
                    <a:pt x="612938" y="1476216"/>
                    <a:pt x="579543" y="1498110"/>
                    <a:pt x="546488" y="1516852"/>
                  </a:cubicBezTo>
                  <a:cubicBezTo>
                    <a:pt x="517012" y="1533550"/>
                    <a:pt x="485661" y="1551100"/>
                    <a:pt x="452351" y="1569502"/>
                  </a:cubicBezTo>
                  <a:cubicBezTo>
                    <a:pt x="448943" y="1571376"/>
                    <a:pt x="445365" y="1573165"/>
                    <a:pt x="441702" y="1574613"/>
                  </a:cubicBezTo>
                  <a:cubicBezTo>
                    <a:pt x="387604" y="1597274"/>
                    <a:pt x="340833" y="1609798"/>
                    <a:pt x="298748" y="1613035"/>
                  </a:cubicBezTo>
                  <a:cubicBezTo>
                    <a:pt x="298237" y="1613035"/>
                    <a:pt x="297641" y="1613120"/>
                    <a:pt x="297130" y="1613120"/>
                  </a:cubicBezTo>
                  <a:cubicBezTo>
                    <a:pt x="293807" y="1613205"/>
                    <a:pt x="290485" y="1613290"/>
                    <a:pt x="286992" y="1613290"/>
                  </a:cubicBezTo>
                  <a:close/>
                  <a:moveTo>
                    <a:pt x="299430" y="1393323"/>
                  </a:moveTo>
                  <a:cubicBezTo>
                    <a:pt x="300026" y="1394090"/>
                    <a:pt x="300622" y="1394857"/>
                    <a:pt x="301219" y="1395538"/>
                  </a:cubicBezTo>
                  <a:cubicBezTo>
                    <a:pt x="313486" y="1392727"/>
                    <a:pt x="330610" y="1387701"/>
                    <a:pt x="353442" y="1378414"/>
                  </a:cubicBezTo>
                  <a:cubicBezTo>
                    <a:pt x="384197" y="1361376"/>
                    <a:pt x="413247" y="1345019"/>
                    <a:pt x="440679" y="1329599"/>
                  </a:cubicBezTo>
                  <a:cubicBezTo>
                    <a:pt x="465300" y="1315713"/>
                    <a:pt x="490432" y="1299271"/>
                    <a:pt x="515308" y="1280699"/>
                  </a:cubicBezTo>
                  <a:cubicBezTo>
                    <a:pt x="599052" y="1212715"/>
                    <a:pt x="667377" y="1132975"/>
                    <a:pt x="718407" y="1043438"/>
                  </a:cubicBezTo>
                  <a:cubicBezTo>
                    <a:pt x="746094" y="995133"/>
                    <a:pt x="769437" y="948618"/>
                    <a:pt x="789713" y="900825"/>
                  </a:cubicBezTo>
                  <a:cubicBezTo>
                    <a:pt x="807689" y="859081"/>
                    <a:pt x="819871" y="813332"/>
                    <a:pt x="825920" y="764687"/>
                  </a:cubicBezTo>
                  <a:cubicBezTo>
                    <a:pt x="825920" y="764347"/>
                    <a:pt x="826005" y="764091"/>
                    <a:pt x="826005" y="763750"/>
                  </a:cubicBezTo>
                  <a:cubicBezTo>
                    <a:pt x="838954" y="667653"/>
                    <a:pt x="835802" y="567808"/>
                    <a:pt x="816634" y="466769"/>
                  </a:cubicBezTo>
                  <a:cubicBezTo>
                    <a:pt x="796528" y="388562"/>
                    <a:pt x="755380" y="326031"/>
                    <a:pt x="690890" y="275768"/>
                  </a:cubicBezTo>
                  <a:cubicBezTo>
                    <a:pt x="690293" y="275341"/>
                    <a:pt x="689697" y="274830"/>
                    <a:pt x="689101" y="274404"/>
                  </a:cubicBezTo>
                  <a:cubicBezTo>
                    <a:pt x="634151" y="229678"/>
                    <a:pt x="572727" y="210339"/>
                    <a:pt x="501081" y="215621"/>
                  </a:cubicBezTo>
                  <a:cubicBezTo>
                    <a:pt x="499633" y="215707"/>
                    <a:pt x="498269" y="215792"/>
                    <a:pt x="496821" y="215877"/>
                  </a:cubicBezTo>
                  <a:cubicBezTo>
                    <a:pt x="416740" y="218518"/>
                    <a:pt x="350034" y="250210"/>
                    <a:pt x="292699" y="312826"/>
                  </a:cubicBezTo>
                  <a:cubicBezTo>
                    <a:pt x="292188" y="313422"/>
                    <a:pt x="291677" y="313934"/>
                    <a:pt x="291166" y="314530"/>
                  </a:cubicBezTo>
                  <a:cubicBezTo>
                    <a:pt x="232042" y="376380"/>
                    <a:pt x="208189" y="441893"/>
                    <a:pt x="216026" y="520441"/>
                  </a:cubicBezTo>
                  <a:cubicBezTo>
                    <a:pt x="216111" y="521718"/>
                    <a:pt x="216282" y="522911"/>
                    <a:pt x="216367" y="524189"/>
                  </a:cubicBezTo>
                  <a:cubicBezTo>
                    <a:pt x="221819" y="608615"/>
                    <a:pt x="252915" y="674213"/>
                    <a:pt x="311187" y="724647"/>
                  </a:cubicBezTo>
                  <a:cubicBezTo>
                    <a:pt x="313231" y="726436"/>
                    <a:pt x="315190" y="728310"/>
                    <a:pt x="317150" y="730185"/>
                  </a:cubicBezTo>
                  <a:cubicBezTo>
                    <a:pt x="343049" y="756253"/>
                    <a:pt x="374314" y="777040"/>
                    <a:pt x="412395" y="793653"/>
                  </a:cubicBezTo>
                  <a:cubicBezTo>
                    <a:pt x="467515" y="814184"/>
                    <a:pt x="512923" y="843661"/>
                    <a:pt x="547425" y="881231"/>
                  </a:cubicBezTo>
                  <a:cubicBezTo>
                    <a:pt x="599648" y="937288"/>
                    <a:pt x="612342" y="1012513"/>
                    <a:pt x="582099" y="1087652"/>
                  </a:cubicBezTo>
                  <a:cubicBezTo>
                    <a:pt x="561482" y="1139109"/>
                    <a:pt x="523486" y="1190821"/>
                    <a:pt x="465981" y="1245770"/>
                  </a:cubicBezTo>
                  <a:cubicBezTo>
                    <a:pt x="418103" y="1291774"/>
                    <a:pt x="383174" y="1323891"/>
                    <a:pt x="359235" y="1343911"/>
                  </a:cubicBezTo>
                  <a:cubicBezTo>
                    <a:pt x="357105" y="1345701"/>
                    <a:pt x="354890" y="1347405"/>
                    <a:pt x="352675" y="1349023"/>
                  </a:cubicBezTo>
                  <a:cubicBezTo>
                    <a:pt x="323284" y="1369980"/>
                    <a:pt x="307523" y="1384634"/>
                    <a:pt x="299430" y="1393323"/>
                  </a:cubicBezTo>
                  <a:close/>
                  <a:moveTo>
                    <a:pt x="581332" y="1365465"/>
                  </a:moveTo>
                  <a:lnTo>
                    <a:pt x="581332" y="1365465"/>
                  </a:lnTo>
                  <a:lnTo>
                    <a:pt x="581332" y="1365465"/>
                  </a:lnTo>
                  <a:close/>
                  <a:moveTo>
                    <a:pt x="383856" y="1004760"/>
                  </a:moveTo>
                  <a:lnTo>
                    <a:pt x="383856" y="1004760"/>
                  </a:lnTo>
                  <a:lnTo>
                    <a:pt x="383856" y="1004760"/>
                  </a:lnTo>
                  <a:close/>
                </a:path>
              </a:pathLst>
            </a:custGeom>
            <a:grpFill/>
            <a:ln w="8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 name="Freeform: Shape 10">
              <a:extLst>
                <a:ext uri="{FF2B5EF4-FFF2-40B4-BE49-F238E27FC236}">
                  <a16:creationId xmlns:a16="http://schemas.microsoft.com/office/drawing/2014/main" id="{6A35AD48-214A-C8E6-8260-D265D7F8C67A}"/>
                </a:ext>
              </a:extLst>
            </p:cNvPr>
            <p:cNvSpPr/>
            <p:nvPr/>
          </p:nvSpPr>
          <p:spPr>
            <a:xfrm>
              <a:off x="7011244" y="3452704"/>
              <a:ext cx="1048974" cy="1613440"/>
            </a:xfrm>
            <a:custGeom>
              <a:avLst/>
              <a:gdLst>
                <a:gd name="connsiteX0" fmla="*/ 287077 w 1048974"/>
                <a:gd name="connsiteY0" fmla="*/ 1613440 h 1613440"/>
                <a:gd name="connsiteX1" fmla="*/ 113199 w 1048974"/>
                <a:gd name="connsiteY1" fmla="*/ 1501753 h 1613440"/>
                <a:gd name="connsiteX2" fmla="*/ 111921 w 1048974"/>
                <a:gd name="connsiteY2" fmla="*/ 1499794 h 1613440"/>
                <a:gd name="connsiteX3" fmla="*/ 97183 w 1048974"/>
                <a:gd name="connsiteY3" fmla="*/ 1312200 h 1613440"/>
                <a:gd name="connsiteX4" fmla="*/ 224461 w 1048974"/>
                <a:gd name="connsiteY4" fmla="*/ 1176829 h 1613440"/>
                <a:gd name="connsiteX5" fmla="*/ 317917 w 1048974"/>
                <a:gd name="connsiteY5" fmla="*/ 1090614 h 1613440"/>
                <a:gd name="connsiteX6" fmla="*/ 378659 w 1048974"/>
                <a:gd name="connsiteY6" fmla="*/ 1016752 h 1613440"/>
                <a:gd name="connsiteX7" fmla="*/ 335978 w 1048974"/>
                <a:gd name="connsiteY7" fmla="*/ 994346 h 1613440"/>
                <a:gd name="connsiteX8" fmla="*/ 330866 w 1048974"/>
                <a:gd name="connsiteY8" fmla="*/ 992302 h 1613440"/>
                <a:gd name="connsiteX9" fmla="*/ 167978 w 1048974"/>
                <a:gd name="connsiteY9" fmla="*/ 884618 h 1613440"/>
                <a:gd name="connsiteX10" fmla="*/ 2364 w 1048974"/>
                <a:gd name="connsiteY10" fmla="*/ 540015 h 1613440"/>
                <a:gd name="connsiteX11" fmla="*/ 135179 w 1048974"/>
                <a:gd name="connsiteY11" fmla="*/ 167042 h 1613440"/>
                <a:gd name="connsiteX12" fmla="*/ 487961 w 1048974"/>
                <a:gd name="connsiteY12" fmla="*/ 1257 h 1613440"/>
                <a:gd name="connsiteX13" fmla="*/ 824045 w 1048974"/>
                <a:gd name="connsiteY13" fmla="*/ 107151 h 1613440"/>
                <a:gd name="connsiteX14" fmla="*/ 1026037 w 1048974"/>
                <a:gd name="connsiteY14" fmla="*/ 417763 h 1613440"/>
                <a:gd name="connsiteX15" fmla="*/ 1027230 w 1048974"/>
                <a:gd name="connsiteY15" fmla="*/ 423045 h 1613440"/>
                <a:gd name="connsiteX16" fmla="*/ 1039242 w 1048974"/>
                <a:gd name="connsiteY16" fmla="*/ 791844 h 1613440"/>
                <a:gd name="connsiteX17" fmla="*/ 987786 w 1048974"/>
                <a:gd name="connsiteY17" fmla="*/ 985145 h 1613440"/>
                <a:gd name="connsiteX18" fmla="*/ 905490 w 1048974"/>
                <a:gd name="connsiteY18" fmla="*/ 1149908 h 1613440"/>
                <a:gd name="connsiteX19" fmla="*/ 649145 w 1048974"/>
                <a:gd name="connsiteY19" fmla="*/ 1449275 h 1613440"/>
                <a:gd name="connsiteX20" fmla="*/ 645993 w 1048974"/>
                <a:gd name="connsiteY20" fmla="*/ 1451745 h 1613440"/>
                <a:gd name="connsiteX21" fmla="*/ 546233 w 1048974"/>
                <a:gd name="connsiteY21" fmla="*/ 1517088 h 1613440"/>
                <a:gd name="connsiteX22" fmla="*/ 452862 w 1048974"/>
                <a:gd name="connsiteY22" fmla="*/ 1569481 h 1613440"/>
                <a:gd name="connsiteX23" fmla="*/ 441787 w 1048974"/>
                <a:gd name="connsiteY23" fmla="*/ 1574848 h 1613440"/>
                <a:gd name="connsiteX24" fmla="*/ 298748 w 1048974"/>
                <a:gd name="connsiteY24" fmla="*/ 1613185 h 1613440"/>
                <a:gd name="connsiteX25" fmla="*/ 297130 w 1048974"/>
                <a:gd name="connsiteY25" fmla="*/ 1613270 h 1613440"/>
                <a:gd name="connsiteX26" fmla="*/ 287077 w 1048974"/>
                <a:gd name="connsiteY26" fmla="*/ 1613440 h 1613440"/>
                <a:gd name="connsiteX27" fmla="*/ 299771 w 1048974"/>
                <a:gd name="connsiteY27" fmla="*/ 1393473 h 1613440"/>
                <a:gd name="connsiteX28" fmla="*/ 301475 w 1048974"/>
                <a:gd name="connsiteY28" fmla="*/ 1395688 h 1613440"/>
                <a:gd name="connsiteX29" fmla="*/ 353783 w 1048974"/>
                <a:gd name="connsiteY29" fmla="*/ 1378564 h 1613440"/>
                <a:gd name="connsiteX30" fmla="*/ 440850 w 1048974"/>
                <a:gd name="connsiteY30" fmla="*/ 1329664 h 1613440"/>
                <a:gd name="connsiteX31" fmla="*/ 515734 w 1048974"/>
                <a:gd name="connsiteY31" fmla="*/ 1280764 h 1613440"/>
                <a:gd name="connsiteX32" fmla="*/ 718918 w 1048974"/>
                <a:gd name="connsiteY32" fmla="*/ 1043332 h 1613440"/>
                <a:gd name="connsiteX33" fmla="*/ 790139 w 1048974"/>
                <a:gd name="connsiteY33" fmla="*/ 900890 h 1613440"/>
                <a:gd name="connsiteX34" fmla="*/ 826091 w 1048974"/>
                <a:gd name="connsiteY34" fmla="*/ 765178 h 1613440"/>
                <a:gd name="connsiteX35" fmla="*/ 826261 w 1048974"/>
                <a:gd name="connsiteY35" fmla="*/ 763815 h 1613440"/>
                <a:gd name="connsiteX36" fmla="*/ 816890 w 1048974"/>
                <a:gd name="connsiteY36" fmla="*/ 466834 h 1613440"/>
                <a:gd name="connsiteX37" fmla="*/ 691145 w 1048974"/>
                <a:gd name="connsiteY37" fmla="*/ 275832 h 1613440"/>
                <a:gd name="connsiteX38" fmla="*/ 689356 w 1048974"/>
                <a:gd name="connsiteY38" fmla="*/ 274469 h 1613440"/>
                <a:gd name="connsiteX39" fmla="*/ 501337 w 1048974"/>
                <a:gd name="connsiteY39" fmla="*/ 215686 h 1613440"/>
                <a:gd name="connsiteX40" fmla="*/ 497077 w 1048974"/>
                <a:gd name="connsiteY40" fmla="*/ 215942 h 1613440"/>
                <a:gd name="connsiteX41" fmla="*/ 292955 w 1048974"/>
                <a:gd name="connsiteY41" fmla="*/ 312891 h 1613440"/>
                <a:gd name="connsiteX42" fmla="*/ 291507 w 1048974"/>
                <a:gd name="connsiteY42" fmla="*/ 314425 h 1613440"/>
                <a:gd name="connsiteX43" fmla="*/ 216282 w 1048974"/>
                <a:gd name="connsiteY43" fmla="*/ 520505 h 1613440"/>
                <a:gd name="connsiteX44" fmla="*/ 216623 w 1048974"/>
                <a:gd name="connsiteY44" fmla="*/ 524254 h 1613440"/>
                <a:gd name="connsiteX45" fmla="*/ 311527 w 1048974"/>
                <a:gd name="connsiteY45" fmla="*/ 724797 h 1613440"/>
                <a:gd name="connsiteX46" fmla="*/ 317150 w 1048974"/>
                <a:gd name="connsiteY46" fmla="*/ 729994 h 1613440"/>
                <a:gd name="connsiteX47" fmla="*/ 412907 w 1048974"/>
                <a:gd name="connsiteY47" fmla="*/ 793718 h 1613440"/>
                <a:gd name="connsiteX48" fmla="*/ 547681 w 1048974"/>
                <a:gd name="connsiteY48" fmla="*/ 881040 h 1613440"/>
                <a:gd name="connsiteX49" fmla="*/ 582354 w 1048974"/>
                <a:gd name="connsiteY49" fmla="*/ 1087718 h 1613440"/>
                <a:gd name="connsiteX50" fmla="*/ 466493 w 1048974"/>
                <a:gd name="connsiteY50" fmla="*/ 1245835 h 1613440"/>
                <a:gd name="connsiteX51" fmla="*/ 359576 w 1048974"/>
                <a:gd name="connsiteY51" fmla="*/ 1343976 h 1613440"/>
                <a:gd name="connsiteX52" fmla="*/ 353187 w 1048974"/>
                <a:gd name="connsiteY52" fmla="*/ 1348918 h 1613440"/>
                <a:gd name="connsiteX53" fmla="*/ 299771 w 1048974"/>
                <a:gd name="connsiteY53" fmla="*/ 1393473 h 1613440"/>
                <a:gd name="connsiteX54" fmla="*/ 292785 w 1048974"/>
                <a:gd name="connsiteY54" fmla="*/ 1383591 h 1613440"/>
                <a:gd name="connsiteX55" fmla="*/ 292785 w 1048974"/>
                <a:gd name="connsiteY55" fmla="*/ 1383591 h 1613440"/>
                <a:gd name="connsiteX56" fmla="*/ 292785 w 1048974"/>
                <a:gd name="connsiteY56" fmla="*/ 1383591 h 1613440"/>
                <a:gd name="connsiteX57" fmla="*/ 581673 w 1048974"/>
                <a:gd name="connsiteY57" fmla="*/ 1365616 h 1613440"/>
                <a:gd name="connsiteX58" fmla="*/ 581673 w 1048974"/>
                <a:gd name="connsiteY58" fmla="*/ 1365616 h 1613440"/>
                <a:gd name="connsiteX59" fmla="*/ 581673 w 1048974"/>
                <a:gd name="connsiteY59" fmla="*/ 1365616 h 1613440"/>
                <a:gd name="connsiteX60" fmla="*/ 384026 w 1048974"/>
                <a:gd name="connsiteY60" fmla="*/ 1004655 h 1613440"/>
                <a:gd name="connsiteX61" fmla="*/ 384026 w 1048974"/>
                <a:gd name="connsiteY61" fmla="*/ 1004655 h 1613440"/>
                <a:gd name="connsiteX62" fmla="*/ 384026 w 1048974"/>
                <a:gd name="connsiteY62" fmla="*/ 1004655 h 161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48974" h="1613440">
                  <a:moveTo>
                    <a:pt x="287077" y="1613440"/>
                  </a:moveTo>
                  <a:cubicBezTo>
                    <a:pt x="239284" y="1613440"/>
                    <a:pt x="173345" y="1592568"/>
                    <a:pt x="113199" y="1501753"/>
                  </a:cubicBezTo>
                  <a:cubicBezTo>
                    <a:pt x="112773" y="1501071"/>
                    <a:pt x="112347" y="1500475"/>
                    <a:pt x="111921" y="1499794"/>
                  </a:cubicBezTo>
                  <a:cubicBezTo>
                    <a:pt x="74010" y="1439648"/>
                    <a:pt x="68729" y="1373027"/>
                    <a:pt x="97183" y="1312200"/>
                  </a:cubicBezTo>
                  <a:cubicBezTo>
                    <a:pt x="118055" y="1267644"/>
                    <a:pt x="158521" y="1224537"/>
                    <a:pt x="224461" y="1176829"/>
                  </a:cubicBezTo>
                  <a:cubicBezTo>
                    <a:pt x="244055" y="1160216"/>
                    <a:pt x="275491" y="1131251"/>
                    <a:pt x="317917" y="1090614"/>
                  </a:cubicBezTo>
                  <a:cubicBezTo>
                    <a:pt x="353953" y="1056196"/>
                    <a:pt x="370822" y="1031661"/>
                    <a:pt x="378659" y="1016752"/>
                  </a:cubicBezTo>
                  <a:cubicBezTo>
                    <a:pt x="367584" y="1008233"/>
                    <a:pt x="353272" y="1000736"/>
                    <a:pt x="335978" y="994346"/>
                  </a:cubicBezTo>
                  <a:cubicBezTo>
                    <a:pt x="334274" y="993750"/>
                    <a:pt x="332570" y="993068"/>
                    <a:pt x="330866" y="992302"/>
                  </a:cubicBezTo>
                  <a:cubicBezTo>
                    <a:pt x="268249" y="965636"/>
                    <a:pt x="213471" y="929430"/>
                    <a:pt x="167978" y="884618"/>
                  </a:cubicBezTo>
                  <a:cubicBezTo>
                    <a:pt x="67621" y="796359"/>
                    <a:pt x="11905" y="680412"/>
                    <a:pt x="2364" y="540015"/>
                  </a:cubicBezTo>
                  <a:cubicBezTo>
                    <a:pt x="-11182" y="399702"/>
                    <a:pt x="33544" y="274214"/>
                    <a:pt x="135179" y="167042"/>
                  </a:cubicBezTo>
                  <a:cubicBezTo>
                    <a:pt x="231531" y="62084"/>
                    <a:pt x="350205" y="6283"/>
                    <a:pt x="487961" y="1257"/>
                  </a:cubicBezTo>
                  <a:cubicBezTo>
                    <a:pt x="613705" y="-7348"/>
                    <a:pt x="726756" y="28263"/>
                    <a:pt x="824045" y="107151"/>
                  </a:cubicBezTo>
                  <a:cubicBezTo>
                    <a:pt x="926958" y="187658"/>
                    <a:pt x="994857" y="292189"/>
                    <a:pt x="1026037" y="417763"/>
                  </a:cubicBezTo>
                  <a:cubicBezTo>
                    <a:pt x="1026463" y="419552"/>
                    <a:pt x="1026889" y="421256"/>
                    <a:pt x="1027230" y="423045"/>
                  </a:cubicBezTo>
                  <a:cubicBezTo>
                    <a:pt x="1051424" y="547085"/>
                    <a:pt x="1055429" y="671211"/>
                    <a:pt x="1039242" y="791844"/>
                  </a:cubicBezTo>
                  <a:cubicBezTo>
                    <a:pt x="1030979" y="859401"/>
                    <a:pt x="1013599" y="924403"/>
                    <a:pt x="987786" y="985145"/>
                  </a:cubicBezTo>
                  <a:cubicBezTo>
                    <a:pt x="964784" y="1039158"/>
                    <a:pt x="937863" y="1092999"/>
                    <a:pt x="905490" y="1149908"/>
                  </a:cubicBezTo>
                  <a:cubicBezTo>
                    <a:pt x="840318" y="1263810"/>
                    <a:pt x="754103" y="1364508"/>
                    <a:pt x="649145" y="1449275"/>
                  </a:cubicBezTo>
                  <a:cubicBezTo>
                    <a:pt x="648123" y="1450126"/>
                    <a:pt x="647101" y="1450893"/>
                    <a:pt x="645993" y="1451745"/>
                  </a:cubicBezTo>
                  <a:cubicBezTo>
                    <a:pt x="612939" y="1476536"/>
                    <a:pt x="579373" y="1498430"/>
                    <a:pt x="546233" y="1517088"/>
                  </a:cubicBezTo>
                  <a:cubicBezTo>
                    <a:pt x="517097" y="1533530"/>
                    <a:pt x="485916" y="1551079"/>
                    <a:pt x="452862" y="1569481"/>
                  </a:cubicBezTo>
                  <a:cubicBezTo>
                    <a:pt x="449284" y="1571441"/>
                    <a:pt x="445620" y="1573315"/>
                    <a:pt x="441787" y="1574848"/>
                  </a:cubicBezTo>
                  <a:cubicBezTo>
                    <a:pt x="387519" y="1597424"/>
                    <a:pt x="340748" y="1609948"/>
                    <a:pt x="298748" y="1613185"/>
                  </a:cubicBezTo>
                  <a:cubicBezTo>
                    <a:pt x="298237" y="1613185"/>
                    <a:pt x="297641" y="1613270"/>
                    <a:pt x="297130" y="1613270"/>
                  </a:cubicBezTo>
                  <a:cubicBezTo>
                    <a:pt x="293892" y="1613355"/>
                    <a:pt x="290570" y="1613440"/>
                    <a:pt x="287077" y="1613440"/>
                  </a:cubicBezTo>
                  <a:close/>
                  <a:moveTo>
                    <a:pt x="299771" y="1393473"/>
                  </a:moveTo>
                  <a:cubicBezTo>
                    <a:pt x="300367" y="1394240"/>
                    <a:pt x="300964" y="1395007"/>
                    <a:pt x="301475" y="1395688"/>
                  </a:cubicBezTo>
                  <a:cubicBezTo>
                    <a:pt x="313742" y="1392877"/>
                    <a:pt x="330866" y="1387851"/>
                    <a:pt x="353783" y="1378564"/>
                  </a:cubicBezTo>
                  <a:cubicBezTo>
                    <a:pt x="384367" y="1361526"/>
                    <a:pt x="413418" y="1345169"/>
                    <a:pt x="440850" y="1329664"/>
                  </a:cubicBezTo>
                  <a:cubicBezTo>
                    <a:pt x="465556" y="1315778"/>
                    <a:pt x="490688" y="1299421"/>
                    <a:pt x="515734" y="1280764"/>
                  </a:cubicBezTo>
                  <a:cubicBezTo>
                    <a:pt x="599137" y="1213121"/>
                    <a:pt x="667547" y="1133210"/>
                    <a:pt x="718918" y="1043332"/>
                  </a:cubicBezTo>
                  <a:cubicBezTo>
                    <a:pt x="747117" y="993835"/>
                    <a:pt x="770460" y="947235"/>
                    <a:pt x="790139" y="900890"/>
                  </a:cubicBezTo>
                  <a:cubicBezTo>
                    <a:pt x="808200" y="858549"/>
                    <a:pt x="820297" y="812886"/>
                    <a:pt x="826091" y="765178"/>
                  </a:cubicBezTo>
                  <a:cubicBezTo>
                    <a:pt x="826175" y="764752"/>
                    <a:pt x="826175" y="764326"/>
                    <a:pt x="826261" y="763815"/>
                  </a:cubicBezTo>
                  <a:cubicBezTo>
                    <a:pt x="839295" y="667036"/>
                    <a:pt x="836143" y="567191"/>
                    <a:pt x="816890" y="466834"/>
                  </a:cubicBezTo>
                  <a:cubicBezTo>
                    <a:pt x="797040" y="388798"/>
                    <a:pt x="755807" y="326351"/>
                    <a:pt x="691145" y="275832"/>
                  </a:cubicBezTo>
                  <a:cubicBezTo>
                    <a:pt x="690549" y="275406"/>
                    <a:pt x="689953" y="274895"/>
                    <a:pt x="689356" y="274469"/>
                  </a:cubicBezTo>
                  <a:cubicBezTo>
                    <a:pt x="634407" y="229743"/>
                    <a:pt x="572898" y="210575"/>
                    <a:pt x="501337" y="215686"/>
                  </a:cubicBezTo>
                  <a:cubicBezTo>
                    <a:pt x="499888" y="215771"/>
                    <a:pt x="498525" y="215857"/>
                    <a:pt x="497077" y="215942"/>
                  </a:cubicBezTo>
                  <a:cubicBezTo>
                    <a:pt x="416996" y="218583"/>
                    <a:pt x="350205" y="250275"/>
                    <a:pt x="292955" y="312891"/>
                  </a:cubicBezTo>
                  <a:cubicBezTo>
                    <a:pt x="292444" y="313402"/>
                    <a:pt x="292018" y="313913"/>
                    <a:pt x="291507" y="314425"/>
                  </a:cubicBezTo>
                  <a:cubicBezTo>
                    <a:pt x="232384" y="376530"/>
                    <a:pt x="208445" y="442043"/>
                    <a:pt x="216282" y="520505"/>
                  </a:cubicBezTo>
                  <a:cubicBezTo>
                    <a:pt x="216367" y="521783"/>
                    <a:pt x="216537" y="522976"/>
                    <a:pt x="216623" y="524254"/>
                  </a:cubicBezTo>
                  <a:cubicBezTo>
                    <a:pt x="222075" y="608594"/>
                    <a:pt x="253171" y="674108"/>
                    <a:pt x="311527" y="724797"/>
                  </a:cubicBezTo>
                  <a:cubicBezTo>
                    <a:pt x="313487" y="726501"/>
                    <a:pt x="315361" y="728205"/>
                    <a:pt x="317150" y="729994"/>
                  </a:cubicBezTo>
                  <a:cubicBezTo>
                    <a:pt x="343560" y="756404"/>
                    <a:pt x="374911" y="777276"/>
                    <a:pt x="412907" y="793718"/>
                  </a:cubicBezTo>
                  <a:cubicBezTo>
                    <a:pt x="467685" y="814249"/>
                    <a:pt x="513008" y="843641"/>
                    <a:pt x="547681" y="881040"/>
                  </a:cubicBezTo>
                  <a:cubicBezTo>
                    <a:pt x="599989" y="937012"/>
                    <a:pt x="612683" y="1012322"/>
                    <a:pt x="582354" y="1087718"/>
                  </a:cubicBezTo>
                  <a:cubicBezTo>
                    <a:pt x="561908" y="1138663"/>
                    <a:pt x="522890" y="1191908"/>
                    <a:pt x="466493" y="1245835"/>
                  </a:cubicBezTo>
                  <a:cubicBezTo>
                    <a:pt x="417762" y="1292435"/>
                    <a:pt x="382833" y="1324467"/>
                    <a:pt x="359576" y="1343976"/>
                  </a:cubicBezTo>
                  <a:cubicBezTo>
                    <a:pt x="357532" y="1345680"/>
                    <a:pt x="355402" y="1347384"/>
                    <a:pt x="353187" y="1348918"/>
                  </a:cubicBezTo>
                  <a:cubicBezTo>
                    <a:pt x="323795" y="1369960"/>
                    <a:pt x="307949" y="1384699"/>
                    <a:pt x="299771" y="1393473"/>
                  </a:cubicBezTo>
                  <a:close/>
                  <a:moveTo>
                    <a:pt x="292785" y="1383591"/>
                  </a:moveTo>
                  <a:lnTo>
                    <a:pt x="292785" y="1383591"/>
                  </a:lnTo>
                  <a:lnTo>
                    <a:pt x="292785" y="1383591"/>
                  </a:lnTo>
                  <a:close/>
                  <a:moveTo>
                    <a:pt x="581673" y="1365616"/>
                  </a:moveTo>
                  <a:lnTo>
                    <a:pt x="581673" y="1365616"/>
                  </a:lnTo>
                  <a:lnTo>
                    <a:pt x="581673" y="1365616"/>
                  </a:lnTo>
                  <a:close/>
                  <a:moveTo>
                    <a:pt x="384026" y="1004655"/>
                  </a:moveTo>
                  <a:lnTo>
                    <a:pt x="384026" y="1004655"/>
                  </a:lnTo>
                  <a:lnTo>
                    <a:pt x="384026" y="1004655"/>
                  </a:lnTo>
                  <a:close/>
                </a:path>
              </a:pathLst>
            </a:custGeom>
            <a:grpFill/>
            <a:ln w="85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9" name="Graphic 1">
            <a:extLst>
              <a:ext uri="{FF2B5EF4-FFF2-40B4-BE49-F238E27FC236}">
                <a16:creationId xmlns:a16="http://schemas.microsoft.com/office/drawing/2014/main" id="{A7004EE0-6AC7-355B-EB45-889D980C1949}"/>
              </a:ext>
            </a:extLst>
          </p:cNvPr>
          <p:cNvGrpSpPr>
            <a:grpSpLocks noChangeAspect="1"/>
          </p:cNvGrpSpPr>
          <p:nvPr/>
        </p:nvGrpSpPr>
        <p:grpSpPr>
          <a:xfrm>
            <a:off x="3303982" y="4529789"/>
            <a:ext cx="410875" cy="412034"/>
            <a:chOff x="2690757" y="14084"/>
            <a:chExt cx="6806038" cy="6825246"/>
          </a:xfrm>
          <a:gradFill>
            <a:gsLst>
              <a:gs pos="0">
                <a:srgbClr val="A5CF67"/>
              </a:gs>
              <a:gs pos="100000">
                <a:schemeClr val="accent1"/>
              </a:gs>
            </a:gsLst>
            <a:lin ang="2700000" scaled="0"/>
          </a:gradFill>
        </p:grpSpPr>
        <p:sp>
          <p:nvSpPr>
            <p:cNvPr id="60" name="Freeform: Shape 59">
              <a:extLst>
                <a:ext uri="{FF2B5EF4-FFF2-40B4-BE49-F238E27FC236}">
                  <a16:creationId xmlns:a16="http://schemas.microsoft.com/office/drawing/2014/main" id="{ED8013A0-5A93-AFE7-3D20-22FC6D45879F}"/>
                </a:ext>
              </a:extLst>
            </p:cNvPr>
            <p:cNvSpPr/>
            <p:nvPr/>
          </p:nvSpPr>
          <p:spPr>
            <a:xfrm>
              <a:off x="2690757" y="14084"/>
              <a:ext cx="6806038" cy="6825246"/>
            </a:xfrm>
            <a:custGeom>
              <a:avLst/>
              <a:gdLst>
                <a:gd name="connsiteX0" fmla="*/ 2999382 w 6806038"/>
                <a:gd name="connsiteY0" fmla="*/ 6825246 h 6825246"/>
                <a:gd name="connsiteX1" fmla="*/ 2960806 w 6806038"/>
                <a:gd name="connsiteY1" fmla="*/ 6822198 h 6825246"/>
                <a:gd name="connsiteX2" fmla="*/ 2613810 w 6806038"/>
                <a:gd name="connsiteY2" fmla="*/ 6754095 h 6825246"/>
                <a:gd name="connsiteX3" fmla="*/ 2430835 w 6806038"/>
                <a:gd name="connsiteY3" fmla="*/ 6559118 h 6825246"/>
                <a:gd name="connsiteX4" fmla="*/ 2399021 w 6806038"/>
                <a:gd name="connsiteY4" fmla="*/ 6376524 h 6825246"/>
                <a:gd name="connsiteX5" fmla="*/ 2288912 w 6806038"/>
                <a:gd name="connsiteY5" fmla="*/ 5763019 h 6825246"/>
                <a:gd name="connsiteX6" fmla="*/ 1842475 w 6806038"/>
                <a:gd name="connsiteY6" fmla="*/ 5491175 h 6825246"/>
                <a:gd name="connsiteX7" fmla="*/ 1791421 w 6806038"/>
                <a:gd name="connsiteY7" fmla="*/ 5446408 h 6825246"/>
                <a:gd name="connsiteX8" fmla="*/ 1741415 w 6806038"/>
                <a:gd name="connsiteY8" fmla="*/ 5402592 h 6825246"/>
                <a:gd name="connsiteX9" fmla="*/ 1273071 w 6806038"/>
                <a:gd name="connsiteY9" fmla="*/ 5526798 h 6825246"/>
                <a:gd name="connsiteX10" fmla="*/ 954079 w 6806038"/>
                <a:gd name="connsiteY10" fmla="*/ 5612523 h 6825246"/>
                <a:gd name="connsiteX11" fmla="*/ 701190 w 6806038"/>
                <a:gd name="connsiteY11" fmla="*/ 5529561 h 6825246"/>
                <a:gd name="connsiteX12" fmla="*/ 486306 w 6806038"/>
                <a:gd name="connsiteY12" fmla="*/ 5221522 h 6825246"/>
                <a:gd name="connsiteX13" fmla="*/ 491735 w 6806038"/>
                <a:gd name="connsiteY13" fmla="*/ 4961299 h 6825246"/>
                <a:gd name="connsiteX14" fmla="*/ 751577 w 6806038"/>
                <a:gd name="connsiteY14" fmla="*/ 4583347 h 6825246"/>
                <a:gd name="connsiteX15" fmla="*/ 962556 w 6806038"/>
                <a:gd name="connsiteY15" fmla="*/ 4275023 h 6825246"/>
                <a:gd name="connsiteX16" fmla="*/ 942839 w 6806038"/>
                <a:gd name="connsiteY16" fmla="*/ 4223779 h 6825246"/>
                <a:gd name="connsiteX17" fmla="*/ 916455 w 6806038"/>
                <a:gd name="connsiteY17" fmla="*/ 4153579 h 6825246"/>
                <a:gd name="connsiteX18" fmla="*/ 916074 w 6806038"/>
                <a:gd name="connsiteY18" fmla="*/ 4152436 h 6825246"/>
                <a:gd name="connsiteX19" fmla="*/ 835969 w 6806038"/>
                <a:gd name="connsiteY19" fmla="*/ 3786009 h 6825246"/>
                <a:gd name="connsiteX20" fmla="*/ 835778 w 6806038"/>
                <a:gd name="connsiteY20" fmla="*/ 3784676 h 6825246"/>
                <a:gd name="connsiteX21" fmla="*/ 830349 w 6806038"/>
                <a:gd name="connsiteY21" fmla="*/ 3709714 h 6825246"/>
                <a:gd name="connsiteX22" fmla="*/ 827015 w 6806038"/>
                <a:gd name="connsiteY22" fmla="*/ 3656279 h 6825246"/>
                <a:gd name="connsiteX23" fmla="*/ 117784 w 6806038"/>
                <a:gd name="connsiteY23" fmla="*/ 3227178 h 6825246"/>
                <a:gd name="connsiteX24" fmla="*/ 117784 w 6806038"/>
                <a:gd name="connsiteY24" fmla="*/ 3227178 h 6825246"/>
                <a:gd name="connsiteX25" fmla="*/ 1960 w 6806038"/>
                <a:gd name="connsiteY25" fmla="*/ 2986957 h 6825246"/>
                <a:gd name="connsiteX26" fmla="*/ 67777 w 6806038"/>
                <a:gd name="connsiteY26" fmla="*/ 2623579 h 6825246"/>
                <a:gd name="connsiteX27" fmla="*/ 260754 w 6806038"/>
                <a:gd name="connsiteY27" fmla="*/ 2445747 h 6825246"/>
                <a:gd name="connsiteX28" fmla="*/ 608226 w 6806038"/>
                <a:gd name="connsiteY28" fmla="*/ 2387073 h 6825246"/>
                <a:gd name="connsiteX29" fmla="*/ 1061711 w 6806038"/>
                <a:gd name="connsiteY29" fmla="*/ 2307729 h 6825246"/>
                <a:gd name="connsiteX30" fmla="*/ 1075141 w 6806038"/>
                <a:gd name="connsiteY30" fmla="*/ 2280583 h 6825246"/>
                <a:gd name="connsiteX31" fmla="*/ 1081047 w 6806038"/>
                <a:gd name="connsiteY31" fmla="*/ 2268391 h 6825246"/>
                <a:gd name="connsiteX32" fmla="*/ 1333174 w 6806038"/>
                <a:gd name="connsiteY32" fmla="*/ 1857006 h 6825246"/>
                <a:gd name="connsiteX33" fmla="*/ 1368321 w 6806038"/>
                <a:gd name="connsiteY33" fmla="*/ 1815096 h 6825246"/>
                <a:gd name="connsiteX34" fmla="*/ 1421089 w 6806038"/>
                <a:gd name="connsiteY34" fmla="*/ 1750422 h 6825246"/>
                <a:gd name="connsiteX35" fmla="*/ 1285263 w 6806038"/>
                <a:gd name="connsiteY35" fmla="*/ 1240644 h 6825246"/>
                <a:gd name="connsiteX36" fmla="*/ 1209730 w 6806038"/>
                <a:gd name="connsiteY36" fmla="*/ 966419 h 6825246"/>
                <a:gd name="connsiteX37" fmla="*/ 1301646 w 6806038"/>
                <a:gd name="connsiteY37" fmla="*/ 708482 h 6825246"/>
                <a:gd name="connsiteX38" fmla="*/ 1602255 w 6806038"/>
                <a:gd name="connsiteY38" fmla="*/ 503599 h 6825246"/>
                <a:gd name="connsiteX39" fmla="*/ 1875051 w 6806038"/>
                <a:gd name="connsiteY39" fmla="*/ 509600 h 6825246"/>
                <a:gd name="connsiteX40" fmla="*/ 2537991 w 6806038"/>
                <a:gd name="connsiteY40" fmla="*/ 972515 h 6825246"/>
                <a:gd name="connsiteX41" fmla="*/ 3173023 w 6806038"/>
                <a:gd name="connsiteY41" fmla="*/ 833736 h 6825246"/>
                <a:gd name="connsiteX42" fmla="*/ 3453534 w 6806038"/>
                <a:gd name="connsiteY42" fmla="*/ 360724 h 6825246"/>
                <a:gd name="connsiteX43" fmla="*/ 3635938 w 6806038"/>
                <a:gd name="connsiteY43" fmla="*/ 48495 h 6825246"/>
                <a:gd name="connsiteX44" fmla="*/ 3675466 w 6806038"/>
                <a:gd name="connsiteY44" fmla="*/ 12109 h 6825246"/>
                <a:gd name="connsiteX45" fmla="*/ 3680515 w 6806038"/>
                <a:gd name="connsiteY45" fmla="*/ 9633 h 6825246"/>
                <a:gd name="connsiteX46" fmla="*/ 3733283 w 6806038"/>
                <a:gd name="connsiteY46" fmla="*/ 679 h 6825246"/>
                <a:gd name="connsiteX47" fmla="*/ 4290686 w 6806038"/>
                <a:gd name="connsiteY47" fmla="*/ 102882 h 6825246"/>
                <a:gd name="connsiteX48" fmla="*/ 4358314 w 6806038"/>
                <a:gd name="connsiteY48" fmla="*/ 175844 h 6825246"/>
                <a:gd name="connsiteX49" fmla="*/ 4449373 w 6806038"/>
                <a:gd name="connsiteY49" fmla="*/ 692099 h 6825246"/>
                <a:gd name="connsiteX50" fmla="*/ 4517476 w 6806038"/>
                <a:gd name="connsiteY50" fmla="*/ 1079195 h 6825246"/>
                <a:gd name="connsiteX51" fmla="*/ 4600534 w 6806038"/>
                <a:gd name="connsiteY51" fmla="*/ 1119962 h 6825246"/>
                <a:gd name="connsiteX52" fmla="*/ 4641492 w 6806038"/>
                <a:gd name="connsiteY52" fmla="*/ 1139583 h 6825246"/>
                <a:gd name="connsiteX53" fmla="*/ 5072117 w 6806038"/>
                <a:gd name="connsiteY53" fmla="*/ 1428096 h 6825246"/>
                <a:gd name="connsiteX54" fmla="*/ 5460070 w 6806038"/>
                <a:gd name="connsiteY54" fmla="*/ 1327131 h 6825246"/>
                <a:gd name="connsiteX55" fmla="*/ 5860597 w 6806038"/>
                <a:gd name="connsiteY55" fmla="*/ 1222927 h 6825246"/>
                <a:gd name="connsiteX56" fmla="*/ 6111104 w 6806038"/>
                <a:gd name="connsiteY56" fmla="*/ 1307795 h 6825246"/>
                <a:gd name="connsiteX57" fmla="*/ 6321416 w 6806038"/>
                <a:gd name="connsiteY57" fmla="*/ 1610499 h 6825246"/>
                <a:gd name="connsiteX58" fmla="*/ 6315701 w 6806038"/>
                <a:gd name="connsiteY58" fmla="*/ 1878723 h 6825246"/>
                <a:gd name="connsiteX59" fmla="*/ 6294270 w 6806038"/>
                <a:gd name="connsiteY59" fmla="*/ 1909489 h 6825246"/>
                <a:gd name="connsiteX60" fmla="*/ 5850310 w 6806038"/>
                <a:gd name="connsiteY60" fmla="*/ 2552522 h 6825246"/>
                <a:gd name="connsiteX61" fmla="*/ 5988422 w 6806038"/>
                <a:gd name="connsiteY61" fmla="*/ 3184506 h 6825246"/>
                <a:gd name="connsiteX62" fmla="*/ 6548302 w 6806038"/>
                <a:gd name="connsiteY62" fmla="*/ 3516547 h 6825246"/>
                <a:gd name="connsiteX63" fmla="*/ 6684510 w 6806038"/>
                <a:gd name="connsiteY63" fmla="*/ 3594747 h 6825246"/>
                <a:gd name="connsiteX64" fmla="*/ 6804048 w 6806038"/>
                <a:gd name="connsiteY64" fmla="*/ 3835921 h 6825246"/>
                <a:gd name="connsiteX65" fmla="*/ 6742517 w 6806038"/>
                <a:gd name="connsiteY65" fmla="*/ 4204443 h 6825246"/>
                <a:gd name="connsiteX66" fmla="*/ 6544111 w 6806038"/>
                <a:gd name="connsiteY66" fmla="*/ 4390847 h 6825246"/>
                <a:gd name="connsiteX67" fmla="*/ 6450956 w 6806038"/>
                <a:gd name="connsiteY67" fmla="*/ 4405801 h 6825246"/>
                <a:gd name="connsiteX68" fmla="*/ 5744106 w 6806038"/>
                <a:gd name="connsiteY68" fmla="*/ 4530007 h 6825246"/>
                <a:gd name="connsiteX69" fmla="*/ 5716674 w 6806038"/>
                <a:gd name="connsiteY69" fmla="*/ 4591729 h 6825246"/>
                <a:gd name="connsiteX70" fmla="*/ 5687909 w 6806038"/>
                <a:gd name="connsiteY70" fmla="*/ 4656023 h 6825246"/>
                <a:gd name="connsiteX71" fmla="*/ 5481025 w 6806038"/>
                <a:gd name="connsiteY71" fmla="*/ 4979301 h 6825246"/>
                <a:gd name="connsiteX72" fmla="*/ 5434543 w 6806038"/>
                <a:gd name="connsiteY72" fmla="*/ 5032070 h 6825246"/>
                <a:gd name="connsiteX73" fmla="*/ 5391300 w 6806038"/>
                <a:gd name="connsiteY73" fmla="*/ 5081028 h 6825246"/>
                <a:gd name="connsiteX74" fmla="*/ 5500742 w 6806038"/>
                <a:gd name="connsiteY74" fmla="*/ 5501177 h 6825246"/>
                <a:gd name="connsiteX75" fmla="*/ 5598945 w 6806038"/>
                <a:gd name="connsiteY75" fmla="*/ 5872842 h 6825246"/>
                <a:gd name="connsiteX76" fmla="*/ 5511696 w 6806038"/>
                <a:gd name="connsiteY76" fmla="*/ 6127159 h 6825246"/>
                <a:gd name="connsiteX77" fmla="*/ 5213373 w 6806038"/>
                <a:gd name="connsiteY77" fmla="*/ 6334709 h 6825246"/>
                <a:gd name="connsiteX78" fmla="*/ 4941720 w 6806038"/>
                <a:gd name="connsiteY78" fmla="*/ 6328042 h 6825246"/>
                <a:gd name="connsiteX79" fmla="*/ 4750458 w 6806038"/>
                <a:gd name="connsiteY79" fmla="*/ 6190024 h 6825246"/>
                <a:gd name="connsiteX80" fmla="*/ 4276399 w 6806038"/>
                <a:gd name="connsiteY80" fmla="*/ 5861793 h 6825246"/>
                <a:gd name="connsiteX81" fmla="*/ 3656035 w 6806038"/>
                <a:gd name="connsiteY81" fmla="*/ 5998191 h 6825246"/>
                <a:gd name="connsiteX82" fmla="*/ 3639367 w 6806038"/>
                <a:gd name="connsiteY82" fmla="*/ 5999810 h 6825246"/>
                <a:gd name="connsiteX83" fmla="*/ 3207217 w 6806038"/>
                <a:gd name="connsiteY83" fmla="*/ 6708280 h 6825246"/>
                <a:gd name="connsiteX84" fmla="*/ 2999382 w 6806038"/>
                <a:gd name="connsiteY84" fmla="*/ 6825246 h 6825246"/>
                <a:gd name="connsiteX85" fmla="*/ 1752655 w 6806038"/>
                <a:gd name="connsiteY85" fmla="*/ 5210187 h 6825246"/>
                <a:gd name="connsiteX86" fmla="*/ 1919914 w 6806038"/>
                <a:gd name="connsiteY86" fmla="*/ 5308105 h 6825246"/>
                <a:gd name="connsiteX87" fmla="*/ 1956966 w 6806038"/>
                <a:gd name="connsiteY87" fmla="*/ 5341061 h 6825246"/>
                <a:gd name="connsiteX88" fmla="*/ 2416642 w 6806038"/>
                <a:gd name="connsiteY88" fmla="*/ 5616619 h 6825246"/>
                <a:gd name="connsiteX89" fmla="*/ 2465791 w 6806038"/>
                <a:gd name="connsiteY89" fmla="*/ 5682532 h 6825246"/>
                <a:gd name="connsiteX90" fmla="*/ 2585045 w 6806038"/>
                <a:gd name="connsiteY90" fmla="*/ 6344044 h 6825246"/>
                <a:gd name="connsiteX91" fmla="*/ 2616858 w 6806038"/>
                <a:gd name="connsiteY91" fmla="*/ 6526352 h 6825246"/>
                <a:gd name="connsiteX92" fmla="*/ 2657625 w 6806038"/>
                <a:gd name="connsiteY92" fmla="*/ 6570167 h 6825246"/>
                <a:gd name="connsiteX93" fmla="*/ 2990524 w 6806038"/>
                <a:gd name="connsiteY93" fmla="*/ 6635508 h 6825246"/>
                <a:gd name="connsiteX94" fmla="*/ 3045769 w 6806038"/>
                <a:gd name="connsiteY94" fmla="*/ 6609601 h 6825246"/>
                <a:gd name="connsiteX95" fmla="*/ 3500397 w 6806038"/>
                <a:gd name="connsiteY95" fmla="*/ 5864269 h 6825246"/>
                <a:gd name="connsiteX96" fmla="*/ 3538783 w 6806038"/>
                <a:gd name="connsiteY96" fmla="*/ 5829027 h 6825246"/>
                <a:gd name="connsiteX97" fmla="*/ 3638129 w 6806038"/>
                <a:gd name="connsiteY97" fmla="*/ 5809882 h 6825246"/>
                <a:gd name="connsiteX98" fmla="*/ 4241537 w 6806038"/>
                <a:gd name="connsiteY98" fmla="*/ 5673388 h 6825246"/>
                <a:gd name="connsiteX99" fmla="*/ 4861329 w 6806038"/>
                <a:gd name="connsiteY99" fmla="*/ 6037053 h 6825246"/>
                <a:gd name="connsiteX100" fmla="*/ 5050877 w 6806038"/>
                <a:gd name="connsiteY100" fmla="*/ 6173832 h 6825246"/>
                <a:gd name="connsiteX101" fmla="*/ 5111075 w 6806038"/>
                <a:gd name="connsiteY101" fmla="*/ 6175546 h 6825246"/>
                <a:gd name="connsiteX102" fmla="*/ 5397206 w 6806038"/>
                <a:gd name="connsiteY102" fmla="*/ 5976474 h 6825246"/>
                <a:gd name="connsiteX103" fmla="*/ 5415684 w 6806038"/>
                <a:gd name="connsiteY103" fmla="*/ 5919800 h 6825246"/>
                <a:gd name="connsiteX104" fmla="*/ 5317862 w 6806038"/>
                <a:gd name="connsiteY104" fmla="*/ 5549754 h 6825246"/>
                <a:gd name="connsiteX105" fmla="*/ 5199371 w 6806038"/>
                <a:gd name="connsiteY105" fmla="*/ 5066836 h 6825246"/>
                <a:gd name="connsiteX106" fmla="*/ 5297098 w 6806038"/>
                <a:gd name="connsiteY106" fmla="*/ 4901958 h 6825246"/>
                <a:gd name="connsiteX107" fmla="*/ 5328912 w 6806038"/>
                <a:gd name="connsiteY107" fmla="*/ 4866621 h 6825246"/>
                <a:gd name="connsiteX108" fmla="*/ 5521126 w 6806038"/>
                <a:gd name="connsiteY108" fmla="*/ 4566298 h 6825246"/>
                <a:gd name="connsiteX109" fmla="*/ 5541510 w 6806038"/>
                <a:gd name="connsiteY109" fmla="*/ 4519720 h 6825246"/>
                <a:gd name="connsiteX110" fmla="*/ 5643237 w 6806038"/>
                <a:gd name="connsiteY110" fmla="*/ 4366654 h 6825246"/>
                <a:gd name="connsiteX111" fmla="*/ 6420762 w 6806038"/>
                <a:gd name="connsiteY111" fmla="*/ 4219111 h 6825246"/>
                <a:gd name="connsiteX112" fmla="*/ 6513726 w 6806038"/>
                <a:gd name="connsiteY112" fmla="*/ 4204252 h 6825246"/>
                <a:gd name="connsiteX113" fmla="*/ 6557637 w 6806038"/>
                <a:gd name="connsiteY113" fmla="*/ 4163390 h 6825246"/>
                <a:gd name="connsiteX114" fmla="*/ 6616120 w 6806038"/>
                <a:gd name="connsiteY114" fmla="*/ 3812013 h 6825246"/>
                <a:gd name="connsiteX115" fmla="*/ 6589640 w 6806038"/>
                <a:gd name="connsiteY115" fmla="*/ 3758577 h 6825246"/>
                <a:gd name="connsiteX116" fmla="*/ 6453909 w 6806038"/>
                <a:gd name="connsiteY116" fmla="*/ 3680663 h 6825246"/>
                <a:gd name="connsiteX117" fmla="*/ 5845166 w 6806038"/>
                <a:gd name="connsiteY117" fmla="*/ 3317665 h 6825246"/>
                <a:gd name="connsiteX118" fmla="*/ 5802018 w 6806038"/>
                <a:gd name="connsiteY118" fmla="*/ 3242132 h 6825246"/>
                <a:gd name="connsiteX119" fmla="*/ 5656381 w 6806038"/>
                <a:gd name="connsiteY119" fmla="*/ 2575572 h 6825246"/>
                <a:gd name="connsiteX120" fmla="*/ 5665525 w 6806038"/>
                <a:gd name="connsiteY120" fmla="*/ 2488228 h 6825246"/>
                <a:gd name="connsiteX121" fmla="*/ 6138822 w 6806038"/>
                <a:gd name="connsiteY121" fmla="*/ 1801476 h 6825246"/>
                <a:gd name="connsiteX122" fmla="*/ 6160253 w 6806038"/>
                <a:gd name="connsiteY122" fmla="*/ 1770710 h 6825246"/>
                <a:gd name="connsiteX123" fmla="*/ 6161682 w 6806038"/>
                <a:gd name="connsiteY123" fmla="*/ 1712322 h 6825246"/>
                <a:gd name="connsiteX124" fmla="*/ 5961467 w 6806038"/>
                <a:gd name="connsiteY124" fmla="*/ 1423905 h 6825246"/>
                <a:gd name="connsiteX125" fmla="*/ 5906031 w 6806038"/>
                <a:gd name="connsiteY125" fmla="*/ 1406379 h 6825246"/>
                <a:gd name="connsiteX126" fmla="*/ 5508077 w 6806038"/>
                <a:gd name="connsiteY126" fmla="*/ 1509915 h 6825246"/>
                <a:gd name="connsiteX127" fmla="*/ 5070308 w 6806038"/>
                <a:gd name="connsiteY127" fmla="*/ 1623358 h 6825246"/>
                <a:gd name="connsiteX128" fmla="*/ 4985916 w 6806038"/>
                <a:gd name="connsiteY128" fmla="*/ 1603165 h 6825246"/>
                <a:gd name="connsiteX129" fmla="*/ 4551385 w 6806038"/>
                <a:gd name="connsiteY129" fmla="*/ 1306080 h 6825246"/>
                <a:gd name="connsiteX130" fmla="*/ 4520906 w 6806038"/>
                <a:gd name="connsiteY130" fmla="*/ 1291698 h 6825246"/>
                <a:gd name="connsiteX131" fmla="*/ 4351456 w 6806038"/>
                <a:gd name="connsiteY131" fmla="*/ 1180636 h 6825246"/>
                <a:gd name="connsiteX132" fmla="*/ 4262588 w 6806038"/>
                <a:gd name="connsiteY132" fmla="*/ 724008 h 6825246"/>
                <a:gd name="connsiteX133" fmla="*/ 4183339 w 6806038"/>
                <a:gd name="connsiteY133" fmla="*/ 270332 h 6825246"/>
                <a:gd name="connsiteX134" fmla="*/ 3767764 w 6806038"/>
                <a:gd name="connsiteY134" fmla="*/ 195561 h 6825246"/>
                <a:gd name="connsiteX135" fmla="*/ 3616602 w 6806038"/>
                <a:gd name="connsiteY135" fmla="*/ 455307 h 6825246"/>
                <a:gd name="connsiteX136" fmla="*/ 3306373 w 6806038"/>
                <a:gd name="connsiteY136" fmla="*/ 975849 h 6825246"/>
                <a:gd name="connsiteX137" fmla="*/ 3230363 w 6806038"/>
                <a:gd name="connsiteY137" fmla="*/ 1019664 h 6825246"/>
                <a:gd name="connsiteX138" fmla="*/ 2559898 w 6806038"/>
                <a:gd name="connsiteY138" fmla="*/ 1166158 h 6825246"/>
                <a:gd name="connsiteX139" fmla="*/ 2471602 w 6806038"/>
                <a:gd name="connsiteY139" fmla="*/ 1156347 h 6825246"/>
                <a:gd name="connsiteX140" fmla="*/ 1765132 w 6806038"/>
                <a:gd name="connsiteY140" fmla="*/ 663619 h 6825246"/>
                <a:gd name="connsiteX141" fmla="*/ 1704458 w 6806038"/>
                <a:gd name="connsiteY141" fmla="*/ 662190 h 6825246"/>
                <a:gd name="connsiteX142" fmla="*/ 1412612 w 6806038"/>
                <a:gd name="connsiteY142" fmla="*/ 861072 h 6825246"/>
                <a:gd name="connsiteX143" fmla="*/ 1392038 w 6806038"/>
                <a:gd name="connsiteY143" fmla="*/ 918889 h 6825246"/>
                <a:gd name="connsiteX144" fmla="*/ 1466714 w 6806038"/>
                <a:gd name="connsiteY144" fmla="*/ 1189780 h 6825246"/>
                <a:gd name="connsiteX145" fmla="*/ 1611685 w 6806038"/>
                <a:gd name="connsiteY145" fmla="*/ 1761280 h 6825246"/>
                <a:gd name="connsiteX146" fmla="*/ 1510243 w 6806038"/>
                <a:gd name="connsiteY146" fmla="*/ 1939398 h 6825246"/>
                <a:gd name="connsiteX147" fmla="*/ 1483383 w 6806038"/>
                <a:gd name="connsiteY147" fmla="*/ 1971211 h 6825246"/>
                <a:gd name="connsiteX148" fmla="*/ 1250497 w 6806038"/>
                <a:gd name="connsiteY148" fmla="*/ 2351259 h 6825246"/>
                <a:gd name="connsiteX149" fmla="*/ 1245163 w 6806038"/>
                <a:gd name="connsiteY149" fmla="*/ 2362403 h 6825246"/>
                <a:gd name="connsiteX150" fmla="*/ 1163343 w 6806038"/>
                <a:gd name="connsiteY150" fmla="*/ 2472607 h 6825246"/>
                <a:gd name="connsiteX151" fmla="*/ 638706 w 6806038"/>
                <a:gd name="connsiteY151" fmla="*/ 2573763 h 6825246"/>
                <a:gd name="connsiteX152" fmla="*/ 293806 w 6806038"/>
                <a:gd name="connsiteY152" fmla="*/ 2632056 h 6825246"/>
                <a:gd name="connsiteX153" fmla="*/ 249895 w 6806038"/>
                <a:gd name="connsiteY153" fmla="*/ 2673299 h 6825246"/>
                <a:gd name="connsiteX154" fmla="*/ 189221 w 6806038"/>
                <a:gd name="connsiteY154" fmla="*/ 3011055 h 6825246"/>
                <a:gd name="connsiteX155" fmla="*/ 215415 w 6806038"/>
                <a:gd name="connsiteY155" fmla="*/ 3065824 h 6825246"/>
                <a:gd name="connsiteX156" fmla="*/ 958651 w 6806038"/>
                <a:gd name="connsiteY156" fmla="*/ 3515499 h 6825246"/>
                <a:gd name="connsiteX157" fmla="*/ 995512 w 6806038"/>
                <a:gd name="connsiteY157" fmla="*/ 3556647 h 6825246"/>
                <a:gd name="connsiteX158" fmla="*/ 1018944 w 6806038"/>
                <a:gd name="connsiteY158" fmla="*/ 3701523 h 6825246"/>
                <a:gd name="connsiteX159" fmla="*/ 1022849 w 6806038"/>
                <a:gd name="connsiteY159" fmla="*/ 3760006 h 6825246"/>
                <a:gd name="connsiteX160" fmla="*/ 1096763 w 6806038"/>
                <a:gd name="connsiteY160" fmla="*/ 4098239 h 6825246"/>
                <a:gd name="connsiteX161" fmla="*/ 1117432 w 6806038"/>
                <a:gd name="connsiteY161" fmla="*/ 4152627 h 6825246"/>
                <a:gd name="connsiteX162" fmla="*/ 1155437 w 6806038"/>
                <a:gd name="connsiteY162" fmla="*/ 4285310 h 6825246"/>
                <a:gd name="connsiteX163" fmla="*/ 906073 w 6806038"/>
                <a:gd name="connsiteY163" fmla="*/ 4691647 h 6825246"/>
                <a:gd name="connsiteX164" fmla="*/ 648898 w 6806038"/>
                <a:gd name="connsiteY164" fmla="*/ 5065693 h 6825246"/>
                <a:gd name="connsiteX165" fmla="*/ 647088 w 6806038"/>
                <a:gd name="connsiteY165" fmla="*/ 5123129 h 6825246"/>
                <a:gd name="connsiteX166" fmla="*/ 849113 w 6806038"/>
                <a:gd name="connsiteY166" fmla="*/ 5412594 h 6825246"/>
                <a:gd name="connsiteX167" fmla="*/ 905215 w 6806038"/>
                <a:gd name="connsiteY167" fmla="*/ 5430024 h 6825246"/>
                <a:gd name="connsiteX168" fmla="*/ 1223350 w 6806038"/>
                <a:gd name="connsiteY168" fmla="*/ 5344490 h 6825246"/>
                <a:gd name="connsiteX169" fmla="*/ 1752655 w 6806038"/>
                <a:gd name="connsiteY169" fmla="*/ 5210187 h 6825246"/>
                <a:gd name="connsiteX170" fmla="*/ 5385680 w 6806038"/>
                <a:gd name="connsiteY170" fmla="*/ 5089506 h 6825246"/>
                <a:gd name="connsiteX171" fmla="*/ 5385680 w 6806038"/>
                <a:gd name="connsiteY171" fmla="*/ 5089506 h 6825246"/>
                <a:gd name="connsiteX172" fmla="*/ 5385680 w 6806038"/>
                <a:gd name="connsiteY172" fmla="*/ 5089506 h 682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6806038" h="6825246">
                  <a:moveTo>
                    <a:pt x="2999382" y="6825246"/>
                  </a:moveTo>
                  <a:cubicBezTo>
                    <a:pt x="2986618" y="6825246"/>
                    <a:pt x="2973664" y="6824199"/>
                    <a:pt x="2960806" y="6822198"/>
                  </a:cubicBezTo>
                  <a:cubicBezTo>
                    <a:pt x="2871461" y="6807911"/>
                    <a:pt x="2724776" y="6780574"/>
                    <a:pt x="2613810" y="6754095"/>
                  </a:cubicBezTo>
                  <a:cubicBezTo>
                    <a:pt x="2519513" y="6731616"/>
                    <a:pt x="2447599" y="6655035"/>
                    <a:pt x="2430835" y="6559118"/>
                  </a:cubicBezTo>
                  <a:cubicBezTo>
                    <a:pt x="2420167" y="6498158"/>
                    <a:pt x="2409594" y="6437389"/>
                    <a:pt x="2399021" y="6376524"/>
                  </a:cubicBezTo>
                  <a:cubicBezTo>
                    <a:pt x="2364160" y="6176118"/>
                    <a:pt x="2328155" y="5969425"/>
                    <a:pt x="2288912" y="5763019"/>
                  </a:cubicBezTo>
                  <a:cubicBezTo>
                    <a:pt x="2120986" y="5675008"/>
                    <a:pt x="1986398" y="5599951"/>
                    <a:pt x="1842475" y="5491175"/>
                  </a:cubicBezTo>
                  <a:cubicBezTo>
                    <a:pt x="1825426" y="5478030"/>
                    <a:pt x="1808947" y="5462695"/>
                    <a:pt x="1791421" y="5446408"/>
                  </a:cubicBezTo>
                  <a:cubicBezTo>
                    <a:pt x="1778277" y="5434216"/>
                    <a:pt x="1756274" y="5413737"/>
                    <a:pt x="1741415" y="5402592"/>
                  </a:cubicBezTo>
                  <a:cubicBezTo>
                    <a:pt x="1670359" y="5419547"/>
                    <a:pt x="1452427" y="5478412"/>
                    <a:pt x="1273071" y="5526798"/>
                  </a:cubicBezTo>
                  <a:cubicBezTo>
                    <a:pt x="1161914" y="5556802"/>
                    <a:pt x="1047043" y="5587854"/>
                    <a:pt x="954079" y="5612523"/>
                  </a:cubicBezTo>
                  <a:cubicBezTo>
                    <a:pt x="859972" y="5637574"/>
                    <a:pt x="760721" y="5604999"/>
                    <a:pt x="701190" y="5529561"/>
                  </a:cubicBezTo>
                  <a:cubicBezTo>
                    <a:pt x="622990" y="5430501"/>
                    <a:pt x="550695" y="5326869"/>
                    <a:pt x="486306" y="5221522"/>
                  </a:cubicBezTo>
                  <a:cubicBezTo>
                    <a:pt x="437633" y="5141989"/>
                    <a:pt x="439824" y="5039786"/>
                    <a:pt x="491735" y="4961299"/>
                  </a:cubicBezTo>
                  <a:cubicBezTo>
                    <a:pt x="564125" y="4851857"/>
                    <a:pt x="663661" y="4709268"/>
                    <a:pt x="751577" y="4583347"/>
                  </a:cubicBezTo>
                  <a:cubicBezTo>
                    <a:pt x="831587" y="4468762"/>
                    <a:pt x="928456" y="4329982"/>
                    <a:pt x="962556" y="4275023"/>
                  </a:cubicBezTo>
                  <a:cubicBezTo>
                    <a:pt x="957317" y="4259212"/>
                    <a:pt x="948745" y="4238257"/>
                    <a:pt x="942839" y="4223779"/>
                  </a:cubicBezTo>
                  <a:cubicBezTo>
                    <a:pt x="933505" y="4200918"/>
                    <a:pt x="923884" y="4177296"/>
                    <a:pt x="916455" y="4153579"/>
                  </a:cubicBezTo>
                  <a:cubicBezTo>
                    <a:pt x="916360" y="4153198"/>
                    <a:pt x="916264" y="4152817"/>
                    <a:pt x="916074" y="4152436"/>
                  </a:cubicBezTo>
                  <a:cubicBezTo>
                    <a:pt x="879117" y="4028135"/>
                    <a:pt x="855209" y="3918597"/>
                    <a:pt x="835969" y="3786009"/>
                  </a:cubicBezTo>
                  <a:cubicBezTo>
                    <a:pt x="835873" y="3785533"/>
                    <a:pt x="835873" y="3785152"/>
                    <a:pt x="835778" y="3784676"/>
                  </a:cubicBezTo>
                  <a:cubicBezTo>
                    <a:pt x="832635" y="3760863"/>
                    <a:pt x="831492" y="3734860"/>
                    <a:pt x="830349" y="3709714"/>
                  </a:cubicBezTo>
                  <a:cubicBezTo>
                    <a:pt x="829682" y="3694665"/>
                    <a:pt x="828730" y="3673138"/>
                    <a:pt x="827015" y="3656279"/>
                  </a:cubicBezTo>
                  <a:lnTo>
                    <a:pt x="117784" y="3227178"/>
                  </a:lnTo>
                  <a:cubicBezTo>
                    <a:pt x="117784" y="3227178"/>
                    <a:pt x="117784" y="3227178"/>
                    <a:pt x="117784" y="3227178"/>
                  </a:cubicBezTo>
                  <a:cubicBezTo>
                    <a:pt x="35202" y="3177171"/>
                    <a:pt x="-10232" y="3082874"/>
                    <a:pt x="1960" y="2986957"/>
                  </a:cubicBezTo>
                  <a:cubicBezTo>
                    <a:pt x="16914" y="2869419"/>
                    <a:pt x="35202" y="2743974"/>
                    <a:pt x="67777" y="2623579"/>
                  </a:cubicBezTo>
                  <a:cubicBezTo>
                    <a:pt x="92542" y="2532043"/>
                    <a:pt x="168266" y="2462320"/>
                    <a:pt x="260754" y="2445747"/>
                  </a:cubicBezTo>
                  <a:cubicBezTo>
                    <a:pt x="357242" y="2428506"/>
                    <a:pt x="484877" y="2407456"/>
                    <a:pt x="608226" y="2387073"/>
                  </a:cubicBezTo>
                  <a:cubicBezTo>
                    <a:pt x="771675" y="2360117"/>
                    <a:pt x="988750" y="2324303"/>
                    <a:pt x="1061711" y="2307729"/>
                  </a:cubicBezTo>
                  <a:cubicBezTo>
                    <a:pt x="1066569" y="2298395"/>
                    <a:pt x="1071903" y="2287346"/>
                    <a:pt x="1075141" y="2280583"/>
                  </a:cubicBezTo>
                  <a:cubicBezTo>
                    <a:pt x="1077237" y="2276202"/>
                    <a:pt x="1079237" y="2272106"/>
                    <a:pt x="1081047" y="2268391"/>
                  </a:cubicBezTo>
                  <a:cubicBezTo>
                    <a:pt x="1158390" y="2108943"/>
                    <a:pt x="1229161" y="1993500"/>
                    <a:pt x="1333174" y="1857006"/>
                  </a:cubicBezTo>
                  <a:cubicBezTo>
                    <a:pt x="1342127" y="1845100"/>
                    <a:pt x="1354224" y="1831194"/>
                    <a:pt x="1368321" y="1815096"/>
                  </a:cubicBezTo>
                  <a:cubicBezTo>
                    <a:pt x="1382227" y="1799094"/>
                    <a:pt x="1408802" y="1768710"/>
                    <a:pt x="1421089" y="1750422"/>
                  </a:cubicBezTo>
                  <a:cubicBezTo>
                    <a:pt x="1406707" y="1674698"/>
                    <a:pt x="1331554" y="1406093"/>
                    <a:pt x="1285263" y="1240644"/>
                  </a:cubicBezTo>
                  <a:cubicBezTo>
                    <a:pt x="1254878" y="1132059"/>
                    <a:pt x="1226113" y="1029474"/>
                    <a:pt x="1209730" y="966419"/>
                  </a:cubicBezTo>
                  <a:cubicBezTo>
                    <a:pt x="1184393" y="869073"/>
                    <a:pt x="1220398" y="767727"/>
                    <a:pt x="1301646" y="708482"/>
                  </a:cubicBezTo>
                  <a:cubicBezTo>
                    <a:pt x="1410898" y="628662"/>
                    <a:pt x="1548248" y="538651"/>
                    <a:pt x="1602255" y="503599"/>
                  </a:cubicBezTo>
                  <a:cubicBezTo>
                    <a:pt x="1686265" y="449116"/>
                    <a:pt x="1793326" y="451497"/>
                    <a:pt x="1875051" y="509600"/>
                  </a:cubicBezTo>
                  <a:cubicBezTo>
                    <a:pt x="2100317" y="669620"/>
                    <a:pt x="2323107" y="825163"/>
                    <a:pt x="2537991" y="972515"/>
                  </a:cubicBezTo>
                  <a:cubicBezTo>
                    <a:pt x="2732491" y="901363"/>
                    <a:pt x="2975570" y="848309"/>
                    <a:pt x="3173023" y="833736"/>
                  </a:cubicBezTo>
                  <a:cubicBezTo>
                    <a:pt x="3270178" y="678288"/>
                    <a:pt x="3363237" y="517029"/>
                    <a:pt x="3453534" y="360724"/>
                  </a:cubicBezTo>
                  <a:cubicBezTo>
                    <a:pt x="3512780" y="258140"/>
                    <a:pt x="3574025" y="152127"/>
                    <a:pt x="3635938" y="48495"/>
                  </a:cubicBezTo>
                  <a:cubicBezTo>
                    <a:pt x="3645272" y="32778"/>
                    <a:pt x="3659083" y="20110"/>
                    <a:pt x="3675466" y="12109"/>
                  </a:cubicBezTo>
                  <a:lnTo>
                    <a:pt x="3680515" y="9633"/>
                  </a:lnTo>
                  <a:cubicBezTo>
                    <a:pt x="3696898" y="1632"/>
                    <a:pt x="3715186" y="-1512"/>
                    <a:pt x="3733283" y="679"/>
                  </a:cubicBezTo>
                  <a:cubicBezTo>
                    <a:pt x="3958930" y="27730"/>
                    <a:pt x="4136096" y="60210"/>
                    <a:pt x="4290686" y="102882"/>
                  </a:cubicBezTo>
                  <a:cubicBezTo>
                    <a:pt x="4325262" y="112407"/>
                    <a:pt x="4351456" y="140697"/>
                    <a:pt x="4358314" y="175844"/>
                  </a:cubicBezTo>
                  <a:cubicBezTo>
                    <a:pt x="4382602" y="300526"/>
                    <a:pt x="4418131" y="508552"/>
                    <a:pt x="4449373" y="692099"/>
                  </a:cubicBezTo>
                  <a:cubicBezTo>
                    <a:pt x="4475471" y="844880"/>
                    <a:pt x="4504523" y="1015187"/>
                    <a:pt x="4517476" y="1079195"/>
                  </a:cubicBezTo>
                  <a:cubicBezTo>
                    <a:pt x="4540908" y="1092435"/>
                    <a:pt x="4581008" y="1110913"/>
                    <a:pt x="4600534" y="1119962"/>
                  </a:cubicBezTo>
                  <a:cubicBezTo>
                    <a:pt x="4617965" y="1128058"/>
                    <a:pt x="4631776" y="1134345"/>
                    <a:pt x="4641492" y="1139583"/>
                  </a:cubicBezTo>
                  <a:cubicBezTo>
                    <a:pt x="4807417" y="1229976"/>
                    <a:pt x="4941911" y="1319987"/>
                    <a:pt x="5072117" y="1428096"/>
                  </a:cubicBezTo>
                  <a:cubicBezTo>
                    <a:pt x="5202991" y="1395234"/>
                    <a:pt x="5333483" y="1360659"/>
                    <a:pt x="5460070" y="1327131"/>
                  </a:cubicBezTo>
                  <a:cubicBezTo>
                    <a:pt x="5590468" y="1292555"/>
                    <a:pt x="5725342" y="1256836"/>
                    <a:pt x="5860597" y="1222927"/>
                  </a:cubicBezTo>
                  <a:cubicBezTo>
                    <a:pt x="5954418" y="1199496"/>
                    <a:pt x="6052716" y="1232738"/>
                    <a:pt x="6111104" y="1307795"/>
                  </a:cubicBezTo>
                  <a:cubicBezTo>
                    <a:pt x="6176160" y="1391424"/>
                    <a:pt x="6242930" y="1487627"/>
                    <a:pt x="6321416" y="1610499"/>
                  </a:cubicBezTo>
                  <a:cubicBezTo>
                    <a:pt x="6374090" y="1692986"/>
                    <a:pt x="6371804" y="1798237"/>
                    <a:pt x="6315701" y="1878723"/>
                  </a:cubicBezTo>
                  <a:lnTo>
                    <a:pt x="6294270" y="1909489"/>
                  </a:lnTo>
                  <a:cubicBezTo>
                    <a:pt x="6182066" y="2070176"/>
                    <a:pt x="5979945" y="2359926"/>
                    <a:pt x="5850310" y="2552522"/>
                  </a:cubicBezTo>
                  <a:cubicBezTo>
                    <a:pt x="5921081" y="2746356"/>
                    <a:pt x="5974040" y="2988291"/>
                    <a:pt x="5988422" y="3184506"/>
                  </a:cubicBezTo>
                  <a:cubicBezTo>
                    <a:pt x="6171397" y="3300711"/>
                    <a:pt x="6362755" y="3410248"/>
                    <a:pt x="6548302" y="3516547"/>
                  </a:cubicBezTo>
                  <a:cubicBezTo>
                    <a:pt x="6593736" y="3542550"/>
                    <a:pt x="6639170" y="3568554"/>
                    <a:pt x="6684510" y="3594747"/>
                  </a:cubicBezTo>
                  <a:cubicBezTo>
                    <a:pt x="6769568" y="3643801"/>
                    <a:pt x="6816526" y="3738384"/>
                    <a:pt x="6804048" y="3835921"/>
                  </a:cubicBezTo>
                  <a:cubicBezTo>
                    <a:pt x="6795666" y="3901167"/>
                    <a:pt x="6772997" y="4067759"/>
                    <a:pt x="6742517" y="4204443"/>
                  </a:cubicBezTo>
                  <a:cubicBezTo>
                    <a:pt x="6720800" y="4301788"/>
                    <a:pt x="6642980" y="4374940"/>
                    <a:pt x="6544111" y="4390847"/>
                  </a:cubicBezTo>
                  <a:lnTo>
                    <a:pt x="6450956" y="4405801"/>
                  </a:lnTo>
                  <a:cubicBezTo>
                    <a:pt x="6248359" y="4438186"/>
                    <a:pt x="5839166" y="4503528"/>
                    <a:pt x="5744106" y="4530007"/>
                  </a:cubicBezTo>
                  <a:cubicBezTo>
                    <a:pt x="5735438" y="4546105"/>
                    <a:pt x="5723628" y="4574775"/>
                    <a:pt x="5716674" y="4591729"/>
                  </a:cubicBezTo>
                  <a:cubicBezTo>
                    <a:pt x="5706959" y="4615256"/>
                    <a:pt x="5697815" y="4637449"/>
                    <a:pt x="5687909" y="4656023"/>
                  </a:cubicBezTo>
                  <a:cubicBezTo>
                    <a:pt x="5624187" y="4773942"/>
                    <a:pt x="5568179" y="4861477"/>
                    <a:pt x="5481025" y="4979301"/>
                  </a:cubicBezTo>
                  <a:cubicBezTo>
                    <a:pt x="5467881" y="4997018"/>
                    <a:pt x="5451688" y="5014068"/>
                    <a:pt x="5434543" y="5032070"/>
                  </a:cubicBezTo>
                  <a:cubicBezTo>
                    <a:pt x="5422352" y="5044929"/>
                    <a:pt x="5401682" y="5066741"/>
                    <a:pt x="5391300" y="5081028"/>
                  </a:cubicBezTo>
                  <a:cubicBezTo>
                    <a:pt x="5405492" y="5144370"/>
                    <a:pt x="5457784" y="5340299"/>
                    <a:pt x="5500742" y="5501177"/>
                  </a:cubicBezTo>
                  <a:cubicBezTo>
                    <a:pt x="5535413" y="5630907"/>
                    <a:pt x="5571228" y="5765019"/>
                    <a:pt x="5598945" y="5872842"/>
                  </a:cubicBezTo>
                  <a:cubicBezTo>
                    <a:pt x="5623615" y="5968378"/>
                    <a:pt x="5589325" y="6068199"/>
                    <a:pt x="5511696" y="6127159"/>
                  </a:cubicBezTo>
                  <a:cubicBezTo>
                    <a:pt x="5420732" y="6196216"/>
                    <a:pt x="5320339" y="6266034"/>
                    <a:pt x="5213373" y="6334709"/>
                  </a:cubicBezTo>
                  <a:cubicBezTo>
                    <a:pt x="5129648" y="6388430"/>
                    <a:pt x="5023063" y="6385763"/>
                    <a:pt x="4941720" y="6328042"/>
                  </a:cubicBezTo>
                  <a:cubicBezTo>
                    <a:pt x="4885904" y="6288417"/>
                    <a:pt x="4820086" y="6240602"/>
                    <a:pt x="4750458" y="6190024"/>
                  </a:cubicBezTo>
                  <a:cubicBezTo>
                    <a:pt x="4600534" y="6081058"/>
                    <a:pt x="4357647" y="5904560"/>
                    <a:pt x="4276399" y="5861793"/>
                  </a:cubicBezTo>
                  <a:cubicBezTo>
                    <a:pt x="3973694" y="5968282"/>
                    <a:pt x="3760239" y="5988380"/>
                    <a:pt x="3656035" y="5998191"/>
                  </a:cubicBezTo>
                  <a:cubicBezTo>
                    <a:pt x="3650511" y="5998667"/>
                    <a:pt x="3644796" y="5999239"/>
                    <a:pt x="3639367" y="5999810"/>
                  </a:cubicBezTo>
                  <a:lnTo>
                    <a:pt x="3207217" y="6708280"/>
                  </a:lnTo>
                  <a:cubicBezTo>
                    <a:pt x="3162069" y="6781717"/>
                    <a:pt x="3083297" y="6825246"/>
                    <a:pt x="2999382" y="6825246"/>
                  </a:cubicBezTo>
                  <a:close/>
                  <a:moveTo>
                    <a:pt x="1752655" y="5210187"/>
                  </a:moveTo>
                  <a:cubicBezTo>
                    <a:pt x="1816282" y="5211807"/>
                    <a:pt x="1868955" y="5260765"/>
                    <a:pt x="1919914" y="5308105"/>
                  </a:cubicBezTo>
                  <a:cubicBezTo>
                    <a:pt x="1933534" y="5320773"/>
                    <a:pt x="1947536" y="5333822"/>
                    <a:pt x="1956966" y="5341061"/>
                  </a:cubicBezTo>
                  <a:cubicBezTo>
                    <a:pt x="2099841" y="5449074"/>
                    <a:pt x="2237668" y="5523465"/>
                    <a:pt x="2416642" y="5616619"/>
                  </a:cubicBezTo>
                  <a:cubicBezTo>
                    <a:pt x="2442265" y="5629954"/>
                    <a:pt x="2460267" y="5654243"/>
                    <a:pt x="2465791" y="5682532"/>
                  </a:cubicBezTo>
                  <a:cubicBezTo>
                    <a:pt x="2508654" y="5905417"/>
                    <a:pt x="2547516" y="6128398"/>
                    <a:pt x="2585045" y="6344044"/>
                  </a:cubicBezTo>
                  <a:cubicBezTo>
                    <a:pt x="2595617" y="6404718"/>
                    <a:pt x="2606190" y="6465487"/>
                    <a:pt x="2616858" y="6526352"/>
                  </a:cubicBezTo>
                  <a:cubicBezTo>
                    <a:pt x="2620668" y="6547974"/>
                    <a:pt x="2636670" y="6565214"/>
                    <a:pt x="2657625" y="6570167"/>
                  </a:cubicBezTo>
                  <a:cubicBezTo>
                    <a:pt x="2759066" y="6594360"/>
                    <a:pt x="2901941" y="6621316"/>
                    <a:pt x="2990524" y="6635508"/>
                  </a:cubicBezTo>
                  <a:cubicBezTo>
                    <a:pt x="3012336" y="6639033"/>
                    <a:pt x="3034053" y="6628841"/>
                    <a:pt x="3045769" y="6609601"/>
                  </a:cubicBezTo>
                  <a:lnTo>
                    <a:pt x="3500397" y="5864269"/>
                  </a:lnTo>
                  <a:cubicBezTo>
                    <a:pt x="3509636" y="5849124"/>
                    <a:pt x="3522876" y="5836933"/>
                    <a:pt x="3538783" y="5829027"/>
                  </a:cubicBezTo>
                  <a:cubicBezTo>
                    <a:pt x="3562786" y="5817025"/>
                    <a:pt x="3588027" y="5814644"/>
                    <a:pt x="3638129" y="5809882"/>
                  </a:cubicBezTo>
                  <a:cubicBezTo>
                    <a:pt x="3737950" y="5800452"/>
                    <a:pt x="3945691" y="5780926"/>
                    <a:pt x="4241537" y="5673388"/>
                  </a:cubicBezTo>
                  <a:cubicBezTo>
                    <a:pt x="4310213" y="5648433"/>
                    <a:pt x="4357933" y="5671102"/>
                    <a:pt x="4861329" y="6037053"/>
                  </a:cubicBezTo>
                  <a:cubicBezTo>
                    <a:pt x="4930481" y="6087345"/>
                    <a:pt x="4995917" y="6134874"/>
                    <a:pt x="5050877" y="6173832"/>
                  </a:cubicBezTo>
                  <a:cubicBezTo>
                    <a:pt x="5068784" y="6186500"/>
                    <a:pt x="5092977" y="6187167"/>
                    <a:pt x="5111075" y="6175546"/>
                  </a:cubicBezTo>
                  <a:cubicBezTo>
                    <a:pt x="5213945" y="6109538"/>
                    <a:pt x="5310147" y="6042577"/>
                    <a:pt x="5397206" y="5976474"/>
                  </a:cubicBezTo>
                  <a:cubicBezTo>
                    <a:pt x="5414065" y="5963711"/>
                    <a:pt x="5421304" y="5941422"/>
                    <a:pt x="5415684" y="5919800"/>
                  </a:cubicBezTo>
                  <a:cubicBezTo>
                    <a:pt x="5388157" y="5812834"/>
                    <a:pt x="5352438" y="5679103"/>
                    <a:pt x="5317862" y="5549754"/>
                  </a:cubicBezTo>
                  <a:cubicBezTo>
                    <a:pt x="5202419" y="5117509"/>
                    <a:pt x="5197657" y="5093221"/>
                    <a:pt x="5199371" y="5066836"/>
                  </a:cubicBezTo>
                  <a:cubicBezTo>
                    <a:pt x="5202991" y="5001209"/>
                    <a:pt x="5252997" y="4948536"/>
                    <a:pt x="5297098" y="4901958"/>
                  </a:cubicBezTo>
                  <a:cubicBezTo>
                    <a:pt x="5309671" y="4888719"/>
                    <a:pt x="5322625" y="4875003"/>
                    <a:pt x="5328912" y="4866621"/>
                  </a:cubicBezTo>
                  <a:cubicBezTo>
                    <a:pt x="5410064" y="4756893"/>
                    <a:pt x="5462166" y="4675359"/>
                    <a:pt x="5521126" y="4566298"/>
                  </a:cubicBezTo>
                  <a:cubicBezTo>
                    <a:pt x="5526365" y="4556582"/>
                    <a:pt x="5534080" y="4537818"/>
                    <a:pt x="5541510" y="4519720"/>
                  </a:cubicBezTo>
                  <a:cubicBezTo>
                    <a:pt x="5567989" y="4455426"/>
                    <a:pt x="5592944" y="4394752"/>
                    <a:pt x="5643237" y="4366654"/>
                  </a:cubicBezTo>
                  <a:cubicBezTo>
                    <a:pt x="5688670" y="4340936"/>
                    <a:pt x="5848595" y="4310551"/>
                    <a:pt x="6420762" y="4219111"/>
                  </a:cubicBezTo>
                  <a:lnTo>
                    <a:pt x="6513726" y="4204252"/>
                  </a:lnTo>
                  <a:cubicBezTo>
                    <a:pt x="6535634" y="4200728"/>
                    <a:pt x="6552969" y="4184631"/>
                    <a:pt x="6557637" y="4163390"/>
                  </a:cubicBezTo>
                  <a:cubicBezTo>
                    <a:pt x="6587164" y="4030802"/>
                    <a:pt x="6609929" y="3860876"/>
                    <a:pt x="6616120" y="3812013"/>
                  </a:cubicBezTo>
                  <a:cubicBezTo>
                    <a:pt x="6618882" y="3790391"/>
                    <a:pt x="6608500" y="3769436"/>
                    <a:pt x="6589640" y="3758577"/>
                  </a:cubicBezTo>
                  <a:cubicBezTo>
                    <a:pt x="6544397" y="3732479"/>
                    <a:pt x="6499153" y="3706571"/>
                    <a:pt x="6453909" y="3680663"/>
                  </a:cubicBezTo>
                  <a:cubicBezTo>
                    <a:pt x="6252550" y="3565315"/>
                    <a:pt x="6044334" y="3446157"/>
                    <a:pt x="5845166" y="3317665"/>
                  </a:cubicBezTo>
                  <a:cubicBezTo>
                    <a:pt x="5819354" y="3300996"/>
                    <a:pt x="5803256" y="3272802"/>
                    <a:pt x="5802018" y="3242132"/>
                  </a:cubicBezTo>
                  <a:cubicBezTo>
                    <a:pt x="5793827" y="3042107"/>
                    <a:pt x="5735343" y="2774264"/>
                    <a:pt x="5656381" y="2575572"/>
                  </a:cubicBezTo>
                  <a:cubicBezTo>
                    <a:pt x="5644951" y="2546712"/>
                    <a:pt x="5648380" y="2514136"/>
                    <a:pt x="5665525" y="2488228"/>
                  </a:cubicBezTo>
                  <a:cubicBezTo>
                    <a:pt x="5793445" y="2296299"/>
                    <a:pt x="6018140" y="1974354"/>
                    <a:pt x="6138822" y="1801476"/>
                  </a:cubicBezTo>
                  <a:lnTo>
                    <a:pt x="6160253" y="1770710"/>
                  </a:lnTo>
                  <a:cubicBezTo>
                    <a:pt x="6172541" y="1753089"/>
                    <a:pt x="6173112" y="1730229"/>
                    <a:pt x="6161682" y="1712322"/>
                  </a:cubicBezTo>
                  <a:cubicBezTo>
                    <a:pt x="6086434" y="1594497"/>
                    <a:pt x="6022808" y="1502867"/>
                    <a:pt x="5961467" y="1423905"/>
                  </a:cubicBezTo>
                  <a:cubicBezTo>
                    <a:pt x="5949275" y="1408188"/>
                    <a:pt x="5926986" y="1401140"/>
                    <a:pt x="5906031" y="1406379"/>
                  </a:cubicBezTo>
                  <a:cubicBezTo>
                    <a:pt x="5772109" y="1439907"/>
                    <a:pt x="5637903" y="1475435"/>
                    <a:pt x="5508077" y="1509915"/>
                  </a:cubicBezTo>
                  <a:cubicBezTo>
                    <a:pt x="5365678" y="1547634"/>
                    <a:pt x="5218421" y="1586687"/>
                    <a:pt x="5070308" y="1623358"/>
                  </a:cubicBezTo>
                  <a:cubicBezTo>
                    <a:pt x="5040590" y="1630692"/>
                    <a:pt x="5009157" y="1623263"/>
                    <a:pt x="4985916" y="1603165"/>
                  </a:cubicBezTo>
                  <a:cubicBezTo>
                    <a:pt x="4852566" y="1488198"/>
                    <a:pt x="4722645" y="1399425"/>
                    <a:pt x="4551385" y="1306080"/>
                  </a:cubicBezTo>
                  <a:cubicBezTo>
                    <a:pt x="4547195" y="1303794"/>
                    <a:pt x="4533193" y="1297413"/>
                    <a:pt x="4520906" y="1291698"/>
                  </a:cubicBezTo>
                  <a:cubicBezTo>
                    <a:pt x="4423560" y="1246740"/>
                    <a:pt x="4374887" y="1221022"/>
                    <a:pt x="4351456" y="1180636"/>
                  </a:cubicBezTo>
                  <a:cubicBezTo>
                    <a:pt x="4338121" y="1157871"/>
                    <a:pt x="4335549" y="1151775"/>
                    <a:pt x="4262588" y="724008"/>
                  </a:cubicBezTo>
                  <a:cubicBezTo>
                    <a:pt x="4236013" y="567893"/>
                    <a:pt x="4206295" y="394062"/>
                    <a:pt x="4183339" y="270332"/>
                  </a:cubicBezTo>
                  <a:cubicBezTo>
                    <a:pt x="4064753" y="240804"/>
                    <a:pt x="3930165" y="216611"/>
                    <a:pt x="3767764" y="195561"/>
                  </a:cubicBezTo>
                  <a:cubicBezTo>
                    <a:pt x="3716614" y="282048"/>
                    <a:pt x="3665846" y="369868"/>
                    <a:pt x="3616602" y="455307"/>
                  </a:cubicBezTo>
                  <a:cubicBezTo>
                    <a:pt x="3517447" y="627043"/>
                    <a:pt x="3414863" y="804589"/>
                    <a:pt x="3306373" y="975849"/>
                  </a:cubicBezTo>
                  <a:cubicBezTo>
                    <a:pt x="3289799" y="1002042"/>
                    <a:pt x="3261415" y="1018425"/>
                    <a:pt x="3230363" y="1019664"/>
                  </a:cubicBezTo>
                  <a:cubicBezTo>
                    <a:pt x="3028719" y="1027855"/>
                    <a:pt x="2759352" y="1086720"/>
                    <a:pt x="2559898" y="1166158"/>
                  </a:cubicBezTo>
                  <a:cubicBezTo>
                    <a:pt x="2530657" y="1177779"/>
                    <a:pt x="2497510" y="1174159"/>
                    <a:pt x="2471602" y="1156347"/>
                  </a:cubicBezTo>
                  <a:cubicBezTo>
                    <a:pt x="2243287" y="1000137"/>
                    <a:pt x="2005639" y="834307"/>
                    <a:pt x="1765132" y="663619"/>
                  </a:cubicBezTo>
                  <a:cubicBezTo>
                    <a:pt x="1746844" y="650665"/>
                    <a:pt x="1723127" y="650094"/>
                    <a:pt x="1704458" y="662190"/>
                  </a:cubicBezTo>
                  <a:cubicBezTo>
                    <a:pt x="1651785" y="696290"/>
                    <a:pt x="1517959" y="784110"/>
                    <a:pt x="1412612" y="861072"/>
                  </a:cubicBezTo>
                  <a:cubicBezTo>
                    <a:pt x="1394419" y="874312"/>
                    <a:pt x="1386418" y="896982"/>
                    <a:pt x="1392038" y="918889"/>
                  </a:cubicBezTo>
                  <a:cubicBezTo>
                    <a:pt x="1408040" y="980230"/>
                    <a:pt x="1436520" y="1082052"/>
                    <a:pt x="1466714" y="1189780"/>
                  </a:cubicBezTo>
                  <a:cubicBezTo>
                    <a:pt x="1575490" y="1578591"/>
                    <a:pt x="1611685" y="1715655"/>
                    <a:pt x="1611685" y="1761280"/>
                  </a:cubicBezTo>
                  <a:cubicBezTo>
                    <a:pt x="1611875" y="1818525"/>
                    <a:pt x="1571680" y="1869008"/>
                    <a:pt x="1510243" y="1939398"/>
                  </a:cubicBezTo>
                  <a:cubicBezTo>
                    <a:pt x="1499575" y="1951590"/>
                    <a:pt x="1488622" y="1964258"/>
                    <a:pt x="1483383" y="1971211"/>
                  </a:cubicBezTo>
                  <a:cubicBezTo>
                    <a:pt x="1386037" y="2098941"/>
                    <a:pt x="1322982" y="2201811"/>
                    <a:pt x="1250497" y="2351259"/>
                  </a:cubicBezTo>
                  <a:cubicBezTo>
                    <a:pt x="1248782" y="2354878"/>
                    <a:pt x="1246972" y="2358498"/>
                    <a:pt x="1245163" y="2362403"/>
                  </a:cubicBezTo>
                  <a:cubicBezTo>
                    <a:pt x="1219540" y="2415933"/>
                    <a:pt x="1200014" y="2452509"/>
                    <a:pt x="1163343" y="2472607"/>
                  </a:cubicBezTo>
                  <a:cubicBezTo>
                    <a:pt x="1130672" y="2490419"/>
                    <a:pt x="1052281" y="2505468"/>
                    <a:pt x="638706" y="2573763"/>
                  </a:cubicBezTo>
                  <a:cubicBezTo>
                    <a:pt x="515929" y="2594051"/>
                    <a:pt x="388960" y="2615006"/>
                    <a:pt x="293806" y="2632056"/>
                  </a:cubicBezTo>
                  <a:cubicBezTo>
                    <a:pt x="272565" y="2635866"/>
                    <a:pt x="255801" y="2651677"/>
                    <a:pt x="249895" y="2673299"/>
                  </a:cubicBezTo>
                  <a:cubicBezTo>
                    <a:pt x="220368" y="2782550"/>
                    <a:pt x="203223" y="2900184"/>
                    <a:pt x="189221" y="3011055"/>
                  </a:cubicBezTo>
                  <a:cubicBezTo>
                    <a:pt x="186459" y="3033058"/>
                    <a:pt x="196746" y="3054585"/>
                    <a:pt x="215415" y="3065824"/>
                  </a:cubicBezTo>
                  <a:lnTo>
                    <a:pt x="958651" y="3515499"/>
                  </a:lnTo>
                  <a:cubicBezTo>
                    <a:pt x="974748" y="3525215"/>
                    <a:pt x="987607" y="3539598"/>
                    <a:pt x="995512" y="3556647"/>
                  </a:cubicBezTo>
                  <a:cubicBezTo>
                    <a:pt x="1014181" y="3597033"/>
                    <a:pt x="1016467" y="3647802"/>
                    <a:pt x="1018944" y="3701523"/>
                  </a:cubicBezTo>
                  <a:cubicBezTo>
                    <a:pt x="1019896" y="3722478"/>
                    <a:pt x="1020849" y="3744195"/>
                    <a:pt x="1022849" y="3760006"/>
                  </a:cubicBezTo>
                  <a:cubicBezTo>
                    <a:pt x="1040566" y="3882498"/>
                    <a:pt x="1062759" y="3983748"/>
                    <a:pt x="1096763" y="4098239"/>
                  </a:cubicBezTo>
                  <a:cubicBezTo>
                    <a:pt x="1101716" y="4114146"/>
                    <a:pt x="1109431" y="4132815"/>
                    <a:pt x="1117432" y="4152627"/>
                  </a:cubicBezTo>
                  <a:cubicBezTo>
                    <a:pt x="1135244" y="4196251"/>
                    <a:pt x="1153723" y="4241495"/>
                    <a:pt x="1155437" y="4285310"/>
                  </a:cubicBezTo>
                  <a:cubicBezTo>
                    <a:pt x="1157247" y="4329220"/>
                    <a:pt x="1157342" y="4331792"/>
                    <a:pt x="906073" y="4691647"/>
                  </a:cubicBezTo>
                  <a:cubicBezTo>
                    <a:pt x="818824" y="4816615"/>
                    <a:pt x="719954" y="4958252"/>
                    <a:pt x="648898" y="5065693"/>
                  </a:cubicBezTo>
                  <a:cubicBezTo>
                    <a:pt x="637277" y="5083314"/>
                    <a:pt x="636515" y="5105794"/>
                    <a:pt x="647088" y="5123129"/>
                  </a:cubicBezTo>
                  <a:cubicBezTo>
                    <a:pt x="707572" y="5222094"/>
                    <a:pt x="775580" y="5319439"/>
                    <a:pt x="849113" y="5412594"/>
                  </a:cubicBezTo>
                  <a:cubicBezTo>
                    <a:pt x="861877" y="5428882"/>
                    <a:pt x="883975" y="5435644"/>
                    <a:pt x="905215" y="5430024"/>
                  </a:cubicBezTo>
                  <a:cubicBezTo>
                    <a:pt x="997703" y="5405450"/>
                    <a:pt x="1112479" y="5374494"/>
                    <a:pt x="1223350" y="5344490"/>
                  </a:cubicBezTo>
                  <a:cubicBezTo>
                    <a:pt x="1721127" y="5210092"/>
                    <a:pt x="1729795" y="5209521"/>
                    <a:pt x="1752655" y="5210187"/>
                  </a:cubicBezTo>
                  <a:close/>
                  <a:moveTo>
                    <a:pt x="5385680" y="5089506"/>
                  </a:moveTo>
                  <a:lnTo>
                    <a:pt x="5385680" y="5089506"/>
                  </a:lnTo>
                  <a:lnTo>
                    <a:pt x="5385680" y="508950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7470E420-4CE0-4DDD-662D-450798E4A9CE}"/>
                </a:ext>
              </a:extLst>
            </p:cNvPr>
            <p:cNvSpPr/>
            <p:nvPr/>
          </p:nvSpPr>
          <p:spPr>
            <a:xfrm>
              <a:off x="4458746" y="1843157"/>
              <a:ext cx="3413100" cy="3413118"/>
            </a:xfrm>
            <a:custGeom>
              <a:avLst/>
              <a:gdLst>
                <a:gd name="connsiteX0" fmla="*/ 660178 w 3413100"/>
                <a:gd name="connsiteY0" fmla="*/ 3413119 h 3413118"/>
                <a:gd name="connsiteX1" fmla="*/ 660178 w 3413100"/>
                <a:gd name="connsiteY1" fmla="*/ 3413119 h 3413118"/>
                <a:gd name="connsiteX2" fmla="*/ 524161 w 3413100"/>
                <a:gd name="connsiteY2" fmla="*/ 3356350 h 3413118"/>
                <a:gd name="connsiteX3" fmla="*/ 55722 w 3413100"/>
                <a:gd name="connsiteY3" fmla="*/ 2883814 h 3413118"/>
                <a:gd name="connsiteX4" fmla="*/ 0 w 3413100"/>
                <a:gd name="connsiteY4" fmla="*/ 2747893 h 3413118"/>
                <a:gd name="connsiteX5" fmla="*/ 56674 w 3413100"/>
                <a:gd name="connsiteY5" fmla="*/ 2612066 h 3413118"/>
                <a:gd name="connsiteX6" fmla="*/ 2414207 w 3413100"/>
                <a:gd name="connsiteY6" fmla="*/ 275583 h 3413118"/>
                <a:gd name="connsiteX7" fmla="*/ 2445830 w 3413100"/>
                <a:gd name="connsiteY7" fmla="*/ 254914 h 3413118"/>
                <a:gd name="connsiteX8" fmla="*/ 3070384 w 3413100"/>
                <a:gd name="connsiteY8" fmla="*/ 6693 h 3413118"/>
                <a:gd name="connsiteX9" fmla="*/ 3170397 w 3413100"/>
                <a:gd name="connsiteY9" fmla="*/ 26028 h 3413118"/>
                <a:gd name="connsiteX10" fmla="*/ 3383757 w 3413100"/>
                <a:gd name="connsiteY10" fmla="*/ 229292 h 3413118"/>
                <a:gd name="connsiteX11" fmla="*/ 3407664 w 3413100"/>
                <a:gd name="connsiteY11" fmla="*/ 329209 h 3413118"/>
                <a:gd name="connsiteX12" fmla="*/ 3175254 w 3413100"/>
                <a:gd name="connsiteY12" fmla="*/ 985672 h 3413118"/>
                <a:gd name="connsiteX13" fmla="*/ 3152680 w 3413100"/>
                <a:gd name="connsiteY13" fmla="*/ 1021200 h 3413118"/>
                <a:gd name="connsiteX14" fmla="*/ 795814 w 3413100"/>
                <a:gd name="connsiteY14" fmla="*/ 3357493 h 3413118"/>
                <a:gd name="connsiteX15" fmla="*/ 660178 w 3413100"/>
                <a:gd name="connsiteY15" fmla="*/ 3413119 h 3413118"/>
                <a:gd name="connsiteX16" fmla="*/ 2533555 w 3413100"/>
                <a:gd name="connsiteY16" fmla="*/ 423411 h 3413118"/>
                <a:gd name="connsiteX17" fmla="*/ 189929 w 3413100"/>
                <a:gd name="connsiteY17" fmla="*/ 2746083 h 3413118"/>
                <a:gd name="connsiteX18" fmla="*/ 188976 w 3413100"/>
                <a:gd name="connsiteY18" fmla="*/ 2748845 h 3413118"/>
                <a:gd name="connsiteX19" fmla="*/ 190119 w 3413100"/>
                <a:gd name="connsiteY19" fmla="*/ 2751036 h 3413118"/>
                <a:gd name="connsiteX20" fmla="*/ 658273 w 3413100"/>
                <a:gd name="connsiteY20" fmla="*/ 3223285 h 3413118"/>
                <a:gd name="connsiteX21" fmla="*/ 660940 w 3413100"/>
                <a:gd name="connsiteY21" fmla="*/ 3224238 h 3413118"/>
                <a:gd name="connsiteX22" fmla="*/ 662940 w 3413100"/>
                <a:gd name="connsiteY22" fmla="*/ 3223190 h 3413118"/>
                <a:gd name="connsiteX23" fmla="*/ 3004471 w 3413100"/>
                <a:gd name="connsiteY23" fmla="*/ 902233 h 3413118"/>
                <a:gd name="connsiteX24" fmla="*/ 3209259 w 3413100"/>
                <a:gd name="connsiteY24" fmla="*/ 323875 h 3413118"/>
                <a:gd name="connsiteX25" fmla="*/ 3084005 w 3413100"/>
                <a:gd name="connsiteY25" fmla="*/ 204622 h 3413118"/>
                <a:gd name="connsiteX26" fmla="*/ 2533555 w 3413100"/>
                <a:gd name="connsiteY26" fmla="*/ 423411 h 341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13100" h="3413118">
                  <a:moveTo>
                    <a:pt x="660178" y="3413119"/>
                  </a:moveTo>
                  <a:cubicBezTo>
                    <a:pt x="660178" y="3413119"/>
                    <a:pt x="660083" y="3413119"/>
                    <a:pt x="660178" y="3413119"/>
                  </a:cubicBezTo>
                  <a:cubicBezTo>
                    <a:pt x="608267" y="3412737"/>
                    <a:pt x="560261" y="3392544"/>
                    <a:pt x="524161" y="3356350"/>
                  </a:cubicBezTo>
                  <a:lnTo>
                    <a:pt x="55722" y="2883814"/>
                  </a:lnTo>
                  <a:cubicBezTo>
                    <a:pt x="19717" y="2847334"/>
                    <a:pt x="-95" y="2799137"/>
                    <a:pt x="0" y="2747893"/>
                  </a:cubicBezTo>
                  <a:cubicBezTo>
                    <a:pt x="477" y="2695981"/>
                    <a:pt x="20574" y="2648070"/>
                    <a:pt x="56674" y="2612066"/>
                  </a:cubicBezTo>
                  <a:lnTo>
                    <a:pt x="2414207" y="275583"/>
                  </a:lnTo>
                  <a:cubicBezTo>
                    <a:pt x="2423256" y="266630"/>
                    <a:pt x="2434019" y="259581"/>
                    <a:pt x="2445830" y="254914"/>
                  </a:cubicBezTo>
                  <a:lnTo>
                    <a:pt x="3070384" y="6693"/>
                  </a:lnTo>
                  <a:cubicBezTo>
                    <a:pt x="3104579" y="-6928"/>
                    <a:pt x="3143726" y="597"/>
                    <a:pt x="3170397" y="26028"/>
                  </a:cubicBezTo>
                  <a:lnTo>
                    <a:pt x="3383757" y="229292"/>
                  </a:lnTo>
                  <a:cubicBezTo>
                    <a:pt x="3410712" y="255009"/>
                    <a:pt x="3420142" y="294157"/>
                    <a:pt x="3407664" y="329209"/>
                  </a:cubicBezTo>
                  <a:lnTo>
                    <a:pt x="3175254" y="985672"/>
                  </a:lnTo>
                  <a:cubicBezTo>
                    <a:pt x="3170492" y="999102"/>
                    <a:pt x="3162776" y="1011199"/>
                    <a:pt x="3152680" y="1021200"/>
                  </a:cubicBezTo>
                  <a:lnTo>
                    <a:pt x="795814" y="3357493"/>
                  </a:lnTo>
                  <a:cubicBezTo>
                    <a:pt x="759429" y="3393402"/>
                    <a:pt x="711327" y="3413119"/>
                    <a:pt x="660178" y="3413119"/>
                  </a:cubicBezTo>
                  <a:close/>
                  <a:moveTo>
                    <a:pt x="2533555" y="423411"/>
                  </a:moveTo>
                  <a:lnTo>
                    <a:pt x="189929" y="2746083"/>
                  </a:lnTo>
                  <a:cubicBezTo>
                    <a:pt x="189357" y="2746654"/>
                    <a:pt x="188976" y="2747035"/>
                    <a:pt x="188976" y="2748845"/>
                  </a:cubicBezTo>
                  <a:cubicBezTo>
                    <a:pt x="188976" y="2749893"/>
                    <a:pt x="189357" y="2750274"/>
                    <a:pt x="190119" y="2751036"/>
                  </a:cubicBezTo>
                  <a:lnTo>
                    <a:pt x="658273" y="3223285"/>
                  </a:lnTo>
                  <a:cubicBezTo>
                    <a:pt x="658940" y="3223952"/>
                    <a:pt x="659226" y="3224238"/>
                    <a:pt x="660940" y="3224238"/>
                  </a:cubicBezTo>
                  <a:cubicBezTo>
                    <a:pt x="661988" y="3224238"/>
                    <a:pt x="662274" y="3223952"/>
                    <a:pt x="662940" y="3223190"/>
                  </a:cubicBezTo>
                  <a:lnTo>
                    <a:pt x="3004471" y="902233"/>
                  </a:lnTo>
                  <a:lnTo>
                    <a:pt x="3209259" y="323875"/>
                  </a:lnTo>
                  <a:lnTo>
                    <a:pt x="3084005" y="204622"/>
                  </a:lnTo>
                  <a:lnTo>
                    <a:pt x="2533555" y="42341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1E29D7FF-CC87-05DE-5834-9FDB12176B47}"/>
                </a:ext>
              </a:extLst>
            </p:cNvPr>
            <p:cNvSpPr/>
            <p:nvPr/>
          </p:nvSpPr>
          <p:spPr>
            <a:xfrm>
              <a:off x="4517786" y="1921276"/>
              <a:ext cx="1624028" cy="1605449"/>
            </a:xfrm>
            <a:custGeom>
              <a:avLst/>
              <a:gdLst>
                <a:gd name="connsiteX0" fmla="*/ 1163970 w 1624028"/>
                <a:gd name="connsiteY0" fmla="*/ 1605449 h 1605449"/>
                <a:gd name="connsiteX1" fmla="*/ 1098057 w 1624028"/>
                <a:gd name="connsiteY1" fmla="*/ 1578684 h 1605449"/>
                <a:gd name="connsiteX2" fmla="*/ 900128 w 1624028"/>
                <a:gd name="connsiteY2" fmla="*/ 1385993 h 1605449"/>
                <a:gd name="connsiteX3" fmla="*/ 204231 w 1624028"/>
                <a:gd name="connsiteY3" fmla="*/ 1230831 h 1605449"/>
                <a:gd name="connsiteX4" fmla="*/ 32496 w 1624028"/>
                <a:gd name="connsiteY4" fmla="*/ 527314 h 1605449"/>
                <a:gd name="connsiteX5" fmla="*/ 99456 w 1624028"/>
                <a:gd name="connsiteY5" fmla="*/ 463592 h 1605449"/>
                <a:gd name="connsiteX6" fmla="*/ 188706 w 1624028"/>
                <a:gd name="connsiteY6" fmla="*/ 487405 h 1605449"/>
                <a:gd name="connsiteX7" fmla="*/ 429783 w 1624028"/>
                <a:gd name="connsiteY7" fmla="*/ 722100 h 1605449"/>
                <a:gd name="connsiteX8" fmla="*/ 682482 w 1624028"/>
                <a:gd name="connsiteY8" fmla="*/ 683239 h 1605449"/>
                <a:gd name="connsiteX9" fmla="*/ 714486 w 1624028"/>
                <a:gd name="connsiteY9" fmla="*/ 429588 h 1605449"/>
                <a:gd name="connsiteX10" fmla="*/ 473408 w 1624028"/>
                <a:gd name="connsiteY10" fmla="*/ 194892 h 1605449"/>
                <a:gd name="connsiteX11" fmla="*/ 447214 w 1624028"/>
                <a:gd name="connsiteY11" fmla="*/ 106309 h 1605449"/>
                <a:gd name="connsiteX12" fmla="*/ 509127 w 1624028"/>
                <a:gd name="connsiteY12" fmla="*/ 37729 h 1605449"/>
                <a:gd name="connsiteX13" fmla="*/ 928608 w 1624028"/>
                <a:gd name="connsiteY13" fmla="*/ 26299 h 1605449"/>
                <a:gd name="connsiteX14" fmla="*/ 933656 w 1624028"/>
                <a:gd name="connsiteY14" fmla="*/ 27728 h 1605449"/>
                <a:gd name="connsiteX15" fmla="*/ 1217025 w 1624028"/>
                <a:gd name="connsiteY15" fmla="*/ 190510 h 1605449"/>
                <a:gd name="connsiteX16" fmla="*/ 1391808 w 1624028"/>
                <a:gd name="connsiteY16" fmla="*/ 882883 h 1605449"/>
                <a:gd name="connsiteX17" fmla="*/ 1595453 w 1624028"/>
                <a:gd name="connsiteY17" fmla="*/ 1081098 h 1605449"/>
                <a:gd name="connsiteX18" fmla="*/ 1624028 w 1624028"/>
                <a:gd name="connsiteY18" fmla="*/ 1148344 h 1605449"/>
                <a:gd name="connsiteX19" fmla="*/ 1596024 w 1624028"/>
                <a:gd name="connsiteY19" fmla="*/ 1215876 h 1605449"/>
                <a:gd name="connsiteX20" fmla="*/ 1230550 w 1624028"/>
                <a:gd name="connsiteY20" fmla="*/ 1578113 h 1605449"/>
                <a:gd name="connsiteX21" fmla="*/ 1163970 w 1624028"/>
                <a:gd name="connsiteY21" fmla="*/ 1605449 h 1605449"/>
                <a:gd name="connsiteX22" fmla="*/ 924321 w 1624028"/>
                <a:gd name="connsiteY22" fmla="*/ 1183206 h 1605449"/>
                <a:gd name="connsiteX23" fmla="*/ 990234 w 1624028"/>
                <a:gd name="connsiteY23" fmla="*/ 1209971 h 1605449"/>
                <a:gd name="connsiteX24" fmla="*/ 1163399 w 1624028"/>
                <a:gd name="connsiteY24" fmla="*/ 1378564 h 1605449"/>
                <a:gd name="connsiteX25" fmla="*/ 1394666 w 1624028"/>
                <a:gd name="connsiteY25" fmla="*/ 1149392 h 1605449"/>
                <a:gd name="connsiteX26" fmla="*/ 1217310 w 1624028"/>
                <a:gd name="connsiteY26" fmla="*/ 976704 h 1605449"/>
                <a:gd name="connsiteX27" fmla="*/ 1195117 w 1624028"/>
                <a:gd name="connsiteY27" fmla="*/ 874882 h 1605449"/>
                <a:gd name="connsiteX28" fmla="*/ 1085199 w 1624028"/>
                <a:gd name="connsiteY28" fmla="*/ 325861 h 1605449"/>
                <a:gd name="connsiteX29" fmla="*/ 881173 w 1624028"/>
                <a:gd name="connsiteY29" fmla="*/ 209179 h 1605449"/>
                <a:gd name="connsiteX30" fmla="*/ 877935 w 1624028"/>
                <a:gd name="connsiteY30" fmla="*/ 208322 h 1605449"/>
                <a:gd name="connsiteX31" fmla="*/ 738298 w 1624028"/>
                <a:gd name="connsiteY31" fmla="*/ 188986 h 1605449"/>
                <a:gd name="connsiteX32" fmla="*/ 880125 w 1624028"/>
                <a:gd name="connsiteY32" fmla="*/ 327004 h 1605449"/>
                <a:gd name="connsiteX33" fmla="*/ 907938 w 1624028"/>
                <a:gd name="connsiteY33" fmla="*/ 406537 h 1605449"/>
                <a:gd name="connsiteX34" fmla="*/ 861075 w 1624028"/>
                <a:gd name="connsiteY34" fmla="*/ 777631 h 1605449"/>
                <a:gd name="connsiteX35" fmla="*/ 781732 w 1624028"/>
                <a:gd name="connsiteY35" fmla="*/ 859165 h 1605449"/>
                <a:gd name="connsiteX36" fmla="*/ 412067 w 1624028"/>
                <a:gd name="connsiteY36" fmla="*/ 915934 h 1605449"/>
                <a:gd name="connsiteX37" fmla="*/ 331866 w 1624028"/>
                <a:gd name="connsiteY37" fmla="*/ 890217 h 1605449"/>
                <a:gd name="connsiteX38" fmla="*/ 189372 w 1624028"/>
                <a:gd name="connsiteY38" fmla="*/ 751438 h 1605449"/>
                <a:gd name="connsiteX39" fmla="*/ 336248 w 1624028"/>
                <a:gd name="connsiteY39" fmla="*/ 1095290 h 1605449"/>
                <a:gd name="connsiteX40" fmla="*/ 869934 w 1624028"/>
                <a:gd name="connsiteY40" fmla="*/ 1196350 h 1605449"/>
                <a:gd name="connsiteX41" fmla="*/ 875458 w 1624028"/>
                <a:gd name="connsiteY41" fmla="*/ 1194445 h 1605449"/>
                <a:gd name="connsiteX42" fmla="*/ 887460 w 1624028"/>
                <a:gd name="connsiteY42" fmla="*/ 1190445 h 1605449"/>
                <a:gd name="connsiteX43" fmla="*/ 889460 w 1624028"/>
                <a:gd name="connsiteY43" fmla="*/ 1189778 h 1605449"/>
                <a:gd name="connsiteX44" fmla="*/ 924321 w 1624028"/>
                <a:gd name="connsiteY44" fmla="*/ 1183206 h 1605449"/>
                <a:gd name="connsiteX45" fmla="*/ 873744 w 1624028"/>
                <a:gd name="connsiteY45" fmla="*/ 1195207 h 1605449"/>
                <a:gd name="connsiteX46" fmla="*/ 873077 w 1624028"/>
                <a:gd name="connsiteY46" fmla="*/ 1195493 h 1605449"/>
                <a:gd name="connsiteX47" fmla="*/ 873744 w 1624028"/>
                <a:gd name="connsiteY47" fmla="*/ 1195207 h 1605449"/>
                <a:gd name="connsiteX48" fmla="*/ 888126 w 1624028"/>
                <a:gd name="connsiteY48" fmla="*/ 1190445 h 1605449"/>
                <a:gd name="connsiteX49" fmla="*/ 887841 w 1624028"/>
                <a:gd name="connsiteY49" fmla="*/ 1190540 h 1605449"/>
                <a:gd name="connsiteX50" fmla="*/ 888126 w 1624028"/>
                <a:gd name="connsiteY50" fmla="*/ 1190445 h 160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24028" h="1605449">
                  <a:moveTo>
                    <a:pt x="1163970" y="1605449"/>
                  </a:moveTo>
                  <a:cubicBezTo>
                    <a:pt x="1140158" y="1605449"/>
                    <a:pt x="1116441" y="1596496"/>
                    <a:pt x="1098057" y="1578684"/>
                  </a:cubicBezTo>
                  <a:lnTo>
                    <a:pt x="900128" y="1385993"/>
                  </a:lnTo>
                  <a:cubicBezTo>
                    <a:pt x="650382" y="1466384"/>
                    <a:pt x="386730" y="1408472"/>
                    <a:pt x="204231" y="1230831"/>
                  </a:cubicBezTo>
                  <a:cubicBezTo>
                    <a:pt x="19923" y="1051380"/>
                    <a:pt x="-45895" y="781822"/>
                    <a:pt x="32496" y="527314"/>
                  </a:cubicBezTo>
                  <a:cubicBezTo>
                    <a:pt x="42211" y="495882"/>
                    <a:pt x="67548" y="471688"/>
                    <a:pt x="99456" y="463592"/>
                  </a:cubicBezTo>
                  <a:cubicBezTo>
                    <a:pt x="131270" y="455496"/>
                    <a:pt x="165179" y="464449"/>
                    <a:pt x="188706" y="487405"/>
                  </a:cubicBezTo>
                  <a:lnTo>
                    <a:pt x="429783" y="722100"/>
                  </a:lnTo>
                  <a:lnTo>
                    <a:pt x="682482" y="683239"/>
                  </a:lnTo>
                  <a:lnTo>
                    <a:pt x="714486" y="429588"/>
                  </a:lnTo>
                  <a:lnTo>
                    <a:pt x="473408" y="194892"/>
                  </a:lnTo>
                  <a:cubicBezTo>
                    <a:pt x="449786" y="171937"/>
                    <a:pt x="439880" y="138409"/>
                    <a:pt x="447214" y="106309"/>
                  </a:cubicBezTo>
                  <a:cubicBezTo>
                    <a:pt x="454453" y="74210"/>
                    <a:pt x="477980" y="48207"/>
                    <a:pt x="509127" y="37729"/>
                  </a:cubicBezTo>
                  <a:cubicBezTo>
                    <a:pt x="645524" y="-8372"/>
                    <a:pt x="790495" y="-12277"/>
                    <a:pt x="928608" y="26299"/>
                  </a:cubicBezTo>
                  <a:lnTo>
                    <a:pt x="933656" y="27728"/>
                  </a:lnTo>
                  <a:cubicBezTo>
                    <a:pt x="1042717" y="58970"/>
                    <a:pt x="1138158" y="113834"/>
                    <a:pt x="1217025" y="190510"/>
                  </a:cubicBezTo>
                  <a:cubicBezTo>
                    <a:pt x="1398952" y="367580"/>
                    <a:pt x="1464389" y="633613"/>
                    <a:pt x="1391808" y="882883"/>
                  </a:cubicBezTo>
                  <a:lnTo>
                    <a:pt x="1595453" y="1081098"/>
                  </a:lnTo>
                  <a:cubicBezTo>
                    <a:pt x="1613646" y="1098814"/>
                    <a:pt x="1623933" y="1123008"/>
                    <a:pt x="1624028" y="1148344"/>
                  </a:cubicBezTo>
                  <a:cubicBezTo>
                    <a:pt x="1624123" y="1173681"/>
                    <a:pt x="1614027" y="1198065"/>
                    <a:pt x="1596024" y="1215876"/>
                  </a:cubicBezTo>
                  <a:lnTo>
                    <a:pt x="1230550" y="1578113"/>
                  </a:lnTo>
                  <a:cubicBezTo>
                    <a:pt x="1212072" y="1596400"/>
                    <a:pt x="1188069" y="1605449"/>
                    <a:pt x="1163970" y="1605449"/>
                  </a:cubicBezTo>
                  <a:close/>
                  <a:moveTo>
                    <a:pt x="924321" y="1183206"/>
                  </a:moveTo>
                  <a:cubicBezTo>
                    <a:pt x="948515" y="1183206"/>
                    <a:pt x="972232" y="1192445"/>
                    <a:pt x="990234" y="1209971"/>
                  </a:cubicBezTo>
                  <a:lnTo>
                    <a:pt x="1163399" y="1378564"/>
                  </a:lnTo>
                  <a:lnTo>
                    <a:pt x="1394666" y="1149392"/>
                  </a:lnTo>
                  <a:lnTo>
                    <a:pt x="1217310" y="976704"/>
                  </a:lnTo>
                  <a:cubicBezTo>
                    <a:pt x="1190164" y="950320"/>
                    <a:pt x="1181401" y="910219"/>
                    <a:pt x="1195117" y="874882"/>
                  </a:cubicBezTo>
                  <a:cubicBezTo>
                    <a:pt x="1270650" y="679905"/>
                    <a:pt x="1227502" y="464354"/>
                    <a:pt x="1085199" y="325861"/>
                  </a:cubicBezTo>
                  <a:cubicBezTo>
                    <a:pt x="1029001" y="271187"/>
                    <a:pt x="960326" y="231849"/>
                    <a:pt x="881173" y="209179"/>
                  </a:cubicBezTo>
                  <a:lnTo>
                    <a:pt x="877935" y="208322"/>
                  </a:lnTo>
                  <a:cubicBezTo>
                    <a:pt x="832024" y="195559"/>
                    <a:pt x="785161" y="189082"/>
                    <a:pt x="738298" y="188986"/>
                  </a:cubicBezTo>
                  <a:lnTo>
                    <a:pt x="880125" y="327004"/>
                  </a:lnTo>
                  <a:cubicBezTo>
                    <a:pt x="901366" y="347673"/>
                    <a:pt x="911653" y="377105"/>
                    <a:pt x="907938" y="406537"/>
                  </a:cubicBezTo>
                  <a:lnTo>
                    <a:pt x="861075" y="777631"/>
                  </a:lnTo>
                  <a:cubicBezTo>
                    <a:pt x="855837" y="819541"/>
                    <a:pt x="823356" y="852783"/>
                    <a:pt x="781732" y="859165"/>
                  </a:cubicBezTo>
                  <a:lnTo>
                    <a:pt x="412067" y="915934"/>
                  </a:lnTo>
                  <a:cubicBezTo>
                    <a:pt x="382730" y="920411"/>
                    <a:pt x="353012" y="910886"/>
                    <a:pt x="331866" y="890217"/>
                  </a:cubicBezTo>
                  <a:lnTo>
                    <a:pt x="189372" y="751438"/>
                  </a:lnTo>
                  <a:cubicBezTo>
                    <a:pt x="191944" y="881168"/>
                    <a:pt x="243093" y="1004517"/>
                    <a:pt x="336248" y="1095290"/>
                  </a:cubicBezTo>
                  <a:cubicBezTo>
                    <a:pt x="474456" y="1229878"/>
                    <a:pt x="678957" y="1268550"/>
                    <a:pt x="869934" y="1196350"/>
                  </a:cubicBezTo>
                  <a:cubicBezTo>
                    <a:pt x="871743" y="1195684"/>
                    <a:pt x="873553" y="1195017"/>
                    <a:pt x="875458" y="1194445"/>
                  </a:cubicBezTo>
                  <a:cubicBezTo>
                    <a:pt x="879459" y="1192921"/>
                    <a:pt x="883459" y="1191683"/>
                    <a:pt x="887460" y="1190445"/>
                  </a:cubicBezTo>
                  <a:lnTo>
                    <a:pt x="889460" y="1189778"/>
                  </a:lnTo>
                  <a:cubicBezTo>
                    <a:pt x="900604" y="1185492"/>
                    <a:pt x="912510" y="1183206"/>
                    <a:pt x="924321" y="1183206"/>
                  </a:cubicBezTo>
                  <a:close/>
                  <a:moveTo>
                    <a:pt x="873744" y="1195207"/>
                  </a:moveTo>
                  <a:cubicBezTo>
                    <a:pt x="873553" y="1195303"/>
                    <a:pt x="873267" y="1195398"/>
                    <a:pt x="873077" y="1195493"/>
                  </a:cubicBezTo>
                  <a:cubicBezTo>
                    <a:pt x="873267" y="1195398"/>
                    <a:pt x="873458" y="1195303"/>
                    <a:pt x="873744" y="1195207"/>
                  </a:cubicBezTo>
                  <a:close/>
                  <a:moveTo>
                    <a:pt x="888126" y="1190445"/>
                  </a:moveTo>
                  <a:cubicBezTo>
                    <a:pt x="888031" y="1190445"/>
                    <a:pt x="887936" y="1190540"/>
                    <a:pt x="887841" y="1190540"/>
                  </a:cubicBezTo>
                  <a:cubicBezTo>
                    <a:pt x="887936" y="1190540"/>
                    <a:pt x="888031" y="1190540"/>
                    <a:pt x="888126" y="119044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 name="Freeform: Shape 62">
              <a:extLst>
                <a:ext uri="{FF2B5EF4-FFF2-40B4-BE49-F238E27FC236}">
                  <a16:creationId xmlns:a16="http://schemas.microsoft.com/office/drawing/2014/main" id="{6D4EDD84-C165-68AF-8E64-9E7E20FEFB06}"/>
                </a:ext>
              </a:extLst>
            </p:cNvPr>
            <p:cNvSpPr/>
            <p:nvPr/>
          </p:nvSpPr>
          <p:spPr>
            <a:xfrm>
              <a:off x="6204179" y="3582230"/>
              <a:ext cx="1616717" cy="1595844"/>
            </a:xfrm>
            <a:custGeom>
              <a:avLst/>
              <a:gdLst>
                <a:gd name="connsiteX0" fmla="*/ 875372 w 1616717"/>
                <a:gd name="connsiteY0" fmla="*/ 1595844 h 1595844"/>
                <a:gd name="connsiteX1" fmla="*/ 399693 w 1616717"/>
                <a:gd name="connsiteY1" fmla="*/ 1404582 h 1595844"/>
                <a:gd name="connsiteX2" fmla="*/ 225576 w 1616717"/>
                <a:gd name="connsiteY2" fmla="*/ 709924 h 1595844"/>
                <a:gd name="connsiteX3" fmla="*/ 28599 w 1616717"/>
                <a:gd name="connsiteY3" fmla="*/ 518186 h 1595844"/>
                <a:gd name="connsiteX4" fmla="*/ 24980 w 1616717"/>
                <a:gd name="connsiteY4" fmla="*/ 386550 h 1595844"/>
                <a:gd name="connsiteX5" fmla="*/ 259485 w 1616717"/>
                <a:gd name="connsiteY5" fmla="*/ 151569 h 1595844"/>
                <a:gd name="connsiteX6" fmla="*/ 387025 w 1616717"/>
                <a:gd name="connsiteY6" fmla="*/ 27553 h 1595844"/>
                <a:gd name="connsiteX7" fmla="*/ 505611 w 1616717"/>
                <a:gd name="connsiteY7" fmla="*/ 15552 h 1595844"/>
                <a:gd name="connsiteX8" fmla="*/ 544854 w 1616717"/>
                <a:gd name="connsiteY8" fmla="*/ 41364 h 1595844"/>
                <a:gd name="connsiteX9" fmla="*/ 558856 w 1616717"/>
                <a:gd name="connsiteY9" fmla="*/ 52604 h 1595844"/>
                <a:gd name="connsiteX10" fmla="*/ 718019 w 1616717"/>
                <a:gd name="connsiteY10" fmla="*/ 207480 h 1595844"/>
                <a:gd name="connsiteX11" fmla="*/ 1412487 w 1616717"/>
                <a:gd name="connsiteY11" fmla="*/ 364167 h 1595844"/>
                <a:gd name="connsiteX12" fmla="*/ 1412487 w 1616717"/>
                <a:gd name="connsiteY12" fmla="*/ 364167 h 1595844"/>
                <a:gd name="connsiteX13" fmla="*/ 1584222 w 1616717"/>
                <a:gd name="connsiteY13" fmla="*/ 1067683 h 1595844"/>
                <a:gd name="connsiteX14" fmla="*/ 1517262 w 1616717"/>
                <a:gd name="connsiteY14" fmla="*/ 1131405 h 1595844"/>
                <a:gd name="connsiteX15" fmla="*/ 1428012 w 1616717"/>
                <a:gd name="connsiteY15" fmla="*/ 1107593 h 1595844"/>
                <a:gd name="connsiteX16" fmla="*/ 1186934 w 1616717"/>
                <a:gd name="connsiteY16" fmla="*/ 872897 h 1595844"/>
                <a:gd name="connsiteX17" fmla="*/ 934236 w 1616717"/>
                <a:gd name="connsiteY17" fmla="*/ 911759 h 1595844"/>
                <a:gd name="connsiteX18" fmla="*/ 902232 w 1616717"/>
                <a:gd name="connsiteY18" fmla="*/ 1165410 h 1595844"/>
                <a:gd name="connsiteX19" fmla="*/ 1143310 w 1616717"/>
                <a:gd name="connsiteY19" fmla="*/ 1400106 h 1595844"/>
                <a:gd name="connsiteX20" fmla="*/ 1169504 w 1616717"/>
                <a:gd name="connsiteY20" fmla="*/ 1488688 h 1595844"/>
                <a:gd name="connsiteX21" fmla="*/ 1107591 w 1616717"/>
                <a:gd name="connsiteY21" fmla="*/ 1557268 h 1595844"/>
                <a:gd name="connsiteX22" fmla="*/ 875372 w 1616717"/>
                <a:gd name="connsiteY22" fmla="*/ 1595844 h 1595844"/>
                <a:gd name="connsiteX23" fmla="*/ 227195 w 1616717"/>
                <a:gd name="connsiteY23" fmla="*/ 447796 h 1595844"/>
                <a:gd name="connsiteX24" fmla="*/ 400074 w 1616717"/>
                <a:gd name="connsiteY24" fmla="*/ 616103 h 1595844"/>
                <a:gd name="connsiteX25" fmla="*/ 422172 w 1616717"/>
                <a:gd name="connsiteY25" fmla="*/ 718211 h 1595844"/>
                <a:gd name="connsiteX26" fmla="*/ 531424 w 1616717"/>
                <a:gd name="connsiteY26" fmla="*/ 1269137 h 1595844"/>
                <a:gd name="connsiteX27" fmla="*/ 879086 w 1616717"/>
                <a:gd name="connsiteY27" fmla="*/ 1406678 h 1595844"/>
                <a:gd name="connsiteX28" fmla="*/ 736592 w 1616717"/>
                <a:gd name="connsiteY28" fmla="*/ 1267899 h 1595844"/>
                <a:gd name="connsiteX29" fmla="*/ 708779 w 1616717"/>
                <a:gd name="connsiteY29" fmla="*/ 1188365 h 1595844"/>
                <a:gd name="connsiteX30" fmla="*/ 755642 w 1616717"/>
                <a:gd name="connsiteY30" fmla="*/ 817271 h 1595844"/>
                <a:gd name="connsiteX31" fmla="*/ 834986 w 1616717"/>
                <a:gd name="connsiteY31" fmla="*/ 735737 h 1595844"/>
                <a:gd name="connsiteX32" fmla="*/ 1204651 w 1616717"/>
                <a:gd name="connsiteY32" fmla="*/ 678872 h 1595844"/>
                <a:gd name="connsiteX33" fmla="*/ 1284851 w 1616717"/>
                <a:gd name="connsiteY33" fmla="*/ 704590 h 1595844"/>
                <a:gd name="connsiteX34" fmla="*/ 1427440 w 1616717"/>
                <a:gd name="connsiteY34" fmla="*/ 843369 h 1595844"/>
                <a:gd name="connsiteX35" fmla="*/ 1280565 w 1616717"/>
                <a:gd name="connsiteY35" fmla="*/ 499517 h 1595844"/>
                <a:gd name="connsiteX36" fmla="*/ 1280565 w 1616717"/>
                <a:gd name="connsiteY36" fmla="*/ 499517 h 1595844"/>
                <a:gd name="connsiteX37" fmla="*/ 730592 w 1616717"/>
                <a:gd name="connsiteY37" fmla="*/ 403695 h 1595844"/>
                <a:gd name="connsiteX38" fmla="*/ 628579 w 1616717"/>
                <a:gd name="connsiteY38" fmla="*/ 384074 h 1595844"/>
                <a:gd name="connsiteX39" fmla="*/ 460272 w 1616717"/>
                <a:gd name="connsiteY39" fmla="*/ 220244 h 1595844"/>
                <a:gd name="connsiteX40" fmla="*/ 390263 w 1616717"/>
                <a:gd name="connsiteY40" fmla="*/ 287681 h 1595844"/>
                <a:gd name="connsiteX41" fmla="*/ 227195 w 1616717"/>
                <a:gd name="connsiteY41" fmla="*/ 447796 h 1595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16717" h="1595844">
                  <a:moveTo>
                    <a:pt x="875372" y="1595844"/>
                  </a:moveTo>
                  <a:cubicBezTo>
                    <a:pt x="698492" y="1595844"/>
                    <a:pt x="527995" y="1529550"/>
                    <a:pt x="399693" y="1404582"/>
                  </a:cubicBezTo>
                  <a:cubicBezTo>
                    <a:pt x="217004" y="1226751"/>
                    <a:pt x="151757" y="959765"/>
                    <a:pt x="225576" y="709924"/>
                  </a:cubicBezTo>
                  <a:lnTo>
                    <a:pt x="28599" y="518186"/>
                  </a:lnTo>
                  <a:cubicBezTo>
                    <a:pt x="-8072" y="482562"/>
                    <a:pt x="-9691" y="424174"/>
                    <a:pt x="24980" y="386550"/>
                  </a:cubicBezTo>
                  <a:cubicBezTo>
                    <a:pt x="101942" y="302826"/>
                    <a:pt x="182047" y="225959"/>
                    <a:pt x="259485" y="151569"/>
                  </a:cubicBezTo>
                  <a:cubicBezTo>
                    <a:pt x="301300" y="111373"/>
                    <a:pt x="344639" y="69844"/>
                    <a:pt x="387025" y="27553"/>
                  </a:cubicBezTo>
                  <a:cubicBezTo>
                    <a:pt x="418743" y="-4070"/>
                    <a:pt x="468178" y="-9023"/>
                    <a:pt x="505611" y="15552"/>
                  </a:cubicBezTo>
                  <a:lnTo>
                    <a:pt x="544854" y="41364"/>
                  </a:lnTo>
                  <a:cubicBezTo>
                    <a:pt x="549902" y="44698"/>
                    <a:pt x="554570" y="48413"/>
                    <a:pt x="558856" y="52604"/>
                  </a:cubicBezTo>
                  <a:lnTo>
                    <a:pt x="718019" y="207480"/>
                  </a:lnTo>
                  <a:cubicBezTo>
                    <a:pt x="964526" y="129280"/>
                    <a:pt x="1231321" y="187859"/>
                    <a:pt x="1412487" y="364167"/>
                  </a:cubicBezTo>
                  <a:lnTo>
                    <a:pt x="1412487" y="364167"/>
                  </a:lnTo>
                  <a:cubicBezTo>
                    <a:pt x="1596795" y="543618"/>
                    <a:pt x="1662613" y="813175"/>
                    <a:pt x="1584222" y="1067683"/>
                  </a:cubicBezTo>
                  <a:cubicBezTo>
                    <a:pt x="1574506" y="1099116"/>
                    <a:pt x="1549170" y="1123309"/>
                    <a:pt x="1517262" y="1131405"/>
                  </a:cubicBezTo>
                  <a:cubicBezTo>
                    <a:pt x="1485448" y="1139502"/>
                    <a:pt x="1451539" y="1130548"/>
                    <a:pt x="1428012" y="1107593"/>
                  </a:cubicBezTo>
                  <a:lnTo>
                    <a:pt x="1186934" y="872897"/>
                  </a:lnTo>
                  <a:lnTo>
                    <a:pt x="934236" y="911759"/>
                  </a:lnTo>
                  <a:lnTo>
                    <a:pt x="902232" y="1165410"/>
                  </a:lnTo>
                  <a:lnTo>
                    <a:pt x="1143310" y="1400106"/>
                  </a:lnTo>
                  <a:cubicBezTo>
                    <a:pt x="1166932" y="1423061"/>
                    <a:pt x="1176838" y="1456589"/>
                    <a:pt x="1169504" y="1488688"/>
                  </a:cubicBezTo>
                  <a:cubicBezTo>
                    <a:pt x="1162265" y="1520787"/>
                    <a:pt x="1138738" y="1546790"/>
                    <a:pt x="1107591" y="1557268"/>
                  </a:cubicBezTo>
                  <a:cubicBezTo>
                    <a:pt x="1030915" y="1583176"/>
                    <a:pt x="952524" y="1595844"/>
                    <a:pt x="875372" y="1595844"/>
                  </a:cubicBezTo>
                  <a:close/>
                  <a:moveTo>
                    <a:pt x="227195" y="447796"/>
                  </a:moveTo>
                  <a:lnTo>
                    <a:pt x="400074" y="616103"/>
                  </a:lnTo>
                  <a:cubicBezTo>
                    <a:pt x="427316" y="642582"/>
                    <a:pt x="435983" y="682873"/>
                    <a:pt x="422172" y="718211"/>
                  </a:cubicBezTo>
                  <a:cubicBezTo>
                    <a:pt x="345591" y="913759"/>
                    <a:pt x="388549" y="1129977"/>
                    <a:pt x="531424" y="1269137"/>
                  </a:cubicBezTo>
                  <a:cubicBezTo>
                    <a:pt x="624674" y="1359910"/>
                    <a:pt x="749261" y="1407535"/>
                    <a:pt x="879086" y="1406678"/>
                  </a:cubicBezTo>
                  <a:lnTo>
                    <a:pt x="736592" y="1267899"/>
                  </a:lnTo>
                  <a:cubicBezTo>
                    <a:pt x="715352" y="1247229"/>
                    <a:pt x="705065" y="1217797"/>
                    <a:pt x="708779" y="1188365"/>
                  </a:cubicBezTo>
                  <a:lnTo>
                    <a:pt x="755642" y="817271"/>
                  </a:lnTo>
                  <a:cubicBezTo>
                    <a:pt x="760881" y="775456"/>
                    <a:pt x="793361" y="742119"/>
                    <a:pt x="834986" y="735737"/>
                  </a:cubicBezTo>
                  <a:lnTo>
                    <a:pt x="1204651" y="678872"/>
                  </a:lnTo>
                  <a:cubicBezTo>
                    <a:pt x="1233988" y="674396"/>
                    <a:pt x="1263706" y="683921"/>
                    <a:pt x="1284851" y="704590"/>
                  </a:cubicBezTo>
                  <a:lnTo>
                    <a:pt x="1427440" y="843369"/>
                  </a:lnTo>
                  <a:cubicBezTo>
                    <a:pt x="1424869" y="713639"/>
                    <a:pt x="1373720" y="590290"/>
                    <a:pt x="1280565" y="499517"/>
                  </a:cubicBezTo>
                  <a:lnTo>
                    <a:pt x="1280565" y="499517"/>
                  </a:lnTo>
                  <a:cubicBezTo>
                    <a:pt x="1138833" y="361595"/>
                    <a:pt x="922997" y="323971"/>
                    <a:pt x="730592" y="403695"/>
                  </a:cubicBezTo>
                  <a:cubicBezTo>
                    <a:pt x="695730" y="418173"/>
                    <a:pt x="655535" y="410458"/>
                    <a:pt x="628579" y="384074"/>
                  </a:cubicBezTo>
                  <a:lnTo>
                    <a:pt x="460272" y="220244"/>
                  </a:lnTo>
                  <a:cubicBezTo>
                    <a:pt x="436745" y="243104"/>
                    <a:pt x="413314" y="265583"/>
                    <a:pt x="390263" y="287681"/>
                  </a:cubicBezTo>
                  <a:cubicBezTo>
                    <a:pt x="334066" y="341878"/>
                    <a:pt x="280059" y="393694"/>
                    <a:pt x="227195" y="44779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64" name="Graphic 1">
            <a:extLst>
              <a:ext uri="{FF2B5EF4-FFF2-40B4-BE49-F238E27FC236}">
                <a16:creationId xmlns:a16="http://schemas.microsoft.com/office/drawing/2014/main" id="{67478799-73B6-32E1-36D7-878EFBB862B0}"/>
              </a:ext>
            </a:extLst>
          </p:cNvPr>
          <p:cNvSpPr>
            <a:spLocks noChangeAspect="1"/>
          </p:cNvSpPr>
          <p:nvPr/>
        </p:nvSpPr>
        <p:spPr>
          <a:xfrm>
            <a:off x="3367258" y="5413047"/>
            <a:ext cx="252003" cy="408091"/>
          </a:xfrm>
          <a:custGeom>
            <a:avLst/>
            <a:gdLst>
              <a:gd name="connsiteX0" fmla="*/ 414436 w 527307"/>
              <a:gd name="connsiteY0" fmla="*/ 853916 h 853916"/>
              <a:gd name="connsiteX1" fmla="*/ 288896 w 527307"/>
              <a:gd name="connsiteY1" fmla="*/ 853916 h 853916"/>
              <a:gd name="connsiteX2" fmla="*/ 277276 w 527307"/>
              <a:gd name="connsiteY2" fmla="*/ 844677 h 853916"/>
              <a:gd name="connsiteX3" fmla="*/ 276609 w 527307"/>
              <a:gd name="connsiteY3" fmla="*/ 840772 h 853916"/>
              <a:gd name="connsiteX4" fmla="*/ 277276 w 527307"/>
              <a:gd name="connsiteY4" fmla="*/ 364331 h 853916"/>
              <a:gd name="connsiteX5" fmla="*/ 131258 w 527307"/>
              <a:gd name="connsiteY5" fmla="*/ 364331 h 853916"/>
              <a:gd name="connsiteX6" fmla="*/ 129829 w 527307"/>
              <a:gd name="connsiteY6" fmla="*/ 364236 h 853916"/>
              <a:gd name="connsiteX7" fmla="*/ 122304 w 527307"/>
              <a:gd name="connsiteY7" fmla="*/ 362712 h 853916"/>
              <a:gd name="connsiteX8" fmla="*/ 6004 w 527307"/>
              <a:gd name="connsiteY8" fmla="*/ 295561 h 853916"/>
              <a:gd name="connsiteX9" fmla="*/ 3 w 527307"/>
              <a:gd name="connsiteY9" fmla="*/ 284798 h 853916"/>
              <a:gd name="connsiteX10" fmla="*/ 3 w 527307"/>
              <a:gd name="connsiteY10" fmla="*/ 284512 h 853916"/>
              <a:gd name="connsiteX11" fmla="*/ 3 w 527307"/>
              <a:gd name="connsiteY11" fmla="*/ 232696 h 853916"/>
              <a:gd name="connsiteX12" fmla="*/ 11909 w 527307"/>
              <a:gd name="connsiteY12" fmla="*/ 220790 h 853916"/>
              <a:gd name="connsiteX13" fmla="*/ 276990 w 527307"/>
              <a:gd name="connsiteY13" fmla="*/ 220790 h 853916"/>
              <a:gd name="connsiteX14" fmla="*/ 276990 w 527307"/>
              <a:gd name="connsiteY14" fmla="*/ 143447 h 853916"/>
              <a:gd name="connsiteX15" fmla="*/ 11909 w 527307"/>
              <a:gd name="connsiteY15" fmla="*/ 143447 h 853916"/>
              <a:gd name="connsiteX16" fmla="*/ 3 w 527307"/>
              <a:gd name="connsiteY16" fmla="*/ 131540 h 853916"/>
              <a:gd name="connsiteX17" fmla="*/ 3 w 527307"/>
              <a:gd name="connsiteY17" fmla="*/ 79724 h 853916"/>
              <a:gd name="connsiteX18" fmla="*/ 3 w 527307"/>
              <a:gd name="connsiteY18" fmla="*/ 79439 h 853916"/>
              <a:gd name="connsiteX19" fmla="*/ 6004 w 527307"/>
              <a:gd name="connsiteY19" fmla="*/ 68771 h 853916"/>
              <a:gd name="connsiteX20" fmla="*/ 122304 w 527307"/>
              <a:gd name="connsiteY20" fmla="*/ 1619 h 853916"/>
              <a:gd name="connsiteX21" fmla="*/ 130781 w 527307"/>
              <a:gd name="connsiteY21" fmla="*/ 286 h 853916"/>
              <a:gd name="connsiteX22" fmla="*/ 133353 w 527307"/>
              <a:gd name="connsiteY22" fmla="*/ 0 h 853916"/>
              <a:gd name="connsiteX23" fmla="*/ 441582 w 527307"/>
              <a:gd name="connsiteY23" fmla="*/ 0 h 853916"/>
              <a:gd name="connsiteX24" fmla="*/ 453488 w 527307"/>
              <a:gd name="connsiteY24" fmla="*/ 11906 h 853916"/>
              <a:gd name="connsiteX25" fmla="*/ 453298 w 527307"/>
              <a:gd name="connsiteY25" fmla="*/ 14097 h 853916"/>
              <a:gd name="connsiteX26" fmla="*/ 453488 w 527307"/>
              <a:gd name="connsiteY26" fmla="*/ 16288 h 853916"/>
              <a:gd name="connsiteX27" fmla="*/ 453488 w 527307"/>
              <a:gd name="connsiteY27" fmla="*/ 67913 h 853916"/>
              <a:gd name="connsiteX28" fmla="*/ 513496 w 527307"/>
              <a:gd name="connsiteY28" fmla="*/ 67913 h 853916"/>
              <a:gd name="connsiteX29" fmla="*/ 514353 w 527307"/>
              <a:gd name="connsiteY29" fmla="*/ 67913 h 853916"/>
              <a:gd name="connsiteX30" fmla="*/ 515210 w 527307"/>
              <a:gd name="connsiteY30" fmla="*/ 67913 h 853916"/>
              <a:gd name="connsiteX31" fmla="*/ 527117 w 527307"/>
              <a:gd name="connsiteY31" fmla="*/ 79724 h 853916"/>
              <a:gd name="connsiteX32" fmla="*/ 527307 w 527307"/>
              <a:gd name="connsiteY32" fmla="*/ 110681 h 853916"/>
              <a:gd name="connsiteX33" fmla="*/ 527307 w 527307"/>
              <a:gd name="connsiteY33" fmla="*/ 111824 h 853916"/>
              <a:gd name="connsiteX34" fmla="*/ 525878 w 527307"/>
              <a:gd name="connsiteY34" fmla="*/ 116586 h 853916"/>
              <a:gd name="connsiteX35" fmla="*/ 522735 w 527307"/>
              <a:gd name="connsiteY35" fmla="*/ 120396 h 853916"/>
              <a:gd name="connsiteX36" fmla="*/ 522735 w 527307"/>
              <a:gd name="connsiteY36" fmla="*/ 120396 h 853916"/>
              <a:gd name="connsiteX37" fmla="*/ 522735 w 527307"/>
              <a:gd name="connsiteY37" fmla="*/ 120396 h 853916"/>
              <a:gd name="connsiteX38" fmla="*/ 521783 w 527307"/>
              <a:gd name="connsiteY38" fmla="*/ 121063 h 853916"/>
              <a:gd name="connsiteX39" fmla="*/ 490541 w 527307"/>
              <a:gd name="connsiteY39" fmla="*/ 141542 h 853916"/>
              <a:gd name="connsiteX40" fmla="*/ 487207 w 527307"/>
              <a:gd name="connsiteY40" fmla="*/ 143066 h 853916"/>
              <a:gd name="connsiteX41" fmla="*/ 483683 w 527307"/>
              <a:gd name="connsiteY41" fmla="*/ 143542 h 853916"/>
              <a:gd name="connsiteX42" fmla="*/ 429104 w 527307"/>
              <a:gd name="connsiteY42" fmla="*/ 143542 h 853916"/>
              <a:gd name="connsiteX43" fmla="*/ 429104 w 527307"/>
              <a:gd name="connsiteY43" fmla="*/ 221266 h 853916"/>
              <a:gd name="connsiteX44" fmla="*/ 483587 w 527307"/>
              <a:gd name="connsiteY44" fmla="*/ 221266 h 853916"/>
              <a:gd name="connsiteX45" fmla="*/ 483968 w 527307"/>
              <a:gd name="connsiteY45" fmla="*/ 221266 h 853916"/>
              <a:gd name="connsiteX46" fmla="*/ 491684 w 527307"/>
              <a:gd name="connsiteY46" fmla="*/ 224123 h 853916"/>
              <a:gd name="connsiteX47" fmla="*/ 521783 w 527307"/>
              <a:gd name="connsiteY47" fmla="*/ 243840 h 853916"/>
              <a:gd name="connsiteX48" fmla="*/ 522640 w 527307"/>
              <a:gd name="connsiteY48" fmla="*/ 244507 h 853916"/>
              <a:gd name="connsiteX49" fmla="*/ 525878 w 527307"/>
              <a:gd name="connsiteY49" fmla="*/ 248317 h 853916"/>
              <a:gd name="connsiteX50" fmla="*/ 527307 w 527307"/>
              <a:gd name="connsiteY50" fmla="*/ 253079 h 853916"/>
              <a:gd name="connsiteX51" fmla="*/ 527307 w 527307"/>
              <a:gd name="connsiteY51" fmla="*/ 254222 h 853916"/>
              <a:gd name="connsiteX52" fmla="*/ 527117 w 527307"/>
              <a:gd name="connsiteY52" fmla="*/ 285179 h 853916"/>
              <a:gd name="connsiteX53" fmla="*/ 515210 w 527307"/>
              <a:gd name="connsiteY53" fmla="*/ 296990 h 853916"/>
              <a:gd name="connsiteX54" fmla="*/ 514353 w 527307"/>
              <a:gd name="connsiteY54" fmla="*/ 296990 h 853916"/>
              <a:gd name="connsiteX55" fmla="*/ 513496 w 527307"/>
              <a:gd name="connsiteY55" fmla="*/ 296990 h 853916"/>
              <a:gd name="connsiteX56" fmla="*/ 453679 w 527307"/>
              <a:gd name="connsiteY56" fmla="*/ 296990 h 853916"/>
              <a:gd name="connsiteX57" fmla="*/ 453679 w 527307"/>
              <a:gd name="connsiteY57" fmla="*/ 350806 h 853916"/>
              <a:gd name="connsiteX58" fmla="*/ 453679 w 527307"/>
              <a:gd name="connsiteY58" fmla="*/ 351663 h 853916"/>
              <a:gd name="connsiteX59" fmla="*/ 453679 w 527307"/>
              <a:gd name="connsiteY59" fmla="*/ 352520 h 853916"/>
              <a:gd name="connsiteX60" fmla="*/ 441773 w 527307"/>
              <a:gd name="connsiteY60" fmla="*/ 364426 h 853916"/>
              <a:gd name="connsiteX61" fmla="*/ 429200 w 527307"/>
              <a:gd name="connsiteY61" fmla="*/ 364426 h 853916"/>
              <a:gd name="connsiteX62" fmla="*/ 428438 w 527307"/>
              <a:gd name="connsiteY62" fmla="*/ 841153 h 853916"/>
              <a:gd name="connsiteX63" fmla="*/ 421294 w 527307"/>
              <a:gd name="connsiteY63" fmla="*/ 852011 h 853916"/>
              <a:gd name="connsiteX64" fmla="*/ 414436 w 527307"/>
              <a:gd name="connsiteY64" fmla="*/ 853916 h 853916"/>
              <a:gd name="connsiteX65" fmla="*/ 300517 w 527307"/>
              <a:gd name="connsiteY65" fmla="*/ 830104 h 853916"/>
              <a:gd name="connsiteX66" fmla="*/ 404530 w 527307"/>
              <a:gd name="connsiteY66" fmla="*/ 830104 h 853916"/>
              <a:gd name="connsiteX67" fmla="*/ 405292 w 527307"/>
              <a:gd name="connsiteY67" fmla="*/ 352520 h 853916"/>
              <a:gd name="connsiteX68" fmla="*/ 416150 w 527307"/>
              <a:gd name="connsiteY68" fmla="*/ 340709 h 853916"/>
              <a:gd name="connsiteX69" fmla="*/ 418627 w 527307"/>
              <a:gd name="connsiteY69" fmla="*/ 340424 h 853916"/>
              <a:gd name="connsiteX70" fmla="*/ 429771 w 527307"/>
              <a:gd name="connsiteY70" fmla="*/ 340424 h 853916"/>
              <a:gd name="connsiteX71" fmla="*/ 429771 w 527307"/>
              <a:gd name="connsiteY71" fmla="*/ 286988 h 853916"/>
              <a:gd name="connsiteX72" fmla="*/ 429771 w 527307"/>
              <a:gd name="connsiteY72" fmla="*/ 286798 h 853916"/>
              <a:gd name="connsiteX73" fmla="*/ 429581 w 527307"/>
              <a:gd name="connsiteY73" fmla="*/ 284798 h 853916"/>
              <a:gd name="connsiteX74" fmla="*/ 441487 w 527307"/>
              <a:gd name="connsiteY74" fmla="*/ 272891 h 853916"/>
              <a:gd name="connsiteX75" fmla="*/ 503304 w 527307"/>
              <a:gd name="connsiteY75" fmla="*/ 272891 h 853916"/>
              <a:gd name="connsiteX76" fmla="*/ 503399 w 527307"/>
              <a:gd name="connsiteY76" fmla="*/ 260033 h 853916"/>
              <a:gd name="connsiteX77" fmla="*/ 480254 w 527307"/>
              <a:gd name="connsiteY77" fmla="*/ 244888 h 853916"/>
              <a:gd name="connsiteX78" fmla="*/ 419389 w 527307"/>
              <a:gd name="connsiteY78" fmla="*/ 244888 h 853916"/>
              <a:gd name="connsiteX79" fmla="*/ 418341 w 527307"/>
              <a:gd name="connsiteY79" fmla="*/ 244888 h 853916"/>
              <a:gd name="connsiteX80" fmla="*/ 405387 w 527307"/>
              <a:gd name="connsiteY80" fmla="*/ 232981 h 853916"/>
              <a:gd name="connsiteX81" fmla="*/ 405387 w 527307"/>
              <a:gd name="connsiteY81" fmla="*/ 131540 h 853916"/>
              <a:gd name="connsiteX82" fmla="*/ 417293 w 527307"/>
              <a:gd name="connsiteY82" fmla="*/ 119634 h 853916"/>
              <a:gd name="connsiteX83" fmla="*/ 418341 w 527307"/>
              <a:gd name="connsiteY83" fmla="*/ 119634 h 853916"/>
              <a:gd name="connsiteX84" fmla="*/ 419389 w 527307"/>
              <a:gd name="connsiteY84" fmla="*/ 119634 h 853916"/>
              <a:gd name="connsiteX85" fmla="*/ 480444 w 527307"/>
              <a:gd name="connsiteY85" fmla="*/ 119634 h 853916"/>
              <a:gd name="connsiteX86" fmla="*/ 503590 w 527307"/>
              <a:gd name="connsiteY86" fmla="*/ 104489 h 853916"/>
              <a:gd name="connsiteX87" fmla="*/ 503495 w 527307"/>
              <a:gd name="connsiteY87" fmla="*/ 91631 h 853916"/>
              <a:gd name="connsiteX88" fmla="*/ 441677 w 527307"/>
              <a:gd name="connsiteY88" fmla="*/ 91631 h 853916"/>
              <a:gd name="connsiteX89" fmla="*/ 429771 w 527307"/>
              <a:gd name="connsiteY89" fmla="*/ 79724 h 853916"/>
              <a:gd name="connsiteX90" fmla="*/ 429771 w 527307"/>
              <a:gd name="connsiteY90" fmla="*/ 23813 h 853916"/>
              <a:gd name="connsiteX91" fmla="*/ 133353 w 527307"/>
              <a:gd name="connsiteY91" fmla="*/ 23813 h 853916"/>
              <a:gd name="connsiteX92" fmla="*/ 131639 w 527307"/>
              <a:gd name="connsiteY92" fmla="*/ 23717 h 853916"/>
              <a:gd name="connsiteX93" fmla="*/ 23816 w 527307"/>
              <a:gd name="connsiteY93" fmla="*/ 85916 h 853916"/>
              <a:gd name="connsiteX94" fmla="*/ 23816 w 527307"/>
              <a:gd name="connsiteY94" fmla="*/ 119634 h 853916"/>
              <a:gd name="connsiteX95" fmla="*/ 288896 w 527307"/>
              <a:gd name="connsiteY95" fmla="*/ 119634 h 853916"/>
              <a:gd name="connsiteX96" fmla="*/ 300803 w 527307"/>
              <a:gd name="connsiteY96" fmla="*/ 131540 h 853916"/>
              <a:gd name="connsiteX97" fmla="*/ 300803 w 527307"/>
              <a:gd name="connsiteY97" fmla="*/ 233077 h 853916"/>
              <a:gd name="connsiteX98" fmla="*/ 288896 w 527307"/>
              <a:gd name="connsiteY98" fmla="*/ 244983 h 853916"/>
              <a:gd name="connsiteX99" fmla="*/ 286134 w 527307"/>
              <a:gd name="connsiteY99" fmla="*/ 244697 h 853916"/>
              <a:gd name="connsiteX100" fmla="*/ 23816 w 527307"/>
              <a:gd name="connsiteY100" fmla="*/ 244697 h 853916"/>
              <a:gd name="connsiteX101" fmla="*/ 23816 w 527307"/>
              <a:gd name="connsiteY101" fmla="*/ 278416 h 853916"/>
              <a:gd name="connsiteX102" fmla="*/ 131353 w 527307"/>
              <a:gd name="connsiteY102" fmla="*/ 340519 h 853916"/>
              <a:gd name="connsiteX103" fmla="*/ 285944 w 527307"/>
              <a:gd name="connsiteY103" fmla="*/ 340519 h 853916"/>
              <a:gd name="connsiteX104" fmla="*/ 287658 w 527307"/>
              <a:gd name="connsiteY104" fmla="*/ 340614 h 853916"/>
              <a:gd name="connsiteX105" fmla="*/ 289277 w 527307"/>
              <a:gd name="connsiteY105" fmla="*/ 340519 h 853916"/>
              <a:gd name="connsiteX106" fmla="*/ 301184 w 527307"/>
              <a:gd name="connsiteY106" fmla="*/ 352425 h 853916"/>
              <a:gd name="connsiteX107" fmla="*/ 300517 w 527307"/>
              <a:gd name="connsiteY107" fmla="*/ 830104 h 853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27307" h="853916">
                <a:moveTo>
                  <a:pt x="414436" y="853916"/>
                </a:moveTo>
                <a:lnTo>
                  <a:pt x="288896" y="853916"/>
                </a:lnTo>
                <a:cubicBezTo>
                  <a:pt x="283181" y="853916"/>
                  <a:pt x="278514" y="849916"/>
                  <a:pt x="277276" y="844677"/>
                </a:cubicBezTo>
                <a:cubicBezTo>
                  <a:pt x="276895" y="843439"/>
                  <a:pt x="276609" y="842105"/>
                  <a:pt x="276609" y="840772"/>
                </a:cubicBezTo>
                <a:lnTo>
                  <a:pt x="277276" y="364331"/>
                </a:lnTo>
                <a:lnTo>
                  <a:pt x="131258" y="364331"/>
                </a:lnTo>
                <a:cubicBezTo>
                  <a:pt x="130781" y="364331"/>
                  <a:pt x="130305" y="364331"/>
                  <a:pt x="129829" y="364236"/>
                </a:cubicBezTo>
                <a:cubicBezTo>
                  <a:pt x="127257" y="364522"/>
                  <a:pt x="124685" y="364141"/>
                  <a:pt x="122304" y="362712"/>
                </a:cubicBezTo>
                <a:lnTo>
                  <a:pt x="6004" y="295561"/>
                </a:lnTo>
                <a:cubicBezTo>
                  <a:pt x="2003" y="293275"/>
                  <a:pt x="-92" y="289084"/>
                  <a:pt x="3" y="284798"/>
                </a:cubicBezTo>
                <a:cubicBezTo>
                  <a:pt x="3" y="284702"/>
                  <a:pt x="3" y="284607"/>
                  <a:pt x="3" y="284512"/>
                </a:cubicBezTo>
                <a:lnTo>
                  <a:pt x="3" y="232696"/>
                </a:lnTo>
                <a:cubicBezTo>
                  <a:pt x="3" y="226124"/>
                  <a:pt x="5337" y="220790"/>
                  <a:pt x="11909" y="220790"/>
                </a:cubicBezTo>
                <a:lnTo>
                  <a:pt x="276990" y="220790"/>
                </a:lnTo>
                <a:lnTo>
                  <a:pt x="276990" y="143447"/>
                </a:lnTo>
                <a:lnTo>
                  <a:pt x="11909" y="143447"/>
                </a:lnTo>
                <a:cubicBezTo>
                  <a:pt x="5337" y="143447"/>
                  <a:pt x="3" y="138113"/>
                  <a:pt x="3" y="131540"/>
                </a:cubicBezTo>
                <a:lnTo>
                  <a:pt x="3" y="79724"/>
                </a:lnTo>
                <a:cubicBezTo>
                  <a:pt x="3" y="79629"/>
                  <a:pt x="3" y="79534"/>
                  <a:pt x="3" y="79439"/>
                </a:cubicBezTo>
                <a:cubicBezTo>
                  <a:pt x="-92" y="75152"/>
                  <a:pt x="2003" y="71057"/>
                  <a:pt x="6004" y="68771"/>
                </a:cubicBezTo>
                <a:lnTo>
                  <a:pt x="122304" y="1619"/>
                </a:lnTo>
                <a:cubicBezTo>
                  <a:pt x="124971" y="95"/>
                  <a:pt x="128019" y="-286"/>
                  <a:pt x="130781" y="286"/>
                </a:cubicBezTo>
                <a:cubicBezTo>
                  <a:pt x="131639" y="95"/>
                  <a:pt x="132496" y="0"/>
                  <a:pt x="133353" y="0"/>
                </a:cubicBezTo>
                <a:lnTo>
                  <a:pt x="441582" y="0"/>
                </a:lnTo>
                <a:cubicBezTo>
                  <a:pt x="448154" y="0"/>
                  <a:pt x="453488" y="5334"/>
                  <a:pt x="453488" y="11906"/>
                </a:cubicBezTo>
                <a:cubicBezTo>
                  <a:pt x="453488" y="12668"/>
                  <a:pt x="453393" y="13335"/>
                  <a:pt x="453298" y="14097"/>
                </a:cubicBezTo>
                <a:cubicBezTo>
                  <a:pt x="453393" y="14764"/>
                  <a:pt x="453488" y="15526"/>
                  <a:pt x="453488" y="16288"/>
                </a:cubicBezTo>
                <a:lnTo>
                  <a:pt x="453488" y="67913"/>
                </a:lnTo>
                <a:lnTo>
                  <a:pt x="513496" y="67913"/>
                </a:lnTo>
                <a:cubicBezTo>
                  <a:pt x="513782" y="67913"/>
                  <a:pt x="514067" y="67913"/>
                  <a:pt x="514353" y="67913"/>
                </a:cubicBezTo>
                <a:cubicBezTo>
                  <a:pt x="514639" y="67913"/>
                  <a:pt x="514829" y="67818"/>
                  <a:pt x="515210" y="67913"/>
                </a:cubicBezTo>
                <a:cubicBezTo>
                  <a:pt x="521783" y="67913"/>
                  <a:pt x="527117" y="73152"/>
                  <a:pt x="527117" y="79724"/>
                </a:cubicBezTo>
                <a:lnTo>
                  <a:pt x="527307" y="110681"/>
                </a:lnTo>
                <a:cubicBezTo>
                  <a:pt x="527307" y="111062"/>
                  <a:pt x="527307" y="111443"/>
                  <a:pt x="527307" y="111824"/>
                </a:cubicBezTo>
                <a:cubicBezTo>
                  <a:pt x="527212" y="113538"/>
                  <a:pt x="526736" y="115157"/>
                  <a:pt x="525878" y="116586"/>
                </a:cubicBezTo>
                <a:cubicBezTo>
                  <a:pt x="525021" y="118015"/>
                  <a:pt x="524069" y="119348"/>
                  <a:pt x="522735" y="120396"/>
                </a:cubicBezTo>
                <a:lnTo>
                  <a:pt x="522735" y="120396"/>
                </a:lnTo>
                <a:cubicBezTo>
                  <a:pt x="522735" y="120396"/>
                  <a:pt x="522735" y="120396"/>
                  <a:pt x="522735" y="120396"/>
                </a:cubicBezTo>
                <a:cubicBezTo>
                  <a:pt x="522449" y="120587"/>
                  <a:pt x="522164" y="120872"/>
                  <a:pt x="521783" y="121063"/>
                </a:cubicBezTo>
                <a:lnTo>
                  <a:pt x="490541" y="141542"/>
                </a:lnTo>
                <a:cubicBezTo>
                  <a:pt x="489493" y="142208"/>
                  <a:pt x="488445" y="142780"/>
                  <a:pt x="487207" y="143066"/>
                </a:cubicBezTo>
                <a:cubicBezTo>
                  <a:pt x="486064" y="143351"/>
                  <a:pt x="484730" y="143447"/>
                  <a:pt x="483683" y="143542"/>
                </a:cubicBezTo>
                <a:lnTo>
                  <a:pt x="429104" y="143542"/>
                </a:lnTo>
                <a:lnTo>
                  <a:pt x="429104" y="221266"/>
                </a:lnTo>
                <a:lnTo>
                  <a:pt x="483587" y="221266"/>
                </a:lnTo>
                <a:cubicBezTo>
                  <a:pt x="483683" y="221266"/>
                  <a:pt x="483778" y="221266"/>
                  <a:pt x="483968" y="221266"/>
                </a:cubicBezTo>
                <a:cubicBezTo>
                  <a:pt x="486921" y="221266"/>
                  <a:pt x="489588" y="222314"/>
                  <a:pt x="491684" y="224123"/>
                </a:cubicBezTo>
                <a:lnTo>
                  <a:pt x="521783" y="243840"/>
                </a:lnTo>
                <a:cubicBezTo>
                  <a:pt x="522068" y="244031"/>
                  <a:pt x="522354" y="244221"/>
                  <a:pt x="522640" y="244507"/>
                </a:cubicBezTo>
                <a:cubicBezTo>
                  <a:pt x="523973" y="245555"/>
                  <a:pt x="525116" y="246888"/>
                  <a:pt x="525878" y="248317"/>
                </a:cubicBezTo>
                <a:cubicBezTo>
                  <a:pt x="526640" y="249746"/>
                  <a:pt x="527117" y="251365"/>
                  <a:pt x="527307" y="253079"/>
                </a:cubicBezTo>
                <a:cubicBezTo>
                  <a:pt x="527307" y="253460"/>
                  <a:pt x="527307" y="253841"/>
                  <a:pt x="527307" y="254222"/>
                </a:cubicBezTo>
                <a:lnTo>
                  <a:pt x="527117" y="285179"/>
                </a:lnTo>
                <a:cubicBezTo>
                  <a:pt x="527117" y="291751"/>
                  <a:pt x="521783" y="296990"/>
                  <a:pt x="515210" y="296990"/>
                </a:cubicBezTo>
                <a:cubicBezTo>
                  <a:pt x="514925" y="296990"/>
                  <a:pt x="514639" y="296990"/>
                  <a:pt x="514353" y="296990"/>
                </a:cubicBezTo>
                <a:cubicBezTo>
                  <a:pt x="514067" y="296990"/>
                  <a:pt x="513782" y="296990"/>
                  <a:pt x="513496" y="296990"/>
                </a:cubicBezTo>
                <a:lnTo>
                  <a:pt x="453679" y="296990"/>
                </a:lnTo>
                <a:lnTo>
                  <a:pt x="453679" y="350806"/>
                </a:lnTo>
                <a:cubicBezTo>
                  <a:pt x="453679" y="351092"/>
                  <a:pt x="453679" y="351377"/>
                  <a:pt x="453679" y="351663"/>
                </a:cubicBezTo>
                <a:cubicBezTo>
                  <a:pt x="453679" y="351949"/>
                  <a:pt x="453679" y="352235"/>
                  <a:pt x="453679" y="352520"/>
                </a:cubicBezTo>
                <a:cubicBezTo>
                  <a:pt x="453679" y="359093"/>
                  <a:pt x="448345" y="364426"/>
                  <a:pt x="441773" y="364426"/>
                </a:cubicBezTo>
                <a:lnTo>
                  <a:pt x="429200" y="364426"/>
                </a:lnTo>
                <a:lnTo>
                  <a:pt x="428438" y="841153"/>
                </a:lnTo>
                <a:cubicBezTo>
                  <a:pt x="428438" y="846011"/>
                  <a:pt x="425485" y="850202"/>
                  <a:pt x="421294" y="852011"/>
                </a:cubicBezTo>
                <a:cubicBezTo>
                  <a:pt x="419294" y="853154"/>
                  <a:pt x="416912" y="853916"/>
                  <a:pt x="414436" y="853916"/>
                </a:cubicBezTo>
                <a:close/>
                <a:moveTo>
                  <a:pt x="300517" y="830104"/>
                </a:moveTo>
                <a:lnTo>
                  <a:pt x="404530" y="830104"/>
                </a:lnTo>
                <a:lnTo>
                  <a:pt x="405292" y="352520"/>
                </a:lnTo>
                <a:cubicBezTo>
                  <a:pt x="405292" y="346329"/>
                  <a:pt x="410054" y="341186"/>
                  <a:pt x="416150" y="340709"/>
                </a:cubicBezTo>
                <a:cubicBezTo>
                  <a:pt x="416912" y="340519"/>
                  <a:pt x="417770" y="340424"/>
                  <a:pt x="418627" y="340424"/>
                </a:cubicBezTo>
                <a:lnTo>
                  <a:pt x="429771" y="340424"/>
                </a:lnTo>
                <a:lnTo>
                  <a:pt x="429771" y="286988"/>
                </a:lnTo>
                <a:cubicBezTo>
                  <a:pt x="429771" y="286893"/>
                  <a:pt x="429771" y="286893"/>
                  <a:pt x="429771" y="286798"/>
                </a:cubicBezTo>
                <a:cubicBezTo>
                  <a:pt x="429676" y="286131"/>
                  <a:pt x="429581" y="285464"/>
                  <a:pt x="429581" y="284798"/>
                </a:cubicBezTo>
                <a:cubicBezTo>
                  <a:pt x="429581" y="278225"/>
                  <a:pt x="434915" y="272891"/>
                  <a:pt x="441487" y="272891"/>
                </a:cubicBezTo>
                <a:lnTo>
                  <a:pt x="503304" y="272891"/>
                </a:lnTo>
                <a:lnTo>
                  <a:pt x="503399" y="260033"/>
                </a:lnTo>
                <a:lnTo>
                  <a:pt x="480254" y="244888"/>
                </a:lnTo>
                <a:lnTo>
                  <a:pt x="419389" y="244888"/>
                </a:lnTo>
                <a:cubicBezTo>
                  <a:pt x="419008" y="244888"/>
                  <a:pt x="418722" y="244888"/>
                  <a:pt x="418341" y="244888"/>
                </a:cubicBezTo>
                <a:cubicBezTo>
                  <a:pt x="411864" y="245459"/>
                  <a:pt x="405387" y="239935"/>
                  <a:pt x="405387" y="232981"/>
                </a:cubicBezTo>
                <a:lnTo>
                  <a:pt x="405387" y="131540"/>
                </a:lnTo>
                <a:cubicBezTo>
                  <a:pt x="405387" y="124968"/>
                  <a:pt x="410721" y="119634"/>
                  <a:pt x="417293" y="119634"/>
                </a:cubicBezTo>
                <a:cubicBezTo>
                  <a:pt x="417674" y="119634"/>
                  <a:pt x="417960" y="119634"/>
                  <a:pt x="418341" y="119634"/>
                </a:cubicBezTo>
                <a:cubicBezTo>
                  <a:pt x="418722" y="119634"/>
                  <a:pt x="419008" y="119634"/>
                  <a:pt x="419389" y="119634"/>
                </a:cubicBezTo>
                <a:lnTo>
                  <a:pt x="480444" y="119634"/>
                </a:lnTo>
                <a:lnTo>
                  <a:pt x="503590" y="104489"/>
                </a:lnTo>
                <a:lnTo>
                  <a:pt x="503495" y="91631"/>
                </a:lnTo>
                <a:lnTo>
                  <a:pt x="441677" y="91631"/>
                </a:lnTo>
                <a:cubicBezTo>
                  <a:pt x="435105" y="91631"/>
                  <a:pt x="429771" y="86297"/>
                  <a:pt x="429771" y="79724"/>
                </a:cubicBezTo>
                <a:lnTo>
                  <a:pt x="429771" y="23813"/>
                </a:lnTo>
                <a:lnTo>
                  <a:pt x="133353" y="23813"/>
                </a:lnTo>
                <a:cubicBezTo>
                  <a:pt x="132782" y="23813"/>
                  <a:pt x="132210" y="23813"/>
                  <a:pt x="131639" y="23717"/>
                </a:cubicBezTo>
                <a:lnTo>
                  <a:pt x="23816" y="85916"/>
                </a:lnTo>
                <a:lnTo>
                  <a:pt x="23816" y="119634"/>
                </a:lnTo>
                <a:lnTo>
                  <a:pt x="288896" y="119634"/>
                </a:lnTo>
                <a:cubicBezTo>
                  <a:pt x="295469" y="119634"/>
                  <a:pt x="300803" y="124968"/>
                  <a:pt x="300803" y="131540"/>
                </a:cubicBezTo>
                <a:lnTo>
                  <a:pt x="300803" y="233077"/>
                </a:lnTo>
                <a:cubicBezTo>
                  <a:pt x="300803" y="239649"/>
                  <a:pt x="295469" y="244983"/>
                  <a:pt x="288896" y="244983"/>
                </a:cubicBezTo>
                <a:cubicBezTo>
                  <a:pt x="287944" y="244983"/>
                  <a:pt x="286991" y="244888"/>
                  <a:pt x="286134" y="244697"/>
                </a:cubicBezTo>
                <a:lnTo>
                  <a:pt x="23816" y="244697"/>
                </a:lnTo>
                <a:lnTo>
                  <a:pt x="23816" y="278416"/>
                </a:lnTo>
                <a:lnTo>
                  <a:pt x="131353" y="340519"/>
                </a:lnTo>
                <a:lnTo>
                  <a:pt x="285944" y="340519"/>
                </a:lnTo>
                <a:cubicBezTo>
                  <a:pt x="286515" y="340519"/>
                  <a:pt x="287087" y="340519"/>
                  <a:pt x="287658" y="340614"/>
                </a:cubicBezTo>
                <a:cubicBezTo>
                  <a:pt x="288230" y="340519"/>
                  <a:pt x="288420" y="340233"/>
                  <a:pt x="289277" y="340519"/>
                </a:cubicBezTo>
                <a:cubicBezTo>
                  <a:pt x="295850" y="340519"/>
                  <a:pt x="301184" y="345853"/>
                  <a:pt x="301184" y="352425"/>
                </a:cubicBezTo>
                <a:lnTo>
                  <a:pt x="300517" y="830104"/>
                </a:ln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 name="TextBox 64">
            <a:extLst>
              <a:ext uri="{FF2B5EF4-FFF2-40B4-BE49-F238E27FC236}">
                <a16:creationId xmlns:a16="http://schemas.microsoft.com/office/drawing/2014/main" id="{61FED0EB-75C7-B00C-78A5-E276E72B0968}"/>
              </a:ext>
            </a:extLst>
          </p:cNvPr>
          <p:cNvSpPr txBox="1"/>
          <p:nvPr/>
        </p:nvSpPr>
        <p:spPr>
          <a:xfrm>
            <a:off x="1537867" y="1876420"/>
            <a:ext cx="1724060"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a:ea typeface="+mn-ea"/>
                <a:cs typeface="+mn-cs"/>
              </a:rPr>
              <a:t>Batch Updates</a:t>
            </a:r>
          </a:p>
        </p:txBody>
      </p:sp>
      <p:sp>
        <p:nvSpPr>
          <p:cNvPr id="66" name="TextBox 65">
            <a:extLst>
              <a:ext uri="{FF2B5EF4-FFF2-40B4-BE49-F238E27FC236}">
                <a16:creationId xmlns:a16="http://schemas.microsoft.com/office/drawing/2014/main" id="{10FCDF02-A857-B44F-72D0-8DD9C4F5884D}"/>
              </a:ext>
            </a:extLst>
          </p:cNvPr>
          <p:cNvSpPr txBox="1"/>
          <p:nvPr/>
        </p:nvSpPr>
        <p:spPr>
          <a:xfrm>
            <a:off x="1537198" y="2723152"/>
            <a:ext cx="2028154"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a:ea typeface="+mn-ea"/>
                <a:cs typeface="+mn-cs"/>
              </a:rPr>
              <a:t>Batch Clear Fields</a:t>
            </a:r>
          </a:p>
        </p:txBody>
      </p:sp>
      <p:sp>
        <p:nvSpPr>
          <p:cNvPr id="67" name="TextBox 66">
            <a:extLst>
              <a:ext uri="{FF2B5EF4-FFF2-40B4-BE49-F238E27FC236}">
                <a16:creationId xmlns:a16="http://schemas.microsoft.com/office/drawing/2014/main" id="{1435AA45-8CE8-FC08-087F-142610B0AFC8}"/>
              </a:ext>
            </a:extLst>
          </p:cNvPr>
          <p:cNvSpPr txBox="1"/>
          <p:nvPr/>
        </p:nvSpPr>
        <p:spPr>
          <a:xfrm>
            <a:off x="3958281" y="2571703"/>
            <a:ext cx="2374028" cy="430887"/>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a:ea typeface="+mn-ea"/>
                <a:cs typeface="+mn-cs"/>
              </a:rPr>
              <a:t>Structure </a:t>
            </a:r>
          </a:p>
          <a:p>
            <a:pPr marL="0" marR="0" lvl="0" indent="0" algn="l" defTabSz="34285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a:ea typeface="+mn-ea"/>
                <a:cs typeface="+mn-cs"/>
              </a:rPr>
              <a:t>(Parent Equipment only)</a:t>
            </a:r>
          </a:p>
        </p:txBody>
      </p:sp>
      <p:sp>
        <p:nvSpPr>
          <p:cNvPr id="68" name="TextBox 67">
            <a:extLst>
              <a:ext uri="{FF2B5EF4-FFF2-40B4-BE49-F238E27FC236}">
                <a16:creationId xmlns:a16="http://schemas.microsoft.com/office/drawing/2014/main" id="{B3B8ED37-02D1-35E7-F6FA-700915F27D13}"/>
              </a:ext>
            </a:extLst>
          </p:cNvPr>
          <p:cNvSpPr txBox="1"/>
          <p:nvPr/>
        </p:nvSpPr>
        <p:spPr>
          <a:xfrm>
            <a:off x="3958281" y="1783583"/>
            <a:ext cx="1724060"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a:ea typeface="+mn-ea"/>
                <a:cs typeface="+mn-cs"/>
              </a:rPr>
              <a:t>Parts Associated</a:t>
            </a:r>
          </a:p>
        </p:txBody>
      </p:sp>
      <p:grpSp>
        <p:nvGrpSpPr>
          <p:cNvPr id="69" name="Group 68">
            <a:extLst>
              <a:ext uri="{FF2B5EF4-FFF2-40B4-BE49-F238E27FC236}">
                <a16:creationId xmlns:a16="http://schemas.microsoft.com/office/drawing/2014/main" id="{E8C4B4FD-57B7-75A2-BA2F-ECE3533E4409}"/>
              </a:ext>
            </a:extLst>
          </p:cNvPr>
          <p:cNvGrpSpPr/>
          <p:nvPr/>
        </p:nvGrpSpPr>
        <p:grpSpPr>
          <a:xfrm>
            <a:off x="3126610" y="2530587"/>
            <a:ext cx="741265" cy="741265"/>
            <a:chOff x="860248" y="3577986"/>
            <a:chExt cx="741265" cy="741265"/>
          </a:xfrm>
        </p:grpSpPr>
        <p:grpSp>
          <p:nvGrpSpPr>
            <p:cNvPr id="70" name="Graphic 10">
              <a:extLst>
                <a:ext uri="{FF2B5EF4-FFF2-40B4-BE49-F238E27FC236}">
                  <a16:creationId xmlns:a16="http://schemas.microsoft.com/office/drawing/2014/main" id="{C8019F16-A7F2-273C-ECE6-0718483F1577}"/>
                </a:ext>
              </a:extLst>
            </p:cNvPr>
            <p:cNvGrpSpPr>
              <a:grpSpLocks noChangeAspect="1"/>
            </p:cNvGrpSpPr>
            <p:nvPr/>
          </p:nvGrpSpPr>
          <p:grpSpPr>
            <a:xfrm>
              <a:off x="860248" y="3577986"/>
              <a:ext cx="741265" cy="741265"/>
              <a:chOff x="9087038" y="1796032"/>
              <a:chExt cx="849062" cy="849062"/>
            </a:xfrm>
          </p:grpSpPr>
          <p:sp>
            <p:nvSpPr>
              <p:cNvPr id="72" name="Freeform: Shape 71">
                <a:extLst>
                  <a:ext uri="{FF2B5EF4-FFF2-40B4-BE49-F238E27FC236}">
                    <a16:creationId xmlns:a16="http://schemas.microsoft.com/office/drawing/2014/main" id="{2314A615-36DF-E6F3-5F05-DAB0C6646D11}"/>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 name="Freeform: Shape 72">
                <a:extLst>
                  <a:ext uri="{FF2B5EF4-FFF2-40B4-BE49-F238E27FC236}">
                    <a16:creationId xmlns:a16="http://schemas.microsoft.com/office/drawing/2014/main" id="{21685A47-E0FB-579C-4D65-01543F7F9F67}"/>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71" name="Graphic 1">
              <a:extLst>
                <a:ext uri="{FF2B5EF4-FFF2-40B4-BE49-F238E27FC236}">
                  <a16:creationId xmlns:a16="http://schemas.microsoft.com/office/drawing/2014/main" id="{E061ED75-59A8-9A64-919F-CB7556E8C1DC}"/>
                </a:ext>
              </a:extLst>
            </p:cNvPr>
            <p:cNvSpPr>
              <a:spLocks noChangeAspect="1"/>
            </p:cNvSpPr>
            <p:nvPr/>
          </p:nvSpPr>
          <p:spPr>
            <a:xfrm>
              <a:off x="1003275" y="3764012"/>
              <a:ext cx="434526" cy="333924"/>
            </a:xfrm>
            <a:custGeom>
              <a:avLst/>
              <a:gdLst>
                <a:gd name="connsiteX0" fmla="*/ 7271290 w 7507795"/>
                <a:gd name="connsiteY0" fmla="*/ 5769578 h 5769578"/>
                <a:gd name="connsiteX1" fmla="*/ 3331655 w 7507795"/>
                <a:gd name="connsiteY1" fmla="*/ 5769578 h 5769578"/>
                <a:gd name="connsiteX2" fmla="*/ 3095244 w 7507795"/>
                <a:gd name="connsiteY2" fmla="*/ 5533168 h 5769578"/>
                <a:gd name="connsiteX3" fmla="*/ 3095244 w 7507795"/>
                <a:gd name="connsiteY3" fmla="*/ 4873466 h 5769578"/>
                <a:gd name="connsiteX4" fmla="*/ 2263807 w 7507795"/>
                <a:gd name="connsiteY4" fmla="*/ 4873466 h 5769578"/>
                <a:gd name="connsiteX5" fmla="*/ 2027396 w 7507795"/>
                <a:gd name="connsiteY5" fmla="*/ 4637056 h 5769578"/>
                <a:gd name="connsiteX6" fmla="*/ 2027396 w 7507795"/>
                <a:gd name="connsiteY6" fmla="*/ 3656076 h 5769578"/>
                <a:gd name="connsiteX7" fmla="*/ 1784033 w 7507795"/>
                <a:gd name="connsiteY7" fmla="*/ 3656076 h 5769578"/>
                <a:gd name="connsiteX8" fmla="*/ 1547622 w 7507795"/>
                <a:gd name="connsiteY8" fmla="*/ 3419666 h 5769578"/>
                <a:gd name="connsiteX9" fmla="*/ 1547622 w 7507795"/>
                <a:gd name="connsiteY9" fmla="*/ 2759964 h 5769578"/>
                <a:gd name="connsiteX10" fmla="*/ 716280 w 7507795"/>
                <a:gd name="connsiteY10" fmla="*/ 2759964 h 5769578"/>
                <a:gd name="connsiteX11" fmla="*/ 479870 w 7507795"/>
                <a:gd name="connsiteY11" fmla="*/ 2523554 h 5769578"/>
                <a:gd name="connsiteX12" fmla="*/ 479870 w 7507795"/>
                <a:gd name="connsiteY12" fmla="*/ 1542669 h 5769578"/>
                <a:gd name="connsiteX13" fmla="*/ 236411 w 7507795"/>
                <a:gd name="connsiteY13" fmla="*/ 1542669 h 5769578"/>
                <a:gd name="connsiteX14" fmla="*/ 0 w 7507795"/>
                <a:gd name="connsiteY14" fmla="*/ 1306259 h 5769578"/>
                <a:gd name="connsiteX15" fmla="*/ 0 w 7507795"/>
                <a:gd name="connsiteY15" fmla="*/ 236411 h 5769578"/>
                <a:gd name="connsiteX16" fmla="*/ 236411 w 7507795"/>
                <a:gd name="connsiteY16" fmla="*/ 0 h 5769578"/>
                <a:gd name="connsiteX17" fmla="*/ 4176046 w 7507795"/>
                <a:gd name="connsiteY17" fmla="*/ 0 h 5769578"/>
                <a:gd name="connsiteX18" fmla="*/ 4412456 w 7507795"/>
                <a:gd name="connsiteY18" fmla="*/ 236411 h 5769578"/>
                <a:gd name="connsiteX19" fmla="*/ 4412456 w 7507795"/>
                <a:gd name="connsiteY19" fmla="*/ 1306259 h 5769578"/>
                <a:gd name="connsiteX20" fmla="*/ 4176046 w 7507795"/>
                <a:gd name="connsiteY20" fmla="*/ 1542669 h 5769578"/>
                <a:gd name="connsiteX21" fmla="*/ 662940 w 7507795"/>
                <a:gd name="connsiteY21" fmla="*/ 1542669 h 5769578"/>
                <a:gd name="connsiteX22" fmla="*/ 662940 w 7507795"/>
                <a:gd name="connsiteY22" fmla="*/ 2523554 h 5769578"/>
                <a:gd name="connsiteX23" fmla="*/ 716280 w 7507795"/>
                <a:gd name="connsiteY23" fmla="*/ 2576894 h 5769578"/>
                <a:gd name="connsiteX24" fmla="*/ 1547622 w 7507795"/>
                <a:gd name="connsiteY24" fmla="*/ 2576894 h 5769578"/>
                <a:gd name="connsiteX25" fmla="*/ 1547622 w 7507795"/>
                <a:gd name="connsiteY25" fmla="*/ 2349913 h 5769578"/>
                <a:gd name="connsiteX26" fmla="*/ 1784033 w 7507795"/>
                <a:gd name="connsiteY26" fmla="*/ 2113502 h 5769578"/>
                <a:gd name="connsiteX27" fmla="*/ 5723668 w 7507795"/>
                <a:gd name="connsiteY27" fmla="*/ 2113502 h 5769578"/>
                <a:gd name="connsiteX28" fmla="*/ 5960078 w 7507795"/>
                <a:gd name="connsiteY28" fmla="*/ 2349913 h 5769578"/>
                <a:gd name="connsiteX29" fmla="*/ 5960078 w 7507795"/>
                <a:gd name="connsiteY29" fmla="*/ 3419761 h 5769578"/>
                <a:gd name="connsiteX30" fmla="*/ 5723668 w 7507795"/>
                <a:gd name="connsiteY30" fmla="*/ 3656171 h 5769578"/>
                <a:gd name="connsiteX31" fmla="*/ 2210562 w 7507795"/>
                <a:gd name="connsiteY31" fmla="*/ 3656171 h 5769578"/>
                <a:gd name="connsiteX32" fmla="*/ 2210562 w 7507795"/>
                <a:gd name="connsiteY32" fmla="*/ 4637056 h 5769578"/>
                <a:gd name="connsiteX33" fmla="*/ 2263902 w 7507795"/>
                <a:gd name="connsiteY33" fmla="*/ 4690396 h 5769578"/>
                <a:gd name="connsiteX34" fmla="*/ 3095339 w 7507795"/>
                <a:gd name="connsiteY34" fmla="*/ 4690396 h 5769578"/>
                <a:gd name="connsiteX35" fmla="*/ 3095339 w 7507795"/>
                <a:gd name="connsiteY35" fmla="*/ 4463415 h 5769578"/>
                <a:gd name="connsiteX36" fmla="*/ 3331750 w 7507795"/>
                <a:gd name="connsiteY36" fmla="*/ 4227005 h 5769578"/>
                <a:gd name="connsiteX37" fmla="*/ 7271385 w 7507795"/>
                <a:gd name="connsiteY37" fmla="*/ 4227005 h 5769578"/>
                <a:gd name="connsiteX38" fmla="*/ 7507795 w 7507795"/>
                <a:gd name="connsiteY38" fmla="*/ 4463415 h 5769578"/>
                <a:gd name="connsiteX39" fmla="*/ 7507795 w 7507795"/>
                <a:gd name="connsiteY39" fmla="*/ 5533263 h 5769578"/>
                <a:gd name="connsiteX40" fmla="*/ 7271290 w 7507795"/>
                <a:gd name="connsiteY40" fmla="*/ 5769578 h 5769578"/>
                <a:gd name="connsiteX41" fmla="*/ 3278410 w 7507795"/>
                <a:gd name="connsiteY41" fmla="*/ 4781836 h 5769578"/>
                <a:gd name="connsiteX42" fmla="*/ 3278410 w 7507795"/>
                <a:gd name="connsiteY42" fmla="*/ 5533168 h 5769578"/>
                <a:gd name="connsiteX43" fmla="*/ 3331750 w 7507795"/>
                <a:gd name="connsiteY43" fmla="*/ 5586508 h 5769578"/>
                <a:gd name="connsiteX44" fmla="*/ 7271385 w 7507795"/>
                <a:gd name="connsiteY44" fmla="*/ 5586508 h 5769578"/>
                <a:gd name="connsiteX45" fmla="*/ 7324725 w 7507795"/>
                <a:gd name="connsiteY45" fmla="*/ 5533168 h 5769578"/>
                <a:gd name="connsiteX46" fmla="*/ 7324725 w 7507795"/>
                <a:gd name="connsiteY46" fmla="*/ 4463320 h 5769578"/>
                <a:gd name="connsiteX47" fmla="*/ 7271385 w 7507795"/>
                <a:gd name="connsiteY47" fmla="*/ 4409980 h 5769578"/>
                <a:gd name="connsiteX48" fmla="*/ 3331655 w 7507795"/>
                <a:gd name="connsiteY48" fmla="*/ 4409980 h 5769578"/>
                <a:gd name="connsiteX49" fmla="*/ 3278315 w 7507795"/>
                <a:gd name="connsiteY49" fmla="*/ 4463320 h 5769578"/>
                <a:gd name="connsiteX50" fmla="*/ 3278315 w 7507795"/>
                <a:gd name="connsiteY50" fmla="*/ 4781836 h 5769578"/>
                <a:gd name="connsiteX51" fmla="*/ 1730693 w 7507795"/>
                <a:gd name="connsiteY51" fmla="*/ 2668429 h 5769578"/>
                <a:gd name="connsiteX52" fmla="*/ 1730693 w 7507795"/>
                <a:gd name="connsiteY52" fmla="*/ 3419761 h 5769578"/>
                <a:gd name="connsiteX53" fmla="*/ 1784033 w 7507795"/>
                <a:gd name="connsiteY53" fmla="*/ 3473101 h 5769578"/>
                <a:gd name="connsiteX54" fmla="*/ 5723668 w 7507795"/>
                <a:gd name="connsiteY54" fmla="*/ 3473101 h 5769578"/>
                <a:gd name="connsiteX55" fmla="*/ 5777008 w 7507795"/>
                <a:gd name="connsiteY55" fmla="*/ 3419761 h 5769578"/>
                <a:gd name="connsiteX56" fmla="*/ 5777008 w 7507795"/>
                <a:gd name="connsiteY56" fmla="*/ 2349913 h 5769578"/>
                <a:gd name="connsiteX57" fmla="*/ 5723668 w 7507795"/>
                <a:gd name="connsiteY57" fmla="*/ 2296573 h 5769578"/>
                <a:gd name="connsiteX58" fmla="*/ 1784033 w 7507795"/>
                <a:gd name="connsiteY58" fmla="*/ 2296573 h 5769578"/>
                <a:gd name="connsiteX59" fmla="*/ 1730693 w 7507795"/>
                <a:gd name="connsiteY59" fmla="*/ 2349913 h 5769578"/>
                <a:gd name="connsiteX60" fmla="*/ 1730693 w 7507795"/>
                <a:gd name="connsiteY60" fmla="*/ 2668429 h 5769578"/>
                <a:gd name="connsiteX61" fmla="*/ 236411 w 7507795"/>
                <a:gd name="connsiteY61" fmla="*/ 183071 h 5769578"/>
                <a:gd name="connsiteX62" fmla="*/ 183071 w 7507795"/>
                <a:gd name="connsiteY62" fmla="*/ 236411 h 5769578"/>
                <a:gd name="connsiteX63" fmla="*/ 183071 w 7507795"/>
                <a:gd name="connsiteY63" fmla="*/ 1306259 h 5769578"/>
                <a:gd name="connsiteX64" fmla="*/ 236411 w 7507795"/>
                <a:gd name="connsiteY64" fmla="*/ 1359599 h 5769578"/>
                <a:gd name="connsiteX65" fmla="*/ 4176046 w 7507795"/>
                <a:gd name="connsiteY65" fmla="*/ 1359599 h 5769578"/>
                <a:gd name="connsiteX66" fmla="*/ 4229386 w 7507795"/>
                <a:gd name="connsiteY66" fmla="*/ 1306259 h 5769578"/>
                <a:gd name="connsiteX67" fmla="*/ 4229386 w 7507795"/>
                <a:gd name="connsiteY67" fmla="*/ 236411 h 5769578"/>
                <a:gd name="connsiteX68" fmla="*/ 4176046 w 7507795"/>
                <a:gd name="connsiteY68" fmla="*/ 183071 h 5769578"/>
                <a:gd name="connsiteX69" fmla="*/ 236411 w 7507795"/>
                <a:gd name="connsiteY69" fmla="*/ 183071 h 576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7507795" h="5769578">
                  <a:moveTo>
                    <a:pt x="7271290" y="5769578"/>
                  </a:moveTo>
                  <a:lnTo>
                    <a:pt x="3331655" y="5769578"/>
                  </a:lnTo>
                  <a:cubicBezTo>
                    <a:pt x="3201257" y="5769578"/>
                    <a:pt x="3095244" y="5663565"/>
                    <a:pt x="3095244" y="5533168"/>
                  </a:cubicBezTo>
                  <a:lnTo>
                    <a:pt x="3095244" y="4873466"/>
                  </a:lnTo>
                  <a:lnTo>
                    <a:pt x="2263807" y="4873466"/>
                  </a:lnTo>
                  <a:cubicBezTo>
                    <a:pt x="2133410" y="4873466"/>
                    <a:pt x="2027396" y="4767453"/>
                    <a:pt x="2027396" y="4637056"/>
                  </a:cubicBezTo>
                  <a:lnTo>
                    <a:pt x="2027396" y="3656076"/>
                  </a:lnTo>
                  <a:lnTo>
                    <a:pt x="1784033" y="3656076"/>
                  </a:lnTo>
                  <a:cubicBezTo>
                    <a:pt x="1653635" y="3656076"/>
                    <a:pt x="1547622" y="3550063"/>
                    <a:pt x="1547622" y="3419666"/>
                  </a:cubicBezTo>
                  <a:lnTo>
                    <a:pt x="1547622" y="2759964"/>
                  </a:lnTo>
                  <a:lnTo>
                    <a:pt x="716280" y="2759964"/>
                  </a:lnTo>
                  <a:cubicBezTo>
                    <a:pt x="585883" y="2759964"/>
                    <a:pt x="479870" y="2653951"/>
                    <a:pt x="479870" y="2523554"/>
                  </a:cubicBezTo>
                  <a:lnTo>
                    <a:pt x="479870" y="1542669"/>
                  </a:lnTo>
                  <a:lnTo>
                    <a:pt x="236411" y="1542669"/>
                  </a:lnTo>
                  <a:cubicBezTo>
                    <a:pt x="106013" y="1542669"/>
                    <a:pt x="0" y="1436656"/>
                    <a:pt x="0" y="1306259"/>
                  </a:cubicBezTo>
                  <a:lnTo>
                    <a:pt x="0" y="236411"/>
                  </a:lnTo>
                  <a:cubicBezTo>
                    <a:pt x="0" y="106013"/>
                    <a:pt x="106013" y="0"/>
                    <a:pt x="236411" y="0"/>
                  </a:cubicBezTo>
                  <a:lnTo>
                    <a:pt x="4176046" y="0"/>
                  </a:lnTo>
                  <a:cubicBezTo>
                    <a:pt x="4306443" y="0"/>
                    <a:pt x="4412456" y="106013"/>
                    <a:pt x="4412456" y="236411"/>
                  </a:cubicBezTo>
                  <a:lnTo>
                    <a:pt x="4412456" y="1306259"/>
                  </a:lnTo>
                  <a:cubicBezTo>
                    <a:pt x="4412456" y="1436656"/>
                    <a:pt x="4306443" y="1542669"/>
                    <a:pt x="4176046" y="1542669"/>
                  </a:cubicBezTo>
                  <a:lnTo>
                    <a:pt x="662940" y="1542669"/>
                  </a:lnTo>
                  <a:lnTo>
                    <a:pt x="662940" y="2523554"/>
                  </a:lnTo>
                  <a:cubicBezTo>
                    <a:pt x="662940" y="2552986"/>
                    <a:pt x="686848" y="2576894"/>
                    <a:pt x="716280" y="2576894"/>
                  </a:cubicBezTo>
                  <a:lnTo>
                    <a:pt x="1547622" y="2576894"/>
                  </a:lnTo>
                  <a:lnTo>
                    <a:pt x="1547622" y="2349913"/>
                  </a:lnTo>
                  <a:cubicBezTo>
                    <a:pt x="1547622" y="2219516"/>
                    <a:pt x="1653635" y="2113502"/>
                    <a:pt x="1784033" y="2113502"/>
                  </a:cubicBezTo>
                  <a:lnTo>
                    <a:pt x="5723668" y="2113502"/>
                  </a:lnTo>
                  <a:cubicBezTo>
                    <a:pt x="5854065" y="2113502"/>
                    <a:pt x="5960078" y="2219516"/>
                    <a:pt x="5960078" y="2349913"/>
                  </a:cubicBezTo>
                  <a:lnTo>
                    <a:pt x="5960078" y="3419761"/>
                  </a:lnTo>
                  <a:cubicBezTo>
                    <a:pt x="5960078" y="3550158"/>
                    <a:pt x="5854065" y="3656171"/>
                    <a:pt x="5723668" y="3656171"/>
                  </a:cubicBezTo>
                  <a:lnTo>
                    <a:pt x="2210562" y="3656171"/>
                  </a:lnTo>
                  <a:lnTo>
                    <a:pt x="2210562" y="4637056"/>
                  </a:lnTo>
                  <a:cubicBezTo>
                    <a:pt x="2210562" y="4666488"/>
                    <a:pt x="2234470" y="4690396"/>
                    <a:pt x="2263902" y="4690396"/>
                  </a:cubicBezTo>
                  <a:lnTo>
                    <a:pt x="3095339" y="4690396"/>
                  </a:lnTo>
                  <a:lnTo>
                    <a:pt x="3095339" y="4463415"/>
                  </a:lnTo>
                  <a:cubicBezTo>
                    <a:pt x="3095339" y="4333018"/>
                    <a:pt x="3201353" y="4227005"/>
                    <a:pt x="3331750" y="4227005"/>
                  </a:cubicBezTo>
                  <a:lnTo>
                    <a:pt x="7271385" y="4227005"/>
                  </a:lnTo>
                  <a:cubicBezTo>
                    <a:pt x="7401783" y="4227005"/>
                    <a:pt x="7507795" y="4333018"/>
                    <a:pt x="7507795" y="4463415"/>
                  </a:cubicBezTo>
                  <a:lnTo>
                    <a:pt x="7507795" y="5533263"/>
                  </a:lnTo>
                  <a:cubicBezTo>
                    <a:pt x="7507701" y="5663470"/>
                    <a:pt x="7401592" y="5769578"/>
                    <a:pt x="7271290" y="5769578"/>
                  </a:cubicBezTo>
                  <a:close/>
                  <a:moveTo>
                    <a:pt x="3278410" y="4781836"/>
                  </a:moveTo>
                  <a:lnTo>
                    <a:pt x="3278410" y="5533168"/>
                  </a:lnTo>
                  <a:cubicBezTo>
                    <a:pt x="3278410" y="5562505"/>
                    <a:pt x="3302318" y="5586508"/>
                    <a:pt x="3331750" y="5586508"/>
                  </a:cubicBezTo>
                  <a:lnTo>
                    <a:pt x="7271385" y="5586508"/>
                  </a:lnTo>
                  <a:cubicBezTo>
                    <a:pt x="7300817" y="5586508"/>
                    <a:pt x="7324725" y="5562600"/>
                    <a:pt x="7324725" y="5533168"/>
                  </a:cubicBezTo>
                  <a:lnTo>
                    <a:pt x="7324725" y="4463320"/>
                  </a:lnTo>
                  <a:cubicBezTo>
                    <a:pt x="7324725" y="4433888"/>
                    <a:pt x="7300817" y="4409980"/>
                    <a:pt x="7271385" y="4409980"/>
                  </a:cubicBezTo>
                  <a:lnTo>
                    <a:pt x="3331655" y="4409980"/>
                  </a:lnTo>
                  <a:cubicBezTo>
                    <a:pt x="3302222" y="4409980"/>
                    <a:pt x="3278315" y="4433888"/>
                    <a:pt x="3278315" y="4463320"/>
                  </a:cubicBezTo>
                  <a:lnTo>
                    <a:pt x="3278315" y="4781836"/>
                  </a:lnTo>
                  <a:close/>
                  <a:moveTo>
                    <a:pt x="1730693" y="2668429"/>
                  </a:moveTo>
                  <a:lnTo>
                    <a:pt x="1730693" y="3419761"/>
                  </a:lnTo>
                  <a:cubicBezTo>
                    <a:pt x="1730693" y="3449193"/>
                    <a:pt x="1754600" y="3473101"/>
                    <a:pt x="1784033" y="3473101"/>
                  </a:cubicBezTo>
                  <a:lnTo>
                    <a:pt x="5723668" y="3473101"/>
                  </a:lnTo>
                  <a:cubicBezTo>
                    <a:pt x="5753100" y="3473101"/>
                    <a:pt x="5777008" y="3449193"/>
                    <a:pt x="5777008" y="3419761"/>
                  </a:cubicBezTo>
                  <a:lnTo>
                    <a:pt x="5777008" y="2349913"/>
                  </a:lnTo>
                  <a:cubicBezTo>
                    <a:pt x="5777008" y="2320481"/>
                    <a:pt x="5753100" y="2296573"/>
                    <a:pt x="5723668" y="2296573"/>
                  </a:cubicBezTo>
                  <a:lnTo>
                    <a:pt x="1784033" y="2296573"/>
                  </a:lnTo>
                  <a:cubicBezTo>
                    <a:pt x="1754600" y="2296573"/>
                    <a:pt x="1730693" y="2320481"/>
                    <a:pt x="1730693" y="2349913"/>
                  </a:cubicBezTo>
                  <a:lnTo>
                    <a:pt x="1730693" y="2668429"/>
                  </a:lnTo>
                  <a:close/>
                  <a:moveTo>
                    <a:pt x="236411" y="183071"/>
                  </a:moveTo>
                  <a:cubicBezTo>
                    <a:pt x="206978" y="183071"/>
                    <a:pt x="183071" y="206978"/>
                    <a:pt x="183071" y="236411"/>
                  </a:cubicBezTo>
                  <a:lnTo>
                    <a:pt x="183071" y="1306259"/>
                  </a:lnTo>
                  <a:cubicBezTo>
                    <a:pt x="183071" y="1335691"/>
                    <a:pt x="206978" y="1359599"/>
                    <a:pt x="236411" y="1359599"/>
                  </a:cubicBezTo>
                  <a:lnTo>
                    <a:pt x="4176046" y="1359599"/>
                  </a:lnTo>
                  <a:cubicBezTo>
                    <a:pt x="4205478" y="1359599"/>
                    <a:pt x="4229386" y="1335691"/>
                    <a:pt x="4229386" y="1306259"/>
                  </a:cubicBezTo>
                  <a:lnTo>
                    <a:pt x="4229386" y="236411"/>
                  </a:lnTo>
                  <a:cubicBezTo>
                    <a:pt x="4229386" y="206978"/>
                    <a:pt x="4205478" y="183071"/>
                    <a:pt x="4176046" y="183071"/>
                  </a:cubicBezTo>
                  <a:lnTo>
                    <a:pt x="236411" y="183071"/>
                  </a:ln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4" name="Group 73">
            <a:extLst>
              <a:ext uri="{FF2B5EF4-FFF2-40B4-BE49-F238E27FC236}">
                <a16:creationId xmlns:a16="http://schemas.microsoft.com/office/drawing/2014/main" id="{0815E5B6-AD8A-2F59-DCB7-3B5D37B81A3F}"/>
              </a:ext>
            </a:extLst>
          </p:cNvPr>
          <p:cNvGrpSpPr/>
          <p:nvPr/>
        </p:nvGrpSpPr>
        <p:grpSpPr>
          <a:xfrm>
            <a:off x="545902" y="1626323"/>
            <a:ext cx="741265" cy="741265"/>
            <a:chOff x="850723" y="5467687"/>
            <a:chExt cx="741265" cy="741265"/>
          </a:xfrm>
        </p:grpSpPr>
        <p:grpSp>
          <p:nvGrpSpPr>
            <p:cNvPr id="75" name="Group 74">
              <a:extLst>
                <a:ext uri="{FF2B5EF4-FFF2-40B4-BE49-F238E27FC236}">
                  <a16:creationId xmlns:a16="http://schemas.microsoft.com/office/drawing/2014/main" id="{F2558DA2-2611-622C-2B85-6F81D6031A0C}"/>
                </a:ext>
              </a:extLst>
            </p:cNvPr>
            <p:cNvGrpSpPr>
              <a:grpSpLocks noChangeAspect="1"/>
            </p:cNvGrpSpPr>
            <p:nvPr/>
          </p:nvGrpSpPr>
          <p:grpSpPr>
            <a:xfrm>
              <a:off x="1011978" y="5597651"/>
              <a:ext cx="376960" cy="460775"/>
              <a:chOff x="4041803" y="5211832"/>
              <a:chExt cx="704869" cy="861591"/>
            </a:xfrm>
          </p:grpSpPr>
          <p:grpSp>
            <p:nvGrpSpPr>
              <p:cNvPr id="79" name="Graphic 1">
                <a:extLst>
                  <a:ext uri="{FF2B5EF4-FFF2-40B4-BE49-F238E27FC236}">
                    <a16:creationId xmlns:a16="http://schemas.microsoft.com/office/drawing/2014/main" id="{2D9587BF-57B6-657A-1C0D-E4CBD66B633F}"/>
                  </a:ext>
                </a:extLst>
              </p:cNvPr>
              <p:cNvGrpSpPr>
                <a:grpSpLocks noChangeAspect="1"/>
              </p:cNvGrpSpPr>
              <p:nvPr/>
            </p:nvGrpSpPr>
            <p:grpSpPr>
              <a:xfrm>
                <a:off x="4041803" y="5211832"/>
                <a:ext cx="704869" cy="861591"/>
                <a:chOff x="3419475" y="152400"/>
                <a:chExt cx="5357431" cy="6548627"/>
              </a:xfrm>
              <a:gradFill>
                <a:gsLst>
                  <a:gs pos="0">
                    <a:srgbClr val="A5CF67"/>
                  </a:gs>
                  <a:gs pos="100000">
                    <a:schemeClr val="accent1"/>
                  </a:gs>
                </a:gsLst>
                <a:lin ang="2700000" scaled="0"/>
              </a:gradFill>
            </p:grpSpPr>
            <p:grpSp>
              <p:nvGrpSpPr>
                <p:cNvPr id="91" name="Graphic 1">
                  <a:extLst>
                    <a:ext uri="{FF2B5EF4-FFF2-40B4-BE49-F238E27FC236}">
                      <a16:creationId xmlns:a16="http://schemas.microsoft.com/office/drawing/2014/main" id="{EDFA2994-6800-0B12-AEAA-55C28FA33CCC}"/>
                    </a:ext>
                  </a:extLst>
                </p:cNvPr>
                <p:cNvGrpSpPr/>
                <p:nvPr/>
              </p:nvGrpSpPr>
              <p:grpSpPr>
                <a:xfrm>
                  <a:off x="4175379" y="939259"/>
                  <a:ext cx="3752183" cy="4952047"/>
                  <a:chOff x="4175379" y="939259"/>
                  <a:chExt cx="3752183" cy="4952047"/>
                </a:xfrm>
                <a:grpFill/>
              </p:grpSpPr>
              <p:sp>
                <p:nvSpPr>
                  <p:cNvPr id="98" name="Freeform: Shape 9">
                    <a:extLst>
                      <a:ext uri="{FF2B5EF4-FFF2-40B4-BE49-F238E27FC236}">
                        <a16:creationId xmlns:a16="http://schemas.microsoft.com/office/drawing/2014/main" id="{6530CFCE-D34B-0091-46BE-3B06C88F1436}"/>
                      </a:ext>
                    </a:extLst>
                  </p:cNvPr>
                  <p:cNvSpPr/>
                  <p:nvPr/>
                </p:nvSpPr>
                <p:spPr>
                  <a:xfrm>
                    <a:off x="4175379" y="939259"/>
                    <a:ext cx="3752183" cy="4952047"/>
                  </a:xfrm>
                  <a:custGeom>
                    <a:avLst/>
                    <a:gdLst>
                      <a:gd name="connsiteX0" fmla="*/ 835724 w 3752183"/>
                      <a:gd name="connsiteY0" fmla="*/ 4952048 h 4952047"/>
                      <a:gd name="connsiteX1" fmla="*/ 79819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3 w 3752183"/>
                      <a:gd name="connsiteY8" fmla="*/ 79819 h 4952047"/>
                      <a:gd name="connsiteX9" fmla="*/ 3752183 w 3752183"/>
                      <a:gd name="connsiteY9" fmla="*/ 878586 h 4952047"/>
                      <a:gd name="connsiteX10" fmla="*/ 3672364 w 3752183"/>
                      <a:gd name="connsiteY10" fmla="*/ 958406 h 4952047"/>
                      <a:gd name="connsiteX11" fmla="*/ 3592544 w 3752183"/>
                      <a:gd name="connsiteY11" fmla="*/ 878586 h 4952047"/>
                      <a:gd name="connsiteX12" fmla="*/ 3592544 w 3752183"/>
                      <a:gd name="connsiteY12" fmla="*/ 159639 h 4952047"/>
                      <a:gd name="connsiteX13" fmla="*/ 1325975 w 3752183"/>
                      <a:gd name="connsiteY13" fmla="*/ 159639 h 4952047"/>
                      <a:gd name="connsiteX14" fmla="*/ 159734 w 3752183"/>
                      <a:gd name="connsiteY14" fmla="*/ 1240346 h 4952047"/>
                      <a:gd name="connsiteX15" fmla="*/ 159734 w 3752183"/>
                      <a:gd name="connsiteY15" fmla="*/ 4792313 h 4952047"/>
                      <a:gd name="connsiteX16" fmla="*/ 835724 w 3752183"/>
                      <a:gd name="connsiteY16" fmla="*/ 4792313 h 4952047"/>
                      <a:gd name="connsiteX17" fmla="*/ 915543 w 3752183"/>
                      <a:gd name="connsiteY17" fmla="*/ 4872133 h 4952047"/>
                      <a:gd name="connsiteX18" fmla="*/ 835724 w 3752183"/>
                      <a:gd name="connsiteY18" fmla="*/ 4952048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047">
                        <a:moveTo>
                          <a:pt x="835724" y="4952048"/>
                        </a:moveTo>
                        <a:lnTo>
                          <a:pt x="79819"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3" y="35719"/>
                          <a:pt x="3752183" y="79819"/>
                        </a:cubicBezTo>
                        <a:lnTo>
                          <a:pt x="3752183" y="878586"/>
                        </a:lnTo>
                        <a:cubicBezTo>
                          <a:pt x="3752183" y="922687"/>
                          <a:pt x="3716465" y="958406"/>
                          <a:pt x="3672364" y="958406"/>
                        </a:cubicBezTo>
                        <a:cubicBezTo>
                          <a:pt x="3628263" y="958406"/>
                          <a:pt x="3592544" y="922687"/>
                          <a:pt x="3592544" y="878586"/>
                        </a:cubicBezTo>
                        <a:lnTo>
                          <a:pt x="3592544" y="159639"/>
                        </a:lnTo>
                        <a:lnTo>
                          <a:pt x="1325975" y="159639"/>
                        </a:lnTo>
                        <a:lnTo>
                          <a:pt x="159734" y="1240346"/>
                        </a:lnTo>
                        <a:lnTo>
                          <a:pt x="159734" y="4792313"/>
                        </a:lnTo>
                        <a:lnTo>
                          <a:pt x="835724" y="4792313"/>
                        </a:lnTo>
                        <a:cubicBezTo>
                          <a:pt x="879824" y="4792313"/>
                          <a:pt x="915543" y="4828032"/>
                          <a:pt x="915543" y="4872133"/>
                        </a:cubicBezTo>
                        <a:cubicBezTo>
                          <a:pt x="915543" y="4916234"/>
                          <a:pt x="879824" y="4952048"/>
                          <a:pt x="835724" y="4952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9" name="Freeform: Shape 10">
                    <a:extLst>
                      <a:ext uri="{FF2B5EF4-FFF2-40B4-BE49-F238E27FC236}">
                        <a16:creationId xmlns:a16="http://schemas.microsoft.com/office/drawing/2014/main" id="{68431034-FD37-8B3A-7D9B-341C848C772B}"/>
                      </a:ext>
                    </a:extLst>
                  </p:cNvPr>
                  <p:cNvSpPr/>
                  <p:nvPr/>
                </p:nvSpPr>
                <p:spPr>
                  <a:xfrm>
                    <a:off x="4175379" y="951261"/>
                    <a:ext cx="1383033" cy="1325022"/>
                  </a:xfrm>
                  <a:custGeom>
                    <a:avLst/>
                    <a:gdLst>
                      <a:gd name="connsiteX0" fmla="*/ 1303306 w 1383033"/>
                      <a:gd name="connsiteY0" fmla="*/ 1325023 h 1325022"/>
                      <a:gd name="connsiteX1" fmla="*/ 79819 w 1383033"/>
                      <a:gd name="connsiteY1" fmla="*/ 1325023 h 1325022"/>
                      <a:gd name="connsiteX2" fmla="*/ 0 w 1383033"/>
                      <a:gd name="connsiteY2" fmla="*/ 1245203 h 1325022"/>
                      <a:gd name="connsiteX3" fmla="*/ 79819 w 1383033"/>
                      <a:gd name="connsiteY3" fmla="*/ 1165384 h 1325022"/>
                      <a:gd name="connsiteX4" fmla="*/ 1222820 w 1383033"/>
                      <a:gd name="connsiteY4" fmla="*/ 1165384 h 1325022"/>
                      <a:gd name="connsiteX5" fmla="*/ 1214818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19" y="1325023"/>
                        </a:lnTo>
                        <a:cubicBezTo>
                          <a:pt x="35719" y="1325023"/>
                          <a:pt x="0" y="1289304"/>
                          <a:pt x="0" y="1245203"/>
                        </a:cubicBezTo>
                        <a:cubicBezTo>
                          <a:pt x="0" y="1201103"/>
                          <a:pt x="35719" y="1165384"/>
                          <a:pt x="79819" y="1165384"/>
                        </a:cubicBezTo>
                        <a:lnTo>
                          <a:pt x="1222820" y="1165384"/>
                        </a:lnTo>
                        <a:lnTo>
                          <a:pt x="1214818" y="80486"/>
                        </a:lnTo>
                        <a:cubicBezTo>
                          <a:pt x="1214533" y="36385"/>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2" name="Graphic 1">
                  <a:extLst>
                    <a:ext uri="{FF2B5EF4-FFF2-40B4-BE49-F238E27FC236}">
                      <a16:creationId xmlns:a16="http://schemas.microsoft.com/office/drawing/2014/main" id="{96E9A725-52D8-5BE3-DBF7-F9784049430D}"/>
                    </a:ext>
                  </a:extLst>
                </p:cNvPr>
                <p:cNvGrpSpPr/>
                <p:nvPr/>
              </p:nvGrpSpPr>
              <p:grpSpPr>
                <a:xfrm>
                  <a:off x="3419475" y="152400"/>
                  <a:ext cx="3752183" cy="4952142"/>
                  <a:chOff x="3419475" y="152400"/>
                  <a:chExt cx="3752183" cy="4952142"/>
                </a:xfrm>
                <a:grpFill/>
              </p:grpSpPr>
              <p:sp>
                <p:nvSpPr>
                  <p:cNvPr id="96" name="Freeform: Shape 12">
                    <a:extLst>
                      <a:ext uri="{FF2B5EF4-FFF2-40B4-BE49-F238E27FC236}">
                        <a16:creationId xmlns:a16="http://schemas.microsoft.com/office/drawing/2014/main" id="{D1717B80-2004-4228-257C-985A5227E5C5}"/>
                      </a:ext>
                    </a:extLst>
                  </p:cNvPr>
                  <p:cNvSpPr/>
                  <p:nvPr/>
                </p:nvSpPr>
                <p:spPr>
                  <a:xfrm>
                    <a:off x="3419475" y="152400"/>
                    <a:ext cx="3752183" cy="4952142"/>
                  </a:xfrm>
                  <a:custGeom>
                    <a:avLst/>
                    <a:gdLst>
                      <a:gd name="connsiteX0" fmla="*/ 835724 w 3752183"/>
                      <a:gd name="connsiteY0" fmla="*/ 4952143 h 4952142"/>
                      <a:gd name="connsiteX1" fmla="*/ 79820 w 3752183"/>
                      <a:gd name="connsiteY1" fmla="*/ 4952143 h 4952142"/>
                      <a:gd name="connsiteX2" fmla="*/ 0 w 3752183"/>
                      <a:gd name="connsiteY2" fmla="*/ 4872323 h 4952142"/>
                      <a:gd name="connsiteX3" fmla="*/ 0 w 3752183"/>
                      <a:gd name="connsiteY3" fmla="*/ 1205579 h 4952142"/>
                      <a:gd name="connsiteX4" fmla="*/ 25622 w 3752183"/>
                      <a:gd name="connsiteY4" fmla="*/ 1147001 h 4952142"/>
                      <a:gd name="connsiteX5" fmla="*/ 1240441 w 3752183"/>
                      <a:gd name="connsiteY5" fmla="*/ 21241 h 4952142"/>
                      <a:gd name="connsiteX6" fmla="*/ 1294733 w 3752183"/>
                      <a:gd name="connsiteY6" fmla="*/ 0 h 4952142"/>
                      <a:gd name="connsiteX7" fmla="*/ 3672364 w 3752183"/>
                      <a:gd name="connsiteY7" fmla="*/ 0 h 4952142"/>
                      <a:gd name="connsiteX8" fmla="*/ 3752183 w 3752183"/>
                      <a:gd name="connsiteY8" fmla="*/ 79820 h 4952142"/>
                      <a:gd name="connsiteX9" fmla="*/ 3752183 w 3752183"/>
                      <a:gd name="connsiteY9" fmla="*/ 878586 h 4952142"/>
                      <a:gd name="connsiteX10" fmla="*/ 3672364 w 3752183"/>
                      <a:gd name="connsiteY10" fmla="*/ 958406 h 4952142"/>
                      <a:gd name="connsiteX11" fmla="*/ 3592545 w 3752183"/>
                      <a:gd name="connsiteY11" fmla="*/ 878586 h 4952142"/>
                      <a:gd name="connsiteX12" fmla="*/ 3592545 w 3752183"/>
                      <a:gd name="connsiteY12" fmla="*/ 159734 h 4952142"/>
                      <a:gd name="connsiteX13" fmla="*/ 1325975 w 3752183"/>
                      <a:gd name="connsiteY13" fmla="*/ 159734 h 4952142"/>
                      <a:gd name="connsiteX14" fmla="*/ 159734 w 3752183"/>
                      <a:gd name="connsiteY14" fmla="*/ 1240441 h 4952142"/>
                      <a:gd name="connsiteX15" fmla="*/ 159734 w 3752183"/>
                      <a:gd name="connsiteY15" fmla="*/ 4792409 h 4952142"/>
                      <a:gd name="connsiteX16" fmla="*/ 835724 w 3752183"/>
                      <a:gd name="connsiteY16" fmla="*/ 4792409 h 4952142"/>
                      <a:gd name="connsiteX17" fmla="*/ 915543 w 3752183"/>
                      <a:gd name="connsiteY17" fmla="*/ 4872228 h 4952142"/>
                      <a:gd name="connsiteX18" fmla="*/ 835724 w 3752183"/>
                      <a:gd name="connsiteY18" fmla="*/ 4952143 h 495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2183" h="4952142">
                        <a:moveTo>
                          <a:pt x="835724" y="4952143"/>
                        </a:moveTo>
                        <a:lnTo>
                          <a:pt x="79820" y="4952143"/>
                        </a:lnTo>
                        <a:cubicBezTo>
                          <a:pt x="35719" y="4952143"/>
                          <a:pt x="0" y="4916424"/>
                          <a:pt x="0" y="4872323"/>
                        </a:cubicBezTo>
                        <a:lnTo>
                          <a:pt x="0" y="1205579"/>
                        </a:lnTo>
                        <a:cubicBezTo>
                          <a:pt x="0" y="1183386"/>
                          <a:pt x="9239" y="1162145"/>
                          <a:pt x="25622" y="1147001"/>
                        </a:cubicBezTo>
                        <a:lnTo>
                          <a:pt x="1240441" y="21241"/>
                        </a:lnTo>
                        <a:cubicBezTo>
                          <a:pt x="1255205" y="7525"/>
                          <a:pt x="1274540" y="0"/>
                          <a:pt x="1294733" y="0"/>
                        </a:cubicBezTo>
                        <a:lnTo>
                          <a:pt x="3672364" y="0"/>
                        </a:lnTo>
                        <a:cubicBezTo>
                          <a:pt x="3716465" y="0"/>
                          <a:pt x="3752183" y="35719"/>
                          <a:pt x="3752183" y="79820"/>
                        </a:cubicBezTo>
                        <a:lnTo>
                          <a:pt x="3752183" y="878586"/>
                        </a:lnTo>
                        <a:cubicBezTo>
                          <a:pt x="3752183" y="922687"/>
                          <a:pt x="3716465" y="958406"/>
                          <a:pt x="3672364" y="958406"/>
                        </a:cubicBezTo>
                        <a:cubicBezTo>
                          <a:pt x="3628263" y="958406"/>
                          <a:pt x="3592545" y="922687"/>
                          <a:pt x="3592545" y="878586"/>
                        </a:cubicBezTo>
                        <a:lnTo>
                          <a:pt x="3592545" y="159734"/>
                        </a:lnTo>
                        <a:lnTo>
                          <a:pt x="1325975" y="159734"/>
                        </a:lnTo>
                        <a:lnTo>
                          <a:pt x="159734" y="1240441"/>
                        </a:lnTo>
                        <a:lnTo>
                          <a:pt x="159734" y="4792409"/>
                        </a:lnTo>
                        <a:lnTo>
                          <a:pt x="835724" y="4792409"/>
                        </a:lnTo>
                        <a:cubicBezTo>
                          <a:pt x="879824" y="4792409"/>
                          <a:pt x="915543" y="4828128"/>
                          <a:pt x="915543" y="4872228"/>
                        </a:cubicBezTo>
                        <a:cubicBezTo>
                          <a:pt x="915543" y="4916329"/>
                          <a:pt x="879920" y="4952143"/>
                          <a:pt x="835724" y="495214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7" name="Freeform: Shape 13">
                    <a:extLst>
                      <a:ext uri="{FF2B5EF4-FFF2-40B4-BE49-F238E27FC236}">
                        <a16:creationId xmlns:a16="http://schemas.microsoft.com/office/drawing/2014/main" id="{CBCFD06D-6FFF-0190-F159-B2FD989B46F4}"/>
                      </a:ext>
                    </a:extLst>
                  </p:cNvPr>
                  <p:cNvSpPr/>
                  <p:nvPr/>
                </p:nvSpPr>
                <p:spPr>
                  <a:xfrm>
                    <a:off x="3419475" y="152495"/>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8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8"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93" name="Graphic 1">
                  <a:extLst>
                    <a:ext uri="{FF2B5EF4-FFF2-40B4-BE49-F238E27FC236}">
                      <a16:creationId xmlns:a16="http://schemas.microsoft.com/office/drawing/2014/main" id="{2908C48D-8D2D-CB3D-F215-0BC1C2AF35D6}"/>
                    </a:ext>
                  </a:extLst>
                </p:cNvPr>
                <p:cNvGrpSpPr/>
                <p:nvPr/>
              </p:nvGrpSpPr>
              <p:grpSpPr>
                <a:xfrm>
                  <a:off x="5024723" y="1748980"/>
                  <a:ext cx="3752183" cy="4952047"/>
                  <a:chOff x="5024723" y="1748980"/>
                  <a:chExt cx="3752183" cy="4952047"/>
                </a:xfrm>
                <a:grpFill/>
              </p:grpSpPr>
              <p:sp>
                <p:nvSpPr>
                  <p:cNvPr id="94" name="Freeform: Shape 15">
                    <a:extLst>
                      <a:ext uri="{FF2B5EF4-FFF2-40B4-BE49-F238E27FC236}">
                        <a16:creationId xmlns:a16="http://schemas.microsoft.com/office/drawing/2014/main" id="{75BD1AA5-4F37-F334-1741-3EE60BC2A131}"/>
                      </a:ext>
                    </a:extLst>
                  </p:cNvPr>
                  <p:cNvSpPr/>
                  <p:nvPr/>
                </p:nvSpPr>
                <p:spPr>
                  <a:xfrm>
                    <a:off x="5024723" y="1748980"/>
                    <a:ext cx="3752183" cy="4952047"/>
                  </a:xfrm>
                  <a:custGeom>
                    <a:avLst/>
                    <a:gdLst>
                      <a:gd name="connsiteX0" fmla="*/ 3672364 w 3752183"/>
                      <a:gd name="connsiteY0" fmla="*/ 4952048 h 4952047"/>
                      <a:gd name="connsiteX1" fmla="*/ 79820 w 3752183"/>
                      <a:gd name="connsiteY1" fmla="*/ 4952048 h 4952047"/>
                      <a:gd name="connsiteX2" fmla="*/ 0 w 3752183"/>
                      <a:gd name="connsiteY2" fmla="*/ 4872228 h 4952047"/>
                      <a:gd name="connsiteX3" fmla="*/ 0 w 3752183"/>
                      <a:gd name="connsiteY3" fmla="*/ 1205484 h 4952047"/>
                      <a:gd name="connsiteX4" fmla="*/ 25622 w 3752183"/>
                      <a:gd name="connsiteY4" fmla="*/ 1146905 h 4952047"/>
                      <a:gd name="connsiteX5" fmla="*/ 1240441 w 3752183"/>
                      <a:gd name="connsiteY5" fmla="*/ 21241 h 4952047"/>
                      <a:gd name="connsiteX6" fmla="*/ 1294733 w 3752183"/>
                      <a:gd name="connsiteY6" fmla="*/ 0 h 4952047"/>
                      <a:gd name="connsiteX7" fmla="*/ 3672364 w 3752183"/>
                      <a:gd name="connsiteY7" fmla="*/ 0 h 4952047"/>
                      <a:gd name="connsiteX8" fmla="*/ 3752184 w 3752183"/>
                      <a:gd name="connsiteY8" fmla="*/ 79820 h 4952047"/>
                      <a:gd name="connsiteX9" fmla="*/ 3752184 w 3752183"/>
                      <a:gd name="connsiteY9" fmla="*/ 4872228 h 4952047"/>
                      <a:gd name="connsiteX10" fmla="*/ 3672364 w 3752183"/>
                      <a:gd name="connsiteY10" fmla="*/ 4952048 h 4952047"/>
                      <a:gd name="connsiteX11" fmla="*/ 159734 w 3752183"/>
                      <a:gd name="connsiteY11" fmla="*/ 4792314 h 4952047"/>
                      <a:gd name="connsiteX12" fmla="*/ 3592449 w 3752183"/>
                      <a:gd name="connsiteY12" fmla="*/ 4792314 h 4952047"/>
                      <a:gd name="connsiteX13" fmla="*/ 3592449 w 3752183"/>
                      <a:gd name="connsiteY13" fmla="*/ 159639 h 4952047"/>
                      <a:gd name="connsiteX14" fmla="*/ 1325975 w 3752183"/>
                      <a:gd name="connsiteY14" fmla="*/ 159639 h 4952047"/>
                      <a:gd name="connsiteX15" fmla="*/ 159734 w 3752183"/>
                      <a:gd name="connsiteY15" fmla="*/ 1240346 h 4952047"/>
                      <a:gd name="connsiteX16" fmla="*/ 159734 w 3752183"/>
                      <a:gd name="connsiteY16" fmla="*/ 4792314 h 49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2183" h="4952047">
                        <a:moveTo>
                          <a:pt x="3672364" y="4952048"/>
                        </a:moveTo>
                        <a:lnTo>
                          <a:pt x="79820" y="4952048"/>
                        </a:lnTo>
                        <a:cubicBezTo>
                          <a:pt x="35719" y="4952048"/>
                          <a:pt x="0" y="4916329"/>
                          <a:pt x="0" y="4872228"/>
                        </a:cubicBezTo>
                        <a:lnTo>
                          <a:pt x="0" y="1205484"/>
                        </a:lnTo>
                        <a:cubicBezTo>
                          <a:pt x="0" y="1183291"/>
                          <a:pt x="9239" y="1162050"/>
                          <a:pt x="25622" y="1146905"/>
                        </a:cubicBezTo>
                        <a:lnTo>
                          <a:pt x="1240441" y="21241"/>
                        </a:lnTo>
                        <a:cubicBezTo>
                          <a:pt x="1255205" y="7525"/>
                          <a:pt x="1274540" y="0"/>
                          <a:pt x="1294733" y="0"/>
                        </a:cubicBezTo>
                        <a:lnTo>
                          <a:pt x="3672364" y="0"/>
                        </a:lnTo>
                        <a:cubicBezTo>
                          <a:pt x="3716465" y="0"/>
                          <a:pt x="3752184" y="35719"/>
                          <a:pt x="3752184" y="79820"/>
                        </a:cubicBezTo>
                        <a:lnTo>
                          <a:pt x="3752184" y="4872228"/>
                        </a:lnTo>
                        <a:cubicBezTo>
                          <a:pt x="3752184" y="4916329"/>
                          <a:pt x="3716465" y="4952048"/>
                          <a:pt x="3672364" y="4952048"/>
                        </a:cubicBezTo>
                        <a:close/>
                        <a:moveTo>
                          <a:pt x="159734" y="4792314"/>
                        </a:moveTo>
                        <a:lnTo>
                          <a:pt x="3592449" y="4792314"/>
                        </a:lnTo>
                        <a:lnTo>
                          <a:pt x="3592449" y="159639"/>
                        </a:lnTo>
                        <a:lnTo>
                          <a:pt x="1325975" y="159639"/>
                        </a:lnTo>
                        <a:lnTo>
                          <a:pt x="159734" y="1240346"/>
                        </a:lnTo>
                        <a:lnTo>
                          <a:pt x="159734" y="479231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Shape 16">
                    <a:extLst>
                      <a:ext uri="{FF2B5EF4-FFF2-40B4-BE49-F238E27FC236}">
                        <a16:creationId xmlns:a16="http://schemas.microsoft.com/office/drawing/2014/main" id="{226EA917-2212-71BE-300F-BB62B5B63C78}"/>
                      </a:ext>
                    </a:extLst>
                  </p:cNvPr>
                  <p:cNvSpPr/>
                  <p:nvPr/>
                </p:nvSpPr>
                <p:spPr>
                  <a:xfrm>
                    <a:off x="5024723" y="1748980"/>
                    <a:ext cx="1383033" cy="1325022"/>
                  </a:xfrm>
                  <a:custGeom>
                    <a:avLst/>
                    <a:gdLst>
                      <a:gd name="connsiteX0" fmla="*/ 1303306 w 1383033"/>
                      <a:gd name="connsiteY0" fmla="*/ 1325023 h 1325022"/>
                      <a:gd name="connsiteX1" fmla="*/ 79820 w 1383033"/>
                      <a:gd name="connsiteY1" fmla="*/ 1325023 h 1325022"/>
                      <a:gd name="connsiteX2" fmla="*/ 0 w 1383033"/>
                      <a:gd name="connsiteY2" fmla="*/ 1245203 h 1325022"/>
                      <a:gd name="connsiteX3" fmla="*/ 79820 w 1383033"/>
                      <a:gd name="connsiteY3" fmla="*/ 1165384 h 1325022"/>
                      <a:gd name="connsiteX4" fmla="*/ 1222820 w 1383033"/>
                      <a:gd name="connsiteY4" fmla="*/ 1165384 h 1325022"/>
                      <a:gd name="connsiteX5" fmla="*/ 1214819 w 1383033"/>
                      <a:gd name="connsiteY5" fmla="*/ 80486 h 1325022"/>
                      <a:gd name="connsiteX6" fmla="*/ 1294067 w 1383033"/>
                      <a:gd name="connsiteY6" fmla="*/ 0 h 1325022"/>
                      <a:gd name="connsiteX7" fmla="*/ 1294638 w 1383033"/>
                      <a:gd name="connsiteY7" fmla="*/ 0 h 1325022"/>
                      <a:gd name="connsiteX8" fmla="*/ 1374457 w 1383033"/>
                      <a:gd name="connsiteY8" fmla="*/ 79248 h 1325022"/>
                      <a:gd name="connsiteX9" fmla="*/ 1383030 w 1383033"/>
                      <a:gd name="connsiteY9" fmla="*/ 1244632 h 1325022"/>
                      <a:gd name="connsiteX10" fmla="*/ 1359884 w 1383033"/>
                      <a:gd name="connsiteY10" fmla="*/ 1301496 h 1325022"/>
                      <a:gd name="connsiteX11" fmla="*/ 1303306 w 1383033"/>
                      <a:gd name="connsiteY11" fmla="*/ 1325023 h 1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3033" h="1325022">
                        <a:moveTo>
                          <a:pt x="1303306" y="1325023"/>
                        </a:moveTo>
                        <a:lnTo>
                          <a:pt x="79820" y="1325023"/>
                        </a:lnTo>
                        <a:cubicBezTo>
                          <a:pt x="35719" y="1325023"/>
                          <a:pt x="0" y="1289304"/>
                          <a:pt x="0" y="1245203"/>
                        </a:cubicBezTo>
                        <a:cubicBezTo>
                          <a:pt x="0" y="1201103"/>
                          <a:pt x="35719" y="1165384"/>
                          <a:pt x="79820" y="1165384"/>
                        </a:cubicBezTo>
                        <a:lnTo>
                          <a:pt x="1222820" y="1165384"/>
                        </a:lnTo>
                        <a:lnTo>
                          <a:pt x="1214819" y="80486"/>
                        </a:lnTo>
                        <a:cubicBezTo>
                          <a:pt x="1214533" y="36386"/>
                          <a:pt x="1249966" y="381"/>
                          <a:pt x="1294067" y="0"/>
                        </a:cubicBezTo>
                        <a:cubicBezTo>
                          <a:pt x="1294257" y="0"/>
                          <a:pt x="1294448" y="0"/>
                          <a:pt x="1294638" y="0"/>
                        </a:cubicBezTo>
                        <a:cubicBezTo>
                          <a:pt x="1338453" y="0"/>
                          <a:pt x="1374172" y="35338"/>
                          <a:pt x="1374457" y="79248"/>
                        </a:cubicBezTo>
                        <a:lnTo>
                          <a:pt x="1383030" y="1244632"/>
                        </a:lnTo>
                        <a:cubicBezTo>
                          <a:pt x="1383221" y="1265873"/>
                          <a:pt x="1374839" y="1286351"/>
                          <a:pt x="1359884" y="1301496"/>
                        </a:cubicBezTo>
                        <a:cubicBezTo>
                          <a:pt x="1344930" y="1316546"/>
                          <a:pt x="1324547" y="1325023"/>
                          <a:pt x="1303306" y="132502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80" name="Graphic 1">
                <a:extLst>
                  <a:ext uri="{FF2B5EF4-FFF2-40B4-BE49-F238E27FC236}">
                    <a16:creationId xmlns:a16="http://schemas.microsoft.com/office/drawing/2014/main" id="{0BF5121D-4DEE-D8A5-B469-E84B80133B7C}"/>
                  </a:ext>
                </a:extLst>
              </p:cNvPr>
              <p:cNvGrpSpPr>
                <a:grpSpLocks noChangeAspect="1"/>
              </p:cNvGrpSpPr>
              <p:nvPr/>
            </p:nvGrpSpPr>
            <p:grpSpPr>
              <a:xfrm>
                <a:off x="4349340" y="5648381"/>
                <a:ext cx="325766" cy="325766"/>
                <a:chOff x="2981325" y="314325"/>
                <a:chExt cx="6229350" cy="6229350"/>
              </a:xfrm>
              <a:gradFill>
                <a:gsLst>
                  <a:gs pos="100000">
                    <a:schemeClr val="accent1"/>
                  </a:gs>
                  <a:gs pos="0">
                    <a:srgbClr val="A5CF67"/>
                  </a:gs>
                </a:gsLst>
                <a:lin ang="2700000" scaled="1"/>
              </a:gradFill>
            </p:grpSpPr>
            <p:sp>
              <p:nvSpPr>
                <p:cNvPr id="81" name="Freeform: Shape 3">
                  <a:extLst>
                    <a:ext uri="{FF2B5EF4-FFF2-40B4-BE49-F238E27FC236}">
                      <a16:creationId xmlns:a16="http://schemas.microsoft.com/office/drawing/2014/main" id="{E1002BAD-4E6D-113E-16B7-F3B61401D58F}"/>
                    </a:ext>
                  </a:extLst>
                </p:cNvPr>
                <p:cNvSpPr/>
                <p:nvPr/>
              </p:nvSpPr>
              <p:spPr>
                <a:xfrm>
                  <a:off x="4147607" y="314325"/>
                  <a:ext cx="5061543" cy="5059680"/>
                </a:xfrm>
                <a:custGeom>
                  <a:avLst/>
                  <a:gdLst>
                    <a:gd name="connsiteX0" fmla="*/ 4334596 w 5061543"/>
                    <a:gd name="connsiteY0" fmla="*/ 5059680 h 5059680"/>
                    <a:gd name="connsiteX1" fmla="*/ 4279922 w 5061543"/>
                    <a:gd name="connsiteY1" fmla="*/ 5040916 h 5059680"/>
                    <a:gd name="connsiteX2" fmla="*/ 4264397 w 5061543"/>
                    <a:gd name="connsiteY2" fmla="*/ 4916043 h 5059680"/>
                    <a:gd name="connsiteX3" fmla="*/ 4883522 w 5061543"/>
                    <a:gd name="connsiteY3" fmla="*/ 3113913 h 5059680"/>
                    <a:gd name="connsiteX4" fmla="*/ 1947535 w 5061543"/>
                    <a:gd name="connsiteY4" fmla="*/ 177927 h 5059680"/>
                    <a:gd name="connsiteX5" fmla="*/ 143691 w 5061543"/>
                    <a:gd name="connsiteY5" fmla="*/ 798290 h 5059680"/>
                    <a:gd name="connsiteX6" fmla="*/ 18818 w 5061543"/>
                    <a:gd name="connsiteY6" fmla="*/ 782860 h 5059680"/>
                    <a:gd name="connsiteX7" fmla="*/ 34248 w 5061543"/>
                    <a:gd name="connsiteY7" fmla="*/ 657987 h 5059680"/>
                    <a:gd name="connsiteX8" fmla="*/ 1947630 w 5061543"/>
                    <a:gd name="connsiteY8" fmla="*/ 0 h 5059680"/>
                    <a:gd name="connsiteX9" fmla="*/ 5061544 w 5061543"/>
                    <a:gd name="connsiteY9" fmla="*/ 3113913 h 5059680"/>
                    <a:gd name="connsiteX10" fmla="*/ 4404890 w 5061543"/>
                    <a:gd name="connsiteY10" fmla="*/ 5025390 h 5059680"/>
                    <a:gd name="connsiteX11" fmla="*/ 4334596 w 5061543"/>
                    <a:gd name="connsiteY11" fmla="*/ 5059680 h 50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1543" h="5059680">
                      <a:moveTo>
                        <a:pt x="4334596" y="5059680"/>
                      </a:moveTo>
                      <a:cubicBezTo>
                        <a:pt x="4315450" y="5059680"/>
                        <a:pt x="4296210" y="5053584"/>
                        <a:pt x="4279922" y="5040916"/>
                      </a:cubicBezTo>
                      <a:cubicBezTo>
                        <a:pt x="4241250" y="5010722"/>
                        <a:pt x="4234297" y="4954810"/>
                        <a:pt x="4264397" y="4916043"/>
                      </a:cubicBezTo>
                      <a:cubicBezTo>
                        <a:pt x="4669399" y="4396169"/>
                        <a:pt x="4883522" y="3773043"/>
                        <a:pt x="4883522" y="3113913"/>
                      </a:cubicBezTo>
                      <a:cubicBezTo>
                        <a:pt x="4883522" y="1495044"/>
                        <a:pt x="3566404" y="177927"/>
                        <a:pt x="1947535" y="177927"/>
                      </a:cubicBezTo>
                      <a:cubicBezTo>
                        <a:pt x="1287643" y="177927"/>
                        <a:pt x="663851" y="392430"/>
                        <a:pt x="143691" y="798290"/>
                      </a:cubicBezTo>
                      <a:cubicBezTo>
                        <a:pt x="105114" y="828675"/>
                        <a:pt x="49012" y="821627"/>
                        <a:pt x="18818" y="782860"/>
                      </a:cubicBezTo>
                      <a:cubicBezTo>
                        <a:pt x="-11376" y="744188"/>
                        <a:pt x="-4518" y="688277"/>
                        <a:pt x="34248" y="657987"/>
                      </a:cubicBezTo>
                      <a:cubicBezTo>
                        <a:pt x="586127" y="227552"/>
                        <a:pt x="1247733" y="0"/>
                        <a:pt x="1947630" y="0"/>
                      </a:cubicBezTo>
                      <a:cubicBezTo>
                        <a:pt x="3664702" y="0"/>
                        <a:pt x="5061544" y="1396841"/>
                        <a:pt x="5061544" y="3113913"/>
                      </a:cubicBezTo>
                      <a:cubicBezTo>
                        <a:pt x="5061544" y="3812953"/>
                        <a:pt x="4834468" y="4473988"/>
                        <a:pt x="4404890" y="5025390"/>
                      </a:cubicBezTo>
                      <a:cubicBezTo>
                        <a:pt x="4387269" y="5047964"/>
                        <a:pt x="4361075" y="5059680"/>
                        <a:pt x="4334596" y="505968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Shape 6">
                  <a:extLst>
                    <a:ext uri="{FF2B5EF4-FFF2-40B4-BE49-F238E27FC236}">
                      <a16:creationId xmlns:a16="http://schemas.microsoft.com/office/drawing/2014/main" id="{C15F53DE-BFA9-2B23-401B-263B1C8C83C6}"/>
                    </a:ext>
                  </a:extLst>
                </p:cNvPr>
                <p:cNvSpPr/>
                <p:nvPr/>
              </p:nvSpPr>
              <p:spPr>
                <a:xfrm>
                  <a:off x="2981325" y="1475391"/>
                  <a:ext cx="5068338" cy="5066759"/>
                </a:xfrm>
                <a:custGeom>
                  <a:avLst/>
                  <a:gdLst>
                    <a:gd name="connsiteX0" fmla="*/ 3113913 w 5068338"/>
                    <a:gd name="connsiteY0" fmla="*/ 5066760 h 5066759"/>
                    <a:gd name="connsiteX1" fmla="*/ 0 w 5068338"/>
                    <a:gd name="connsiteY1" fmla="*/ 1952846 h 5066759"/>
                    <a:gd name="connsiteX2" fmla="*/ 662369 w 5068338"/>
                    <a:gd name="connsiteY2" fmla="*/ 34035 h 5066759"/>
                    <a:gd name="connsiteX3" fmla="*/ 787241 w 5068338"/>
                    <a:gd name="connsiteY3" fmla="*/ 18985 h 5066759"/>
                    <a:gd name="connsiteX4" fmla="*/ 802291 w 5068338"/>
                    <a:gd name="connsiteY4" fmla="*/ 143858 h 5066759"/>
                    <a:gd name="connsiteX5" fmla="*/ 177927 w 5068338"/>
                    <a:gd name="connsiteY5" fmla="*/ 1952846 h 5066759"/>
                    <a:gd name="connsiteX6" fmla="*/ 3113913 w 5068338"/>
                    <a:gd name="connsiteY6" fmla="*/ 4888832 h 5066759"/>
                    <a:gd name="connsiteX7" fmla="*/ 4924521 w 5068338"/>
                    <a:gd name="connsiteY7" fmla="*/ 4263040 h 5066759"/>
                    <a:gd name="connsiteX8" fmla="*/ 5049393 w 5068338"/>
                    <a:gd name="connsiteY8" fmla="*/ 4278089 h 5066759"/>
                    <a:gd name="connsiteX9" fmla="*/ 5034344 w 5068338"/>
                    <a:gd name="connsiteY9" fmla="*/ 4402962 h 5066759"/>
                    <a:gd name="connsiteX10" fmla="*/ 3113913 w 5068338"/>
                    <a:gd name="connsiteY10" fmla="*/ 5066760 h 506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8338" h="5066759">
                      <a:moveTo>
                        <a:pt x="3113913" y="5066760"/>
                      </a:moveTo>
                      <a:cubicBezTo>
                        <a:pt x="1396841" y="5066760"/>
                        <a:pt x="0" y="3669823"/>
                        <a:pt x="0" y="1952846"/>
                      </a:cubicBezTo>
                      <a:cubicBezTo>
                        <a:pt x="0" y="1250377"/>
                        <a:pt x="228981" y="586866"/>
                        <a:pt x="662369" y="34035"/>
                      </a:cubicBezTo>
                      <a:cubicBezTo>
                        <a:pt x="692563" y="-4541"/>
                        <a:pt x="748475" y="-11399"/>
                        <a:pt x="787241" y="18985"/>
                      </a:cubicBezTo>
                      <a:cubicBezTo>
                        <a:pt x="825913" y="49275"/>
                        <a:pt x="832676" y="105187"/>
                        <a:pt x="802291" y="143858"/>
                      </a:cubicBezTo>
                      <a:cubicBezTo>
                        <a:pt x="393764" y="665066"/>
                        <a:pt x="177927" y="1290573"/>
                        <a:pt x="177927" y="1952846"/>
                      </a:cubicBezTo>
                      <a:cubicBezTo>
                        <a:pt x="177927" y="3571715"/>
                        <a:pt x="1495044" y="4888832"/>
                        <a:pt x="3113913" y="4888832"/>
                      </a:cubicBezTo>
                      <a:cubicBezTo>
                        <a:pt x="3776948" y="4888832"/>
                        <a:pt x="4403027" y="4672424"/>
                        <a:pt x="4924521" y="4263040"/>
                      </a:cubicBezTo>
                      <a:cubicBezTo>
                        <a:pt x="4963192" y="4232655"/>
                        <a:pt x="5019104" y="4239513"/>
                        <a:pt x="5049393" y="4278089"/>
                      </a:cubicBezTo>
                      <a:cubicBezTo>
                        <a:pt x="5079683" y="4316761"/>
                        <a:pt x="5072920" y="4372578"/>
                        <a:pt x="5034344" y="4402962"/>
                      </a:cubicBezTo>
                      <a:cubicBezTo>
                        <a:pt x="4481322" y="4837207"/>
                        <a:pt x="3817144" y="5066760"/>
                        <a:pt x="3113913" y="50667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Shape 7">
                  <a:extLst>
                    <a:ext uri="{FF2B5EF4-FFF2-40B4-BE49-F238E27FC236}">
                      <a16:creationId xmlns:a16="http://schemas.microsoft.com/office/drawing/2014/main" id="{218B1FBC-198D-9FC8-AA5D-B0B06CE37A92}"/>
                    </a:ext>
                  </a:extLst>
                </p:cNvPr>
                <p:cNvSpPr/>
                <p:nvPr/>
              </p:nvSpPr>
              <p:spPr>
                <a:xfrm>
                  <a:off x="4147705" y="360951"/>
                  <a:ext cx="802248" cy="775666"/>
                </a:xfrm>
                <a:custGeom>
                  <a:avLst/>
                  <a:gdLst>
                    <a:gd name="connsiteX0" fmla="*/ 713187 w 802248"/>
                    <a:gd name="connsiteY0" fmla="*/ 775667 h 775666"/>
                    <a:gd name="connsiteX1" fmla="*/ 712425 w 802248"/>
                    <a:gd name="connsiteY1" fmla="*/ 775667 h 775666"/>
                    <a:gd name="connsiteX2" fmla="*/ 88252 w 802248"/>
                    <a:gd name="connsiteY2" fmla="*/ 770428 h 775666"/>
                    <a:gd name="connsiteX3" fmla="*/ 16624 w 802248"/>
                    <a:gd name="connsiteY3" fmla="*/ 733280 h 775666"/>
                    <a:gd name="connsiteX4" fmla="*/ 4527 w 802248"/>
                    <a:gd name="connsiteY4" fmla="*/ 653461 h 775666"/>
                    <a:gd name="connsiteX5" fmla="*/ 201123 w 802248"/>
                    <a:gd name="connsiteY5" fmla="*/ 61006 h 775666"/>
                    <a:gd name="connsiteX6" fmla="*/ 313614 w 802248"/>
                    <a:gd name="connsiteY6" fmla="*/ 4523 h 775666"/>
                    <a:gd name="connsiteX7" fmla="*/ 370097 w 802248"/>
                    <a:gd name="connsiteY7" fmla="*/ 117013 h 775666"/>
                    <a:gd name="connsiteX8" fmla="*/ 211982 w 802248"/>
                    <a:gd name="connsiteY8" fmla="*/ 593549 h 775666"/>
                    <a:gd name="connsiteX9" fmla="*/ 714045 w 802248"/>
                    <a:gd name="connsiteY9" fmla="*/ 597740 h 775666"/>
                    <a:gd name="connsiteX10" fmla="*/ 802246 w 802248"/>
                    <a:gd name="connsiteY10" fmla="*/ 687465 h 775666"/>
                    <a:gd name="connsiteX11" fmla="*/ 713187 w 802248"/>
                    <a:gd name="connsiteY11" fmla="*/ 775667 h 77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2248" h="775666">
                      <a:moveTo>
                        <a:pt x="713187" y="775667"/>
                      </a:moveTo>
                      <a:cubicBezTo>
                        <a:pt x="712997" y="775667"/>
                        <a:pt x="712711" y="775667"/>
                        <a:pt x="712425" y="775667"/>
                      </a:cubicBezTo>
                      <a:lnTo>
                        <a:pt x="88252" y="770428"/>
                      </a:lnTo>
                      <a:cubicBezTo>
                        <a:pt x="59868" y="770237"/>
                        <a:pt x="33198" y="756426"/>
                        <a:pt x="16624" y="733280"/>
                      </a:cubicBezTo>
                      <a:cubicBezTo>
                        <a:pt x="51" y="710135"/>
                        <a:pt x="-4426" y="680417"/>
                        <a:pt x="4527" y="653461"/>
                      </a:cubicBezTo>
                      <a:lnTo>
                        <a:pt x="201123" y="61006"/>
                      </a:lnTo>
                      <a:cubicBezTo>
                        <a:pt x="216554" y="14429"/>
                        <a:pt x="266655" y="-10908"/>
                        <a:pt x="313614" y="4523"/>
                      </a:cubicBezTo>
                      <a:cubicBezTo>
                        <a:pt x="360286" y="20048"/>
                        <a:pt x="385527" y="70340"/>
                        <a:pt x="370097" y="117013"/>
                      </a:cubicBezTo>
                      <a:lnTo>
                        <a:pt x="211982" y="593549"/>
                      </a:lnTo>
                      <a:lnTo>
                        <a:pt x="714045" y="597740"/>
                      </a:lnTo>
                      <a:cubicBezTo>
                        <a:pt x="763194" y="598121"/>
                        <a:pt x="802627" y="638316"/>
                        <a:pt x="802246" y="687465"/>
                      </a:cubicBezTo>
                      <a:cubicBezTo>
                        <a:pt x="801675" y="736328"/>
                        <a:pt x="761955" y="775667"/>
                        <a:pt x="713187" y="77566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Shape 8">
                  <a:extLst>
                    <a:ext uri="{FF2B5EF4-FFF2-40B4-BE49-F238E27FC236}">
                      <a16:creationId xmlns:a16="http://schemas.microsoft.com/office/drawing/2014/main" id="{F58BD686-BE31-5255-622D-705ADBE8907B}"/>
                    </a:ext>
                  </a:extLst>
                </p:cNvPr>
                <p:cNvSpPr/>
                <p:nvPr/>
              </p:nvSpPr>
              <p:spPr>
                <a:xfrm>
                  <a:off x="7247570" y="5715952"/>
                  <a:ext cx="802197" cy="774287"/>
                </a:xfrm>
                <a:custGeom>
                  <a:avLst/>
                  <a:gdLst>
                    <a:gd name="connsiteX0" fmla="*/ 518257 w 802197"/>
                    <a:gd name="connsiteY0" fmla="*/ 774288 h 774287"/>
                    <a:gd name="connsiteX1" fmla="*/ 490444 w 802197"/>
                    <a:gd name="connsiteY1" fmla="*/ 769811 h 774287"/>
                    <a:gd name="connsiteX2" fmla="*/ 433770 w 802197"/>
                    <a:gd name="connsiteY2" fmla="*/ 657511 h 774287"/>
                    <a:gd name="connsiteX3" fmla="*/ 590552 w 802197"/>
                    <a:gd name="connsiteY3" fmla="*/ 180594 h 774287"/>
                    <a:gd name="connsiteX4" fmla="*/ 88489 w 802197"/>
                    <a:gd name="connsiteY4" fmla="*/ 177928 h 774287"/>
                    <a:gd name="connsiteX5" fmla="*/ 2 w 802197"/>
                    <a:gd name="connsiteY5" fmla="*/ 88488 h 774287"/>
                    <a:gd name="connsiteX6" fmla="*/ 88965 w 802197"/>
                    <a:gd name="connsiteY6" fmla="*/ 0 h 774287"/>
                    <a:gd name="connsiteX7" fmla="*/ 89441 w 802197"/>
                    <a:gd name="connsiteY7" fmla="*/ 0 h 774287"/>
                    <a:gd name="connsiteX8" fmla="*/ 713710 w 802197"/>
                    <a:gd name="connsiteY8" fmla="*/ 3429 h 774287"/>
                    <a:gd name="connsiteX9" fmla="*/ 785433 w 802197"/>
                    <a:gd name="connsiteY9" fmla="*/ 40386 h 774287"/>
                    <a:gd name="connsiteX10" fmla="*/ 797721 w 802197"/>
                    <a:gd name="connsiteY10" fmla="*/ 120205 h 774287"/>
                    <a:gd name="connsiteX11" fmla="*/ 602839 w 802197"/>
                    <a:gd name="connsiteY11" fmla="*/ 713232 h 774287"/>
                    <a:gd name="connsiteX12" fmla="*/ 518257 w 802197"/>
                    <a:gd name="connsiteY12" fmla="*/ 774288 h 77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2197" h="774287">
                      <a:moveTo>
                        <a:pt x="518257" y="774288"/>
                      </a:moveTo>
                      <a:cubicBezTo>
                        <a:pt x="509113" y="774288"/>
                        <a:pt x="499683" y="772859"/>
                        <a:pt x="490444" y="769811"/>
                      </a:cubicBezTo>
                      <a:cubicBezTo>
                        <a:pt x="443771" y="754475"/>
                        <a:pt x="418340" y="704184"/>
                        <a:pt x="433770" y="657511"/>
                      </a:cubicBezTo>
                      <a:lnTo>
                        <a:pt x="590552" y="180594"/>
                      </a:lnTo>
                      <a:lnTo>
                        <a:pt x="88489" y="177928"/>
                      </a:lnTo>
                      <a:cubicBezTo>
                        <a:pt x="39340" y="177641"/>
                        <a:pt x="-284" y="137636"/>
                        <a:pt x="2" y="88488"/>
                      </a:cubicBezTo>
                      <a:cubicBezTo>
                        <a:pt x="287" y="39529"/>
                        <a:pt x="40007" y="0"/>
                        <a:pt x="88965" y="0"/>
                      </a:cubicBezTo>
                      <a:cubicBezTo>
                        <a:pt x="89060" y="0"/>
                        <a:pt x="89346" y="0"/>
                        <a:pt x="89441" y="0"/>
                      </a:cubicBezTo>
                      <a:lnTo>
                        <a:pt x="713710" y="3429"/>
                      </a:lnTo>
                      <a:cubicBezTo>
                        <a:pt x="742094" y="3524"/>
                        <a:pt x="768860" y="17336"/>
                        <a:pt x="785433" y="40386"/>
                      </a:cubicBezTo>
                      <a:cubicBezTo>
                        <a:pt x="802006" y="63437"/>
                        <a:pt x="806674" y="93155"/>
                        <a:pt x="797721" y="120205"/>
                      </a:cubicBezTo>
                      <a:lnTo>
                        <a:pt x="602839" y="713232"/>
                      </a:lnTo>
                      <a:cubicBezTo>
                        <a:pt x="590457" y="750475"/>
                        <a:pt x="555690" y="774288"/>
                        <a:pt x="518257" y="7742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Shape 9">
                  <a:extLst>
                    <a:ext uri="{FF2B5EF4-FFF2-40B4-BE49-F238E27FC236}">
                      <a16:creationId xmlns:a16="http://schemas.microsoft.com/office/drawing/2014/main" id="{16F6E28C-8B47-28B8-042A-0C26F7361602}"/>
                    </a:ext>
                  </a:extLst>
                </p:cNvPr>
                <p:cNvSpPr/>
                <p:nvPr/>
              </p:nvSpPr>
              <p:spPr>
                <a:xfrm>
                  <a:off x="4990308" y="3808731"/>
                  <a:ext cx="1257445" cy="1257235"/>
                </a:xfrm>
                <a:custGeom>
                  <a:avLst/>
                  <a:gdLst>
                    <a:gd name="connsiteX0" fmla="*/ 628108 w 1257445"/>
                    <a:gd name="connsiteY0" fmla="*/ 1257235 h 1257235"/>
                    <a:gd name="connsiteX1" fmla="*/ 205293 w 1257445"/>
                    <a:gd name="connsiteY1" fmla="*/ 1093215 h 1257235"/>
                    <a:gd name="connsiteX2" fmla="*/ 696 w 1257445"/>
                    <a:gd name="connsiteY2" fmla="*/ 657637 h 1257235"/>
                    <a:gd name="connsiteX3" fmla="*/ 164050 w 1257445"/>
                    <a:gd name="connsiteY3" fmla="*/ 205104 h 1257235"/>
                    <a:gd name="connsiteX4" fmla="*/ 599533 w 1257445"/>
                    <a:gd name="connsiteY4" fmla="*/ 507 h 1257235"/>
                    <a:gd name="connsiteX5" fmla="*/ 1256758 w 1257445"/>
                    <a:gd name="connsiteY5" fmla="*/ 599344 h 1257235"/>
                    <a:gd name="connsiteX6" fmla="*/ 657921 w 1257445"/>
                    <a:gd name="connsiteY6" fmla="*/ 1256569 h 1257235"/>
                    <a:gd name="connsiteX7" fmla="*/ 628108 w 1257445"/>
                    <a:gd name="connsiteY7" fmla="*/ 1257235 h 1257235"/>
                    <a:gd name="connsiteX8" fmla="*/ 629251 w 1257445"/>
                    <a:gd name="connsiteY8" fmla="*/ 177672 h 1257235"/>
                    <a:gd name="connsiteX9" fmla="*/ 607820 w 1257445"/>
                    <a:gd name="connsiteY9" fmla="*/ 178243 h 1257235"/>
                    <a:gd name="connsiteX10" fmla="*/ 295590 w 1257445"/>
                    <a:gd name="connsiteY10" fmla="*/ 324833 h 1257235"/>
                    <a:gd name="connsiteX11" fmla="*/ 178528 w 1257445"/>
                    <a:gd name="connsiteY11" fmla="*/ 649350 h 1257235"/>
                    <a:gd name="connsiteX12" fmla="*/ 649730 w 1257445"/>
                    <a:gd name="connsiteY12" fmla="*/ 1078737 h 1257235"/>
                    <a:gd name="connsiteX13" fmla="*/ 961959 w 1257445"/>
                    <a:gd name="connsiteY13" fmla="*/ 932052 h 1257235"/>
                    <a:gd name="connsiteX14" fmla="*/ 1079022 w 1257445"/>
                    <a:gd name="connsiteY14" fmla="*/ 607535 h 1257235"/>
                    <a:gd name="connsiteX15" fmla="*/ 932337 w 1257445"/>
                    <a:gd name="connsiteY15" fmla="*/ 295305 h 1257235"/>
                    <a:gd name="connsiteX16" fmla="*/ 629251 w 1257445"/>
                    <a:gd name="connsiteY16" fmla="*/ 177672 h 125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445" h="1257235">
                      <a:moveTo>
                        <a:pt x="628108" y="1257235"/>
                      </a:moveTo>
                      <a:cubicBezTo>
                        <a:pt x="471136" y="1257235"/>
                        <a:pt x="322070" y="1199514"/>
                        <a:pt x="205293" y="1093215"/>
                      </a:cubicBezTo>
                      <a:cubicBezTo>
                        <a:pt x="81183" y="980058"/>
                        <a:pt x="8507" y="825372"/>
                        <a:pt x="696" y="657637"/>
                      </a:cubicBezTo>
                      <a:cubicBezTo>
                        <a:pt x="-7114" y="489901"/>
                        <a:pt x="50988" y="329214"/>
                        <a:pt x="164050" y="205104"/>
                      </a:cubicBezTo>
                      <a:cubicBezTo>
                        <a:pt x="277112" y="80993"/>
                        <a:pt x="431798" y="8317"/>
                        <a:pt x="599533" y="507"/>
                      </a:cubicBezTo>
                      <a:cubicBezTo>
                        <a:pt x="945005" y="-13209"/>
                        <a:pt x="1240661" y="253110"/>
                        <a:pt x="1256758" y="599344"/>
                      </a:cubicBezTo>
                      <a:cubicBezTo>
                        <a:pt x="1272855" y="945672"/>
                        <a:pt x="1004155" y="1240376"/>
                        <a:pt x="657921" y="1256569"/>
                      </a:cubicBezTo>
                      <a:cubicBezTo>
                        <a:pt x="648016" y="1256949"/>
                        <a:pt x="638014" y="1257235"/>
                        <a:pt x="628108" y="1257235"/>
                      </a:cubicBezTo>
                      <a:close/>
                      <a:moveTo>
                        <a:pt x="629251" y="177672"/>
                      </a:moveTo>
                      <a:cubicBezTo>
                        <a:pt x="622108" y="177672"/>
                        <a:pt x="614964" y="177862"/>
                        <a:pt x="607820" y="178243"/>
                      </a:cubicBezTo>
                      <a:cubicBezTo>
                        <a:pt x="487614" y="183768"/>
                        <a:pt x="376743" y="235870"/>
                        <a:pt x="295590" y="324833"/>
                      </a:cubicBezTo>
                      <a:cubicBezTo>
                        <a:pt x="214437" y="413892"/>
                        <a:pt x="172908" y="529049"/>
                        <a:pt x="178528" y="649350"/>
                      </a:cubicBezTo>
                      <a:cubicBezTo>
                        <a:pt x="190053" y="897666"/>
                        <a:pt x="402270" y="1091024"/>
                        <a:pt x="649730" y="1078737"/>
                      </a:cubicBezTo>
                      <a:cubicBezTo>
                        <a:pt x="769935" y="1073212"/>
                        <a:pt x="880807" y="1021111"/>
                        <a:pt x="961959" y="932052"/>
                      </a:cubicBezTo>
                      <a:cubicBezTo>
                        <a:pt x="1043112" y="843088"/>
                        <a:pt x="1084642" y="727836"/>
                        <a:pt x="1079022" y="607535"/>
                      </a:cubicBezTo>
                      <a:cubicBezTo>
                        <a:pt x="1073497" y="487329"/>
                        <a:pt x="1021395" y="376459"/>
                        <a:pt x="932337" y="295305"/>
                      </a:cubicBezTo>
                      <a:cubicBezTo>
                        <a:pt x="848612" y="219105"/>
                        <a:pt x="741742" y="177672"/>
                        <a:pt x="629251" y="17767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Shape 10">
                  <a:extLst>
                    <a:ext uri="{FF2B5EF4-FFF2-40B4-BE49-F238E27FC236}">
                      <a16:creationId xmlns:a16="http://schemas.microsoft.com/office/drawing/2014/main" id="{54A6EE5B-7E01-5AA1-5629-0924722802CA}"/>
                    </a:ext>
                  </a:extLst>
                </p:cNvPr>
                <p:cNvSpPr/>
                <p:nvPr/>
              </p:nvSpPr>
              <p:spPr>
                <a:xfrm>
                  <a:off x="4022150" y="2834074"/>
                  <a:ext cx="3193786" cy="3206680"/>
                </a:xfrm>
                <a:custGeom>
                  <a:avLst/>
                  <a:gdLst>
                    <a:gd name="connsiteX0" fmla="*/ 1155545 w 3193786"/>
                    <a:gd name="connsiteY0" fmla="*/ 3206681 h 3206680"/>
                    <a:gd name="connsiteX1" fmla="*/ 1103919 w 3193786"/>
                    <a:gd name="connsiteY1" fmla="*/ 3198108 h 3206680"/>
                    <a:gd name="connsiteX2" fmla="*/ 944947 w 3193786"/>
                    <a:gd name="connsiteY2" fmla="*/ 3137529 h 3206680"/>
                    <a:gd name="connsiteX3" fmla="*/ 848554 w 3193786"/>
                    <a:gd name="connsiteY3" fmla="*/ 2991416 h 3206680"/>
                    <a:gd name="connsiteX4" fmla="*/ 848363 w 3193786"/>
                    <a:gd name="connsiteY4" fmla="*/ 2899690 h 3206680"/>
                    <a:gd name="connsiteX5" fmla="*/ 846649 w 3193786"/>
                    <a:gd name="connsiteY5" fmla="*/ 2631942 h 3206680"/>
                    <a:gd name="connsiteX6" fmla="*/ 672437 w 3193786"/>
                    <a:gd name="connsiteY6" fmla="*/ 2478018 h 3206680"/>
                    <a:gd name="connsiteX7" fmla="*/ 649291 w 3193786"/>
                    <a:gd name="connsiteY7" fmla="*/ 2449634 h 3206680"/>
                    <a:gd name="connsiteX8" fmla="*/ 645291 w 3193786"/>
                    <a:gd name="connsiteY8" fmla="*/ 2444395 h 3206680"/>
                    <a:gd name="connsiteX9" fmla="*/ 442313 w 3193786"/>
                    <a:gd name="connsiteY9" fmla="*/ 2462778 h 3206680"/>
                    <a:gd name="connsiteX10" fmla="*/ 285912 w 3193786"/>
                    <a:gd name="connsiteY10" fmla="*/ 2477256 h 3206680"/>
                    <a:gd name="connsiteX11" fmla="*/ 131988 w 3193786"/>
                    <a:gd name="connsiteY11" fmla="*/ 2395342 h 3206680"/>
                    <a:gd name="connsiteX12" fmla="*/ 54455 w 3193786"/>
                    <a:gd name="connsiteY12" fmla="*/ 2230178 h 3206680"/>
                    <a:gd name="connsiteX13" fmla="*/ 86649 w 3193786"/>
                    <a:gd name="connsiteY13" fmla="*/ 2062823 h 3206680"/>
                    <a:gd name="connsiteX14" fmla="*/ 238478 w 3193786"/>
                    <a:gd name="connsiteY14" fmla="*/ 1907185 h 3206680"/>
                    <a:gd name="connsiteX15" fmla="*/ 345062 w 3193786"/>
                    <a:gd name="connsiteY15" fmla="*/ 1798314 h 3206680"/>
                    <a:gd name="connsiteX16" fmla="*/ 344586 w 3193786"/>
                    <a:gd name="connsiteY16" fmla="*/ 1796123 h 3206680"/>
                    <a:gd name="connsiteX17" fmla="*/ 337252 w 3193786"/>
                    <a:gd name="connsiteY17" fmla="*/ 1757452 h 3206680"/>
                    <a:gd name="connsiteX18" fmla="*/ 328870 w 3193786"/>
                    <a:gd name="connsiteY18" fmla="*/ 1573143 h 3206680"/>
                    <a:gd name="connsiteX19" fmla="*/ 332775 w 3193786"/>
                    <a:gd name="connsiteY19" fmla="*/ 1533043 h 3206680"/>
                    <a:gd name="connsiteX20" fmla="*/ 332870 w 3193786"/>
                    <a:gd name="connsiteY20" fmla="*/ 1531614 h 3206680"/>
                    <a:gd name="connsiteX21" fmla="*/ 55026 w 3193786"/>
                    <a:gd name="connsiteY21" fmla="*/ 1290537 h 3206680"/>
                    <a:gd name="connsiteX22" fmla="*/ 6925 w 3193786"/>
                    <a:gd name="connsiteY22" fmla="*/ 1123278 h 3206680"/>
                    <a:gd name="connsiteX23" fmla="*/ 68837 w 3193786"/>
                    <a:gd name="connsiteY23" fmla="*/ 953637 h 3206680"/>
                    <a:gd name="connsiteX24" fmla="*/ 212760 w 3193786"/>
                    <a:gd name="connsiteY24" fmla="*/ 860673 h 3206680"/>
                    <a:gd name="connsiteX25" fmla="*/ 380210 w 3193786"/>
                    <a:gd name="connsiteY25" fmla="*/ 861245 h 3206680"/>
                    <a:gd name="connsiteX26" fmla="*/ 573472 w 3193786"/>
                    <a:gd name="connsiteY26" fmla="*/ 861340 h 3206680"/>
                    <a:gd name="connsiteX27" fmla="*/ 728729 w 3193786"/>
                    <a:gd name="connsiteY27" fmla="*/ 684556 h 3206680"/>
                    <a:gd name="connsiteX28" fmla="*/ 750637 w 3193786"/>
                    <a:gd name="connsiteY28" fmla="*/ 665982 h 3206680"/>
                    <a:gd name="connsiteX29" fmla="*/ 763591 w 3193786"/>
                    <a:gd name="connsiteY29" fmla="*/ 655410 h 3206680"/>
                    <a:gd name="connsiteX30" fmla="*/ 741683 w 3193786"/>
                    <a:gd name="connsiteY30" fmla="*/ 430048 h 3206680"/>
                    <a:gd name="connsiteX31" fmla="*/ 728539 w 3193786"/>
                    <a:gd name="connsiteY31" fmla="*/ 296793 h 3206680"/>
                    <a:gd name="connsiteX32" fmla="*/ 816359 w 3193786"/>
                    <a:gd name="connsiteY32" fmla="*/ 140583 h 3206680"/>
                    <a:gd name="connsiteX33" fmla="*/ 974665 w 3193786"/>
                    <a:gd name="connsiteY33" fmla="*/ 68384 h 3206680"/>
                    <a:gd name="connsiteX34" fmla="*/ 1150116 w 3193786"/>
                    <a:gd name="connsiteY34" fmla="*/ 102388 h 3206680"/>
                    <a:gd name="connsiteX35" fmla="*/ 1404719 w 3193786"/>
                    <a:gd name="connsiteY35" fmla="*/ 354610 h 3206680"/>
                    <a:gd name="connsiteX36" fmla="*/ 1677801 w 3193786"/>
                    <a:gd name="connsiteY36" fmla="*/ 342418 h 3206680"/>
                    <a:gd name="connsiteX37" fmla="*/ 1830296 w 3193786"/>
                    <a:gd name="connsiteY37" fmla="*/ 162777 h 3206680"/>
                    <a:gd name="connsiteX38" fmla="*/ 1940595 w 3193786"/>
                    <a:gd name="connsiteY38" fmla="*/ 31522 h 3206680"/>
                    <a:gd name="connsiteX39" fmla="*/ 1982029 w 3193786"/>
                    <a:gd name="connsiteY39" fmla="*/ 4376 h 3206680"/>
                    <a:gd name="connsiteX40" fmla="*/ 2036131 w 3193786"/>
                    <a:gd name="connsiteY40" fmla="*/ 3328 h 3206680"/>
                    <a:gd name="connsiteX41" fmla="*/ 2293401 w 3193786"/>
                    <a:gd name="connsiteY41" fmla="*/ 97911 h 3206680"/>
                    <a:gd name="connsiteX42" fmla="*/ 2344455 w 3193786"/>
                    <a:gd name="connsiteY42" fmla="*/ 176397 h 3206680"/>
                    <a:gd name="connsiteX43" fmla="*/ 2345503 w 3193786"/>
                    <a:gd name="connsiteY43" fmla="*/ 425286 h 3206680"/>
                    <a:gd name="connsiteX44" fmla="*/ 2345884 w 3193786"/>
                    <a:gd name="connsiteY44" fmla="*/ 587877 h 3206680"/>
                    <a:gd name="connsiteX45" fmla="*/ 2362362 w 3193786"/>
                    <a:gd name="connsiteY45" fmla="*/ 599212 h 3206680"/>
                    <a:gd name="connsiteX46" fmla="*/ 2381984 w 3193786"/>
                    <a:gd name="connsiteY46" fmla="*/ 613214 h 3206680"/>
                    <a:gd name="connsiteX47" fmla="*/ 2550672 w 3193786"/>
                    <a:gd name="connsiteY47" fmla="*/ 770948 h 3206680"/>
                    <a:gd name="connsiteX48" fmla="*/ 2714882 w 3193786"/>
                    <a:gd name="connsiteY48" fmla="*/ 756946 h 3206680"/>
                    <a:gd name="connsiteX49" fmla="*/ 2911574 w 3193786"/>
                    <a:gd name="connsiteY49" fmla="*/ 740372 h 3206680"/>
                    <a:gd name="connsiteX50" fmla="*/ 3063688 w 3193786"/>
                    <a:gd name="connsiteY50" fmla="*/ 823145 h 3206680"/>
                    <a:gd name="connsiteX51" fmla="*/ 3139031 w 3193786"/>
                    <a:gd name="connsiteY51" fmla="*/ 984498 h 3206680"/>
                    <a:gd name="connsiteX52" fmla="*/ 3105503 w 3193786"/>
                    <a:gd name="connsiteY52" fmla="*/ 1157091 h 3206680"/>
                    <a:gd name="connsiteX53" fmla="*/ 3090168 w 3193786"/>
                    <a:gd name="connsiteY53" fmla="*/ 1172617 h 3206680"/>
                    <a:gd name="connsiteX54" fmla="*/ 2851090 w 3193786"/>
                    <a:gd name="connsiteY54" fmla="*/ 1416552 h 3206680"/>
                    <a:gd name="connsiteX55" fmla="*/ 2863282 w 3193786"/>
                    <a:gd name="connsiteY55" fmla="*/ 1688681 h 3206680"/>
                    <a:gd name="connsiteX56" fmla="*/ 3077880 w 3193786"/>
                    <a:gd name="connsiteY56" fmla="*/ 1870704 h 3206680"/>
                    <a:gd name="connsiteX57" fmla="*/ 3136364 w 3193786"/>
                    <a:gd name="connsiteY57" fmla="*/ 1919187 h 3206680"/>
                    <a:gd name="connsiteX58" fmla="*/ 3186751 w 3193786"/>
                    <a:gd name="connsiteY58" fmla="*/ 2087970 h 3206680"/>
                    <a:gd name="connsiteX59" fmla="*/ 3127220 w 3193786"/>
                    <a:gd name="connsiteY59" fmla="*/ 2258372 h 3206680"/>
                    <a:gd name="connsiteX60" fmla="*/ 2980249 w 3193786"/>
                    <a:gd name="connsiteY60" fmla="*/ 2356670 h 3206680"/>
                    <a:gd name="connsiteX61" fmla="*/ 2978630 w 3193786"/>
                    <a:gd name="connsiteY61" fmla="*/ 2356670 h 3206680"/>
                    <a:gd name="connsiteX62" fmla="*/ 2933386 w 3193786"/>
                    <a:gd name="connsiteY62" fmla="*/ 2356098 h 3206680"/>
                    <a:gd name="connsiteX63" fmla="*/ 2620109 w 3193786"/>
                    <a:gd name="connsiteY63" fmla="*/ 2355813 h 3206680"/>
                    <a:gd name="connsiteX64" fmla="*/ 2615632 w 3193786"/>
                    <a:gd name="connsiteY64" fmla="*/ 2362956 h 3206680"/>
                    <a:gd name="connsiteX65" fmla="*/ 2594487 w 3193786"/>
                    <a:gd name="connsiteY65" fmla="*/ 2394293 h 3206680"/>
                    <a:gd name="connsiteX66" fmla="*/ 2468185 w 3193786"/>
                    <a:gd name="connsiteY66" fmla="*/ 2532787 h 3206680"/>
                    <a:gd name="connsiteX67" fmla="*/ 2438277 w 3193786"/>
                    <a:gd name="connsiteY67" fmla="*/ 2557076 h 3206680"/>
                    <a:gd name="connsiteX68" fmla="*/ 2433323 w 3193786"/>
                    <a:gd name="connsiteY68" fmla="*/ 2560695 h 3206680"/>
                    <a:gd name="connsiteX69" fmla="*/ 2449135 w 3193786"/>
                    <a:gd name="connsiteY69" fmla="*/ 2741956 h 3206680"/>
                    <a:gd name="connsiteX70" fmla="*/ 2465042 w 3193786"/>
                    <a:gd name="connsiteY70" fmla="*/ 2921979 h 3206680"/>
                    <a:gd name="connsiteX71" fmla="*/ 2380269 w 3193786"/>
                    <a:gd name="connsiteY71" fmla="*/ 3076379 h 3206680"/>
                    <a:gd name="connsiteX72" fmla="*/ 2221773 w 3193786"/>
                    <a:gd name="connsiteY72" fmla="*/ 3150483 h 3206680"/>
                    <a:gd name="connsiteX73" fmla="*/ 2047180 w 3193786"/>
                    <a:gd name="connsiteY73" fmla="*/ 3116193 h 3206680"/>
                    <a:gd name="connsiteX74" fmla="*/ 1969265 w 3193786"/>
                    <a:gd name="connsiteY74" fmla="*/ 3036565 h 3206680"/>
                    <a:gd name="connsiteX75" fmla="*/ 1793624 w 3193786"/>
                    <a:gd name="connsiteY75" fmla="*/ 2861781 h 3206680"/>
                    <a:gd name="connsiteX76" fmla="*/ 1518162 w 3193786"/>
                    <a:gd name="connsiteY76" fmla="*/ 2873782 h 3206680"/>
                    <a:gd name="connsiteX77" fmla="*/ 1275084 w 3193786"/>
                    <a:gd name="connsiteY77" fmla="*/ 3151912 h 3206680"/>
                    <a:gd name="connsiteX78" fmla="*/ 1155545 w 3193786"/>
                    <a:gd name="connsiteY78" fmla="*/ 3206681 h 3206680"/>
                    <a:gd name="connsiteX79" fmla="*/ 1026481 w 3193786"/>
                    <a:gd name="connsiteY79" fmla="*/ 2978748 h 3206680"/>
                    <a:gd name="connsiteX80" fmla="*/ 1149544 w 3193786"/>
                    <a:gd name="connsiteY80" fmla="*/ 3025515 h 3206680"/>
                    <a:gd name="connsiteX81" fmla="*/ 1412529 w 3193786"/>
                    <a:gd name="connsiteY81" fmla="*/ 2724716 h 3206680"/>
                    <a:gd name="connsiteX82" fmla="*/ 1453677 w 3193786"/>
                    <a:gd name="connsiteY82" fmla="*/ 2698141 h 3206680"/>
                    <a:gd name="connsiteX83" fmla="*/ 1517876 w 3193786"/>
                    <a:gd name="connsiteY83" fmla="*/ 2695474 h 3206680"/>
                    <a:gd name="connsiteX84" fmla="*/ 1798006 w 3193786"/>
                    <a:gd name="connsiteY84" fmla="*/ 2680806 h 3206680"/>
                    <a:gd name="connsiteX85" fmla="*/ 2097091 w 3193786"/>
                    <a:gd name="connsiteY85" fmla="*/ 2912549 h 3206680"/>
                    <a:gd name="connsiteX86" fmla="*/ 2164623 w 3193786"/>
                    <a:gd name="connsiteY86" fmla="*/ 2981605 h 3206680"/>
                    <a:gd name="connsiteX87" fmla="*/ 2286924 w 3193786"/>
                    <a:gd name="connsiteY87" fmla="*/ 2924551 h 3206680"/>
                    <a:gd name="connsiteX88" fmla="*/ 2272161 w 3193786"/>
                    <a:gd name="connsiteY88" fmla="*/ 2758148 h 3206680"/>
                    <a:gd name="connsiteX89" fmla="*/ 2256825 w 3193786"/>
                    <a:gd name="connsiteY89" fmla="*/ 2508022 h 3206680"/>
                    <a:gd name="connsiteX90" fmla="*/ 2332073 w 3193786"/>
                    <a:gd name="connsiteY90" fmla="*/ 2414677 h 3206680"/>
                    <a:gd name="connsiteX91" fmla="*/ 2345694 w 3193786"/>
                    <a:gd name="connsiteY91" fmla="*/ 2404104 h 3206680"/>
                    <a:gd name="connsiteX92" fmla="*/ 2454660 w 3193786"/>
                    <a:gd name="connsiteY92" fmla="*/ 2284756 h 3206680"/>
                    <a:gd name="connsiteX93" fmla="*/ 2465137 w 3193786"/>
                    <a:gd name="connsiteY93" fmla="*/ 2268564 h 3206680"/>
                    <a:gd name="connsiteX94" fmla="*/ 2547528 w 3193786"/>
                    <a:gd name="connsiteY94" fmla="*/ 2187220 h 3206680"/>
                    <a:gd name="connsiteX95" fmla="*/ 2935672 w 3193786"/>
                    <a:gd name="connsiteY95" fmla="*/ 2178362 h 3206680"/>
                    <a:gd name="connsiteX96" fmla="*/ 2967581 w 3193786"/>
                    <a:gd name="connsiteY96" fmla="*/ 2178743 h 3206680"/>
                    <a:gd name="connsiteX97" fmla="*/ 3012920 w 3193786"/>
                    <a:gd name="connsiteY97" fmla="*/ 2048060 h 3206680"/>
                    <a:gd name="connsiteX98" fmla="*/ 2964533 w 3193786"/>
                    <a:gd name="connsiteY98" fmla="*/ 2008055 h 3206680"/>
                    <a:gd name="connsiteX99" fmla="*/ 2710120 w 3193786"/>
                    <a:gd name="connsiteY99" fmla="*/ 1790123 h 3206680"/>
                    <a:gd name="connsiteX100" fmla="*/ 2682212 w 3193786"/>
                    <a:gd name="connsiteY100" fmla="*/ 1713161 h 3206680"/>
                    <a:gd name="connsiteX101" fmla="*/ 2668401 w 3193786"/>
                    <a:gd name="connsiteY101" fmla="*/ 1406456 h 3206680"/>
                    <a:gd name="connsiteX102" fmla="*/ 2690880 w 3193786"/>
                    <a:gd name="connsiteY102" fmla="*/ 1326827 h 3206680"/>
                    <a:gd name="connsiteX103" fmla="*/ 2963580 w 3193786"/>
                    <a:gd name="connsiteY103" fmla="*/ 1047649 h 3206680"/>
                    <a:gd name="connsiteX104" fmla="*/ 2969867 w 3193786"/>
                    <a:gd name="connsiteY104" fmla="*/ 1041362 h 3206680"/>
                    <a:gd name="connsiteX105" fmla="*/ 2912907 w 3193786"/>
                    <a:gd name="connsiteY105" fmla="*/ 918776 h 3206680"/>
                    <a:gd name="connsiteX106" fmla="*/ 2730694 w 3193786"/>
                    <a:gd name="connsiteY106" fmla="*/ 934302 h 3206680"/>
                    <a:gd name="connsiteX107" fmla="*/ 2518858 w 3193786"/>
                    <a:gd name="connsiteY107" fmla="*/ 951923 h 3206680"/>
                    <a:gd name="connsiteX108" fmla="*/ 2443706 w 3193786"/>
                    <a:gd name="connsiteY108" fmla="*/ 919633 h 3206680"/>
                    <a:gd name="connsiteX109" fmla="*/ 2272161 w 3193786"/>
                    <a:gd name="connsiteY109" fmla="*/ 753327 h 3206680"/>
                    <a:gd name="connsiteX110" fmla="*/ 2261493 w 3193786"/>
                    <a:gd name="connsiteY110" fmla="*/ 745897 h 3206680"/>
                    <a:gd name="connsiteX111" fmla="*/ 2174910 w 3193786"/>
                    <a:gd name="connsiteY111" fmla="*/ 659029 h 3206680"/>
                    <a:gd name="connsiteX112" fmla="*/ 2167576 w 3193786"/>
                    <a:gd name="connsiteY112" fmla="*/ 425190 h 3206680"/>
                    <a:gd name="connsiteX113" fmla="*/ 2167386 w 3193786"/>
                    <a:gd name="connsiteY113" fmla="*/ 236976 h 3206680"/>
                    <a:gd name="connsiteX114" fmla="*/ 2038988 w 3193786"/>
                    <a:gd name="connsiteY114" fmla="*/ 190685 h 3206680"/>
                    <a:gd name="connsiteX115" fmla="*/ 1967075 w 3193786"/>
                    <a:gd name="connsiteY115" fmla="*/ 276695 h 3206680"/>
                    <a:gd name="connsiteX116" fmla="*/ 1780099 w 3193786"/>
                    <a:gd name="connsiteY116" fmla="*/ 495104 h 3206680"/>
                    <a:gd name="connsiteX117" fmla="*/ 1702565 w 3193786"/>
                    <a:gd name="connsiteY117" fmla="*/ 523679 h 3206680"/>
                    <a:gd name="connsiteX118" fmla="*/ 1393955 w 3193786"/>
                    <a:gd name="connsiteY118" fmla="*/ 537585 h 3206680"/>
                    <a:gd name="connsiteX119" fmla="*/ 1313564 w 3193786"/>
                    <a:gd name="connsiteY119" fmla="*/ 514344 h 3206680"/>
                    <a:gd name="connsiteX120" fmla="*/ 1033053 w 3193786"/>
                    <a:gd name="connsiteY120" fmla="*/ 237167 h 3206680"/>
                    <a:gd name="connsiteX121" fmla="*/ 906942 w 3193786"/>
                    <a:gd name="connsiteY121" fmla="*/ 294603 h 3206680"/>
                    <a:gd name="connsiteX122" fmla="*/ 918658 w 3193786"/>
                    <a:gd name="connsiteY122" fmla="*/ 412046 h 3206680"/>
                    <a:gd name="connsiteX123" fmla="*/ 939994 w 3193786"/>
                    <a:gd name="connsiteY123" fmla="*/ 702558 h 3206680"/>
                    <a:gd name="connsiteX124" fmla="*/ 862937 w 3193786"/>
                    <a:gd name="connsiteY124" fmla="*/ 804095 h 3206680"/>
                    <a:gd name="connsiteX125" fmla="*/ 850268 w 3193786"/>
                    <a:gd name="connsiteY125" fmla="*/ 814572 h 3206680"/>
                    <a:gd name="connsiteX126" fmla="*/ 717204 w 3193786"/>
                    <a:gd name="connsiteY126" fmla="*/ 966210 h 3206680"/>
                    <a:gd name="connsiteX127" fmla="*/ 645291 w 3193786"/>
                    <a:gd name="connsiteY127" fmla="*/ 1031742 h 3206680"/>
                    <a:gd name="connsiteX128" fmla="*/ 378971 w 3193786"/>
                    <a:gd name="connsiteY128" fmla="*/ 1039172 h 3206680"/>
                    <a:gd name="connsiteX129" fmla="*/ 225809 w 3193786"/>
                    <a:gd name="connsiteY129" fmla="*/ 1038505 h 3206680"/>
                    <a:gd name="connsiteX130" fmla="*/ 180661 w 3193786"/>
                    <a:gd name="connsiteY130" fmla="*/ 1163854 h 3206680"/>
                    <a:gd name="connsiteX131" fmla="*/ 481270 w 3193786"/>
                    <a:gd name="connsiteY131" fmla="*/ 1424648 h 3206680"/>
                    <a:gd name="connsiteX132" fmla="*/ 508892 w 3193786"/>
                    <a:gd name="connsiteY132" fmla="*/ 1468845 h 3206680"/>
                    <a:gd name="connsiteX133" fmla="*/ 509369 w 3193786"/>
                    <a:gd name="connsiteY133" fmla="*/ 1555236 h 3206680"/>
                    <a:gd name="connsiteX134" fmla="*/ 506797 w 3193786"/>
                    <a:gd name="connsiteY134" fmla="*/ 1579239 h 3206680"/>
                    <a:gd name="connsiteX135" fmla="*/ 513845 w 3193786"/>
                    <a:gd name="connsiteY135" fmla="*/ 1735259 h 3206680"/>
                    <a:gd name="connsiteX136" fmla="*/ 518322 w 3193786"/>
                    <a:gd name="connsiteY136" fmla="*/ 1757738 h 3206680"/>
                    <a:gd name="connsiteX137" fmla="*/ 526037 w 3193786"/>
                    <a:gd name="connsiteY137" fmla="*/ 1837748 h 3206680"/>
                    <a:gd name="connsiteX138" fmla="*/ 364970 w 3193786"/>
                    <a:gd name="connsiteY138" fmla="*/ 2032344 h 3206680"/>
                    <a:gd name="connsiteX139" fmla="*/ 224476 w 3193786"/>
                    <a:gd name="connsiteY139" fmla="*/ 2176171 h 3206680"/>
                    <a:gd name="connsiteX140" fmla="*/ 282102 w 3193786"/>
                    <a:gd name="connsiteY140" fmla="*/ 2298948 h 3206680"/>
                    <a:gd name="connsiteX141" fmla="*/ 425739 w 3193786"/>
                    <a:gd name="connsiteY141" fmla="*/ 2285709 h 3206680"/>
                    <a:gd name="connsiteX142" fmla="*/ 694916 w 3193786"/>
                    <a:gd name="connsiteY142" fmla="*/ 2266563 h 3206680"/>
                    <a:gd name="connsiteX143" fmla="*/ 790642 w 3193786"/>
                    <a:gd name="connsiteY143" fmla="*/ 2341811 h 3206680"/>
                    <a:gd name="connsiteX144" fmla="*/ 802643 w 3193786"/>
                    <a:gd name="connsiteY144" fmla="*/ 2356956 h 3206680"/>
                    <a:gd name="connsiteX145" fmla="*/ 988571 w 3193786"/>
                    <a:gd name="connsiteY145" fmla="*/ 2516690 h 3206680"/>
                    <a:gd name="connsiteX146" fmla="*/ 1023719 w 3193786"/>
                    <a:gd name="connsiteY146" fmla="*/ 2585746 h 3206680"/>
                    <a:gd name="connsiteX147" fmla="*/ 1026195 w 3193786"/>
                    <a:gd name="connsiteY147" fmla="*/ 2899404 h 3206680"/>
                    <a:gd name="connsiteX148" fmla="*/ 1026481 w 3193786"/>
                    <a:gd name="connsiteY148" fmla="*/ 2978748 h 32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3193786" h="3206680">
                      <a:moveTo>
                        <a:pt x="1155545" y="3206681"/>
                      </a:moveTo>
                      <a:cubicBezTo>
                        <a:pt x="1138305" y="3206681"/>
                        <a:pt x="1120874" y="3203918"/>
                        <a:pt x="1103919" y="3198108"/>
                      </a:cubicBezTo>
                      <a:cubicBezTo>
                        <a:pt x="1062676" y="3184011"/>
                        <a:pt x="995239" y="3159056"/>
                        <a:pt x="944947" y="3137529"/>
                      </a:cubicBezTo>
                      <a:cubicBezTo>
                        <a:pt x="886463" y="3112479"/>
                        <a:pt x="848649" y="3055138"/>
                        <a:pt x="848554" y="2991416"/>
                      </a:cubicBezTo>
                      <a:lnTo>
                        <a:pt x="848363" y="2899690"/>
                      </a:lnTo>
                      <a:cubicBezTo>
                        <a:pt x="848173" y="2810822"/>
                        <a:pt x="847983" y="2721954"/>
                        <a:pt x="846649" y="2631942"/>
                      </a:cubicBezTo>
                      <a:cubicBezTo>
                        <a:pt x="783212" y="2582984"/>
                        <a:pt x="727967" y="2537264"/>
                        <a:pt x="672437" y="2478018"/>
                      </a:cubicBezTo>
                      <a:cubicBezTo>
                        <a:pt x="665103" y="2470208"/>
                        <a:pt x="657387" y="2460207"/>
                        <a:pt x="649291" y="2449634"/>
                      </a:cubicBezTo>
                      <a:cubicBezTo>
                        <a:pt x="647958" y="2447919"/>
                        <a:pt x="646624" y="2446205"/>
                        <a:pt x="645291" y="2444395"/>
                      </a:cubicBezTo>
                      <a:cubicBezTo>
                        <a:pt x="599856" y="2448110"/>
                        <a:pt x="514512" y="2456111"/>
                        <a:pt x="442313" y="2462778"/>
                      </a:cubicBezTo>
                      <a:lnTo>
                        <a:pt x="285912" y="2477256"/>
                      </a:lnTo>
                      <a:cubicBezTo>
                        <a:pt x="222285" y="2483162"/>
                        <a:pt x="162087" y="2450682"/>
                        <a:pt x="131988" y="2395342"/>
                      </a:cubicBezTo>
                      <a:cubicBezTo>
                        <a:pt x="102842" y="2341906"/>
                        <a:pt x="76838" y="2286280"/>
                        <a:pt x="54455" y="2230178"/>
                      </a:cubicBezTo>
                      <a:cubicBezTo>
                        <a:pt x="31880" y="2173314"/>
                        <a:pt x="44549" y="2107686"/>
                        <a:pt x="86649" y="2062823"/>
                      </a:cubicBezTo>
                      <a:cubicBezTo>
                        <a:pt x="129131" y="2017675"/>
                        <a:pt x="186281" y="1960049"/>
                        <a:pt x="238478" y="1907185"/>
                      </a:cubicBezTo>
                      <a:cubicBezTo>
                        <a:pt x="275816" y="1869466"/>
                        <a:pt x="319726" y="1824984"/>
                        <a:pt x="345062" y="1798314"/>
                      </a:cubicBezTo>
                      <a:cubicBezTo>
                        <a:pt x="344967" y="1797647"/>
                        <a:pt x="344682" y="1796886"/>
                        <a:pt x="344586" y="1796123"/>
                      </a:cubicBezTo>
                      <a:cubicBezTo>
                        <a:pt x="341633" y="1782884"/>
                        <a:pt x="338871" y="1769549"/>
                        <a:pt x="337252" y="1757452"/>
                      </a:cubicBezTo>
                      <a:cubicBezTo>
                        <a:pt x="329632" y="1693730"/>
                        <a:pt x="327155" y="1638866"/>
                        <a:pt x="328870" y="1573143"/>
                      </a:cubicBezTo>
                      <a:cubicBezTo>
                        <a:pt x="329441" y="1560189"/>
                        <a:pt x="331061" y="1546664"/>
                        <a:pt x="332775" y="1533043"/>
                      </a:cubicBezTo>
                      <a:cubicBezTo>
                        <a:pt x="332775" y="1532567"/>
                        <a:pt x="332870" y="1532091"/>
                        <a:pt x="332870" y="1531614"/>
                      </a:cubicBezTo>
                      <a:lnTo>
                        <a:pt x="55026" y="1290537"/>
                      </a:lnTo>
                      <a:cubicBezTo>
                        <a:pt x="7496" y="1249388"/>
                        <a:pt x="-11458" y="1183666"/>
                        <a:pt x="6925" y="1123278"/>
                      </a:cubicBezTo>
                      <a:cubicBezTo>
                        <a:pt x="23975" y="1067652"/>
                        <a:pt x="43215" y="1008882"/>
                        <a:pt x="68837" y="953637"/>
                      </a:cubicBezTo>
                      <a:cubicBezTo>
                        <a:pt x="94841" y="897630"/>
                        <a:pt x="151324" y="861150"/>
                        <a:pt x="212760" y="860673"/>
                      </a:cubicBezTo>
                      <a:cubicBezTo>
                        <a:pt x="259433" y="860387"/>
                        <a:pt x="319916" y="860769"/>
                        <a:pt x="380210" y="861245"/>
                      </a:cubicBezTo>
                      <a:cubicBezTo>
                        <a:pt x="445361" y="861626"/>
                        <a:pt x="528990" y="862293"/>
                        <a:pt x="573472" y="861340"/>
                      </a:cubicBezTo>
                      <a:cubicBezTo>
                        <a:pt x="625859" y="788950"/>
                        <a:pt x="668912" y="740277"/>
                        <a:pt x="728729" y="684556"/>
                      </a:cubicBezTo>
                      <a:cubicBezTo>
                        <a:pt x="733683" y="679889"/>
                        <a:pt x="741683" y="673317"/>
                        <a:pt x="750637" y="665982"/>
                      </a:cubicBezTo>
                      <a:cubicBezTo>
                        <a:pt x="754733" y="662553"/>
                        <a:pt x="759305" y="659029"/>
                        <a:pt x="763591" y="655410"/>
                      </a:cubicBezTo>
                      <a:cubicBezTo>
                        <a:pt x="760257" y="611023"/>
                        <a:pt x="748922" y="500533"/>
                        <a:pt x="741683" y="430048"/>
                      </a:cubicBezTo>
                      <a:cubicBezTo>
                        <a:pt x="736159" y="376327"/>
                        <a:pt x="731111" y="327178"/>
                        <a:pt x="728539" y="296793"/>
                      </a:cubicBezTo>
                      <a:cubicBezTo>
                        <a:pt x="723014" y="231166"/>
                        <a:pt x="757495" y="169920"/>
                        <a:pt x="816359" y="140583"/>
                      </a:cubicBezTo>
                      <a:cubicBezTo>
                        <a:pt x="874271" y="111913"/>
                        <a:pt x="946376" y="80576"/>
                        <a:pt x="974665" y="68384"/>
                      </a:cubicBezTo>
                      <a:cubicBezTo>
                        <a:pt x="1035244" y="42761"/>
                        <a:pt x="1103919" y="56096"/>
                        <a:pt x="1150116" y="102388"/>
                      </a:cubicBezTo>
                      <a:cubicBezTo>
                        <a:pt x="1234317" y="187065"/>
                        <a:pt x="1319184" y="271266"/>
                        <a:pt x="1404719" y="354610"/>
                      </a:cubicBezTo>
                      <a:cubicBezTo>
                        <a:pt x="1492063" y="340894"/>
                        <a:pt x="1592647" y="336227"/>
                        <a:pt x="1677801" y="342418"/>
                      </a:cubicBezTo>
                      <a:cubicBezTo>
                        <a:pt x="1729807" y="283458"/>
                        <a:pt x="1780766" y="222212"/>
                        <a:pt x="1830296" y="162777"/>
                      </a:cubicBezTo>
                      <a:cubicBezTo>
                        <a:pt x="1866872" y="118866"/>
                        <a:pt x="1903448" y="74861"/>
                        <a:pt x="1940595" y="31522"/>
                      </a:cubicBezTo>
                      <a:cubicBezTo>
                        <a:pt x="1951549" y="18759"/>
                        <a:pt x="1965932" y="9329"/>
                        <a:pt x="1982029" y="4376"/>
                      </a:cubicBezTo>
                      <a:cubicBezTo>
                        <a:pt x="1998698" y="-863"/>
                        <a:pt x="2019272" y="-1625"/>
                        <a:pt x="2036131" y="3328"/>
                      </a:cubicBezTo>
                      <a:cubicBezTo>
                        <a:pt x="2141097" y="34665"/>
                        <a:pt x="2222821" y="64669"/>
                        <a:pt x="2293401" y="97911"/>
                      </a:cubicBezTo>
                      <a:cubicBezTo>
                        <a:pt x="2323881" y="112199"/>
                        <a:pt x="2343693" y="142679"/>
                        <a:pt x="2344455" y="176397"/>
                      </a:cubicBezTo>
                      <a:cubicBezTo>
                        <a:pt x="2345789" y="236405"/>
                        <a:pt x="2345598" y="335179"/>
                        <a:pt x="2345503" y="425286"/>
                      </a:cubicBezTo>
                      <a:cubicBezTo>
                        <a:pt x="2345408" y="482245"/>
                        <a:pt x="2345408" y="549396"/>
                        <a:pt x="2345884" y="587877"/>
                      </a:cubicBezTo>
                      <a:cubicBezTo>
                        <a:pt x="2351504" y="591878"/>
                        <a:pt x="2357409" y="595783"/>
                        <a:pt x="2362362" y="599212"/>
                      </a:cubicBezTo>
                      <a:cubicBezTo>
                        <a:pt x="2370935" y="605118"/>
                        <a:pt x="2378079" y="610166"/>
                        <a:pt x="2381984" y="613214"/>
                      </a:cubicBezTo>
                      <a:cubicBezTo>
                        <a:pt x="2447897" y="665316"/>
                        <a:pt x="2501141" y="715036"/>
                        <a:pt x="2550672" y="770948"/>
                      </a:cubicBezTo>
                      <a:cubicBezTo>
                        <a:pt x="2605821" y="766566"/>
                        <a:pt x="2660399" y="761709"/>
                        <a:pt x="2714882" y="756946"/>
                      </a:cubicBezTo>
                      <a:cubicBezTo>
                        <a:pt x="2780034" y="751136"/>
                        <a:pt x="2845375" y="745326"/>
                        <a:pt x="2911574" y="740372"/>
                      </a:cubicBezTo>
                      <a:cubicBezTo>
                        <a:pt x="2972915" y="734753"/>
                        <a:pt x="3034161" y="767995"/>
                        <a:pt x="3063688" y="823145"/>
                      </a:cubicBezTo>
                      <a:cubicBezTo>
                        <a:pt x="3088072" y="868770"/>
                        <a:pt x="3112075" y="920109"/>
                        <a:pt x="3139031" y="984498"/>
                      </a:cubicBezTo>
                      <a:cubicBezTo>
                        <a:pt x="3163986" y="1043553"/>
                        <a:pt x="3150842" y="1111371"/>
                        <a:pt x="3105503" y="1157091"/>
                      </a:cubicBezTo>
                      <a:lnTo>
                        <a:pt x="3090168" y="1172617"/>
                      </a:lnTo>
                      <a:cubicBezTo>
                        <a:pt x="3030065" y="1233387"/>
                        <a:pt x="2925480" y="1339209"/>
                        <a:pt x="2851090" y="1416552"/>
                      </a:cubicBezTo>
                      <a:cubicBezTo>
                        <a:pt x="2865092" y="1504182"/>
                        <a:pt x="2869569" y="1603242"/>
                        <a:pt x="2863282" y="1688681"/>
                      </a:cubicBezTo>
                      <a:cubicBezTo>
                        <a:pt x="2933100" y="1751070"/>
                        <a:pt x="3006538" y="1811745"/>
                        <a:pt x="3077880" y="1870704"/>
                      </a:cubicBezTo>
                      <a:lnTo>
                        <a:pt x="3136364" y="1919187"/>
                      </a:lnTo>
                      <a:cubicBezTo>
                        <a:pt x="3185798" y="1960239"/>
                        <a:pt x="3205611" y="2026533"/>
                        <a:pt x="3186751" y="2087970"/>
                      </a:cubicBezTo>
                      <a:cubicBezTo>
                        <a:pt x="3177321" y="2118545"/>
                        <a:pt x="3152842" y="2196078"/>
                        <a:pt x="3127220" y="2258372"/>
                      </a:cubicBezTo>
                      <a:cubicBezTo>
                        <a:pt x="3102740" y="2318189"/>
                        <a:pt x="3045114" y="2356670"/>
                        <a:pt x="2980249" y="2356670"/>
                      </a:cubicBezTo>
                      <a:cubicBezTo>
                        <a:pt x="2979678" y="2356670"/>
                        <a:pt x="2979106" y="2356670"/>
                        <a:pt x="2978630" y="2356670"/>
                      </a:cubicBezTo>
                      <a:lnTo>
                        <a:pt x="2933386" y="2356098"/>
                      </a:lnTo>
                      <a:cubicBezTo>
                        <a:pt x="2848899" y="2355146"/>
                        <a:pt x="2685641" y="2353146"/>
                        <a:pt x="2620109" y="2355813"/>
                      </a:cubicBezTo>
                      <a:cubicBezTo>
                        <a:pt x="2618585" y="2358289"/>
                        <a:pt x="2617156" y="2360575"/>
                        <a:pt x="2615632" y="2362956"/>
                      </a:cubicBezTo>
                      <a:cubicBezTo>
                        <a:pt x="2608012" y="2375053"/>
                        <a:pt x="2600678" y="2386388"/>
                        <a:pt x="2594487" y="2394293"/>
                      </a:cubicBezTo>
                      <a:cubicBezTo>
                        <a:pt x="2554005" y="2445824"/>
                        <a:pt x="2519811" y="2483257"/>
                        <a:pt x="2468185" y="2532787"/>
                      </a:cubicBezTo>
                      <a:cubicBezTo>
                        <a:pt x="2460279" y="2540312"/>
                        <a:pt x="2449706" y="2548598"/>
                        <a:pt x="2438277" y="2557076"/>
                      </a:cubicBezTo>
                      <a:cubicBezTo>
                        <a:pt x="2436657" y="2558219"/>
                        <a:pt x="2435038" y="2559552"/>
                        <a:pt x="2433323" y="2560695"/>
                      </a:cubicBezTo>
                      <a:cubicBezTo>
                        <a:pt x="2436372" y="2601939"/>
                        <a:pt x="2443230" y="2677853"/>
                        <a:pt x="2449135" y="2741956"/>
                      </a:cubicBezTo>
                      <a:cubicBezTo>
                        <a:pt x="2454850" y="2804631"/>
                        <a:pt x="2460756" y="2869877"/>
                        <a:pt x="2465042" y="2921979"/>
                      </a:cubicBezTo>
                      <a:cubicBezTo>
                        <a:pt x="2470281" y="2986368"/>
                        <a:pt x="2437038" y="3046851"/>
                        <a:pt x="2380269" y="3076379"/>
                      </a:cubicBezTo>
                      <a:cubicBezTo>
                        <a:pt x="2331311" y="3101715"/>
                        <a:pt x="2278066" y="3126671"/>
                        <a:pt x="2221773" y="3150483"/>
                      </a:cubicBezTo>
                      <a:cubicBezTo>
                        <a:pt x="2161861" y="3175820"/>
                        <a:pt x="2093281" y="3162390"/>
                        <a:pt x="2047180" y="3116193"/>
                      </a:cubicBezTo>
                      <a:cubicBezTo>
                        <a:pt x="2024415" y="3093238"/>
                        <a:pt x="1997460" y="3065616"/>
                        <a:pt x="1969265" y="3036565"/>
                      </a:cubicBezTo>
                      <a:cubicBezTo>
                        <a:pt x="1916592" y="2982462"/>
                        <a:pt x="1834011" y="2897595"/>
                        <a:pt x="1793624" y="2861781"/>
                      </a:cubicBezTo>
                      <a:cubicBezTo>
                        <a:pt x="1663132" y="2882069"/>
                        <a:pt x="1570454" y="2877687"/>
                        <a:pt x="1518162" y="2873782"/>
                      </a:cubicBezTo>
                      <a:lnTo>
                        <a:pt x="1275084" y="3151912"/>
                      </a:lnTo>
                      <a:cubicBezTo>
                        <a:pt x="1244413" y="3187345"/>
                        <a:pt x="1200598" y="3206681"/>
                        <a:pt x="1155545" y="3206681"/>
                      </a:cubicBezTo>
                      <a:close/>
                      <a:moveTo>
                        <a:pt x="1026481" y="2978748"/>
                      </a:moveTo>
                      <a:cubicBezTo>
                        <a:pt x="1064867" y="2994750"/>
                        <a:pt x="1113825" y="3013038"/>
                        <a:pt x="1149544" y="3025515"/>
                      </a:cubicBezTo>
                      <a:lnTo>
                        <a:pt x="1412529" y="2724716"/>
                      </a:lnTo>
                      <a:cubicBezTo>
                        <a:pt x="1423483" y="2712143"/>
                        <a:pt x="1437771" y="2702999"/>
                        <a:pt x="1453677" y="2698141"/>
                      </a:cubicBezTo>
                      <a:cubicBezTo>
                        <a:pt x="1473870" y="2692045"/>
                        <a:pt x="1491396" y="2693283"/>
                        <a:pt x="1517876" y="2695474"/>
                      </a:cubicBezTo>
                      <a:cubicBezTo>
                        <a:pt x="1563215" y="2698808"/>
                        <a:pt x="1657607" y="2706142"/>
                        <a:pt x="1798006" y="2680806"/>
                      </a:cubicBezTo>
                      <a:cubicBezTo>
                        <a:pt x="1858299" y="2670042"/>
                        <a:pt x="1887636" y="2697189"/>
                        <a:pt x="2097091" y="2912549"/>
                      </a:cubicBezTo>
                      <a:cubicBezTo>
                        <a:pt x="2121285" y="2937409"/>
                        <a:pt x="2144335" y="2961126"/>
                        <a:pt x="2164623" y="2981605"/>
                      </a:cubicBezTo>
                      <a:cubicBezTo>
                        <a:pt x="2207772" y="2963127"/>
                        <a:pt x="2248824" y="2943886"/>
                        <a:pt x="2286924" y="2924551"/>
                      </a:cubicBezTo>
                      <a:cubicBezTo>
                        <a:pt x="2282733" y="2875116"/>
                        <a:pt x="2277399" y="2815585"/>
                        <a:pt x="2272161" y="2758148"/>
                      </a:cubicBezTo>
                      <a:cubicBezTo>
                        <a:pt x="2251491" y="2529930"/>
                        <a:pt x="2251777" y="2528215"/>
                        <a:pt x="2256825" y="2508022"/>
                      </a:cubicBezTo>
                      <a:cubicBezTo>
                        <a:pt x="2266636" y="2463540"/>
                        <a:pt x="2304450" y="2435346"/>
                        <a:pt x="2332073" y="2414677"/>
                      </a:cubicBezTo>
                      <a:cubicBezTo>
                        <a:pt x="2337121" y="2410867"/>
                        <a:pt x="2342169" y="2407343"/>
                        <a:pt x="2345694" y="2404104"/>
                      </a:cubicBezTo>
                      <a:cubicBezTo>
                        <a:pt x="2390937" y="2360766"/>
                        <a:pt x="2419512" y="2329428"/>
                        <a:pt x="2454660" y="2284756"/>
                      </a:cubicBezTo>
                      <a:cubicBezTo>
                        <a:pt x="2457612" y="2280756"/>
                        <a:pt x="2461232" y="2274850"/>
                        <a:pt x="2465137" y="2268564"/>
                      </a:cubicBezTo>
                      <a:cubicBezTo>
                        <a:pt x="2484854" y="2237036"/>
                        <a:pt x="2507333" y="2201317"/>
                        <a:pt x="2547528" y="2187220"/>
                      </a:cubicBezTo>
                      <a:cubicBezTo>
                        <a:pt x="2574389" y="2177600"/>
                        <a:pt x="2613156" y="2174742"/>
                        <a:pt x="2935672" y="2178362"/>
                      </a:cubicBezTo>
                      <a:lnTo>
                        <a:pt x="2967581" y="2178743"/>
                      </a:lnTo>
                      <a:cubicBezTo>
                        <a:pt x="2985964" y="2132356"/>
                        <a:pt x="3003395" y="2078540"/>
                        <a:pt x="3012920" y="2048060"/>
                      </a:cubicBezTo>
                      <a:lnTo>
                        <a:pt x="2964533" y="2008055"/>
                      </a:lnTo>
                      <a:cubicBezTo>
                        <a:pt x="2880141" y="1938237"/>
                        <a:pt x="2792892" y="1866228"/>
                        <a:pt x="2710120" y="1790123"/>
                      </a:cubicBezTo>
                      <a:cubicBezTo>
                        <a:pt x="2688879" y="1770501"/>
                        <a:pt x="2678402" y="1741831"/>
                        <a:pt x="2682212" y="1713161"/>
                      </a:cubicBezTo>
                      <a:cubicBezTo>
                        <a:pt x="2693642" y="1625340"/>
                        <a:pt x="2687927" y="1499134"/>
                        <a:pt x="2668401" y="1406456"/>
                      </a:cubicBezTo>
                      <a:cubicBezTo>
                        <a:pt x="2662400" y="1377786"/>
                        <a:pt x="2670782" y="1348068"/>
                        <a:pt x="2690880" y="1326827"/>
                      </a:cubicBezTo>
                      <a:cubicBezTo>
                        <a:pt x="2764698" y="1248912"/>
                        <a:pt x="2893953" y="1118134"/>
                        <a:pt x="2963580" y="1047649"/>
                      </a:cubicBezTo>
                      <a:lnTo>
                        <a:pt x="2969867" y="1041362"/>
                      </a:lnTo>
                      <a:cubicBezTo>
                        <a:pt x="2949388" y="993261"/>
                        <a:pt x="2931100" y="953733"/>
                        <a:pt x="2912907" y="918776"/>
                      </a:cubicBezTo>
                      <a:cubicBezTo>
                        <a:pt x="2851566" y="923538"/>
                        <a:pt x="2791082" y="928872"/>
                        <a:pt x="2730694" y="934302"/>
                      </a:cubicBezTo>
                      <a:cubicBezTo>
                        <a:pt x="2660399" y="940493"/>
                        <a:pt x="2590200" y="946779"/>
                        <a:pt x="2518858" y="951923"/>
                      </a:cubicBezTo>
                      <a:cubicBezTo>
                        <a:pt x="2489712" y="953637"/>
                        <a:pt x="2462089" y="942017"/>
                        <a:pt x="2443706" y="919633"/>
                      </a:cubicBezTo>
                      <a:cubicBezTo>
                        <a:pt x="2393033" y="858102"/>
                        <a:pt x="2341693" y="808381"/>
                        <a:pt x="2272161" y="753327"/>
                      </a:cubicBezTo>
                      <a:lnTo>
                        <a:pt x="2261493" y="745897"/>
                      </a:lnTo>
                      <a:cubicBezTo>
                        <a:pt x="2216058" y="714655"/>
                        <a:pt x="2187579" y="693700"/>
                        <a:pt x="2174910" y="659029"/>
                      </a:cubicBezTo>
                      <a:cubicBezTo>
                        <a:pt x="2167576" y="639693"/>
                        <a:pt x="2167290" y="638931"/>
                        <a:pt x="2167576" y="425190"/>
                      </a:cubicBezTo>
                      <a:cubicBezTo>
                        <a:pt x="2167671" y="360992"/>
                        <a:pt x="2167766" y="292317"/>
                        <a:pt x="2167386" y="236976"/>
                      </a:cubicBezTo>
                      <a:cubicBezTo>
                        <a:pt x="2129476" y="221451"/>
                        <a:pt x="2087280" y="206211"/>
                        <a:pt x="2038988" y="190685"/>
                      </a:cubicBezTo>
                      <a:cubicBezTo>
                        <a:pt x="2014986" y="219260"/>
                        <a:pt x="1990982" y="247930"/>
                        <a:pt x="1967075" y="276695"/>
                      </a:cubicBezTo>
                      <a:cubicBezTo>
                        <a:pt x="1907067" y="348895"/>
                        <a:pt x="1844774" y="423571"/>
                        <a:pt x="1780099" y="495104"/>
                      </a:cubicBezTo>
                      <a:cubicBezTo>
                        <a:pt x="1760573" y="516821"/>
                        <a:pt x="1731998" y="527394"/>
                        <a:pt x="1702565" y="523679"/>
                      </a:cubicBezTo>
                      <a:cubicBezTo>
                        <a:pt x="1614269" y="512249"/>
                        <a:pt x="1487301" y="517773"/>
                        <a:pt x="1393955" y="537585"/>
                      </a:cubicBezTo>
                      <a:cubicBezTo>
                        <a:pt x="1364809" y="543777"/>
                        <a:pt x="1334710" y="535013"/>
                        <a:pt x="1313564" y="514344"/>
                      </a:cubicBezTo>
                      <a:cubicBezTo>
                        <a:pt x="1219267" y="422714"/>
                        <a:pt x="1125732" y="330226"/>
                        <a:pt x="1033053" y="237167"/>
                      </a:cubicBezTo>
                      <a:cubicBezTo>
                        <a:pt x="996954" y="252788"/>
                        <a:pt x="948376" y="274410"/>
                        <a:pt x="906942" y="294603"/>
                      </a:cubicBezTo>
                      <a:cubicBezTo>
                        <a:pt x="909609" y="324320"/>
                        <a:pt x="913991" y="366516"/>
                        <a:pt x="918658" y="412046"/>
                      </a:cubicBezTo>
                      <a:cubicBezTo>
                        <a:pt x="941137" y="630454"/>
                        <a:pt x="944471" y="676555"/>
                        <a:pt x="939994" y="702558"/>
                      </a:cubicBezTo>
                      <a:cubicBezTo>
                        <a:pt x="932660" y="747421"/>
                        <a:pt x="897132" y="776282"/>
                        <a:pt x="862937" y="804095"/>
                      </a:cubicBezTo>
                      <a:cubicBezTo>
                        <a:pt x="857888" y="808191"/>
                        <a:pt x="853316" y="811715"/>
                        <a:pt x="850268" y="814572"/>
                      </a:cubicBezTo>
                      <a:cubicBezTo>
                        <a:pt x="796929" y="864197"/>
                        <a:pt x="760924" y="905250"/>
                        <a:pt x="717204" y="966210"/>
                      </a:cubicBezTo>
                      <a:cubicBezTo>
                        <a:pt x="698250" y="992880"/>
                        <a:pt x="678818" y="1020217"/>
                        <a:pt x="645291" y="1031742"/>
                      </a:cubicBezTo>
                      <a:cubicBezTo>
                        <a:pt x="622240" y="1039553"/>
                        <a:pt x="602428" y="1040505"/>
                        <a:pt x="378971" y="1039172"/>
                      </a:cubicBezTo>
                      <a:cubicBezTo>
                        <a:pt x="324584" y="1038791"/>
                        <a:pt x="269624" y="1038600"/>
                        <a:pt x="225809" y="1038505"/>
                      </a:cubicBezTo>
                      <a:cubicBezTo>
                        <a:pt x="208283" y="1077938"/>
                        <a:pt x="193805" y="1121658"/>
                        <a:pt x="180661" y="1163854"/>
                      </a:cubicBezTo>
                      <a:lnTo>
                        <a:pt x="481270" y="1424648"/>
                      </a:lnTo>
                      <a:cubicBezTo>
                        <a:pt x="494700" y="1436364"/>
                        <a:pt x="504320" y="1451700"/>
                        <a:pt x="508892" y="1468845"/>
                      </a:cubicBezTo>
                      <a:cubicBezTo>
                        <a:pt x="516608" y="1497515"/>
                        <a:pt x="512893" y="1526852"/>
                        <a:pt x="509369" y="1555236"/>
                      </a:cubicBezTo>
                      <a:cubicBezTo>
                        <a:pt x="508226" y="1563713"/>
                        <a:pt x="507083" y="1572096"/>
                        <a:pt x="506797" y="1579239"/>
                      </a:cubicBezTo>
                      <a:cubicBezTo>
                        <a:pt x="505368" y="1634389"/>
                        <a:pt x="507464" y="1681443"/>
                        <a:pt x="513845" y="1735259"/>
                      </a:cubicBezTo>
                      <a:cubicBezTo>
                        <a:pt x="514703" y="1741641"/>
                        <a:pt x="516608" y="1749737"/>
                        <a:pt x="518322" y="1757738"/>
                      </a:cubicBezTo>
                      <a:cubicBezTo>
                        <a:pt x="523656" y="1782027"/>
                        <a:pt x="529752" y="1809554"/>
                        <a:pt x="526037" y="1837748"/>
                      </a:cubicBezTo>
                      <a:cubicBezTo>
                        <a:pt x="521275" y="1874324"/>
                        <a:pt x="518417" y="1877181"/>
                        <a:pt x="364970" y="2032344"/>
                      </a:cubicBezTo>
                      <a:cubicBezTo>
                        <a:pt x="317059" y="2080730"/>
                        <a:pt x="265053" y="2133309"/>
                        <a:pt x="224476" y="2176171"/>
                      </a:cubicBezTo>
                      <a:cubicBezTo>
                        <a:pt x="241430" y="2217700"/>
                        <a:pt x="260861" y="2258943"/>
                        <a:pt x="282102" y="2298948"/>
                      </a:cubicBezTo>
                      <a:lnTo>
                        <a:pt x="425739" y="2285709"/>
                      </a:lnTo>
                      <a:cubicBezTo>
                        <a:pt x="675580" y="2262277"/>
                        <a:pt x="676628" y="2262753"/>
                        <a:pt x="694916" y="2266563"/>
                      </a:cubicBezTo>
                      <a:cubicBezTo>
                        <a:pt x="739779" y="2275136"/>
                        <a:pt x="767972" y="2312093"/>
                        <a:pt x="790642" y="2341811"/>
                      </a:cubicBezTo>
                      <a:cubicBezTo>
                        <a:pt x="795024" y="2347526"/>
                        <a:pt x="799024" y="2352955"/>
                        <a:pt x="802643" y="2356956"/>
                      </a:cubicBezTo>
                      <a:cubicBezTo>
                        <a:pt x="858079" y="2416106"/>
                        <a:pt x="914658" y="2460492"/>
                        <a:pt x="988571" y="2516690"/>
                      </a:cubicBezTo>
                      <a:cubicBezTo>
                        <a:pt x="1010193" y="2533168"/>
                        <a:pt x="1023147" y="2558600"/>
                        <a:pt x="1023719" y="2585746"/>
                      </a:cubicBezTo>
                      <a:cubicBezTo>
                        <a:pt x="1025719" y="2691569"/>
                        <a:pt x="1025909" y="2795392"/>
                        <a:pt x="1026195" y="2899404"/>
                      </a:cubicBezTo>
                      <a:lnTo>
                        <a:pt x="1026481" y="29787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Shape 11">
                  <a:extLst>
                    <a:ext uri="{FF2B5EF4-FFF2-40B4-BE49-F238E27FC236}">
                      <a16:creationId xmlns:a16="http://schemas.microsoft.com/office/drawing/2014/main" id="{1C2DD2C6-7430-7A04-10D6-5A3A957FA181}"/>
                    </a:ext>
                  </a:extLst>
                </p:cNvPr>
                <p:cNvSpPr/>
                <p:nvPr/>
              </p:nvSpPr>
              <p:spPr>
                <a:xfrm>
                  <a:off x="7059178" y="2112265"/>
                  <a:ext cx="847599" cy="847342"/>
                </a:xfrm>
                <a:custGeom>
                  <a:avLst/>
                  <a:gdLst>
                    <a:gd name="connsiteX0" fmla="*/ 423376 w 847599"/>
                    <a:gd name="connsiteY0" fmla="*/ 847343 h 847342"/>
                    <a:gd name="connsiteX1" fmla="*/ 138388 w 847599"/>
                    <a:gd name="connsiteY1" fmla="*/ 736852 h 847342"/>
                    <a:gd name="connsiteX2" fmla="*/ 466 w 847599"/>
                    <a:gd name="connsiteY2" fmla="*/ 443292 h 847342"/>
                    <a:gd name="connsiteX3" fmla="*/ 110575 w 847599"/>
                    <a:gd name="connsiteY3" fmla="*/ 138301 h 847342"/>
                    <a:gd name="connsiteX4" fmla="*/ 404135 w 847599"/>
                    <a:gd name="connsiteY4" fmla="*/ 380 h 847342"/>
                    <a:gd name="connsiteX5" fmla="*/ 709126 w 847599"/>
                    <a:gd name="connsiteY5" fmla="*/ 110393 h 847342"/>
                    <a:gd name="connsiteX6" fmla="*/ 847143 w 847599"/>
                    <a:gd name="connsiteY6" fmla="*/ 403954 h 847342"/>
                    <a:gd name="connsiteX7" fmla="*/ 443474 w 847599"/>
                    <a:gd name="connsiteY7" fmla="*/ 846961 h 847342"/>
                    <a:gd name="connsiteX8" fmla="*/ 443379 w 847599"/>
                    <a:gd name="connsiteY8" fmla="*/ 846961 h 847342"/>
                    <a:gd name="connsiteX9" fmla="*/ 423376 w 847599"/>
                    <a:gd name="connsiteY9" fmla="*/ 847343 h 847342"/>
                    <a:gd name="connsiteX10" fmla="*/ 439283 w 847599"/>
                    <a:gd name="connsiteY10" fmla="*/ 757998 h 847342"/>
                    <a:gd name="connsiteX11" fmla="*/ 439950 w 847599"/>
                    <a:gd name="connsiteY11" fmla="*/ 757998 h 847342"/>
                    <a:gd name="connsiteX12" fmla="*/ 439283 w 847599"/>
                    <a:gd name="connsiteY12" fmla="*/ 757998 h 847342"/>
                    <a:gd name="connsiteX13" fmla="*/ 424138 w 847599"/>
                    <a:gd name="connsiteY13" fmla="*/ 177830 h 847342"/>
                    <a:gd name="connsiteX14" fmla="*/ 412422 w 847599"/>
                    <a:gd name="connsiteY14" fmla="*/ 178116 h 847342"/>
                    <a:gd name="connsiteX15" fmla="*/ 242115 w 847599"/>
                    <a:gd name="connsiteY15" fmla="*/ 258031 h 847342"/>
                    <a:gd name="connsiteX16" fmla="*/ 178298 w 847599"/>
                    <a:gd name="connsiteY16" fmla="*/ 434910 h 847342"/>
                    <a:gd name="connsiteX17" fmla="*/ 258213 w 847599"/>
                    <a:gd name="connsiteY17" fmla="*/ 605217 h 847342"/>
                    <a:gd name="connsiteX18" fmla="*/ 435092 w 847599"/>
                    <a:gd name="connsiteY18" fmla="*/ 669130 h 847342"/>
                    <a:gd name="connsiteX19" fmla="*/ 435092 w 847599"/>
                    <a:gd name="connsiteY19" fmla="*/ 669130 h 847342"/>
                    <a:gd name="connsiteX20" fmla="*/ 669216 w 847599"/>
                    <a:gd name="connsiteY20" fmla="*/ 412145 h 847342"/>
                    <a:gd name="connsiteX21" fmla="*/ 589206 w 847599"/>
                    <a:gd name="connsiteY21" fmla="*/ 241934 h 847342"/>
                    <a:gd name="connsiteX22" fmla="*/ 424138 w 847599"/>
                    <a:gd name="connsiteY22" fmla="*/ 177830 h 84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599" h="847342">
                      <a:moveTo>
                        <a:pt x="423376" y="847343"/>
                      </a:moveTo>
                      <a:cubicBezTo>
                        <a:pt x="317553" y="847343"/>
                        <a:pt x="217065" y="808481"/>
                        <a:pt x="138388" y="736852"/>
                      </a:cubicBezTo>
                      <a:cubicBezTo>
                        <a:pt x="54663" y="660557"/>
                        <a:pt x="5800" y="556354"/>
                        <a:pt x="466" y="443292"/>
                      </a:cubicBezTo>
                      <a:cubicBezTo>
                        <a:pt x="-4773" y="330230"/>
                        <a:pt x="34280" y="221931"/>
                        <a:pt x="110575" y="138301"/>
                      </a:cubicBezTo>
                      <a:cubicBezTo>
                        <a:pt x="186775" y="54577"/>
                        <a:pt x="290979" y="5713"/>
                        <a:pt x="404135" y="380"/>
                      </a:cubicBezTo>
                      <a:cubicBezTo>
                        <a:pt x="516435" y="-4288"/>
                        <a:pt x="625497" y="34193"/>
                        <a:pt x="709126" y="110393"/>
                      </a:cubicBezTo>
                      <a:cubicBezTo>
                        <a:pt x="792851" y="186688"/>
                        <a:pt x="841809" y="290892"/>
                        <a:pt x="847143" y="403954"/>
                      </a:cubicBezTo>
                      <a:cubicBezTo>
                        <a:pt x="857907" y="637316"/>
                        <a:pt x="676836" y="836103"/>
                        <a:pt x="443474" y="846961"/>
                      </a:cubicBezTo>
                      <a:lnTo>
                        <a:pt x="443379" y="846961"/>
                      </a:lnTo>
                      <a:cubicBezTo>
                        <a:pt x="436711" y="847247"/>
                        <a:pt x="430044" y="847343"/>
                        <a:pt x="423376" y="847343"/>
                      </a:cubicBezTo>
                      <a:close/>
                      <a:moveTo>
                        <a:pt x="439283" y="757998"/>
                      </a:moveTo>
                      <a:lnTo>
                        <a:pt x="439950" y="757998"/>
                      </a:lnTo>
                      <a:lnTo>
                        <a:pt x="439283" y="757998"/>
                      </a:lnTo>
                      <a:close/>
                      <a:moveTo>
                        <a:pt x="424138" y="177830"/>
                      </a:moveTo>
                      <a:cubicBezTo>
                        <a:pt x="420233" y="177830"/>
                        <a:pt x="416327" y="177926"/>
                        <a:pt x="412422" y="178116"/>
                      </a:cubicBezTo>
                      <a:cubicBezTo>
                        <a:pt x="346795" y="181069"/>
                        <a:pt x="286311" y="209548"/>
                        <a:pt x="242115" y="258031"/>
                      </a:cubicBezTo>
                      <a:cubicBezTo>
                        <a:pt x="197919" y="306513"/>
                        <a:pt x="175250" y="369378"/>
                        <a:pt x="178298" y="434910"/>
                      </a:cubicBezTo>
                      <a:cubicBezTo>
                        <a:pt x="181251" y="500537"/>
                        <a:pt x="209730" y="561021"/>
                        <a:pt x="258213" y="605217"/>
                      </a:cubicBezTo>
                      <a:cubicBezTo>
                        <a:pt x="306790" y="649508"/>
                        <a:pt x="371465" y="672749"/>
                        <a:pt x="435092" y="669130"/>
                      </a:cubicBezTo>
                      <a:lnTo>
                        <a:pt x="435092" y="669130"/>
                      </a:lnTo>
                      <a:cubicBezTo>
                        <a:pt x="570537" y="662843"/>
                        <a:pt x="675598" y="547591"/>
                        <a:pt x="669216" y="412145"/>
                      </a:cubicBezTo>
                      <a:cubicBezTo>
                        <a:pt x="666168" y="346613"/>
                        <a:pt x="637784" y="286130"/>
                        <a:pt x="589206" y="241934"/>
                      </a:cubicBezTo>
                      <a:cubicBezTo>
                        <a:pt x="543677" y="200405"/>
                        <a:pt x="485384" y="177830"/>
                        <a:pt x="424138" y="17783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Shape 12">
                  <a:extLst>
                    <a:ext uri="{FF2B5EF4-FFF2-40B4-BE49-F238E27FC236}">
                      <a16:creationId xmlns:a16="http://schemas.microsoft.com/office/drawing/2014/main" id="{C98C6DE8-EBE1-E0E9-9929-665B864904A4}"/>
                    </a:ext>
                  </a:extLst>
                </p:cNvPr>
                <p:cNvSpPr/>
                <p:nvPr/>
              </p:nvSpPr>
              <p:spPr>
                <a:xfrm>
                  <a:off x="6505867" y="1552036"/>
                  <a:ext cx="1959218" cy="1966688"/>
                </a:xfrm>
                <a:custGeom>
                  <a:avLst/>
                  <a:gdLst>
                    <a:gd name="connsiteX0" fmla="*/ 719035 w 1959218"/>
                    <a:gd name="connsiteY0" fmla="*/ 1966689 h 1966688"/>
                    <a:gd name="connsiteX1" fmla="*/ 676840 w 1959218"/>
                    <a:gd name="connsiteY1" fmla="*/ 1959640 h 1966688"/>
                    <a:gd name="connsiteX2" fmla="*/ 580256 w 1959218"/>
                    <a:gd name="connsiteY2" fmla="*/ 1922778 h 1966688"/>
                    <a:gd name="connsiteX3" fmla="*/ 501199 w 1959218"/>
                    <a:gd name="connsiteY3" fmla="*/ 1803240 h 1966688"/>
                    <a:gd name="connsiteX4" fmla="*/ 501104 w 1959218"/>
                    <a:gd name="connsiteY4" fmla="*/ 1748757 h 1966688"/>
                    <a:gd name="connsiteX5" fmla="*/ 500342 w 1959218"/>
                    <a:gd name="connsiteY5" fmla="*/ 1608739 h 1966688"/>
                    <a:gd name="connsiteX6" fmla="*/ 407092 w 1959218"/>
                    <a:gd name="connsiteY6" fmla="*/ 1524728 h 1966688"/>
                    <a:gd name="connsiteX7" fmla="*/ 401091 w 1959218"/>
                    <a:gd name="connsiteY7" fmla="*/ 1517870 h 1966688"/>
                    <a:gd name="connsiteX8" fmla="*/ 300317 w 1959218"/>
                    <a:gd name="connsiteY8" fmla="*/ 1527300 h 1966688"/>
                    <a:gd name="connsiteX9" fmla="*/ 208591 w 1959218"/>
                    <a:gd name="connsiteY9" fmla="*/ 1535778 h 1966688"/>
                    <a:gd name="connsiteX10" fmla="*/ 82384 w 1959218"/>
                    <a:gd name="connsiteY10" fmla="*/ 1468531 h 1966688"/>
                    <a:gd name="connsiteX11" fmla="*/ 34759 w 1959218"/>
                    <a:gd name="connsiteY11" fmla="*/ 1366995 h 1966688"/>
                    <a:gd name="connsiteX12" fmla="*/ 61144 w 1959218"/>
                    <a:gd name="connsiteY12" fmla="*/ 1229835 h 1966688"/>
                    <a:gd name="connsiteX13" fmla="*/ 151536 w 1959218"/>
                    <a:gd name="connsiteY13" fmla="*/ 1137156 h 1966688"/>
                    <a:gd name="connsiteX14" fmla="*/ 200780 w 1959218"/>
                    <a:gd name="connsiteY14" fmla="*/ 1087150 h 1966688"/>
                    <a:gd name="connsiteX15" fmla="*/ 199542 w 1959218"/>
                    <a:gd name="connsiteY15" fmla="*/ 1079244 h 1966688"/>
                    <a:gd name="connsiteX16" fmla="*/ 194303 w 1959218"/>
                    <a:gd name="connsiteY16" fmla="*/ 964563 h 1966688"/>
                    <a:gd name="connsiteX17" fmla="*/ 194875 w 1959218"/>
                    <a:gd name="connsiteY17" fmla="*/ 956086 h 1966688"/>
                    <a:gd name="connsiteX18" fmla="*/ 45047 w 1959218"/>
                    <a:gd name="connsiteY18" fmla="*/ 826165 h 1966688"/>
                    <a:gd name="connsiteX19" fmla="*/ 5613 w 1959218"/>
                    <a:gd name="connsiteY19" fmla="*/ 689196 h 1966688"/>
                    <a:gd name="connsiteX20" fmla="*/ 44094 w 1959218"/>
                    <a:gd name="connsiteY20" fmla="*/ 584230 h 1966688"/>
                    <a:gd name="connsiteX21" fmla="*/ 162109 w 1959218"/>
                    <a:gd name="connsiteY21" fmla="*/ 508221 h 1966688"/>
                    <a:gd name="connsiteX22" fmla="*/ 261740 w 1959218"/>
                    <a:gd name="connsiteY22" fmla="*/ 508506 h 1966688"/>
                    <a:gd name="connsiteX23" fmla="*/ 356419 w 1959218"/>
                    <a:gd name="connsiteY23" fmla="*/ 508887 h 1966688"/>
                    <a:gd name="connsiteX24" fmla="*/ 441953 w 1959218"/>
                    <a:gd name="connsiteY24" fmla="*/ 414018 h 1966688"/>
                    <a:gd name="connsiteX25" fmla="*/ 449288 w 1959218"/>
                    <a:gd name="connsiteY25" fmla="*/ 407541 h 1966688"/>
                    <a:gd name="connsiteX26" fmla="*/ 438143 w 1959218"/>
                    <a:gd name="connsiteY26" fmla="*/ 293908 h 1966688"/>
                    <a:gd name="connsiteX27" fmla="*/ 430333 w 1959218"/>
                    <a:gd name="connsiteY27" fmla="*/ 214851 h 1966688"/>
                    <a:gd name="connsiteX28" fmla="*/ 502437 w 1959218"/>
                    <a:gd name="connsiteY28" fmla="*/ 86835 h 1966688"/>
                    <a:gd name="connsiteX29" fmla="*/ 597973 w 1959218"/>
                    <a:gd name="connsiteY29" fmla="*/ 43210 h 1966688"/>
                    <a:gd name="connsiteX30" fmla="*/ 741515 w 1959218"/>
                    <a:gd name="connsiteY30" fmla="*/ 71309 h 1966688"/>
                    <a:gd name="connsiteX31" fmla="*/ 878579 w 1959218"/>
                    <a:gd name="connsiteY31" fmla="*/ 207231 h 1966688"/>
                    <a:gd name="connsiteX32" fmla="*/ 1011643 w 1959218"/>
                    <a:gd name="connsiteY32" fmla="*/ 201230 h 1966688"/>
                    <a:gd name="connsiteX33" fmla="*/ 1088891 w 1959218"/>
                    <a:gd name="connsiteY33" fmla="*/ 109695 h 1966688"/>
                    <a:gd name="connsiteX34" fmla="*/ 1154900 w 1959218"/>
                    <a:gd name="connsiteY34" fmla="*/ 31209 h 1966688"/>
                    <a:gd name="connsiteX35" fmla="*/ 1197953 w 1959218"/>
                    <a:gd name="connsiteY35" fmla="*/ 3586 h 1966688"/>
                    <a:gd name="connsiteX36" fmla="*/ 1249292 w 1959218"/>
                    <a:gd name="connsiteY36" fmla="*/ 3491 h 1966688"/>
                    <a:gd name="connsiteX37" fmla="*/ 1406360 w 1959218"/>
                    <a:gd name="connsiteY37" fmla="*/ 61403 h 1966688"/>
                    <a:gd name="connsiteX38" fmla="*/ 1457413 w 1959218"/>
                    <a:gd name="connsiteY38" fmla="*/ 139793 h 1966688"/>
                    <a:gd name="connsiteX39" fmla="*/ 1458080 w 1959218"/>
                    <a:gd name="connsiteY39" fmla="*/ 288098 h 1966688"/>
                    <a:gd name="connsiteX40" fmla="*/ 1457985 w 1959218"/>
                    <a:gd name="connsiteY40" fmla="*/ 364393 h 1966688"/>
                    <a:gd name="connsiteX41" fmla="*/ 1465605 w 1959218"/>
                    <a:gd name="connsiteY41" fmla="*/ 369918 h 1966688"/>
                    <a:gd name="connsiteX42" fmla="*/ 1557807 w 1959218"/>
                    <a:gd name="connsiteY42" fmla="*/ 454023 h 1966688"/>
                    <a:gd name="connsiteX43" fmla="*/ 1637627 w 1959218"/>
                    <a:gd name="connsiteY43" fmla="*/ 447165 h 1966688"/>
                    <a:gd name="connsiteX44" fmla="*/ 1753355 w 1959218"/>
                    <a:gd name="connsiteY44" fmla="*/ 437450 h 1966688"/>
                    <a:gd name="connsiteX45" fmla="*/ 1877942 w 1959218"/>
                    <a:gd name="connsiteY45" fmla="*/ 505363 h 1966688"/>
                    <a:gd name="connsiteX46" fmla="*/ 1924044 w 1959218"/>
                    <a:gd name="connsiteY46" fmla="*/ 603947 h 1966688"/>
                    <a:gd name="connsiteX47" fmla="*/ 1896516 w 1959218"/>
                    <a:gd name="connsiteY47" fmla="*/ 745584 h 1966688"/>
                    <a:gd name="connsiteX48" fmla="*/ 1888610 w 1959218"/>
                    <a:gd name="connsiteY48" fmla="*/ 753585 h 1966688"/>
                    <a:gd name="connsiteX49" fmla="*/ 1758975 w 1959218"/>
                    <a:gd name="connsiteY49" fmla="*/ 885601 h 1966688"/>
                    <a:gd name="connsiteX50" fmla="*/ 1764976 w 1959218"/>
                    <a:gd name="connsiteY50" fmla="*/ 1018380 h 1966688"/>
                    <a:gd name="connsiteX51" fmla="*/ 1878800 w 1959218"/>
                    <a:gd name="connsiteY51" fmla="*/ 1114392 h 1966688"/>
                    <a:gd name="connsiteX52" fmla="*/ 1912137 w 1959218"/>
                    <a:gd name="connsiteY52" fmla="*/ 1142014 h 1966688"/>
                    <a:gd name="connsiteX53" fmla="*/ 1953571 w 1959218"/>
                    <a:gd name="connsiteY53" fmla="*/ 1280317 h 1966688"/>
                    <a:gd name="connsiteX54" fmla="*/ 1917281 w 1959218"/>
                    <a:gd name="connsiteY54" fmla="*/ 1384140 h 1966688"/>
                    <a:gd name="connsiteX55" fmla="*/ 1796789 w 1959218"/>
                    <a:gd name="connsiteY55" fmla="*/ 1464816 h 1966688"/>
                    <a:gd name="connsiteX56" fmla="*/ 1795075 w 1959218"/>
                    <a:gd name="connsiteY56" fmla="*/ 1464816 h 1966688"/>
                    <a:gd name="connsiteX57" fmla="*/ 1767453 w 1959218"/>
                    <a:gd name="connsiteY57" fmla="*/ 1464435 h 1966688"/>
                    <a:gd name="connsiteX58" fmla="*/ 1604194 w 1959218"/>
                    <a:gd name="connsiteY58" fmla="*/ 1463769 h 1966688"/>
                    <a:gd name="connsiteX59" fmla="*/ 1597622 w 1959218"/>
                    <a:gd name="connsiteY59" fmla="*/ 1472912 h 1966688"/>
                    <a:gd name="connsiteX60" fmla="*/ 1519517 w 1959218"/>
                    <a:gd name="connsiteY60" fmla="*/ 1558637 h 1966688"/>
                    <a:gd name="connsiteX61" fmla="*/ 1511515 w 1959218"/>
                    <a:gd name="connsiteY61" fmla="*/ 1565686 h 1966688"/>
                    <a:gd name="connsiteX62" fmla="*/ 1519326 w 1959218"/>
                    <a:gd name="connsiteY62" fmla="*/ 1652078 h 1966688"/>
                    <a:gd name="connsiteX63" fmla="*/ 1528756 w 1959218"/>
                    <a:gd name="connsiteY63" fmla="*/ 1759425 h 1966688"/>
                    <a:gd name="connsiteX64" fmla="*/ 1458938 w 1959218"/>
                    <a:gd name="connsiteY64" fmla="*/ 1885821 h 1966688"/>
                    <a:gd name="connsiteX65" fmla="*/ 1363021 w 1959218"/>
                    <a:gd name="connsiteY65" fmla="*/ 1930684 h 1966688"/>
                    <a:gd name="connsiteX66" fmla="*/ 1219765 w 1959218"/>
                    <a:gd name="connsiteY66" fmla="*/ 1902490 h 1966688"/>
                    <a:gd name="connsiteX67" fmla="*/ 1173473 w 1959218"/>
                    <a:gd name="connsiteY67" fmla="*/ 1855246 h 1966688"/>
                    <a:gd name="connsiteX68" fmla="*/ 1083938 w 1959218"/>
                    <a:gd name="connsiteY68" fmla="*/ 1765235 h 1966688"/>
                    <a:gd name="connsiteX69" fmla="*/ 948779 w 1959218"/>
                    <a:gd name="connsiteY69" fmla="*/ 1771236 h 1966688"/>
                    <a:gd name="connsiteX70" fmla="*/ 816952 w 1959218"/>
                    <a:gd name="connsiteY70" fmla="*/ 1922016 h 1966688"/>
                    <a:gd name="connsiteX71" fmla="*/ 719035 w 1959218"/>
                    <a:gd name="connsiteY71" fmla="*/ 1966689 h 1966688"/>
                    <a:gd name="connsiteX72" fmla="*/ 679126 w 1959218"/>
                    <a:gd name="connsiteY72" fmla="*/ 1770950 h 1966688"/>
                    <a:gd name="connsiteX73" fmla="*/ 704462 w 1959218"/>
                    <a:gd name="connsiteY73" fmla="*/ 1780570 h 1966688"/>
                    <a:gd name="connsiteX74" fmla="*/ 843432 w 1959218"/>
                    <a:gd name="connsiteY74" fmla="*/ 1621598 h 1966688"/>
                    <a:gd name="connsiteX75" fmla="*/ 884390 w 1959218"/>
                    <a:gd name="connsiteY75" fmla="*/ 1595023 h 1966688"/>
                    <a:gd name="connsiteX76" fmla="*/ 935825 w 1959218"/>
                    <a:gd name="connsiteY76" fmla="*/ 1591880 h 1966688"/>
                    <a:gd name="connsiteX77" fmla="*/ 1092035 w 1959218"/>
                    <a:gd name="connsiteY77" fmla="*/ 1583688 h 1966688"/>
                    <a:gd name="connsiteX78" fmla="*/ 1301204 w 1959218"/>
                    <a:gd name="connsiteY78" fmla="*/ 1730945 h 1966688"/>
                    <a:gd name="connsiteX79" fmla="*/ 1323492 w 1959218"/>
                    <a:gd name="connsiteY79" fmla="*/ 1753710 h 1966688"/>
                    <a:gd name="connsiteX80" fmla="*/ 1348924 w 1959218"/>
                    <a:gd name="connsiteY80" fmla="*/ 1741803 h 1966688"/>
                    <a:gd name="connsiteX81" fmla="*/ 1342352 w 1959218"/>
                    <a:gd name="connsiteY81" fmla="*/ 1667889 h 1966688"/>
                    <a:gd name="connsiteX82" fmla="*/ 1334446 w 1959218"/>
                    <a:gd name="connsiteY82" fmla="*/ 1508250 h 1966688"/>
                    <a:gd name="connsiteX83" fmla="*/ 1392167 w 1959218"/>
                    <a:gd name="connsiteY83" fmla="*/ 1433193 h 1966688"/>
                    <a:gd name="connsiteX84" fmla="*/ 1398168 w 1959218"/>
                    <a:gd name="connsiteY84" fmla="*/ 1428621 h 1966688"/>
                    <a:gd name="connsiteX85" fmla="*/ 1457890 w 1959218"/>
                    <a:gd name="connsiteY85" fmla="*/ 1362994 h 1966688"/>
                    <a:gd name="connsiteX86" fmla="*/ 1461890 w 1959218"/>
                    <a:gd name="connsiteY86" fmla="*/ 1356708 h 1966688"/>
                    <a:gd name="connsiteX87" fmla="*/ 1529137 w 1959218"/>
                    <a:gd name="connsiteY87" fmla="*/ 1293747 h 1966688"/>
                    <a:gd name="connsiteX88" fmla="*/ 1764500 w 1959218"/>
                    <a:gd name="connsiteY88" fmla="*/ 1286318 h 1966688"/>
                    <a:gd name="connsiteX89" fmla="*/ 1774120 w 1959218"/>
                    <a:gd name="connsiteY89" fmla="*/ 1258219 h 1966688"/>
                    <a:gd name="connsiteX90" fmla="*/ 1765738 w 1959218"/>
                    <a:gd name="connsiteY90" fmla="*/ 1251266 h 1966688"/>
                    <a:gd name="connsiteX91" fmla="*/ 1612861 w 1959218"/>
                    <a:gd name="connsiteY91" fmla="*/ 1120202 h 1966688"/>
                    <a:gd name="connsiteX92" fmla="*/ 1584858 w 1959218"/>
                    <a:gd name="connsiteY92" fmla="*/ 1043240 h 1966688"/>
                    <a:gd name="connsiteX93" fmla="*/ 1577143 w 1959218"/>
                    <a:gd name="connsiteY93" fmla="*/ 874362 h 1966688"/>
                    <a:gd name="connsiteX94" fmla="*/ 1599527 w 1959218"/>
                    <a:gd name="connsiteY94" fmla="*/ 794733 h 1966688"/>
                    <a:gd name="connsiteX95" fmla="*/ 1747640 w 1959218"/>
                    <a:gd name="connsiteY95" fmla="*/ 643095 h 1966688"/>
                    <a:gd name="connsiteX96" fmla="*/ 1735639 w 1959218"/>
                    <a:gd name="connsiteY96" fmla="*/ 616996 h 1966688"/>
                    <a:gd name="connsiteX97" fmla="*/ 1653724 w 1959218"/>
                    <a:gd name="connsiteY97" fmla="*/ 624045 h 1966688"/>
                    <a:gd name="connsiteX98" fmla="*/ 1527041 w 1959218"/>
                    <a:gd name="connsiteY98" fmla="*/ 634617 h 1966688"/>
                    <a:gd name="connsiteX99" fmla="*/ 1451984 w 1959218"/>
                    <a:gd name="connsiteY99" fmla="*/ 602423 h 1966688"/>
                    <a:gd name="connsiteX100" fmla="*/ 1356163 w 1959218"/>
                    <a:gd name="connsiteY100" fmla="*/ 509554 h 1966688"/>
                    <a:gd name="connsiteX101" fmla="*/ 1287011 w 1959218"/>
                    <a:gd name="connsiteY101" fmla="*/ 437355 h 1966688"/>
                    <a:gd name="connsiteX102" fmla="*/ 1280630 w 1959218"/>
                    <a:gd name="connsiteY102" fmla="*/ 287526 h 1966688"/>
                    <a:gd name="connsiteX103" fmla="*/ 1280630 w 1959218"/>
                    <a:gd name="connsiteY103" fmla="*/ 200849 h 1966688"/>
                    <a:gd name="connsiteX104" fmla="*/ 1253102 w 1959218"/>
                    <a:gd name="connsiteY104" fmla="*/ 190943 h 1966688"/>
                    <a:gd name="connsiteX105" fmla="*/ 1226242 w 1959218"/>
                    <a:gd name="connsiteY105" fmla="*/ 223233 h 1966688"/>
                    <a:gd name="connsiteX106" fmla="*/ 1115180 w 1959218"/>
                    <a:gd name="connsiteY106" fmla="*/ 352963 h 1966688"/>
                    <a:gd name="connsiteX107" fmla="*/ 1037647 w 1959218"/>
                    <a:gd name="connsiteY107" fmla="*/ 381443 h 1966688"/>
                    <a:gd name="connsiteX108" fmla="*/ 867816 w 1959218"/>
                    <a:gd name="connsiteY108" fmla="*/ 389158 h 1966688"/>
                    <a:gd name="connsiteX109" fmla="*/ 787330 w 1959218"/>
                    <a:gd name="connsiteY109" fmla="*/ 365917 h 1966688"/>
                    <a:gd name="connsiteX110" fmla="*/ 638835 w 1959218"/>
                    <a:gd name="connsiteY110" fmla="*/ 219422 h 1966688"/>
                    <a:gd name="connsiteX111" fmla="*/ 611213 w 1959218"/>
                    <a:gd name="connsiteY111" fmla="*/ 231900 h 1966688"/>
                    <a:gd name="connsiteX112" fmla="*/ 615689 w 1959218"/>
                    <a:gd name="connsiteY112" fmla="*/ 275430 h 1966688"/>
                    <a:gd name="connsiteX113" fmla="*/ 627881 w 1959218"/>
                    <a:gd name="connsiteY113" fmla="*/ 457357 h 1966688"/>
                    <a:gd name="connsiteX114" fmla="*/ 569588 w 1959218"/>
                    <a:gd name="connsiteY114" fmla="*/ 538986 h 1966688"/>
                    <a:gd name="connsiteX115" fmla="*/ 563588 w 1959218"/>
                    <a:gd name="connsiteY115" fmla="*/ 544035 h 1966688"/>
                    <a:gd name="connsiteX116" fmla="*/ 490055 w 1959218"/>
                    <a:gd name="connsiteY116" fmla="*/ 627950 h 1966688"/>
                    <a:gd name="connsiteX117" fmla="*/ 430238 w 1959218"/>
                    <a:gd name="connsiteY117" fmla="*/ 679766 h 1966688"/>
                    <a:gd name="connsiteX118" fmla="*/ 260883 w 1959218"/>
                    <a:gd name="connsiteY118" fmla="*/ 686338 h 1966688"/>
                    <a:gd name="connsiteX119" fmla="*/ 194589 w 1959218"/>
                    <a:gd name="connsiteY119" fmla="*/ 685957 h 1966688"/>
                    <a:gd name="connsiteX120" fmla="*/ 185445 w 1959218"/>
                    <a:gd name="connsiteY120" fmla="*/ 711770 h 1966688"/>
                    <a:gd name="connsiteX121" fmla="*/ 344893 w 1959218"/>
                    <a:gd name="connsiteY121" fmla="*/ 850073 h 1966688"/>
                    <a:gd name="connsiteX122" fmla="*/ 372516 w 1959218"/>
                    <a:gd name="connsiteY122" fmla="*/ 894174 h 1966688"/>
                    <a:gd name="connsiteX123" fmla="*/ 373754 w 1959218"/>
                    <a:gd name="connsiteY123" fmla="*/ 959134 h 1966688"/>
                    <a:gd name="connsiteX124" fmla="*/ 372516 w 1959218"/>
                    <a:gd name="connsiteY124" fmla="*/ 970278 h 1966688"/>
                    <a:gd name="connsiteX125" fmla="*/ 376421 w 1959218"/>
                    <a:gd name="connsiteY125" fmla="*/ 1056956 h 1966688"/>
                    <a:gd name="connsiteX126" fmla="*/ 378517 w 1959218"/>
                    <a:gd name="connsiteY126" fmla="*/ 1066386 h 1966688"/>
                    <a:gd name="connsiteX127" fmla="*/ 383756 w 1959218"/>
                    <a:gd name="connsiteY127" fmla="*/ 1126012 h 1966688"/>
                    <a:gd name="connsiteX128" fmla="*/ 278409 w 1959218"/>
                    <a:gd name="connsiteY128" fmla="*/ 1262029 h 1966688"/>
                    <a:gd name="connsiteX129" fmla="*/ 212401 w 1959218"/>
                    <a:gd name="connsiteY129" fmla="*/ 1329276 h 1966688"/>
                    <a:gd name="connsiteX130" fmla="*/ 224688 w 1959218"/>
                    <a:gd name="connsiteY130" fmla="*/ 1355469 h 1966688"/>
                    <a:gd name="connsiteX131" fmla="*/ 284029 w 1959218"/>
                    <a:gd name="connsiteY131" fmla="*/ 1349945 h 1966688"/>
                    <a:gd name="connsiteX132" fmla="*/ 454050 w 1959218"/>
                    <a:gd name="connsiteY132" fmla="*/ 1338991 h 1966688"/>
                    <a:gd name="connsiteX133" fmla="*/ 532917 w 1959218"/>
                    <a:gd name="connsiteY133" fmla="*/ 1397284 h 1966688"/>
                    <a:gd name="connsiteX134" fmla="*/ 538156 w 1959218"/>
                    <a:gd name="connsiteY134" fmla="*/ 1404142 h 1966688"/>
                    <a:gd name="connsiteX135" fmla="*/ 642740 w 1959218"/>
                    <a:gd name="connsiteY135" fmla="*/ 1493677 h 1966688"/>
                    <a:gd name="connsiteX136" fmla="*/ 677888 w 1959218"/>
                    <a:gd name="connsiteY136" fmla="*/ 1562733 h 1966688"/>
                    <a:gd name="connsiteX137" fmla="*/ 679316 w 1959218"/>
                    <a:gd name="connsiteY137" fmla="*/ 1748471 h 1966688"/>
                    <a:gd name="connsiteX138" fmla="*/ 679126 w 1959218"/>
                    <a:gd name="connsiteY138" fmla="*/ 1770950 h 1966688"/>
                    <a:gd name="connsiteX139" fmla="*/ 1351591 w 1959218"/>
                    <a:gd name="connsiteY139" fmla="*/ 1773712 h 1966688"/>
                    <a:gd name="connsiteX140" fmla="*/ 1351591 w 1959218"/>
                    <a:gd name="connsiteY140" fmla="*/ 1773903 h 1966688"/>
                    <a:gd name="connsiteX141" fmla="*/ 1351591 w 1959218"/>
                    <a:gd name="connsiteY141" fmla="*/ 1773712 h 1966688"/>
                    <a:gd name="connsiteX142" fmla="*/ 1123658 w 1959218"/>
                    <a:gd name="connsiteY142" fmla="*/ 1758853 h 1966688"/>
                    <a:gd name="connsiteX143" fmla="*/ 1123562 w 1959218"/>
                    <a:gd name="connsiteY143" fmla="*/ 1758853 h 1966688"/>
                    <a:gd name="connsiteX144" fmla="*/ 1123658 w 1959218"/>
                    <a:gd name="connsiteY144" fmla="*/ 1758853 h 1966688"/>
                    <a:gd name="connsiteX145" fmla="*/ 1377308 w 1959218"/>
                    <a:gd name="connsiteY145" fmla="*/ 1727706 h 1966688"/>
                    <a:gd name="connsiteX146" fmla="*/ 1377118 w 1959218"/>
                    <a:gd name="connsiteY146" fmla="*/ 1727802 h 1966688"/>
                    <a:gd name="connsiteX147" fmla="*/ 1377308 w 1959218"/>
                    <a:gd name="connsiteY147" fmla="*/ 1727706 h 1966688"/>
                    <a:gd name="connsiteX148" fmla="*/ 200209 w 1959218"/>
                    <a:gd name="connsiteY148" fmla="*/ 1301082 h 1966688"/>
                    <a:gd name="connsiteX149" fmla="*/ 200304 w 1959218"/>
                    <a:gd name="connsiteY149" fmla="*/ 1301177 h 1966688"/>
                    <a:gd name="connsiteX150" fmla="*/ 200209 w 1959218"/>
                    <a:gd name="connsiteY150" fmla="*/ 1301082 h 1966688"/>
                    <a:gd name="connsiteX151" fmla="*/ 1797265 w 1959218"/>
                    <a:gd name="connsiteY151" fmla="*/ 1286603 h 1966688"/>
                    <a:gd name="connsiteX152" fmla="*/ 1797265 w 1959218"/>
                    <a:gd name="connsiteY152" fmla="*/ 1286603 h 1966688"/>
                    <a:gd name="connsiteX153" fmla="*/ 1797265 w 1959218"/>
                    <a:gd name="connsiteY153" fmla="*/ 1286603 h 1966688"/>
                    <a:gd name="connsiteX154" fmla="*/ 163442 w 1959218"/>
                    <a:gd name="connsiteY154" fmla="*/ 686052 h 1966688"/>
                    <a:gd name="connsiteX155" fmla="*/ 163157 w 1959218"/>
                    <a:gd name="connsiteY155" fmla="*/ 686052 h 1966688"/>
                    <a:gd name="connsiteX156" fmla="*/ 163442 w 1959218"/>
                    <a:gd name="connsiteY156" fmla="*/ 686052 h 1966688"/>
                    <a:gd name="connsiteX157" fmla="*/ 1760023 w 1959218"/>
                    <a:gd name="connsiteY157" fmla="*/ 672431 h 1966688"/>
                    <a:gd name="connsiteX158" fmla="*/ 1760118 w 1959218"/>
                    <a:gd name="connsiteY158" fmla="*/ 672622 h 1966688"/>
                    <a:gd name="connsiteX159" fmla="*/ 1760023 w 1959218"/>
                    <a:gd name="connsiteY159" fmla="*/ 672431 h 1966688"/>
                    <a:gd name="connsiteX160" fmla="*/ 668363 w 1959218"/>
                    <a:gd name="connsiteY160" fmla="*/ 206564 h 1966688"/>
                    <a:gd name="connsiteX161" fmla="*/ 667696 w 1959218"/>
                    <a:gd name="connsiteY161" fmla="*/ 206754 h 1966688"/>
                    <a:gd name="connsiteX162" fmla="*/ 668363 w 1959218"/>
                    <a:gd name="connsiteY162" fmla="*/ 206564 h 19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959218" h="1966688">
                      <a:moveTo>
                        <a:pt x="719035" y="1966689"/>
                      </a:moveTo>
                      <a:cubicBezTo>
                        <a:pt x="705034" y="1966689"/>
                        <a:pt x="690746" y="1964403"/>
                        <a:pt x="676840" y="1959640"/>
                      </a:cubicBezTo>
                      <a:cubicBezTo>
                        <a:pt x="649503" y="1950306"/>
                        <a:pt x="608927" y="1935066"/>
                        <a:pt x="580256" y="1922778"/>
                      </a:cubicBezTo>
                      <a:cubicBezTo>
                        <a:pt x="532536" y="1902300"/>
                        <a:pt x="501389" y="1855437"/>
                        <a:pt x="501199" y="1803240"/>
                      </a:cubicBezTo>
                      <a:lnTo>
                        <a:pt x="501104" y="1748757"/>
                      </a:lnTo>
                      <a:cubicBezTo>
                        <a:pt x="501008" y="1702179"/>
                        <a:pt x="501008" y="1655697"/>
                        <a:pt x="500342" y="1608739"/>
                      </a:cubicBezTo>
                      <a:cubicBezTo>
                        <a:pt x="467194" y="1582641"/>
                        <a:pt x="437286" y="1557018"/>
                        <a:pt x="407092" y="1524728"/>
                      </a:cubicBezTo>
                      <a:cubicBezTo>
                        <a:pt x="405092" y="1522538"/>
                        <a:pt x="403091" y="1520252"/>
                        <a:pt x="401091" y="1517870"/>
                      </a:cubicBezTo>
                      <a:cubicBezTo>
                        <a:pt x="374611" y="1520252"/>
                        <a:pt x="337655" y="1523776"/>
                        <a:pt x="300317" y="1527300"/>
                      </a:cubicBezTo>
                      <a:lnTo>
                        <a:pt x="208591" y="1535778"/>
                      </a:lnTo>
                      <a:cubicBezTo>
                        <a:pt x="157156" y="1540064"/>
                        <a:pt x="107054" y="1514061"/>
                        <a:pt x="82384" y="1468531"/>
                      </a:cubicBezTo>
                      <a:cubicBezTo>
                        <a:pt x="64192" y="1435003"/>
                        <a:pt x="48190" y="1400808"/>
                        <a:pt x="34759" y="1366995"/>
                      </a:cubicBezTo>
                      <a:cubicBezTo>
                        <a:pt x="16186" y="1320512"/>
                        <a:pt x="26568" y="1266601"/>
                        <a:pt x="61144" y="1229835"/>
                      </a:cubicBezTo>
                      <a:cubicBezTo>
                        <a:pt x="86480" y="1202974"/>
                        <a:pt x="120389" y="1168589"/>
                        <a:pt x="151536" y="1137156"/>
                      </a:cubicBezTo>
                      <a:cubicBezTo>
                        <a:pt x="167062" y="1121345"/>
                        <a:pt x="186112" y="1102200"/>
                        <a:pt x="200780" y="1087150"/>
                      </a:cubicBezTo>
                      <a:cubicBezTo>
                        <a:pt x="200304" y="1084483"/>
                        <a:pt x="199923" y="1081816"/>
                        <a:pt x="199542" y="1079244"/>
                      </a:cubicBezTo>
                      <a:cubicBezTo>
                        <a:pt x="194780" y="1038954"/>
                        <a:pt x="193256" y="1005045"/>
                        <a:pt x="194303" y="964563"/>
                      </a:cubicBezTo>
                      <a:cubicBezTo>
                        <a:pt x="194399" y="961801"/>
                        <a:pt x="194684" y="958944"/>
                        <a:pt x="194875" y="956086"/>
                      </a:cubicBezTo>
                      <a:lnTo>
                        <a:pt x="45047" y="826165"/>
                      </a:lnTo>
                      <a:cubicBezTo>
                        <a:pt x="6184" y="792447"/>
                        <a:pt x="-9341" y="738726"/>
                        <a:pt x="5613" y="689196"/>
                      </a:cubicBezTo>
                      <a:cubicBezTo>
                        <a:pt x="15995" y="655096"/>
                        <a:pt x="27901" y="619092"/>
                        <a:pt x="44094" y="584230"/>
                      </a:cubicBezTo>
                      <a:cubicBezTo>
                        <a:pt x="65430" y="538320"/>
                        <a:pt x="111722" y="508506"/>
                        <a:pt x="162109" y="508221"/>
                      </a:cubicBezTo>
                      <a:cubicBezTo>
                        <a:pt x="189255" y="508030"/>
                        <a:pt x="225641" y="508316"/>
                        <a:pt x="261740" y="508506"/>
                      </a:cubicBezTo>
                      <a:cubicBezTo>
                        <a:pt x="292125" y="508792"/>
                        <a:pt x="329749" y="508792"/>
                        <a:pt x="356419" y="508887"/>
                      </a:cubicBezTo>
                      <a:cubicBezTo>
                        <a:pt x="382993" y="473264"/>
                        <a:pt x="408140" y="445451"/>
                        <a:pt x="441953" y="414018"/>
                      </a:cubicBezTo>
                      <a:cubicBezTo>
                        <a:pt x="443763" y="412304"/>
                        <a:pt x="446240" y="410113"/>
                        <a:pt x="449288" y="407541"/>
                      </a:cubicBezTo>
                      <a:cubicBezTo>
                        <a:pt x="446621" y="375633"/>
                        <a:pt x="441572" y="326960"/>
                        <a:pt x="438143" y="293908"/>
                      </a:cubicBezTo>
                      <a:cubicBezTo>
                        <a:pt x="434905" y="261999"/>
                        <a:pt x="431857" y="232853"/>
                        <a:pt x="430333" y="214851"/>
                      </a:cubicBezTo>
                      <a:cubicBezTo>
                        <a:pt x="425856" y="160844"/>
                        <a:pt x="454145" y="110742"/>
                        <a:pt x="502437" y="86835"/>
                      </a:cubicBezTo>
                      <a:cubicBezTo>
                        <a:pt x="533203" y="71595"/>
                        <a:pt x="572255" y="54259"/>
                        <a:pt x="597973" y="43210"/>
                      </a:cubicBezTo>
                      <a:cubicBezTo>
                        <a:pt x="646931" y="21969"/>
                        <a:pt x="703415" y="33018"/>
                        <a:pt x="741515" y="71309"/>
                      </a:cubicBezTo>
                      <a:cubicBezTo>
                        <a:pt x="786854" y="116838"/>
                        <a:pt x="832574" y="162177"/>
                        <a:pt x="878579" y="207231"/>
                      </a:cubicBezTo>
                      <a:cubicBezTo>
                        <a:pt x="922013" y="201420"/>
                        <a:pt x="968591" y="199420"/>
                        <a:pt x="1011643" y="201230"/>
                      </a:cubicBezTo>
                      <a:cubicBezTo>
                        <a:pt x="1037837" y="171035"/>
                        <a:pt x="1063460" y="140365"/>
                        <a:pt x="1088891" y="109695"/>
                      </a:cubicBezTo>
                      <a:cubicBezTo>
                        <a:pt x="1110799" y="83406"/>
                        <a:pt x="1132706" y="57117"/>
                        <a:pt x="1154900" y="31209"/>
                      </a:cubicBezTo>
                      <a:cubicBezTo>
                        <a:pt x="1166234" y="17969"/>
                        <a:pt x="1181189" y="8444"/>
                        <a:pt x="1197953" y="3586"/>
                      </a:cubicBezTo>
                      <a:cubicBezTo>
                        <a:pt x="1214240" y="-986"/>
                        <a:pt x="1232909" y="-1367"/>
                        <a:pt x="1249292" y="3491"/>
                      </a:cubicBezTo>
                      <a:cubicBezTo>
                        <a:pt x="1313396" y="22636"/>
                        <a:pt x="1363306" y="41019"/>
                        <a:pt x="1406360" y="61403"/>
                      </a:cubicBezTo>
                      <a:cubicBezTo>
                        <a:pt x="1436840" y="75690"/>
                        <a:pt x="1456652" y="106075"/>
                        <a:pt x="1457413" y="139793"/>
                      </a:cubicBezTo>
                      <a:cubicBezTo>
                        <a:pt x="1458176" y="175512"/>
                        <a:pt x="1458080" y="234377"/>
                        <a:pt x="1458080" y="288098"/>
                      </a:cubicBezTo>
                      <a:cubicBezTo>
                        <a:pt x="1458080" y="316768"/>
                        <a:pt x="1457985" y="343819"/>
                        <a:pt x="1457985" y="364393"/>
                      </a:cubicBezTo>
                      <a:cubicBezTo>
                        <a:pt x="1461224" y="366679"/>
                        <a:pt x="1463796" y="368584"/>
                        <a:pt x="1465605" y="369918"/>
                      </a:cubicBezTo>
                      <a:cubicBezTo>
                        <a:pt x="1500943" y="397921"/>
                        <a:pt x="1530471" y="424781"/>
                        <a:pt x="1557807" y="454023"/>
                      </a:cubicBezTo>
                      <a:cubicBezTo>
                        <a:pt x="1584477" y="451833"/>
                        <a:pt x="1611052" y="449547"/>
                        <a:pt x="1637627" y="447165"/>
                      </a:cubicBezTo>
                      <a:cubicBezTo>
                        <a:pt x="1676012" y="443736"/>
                        <a:pt x="1714398" y="440307"/>
                        <a:pt x="1753355" y="437450"/>
                      </a:cubicBezTo>
                      <a:cubicBezTo>
                        <a:pt x="1806029" y="433164"/>
                        <a:pt x="1853749" y="460405"/>
                        <a:pt x="1877942" y="505363"/>
                      </a:cubicBezTo>
                      <a:cubicBezTo>
                        <a:pt x="1892992" y="533652"/>
                        <a:pt x="1907660" y="564894"/>
                        <a:pt x="1924044" y="603947"/>
                      </a:cubicBezTo>
                      <a:cubicBezTo>
                        <a:pt x="1944427" y="652334"/>
                        <a:pt x="1933663" y="707960"/>
                        <a:pt x="1896516" y="745584"/>
                      </a:cubicBezTo>
                      <a:lnTo>
                        <a:pt x="1888610" y="753585"/>
                      </a:lnTo>
                      <a:cubicBezTo>
                        <a:pt x="1856606" y="785970"/>
                        <a:pt x="1801838" y="841215"/>
                        <a:pt x="1758975" y="885601"/>
                      </a:cubicBezTo>
                      <a:cubicBezTo>
                        <a:pt x="1764690" y="928940"/>
                        <a:pt x="1766786" y="975708"/>
                        <a:pt x="1764976" y="1018380"/>
                      </a:cubicBezTo>
                      <a:cubicBezTo>
                        <a:pt x="1802123" y="1051146"/>
                        <a:pt x="1840985" y="1083150"/>
                        <a:pt x="1878800" y="1114392"/>
                      </a:cubicBezTo>
                      <a:lnTo>
                        <a:pt x="1912137" y="1142014"/>
                      </a:lnTo>
                      <a:cubicBezTo>
                        <a:pt x="1952619" y="1175733"/>
                        <a:pt x="1968811" y="1230025"/>
                        <a:pt x="1953571" y="1280317"/>
                      </a:cubicBezTo>
                      <a:cubicBezTo>
                        <a:pt x="1947856" y="1298891"/>
                        <a:pt x="1933092" y="1345563"/>
                        <a:pt x="1917281" y="1384140"/>
                      </a:cubicBezTo>
                      <a:cubicBezTo>
                        <a:pt x="1896897" y="1433384"/>
                        <a:pt x="1849748" y="1464816"/>
                        <a:pt x="1796789" y="1464816"/>
                      </a:cubicBezTo>
                      <a:cubicBezTo>
                        <a:pt x="1796218" y="1464816"/>
                        <a:pt x="1795646" y="1464816"/>
                        <a:pt x="1795075" y="1464816"/>
                      </a:cubicBezTo>
                      <a:lnTo>
                        <a:pt x="1767453" y="1464435"/>
                      </a:lnTo>
                      <a:cubicBezTo>
                        <a:pt x="1725256" y="1463959"/>
                        <a:pt x="1648295" y="1463102"/>
                        <a:pt x="1604194" y="1463769"/>
                      </a:cubicBezTo>
                      <a:cubicBezTo>
                        <a:pt x="1601908" y="1467198"/>
                        <a:pt x="1599717" y="1470341"/>
                        <a:pt x="1597622" y="1472912"/>
                      </a:cubicBezTo>
                      <a:cubicBezTo>
                        <a:pt x="1572666" y="1504631"/>
                        <a:pt x="1550854" y="1528634"/>
                        <a:pt x="1519517" y="1558637"/>
                      </a:cubicBezTo>
                      <a:cubicBezTo>
                        <a:pt x="1517135" y="1560828"/>
                        <a:pt x="1514469" y="1563210"/>
                        <a:pt x="1511515" y="1565686"/>
                      </a:cubicBezTo>
                      <a:cubicBezTo>
                        <a:pt x="1513420" y="1588641"/>
                        <a:pt x="1516278" y="1619693"/>
                        <a:pt x="1519326" y="1652078"/>
                      </a:cubicBezTo>
                      <a:cubicBezTo>
                        <a:pt x="1522660" y="1689416"/>
                        <a:pt x="1526184" y="1728373"/>
                        <a:pt x="1528756" y="1759425"/>
                      </a:cubicBezTo>
                      <a:cubicBezTo>
                        <a:pt x="1533137" y="1812003"/>
                        <a:pt x="1505801" y="1861723"/>
                        <a:pt x="1458938" y="1885821"/>
                      </a:cubicBezTo>
                      <a:cubicBezTo>
                        <a:pt x="1428362" y="1901823"/>
                        <a:pt x="1396168" y="1916682"/>
                        <a:pt x="1363021" y="1930684"/>
                      </a:cubicBezTo>
                      <a:cubicBezTo>
                        <a:pt x="1313586" y="1951639"/>
                        <a:pt x="1257484" y="1940400"/>
                        <a:pt x="1219765" y="1902490"/>
                      </a:cubicBezTo>
                      <a:cubicBezTo>
                        <a:pt x="1206240" y="1888965"/>
                        <a:pt x="1190333" y="1872486"/>
                        <a:pt x="1173473" y="1855246"/>
                      </a:cubicBezTo>
                      <a:cubicBezTo>
                        <a:pt x="1147565" y="1828671"/>
                        <a:pt x="1108703" y="1788762"/>
                        <a:pt x="1083938" y="1765235"/>
                      </a:cubicBezTo>
                      <a:cubicBezTo>
                        <a:pt x="1024979" y="1773045"/>
                        <a:pt x="979925" y="1772855"/>
                        <a:pt x="948779" y="1771236"/>
                      </a:cubicBezTo>
                      <a:lnTo>
                        <a:pt x="816952" y="1922016"/>
                      </a:lnTo>
                      <a:cubicBezTo>
                        <a:pt x="791902" y="1950877"/>
                        <a:pt x="755993" y="1966689"/>
                        <a:pt x="719035" y="1966689"/>
                      </a:cubicBezTo>
                      <a:close/>
                      <a:moveTo>
                        <a:pt x="679126" y="1770950"/>
                      </a:moveTo>
                      <a:cubicBezTo>
                        <a:pt x="687508" y="1774188"/>
                        <a:pt x="696080" y="1777522"/>
                        <a:pt x="704462" y="1780570"/>
                      </a:cubicBezTo>
                      <a:lnTo>
                        <a:pt x="843432" y="1621598"/>
                      </a:lnTo>
                      <a:cubicBezTo>
                        <a:pt x="854386" y="1609120"/>
                        <a:pt x="868483" y="1599881"/>
                        <a:pt x="884390" y="1595023"/>
                      </a:cubicBezTo>
                      <a:cubicBezTo>
                        <a:pt x="902868" y="1589308"/>
                        <a:pt x="918203" y="1590546"/>
                        <a:pt x="935825" y="1591880"/>
                      </a:cubicBezTo>
                      <a:cubicBezTo>
                        <a:pt x="962971" y="1593880"/>
                        <a:pt x="1013739" y="1597881"/>
                        <a:pt x="1092035" y="1583688"/>
                      </a:cubicBezTo>
                      <a:cubicBezTo>
                        <a:pt x="1148042" y="1573401"/>
                        <a:pt x="1171378" y="1597595"/>
                        <a:pt x="1301204" y="1730945"/>
                      </a:cubicBezTo>
                      <a:cubicBezTo>
                        <a:pt x="1308824" y="1738755"/>
                        <a:pt x="1316348" y="1746470"/>
                        <a:pt x="1323492" y="1753710"/>
                      </a:cubicBezTo>
                      <a:cubicBezTo>
                        <a:pt x="1332065" y="1749804"/>
                        <a:pt x="1340637" y="1745899"/>
                        <a:pt x="1348924" y="1741803"/>
                      </a:cubicBezTo>
                      <a:cubicBezTo>
                        <a:pt x="1346924" y="1718277"/>
                        <a:pt x="1344638" y="1692750"/>
                        <a:pt x="1342352" y="1667889"/>
                      </a:cubicBezTo>
                      <a:cubicBezTo>
                        <a:pt x="1329588" y="1527300"/>
                        <a:pt x="1329683" y="1526919"/>
                        <a:pt x="1334446" y="1508250"/>
                      </a:cubicBezTo>
                      <a:cubicBezTo>
                        <a:pt x="1342542" y="1470245"/>
                        <a:pt x="1373594" y="1447004"/>
                        <a:pt x="1392167" y="1433193"/>
                      </a:cubicBezTo>
                      <a:lnTo>
                        <a:pt x="1398168" y="1428621"/>
                      </a:lnTo>
                      <a:cubicBezTo>
                        <a:pt x="1422171" y="1405571"/>
                        <a:pt x="1438173" y="1388045"/>
                        <a:pt x="1457890" y="1362994"/>
                      </a:cubicBezTo>
                      <a:lnTo>
                        <a:pt x="1461890" y="1356708"/>
                      </a:lnTo>
                      <a:cubicBezTo>
                        <a:pt x="1475130" y="1335467"/>
                        <a:pt x="1493418" y="1306416"/>
                        <a:pt x="1529137" y="1293747"/>
                      </a:cubicBezTo>
                      <a:cubicBezTo>
                        <a:pt x="1550473" y="1286127"/>
                        <a:pt x="1565903" y="1283651"/>
                        <a:pt x="1764500" y="1286318"/>
                      </a:cubicBezTo>
                      <a:cubicBezTo>
                        <a:pt x="1767833" y="1276888"/>
                        <a:pt x="1771072" y="1267363"/>
                        <a:pt x="1774120" y="1258219"/>
                      </a:cubicBezTo>
                      <a:lnTo>
                        <a:pt x="1765738" y="1251266"/>
                      </a:lnTo>
                      <a:cubicBezTo>
                        <a:pt x="1715160" y="1209451"/>
                        <a:pt x="1662772" y="1166208"/>
                        <a:pt x="1612861" y="1120202"/>
                      </a:cubicBezTo>
                      <a:cubicBezTo>
                        <a:pt x="1591526" y="1100676"/>
                        <a:pt x="1581144" y="1072005"/>
                        <a:pt x="1584858" y="1043240"/>
                      </a:cubicBezTo>
                      <a:cubicBezTo>
                        <a:pt x="1591145" y="994948"/>
                        <a:pt x="1587906" y="925416"/>
                        <a:pt x="1577143" y="874362"/>
                      </a:cubicBezTo>
                      <a:cubicBezTo>
                        <a:pt x="1571142" y="845787"/>
                        <a:pt x="1579429" y="816069"/>
                        <a:pt x="1599527" y="794733"/>
                      </a:cubicBezTo>
                      <a:cubicBezTo>
                        <a:pt x="1638865" y="753204"/>
                        <a:pt x="1704683" y="686529"/>
                        <a:pt x="1747640" y="643095"/>
                      </a:cubicBezTo>
                      <a:cubicBezTo>
                        <a:pt x="1743640" y="634236"/>
                        <a:pt x="1739735" y="625473"/>
                        <a:pt x="1735639" y="616996"/>
                      </a:cubicBezTo>
                      <a:cubicBezTo>
                        <a:pt x="1708207" y="619187"/>
                        <a:pt x="1680965" y="621663"/>
                        <a:pt x="1653724" y="624045"/>
                      </a:cubicBezTo>
                      <a:cubicBezTo>
                        <a:pt x="1611719" y="627759"/>
                        <a:pt x="1569714" y="631474"/>
                        <a:pt x="1527041" y="634617"/>
                      </a:cubicBezTo>
                      <a:cubicBezTo>
                        <a:pt x="1498085" y="636332"/>
                        <a:pt x="1470368" y="624711"/>
                        <a:pt x="1451984" y="602423"/>
                      </a:cubicBezTo>
                      <a:cubicBezTo>
                        <a:pt x="1423695" y="568133"/>
                        <a:pt x="1395025" y="540320"/>
                        <a:pt x="1356163" y="509554"/>
                      </a:cubicBezTo>
                      <a:cubicBezTo>
                        <a:pt x="1324444" y="487837"/>
                        <a:pt x="1298727" y="470025"/>
                        <a:pt x="1287011" y="437355"/>
                      </a:cubicBezTo>
                      <a:cubicBezTo>
                        <a:pt x="1280439" y="420019"/>
                        <a:pt x="1280439" y="420019"/>
                        <a:pt x="1280630" y="287526"/>
                      </a:cubicBezTo>
                      <a:cubicBezTo>
                        <a:pt x="1280725" y="258570"/>
                        <a:pt x="1280725" y="228185"/>
                        <a:pt x="1280630" y="200849"/>
                      </a:cubicBezTo>
                      <a:cubicBezTo>
                        <a:pt x="1271867" y="197610"/>
                        <a:pt x="1262723" y="194277"/>
                        <a:pt x="1253102" y="190943"/>
                      </a:cubicBezTo>
                      <a:cubicBezTo>
                        <a:pt x="1244149" y="201706"/>
                        <a:pt x="1235195" y="212469"/>
                        <a:pt x="1226242" y="223233"/>
                      </a:cubicBezTo>
                      <a:cubicBezTo>
                        <a:pt x="1189856" y="266952"/>
                        <a:pt x="1153376" y="310672"/>
                        <a:pt x="1115180" y="352963"/>
                      </a:cubicBezTo>
                      <a:cubicBezTo>
                        <a:pt x="1095654" y="374585"/>
                        <a:pt x="1066412" y="385158"/>
                        <a:pt x="1037647" y="381443"/>
                      </a:cubicBezTo>
                      <a:cubicBezTo>
                        <a:pt x="988879" y="375156"/>
                        <a:pt x="919156" y="378204"/>
                        <a:pt x="867816" y="389158"/>
                      </a:cubicBezTo>
                      <a:cubicBezTo>
                        <a:pt x="838289" y="395349"/>
                        <a:pt x="808571" y="386586"/>
                        <a:pt x="787330" y="365917"/>
                      </a:cubicBezTo>
                      <a:cubicBezTo>
                        <a:pt x="737419" y="317435"/>
                        <a:pt x="687889" y="268572"/>
                        <a:pt x="638835" y="219422"/>
                      </a:cubicBezTo>
                      <a:cubicBezTo>
                        <a:pt x="629882" y="223423"/>
                        <a:pt x="620452" y="227614"/>
                        <a:pt x="611213" y="231900"/>
                      </a:cubicBezTo>
                      <a:cubicBezTo>
                        <a:pt x="612546" y="245045"/>
                        <a:pt x="614070" y="259904"/>
                        <a:pt x="615689" y="275430"/>
                      </a:cubicBezTo>
                      <a:cubicBezTo>
                        <a:pt x="630548" y="420400"/>
                        <a:pt x="631215" y="438117"/>
                        <a:pt x="627881" y="457357"/>
                      </a:cubicBezTo>
                      <a:cubicBezTo>
                        <a:pt x="621214" y="497076"/>
                        <a:pt x="591401" y="521270"/>
                        <a:pt x="569588" y="538986"/>
                      </a:cubicBezTo>
                      <a:lnTo>
                        <a:pt x="563588" y="544035"/>
                      </a:lnTo>
                      <a:cubicBezTo>
                        <a:pt x="534155" y="571467"/>
                        <a:pt x="514153" y="594136"/>
                        <a:pt x="490055" y="627950"/>
                      </a:cubicBezTo>
                      <a:cubicBezTo>
                        <a:pt x="476910" y="646333"/>
                        <a:pt x="460622" y="669193"/>
                        <a:pt x="430238" y="679766"/>
                      </a:cubicBezTo>
                      <a:cubicBezTo>
                        <a:pt x="409568" y="686719"/>
                        <a:pt x="397186" y="687291"/>
                        <a:pt x="260883" y="686338"/>
                      </a:cubicBezTo>
                      <a:cubicBezTo>
                        <a:pt x="238118" y="686243"/>
                        <a:pt x="215258" y="686052"/>
                        <a:pt x="194589" y="685957"/>
                      </a:cubicBezTo>
                      <a:cubicBezTo>
                        <a:pt x="191351" y="694434"/>
                        <a:pt x="188302" y="703102"/>
                        <a:pt x="185445" y="711770"/>
                      </a:cubicBezTo>
                      <a:lnTo>
                        <a:pt x="344893" y="850073"/>
                      </a:lnTo>
                      <a:cubicBezTo>
                        <a:pt x="358229" y="861693"/>
                        <a:pt x="367944" y="877029"/>
                        <a:pt x="372516" y="894174"/>
                      </a:cubicBezTo>
                      <a:cubicBezTo>
                        <a:pt x="378898" y="917986"/>
                        <a:pt x="376040" y="940846"/>
                        <a:pt x="373754" y="959134"/>
                      </a:cubicBezTo>
                      <a:cubicBezTo>
                        <a:pt x="373278" y="963039"/>
                        <a:pt x="372611" y="966945"/>
                        <a:pt x="372516" y="970278"/>
                      </a:cubicBezTo>
                      <a:cubicBezTo>
                        <a:pt x="371754" y="1000949"/>
                        <a:pt x="372897" y="1026476"/>
                        <a:pt x="376421" y="1056956"/>
                      </a:cubicBezTo>
                      <a:cubicBezTo>
                        <a:pt x="376707" y="1058956"/>
                        <a:pt x="377660" y="1062671"/>
                        <a:pt x="378517" y="1066386"/>
                      </a:cubicBezTo>
                      <a:cubicBezTo>
                        <a:pt x="382136" y="1082673"/>
                        <a:pt x="386613" y="1103057"/>
                        <a:pt x="383756" y="1126012"/>
                      </a:cubicBezTo>
                      <a:cubicBezTo>
                        <a:pt x="379279" y="1160016"/>
                        <a:pt x="373564" y="1165731"/>
                        <a:pt x="278409" y="1262029"/>
                      </a:cubicBezTo>
                      <a:cubicBezTo>
                        <a:pt x="256406" y="1284222"/>
                        <a:pt x="232975" y="1307940"/>
                        <a:pt x="212401" y="1329276"/>
                      </a:cubicBezTo>
                      <a:cubicBezTo>
                        <a:pt x="216306" y="1338039"/>
                        <a:pt x="220402" y="1346706"/>
                        <a:pt x="224688" y="1355469"/>
                      </a:cubicBezTo>
                      <a:lnTo>
                        <a:pt x="284029" y="1349945"/>
                      </a:lnTo>
                      <a:cubicBezTo>
                        <a:pt x="437476" y="1335562"/>
                        <a:pt x="437191" y="1335467"/>
                        <a:pt x="454050" y="1338991"/>
                      </a:cubicBezTo>
                      <a:cubicBezTo>
                        <a:pt x="494341" y="1346706"/>
                        <a:pt x="517582" y="1377091"/>
                        <a:pt x="532917" y="1397284"/>
                      </a:cubicBezTo>
                      <a:lnTo>
                        <a:pt x="538156" y="1404142"/>
                      </a:lnTo>
                      <a:cubicBezTo>
                        <a:pt x="568160" y="1436146"/>
                        <a:pt x="600544" y="1461578"/>
                        <a:pt x="642740" y="1493677"/>
                      </a:cubicBezTo>
                      <a:cubicBezTo>
                        <a:pt x="664362" y="1510155"/>
                        <a:pt x="677316" y="1535587"/>
                        <a:pt x="677888" y="1562733"/>
                      </a:cubicBezTo>
                      <a:cubicBezTo>
                        <a:pt x="679126" y="1625312"/>
                        <a:pt x="679221" y="1686844"/>
                        <a:pt x="679316" y="1748471"/>
                      </a:cubicBezTo>
                      <a:lnTo>
                        <a:pt x="679126" y="1770950"/>
                      </a:lnTo>
                      <a:close/>
                      <a:moveTo>
                        <a:pt x="1351591" y="1773712"/>
                      </a:moveTo>
                      <a:cubicBezTo>
                        <a:pt x="1351591" y="1773807"/>
                        <a:pt x="1351591" y="1773807"/>
                        <a:pt x="1351591" y="1773903"/>
                      </a:cubicBezTo>
                      <a:cubicBezTo>
                        <a:pt x="1351591" y="1773807"/>
                        <a:pt x="1351591" y="1773712"/>
                        <a:pt x="1351591" y="1773712"/>
                      </a:cubicBezTo>
                      <a:close/>
                      <a:moveTo>
                        <a:pt x="1123658" y="1758853"/>
                      </a:moveTo>
                      <a:cubicBezTo>
                        <a:pt x="1123562" y="1758853"/>
                        <a:pt x="1123562" y="1758853"/>
                        <a:pt x="1123562" y="1758853"/>
                      </a:cubicBezTo>
                      <a:cubicBezTo>
                        <a:pt x="1123562" y="1758853"/>
                        <a:pt x="1123562" y="1758853"/>
                        <a:pt x="1123658" y="1758853"/>
                      </a:cubicBezTo>
                      <a:close/>
                      <a:moveTo>
                        <a:pt x="1377308" y="1727706"/>
                      </a:moveTo>
                      <a:cubicBezTo>
                        <a:pt x="1377213" y="1727706"/>
                        <a:pt x="1377213" y="1727802"/>
                        <a:pt x="1377118" y="1727802"/>
                      </a:cubicBezTo>
                      <a:cubicBezTo>
                        <a:pt x="1377118" y="1727802"/>
                        <a:pt x="1377213" y="1727706"/>
                        <a:pt x="1377308" y="1727706"/>
                      </a:cubicBezTo>
                      <a:close/>
                      <a:moveTo>
                        <a:pt x="200209" y="1301082"/>
                      </a:moveTo>
                      <a:cubicBezTo>
                        <a:pt x="200209" y="1301082"/>
                        <a:pt x="200209" y="1301177"/>
                        <a:pt x="200304" y="1301177"/>
                      </a:cubicBezTo>
                      <a:cubicBezTo>
                        <a:pt x="200209" y="1301177"/>
                        <a:pt x="200209" y="1301082"/>
                        <a:pt x="200209" y="1301082"/>
                      </a:cubicBezTo>
                      <a:close/>
                      <a:moveTo>
                        <a:pt x="1797265" y="1286603"/>
                      </a:moveTo>
                      <a:lnTo>
                        <a:pt x="1797265" y="1286603"/>
                      </a:lnTo>
                      <a:cubicBezTo>
                        <a:pt x="1797265" y="1286603"/>
                        <a:pt x="1797265" y="1286603"/>
                        <a:pt x="1797265" y="1286603"/>
                      </a:cubicBezTo>
                      <a:close/>
                      <a:moveTo>
                        <a:pt x="163442" y="686052"/>
                      </a:moveTo>
                      <a:cubicBezTo>
                        <a:pt x="163347" y="686052"/>
                        <a:pt x="163252" y="686052"/>
                        <a:pt x="163157" y="686052"/>
                      </a:cubicBezTo>
                      <a:cubicBezTo>
                        <a:pt x="163252" y="686052"/>
                        <a:pt x="163252" y="686052"/>
                        <a:pt x="163442" y="686052"/>
                      </a:cubicBezTo>
                      <a:close/>
                      <a:moveTo>
                        <a:pt x="1760023" y="672431"/>
                      </a:moveTo>
                      <a:cubicBezTo>
                        <a:pt x="1760118" y="672527"/>
                        <a:pt x="1760118" y="672527"/>
                        <a:pt x="1760118" y="672622"/>
                      </a:cubicBezTo>
                      <a:cubicBezTo>
                        <a:pt x="1760214" y="672527"/>
                        <a:pt x="1760118" y="672431"/>
                        <a:pt x="1760023" y="672431"/>
                      </a:cubicBezTo>
                      <a:close/>
                      <a:moveTo>
                        <a:pt x="668363" y="206564"/>
                      </a:moveTo>
                      <a:cubicBezTo>
                        <a:pt x="668172" y="206659"/>
                        <a:pt x="667982" y="206659"/>
                        <a:pt x="667696" y="206754"/>
                      </a:cubicBezTo>
                      <a:cubicBezTo>
                        <a:pt x="667982" y="206754"/>
                        <a:pt x="668172" y="206659"/>
                        <a:pt x="668363" y="20656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Shape 13">
                  <a:extLst>
                    <a:ext uri="{FF2B5EF4-FFF2-40B4-BE49-F238E27FC236}">
                      <a16:creationId xmlns:a16="http://schemas.microsoft.com/office/drawing/2014/main" id="{F009135A-7613-AB31-35DC-E682090E0D1E}"/>
                    </a:ext>
                  </a:extLst>
                </p:cNvPr>
                <p:cNvSpPr/>
                <p:nvPr/>
              </p:nvSpPr>
              <p:spPr>
                <a:xfrm>
                  <a:off x="5197685" y="1687288"/>
                  <a:ext cx="711120" cy="711106"/>
                </a:xfrm>
                <a:custGeom>
                  <a:avLst/>
                  <a:gdLst>
                    <a:gd name="connsiteX0" fmla="*/ 355104 w 711120"/>
                    <a:gd name="connsiteY0" fmla="*/ 711106 h 711106"/>
                    <a:gd name="connsiteX1" fmla="*/ 182035 w 711120"/>
                    <a:gd name="connsiteY1" fmla="*/ 665672 h 711106"/>
                    <a:gd name="connsiteX2" fmla="*/ 13538 w 711120"/>
                    <a:gd name="connsiteY2" fmla="*/ 452122 h 711106"/>
                    <a:gd name="connsiteX3" fmla="*/ 45542 w 711120"/>
                    <a:gd name="connsiteY3" fmla="*/ 181993 h 711106"/>
                    <a:gd name="connsiteX4" fmla="*/ 259092 w 711120"/>
                    <a:gd name="connsiteY4" fmla="*/ 13495 h 711106"/>
                    <a:gd name="connsiteX5" fmla="*/ 529221 w 711120"/>
                    <a:gd name="connsiteY5" fmla="*/ 45499 h 711106"/>
                    <a:gd name="connsiteX6" fmla="*/ 697718 w 711120"/>
                    <a:gd name="connsiteY6" fmla="*/ 259050 h 711106"/>
                    <a:gd name="connsiteX7" fmla="*/ 452259 w 711120"/>
                    <a:gd name="connsiteY7" fmla="*/ 697676 h 711106"/>
                    <a:gd name="connsiteX8" fmla="*/ 452259 w 711120"/>
                    <a:gd name="connsiteY8" fmla="*/ 697676 h 711106"/>
                    <a:gd name="connsiteX9" fmla="*/ 355104 w 711120"/>
                    <a:gd name="connsiteY9" fmla="*/ 711106 h 711106"/>
                    <a:gd name="connsiteX10" fmla="*/ 428066 w 711120"/>
                    <a:gd name="connsiteY10" fmla="*/ 612046 h 711106"/>
                    <a:gd name="connsiteX11" fmla="*/ 428732 w 711120"/>
                    <a:gd name="connsiteY11" fmla="*/ 612046 h 711106"/>
                    <a:gd name="connsiteX12" fmla="*/ 428066 w 711120"/>
                    <a:gd name="connsiteY12" fmla="*/ 612046 h 711106"/>
                    <a:gd name="connsiteX13" fmla="*/ 355866 w 711120"/>
                    <a:gd name="connsiteY13" fmla="*/ 177897 h 711106"/>
                    <a:gd name="connsiteX14" fmla="*/ 307384 w 711120"/>
                    <a:gd name="connsiteY14" fmla="*/ 184660 h 711106"/>
                    <a:gd name="connsiteX15" fmla="*/ 200704 w 711120"/>
                    <a:gd name="connsiteY15" fmla="*/ 268765 h 711106"/>
                    <a:gd name="connsiteX16" fmla="*/ 184797 w 711120"/>
                    <a:gd name="connsiteY16" fmla="*/ 403639 h 711106"/>
                    <a:gd name="connsiteX17" fmla="*/ 268903 w 711120"/>
                    <a:gd name="connsiteY17" fmla="*/ 510414 h 711106"/>
                    <a:gd name="connsiteX18" fmla="*/ 403777 w 711120"/>
                    <a:gd name="connsiteY18" fmla="*/ 526321 h 711106"/>
                    <a:gd name="connsiteX19" fmla="*/ 526364 w 711120"/>
                    <a:gd name="connsiteY19" fmla="*/ 307342 h 711106"/>
                    <a:gd name="connsiteX20" fmla="*/ 442258 w 711120"/>
                    <a:gd name="connsiteY20" fmla="*/ 200566 h 711106"/>
                    <a:gd name="connsiteX21" fmla="*/ 355866 w 711120"/>
                    <a:gd name="connsiteY21" fmla="*/ 177897 h 71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1120" h="711106">
                      <a:moveTo>
                        <a:pt x="355104" y="711106"/>
                      </a:moveTo>
                      <a:cubicBezTo>
                        <a:pt x="295097" y="711106"/>
                        <a:pt x="235756" y="695771"/>
                        <a:pt x="182035" y="665672"/>
                      </a:cubicBezTo>
                      <a:cubicBezTo>
                        <a:pt x="99167" y="619285"/>
                        <a:pt x="39350" y="543371"/>
                        <a:pt x="13538" y="452122"/>
                      </a:cubicBezTo>
                      <a:cubicBezTo>
                        <a:pt x="-12275" y="360777"/>
                        <a:pt x="-940" y="264765"/>
                        <a:pt x="45542" y="181993"/>
                      </a:cubicBezTo>
                      <a:cubicBezTo>
                        <a:pt x="91928" y="99125"/>
                        <a:pt x="167747" y="39308"/>
                        <a:pt x="259092" y="13495"/>
                      </a:cubicBezTo>
                      <a:cubicBezTo>
                        <a:pt x="350437" y="-12222"/>
                        <a:pt x="446544" y="-983"/>
                        <a:pt x="529221" y="45499"/>
                      </a:cubicBezTo>
                      <a:cubicBezTo>
                        <a:pt x="612089" y="91886"/>
                        <a:pt x="671906" y="167800"/>
                        <a:pt x="697718" y="259050"/>
                      </a:cubicBezTo>
                      <a:cubicBezTo>
                        <a:pt x="750963" y="447645"/>
                        <a:pt x="640759" y="644431"/>
                        <a:pt x="452259" y="697676"/>
                      </a:cubicBezTo>
                      <a:lnTo>
                        <a:pt x="452259" y="697676"/>
                      </a:lnTo>
                      <a:cubicBezTo>
                        <a:pt x="420160" y="706725"/>
                        <a:pt x="387489" y="711106"/>
                        <a:pt x="355104" y="711106"/>
                      </a:cubicBezTo>
                      <a:close/>
                      <a:moveTo>
                        <a:pt x="428066" y="612046"/>
                      </a:moveTo>
                      <a:lnTo>
                        <a:pt x="428732" y="612046"/>
                      </a:lnTo>
                      <a:lnTo>
                        <a:pt x="428066" y="612046"/>
                      </a:lnTo>
                      <a:close/>
                      <a:moveTo>
                        <a:pt x="355866" y="177897"/>
                      </a:moveTo>
                      <a:cubicBezTo>
                        <a:pt x="339674" y="177897"/>
                        <a:pt x="323386" y="180088"/>
                        <a:pt x="307384" y="184660"/>
                      </a:cubicBezTo>
                      <a:cubicBezTo>
                        <a:pt x="261759" y="197518"/>
                        <a:pt x="223945" y="227427"/>
                        <a:pt x="200704" y="268765"/>
                      </a:cubicBezTo>
                      <a:cubicBezTo>
                        <a:pt x="177558" y="310199"/>
                        <a:pt x="171938" y="358110"/>
                        <a:pt x="184797" y="403639"/>
                      </a:cubicBezTo>
                      <a:cubicBezTo>
                        <a:pt x="197656" y="449264"/>
                        <a:pt x="227564" y="487173"/>
                        <a:pt x="268903" y="510414"/>
                      </a:cubicBezTo>
                      <a:cubicBezTo>
                        <a:pt x="310432" y="533560"/>
                        <a:pt x="358247" y="539275"/>
                        <a:pt x="403777" y="526321"/>
                      </a:cubicBezTo>
                      <a:cubicBezTo>
                        <a:pt x="497979" y="499747"/>
                        <a:pt x="552938" y="401448"/>
                        <a:pt x="526364" y="307342"/>
                      </a:cubicBezTo>
                      <a:cubicBezTo>
                        <a:pt x="513505" y="261717"/>
                        <a:pt x="483596" y="223807"/>
                        <a:pt x="442258" y="200566"/>
                      </a:cubicBezTo>
                      <a:cubicBezTo>
                        <a:pt x="415397" y="185612"/>
                        <a:pt x="385870" y="177897"/>
                        <a:pt x="355866" y="17789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Shape 14">
                  <a:extLst>
                    <a:ext uri="{FF2B5EF4-FFF2-40B4-BE49-F238E27FC236}">
                      <a16:creationId xmlns:a16="http://schemas.microsoft.com/office/drawing/2014/main" id="{A22DB6AC-320F-1568-B35C-5D6CDBF68290}"/>
                    </a:ext>
                  </a:extLst>
                </p:cNvPr>
                <p:cNvSpPr/>
                <p:nvPr/>
              </p:nvSpPr>
              <p:spPr>
                <a:xfrm>
                  <a:off x="4728679" y="1215331"/>
                  <a:ext cx="1653449" cy="1656836"/>
                </a:xfrm>
                <a:custGeom>
                  <a:avLst/>
                  <a:gdLst>
                    <a:gd name="connsiteX0" fmla="*/ 778485 w 1653449"/>
                    <a:gd name="connsiteY0" fmla="*/ 1656837 h 1656836"/>
                    <a:gd name="connsiteX1" fmla="*/ 765721 w 1653449"/>
                    <a:gd name="connsiteY1" fmla="*/ 1656170 h 1656836"/>
                    <a:gd name="connsiteX2" fmla="*/ 683330 w 1653449"/>
                    <a:gd name="connsiteY2" fmla="*/ 1645026 h 1656836"/>
                    <a:gd name="connsiteX3" fmla="*/ 585794 w 1653449"/>
                    <a:gd name="connsiteY3" fmla="*/ 1552538 h 1656836"/>
                    <a:gd name="connsiteX4" fmla="*/ 575888 w 1653449"/>
                    <a:gd name="connsiteY4" fmla="*/ 1510628 h 1656836"/>
                    <a:gd name="connsiteX5" fmla="*/ 552171 w 1653449"/>
                    <a:gd name="connsiteY5" fmla="*/ 1410806 h 1656836"/>
                    <a:gd name="connsiteX6" fmla="*/ 471303 w 1653449"/>
                    <a:gd name="connsiteY6" fmla="*/ 1365658 h 1656836"/>
                    <a:gd name="connsiteX7" fmla="*/ 399199 w 1653449"/>
                    <a:gd name="connsiteY7" fmla="*/ 1389661 h 1656836"/>
                    <a:gd name="connsiteX8" fmla="*/ 334143 w 1653449"/>
                    <a:gd name="connsiteY8" fmla="*/ 1411378 h 1656836"/>
                    <a:gd name="connsiteX9" fmla="*/ 204889 w 1653449"/>
                    <a:gd name="connsiteY9" fmla="*/ 1376802 h 1656836"/>
                    <a:gd name="connsiteX10" fmla="*/ 148406 w 1653449"/>
                    <a:gd name="connsiteY10" fmla="*/ 1304983 h 1656836"/>
                    <a:gd name="connsiteX11" fmla="*/ 143453 w 1653449"/>
                    <a:gd name="connsiteY11" fmla="*/ 1174110 h 1656836"/>
                    <a:gd name="connsiteX12" fmla="*/ 196793 w 1653449"/>
                    <a:gd name="connsiteY12" fmla="*/ 1085813 h 1656836"/>
                    <a:gd name="connsiteX13" fmla="*/ 221367 w 1653449"/>
                    <a:gd name="connsiteY13" fmla="*/ 1045903 h 1656836"/>
                    <a:gd name="connsiteX14" fmla="*/ 196888 w 1653449"/>
                    <a:gd name="connsiteY14" fmla="*/ 958940 h 1656836"/>
                    <a:gd name="connsiteX15" fmla="*/ 65157 w 1653449"/>
                    <a:gd name="connsiteY15" fmla="*/ 889407 h 1656836"/>
                    <a:gd name="connsiteX16" fmla="*/ 292 w 1653449"/>
                    <a:gd name="connsiteY16" fmla="*/ 772821 h 1656836"/>
                    <a:gd name="connsiteX17" fmla="*/ 11436 w 1653449"/>
                    <a:gd name="connsiteY17" fmla="*/ 682334 h 1656836"/>
                    <a:gd name="connsiteX18" fmla="*/ 102400 w 1653449"/>
                    <a:gd name="connsiteY18" fmla="*/ 588227 h 1656836"/>
                    <a:gd name="connsiteX19" fmla="*/ 180124 w 1653449"/>
                    <a:gd name="connsiteY19" fmla="*/ 570320 h 1656836"/>
                    <a:gd name="connsiteX20" fmla="*/ 244799 w 1653449"/>
                    <a:gd name="connsiteY20" fmla="*/ 555651 h 1656836"/>
                    <a:gd name="connsiteX21" fmla="*/ 291376 w 1653449"/>
                    <a:gd name="connsiteY21" fmla="*/ 472784 h 1656836"/>
                    <a:gd name="connsiteX22" fmla="*/ 265278 w 1653449"/>
                    <a:gd name="connsiteY22" fmla="*/ 396012 h 1656836"/>
                    <a:gd name="connsiteX23" fmla="*/ 244704 w 1653449"/>
                    <a:gd name="connsiteY23" fmla="*/ 335433 h 1656836"/>
                    <a:gd name="connsiteX24" fmla="*/ 283375 w 1653449"/>
                    <a:gd name="connsiteY24" fmla="*/ 203607 h 1656836"/>
                    <a:gd name="connsiteX25" fmla="*/ 350050 w 1653449"/>
                    <a:gd name="connsiteY25" fmla="*/ 152077 h 1656836"/>
                    <a:gd name="connsiteX26" fmla="*/ 486924 w 1653449"/>
                    <a:gd name="connsiteY26" fmla="*/ 146934 h 1656836"/>
                    <a:gd name="connsiteX27" fmla="*/ 610178 w 1653449"/>
                    <a:gd name="connsiteY27" fmla="*/ 223038 h 1656836"/>
                    <a:gd name="connsiteX28" fmla="*/ 698284 w 1653449"/>
                    <a:gd name="connsiteY28" fmla="*/ 198273 h 1656836"/>
                    <a:gd name="connsiteX29" fmla="*/ 738099 w 1653449"/>
                    <a:gd name="connsiteY29" fmla="*/ 120168 h 1656836"/>
                    <a:gd name="connsiteX30" fmla="*/ 774579 w 1653449"/>
                    <a:gd name="connsiteY30" fmla="*/ 48445 h 1656836"/>
                    <a:gd name="connsiteX31" fmla="*/ 810203 w 1653449"/>
                    <a:gd name="connsiteY31" fmla="*/ 11774 h 1656836"/>
                    <a:gd name="connsiteX32" fmla="*/ 860018 w 1653449"/>
                    <a:gd name="connsiteY32" fmla="*/ 58 h 1656836"/>
                    <a:gd name="connsiteX33" fmla="*/ 994893 w 1653449"/>
                    <a:gd name="connsiteY33" fmla="*/ 16917 h 1656836"/>
                    <a:gd name="connsiteX34" fmla="*/ 1062425 w 1653449"/>
                    <a:gd name="connsiteY34" fmla="*/ 81878 h 1656836"/>
                    <a:gd name="connsiteX35" fmla="*/ 1089857 w 1653449"/>
                    <a:gd name="connsiteY35" fmla="*/ 197607 h 1656836"/>
                    <a:gd name="connsiteX36" fmla="*/ 1101382 w 1653449"/>
                    <a:gd name="connsiteY36" fmla="*/ 247327 h 1656836"/>
                    <a:gd name="connsiteX37" fmla="*/ 1181964 w 1653449"/>
                    <a:gd name="connsiteY37" fmla="*/ 291904 h 1656836"/>
                    <a:gd name="connsiteX38" fmla="*/ 1234161 w 1653449"/>
                    <a:gd name="connsiteY38" fmla="*/ 274759 h 1656836"/>
                    <a:gd name="connsiteX39" fmla="*/ 1322362 w 1653449"/>
                    <a:gd name="connsiteY39" fmla="*/ 246279 h 1656836"/>
                    <a:gd name="connsiteX40" fmla="*/ 1450569 w 1653449"/>
                    <a:gd name="connsiteY40" fmla="*/ 282093 h 1656836"/>
                    <a:gd name="connsiteX41" fmla="*/ 1504956 w 1653449"/>
                    <a:gd name="connsiteY41" fmla="*/ 351340 h 1656836"/>
                    <a:gd name="connsiteX42" fmla="*/ 1509814 w 1653449"/>
                    <a:gd name="connsiteY42" fmla="*/ 486309 h 1656836"/>
                    <a:gd name="connsiteX43" fmla="*/ 1499718 w 1653449"/>
                    <a:gd name="connsiteY43" fmla="*/ 502788 h 1656836"/>
                    <a:gd name="connsiteX44" fmla="*/ 1433043 w 1653449"/>
                    <a:gd name="connsiteY44" fmla="*/ 611944 h 1656836"/>
                    <a:gd name="connsiteX45" fmla="*/ 1457808 w 1653449"/>
                    <a:gd name="connsiteY45" fmla="*/ 699955 h 1656836"/>
                    <a:gd name="connsiteX46" fmla="*/ 1555725 w 1653449"/>
                    <a:gd name="connsiteY46" fmla="*/ 749771 h 1656836"/>
                    <a:gd name="connsiteX47" fmla="*/ 1586205 w 1653449"/>
                    <a:gd name="connsiteY47" fmla="*/ 764916 h 1656836"/>
                    <a:gd name="connsiteX48" fmla="*/ 1653165 w 1653449"/>
                    <a:gd name="connsiteY48" fmla="*/ 882264 h 1656836"/>
                    <a:gd name="connsiteX49" fmla="*/ 1643545 w 1653449"/>
                    <a:gd name="connsiteY49" fmla="*/ 971037 h 1656836"/>
                    <a:gd name="connsiteX50" fmla="*/ 1549533 w 1653449"/>
                    <a:gd name="connsiteY50" fmla="*/ 1070383 h 1656836"/>
                    <a:gd name="connsiteX51" fmla="*/ 1529150 w 1653449"/>
                    <a:gd name="connsiteY51" fmla="*/ 1074859 h 1656836"/>
                    <a:gd name="connsiteX52" fmla="*/ 1410659 w 1653449"/>
                    <a:gd name="connsiteY52" fmla="*/ 1101720 h 1656836"/>
                    <a:gd name="connsiteX53" fmla="*/ 1410564 w 1653449"/>
                    <a:gd name="connsiteY53" fmla="*/ 1102005 h 1656836"/>
                    <a:gd name="connsiteX54" fmla="*/ 1364082 w 1653449"/>
                    <a:gd name="connsiteY54" fmla="*/ 1185063 h 1656836"/>
                    <a:gd name="connsiteX55" fmla="*/ 1364082 w 1653449"/>
                    <a:gd name="connsiteY55" fmla="*/ 1185159 h 1656836"/>
                    <a:gd name="connsiteX56" fmla="*/ 1382941 w 1653449"/>
                    <a:gd name="connsiteY56" fmla="*/ 1242213 h 1656836"/>
                    <a:gd name="connsiteX57" fmla="*/ 1409516 w 1653449"/>
                    <a:gd name="connsiteY57" fmla="*/ 1323557 h 1656836"/>
                    <a:gd name="connsiteX58" fmla="*/ 1372844 w 1653449"/>
                    <a:gd name="connsiteY58" fmla="*/ 1453573 h 1656836"/>
                    <a:gd name="connsiteX59" fmla="*/ 1305408 w 1653449"/>
                    <a:gd name="connsiteY59" fmla="*/ 1506628 h 1656836"/>
                    <a:gd name="connsiteX60" fmla="*/ 1169105 w 1653449"/>
                    <a:gd name="connsiteY60" fmla="*/ 1511485 h 1656836"/>
                    <a:gd name="connsiteX61" fmla="*/ 1124337 w 1653449"/>
                    <a:gd name="connsiteY61" fmla="*/ 1483005 h 1656836"/>
                    <a:gd name="connsiteX62" fmla="*/ 1046518 w 1653449"/>
                    <a:gd name="connsiteY62" fmla="*/ 1434047 h 1656836"/>
                    <a:gd name="connsiteX63" fmla="*/ 956602 w 1653449"/>
                    <a:gd name="connsiteY63" fmla="*/ 1459383 h 1656836"/>
                    <a:gd name="connsiteX64" fmla="*/ 885736 w 1653449"/>
                    <a:gd name="connsiteY64" fmla="*/ 1592352 h 1656836"/>
                    <a:gd name="connsiteX65" fmla="*/ 778485 w 1653449"/>
                    <a:gd name="connsiteY65" fmla="*/ 1656837 h 1656836"/>
                    <a:gd name="connsiteX66" fmla="*/ 759054 w 1653449"/>
                    <a:gd name="connsiteY66" fmla="*/ 1511485 h 1656836"/>
                    <a:gd name="connsiteX67" fmla="*/ 759149 w 1653449"/>
                    <a:gd name="connsiteY67" fmla="*/ 1511771 h 1656836"/>
                    <a:gd name="connsiteX68" fmla="*/ 759054 w 1653449"/>
                    <a:gd name="connsiteY68" fmla="*/ 1511485 h 1656836"/>
                    <a:gd name="connsiteX69" fmla="*/ 782961 w 1653449"/>
                    <a:gd name="connsiteY69" fmla="*/ 1479005 h 1656836"/>
                    <a:gd name="connsiteX70" fmla="*/ 783628 w 1653449"/>
                    <a:gd name="connsiteY70" fmla="*/ 1479100 h 1656836"/>
                    <a:gd name="connsiteX71" fmla="*/ 782961 w 1653449"/>
                    <a:gd name="connsiteY71" fmla="*/ 1479005 h 1656836"/>
                    <a:gd name="connsiteX72" fmla="*/ 486353 w 1653449"/>
                    <a:gd name="connsiteY72" fmla="*/ 1179063 h 1656836"/>
                    <a:gd name="connsiteX73" fmla="*/ 566172 w 1653449"/>
                    <a:gd name="connsiteY73" fmla="*/ 1214305 h 1656836"/>
                    <a:gd name="connsiteX74" fmla="*/ 664566 w 1653449"/>
                    <a:gd name="connsiteY74" fmla="*/ 1266502 h 1656836"/>
                    <a:gd name="connsiteX75" fmla="*/ 714477 w 1653449"/>
                    <a:gd name="connsiteY75" fmla="*/ 1325748 h 1656836"/>
                    <a:gd name="connsiteX76" fmla="*/ 749243 w 1653449"/>
                    <a:gd name="connsiteY76" fmla="*/ 1469861 h 1656836"/>
                    <a:gd name="connsiteX77" fmla="*/ 749338 w 1653449"/>
                    <a:gd name="connsiteY77" fmla="*/ 1470147 h 1656836"/>
                    <a:gd name="connsiteX78" fmla="*/ 820014 w 1653449"/>
                    <a:gd name="connsiteY78" fmla="*/ 1337463 h 1656836"/>
                    <a:gd name="connsiteX79" fmla="*/ 854113 w 1653449"/>
                    <a:gd name="connsiteY79" fmla="*/ 1302221 h 1656836"/>
                    <a:gd name="connsiteX80" fmla="*/ 899547 w 1653449"/>
                    <a:gd name="connsiteY80" fmla="*/ 1288410 h 1656836"/>
                    <a:gd name="connsiteX81" fmla="*/ 1014800 w 1653449"/>
                    <a:gd name="connsiteY81" fmla="*/ 1255167 h 1656836"/>
                    <a:gd name="connsiteX82" fmla="*/ 1220635 w 1653449"/>
                    <a:gd name="connsiteY82" fmla="*/ 1332987 h 1656836"/>
                    <a:gd name="connsiteX83" fmla="*/ 1227017 w 1653449"/>
                    <a:gd name="connsiteY83" fmla="*/ 1336987 h 1656836"/>
                    <a:gd name="connsiteX84" fmla="*/ 1214063 w 1653449"/>
                    <a:gd name="connsiteY84" fmla="*/ 1297840 h 1656836"/>
                    <a:gd name="connsiteX85" fmla="*/ 1178058 w 1653449"/>
                    <a:gd name="connsiteY85" fmla="*/ 1169728 h 1656836"/>
                    <a:gd name="connsiteX86" fmla="*/ 1213586 w 1653449"/>
                    <a:gd name="connsiteY86" fmla="*/ 1089147 h 1656836"/>
                    <a:gd name="connsiteX87" fmla="*/ 1249305 w 1653449"/>
                    <a:gd name="connsiteY87" fmla="*/ 1026949 h 1656836"/>
                    <a:gd name="connsiteX88" fmla="*/ 1299026 w 1653449"/>
                    <a:gd name="connsiteY88" fmla="*/ 952463 h 1656836"/>
                    <a:gd name="connsiteX89" fmla="*/ 1469809 w 1653449"/>
                    <a:gd name="connsiteY89" fmla="*/ 905505 h 1656836"/>
                    <a:gd name="connsiteX90" fmla="*/ 1333125 w 1653449"/>
                    <a:gd name="connsiteY90" fmla="*/ 834258 h 1656836"/>
                    <a:gd name="connsiteX91" fmla="*/ 1288263 w 1653449"/>
                    <a:gd name="connsiteY91" fmla="*/ 765487 h 1656836"/>
                    <a:gd name="connsiteX92" fmla="*/ 1253401 w 1653449"/>
                    <a:gd name="connsiteY92" fmla="*/ 641853 h 1656836"/>
                    <a:gd name="connsiteX93" fmla="*/ 1257211 w 1653449"/>
                    <a:gd name="connsiteY93" fmla="*/ 559176 h 1656836"/>
                    <a:gd name="connsiteX94" fmla="*/ 1336459 w 1653449"/>
                    <a:gd name="connsiteY94" fmla="*/ 428207 h 1656836"/>
                    <a:gd name="connsiteX95" fmla="*/ 1289786 w 1653449"/>
                    <a:gd name="connsiteY95" fmla="*/ 443542 h 1656836"/>
                    <a:gd name="connsiteX96" fmla="*/ 1193108 w 1653449"/>
                    <a:gd name="connsiteY96" fmla="*/ 474689 h 1656836"/>
                    <a:gd name="connsiteX97" fmla="*/ 1112622 w 1653449"/>
                    <a:gd name="connsiteY97" fmla="*/ 460401 h 1656836"/>
                    <a:gd name="connsiteX98" fmla="*/ 1024992 w 1653449"/>
                    <a:gd name="connsiteY98" fmla="*/ 407728 h 1656836"/>
                    <a:gd name="connsiteX99" fmla="*/ 951077 w 1653449"/>
                    <a:gd name="connsiteY99" fmla="*/ 358103 h 1656836"/>
                    <a:gd name="connsiteX100" fmla="*/ 916502 w 1653449"/>
                    <a:gd name="connsiteY100" fmla="*/ 237326 h 1656836"/>
                    <a:gd name="connsiteX101" fmla="*/ 904405 w 1653449"/>
                    <a:gd name="connsiteY101" fmla="*/ 185224 h 1656836"/>
                    <a:gd name="connsiteX102" fmla="*/ 897071 w 1653449"/>
                    <a:gd name="connsiteY102" fmla="*/ 199797 h 1656836"/>
                    <a:gd name="connsiteX103" fmla="*/ 833444 w 1653449"/>
                    <a:gd name="connsiteY103" fmla="*/ 322098 h 1656836"/>
                    <a:gd name="connsiteX104" fmla="*/ 764578 w 1653449"/>
                    <a:gd name="connsiteY104" fmla="*/ 367533 h 1656836"/>
                    <a:gd name="connsiteX105" fmla="*/ 639801 w 1653449"/>
                    <a:gd name="connsiteY105" fmla="*/ 402585 h 1656836"/>
                    <a:gd name="connsiteX106" fmla="*/ 556457 w 1653449"/>
                    <a:gd name="connsiteY106" fmla="*/ 398203 h 1656836"/>
                    <a:gd name="connsiteX107" fmla="*/ 427107 w 1653449"/>
                    <a:gd name="connsiteY107" fmla="*/ 319146 h 1656836"/>
                    <a:gd name="connsiteX108" fmla="*/ 433584 w 1653449"/>
                    <a:gd name="connsiteY108" fmla="*/ 338005 h 1656836"/>
                    <a:gd name="connsiteX109" fmla="*/ 476733 w 1653449"/>
                    <a:gd name="connsiteY109" fmla="*/ 481166 h 1656836"/>
                    <a:gd name="connsiteX110" fmla="*/ 442252 w 1653449"/>
                    <a:gd name="connsiteY110" fmla="*/ 567748 h 1656836"/>
                    <a:gd name="connsiteX111" fmla="*/ 399199 w 1653449"/>
                    <a:gd name="connsiteY111" fmla="*/ 646520 h 1656836"/>
                    <a:gd name="connsiteX112" fmla="*/ 353765 w 1653449"/>
                    <a:gd name="connsiteY112" fmla="*/ 706528 h 1656836"/>
                    <a:gd name="connsiteX113" fmla="*/ 219177 w 1653449"/>
                    <a:gd name="connsiteY113" fmla="*/ 743675 h 1656836"/>
                    <a:gd name="connsiteX114" fmla="*/ 185077 w 1653449"/>
                    <a:gd name="connsiteY114" fmla="*/ 751390 h 1656836"/>
                    <a:gd name="connsiteX115" fmla="*/ 318427 w 1653449"/>
                    <a:gd name="connsiteY115" fmla="*/ 821780 h 1656836"/>
                    <a:gd name="connsiteX116" fmla="*/ 355479 w 1653449"/>
                    <a:gd name="connsiteY116" fmla="*/ 858737 h 1656836"/>
                    <a:gd name="connsiteX117" fmla="*/ 370053 w 1653449"/>
                    <a:gd name="connsiteY117" fmla="*/ 915315 h 1656836"/>
                    <a:gd name="connsiteX118" fmla="*/ 370910 w 1653449"/>
                    <a:gd name="connsiteY118" fmla="*/ 923031 h 1656836"/>
                    <a:gd name="connsiteX119" fmla="*/ 388722 w 1653449"/>
                    <a:gd name="connsiteY119" fmla="*/ 986086 h 1656836"/>
                    <a:gd name="connsiteX120" fmla="*/ 391389 w 1653449"/>
                    <a:gd name="connsiteY120" fmla="*/ 991420 h 1656836"/>
                    <a:gd name="connsiteX121" fmla="*/ 407867 w 1653449"/>
                    <a:gd name="connsiteY121" fmla="*/ 1043522 h 1656836"/>
                    <a:gd name="connsiteX122" fmla="*/ 348240 w 1653449"/>
                    <a:gd name="connsiteY122" fmla="*/ 1178682 h 1656836"/>
                    <a:gd name="connsiteX123" fmla="*/ 317379 w 1653449"/>
                    <a:gd name="connsiteY123" fmla="*/ 1229069 h 1656836"/>
                    <a:gd name="connsiteX124" fmla="*/ 342716 w 1653449"/>
                    <a:gd name="connsiteY124" fmla="*/ 1220687 h 1656836"/>
                    <a:gd name="connsiteX125" fmla="*/ 482448 w 1653449"/>
                    <a:gd name="connsiteY125" fmla="*/ 1179158 h 1656836"/>
                    <a:gd name="connsiteX126" fmla="*/ 486353 w 1653449"/>
                    <a:gd name="connsiteY126" fmla="*/ 1179063 h 1656836"/>
                    <a:gd name="connsiteX127" fmla="*/ 297282 w 1653449"/>
                    <a:gd name="connsiteY127" fmla="*/ 1263169 h 1656836"/>
                    <a:gd name="connsiteX128" fmla="*/ 297091 w 1653449"/>
                    <a:gd name="connsiteY128" fmla="*/ 1263550 h 1656836"/>
                    <a:gd name="connsiteX129" fmla="*/ 297282 w 1653449"/>
                    <a:gd name="connsiteY129" fmla="*/ 1263169 h 1656836"/>
                    <a:gd name="connsiteX130" fmla="*/ 337668 w 1653449"/>
                    <a:gd name="connsiteY130" fmla="*/ 1258216 h 1656836"/>
                    <a:gd name="connsiteX131" fmla="*/ 337858 w 1653449"/>
                    <a:gd name="connsiteY131" fmla="*/ 1258406 h 1656836"/>
                    <a:gd name="connsiteX132" fmla="*/ 337668 w 1653449"/>
                    <a:gd name="connsiteY132" fmla="*/ 1258216 h 1656836"/>
                    <a:gd name="connsiteX133" fmla="*/ 1360653 w 1653449"/>
                    <a:gd name="connsiteY133" fmla="*/ 455258 h 1656836"/>
                    <a:gd name="connsiteX134" fmla="*/ 1360938 w 1653449"/>
                    <a:gd name="connsiteY134" fmla="*/ 455639 h 1656836"/>
                    <a:gd name="connsiteX135" fmla="*/ 1360653 w 1653449"/>
                    <a:gd name="connsiteY135" fmla="*/ 455258 h 1656836"/>
                    <a:gd name="connsiteX136" fmla="*/ 1316742 w 1653449"/>
                    <a:gd name="connsiteY136" fmla="*/ 399156 h 1656836"/>
                    <a:gd name="connsiteX137" fmla="*/ 1317028 w 1653449"/>
                    <a:gd name="connsiteY137" fmla="*/ 399537 h 1656836"/>
                    <a:gd name="connsiteX138" fmla="*/ 1316742 w 1653449"/>
                    <a:gd name="connsiteY138" fmla="*/ 399156 h 1656836"/>
                    <a:gd name="connsiteX139" fmla="*/ 1358367 w 1653449"/>
                    <a:gd name="connsiteY139" fmla="*/ 392965 h 1656836"/>
                    <a:gd name="connsiteX140" fmla="*/ 1358271 w 1653449"/>
                    <a:gd name="connsiteY140" fmla="*/ 393155 h 1656836"/>
                    <a:gd name="connsiteX141" fmla="*/ 1358367 w 1653449"/>
                    <a:gd name="connsiteY141" fmla="*/ 392965 h 1656836"/>
                    <a:gd name="connsiteX142" fmla="*/ 396818 w 1653449"/>
                    <a:gd name="connsiteY142" fmla="*/ 340482 h 1656836"/>
                    <a:gd name="connsiteX143" fmla="*/ 396627 w 1653449"/>
                    <a:gd name="connsiteY143" fmla="*/ 340672 h 1656836"/>
                    <a:gd name="connsiteX144" fmla="*/ 396818 w 1653449"/>
                    <a:gd name="connsiteY144" fmla="*/ 340482 h 16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653449" h="1656836">
                      <a:moveTo>
                        <a:pt x="778485" y="1656837"/>
                      </a:moveTo>
                      <a:cubicBezTo>
                        <a:pt x="774198" y="1656837"/>
                        <a:pt x="770007" y="1656646"/>
                        <a:pt x="765721" y="1656170"/>
                      </a:cubicBezTo>
                      <a:cubicBezTo>
                        <a:pt x="743052" y="1653979"/>
                        <a:pt x="708285" y="1649312"/>
                        <a:pt x="683330" y="1645026"/>
                      </a:cubicBezTo>
                      <a:cubicBezTo>
                        <a:pt x="635133" y="1636453"/>
                        <a:pt x="596938" y="1600163"/>
                        <a:pt x="585794" y="1552538"/>
                      </a:cubicBezTo>
                      <a:lnTo>
                        <a:pt x="575888" y="1510628"/>
                      </a:lnTo>
                      <a:cubicBezTo>
                        <a:pt x="568077" y="1477386"/>
                        <a:pt x="560362" y="1444239"/>
                        <a:pt x="552171" y="1410806"/>
                      </a:cubicBezTo>
                      <a:cubicBezTo>
                        <a:pt x="524548" y="1397662"/>
                        <a:pt x="498735" y="1383850"/>
                        <a:pt x="471303" y="1365658"/>
                      </a:cubicBezTo>
                      <a:cubicBezTo>
                        <a:pt x="451110" y="1372230"/>
                        <a:pt x="425107" y="1380993"/>
                        <a:pt x="399199" y="1389661"/>
                      </a:cubicBezTo>
                      <a:lnTo>
                        <a:pt x="334143" y="1411378"/>
                      </a:lnTo>
                      <a:cubicBezTo>
                        <a:pt x="287566" y="1426522"/>
                        <a:pt x="236893" y="1412901"/>
                        <a:pt x="204889" y="1376802"/>
                      </a:cubicBezTo>
                      <a:cubicBezTo>
                        <a:pt x="184791" y="1354323"/>
                        <a:pt x="165741" y="1330034"/>
                        <a:pt x="148406" y="1304983"/>
                      </a:cubicBezTo>
                      <a:cubicBezTo>
                        <a:pt x="121545" y="1266216"/>
                        <a:pt x="119545" y="1214877"/>
                        <a:pt x="143453" y="1174110"/>
                      </a:cubicBezTo>
                      <a:cubicBezTo>
                        <a:pt x="158026" y="1148964"/>
                        <a:pt x="178314" y="1115912"/>
                        <a:pt x="196793" y="1085813"/>
                      </a:cubicBezTo>
                      <a:cubicBezTo>
                        <a:pt x="205746" y="1071240"/>
                        <a:pt x="214224" y="1057524"/>
                        <a:pt x="221367" y="1045903"/>
                      </a:cubicBezTo>
                      <a:cubicBezTo>
                        <a:pt x="210699" y="1016376"/>
                        <a:pt x="203460" y="990468"/>
                        <a:pt x="196888" y="958940"/>
                      </a:cubicBezTo>
                      <a:lnTo>
                        <a:pt x="65157" y="889407"/>
                      </a:lnTo>
                      <a:cubicBezTo>
                        <a:pt x="22390" y="866738"/>
                        <a:pt x="-3042" y="821018"/>
                        <a:pt x="292" y="772821"/>
                      </a:cubicBezTo>
                      <a:cubicBezTo>
                        <a:pt x="2292" y="744056"/>
                        <a:pt x="5055" y="713195"/>
                        <a:pt x="11436" y="682334"/>
                      </a:cubicBezTo>
                      <a:cubicBezTo>
                        <a:pt x="21057" y="636138"/>
                        <a:pt x="56775" y="599276"/>
                        <a:pt x="102400" y="588227"/>
                      </a:cubicBezTo>
                      <a:cubicBezTo>
                        <a:pt x="124022" y="582988"/>
                        <a:pt x="152121" y="576702"/>
                        <a:pt x="180124" y="570320"/>
                      </a:cubicBezTo>
                      <a:cubicBezTo>
                        <a:pt x="203460" y="565081"/>
                        <a:pt x="226606" y="559938"/>
                        <a:pt x="244799" y="555651"/>
                      </a:cubicBezTo>
                      <a:cubicBezTo>
                        <a:pt x="258229" y="526219"/>
                        <a:pt x="272421" y="500883"/>
                        <a:pt x="291376" y="472784"/>
                      </a:cubicBezTo>
                      <a:cubicBezTo>
                        <a:pt x="283661" y="449352"/>
                        <a:pt x="272898" y="418015"/>
                        <a:pt x="265278" y="396012"/>
                      </a:cubicBezTo>
                      <a:cubicBezTo>
                        <a:pt x="256896" y="371628"/>
                        <a:pt x="249180" y="349245"/>
                        <a:pt x="244704" y="335433"/>
                      </a:cubicBezTo>
                      <a:cubicBezTo>
                        <a:pt x="229178" y="287237"/>
                        <a:pt x="244323" y="235516"/>
                        <a:pt x="283375" y="203607"/>
                      </a:cubicBezTo>
                      <a:cubicBezTo>
                        <a:pt x="304521" y="186081"/>
                        <a:pt x="331857" y="165412"/>
                        <a:pt x="350050" y="152077"/>
                      </a:cubicBezTo>
                      <a:cubicBezTo>
                        <a:pt x="390722" y="122359"/>
                        <a:pt x="444348" y="120359"/>
                        <a:pt x="486924" y="146934"/>
                      </a:cubicBezTo>
                      <a:cubicBezTo>
                        <a:pt x="527882" y="172556"/>
                        <a:pt x="568935" y="197988"/>
                        <a:pt x="610178" y="223038"/>
                      </a:cubicBezTo>
                      <a:cubicBezTo>
                        <a:pt x="638753" y="212847"/>
                        <a:pt x="669233" y="204274"/>
                        <a:pt x="698284" y="198273"/>
                      </a:cubicBezTo>
                      <a:cubicBezTo>
                        <a:pt x="711810" y="172461"/>
                        <a:pt x="724954" y="146267"/>
                        <a:pt x="738099" y="120168"/>
                      </a:cubicBezTo>
                      <a:cubicBezTo>
                        <a:pt x="750100" y="96165"/>
                        <a:pt x="762102" y="72162"/>
                        <a:pt x="774579" y="48445"/>
                      </a:cubicBezTo>
                      <a:cubicBezTo>
                        <a:pt x="782580" y="33015"/>
                        <a:pt x="795058" y="20251"/>
                        <a:pt x="810203" y="11774"/>
                      </a:cubicBezTo>
                      <a:cubicBezTo>
                        <a:pt x="825348" y="3106"/>
                        <a:pt x="842874" y="-513"/>
                        <a:pt x="860018" y="58"/>
                      </a:cubicBezTo>
                      <a:cubicBezTo>
                        <a:pt x="913835" y="3392"/>
                        <a:pt x="956697" y="8726"/>
                        <a:pt x="994893" y="16917"/>
                      </a:cubicBezTo>
                      <a:cubicBezTo>
                        <a:pt x="1027944" y="23966"/>
                        <a:pt x="1054043" y="49207"/>
                        <a:pt x="1062425" y="81878"/>
                      </a:cubicBezTo>
                      <a:cubicBezTo>
                        <a:pt x="1069473" y="109691"/>
                        <a:pt x="1080236" y="155697"/>
                        <a:pt x="1089857" y="197607"/>
                      </a:cubicBezTo>
                      <a:cubicBezTo>
                        <a:pt x="1094143" y="215704"/>
                        <a:pt x="1098048" y="233040"/>
                        <a:pt x="1101382" y="247327"/>
                      </a:cubicBezTo>
                      <a:cubicBezTo>
                        <a:pt x="1131386" y="261615"/>
                        <a:pt x="1157484" y="275902"/>
                        <a:pt x="1181964" y="291904"/>
                      </a:cubicBezTo>
                      <a:cubicBezTo>
                        <a:pt x="1199490" y="286189"/>
                        <a:pt x="1216825" y="280474"/>
                        <a:pt x="1234161" y="274759"/>
                      </a:cubicBezTo>
                      <a:cubicBezTo>
                        <a:pt x="1263402" y="265139"/>
                        <a:pt x="1292644" y="255614"/>
                        <a:pt x="1322362" y="246279"/>
                      </a:cubicBezTo>
                      <a:cubicBezTo>
                        <a:pt x="1368749" y="231611"/>
                        <a:pt x="1418946" y="245898"/>
                        <a:pt x="1450569" y="282093"/>
                      </a:cubicBezTo>
                      <a:cubicBezTo>
                        <a:pt x="1469428" y="303525"/>
                        <a:pt x="1487430" y="326956"/>
                        <a:pt x="1504956" y="351340"/>
                      </a:cubicBezTo>
                      <a:cubicBezTo>
                        <a:pt x="1533912" y="391059"/>
                        <a:pt x="1535913" y="444209"/>
                        <a:pt x="1509814" y="486309"/>
                      </a:cubicBezTo>
                      <a:lnTo>
                        <a:pt x="1499718" y="502788"/>
                      </a:lnTo>
                      <a:cubicBezTo>
                        <a:pt x="1481620" y="532220"/>
                        <a:pt x="1455236" y="575178"/>
                        <a:pt x="1433043" y="611944"/>
                      </a:cubicBezTo>
                      <a:cubicBezTo>
                        <a:pt x="1443330" y="640424"/>
                        <a:pt x="1451902" y="670904"/>
                        <a:pt x="1457808" y="699955"/>
                      </a:cubicBezTo>
                      <a:cubicBezTo>
                        <a:pt x="1490098" y="717100"/>
                        <a:pt x="1522959" y="733483"/>
                        <a:pt x="1555725" y="749771"/>
                      </a:cubicBezTo>
                      <a:lnTo>
                        <a:pt x="1586205" y="764916"/>
                      </a:lnTo>
                      <a:cubicBezTo>
                        <a:pt x="1630305" y="787204"/>
                        <a:pt x="1656499" y="833210"/>
                        <a:pt x="1653165" y="882264"/>
                      </a:cubicBezTo>
                      <a:cubicBezTo>
                        <a:pt x="1651451" y="906076"/>
                        <a:pt x="1648117" y="942271"/>
                        <a:pt x="1643545" y="971037"/>
                      </a:cubicBezTo>
                      <a:cubicBezTo>
                        <a:pt x="1635544" y="1020567"/>
                        <a:pt x="1598682" y="1059524"/>
                        <a:pt x="1549533" y="1070383"/>
                      </a:cubicBezTo>
                      <a:lnTo>
                        <a:pt x="1529150" y="1074859"/>
                      </a:lnTo>
                      <a:cubicBezTo>
                        <a:pt x="1498860" y="1081527"/>
                        <a:pt x="1445235" y="1093338"/>
                        <a:pt x="1410659" y="1101720"/>
                      </a:cubicBezTo>
                      <a:cubicBezTo>
                        <a:pt x="1410564" y="1101815"/>
                        <a:pt x="1410564" y="1101910"/>
                        <a:pt x="1410564" y="1102005"/>
                      </a:cubicBezTo>
                      <a:cubicBezTo>
                        <a:pt x="1396371" y="1132295"/>
                        <a:pt x="1383417" y="1155345"/>
                        <a:pt x="1364082" y="1185063"/>
                      </a:cubicBezTo>
                      <a:cubicBezTo>
                        <a:pt x="1364082" y="1185159"/>
                        <a:pt x="1364082" y="1185159"/>
                        <a:pt x="1364082" y="1185159"/>
                      </a:cubicBezTo>
                      <a:cubicBezTo>
                        <a:pt x="1369320" y="1201351"/>
                        <a:pt x="1376083" y="1221449"/>
                        <a:pt x="1382941" y="1242213"/>
                      </a:cubicBezTo>
                      <a:cubicBezTo>
                        <a:pt x="1392276" y="1270503"/>
                        <a:pt x="1401991" y="1299935"/>
                        <a:pt x="1409516" y="1323557"/>
                      </a:cubicBezTo>
                      <a:cubicBezTo>
                        <a:pt x="1424565" y="1370706"/>
                        <a:pt x="1410183" y="1421665"/>
                        <a:pt x="1372844" y="1453573"/>
                      </a:cubicBezTo>
                      <a:cubicBezTo>
                        <a:pt x="1351413" y="1471861"/>
                        <a:pt x="1328934" y="1489483"/>
                        <a:pt x="1305408" y="1506628"/>
                      </a:cubicBezTo>
                      <a:cubicBezTo>
                        <a:pt x="1264926" y="1536060"/>
                        <a:pt x="1211491" y="1537869"/>
                        <a:pt x="1169105" y="1511485"/>
                      </a:cubicBezTo>
                      <a:lnTo>
                        <a:pt x="1124337" y="1483005"/>
                      </a:lnTo>
                      <a:cubicBezTo>
                        <a:pt x="1102049" y="1468718"/>
                        <a:pt x="1069473" y="1447858"/>
                        <a:pt x="1046518" y="1434047"/>
                      </a:cubicBezTo>
                      <a:cubicBezTo>
                        <a:pt x="1009847" y="1447382"/>
                        <a:pt x="979272" y="1454812"/>
                        <a:pt x="956602" y="1459383"/>
                      </a:cubicBezTo>
                      <a:lnTo>
                        <a:pt x="885736" y="1592352"/>
                      </a:lnTo>
                      <a:cubicBezTo>
                        <a:pt x="864495" y="1632262"/>
                        <a:pt x="823252" y="1656837"/>
                        <a:pt x="778485" y="1656837"/>
                      </a:cubicBezTo>
                      <a:close/>
                      <a:moveTo>
                        <a:pt x="759054" y="1511485"/>
                      </a:moveTo>
                      <a:lnTo>
                        <a:pt x="759149" y="1511771"/>
                      </a:lnTo>
                      <a:cubicBezTo>
                        <a:pt x="759054" y="1511676"/>
                        <a:pt x="759054" y="1511676"/>
                        <a:pt x="759054" y="1511485"/>
                      </a:cubicBezTo>
                      <a:close/>
                      <a:moveTo>
                        <a:pt x="782961" y="1479005"/>
                      </a:moveTo>
                      <a:cubicBezTo>
                        <a:pt x="783152" y="1479005"/>
                        <a:pt x="783342" y="1479100"/>
                        <a:pt x="783628" y="1479100"/>
                      </a:cubicBezTo>
                      <a:cubicBezTo>
                        <a:pt x="783342" y="1479100"/>
                        <a:pt x="783152" y="1479005"/>
                        <a:pt x="782961" y="1479005"/>
                      </a:cubicBezTo>
                      <a:close/>
                      <a:moveTo>
                        <a:pt x="486353" y="1179063"/>
                      </a:moveTo>
                      <a:cubicBezTo>
                        <a:pt x="523596" y="1179063"/>
                        <a:pt x="550075" y="1201066"/>
                        <a:pt x="566172" y="1214305"/>
                      </a:cubicBezTo>
                      <a:cubicBezTo>
                        <a:pt x="598176" y="1236308"/>
                        <a:pt x="627037" y="1249643"/>
                        <a:pt x="664566" y="1266502"/>
                      </a:cubicBezTo>
                      <a:cubicBezTo>
                        <a:pt x="689426" y="1277646"/>
                        <a:pt x="707714" y="1299459"/>
                        <a:pt x="714477" y="1325748"/>
                      </a:cubicBezTo>
                      <a:cubicBezTo>
                        <a:pt x="726764" y="1374230"/>
                        <a:pt x="738003" y="1422045"/>
                        <a:pt x="749243" y="1469861"/>
                      </a:cubicBezTo>
                      <a:lnTo>
                        <a:pt x="749338" y="1470147"/>
                      </a:lnTo>
                      <a:lnTo>
                        <a:pt x="820014" y="1337463"/>
                      </a:lnTo>
                      <a:cubicBezTo>
                        <a:pt x="827824" y="1322700"/>
                        <a:pt x="839730" y="1310508"/>
                        <a:pt x="854113" y="1302221"/>
                      </a:cubicBezTo>
                      <a:cubicBezTo>
                        <a:pt x="870306" y="1292887"/>
                        <a:pt x="885165" y="1290600"/>
                        <a:pt x="899547" y="1288410"/>
                      </a:cubicBezTo>
                      <a:cubicBezTo>
                        <a:pt x="920217" y="1285266"/>
                        <a:pt x="958602" y="1279361"/>
                        <a:pt x="1014800" y="1255167"/>
                      </a:cubicBezTo>
                      <a:cubicBezTo>
                        <a:pt x="1065473" y="1233546"/>
                        <a:pt x="1092238" y="1250691"/>
                        <a:pt x="1220635" y="1332987"/>
                      </a:cubicBezTo>
                      <a:lnTo>
                        <a:pt x="1227017" y="1336987"/>
                      </a:lnTo>
                      <a:cubicBezTo>
                        <a:pt x="1222731" y="1324224"/>
                        <a:pt x="1218444" y="1310889"/>
                        <a:pt x="1214063" y="1297840"/>
                      </a:cubicBezTo>
                      <a:cubicBezTo>
                        <a:pt x="1178535" y="1190302"/>
                        <a:pt x="1177868" y="1188207"/>
                        <a:pt x="1178058" y="1169728"/>
                      </a:cubicBezTo>
                      <a:cubicBezTo>
                        <a:pt x="1177487" y="1132009"/>
                        <a:pt x="1201014" y="1104101"/>
                        <a:pt x="1213586" y="1089147"/>
                      </a:cubicBezTo>
                      <a:cubicBezTo>
                        <a:pt x="1230065" y="1064858"/>
                        <a:pt x="1238923" y="1049046"/>
                        <a:pt x="1249305" y="1026949"/>
                      </a:cubicBezTo>
                      <a:cubicBezTo>
                        <a:pt x="1257402" y="1002945"/>
                        <a:pt x="1267974" y="972180"/>
                        <a:pt x="1299026" y="952463"/>
                      </a:cubicBezTo>
                      <a:cubicBezTo>
                        <a:pt x="1316361" y="941319"/>
                        <a:pt x="1332840" y="935794"/>
                        <a:pt x="1469809" y="905505"/>
                      </a:cubicBezTo>
                      <a:cubicBezTo>
                        <a:pt x="1423803" y="882549"/>
                        <a:pt x="1377893" y="859499"/>
                        <a:pt x="1333125" y="834258"/>
                      </a:cubicBezTo>
                      <a:cubicBezTo>
                        <a:pt x="1307884" y="819970"/>
                        <a:pt x="1291120" y="794348"/>
                        <a:pt x="1288263" y="765487"/>
                      </a:cubicBezTo>
                      <a:cubicBezTo>
                        <a:pt x="1284643" y="728816"/>
                        <a:pt x="1270356" y="677953"/>
                        <a:pt x="1253401" y="641853"/>
                      </a:cubicBezTo>
                      <a:cubicBezTo>
                        <a:pt x="1241019" y="615373"/>
                        <a:pt x="1242448" y="584417"/>
                        <a:pt x="1257211" y="559176"/>
                      </a:cubicBezTo>
                      <a:cubicBezTo>
                        <a:pt x="1277880" y="523933"/>
                        <a:pt x="1311313" y="469165"/>
                        <a:pt x="1336459" y="428207"/>
                      </a:cubicBezTo>
                      <a:cubicBezTo>
                        <a:pt x="1320933" y="433255"/>
                        <a:pt x="1305312" y="438399"/>
                        <a:pt x="1289786" y="443542"/>
                      </a:cubicBezTo>
                      <a:cubicBezTo>
                        <a:pt x="1257783" y="454020"/>
                        <a:pt x="1225779" y="464592"/>
                        <a:pt x="1193108" y="474689"/>
                      </a:cubicBezTo>
                      <a:cubicBezTo>
                        <a:pt x="1165581" y="483261"/>
                        <a:pt x="1135577" y="477927"/>
                        <a:pt x="1112622" y="460401"/>
                      </a:cubicBezTo>
                      <a:cubicBezTo>
                        <a:pt x="1085761" y="439732"/>
                        <a:pt x="1059472" y="424016"/>
                        <a:pt x="1024992" y="407728"/>
                      </a:cubicBezTo>
                      <a:cubicBezTo>
                        <a:pt x="997464" y="397060"/>
                        <a:pt x="969270" y="386011"/>
                        <a:pt x="951077" y="358103"/>
                      </a:cubicBezTo>
                      <a:cubicBezTo>
                        <a:pt x="940791" y="342482"/>
                        <a:pt x="940791" y="342482"/>
                        <a:pt x="916502" y="237326"/>
                      </a:cubicBezTo>
                      <a:cubicBezTo>
                        <a:pt x="912501" y="220086"/>
                        <a:pt x="908406" y="202179"/>
                        <a:pt x="904405" y="185224"/>
                      </a:cubicBezTo>
                      <a:cubicBezTo>
                        <a:pt x="901929" y="190082"/>
                        <a:pt x="899452" y="194940"/>
                        <a:pt x="897071" y="199797"/>
                      </a:cubicBezTo>
                      <a:cubicBezTo>
                        <a:pt x="876497" y="240850"/>
                        <a:pt x="855827" y="281903"/>
                        <a:pt x="833444" y="322098"/>
                      </a:cubicBezTo>
                      <a:cubicBezTo>
                        <a:pt x="819347" y="347625"/>
                        <a:pt x="793534" y="364580"/>
                        <a:pt x="764578" y="367533"/>
                      </a:cubicBezTo>
                      <a:cubicBezTo>
                        <a:pt x="728097" y="371152"/>
                        <a:pt x="675615" y="385916"/>
                        <a:pt x="639801" y="402585"/>
                      </a:cubicBezTo>
                      <a:cubicBezTo>
                        <a:pt x="613131" y="415062"/>
                        <a:pt x="581793" y="413538"/>
                        <a:pt x="556457" y="398203"/>
                      </a:cubicBezTo>
                      <a:cubicBezTo>
                        <a:pt x="513118" y="372200"/>
                        <a:pt x="470065" y="345816"/>
                        <a:pt x="427107" y="319146"/>
                      </a:cubicBezTo>
                      <a:cubicBezTo>
                        <a:pt x="429203" y="325146"/>
                        <a:pt x="431394" y="331528"/>
                        <a:pt x="433584" y="338005"/>
                      </a:cubicBezTo>
                      <a:cubicBezTo>
                        <a:pt x="470446" y="445161"/>
                        <a:pt x="475590" y="462592"/>
                        <a:pt x="476733" y="481166"/>
                      </a:cubicBezTo>
                      <a:cubicBezTo>
                        <a:pt x="479114" y="520219"/>
                        <a:pt x="456921" y="548889"/>
                        <a:pt x="442252" y="567748"/>
                      </a:cubicBezTo>
                      <a:cubicBezTo>
                        <a:pt x="422154" y="596990"/>
                        <a:pt x="411582" y="616707"/>
                        <a:pt x="399199" y="646520"/>
                      </a:cubicBezTo>
                      <a:cubicBezTo>
                        <a:pt x="391865" y="664332"/>
                        <a:pt x="381483" y="689763"/>
                        <a:pt x="353765" y="706528"/>
                      </a:cubicBezTo>
                      <a:cubicBezTo>
                        <a:pt x="337668" y="716529"/>
                        <a:pt x="328905" y="719005"/>
                        <a:pt x="219177" y="743675"/>
                      </a:cubicBezTo>
                      <a:cubicBezTo>
                        <a:pt x="207747" y="746247"/>
                        <a:pt x="196126" y="748914"/>
                        <a:pt x="185077" y="751390"/>
                      </a:cubicBezTo>
                      <a:lnTo>
                        <a:pt x="318427" y="821780"/>
                      </a:lnTo>
                      <a:cubicBezTo>
                        <a:pt x="334239" y="830162"/>
                        <a:pt x="347097" y="843021"/>
                        <a:pt x="355479" y="858737"/>
                      </a:cubicBezTo>
                      <a:cubicBezTo>
                        <a:pt x="366243" y="879120"/>
                        <a:pt x="368433" y="899980"/>
                        <a:pt x="370053" y="915315"/>
                      </a:cubicBezTo>
                      <a:lnTo>
                        <a:pt x="370910" y="923031"/>
                      </a:lnTo>
                      <a:cubicBezTo>
                        <a:pt x="375577" y="945605"/>
                        <a:pt x="380816" y="964369"/>
                        <a:pt x="388722" y="986086"/>
                      </a:cubicBezTo>
                      <a:lnTo>
                        <a:pt x="391389" y="991420"/>
                      </a:lnTo>
                      <a:cubicBezTo>
                        <a:pt x="397389" y="1004184"/>
                        <a:pt x="405867" y="1021710"/>
                        <a:pt x="407867" y="1043522"/>
                      </a:cubicBezTo>
                      <a:cubicBezTo>
                        <a:pt x="411105" y="1076193"/>
                        <a:pt x="406438" y="1083908"/>
                        <a:pt x="348240" y="1178682"/>
                      </a:cubicBezTo>
                      <a:cubicBezTo>
                        <a:pt x="338049" y="1195255"/>
                        <a:pt x="327285" y="1212591"/>
                        <a:pt x="317379" y="1229069"/>
                      </a:cubicBezTo>
                      <a:lnTo>
                        <a:pt x="342716" y="1220687"/>
                      </a:lnTo>
                      <a:cubicBezTo>
                        <a:pt x="465874" y="1179539"/>
                        <a:pt x="465874" y="1179539"/>
                        <a:pt x="482448" y="1179158"/>
                      </a:cubicBezTo>
                      <a:cubicBezTo>
                        <a:pt x="483876" y="1179158"/>
                        <a:pt x="485115" y="1179063"/>
                        <a:pt x="486353" y="1179063"/>
                      </a:cubicBezTo>
                      <a:close/>
                      <a:moveTo>
                        <a:pt x="297282" y="1263169"/>
                      </a:moveTo>
                      <a:cubicBezTo>
                        <a:pt x="297186" y="1263264"/>
                        <a:pt x="297186" y="1263454"/>
                        <a:pt x="297091" y="1263550"/>
                      </a:cubicBezTo>
                      <a:cubicBezTo>
                        <a:pt x="297186" y="1263454"/>
                        <a:pt x="297282" y="1263264"/>
                        <a:pt x="297282" y="1263169"/>
                      </a:cubicBezTo>
                      <a:close/>
                      <a:moveTo>
                        <a:pt x="337668" y="1258216"/>
                      </a:moveTo>
                      <a:cubicBezTo>
                        <a:pt x="337763" y="1258311"/>
                        <a:pt x="337763" y="1258311"/>
                        <a:pt x="337858" y="1258406"/>
                      </a:cubicBezTo>
                      <a:cubicBezTo>
                        <a:pt x="337858" y="1258406"/>
                        <a:pt x="337763" y="1258311"/>
                        <a:pt x="337668" y="1258216"/>
                      </a:cubicBezTo>
                      <a:close/>
                      <a:moveTo>
                        <a:pt x="1360653" y="455258"/>
                      </a:moveTo>
                      <a:cubicBezTo>
                        <a:pt x="1360748" y="455353"/>
                        <a:pt x="1360843" y="455448"/>
                        <a:pt x="1360938" y="455639"/>
                      </a:cubicBezTo>
                      <a:cubicBezTo>
                        <a:pt x="1360843" y="455448"/>
                        <a:pt x="1360748" y="455448"/>
                        <a:pt x="1360653" y="455258"/>
                      </a:cubicBezTo>
                      <a:close/>
                      <a:moveTo>
                        <a:pt x="1316742" y="399156"/>
                      </a:moveTo>
                      <a:cubicBezTo>
                        <a:pt x="1316838" y="399251"/>
                        <a:pt x="1316933" y="399346"/>
                        <a:pt x="1317028" y="399537"/>
                      </a:cubicBezTo>
                      <a:cubicBezTo>
                        <a:pt x="1317028" y="399441"/>
                        <a:pt x="1316838" y="399346"/>
                        <a:pt x="1316742" y="399156"/>
                      </a:cubicBezTo>
                      <a:close/>
                      <a:moveTo>
                        <a:pt x="1358367" y="392965"/>
                      </a:moveTo>
                      <a:cubicBezTo>
                        <a:pt x="1358271" y="393060"/>
                        <a:pt x="1358271" y="393060"/>
                        <a:pt x="1358271" y="393155"/>
                      </a:cubicBezTo>
                      <a:lnTo>
                        <a:pt x="1358367" y="392965"/>
                      </a:lnTo>
                      <a:close/>
                      <a:moveTo>
                        <a:pt x="396818" y="340482"/>
                      </a:moveTo>
                      <a:cubicBezTo>
                        <a:pt x="396723" y="340577"/>
                        <a:pt x="396723" y="340577"/>
                        <a:pt x="396627" y="340672"/>
                      </a:cubicBezTo>
                      <a:cubicBezTo>
                        <a:pt x="396627" y="340672"/>
                        <a:pt x="396723" y="340577"/>
                        <a:pt x="396818" y="34048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76" name="Graphic 10">
              <a:extLst>
                <a:ext uri="{FF2B5EF4-FFF2-40B4-BE49-F238E27FC236}">
                  <a16:creationId xmlns:a16="http://schemas.microsoft.com/office/drawing/2014/main" id="{4ACED00F-EF06-2B53-9012-3FB7E5BCC993}"/>
                </a:ext>
              </a:extLst>
            </p:cNvPr>
            <p:cNvGrpSpPr>
              <a:grpSpLocks noChangeAspect="1"/>
            </p:cNvGrpSpPr>
            <p:nvPr/>
          </p:nvGrpSpPr>
          <p:grpSpPr>
            <a:xfrm>
              <a:off x="850723" y="5467687"/>
              <a:ext cx="741265" cy="741265"/>
              <a:chOff x="9087038" y="1796032"/>
              <a:chExt cx="849062" cy="849062"/>
            </a:xfrm>
          </p:grpSpPr>
          <p:sp>
            <p:nvSpPr>
              <p:cNvPr id="77" name="Freeform: Shape 76">
                <a:extLst>
                  <a:ext uri="{FF2B5EF4-FFF2-40B4-BE49-F238E27FC236}">
                    <a16:creationId xmlns:a16="http://schemas.microsoft.com/office/drawing/2014/main" id="{496FBD7E-61DB-7AA4-A912-02E229DF6F74}"/>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 name="Freeform: Shape 77">
                <a:extLst>
                  <a:ext uri="{FF2B5EF4-FFF2-40B4-BE49-F238E27FC236}">
                    <a16:creationId xmlns:a16="http://schemas.microsoft.com/office/drawing/2014/main" id="{0D7CF7E1-6292-A1DE-4833-2BE0770A1121}"/>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100" name="Group 99">
            <a:extLst>
              <a:ext uri="{FF2B5EF4-FFF2-40B4-BE49-F238E27FC236}">
                <a16:creationId xmlns:a16="http://schemas.microsoft.com/office/drawing/2014/main" id="{DFF806B3-C630-89BB-2110-64BF3988028C}"/>
              </a:ext>
            </a:extLst>
          </p:cNvPr>
          <p:cNvGrpSpPr/>
          <p:nvPr/>
        </p:nvGrpSpPr>
        <p:grpSpPr>
          <a:xfrm>
            <a:off x="545233" y="2503030"/>
            <a:ext cx="741265" cy="741265"/>
            <a:chOff x="850723" y="4518926"/>
            <a:chExt cx="741265" cy="741265"/>
          </a:xfrm>
        </p:grpSpPr>
        <p:sp>
          <p:nvSpPr>
            <p:cNvPr id="101" name="Graphic 1">
              <a:extLst>
                <a:ext uri="{FF2B5EF4-FFF2-40B4-BE49-F238E27FC236}">
                  <a16:creationId xmlns:a16="http://schemas.microsoft.com/office/drawing/2014/main" id="{1E87AAAF-BF42-9F94-D8CB-41347BC8BFF0}"/>
                </a:ext>
              </a:extLst>
            </p:cNvPr>
            <p:cNvSpPr>
              <a:spLocks noChangeAspect="1"/>
            </p:cNvSpPr>
            <p:nvPr/>
          </p:nvSpPr>
          <p:spPr>
            <a:xfrm>
              <a:off x="1047050" y="4677465"/>
              <a:ext cx="365519" cy="460775"/>
            </a:xfrm>
            <a:custGeom>
              <a:avLst/>
              <a:gdLst>
                <a:gd name="connsiteX0" fmla="*/ 527971 w 774477"/>
                <a:gd name="connsiteY0" fmla="*/ 976313 h 976312"/>
                <a:gd name="connsiteX1" fmla="*/ 304229 w 774477"/>
                <a:gd name="connsiteY1" fmla="*/ 833247 h 976312"/>
                <a:gd name="connsiteX2" fmla="*/ 11906 w 774477"/>
                <a:gd name="connsiteY2" fmla="*/ 833247 h 976312"/>
                <a:gd name="connsiteX3" fmla="*/ 0 w 774477"/>
                <a:gd name="connsiteY3" fmla="*/ 821341 h 976312"/>
                <a:gd name="connsiteX4" fmla="*/ 0 w 774477"/>
                <a:gd name="connsiteY4" fmla="*/ 202025 h 976312"/>
                <a:gd name="connsiteX5" fmla="*/ 3810 w 774477"/>
                <a:gd name="connsiteY5" fmla="*/ 193262 h 976312"/>
                <a:gd name="connsiteX6" fmla="*/ 208979 w 774477"/>
                <a:gd name="connsiteY6" fmla="*/ 3143 h 976312"/>
                <a:gd name="connsiteX7" fmla="*/ 216980 w 774477"/>
                <a:gd name="connsiteY7" fmla="*/ 0 h 976312"/>
                <a:gd name="connsiteX8" fmla="*/ 217075 w 774477"/>
                <a:gd name="connsiteY8" fmla="*/ 0 h 976312"/>
                <a:gd name="connsiteX9" fmla="*/ 618649 w 774477"/>
                <a:gd name="connsiteY9" fmla="*/ 0 h 976312"/>
                <a:gd name="connsiteX10" fmla="*/ 630555 w 774477"/>
                <a:gd name="connsiteY10" fmla="*/ 11906 h 976312"/>
                <a:gd name="connsiteX11" fmla="*/ 630555 w 774477"/>
                <a:gd name="connsiteY11" fmla="*/ 505682 h 976312"/>
                <a:gd name="connsiteX12" fmla="*/ 774478 w 774477"/>
                <a:gd name="connsiteY12" fmla="*/ 729806 h 976312"/>
                <a:gd name="connsiteX13" fmla="*/ 527971 w 774477"/>
                <a:gd name="connsiteY13" fmla="*/ 976313 h 976312"/>
                <a:gd name="connsiteX14" fmla="*/ 326612 w 774477"/>
                <a:gd name="connsiteY14" fmla="*/ 824865 h 976312"/>
                <a:gd name="connsiteX15" fmla="*/ 527971 w 774477"/>
                <a:gd name="connsiteY15" fmla="*/ 952500 h 976312"/>
                <a:gd name="connsiteX16" fmla="*/ 750665 w 774477"/>
                <a:gd name="connsiteY16" fmla="*/ 729806 h 976312"/>
                <a:gd name="connsiteX17" fmla="*/ 527971 w 774477"/>
                <a:gd name="connsiteY17" fmla="*/ 507111 h 976312"/>
                <a:gd name="connsiteX18" fmla="*/ 305276 w 774477"/>
                <a:gd name="connsiteY18" fmla="*/ 729806 h 976312"/>
                <a:gd name="connsiteX19" fmla="*/ 320421 w 774477"/>
                <a:gd name="connsiteY19" fmla="*/ 810578 h 976312"/>
                <a:gd name="connsiteX20" fmla="*/ 327184 w 774477"/>
                <a:gd name="connsiteY20" fmla="*/ 821341 h 976312"/>
                <a:gd name="connsiteX21" fmla="*/ 326612 w 774477"/>
                <a:gd name="connsiteY21" fmla="*/ 824865 h 976312"/>
                <a:gd name="connsiteX22" fmla="*/ 23813 w 774477"/>
                <a:gd name="connsiteY22" fmla="*/ 809435 h 976312"/>
                <a:gd name="connsiteX23" fmla="*/ 294704 w 774477"/>
                <a:gd name="connsiteY23" fmla="*/ 809435 h 976312"/>
                <a:gd name="connsiteX24" fmla="*/ 281559 w 774477"/>
                <a:gd name="connsiteY24" fmla="*/ 729901 h 976312"/>
                <a:gd name="connsiteX25" fmla="*/ 528066 w 774477"/>
                <a:gd name="connsiteY25" fmla="*/ 483394 h 976312"/>
                <a:gd name="connsiteX26" fmla="*/ 606838 w 774477"/>
                <a:gd name="connsiteY26" fmla="*/ 496253 h 976312"/>
                <a:gd name="connsiteX27" fmla="*/ 606838 w 774477"/>
                <a:gd name="connsiteY27" fmla="*/ 23813 h 976312"/>
                <a:gd name="connsiteX28" fmla="*/ 229076 w 774477"/>
                <a:gd name="connsiteY28" fmla="*/ 23813 h 976312"/>
                <a:gd name="connsiteX29" fmla="*/ 230410 w 774477"/>
                <a:gd name="connsiteY29" fmla="*/ 208693 h 976312"/>
                <a:gd name="connsiteX30" fmla="*/ 226981 w 774477"/>
                <a:gd name="connsiteY30" fmla="*/ 217170 h 976312"/>
                <a:gd name="connsiteX31" fmla="*/ 218504 w 774477"/>
                <a:gd name="connsiteY31" fmla="*/ 220694 h 976312"/>
                <a:gd name="connsiteX32" fmla="*/ 23813 w 774477"/>
                <a:gd name="connsiteY32" fmla="*/ 220694 h 976312"/>
                <a:gd name="connsiteX33" fmla="*/ 23813 w 774477"/>
                <a:gd name="connsiteY33" fmla="*/ 809435 h 976312"/>
                <a:gd name="connsiteX34" fmla="*/ 35052 w 774477"/>
                <a:gd name="connsiteY34" fmla="*/ 196787 h 976312"/>
                <a:gd name="connsiteX35" fmla="*/ 206597 w 774477"/>
                <a:gd name="connsiteY35" fmla="*/ 196787 h 976312"/>
                <a:gd name="connsiteX36" fmla="*/ 205359 w 774477"/>
                <a:gd name="connsiteY36" fmla="*/ 38957 h 976312"/>
                <a:gd name="connsiteX37" fmla="*/ 35052 w 774477"/>
                <a:gd name="connsiteY37" fmla="*/ 196787 h 976312"/>
                <a:gd name="connsiteX38" fmla="*/ 527971 w 774477"/>
                <a:gd name="connsiteY38" fmla="*/ 864584 h 976312"/>
                <a:gd name="connsiteX39" fmla="*/ 516065 w 774477"/>
                <a:gd name="connsiteY39" fmla="*/ 852678 h 976312"/>
                <a:gd name="connsiteX40" fmla="*/ 516065 w 774477"/>
                <a:gd name="connsiteY40" fmla="*/ 741712 h 976312"/>
                <a:gd name="connsiteX41" fmla="*/ 405098 w 774477"/>
                <a:gd name="connsiteY41" fmla="*/ 741712 h 976312"/>
                <a:gd name="connsiteX42" fmla="*/ 393192 w 774477"/>
                <a:gd name="connsiteY42" fmla="*/ 729806 h 976312"/>
                <a:gd name="connsiteX43" fmla="*/ 405098 w 774477"/>
                <a:gd name="connsiteY43" fmla="*/ 717899 h 976312"/>
                <a:gd name="connsiteX44" fmla="*/ 516065 w 774477"/>
                <a:gd name="connsiteY44" fmla="*/ 717899 h 976312"/>
                <a:gd name="connsiteX45" fmla="*/ 516065 w 774477"/>
                <a:gd name="connsiteY45" fmla="*/ 606933 h 976312"/>
                <a:gd name="connsiteX46" fmla="*/ 527971 w 774477"/>
                <a:gd name="connsiteY46" fmla="*/ 595027 h 976312"/>
                <a:gd name="connsiteX47" fmla="*/ 539877 w 774477"/>
                <a:gd name="connsiteY47" fmla="*/ 606933 h 976312"/>
                <a:gd name="connsiteX48" fmla="*/ 539877 w 774477"/>
                <a:gd name="connsiteY48" fmla="*/ 717899 h 976312"/>
                <a:gd name="connsiteX49" fmla="*/ 650843 w 774477"/>
                <a:gd name="connsiteY49" fmla="*/ 717899 h 976312"/>
                <a:gd name="connsiteX50" fmla="*/ 662750 w 774477"/>
                <a:gd name="connsiteY50" fmla="*/ 729806 h 976312"/>
                <a:gd name="connsiteX51" fmla="*/ 650843 w 774477"/>
                <a:gd name="connsiteY51" fmla="*/ 741712 h 976312"/>
                <a:gd name="connsiteX52" fmla="*/ 539877 w 774477"/>
                <a:gd name="connsiteY52" fmla="*/ 741712 h 976312"/>
                <a:gd name="connsiteX53" fmla="*/ 539877 w 774477"/>
                <a:gd name="connsiteY53" fmla="*/ 852678 h 976312"/>
                <a:gd name="connsiteX54" fmla="*/ 527971 w 774477"/>
                <a:gd name="connsiteY54" fmla="*/ 864584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74477" h="976312">
                  <a:moveTo>
                    <a:pt x="527971" y="976313"/>
                  </a:moveTo>
                  <a:cubicBezTo>
                    <a:pt x="428911" y="976313"/>
                    <a:pt x="343376" y="917638"/>
                    <a:pt x="304229" y="833247"/>
                  </a:cubicBezTo>
                  <a:lnTo>
                    <a:pt x="11906" y="833247"/>
                  </a:lnTo>
                  <a:cubicBezTo>
                    <a:pt x="5334" y="833247"/>
                    <a:pt x="0" y="827913"/>
                    <a:pt x="0" y="821341"/>
                  </a:cubicBezTo>
                  <a:lnTo>
                    <a:pt x="0" y="202025"/>
                  </a:lnTo>
                  <a:cubicBezTo>
                    <a:pt x="0" y="198692"/>
                    <a:pt x="1429" y="195548"/>
                    <a:pt x="3810" y="193262"/>
                  </a:cubicBezTo>
                  <a:lnTo>
                    <a:pt x="208979" y="3143"/>
                  </a:lnTo>
                  <a:cubicBezTo>
                    <a:pt x="211074" y="1238"/>
                    <a:pt x="213931" y="0"/>
                    <a:pt x="216980" y="0"/>
                  </a:cubicBezTo>
                  <a:cubicBezTo>
                    <a:pt x="216980" y="0"/>
                    <a:pt x="217075" y="0"/>
                    <a:pt x="217075" y="0"/>
                  </a:cubicBezTo>
                  <a:lnTo>
                    <a:pt x="618649" y="0"/>
                  </a:lnTo>
                  <a:cubicBezTo>
                    <a:pt x="625221" y="0"/>
                    <a:pt x="630555" y="5334"/>
                    <a:pt x="630555" y="11906"/>
                  </a:cubicBezTo>
                  <a:lnTo>
                    <a:pt x="630555" y="505682"/>
                  </a:lnTo>
                  <a:cubicBezTo>
                    <a:pt x="715423" y="544640"/>
                    <a:pt x="774478" y="630460"/>
                    <a:pt x="774478" y="729806"/>
                  </a:cubicBezTo>
                  <a:cubicBezTo>
                    <a:pt x="774478" y="865727"/>
                    <a:pt x="663893" y="976313"/>
                    <a:pt x="527971" y="976313"/>
                  </a:cubicBezTo>
                  <a:close/>
                  <a:moveTo>
                    <a:pt x="326612" y="824865"/>
                  </a:moveTo>
                  <a:cubicBezTo>
                    <a:pt x="362331" y="900208"/>
                    <a:pt x="439198" y="952500"/>
                    <a:pt x="527971" y="952500"/>
                  </a:cubicBezTo>
                  <a:cubicBezTo>
                    <a:pt x="650748" y="952500"/>
                    <a:pt x="750665" y="852583"/>
                    <a:pt x="750665" y="729806"/>
                  </a:cubicBezTo>
                  <a:cubicBezTo>
                    <a:pt x="750665" y="607028"/>
                    <a:pt x="650748" y="507111"/>
                    <a:pt x="527971" y="507111"/>
                  </a:cubicBezTo>
                  <a:cubicBezTo>
                    <a:pt x="405194" y="507111"/>
                    <a:pt x="305276" y="607028"/>
                    <a:pt x="305276" y="729806"/>
                  </a:cubicBezTo>
                  <a:cubicBezTo>
                    <a:pt x="305276" y="758285"/>
                    <a:pt x="310610" y="785527"/>
                    <a:pt x="320421" y="810578"/>
                  </a:cubicBezTo>
                  <a:cubicBezTo>
                    <a:pt x="324422" y="812483"/>
                    <a:pt x="327184" y="816578"/>
                    <a:pt x="327184" y="821341"/>
                  </a:cubicBezTo>
                  <a:cubicBezTo>
                    <a:pt x="327184" y="822579"/>
                    <a:pt x="326993" y="823722"/>
                    <a:pt x="326612" y="824865"/>
                  </a:cubicBezTo>
                  <a:close/>
                  <a:moveTo>
                    <a:pt x="23813" y="809435"/>
                  </a:moveTo>
                  <a:lnTo>
                    <a:pt x="294704" y="809435"/>
                  </a:lnTo>
                  <a:cubicBezTo>
                    <a:pt x="286131" y="784479"/>
                    <a:pt x="281559" y="757714"/>
                    <a:pt x="281559" y="729901"/>
                  </a:cubicBezTo>
                  <a:cubicBezTo>
                    <a:pt x="281559" y="593979"/>
                    <a:pt x="392144" y="483394"/>
                    <a:pt x="528066" y="483394"/>
                  </a:cubicBezTo>
                  <a:cubicBezTo>
                    <a:pt x="555593" y="483394"/>
                    <a:pt x="582073" y="487966"/>
                    <a:pt x="606838" y="496253"/>
                  </a:cubicBezTo>
                  <a:lnTo>
                    <a:pt x="606838" y="23813"/>
                  </a:lnTo>
                  <a:lnTo>
                    <a:pt x="229076" y="23813"/>
                  </a:lnTo>
                  <a:lnTo>
                    <a:pt x="230410" y="208693"/>
                  </a:lnTo>
                  <a:cubicBezTo>
                    <a:pt x="230410" y="211836"/>
                    <a:pt x="229172" y="214884"/>
                    <a:pt x="226981" y="217170"/>
                  </a:cubicBezTo>
                  <a:cubicBezTo>
                    <a:pt x="224790" y="219456"/>
                    <a:pt x="221742" y="220694"/>
                    <a:pt x="218504" y="220694"/>
                  </a:cubicBezTo>
                  <a:lnTo>
                    <a:pt x="23813" y="220694"/>
                  </a:lnTo>
                  <a:lnTo>
                    <a:pt x="23813" y="809435"/>
                  </a:lnTo>
                  <a:close/>
                  <a:moveTo>
                    <a:pt x="35052" y="196787"/>
                  </a:moveTo>
                  <a:lnTo>
                    <a:pt x="206597" y="196787"/>
                  </a:lnTo>
                  <a:lnTo>
                    <a:pt x="205359" y="38957"/>
                  </a:lnTo>
                  <a:lnTo>
                    <a:pt x="35052" y="196787"/>
                  </a:lnTo>
                  <a:close/>
                  <a:moveTo>
                    <a:pt x="527971" y="864584"/>
                  </a:moveTo>
                  <a:cubicBezTo>
                    <a:pt x="521399" y="864584"/>
                    <a:pt x="516065" y="859250"/>
                    <a:pt x="516065" y="852678"/>
                  </a:cubicBezTo>
                  <a:lnTo>
                    <a:pt x="516065" y="741712"/>
                  </a:lnTo>
                  <a:lnTo>
                    <a:pt x="405098" y="741712"/>
                  </a:lnTo>
                  <a:cubicBezTo>
                    <a:pt x="398526" y="741712"/>
                    <a:pt x="393192" y="736378"/>
                    <a:pt x="393192" y="729806"/>
                  </a:cubicBezTo>
                  <a:cubicBezTo>
                    <a:pt x="393192" y="723233"/>
                    <a:pt x="398526" y="717899"/>
                    <a:pt x="405098" y="717899"/>
                  </a:cubicBezTo>
                  <a:lnTo>
                    <a:pt x="516065" y="717899"/>
                  </a:lnTo>
                  <a:lnTo>
                    <a:pt x="516065" y="606933"/>
                  </a:lnTo>
                  <a:cubicBezTo>
                    <a:pt x="516065" y="600361"/>
                    <a:pt x="521399" y="595027"/>
                    <a:pt x="527971" y="595027"/>
                  </a:cubicBezTo>
                  <a:cubicBezTo>
                    <a:pt x="534543" y="595027"/>
                    <a:pt x="539877" y="600361"/>
                    <a:pt x="539877" y="606933"/>
                  </a:cubicBezTo>
                  <a:lnTo>
                    <a:pt x="539877" y="717899"/>
                  </a:lnTo>
                  <a:lnTo>
                    <a:pt x="650843" y="717899"/>
                  </a:lnTo>
                  <a:cubicBezTo>
                    <a:pt x="657415" y="717899"/>
                    <a:pt x="662750" y="723233"/>
                    <a:pt x="662750" y="729806"/>
                  </a:cubicBezTo>
                  <a:cubicBezTo>
                    <a:pt x="662750" y="736378"/>
                    <a:pt x="657415" y="741712"/>
                    <a:pt x="650843" y="741712"/>
                  </a:cubicBezTo>
                  <a:lnTo>
                    <a:pt x="539877" y="741712"/>
                  </a:lnTo>
                  <a:lnTo>
                    <a:pt x="539877" y="852678"/>
                  </a:lnTo>
                  <a:cubicBezTo>
                    <a:pt x="539877" y="859250"/>
                    <a:pt x="534543" y="864584"/>
                    <a:pt x="527971" y="864584"/>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02" name="Graphic 10">
              <a:extLst>
                <a:ext uri="{FF2B5EF4-FFF2-40B4-BE49-F238E27FC236}">
                  <a16:creationId xmlns:a16="http://schemas.microsoft.com/office/drawing/2014/main" id="{E13943F4-5401-9107-BCD9-3277E792ACCE}"/>
                </a:ext>
              </a:extLst>
            </p:cNvPr>
            <p:cNvGrpSpPr>
              <a:grpSpLocks noChangeAspect="1"/>
            </p:cNvGrpSpPr>
            <p:nvPr/>
          </p:nvGrpSpPr>
          <p:grpSpPr>
            <a:xfrm>
              <a:off x="850723" y="4518926"/>
              <a:ext cx="741265" cy="741265"/>
              <a:chOff x="9087038" y="1796032"/>
              <a:chExt cx="849062" cy="849062"/>
            </a:xfrm>
          </p:grpSpPr>
          <p:sp>
            <p:nvSpPr>
              <p:cNvPr id="103" name="Freeform: Shape 102">
                <a:extLst>
                  <a:ext uri="{FF2B5EF4-FFF2-40B4-BE49-F238E27FC236}">
                    <a16:creationId xmlns:a16="http://schemas.microsoft.com/office/drawing/2014/main" id="{32A2ED7E-4658-0CC8-F7CF-33076C388CD2}"/>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4" name="Freeform: Shape 103">
                <a:extLst>
                  <a:ext uri="{FF2B5EF4-FFF2-40B4-BE49-F238E27FC236}">
                    <a16:creationId xmlns:a16="http://schemas.microsoft.com/office/drawing/2014/main" id="{42FB8D45-D60D-A2F8-8848-2EA98742BA16}"/>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105" name="Group 104">
            <a:extLst>
              <a:ext uri="{FF2B5EF4-FFF2-40B4-BE49-F238E27FC236}">
                <a16:creationId xmlns:a16="http://schemas.microsoft.com/office/drawing/2014/main" id="{30BF54CA-8338-7DEC-1920-BBD13D036AF4}"/>
              </a:ext>
            </a:extLst>
          </p:cNvPr>
          <p:cNvGrpSpPr/>
          <p:nvPr/>
        </p:nvGrpSpPr>
        <p:grpSpPr>
          <a:xfrm>
            <a:off x="3117085" y="1630065"/>
            <a:ext cx="741265" cy="741265"/>
            <a:chOff x="850723" y="2637046"/>
            <a:chExt cx="741265" cy="741265"/>
          </a:xfrm>
        </p:grpSpPr>
        <p:grpSp>
          <p:nvGrpSpPr>
            <p:cNvPr id="106" name="Graphic 10">
              <a:extLst>
                <a:ext uri="{FF2B5EF4-FFF2-40B4-BE49-F238E27FC236}">
                  <a16:creationId xmlns:a16="http://schemas.microsoft.com/office/drawing/2014/main" id="{EA10E8AD-3EAB-D78A-FF17-E98E188B1193}"/>
                </a:ext>
              </a:extLst>
            </p:cNvPr>
            <p:cNvGrpSpPr>
              <a:grpSpLocks noChangeAspect="1"/>
            </p:cNvGrpSpPr>
            <p:nvPr/>
          </p:nvGrpSpPr>
          <p:grpSpPr>
            <a:xfrm>
              <a:off x="850723" y="2637046"/>
              <a:ext cx="741265" cy="741265"/>
              <a:chOff x="9087038" y="1796032"/>
              <a:chExt cx="849062" cy="849062"/>
            </a:xfrm>
          </p:grpSpPr>
          <p:sp>
            <p:nvSpPr>
              <p:cNvPr id="108" name="Freeform: Shape 107">
                <a:extLst>
                  <a:ext uri="{FF2B5EF4-FFF2-40B4-BE49-F238E27FC236}">
                    <a16:creationId xmlns:a16="http://schemas.microsoft.com/office/drawing/2014/main" id="{8D18FA99-BEE3-D761-9465-0B91FE40FDE1}"/>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 name="Freeform: Shape 108">
                <a:extLst>
                  <a:ext uri="{FF2B5EF4-FFF2-40B4-BE49-F238E27FC236}">
                    <a16:creationId xmlns:a16="http://schemas.microsoft.com/office/drawing/2014/main" id="{EB2B07E7-7FEF-815A-9D6C-E80861758ECE}"/>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107" name="Graphic 1">
              <a:extLst>
                <a:ext uri="{FF2B5EF4-FFF2-40B4-BE49-F238E27FC236}">
                  <a16:creationId xmlns:a16="http://schemas.microsoft.com/office/drawing/2014/main" id="{6C74B7BD-2F6F-B9E6-0E71-8847ADC736ED}"/>
                </a:ext>
              </a:extLst>
            </p:cNvPr>
            <p:cNvSpPr>
              <a:spLocks noChangeAspect="1"/>
            </p:cNvSpPr>
            <p:nvPr/>
          </p:nvSpPr>
          <p:spPr>
            <a:xfrm>
              <a:off x="1034129" y="2799844"/>
              <a:ext cx="391360" cy="425265"/>
            </a:xfrm>
            <a:custGeom>
              <a:avLst/>
              <a:gdLst>
                <a:gd name="connsiteX0" fmla="*/ 1632128 w 6313096"/>
                <a:gd name="connsiteY0" fmla="*/ 6860026 h 6860026"/>
                <a:gd name="connsiteX1" fmla="*/ 1564997 w 6313096"/>
                <a:gd name="connsiteY1" fmla="*/ 6848883 h 6860026"/>
                <a:gd name="connsiteX2" fmla="*/ 1338964 w 6313096"/>
                <a:gd name="connsiteY2" fmla="*/ 6762728 h 6860026"/>
                <a:gd name="connsiteX3" fmla="*/ 1213309 w 6313096"/>
                <a:gd name="connsiteY3" fmla="*/ 6572389 h 6860026"/>
                <a:gd name="connsiteX4" fmla="*/ 1213038 w 6313096"/>
                <a:gd name="connsiteY4" fmla="*/ 6447550 h 6860026"/>
                <a:gd name="connsiteX5" fmla="*/ 1210411 w 6313096"/>
                <a:gd name="connsiteY5" fmla="*/ 6048391 h 6860026"/>
                <a:gd name="connsiteX6" fmla="*/ 956021 w 6313096"/>
                <a:gd name="connsiteY6" fmla="*/ 5824532 h 6860026"/>
                <a:gd name="connsiteX7" fmla="*/ 955296 w 6313096"/>
                <a:gd name="connsiteY7" fmla="*/ 5823807 h 6860026"/>
                <a:gd name="connsiteX8" fmla="*/ 924313 w 6313096"/>
                <a:gd name="connsiteY8" fmla="*/ 5785576 h 6860026"/>
                <a:gd name="connsiteX9" fmla="*/ 911721 w 6313096"/>
                <a:gd name="connsiteY9" fmla="*/ 5769269 h 6860026"/>
                <a:gd name="connsiteX10" fmla="*/ 609226 w 6313096"/>
                <a:gd name="connsiteY10" fmla="*/ 5796629 h 6860026"/>
                <a:gd name="connsiteX11" fmla="*/ 386907 w 6313096"/>
                <a:gd name="connsiteY11" fmla="*/ 5817194 h 6860026"/>
                <a:gd name="connsiteX12" fmla="*/ 186331 w 6313096"/>
                <a:gd name="connsiteY12" fmla="*/ 5710655 h 6860026"/>
                <a:gd name="connsiteX13" fmla="*/ 76440 w 6313096"/>
                <a:gd name="connsiteY13" fmla="*/ 5476559 h 6860026"/>
                <a:gd name="connsiteX14" fmla="*/ 118566 w 6313096"/>
                <a:gd name="connsiteY14" fmla="*/ 5258407 h 6860026"/>
                <a:gd name="connsiteX15" fmla="*/ 335449 w 6313096"/>
                <a:gd name="connsiteY15" fmla="*/ 5035907 h 6860026"/>
                <a:gd name="connsiteX16" fmla="*/ 495167 w 6313096"/>
                <a:gd name="connsiteY16" fmla="*/ 4872384 h 6860026"/>
                <a:gd name="connsiteX17" fmla="*/ 492178 w 6313096"/>
                <a:gd name="connsiteY17" fmla="*/ 4858704 h 6860026"/>
                <a:gd name="connsiteX18" fmla="*/ 482031 w 6313096"/>
                <a:gd name="connsiteY18" fmla="*/ 4805435 h 6860026"/>
                <a:gd name="connsiteX19" fmla="*/ 481850 w 6313096"/>
                <a:gd name="connsiteY19" fmla="*/ 4804076 h 6860026"/>
                <a:gd name="connsiteX20" fmla="*/ 470254 w 6313096"/>
                <a:gd name="connsiteY20" fmla="*/ 4544976 h 6860026"/>
                <a:gd name="connsiteX21" fmla="*/ 470344 w 6313096"/>
                <a:gd name="connsiteY21" fmla="*/ 4543436 h 6860026"/>
                <a:gd name="connsiteX22" fmla="*/ 475599 w 6313096"/>
                <a:gd name="connsiteY22" fmla="*/ 4489351 h 6860026"/>
                <a:gd name="connsiteX23" fmla="*/ 477139 w 6313096"/>
                <a:gd name="connsiteY23" fmla="*/ 4476849 h 6860026"/>
                <a:gd name="connsiteX24" fmla="*/ 71729 w 6313096"/>
                <a:gd name="connsiteY24" fmla="*/ 4124889 h 6860026"/>
                <a:gd name="connsiteX25" fmla="*/ 71729 w 6313096"/>
                <a:gd name="connsiteY25" fmla="*/ 4124889 h 6860026"/>
                <a:gd name="connsiteX26" fmla="*/ 9128 w 6313096"/>
                <a:gd name="connsiteY26" fmla="*/ 3906466 h 6860026"/>
                <a:gd name="connsiteX27" fmla="*/ 96552 w 6313096"/>
                <a:gd name="connsiteY27" fmla="*/ 3666844 h 6860026"/>
                <a:gd name="connsiteX28" fmla="*/ 284263 w 6313096"/>
                <a:gd name="connsiteY28" fmla="*/ 3545538 h 6860026"/>
                <a:gd name="connsiteX29" fmla="*/ 522527 w 6313096"/>
                <a:gd name="connsiteY29" fmla="*/ 3546263 h 6860026"/>
                <a:gd name="connsiteX30" fmla="*/ 810255 w 6313096"/>
                <a:gd name="connsiteY30" fmla="*/ 3546263 h 6860026"/>
                <a:gd name="connsiteX31" fmla="*/ 815147 w 6313096"/>
                <a:gd name="connsiteY31" fmla="*/ 3539468 h 6860026"/>
                <a:gd name="connsiteX32" fmla="*/ 1035563 w 6313096"/>
                <a:gd name="connsiteY32" fmla="*/ 3288431 h 6860026"/>
                <a:gd name="connsiteX33" fmla="*/ 1065822 w 6313096"/>
                <a:gd name="connsiteY33" fmla="*/ 3262702 h 6860026"/>
                <a:gd name="connsiteX34" fmla="*/ 1091551 w 6313096"/>
                <a:gd name="connsiteY34" fmla="*/ 3241322 h 6860026"/>
                <a:gd name="connsiteX35" fmla="*/ 1060567 w 6313096"/>
                <a:gd name="connsiteY35" fmla="*/ 2909474 h 6860026"/>
                <a:gd name="connsiteX36" fmla="*/ 1041633 w 6313096"/>
                <a:gd name="connsiteY36" fmla="*/ 2717595 h 6860026"/>
                <a:gd name="connsiteX37" fmla="*/ 1156144 w 6313096"/>
                <a:gd name="connsiteY37" fmla="*/ 2514120 h 6860026"/>
                <a:gd name="connsiteX38" fmla="*/ 1381634 w 6313096"/>
                <a:gd name="connsiteY38" fmla="*/ 2411295 h 6860026"/>
                <a:gd name="connsiteX39" fmla="*/ 1610204 w 6313096"/>
                <a:gd name="connsiteY39" fmla="*/ 2455777 h 6860026"/>
                <a:gd name="connsiteX40" fmla="*/ 1981732 w 6313096"/>
                <a:gd name="connsiteY40" fmla="*/ 2823590 h 6860026"/>
                <a:gd name="connsiteX41" fmla="*/ 2387504 w 6313096"/>
                <a:gd name="connsiteY41" fmla="*/ 2805381 h 6860026"/>
                <a:gd name="connsiteX42" fmla="*/ 2612813 w 6313096"/>
                <a:gd name="connsiteY42" fmla="*/ 2540211 h 6860026"/>
                <a:gd name="connsiteX43" fmla="*/ 2770084 w 6313096"/>
                <a:gd name="connsiteY43" fmla="*/ 2353134 h 6860026"/>
                <a:gd name="connsiteX44" fmla="*/ 2821542 w 6313096"/>
                <a:gd name="connsiteY44" fmla="*/ 2319976 h 6860026"/>
                <a:gd name="connsiteX45" fmla="*/ 2824985 w 6313096"/>
                <a:gd name="connsiteY45" fmla="*/ 2318979 h 6860026"/>
                <a:gd name="connsiteX46" fmla="*/ 2885683 w 6313096"/>
                <a:gd name="connsiteY46" fmla="*/ 2319161 h 6860026"/>
                <a:gd name="connsiteX47" fmla="*/ 3250688 w 6313096"/>
                <a:gd name="connsiteY47" fmla="*/ 2453240 h 6860026"/>
                <a:gd name="connsiteX48" fmla="*/ 3312202 w 6313096"/>
                <a:gd name="connsiteY48" fmla="*/ 2547821 h 6860026"/>
                <a:gd name="connsiteX49" fmla="*/ 3313742 w 6313096"/>
                <a:gd name="connsiteY49" fmla="*/ 2902317 h 6860026"/>
                <a:gd name="connsiteX50" fmla="*/ 3314285 w 6313096"/>
                <a:gd name="connsiteY50" fmla="*/ 3145926 h 6860026"/>
                <a:gd name="connsiteX51" fmla="*/ 3346447 w 6313096"/>
                <a:gd name="connsiteY51" fmla="*/ 3168574 h 6860026"/>
                <a:gd name="connsiteX52" fmla="*/ 3373534 w 6313096"/>
                <a:gd name="connsiteY52" fmla="*/ 3187871 h 6860026"/>
                <a:gd name="connsiteX53" fmla="*/ 3618683 w 6313096"/>
                <a:gd name="connsiteY53" fmla="*/ 3418253 h 6860026"/>
                <a:gd name="connsiteX54" fmla="*/ 3866006 w 6313096"/>
                <a:gd name="connsiteY54" fmla="*/ 3397235 h 6860026"/>
                <a:gd name="connsiteX55" fmla="*/ 4144674 w 6313096"/>
                <a:gd name="connsiteY55" fmla="*/ 3373771 h 6860026"/>
                <a:gd name="connsiteX56" fmla="*/ 4342986 w 6313096"/>
                <a:gd name="connsiteY56" fmla="*/ 3481669 h 6860026"/>
                <a:gd name="connsiteX57" fmla="*/ 4449887 w 6313096"/>
                <a:gd name="connsiteY57" fmla="*/ 3710601 h 6860026"/>
                <a:gd name="connsiteX58" fmla="*/ 4406220 w 6313096"/>
                <a:gd name="connsiteY58" fmla="*/ 3935547 h 6860026"/>
                <a:gd name="connsiteX59" fmla="*/ 4388102 w 6313096"/>
                <a:gd name="connsiteY59" fmla="*/ 3953938 h 6860026"/>
                <a:gd name="connsiteX60" fmla="*/ 4035327 w 6313096"/>
                <a:gd name="connsiteY60" fmla="*/ 4313960 h 6860026"/>
                <a:gd name="connsiteX61" fmla="*/ 4053445 w 6313096"/>
                <a:gd name="connsiteY61" fmla="*/ 4718192 h 6860026"/>
                <a:gd name="connsiteX62" fmla="*/ 4369983 w 6313096"/>
                <a:gd name="connsiteY62" fmla="*/ 4987077 h 6860026"/>
                <a:gd name="connsiteX63" fmla="*/ 4451971 w 6313096"/>
                <a:gd name="connsiteY63" fmla="*/ 5054932 h 6860026"/>
                <a:gd name="connsiteX64" fmla="*/ 4517561 w 6313096"/>
                <a:gd name="connsiteY64" fmla="*/ 5274986 h 6860026"/>
                <a:gd name="connsiteX65" fmla="*/ 4433127 w 6313096"/>
                <a:gd name="connsiteY65" fmla="*/ 5516692 h 6860026"/>
                <a:gd name="connsiteX66" fmla="*/ 4241701 w 6313096"/>
                <a:gd name="connsiteY66" fmla="*/ 5644793 h 6860026"/>
                <a:gd name="connsiteX67" fmla="*/ 4239346 w 6313096"/>
                <a:gd name="connsiteY67" fmla="*/ 5644793 h 6860026"/>
                <a:gd name="connsiteX68" fmla="*/ 4175567 w 6313096"/>
                <a:gd name="connsiteY68" fmla="*/ 5644068 h 6860026"/>
                <a:gd name="connsiteX69" fmla="*/ 3715528 w 6313096"/>
                <a:gd name="connsiteY69" fmla="*/ 5644158 h 6860026"/>
                <a:gd name="connsiteX70" fmla="*/ 3703298 w 6313096"/>
                <a:gd name="connsiteY70" fmla="*/ 5663364 h 6860026"/>
                <a:gd name="connsiteX71" fmla="*/ 3674217 w 6313096"/>
                <a:gd name="connsiteY71" fmla="*/ 5706397 h 6860026"/>
                <a:gd name="connsiteX72" fmla="*/ 3495474 w 6313096"/>
                <a:gd name="connsiteY72" fmla="*/ 5902262 h 6860026"/>
                <a:gd name="connsiteX73" fmla="*/ 3454526 w 6313096"/>
                <a:gd name="connsiteY73" fmla="*/ 5935510 h 6860026"/>
                <a:gd name="connsiteX74" fmla="*/ 3438853 w 6313096"/>
                <a:gd name="connsiteY74" fmla="*/ 5947378 h 6860026"/>
                <a:gd name="connsiteX75" fmla="*/ 3462136 w 6313096"/>
                <a:gd name="connsiteY75" fmla="*/ 6216443 h 6860026"/>
                <a:gd name="connsiteX76" fmla="*/ 3484965 w 6313096"/>
                <a:gd name="connsiteY76" fmla="*/ 6475091 h 6860026"/>
                <a:gd name="connsiteX77" fmla="*/ 3374621 w 6313096"/>
                <a:gd name="connsiteY77" fmla="*/ 6676210 h 6860026"/>
                <a:gd name="connsiteX78" fmla="*/ 3149404 w 6313096"/>
                <a:gd name="connsiteY78" fmla="*/ 6781481 h 6860026"/>
                <a:gd name="connsiteX79" fmla="*/ 2921921 w 6313096"/>
                <a:gd name="connsiteY79" fmla="*/ 6736637 h 6860026"/>
                <a:gd name="connsiteX80" fmla="*/ 2810308 w 6313096"/>
                <a:gd name="connsiteY80" fmla="*/ 6622669 h 6860026"/>
                <a:gd name="connsiteX81" fmla="*/ 2551299 w 6313096"/>
                <a:gd name="connsiteY81" fmla="*/ 6365834 h 6860026"/>
                <a:gd name="connsiteX82" fmla="*/ 2142627 w 6313096"/>
                <a:gd name="connsiteY82" fmla="*/ 6383590 h 6860026"/>
                <a:gd name="connsiteX83" fmla="*/ 1788494 w 6313096"/>
                <a:gd name="connsiteY83" fmla="*/ 6788819 h 6860026"/>
                <a:gd name="connsiteX84" fmla="*/ 1632128 w 6313096"/>
                <a:gd name="connsiteY84" fmla="*/ 6860026 h 6860026"/>
                <a:gd name="connsiteX85" fmla="*/ 1427475 w 6313096"/>
                <a:gd name="connsiteY85" fmla="*/ 6567497 h 6860026"/>
                <a:gd name="connsiteX86" fmla="*/ 1629863 w 6313096"/>
                <a:gd name="connsiteY86" fmla="*/ 6644593 h 6860026"/>
                <a:gd name="connsiteX87" fmla="*/ 2014799 w 6313096"/>
                <a:gd name="connsiteY87" fmla="*/ 6204123 h 6860026"/>
                <a:gd name="connsiteX88" fmla="*/ 2064444 w 6313096"/>
                <a:gd name="connsiteY88" fmla="*/ 6172052 h 6860026"/>
                <a:gd name="connsiteX89" fmla="*/ 2148607 w 6313096"/>
                <a:gd name="connsiteY89" fmla="*/ 6168972 h 6860026"/>
                <a:gd name="connsiteX90" fmla="*/ 2554470 w 6313096"/>
                <a:gd name="connsiteY90" fmla="*/ 6147863 h 6860026"/>
                <a:gd name="connsiteX91" fmla="*/ 2762837 w 6313096"/>
                <a:gd name="connsiteY91" fmla="*/ 6270166 h 6860026"/>
                <a:gd name="connsiteX92" fmla="*/ 2963775 w 6313096"/>
                <a:gd name="connsiteY92" fmla="*/ 6473098 h 6860026"/>
                <a:gd name="connsiteX93" fmla="*/ 3070496 w 6313096"/>
                <a:gd name="connsiteY93" fmla="*/ 6582083 h 6860026"/>
                <a:gd name="connsiteX94" fmla="*/ 3271162 w 6313096"/>
                <a:gd name="connsiteY94" fmla="*/ 6488318 h 6860026"/>
                <a:gd name="connsiteX95" fmla="*/ 3248876 w 6313096"/>
                <a:gd name="connsiteY95" fmla="*/ 6235468 h 6860026"/>
                <a:gd name="connsiteX96" fmla="*/ 3226409 w 6313096"/>
                <a:gd name="connsiteY96" fmla="*/ 5886589 h 6860026"/>
                <a:gd name="connsiteX97" fmla="*/ 3326425 w 6313096"/>
                <a:gd name="connsiteY97" fmla="*/ 5763653 h 6860026"/>
                <a:gd name="connsiteX98" fmla="*/ 3347715 w 6313096"/>
                <a:gd name="connsiteY98" fmla="*/ 5747074 h 6860026"/>
                <a:gd name="connsiteX99" fmla="*/ 3505712 w 6313096"/>
                <a:gd name="connsiteY99" fmla="*/ 5574038 h 6860026"/>
                <a:gd name="connsiteX100" fmla="*/ 3522018 w 6313096"/>
                <a:gd name="connsiteY100" fmla="*/ 5549125 h 6860026"/>
                <a:gd name="connsiteX101" fmla="*/ 3629464 w 6313096"/>
                <a:gd name="connsiteY101" fmla="*/ 5441136 h 6860026"/>
                <a:gd name="connsiteX102" fmla="*/ 4178194 w 6313096"/>
                <a:gd name="connsiteY102" fmla="*/ 5429540 h 6860026"/>
                <a:gd name="connsiteX103" fmla="*/ 4236990 w 6313096"/>
                <a:gd name="connsiteY103" fmla="*/ 5430265 h 6860026"/>
                <a:gd name="connsiteX104" fmla="*/ 4311459 w 6313096"/>
                <a:gd name="connsiteY104" fmla="*/ 5216281 h 6860026"/>
                <a:gd name="connsiteX105" fmla="*/ 4233547 w 6313096"/>
                <a:gd name="connsiteY105" fmla="*/ 5151777 h 6860026"/>
                <a:gd name="connsiteX106" fmla="*/ 3868905 w 6313096"/>
                <a:gd name="connsiteY106" fmla="*/ 4839408 h 6860026"/>
                <a:gd name="connsiteX107" fmla="*/ 3835203 w 6313096"/>
                <a:gd name="connsiteY107" fmla="*/ 4746730 h 6860026"/>
                <a:gd name="connsiteX108" fmla="*/ 3815182 w 6313096"/>
                <a:gd name="connsiteY108" fmla="*/ 4301367 h 6860026"/>
                <a:gd name="connsiteX109" fmla="*/ 3842270 w 6313096"/>
                <a:gd name="connsiteY109" fmla="*/ 4205609 h 6860026"/>
                <a:gd name="connsiteX110" fmla="*/ 4235903 w 6313096"/>
                <a:gd name="connsiteY110" fmla="*/ 3802826 h 6860026"/>
                <a:gd name="connsiteX111" fmla="*/ 4250489 w 6313096"/>
                <a:gd name="connsiteY111" fmla="*/ 3788059 h 6860026"/>
                <a:gd name="connsiteX112" fmla="*/ 4156904 w 6313096"/>
                <a:gd name="connsiteY112" fmla="*/ 3587120 h 6860026"/>
                <a:gd name="connsiteX113" fmla="*/ 3885121 w 6313096"/>
                <a:gd name="connsiteY113" fmla="*/ 3610041 h 6860026"/>
                <a:gd name="connsiteX114" fmla="*/ 3580180 w 6313096"/>
                <a:gd name="connsiteY114" fmla="*/ 3635407 h 6860026"/>
                <a:gd name="connsiteX115" fmla="*/ 3489767 w 6313096"/>
                <a:gd name="connsiteY115" fmla="*/ 3596633 h 6860026"/>
                <a:gd name="connsiteX116" fmla="*/ 3241991 w 6313096"/>
                <a:gd name="connsiteY116" fmla="*/ 3356195 h 6860026"/>
                <a:gd name="connsiteX117" fmla="*/ 3225050 w 6313096"/>
                <a:gd name="connsiteY117" fmla="*/ 3344327 h 6860026"/>
                <a:gd name="connsiteX118" fmla="*/ 3109180 w 6313096"/>
                <a:gd name="connsiteY118" fmla="*/ 3230722 h 6860026"/>
                <a:gd name="connsiteX119" fmla="*/ 3099577 w 6313096"/>
                <a:gd name="connsiteY119" fmla="*/ 2901321 h 6860026"/>
                <a:gd name="connsiteX120" fmla="*/ 3099124 w 6313096"/>
                <a:gd name="connsiteY120" fmla="*/ 2619572 h 6860026"/>
                <a:gd name="connsiteX121" fmla="*/ 2888854 w 6313096"/>
                <a:gd name="connsiteY121" fmla="*/ 2543563 h 6860026"/>
                <a:gd name="connsiteX122" fmla="*/ 2777513 w 6313096"/>
                <a:gd name="connsiteY122" fmla="*/ 2676646 h 6860026"/>
                <a:gd name="connsiteX123" fmla="*/ 2510350 w 6313096"/>
                <a:gd name="connsiteY123" fmla="*/ 2988744 h 6860026"/>
                <a:gd name="connsiteX124" fmla="*/ 2417038 w 6313096"/>
                <a:gd name="connsiteY124" fmla="*/ 3023080 h 6860026"/>
                <a:gd name="connsiteX125" fmla="*/ 1969048 w 6313096"/>
                <a:gd name="connsiteY125" fmla="*/ 3043192 h 6860026"/>
                <a:gd name="connsiteX126" fmla="*/ 1872294 w 6313096"/>
                <a:gd name="connsiteY126" fmla="*/ 3015288 h 6860026"/>
                <a:gd name="connsiteX127" fmla="*/ 1461629 w 6313096"/>
                <a:gd name="connsiteY127" fmla="*/ 2609516 h 6860026"/>
                <a:gd name="connsiteX128" fmla="*/ 1255436 w 6313096"/>
                <a:gd name="connsiteY128" fmla="*/ 2703462 h 6860026"/>
                <a:gd name="connsiteX129" fmla="*/ 1273645 w 6313096"/>
                <a:gd name="connsiteY129" fmla="*/ 2887097 h 6860026"/>
                <a:gd name="connsiteX130" fmla="*/ 1304176 w 6313096"/>
                <a:gd name="connsiteY130" fmla="*/ 3295407 h 6860026"/>
                <a:gd name="connsiteX131" fmla="*/ 1200989 w 6313096"/>
                <a:gd name="connsiteY131" fmla="*/ 3428490 h 6860026"/>
                <a:gd name="connsiteX132" fmla="*/ 1181783 w 6313096"/>
                <a:gd name="connsiteY132" fmla="*/ 3444525 h 6860026"/>
                <a:gd name="connsiteX133" fmla="*/ 988907 w 6313096"/>
                <a:gd name="connsiteY133" fmla="*/ 3664307 h 6860026"/>
                <a:gd name="connsiteX134" fmla="*/ 984196 w 6313096"/>
                <a:gd name="connsiteY134" fmla="*/ 3670920 h 6860026"/>
                <a:gd name="connsiteX135" fmla="*/ 895867 w 6313096"/>
                <a:gd name="connsiteY135" fmla="*/ 3750734 h 6860026"/>
                <a:gd name="connsiteX136" fmla="*/ 520987 w 6313096"/>
                <a:gd name="connsiteY136" fmla="*/ 3760247 h 6860026"/>
                <a:gd name="connsiteX137" fmla="*/ 289518 w 6313096"/>
                <a:gd name="connsiteY137" fmla="*/ 3759431 h 6860026"/>
                <a:gd name="connsiteX138" fmla="*/ 214868 w 6313096"/>
                <a:gd name="connsiteY138" fmla="*/ 3965443 h 6860026"/>
                <a:gd name="connsiteX139" fmla="*/ 654614 w 6313096"/>
                <a:gd name="connsiteY139" fmla="*/ 4346936 h 6860026"/>
                <a:gd name="connsiteX140" fmla="*/ 687862 w 6313096"/>
                <a:gd name="connsiteY140" fmla="*/ 4400025 h 6860026"/>
                <a:gd name="connsiteX141" fmla="*/ 688043 w 6313096"/>
                <a:gd name="connsiteY141" fmla="*/ 4515714 h 6860026"/>
                <a:gd name="connsiteX142" fmla="*/ 684329 w 6313096"/>
                <a:gd name="connsiteY142" fmla="*/ 4551136 h 6860026"/>
                <a:gd name="connsiteX143" fmla="*/ 694385 w 6313096"/>
                <a:gd name="connsiteY143" fmla="*/ 4777532 h 6860026"/>
                <a:gd name="connsiteX144" fmla="*/ 701270 w 6313096"/>
                <a:gd name="connsiteY144" fmla="*/ 4812229 h 6860026"/>
                <a:gd name="connsiteX145" fmla="*/ 712050 w 6313096"/>
                <a:gd name="connsiteY145" fmla="*/ 4919765 h 6860026"/>
                <a:gd name="connsiteX146" fmla="*/ 624174 w 6313096"/>
                <a:gd name="connsiteY146" fmla="*/ 5047141 h 6860026"/>
                <a:gd name="connsiteX147" fmla="*/ 487739 w 6313096"/>
                <a:gd name="connsiteY147" fmla="*/ 5186203 h 6860026"/>
                <a:gd name="connsiteX148" fmla="*/ 277469 w 6313096"/>
                <a:gd name="connsiteY148" fmla="*/ 5401818 h 6860026"/>
                <a:gd name="connsiteX149" fmla="*/ 371959 w 6313096"/>
                <a:gd name="connsiteY149" fmla="*/ 5603210 h 6860026"/>
                <a:gd name="connsiteX150" fmla="*/ 589386 w 6313096"/>
                <a:gd name="connsiteY150" fmla="*/ 5583098 h 6860026"/>
                <a:gd name="connsiteX151" fmla="*/ 968886 w 6313096"/>
                <a:gd name="connsiteY151" fmla="*/ 5555013 h 6860026"/>
                <a:gd name="connsiteX152" fmla="*/ 1094721 w 6313096"/>
                <a:gd name="connsiteY152" fmla="*/ 5655483 h 6860026"/>
                <a:gd name="connsiteX153" fmla="*/ 1112750 w 6313096"/>
                <a:gd name="connsiteY153" fmla="*/ 5678312 h 6860026"/>
                <a:gd name="connsiteX154" fmla="*/ 1381453 w 6313096"/>
                <a:gd name="connsiteY154" fmla="*/ 5909328 h 6860026"/>
                <a:gd name="connsiteX155" fmla="*/ 1423670 w 6313096"/>
                <a:gd name="connsiteY155" fmla="*/ 5992404 h 6860026"/>
                <a:gd name="connsiteX156" fmla="*/ 1427203 w 6313096"/>
                <a:gd name="connsiteY156" fmla="*/ 6446916 h 6860026"/>
                <a:gd name="connsiteX157" fmla="*/ 1427475 w 6313096"/>
                <a:gd name="connsiteY157" fmla="*/ 6567497 h 6860026"/>
                <a:gd name="connsiteX158" fmla="*/ 479585 w 6313096"/>
                <a:gd name="connsiteY158" fmla="*/ 4447406 h 6860026"/>
                <a:gd name="connsiteX159" fmla="*/ 479585 w 6313096"/>
                <a:gd name="connsiteY159" fmla="*/ 4447406 h 6860026"/>
                <a:gd name="connsiteX160" fmla="*/ 479585 w 6313096"/>
                <a:gd name="connsiteY160" fmla="*/ 4447406 h 6860026"/>
                <a:gd name="connsiteX161" fmla="*/ 4154096 w 6313096"/>
                <a:gd name="connsiteY161" fmla="*/ 3582138 h 6860026"/>
                <a:gd name="connsiteX162" fmla="*/ 4154096 w 6313096"/>
                <a:gd name="connsiteY162" fmla="*/ 3582138 h 6860026"/>
                <a:gd name="connsiteX163" fmla="*/ 4154096 w 6313096"/>
                <a:gd name="connsiteY163" fmla="*/ 3582138 h 6860026"/>
                <a:gd name="connsiteX164" fmla="*/ 3309937 w 6313096"/>
                <a:gd name="connsiteY164" fmla="*/ 3156525 h 6860026"/>
                <a:gd name="connsiteX165" fmla="*/ 3309937 w 6313096"/>
                <a:gd name="connsiteY165" fmla="*/ 3156525 h 6860026"/>
                <a:gd name="connsiteX166" fmla="*/ 3309937 w 6313096"/>
                <a:gd name="connsiteY166" fmla="*/ 3156525 h 6860026"/>
                <a:gd name="connsiteX167" fmla="*/ 3309937 w 6313096"/>
                <a:gd name="connsiteY167" fmla="*/ 3156525 h 6860026"/>
                <a:gd name="connsiteX168" fmla="*/ 2262393 w 6313096"/>
                <a:gd name="connsiteY168" fmla="*/ 5466049 h 6860026"/>
                <a:gd name="connsiteX169" fmla="*/ 1671355 w 6313096"/>
                <a:gd name="connsiteY169" fmla="*/ 5236755 h 6860026"/>
                <a:gd name="connsiteX170" fmla="*/ 1385348 w 6313096"/>
                <a:gd name="connsiteY170" fmla="*/ 4627870 h 6860026"/>
                <a:gd name="connsiteX171" fmla="*/ 1613646 w 6313096"/>
                <a:gd name="connsiteY171" fmla="*/ 3995158 h 6860026"/>
                <a:gd name="connsiteX172" fmla="*/ 2222532 w 6313096"/>
                <a:gd name="connsiteY172" fmla="*/ 3709151 h 6860026"/>
                <a:gd name="connsiteX173" fmla="*/ 2855243 w 6313096"/>
                <a:gd name="connsiteY173" fmla="*/ 3937449 h 6860026"/>
                <a:gd name="connsiteX174" fmla="*/ 3141250 w 6313096"/>
                <a:gd name="connsiteY174" fmla="*/ 4546335 h 6860026"/>
                <a:gd name="connsiteX175" fmla="*/ 2304067 w 6313096"/>
                <a:gd name="connsiteY175" fmla="*/ 5465053 h 6860026"/>
                <a:gd name="connsiteX176" fmla="*/ 2262393 w 6313096"/>
                <a:gd name="connsiteY176" fmla="*/ 5466049 h 6860026"/>
                <a:gd name="connsiteX177" fmla="*/ 2264115 w 6313096"/>
                <a:gd name="connsiteY177" fmla="*/ 3922501 h 6860026"/>
                <a:gd name="connsiteX178" fmla="*/ 2232588 w 6313096"/>
                <a:gd name="connsiteY178" fmla="*/ 3923226 h 6860026"/>
                <a:gd name="connsiteX179" fmla="*/ 1772096 w 6313096"/>
                <a:gd name="connsiteY179" fmla="*/ 4139475 h 6860026"/>
                <a:gd name="connsiteX180" fmla="*/ 1599423 w 6313096"/>
                <a:gd name="connsiteY180" fmla="*/ 4617995 h 6860026"/>
                <a:gd name="connsiteX181" fmla="*/ 1599423 w 6313096"/>
                <a:gd name="connsiteY181" fmla="*/ 4617995 h 6860026"/>
                <a:gd name="connsiteX182" fmla="*/ 1815672 w 6313096"/>
                <a:gd name="connsiteY182" fmla="*/ 5078487 h 6860026"/>
                <a:gd name="connsiteX183" fmla="*/ 2294192 w 6313096"/>
                <a:gd name="connsiteY183" fmla="*/ 5251160 h 6860026"/>
                <a:gd name="connsiteX184" fmla="*/ 2927357 w 6313096"/>
                <a:gd name="connsiteY184" fmla="*/ 4556391 h 6860026"/>
                <a:gd name="connsiteX185" fmla="*/ 2711108 w 6313096"/>
                <a:gd name="connsiteY185" fmla="*/ 4095899 h 6860026"/>
                <a:gd name="connsiteX186" fmla="*/ 2264115 w 6313096"/>
                <a:gd name="connsiteY186" fmla="*/ 3922501 h 6860026"/>
                <a:gd name="connsiteX187" fmla="*/ 4559597 w 6313096"/>
                <a:gd name="connsiteY187" fmla="*/ 3253642 h 6860026"/>
                <a:gd name="connsiteX188" fmla="*/ 4505784 w 6313096"/>
                <a:gd name="connsiteY188" fmla="*/ 3244674 h 6860026"/>
                <a:gd name="connsiteX189" fmla="*/ 4369167 w 6313096"/>
                <a:gd name="connsiteY189" fmla="*/ 3192582 h 6860026"/>
                <a:gd name="connsiteX190" fmla="*/ 4268336 w 6313096"/>
                <a:gd name="connsiteY190" fmla="*/ 3040021 h 6860026"/>
                <a:gd name="connsiteX191" fmla="*/ 4268155 w 6313096"/>
                <a:gd name="connsiteY191" fmla="*/ 2965733 h 6860026"/>
                <a:gd name="connsiteX192" fmla="*/ 4266886 w 6313096"/>
                <a:gd name="connsiteY192" fmla="*/ 2752202 h 6860026"/>
                <a:gd name="connsiteX193" fmla="*/ 4128186 w 6313096"/>
                <a:gd name="connsiteY193" fmla="*/ 2628178 h 6860026"/>
                <a:gd name="connsiteX194" fmla="*/ 4127461 w 6313096"/>
                <a:gd name="connsiteY194" fmla="*/ 2627454 h 6860026"/>
                <a:gd name="connsiteX195" fmla="*/ 4113872 w 6313096"/>
                <a:gd name="connsiteY195" fmla="*/ 2611237 h 6860026"/>
                <a:gd name="connsiteX196" fmla="*/ 3959137 w 6313096"/>
                <a:gd name="connsiteY196" fmla="*/ 2625370 h 6860026"/>
                <a:gd name="connsiteX197" fmla="*/ 3827956 w 6313096"/>
                <a:gd name="connsiteY197" fmla="*/ 2637510 h 6860026"/>
                <a:gd name="connsiteX198" fmla="*/ 3667060 w 6313096"/>
                <a:gd name="connsiteY198" fmla="*/ 2551807 h 6860026"/>
                <a:gd name="connsiteX199" fmla="*/ 3599930 w 6313096"/>
                <a:gd name="connsiteY199" fmla="*/ 2408759 h 6860026"/>
                <a:gd name="connsiteX200" fmla="*/ 3633540 w 6313096"/>
                <a:gd name="connsiteY200" fmla="*/ 2233730 h 6860026"/>
                <a:gd name="connsiteX201" fmla="*/ 3762275 w 6313096"/>
                <a:gd name="connsiteY201" fmla="*/ 2101643 h 6860026"/>
                <a:gd name="connsiteX202" fmla="*/ 3840186 w 6313096"/>
                <a:gd name="connsiteY202" fmla="*/ 2022283 h 6860026"/>
                <a:gd name="connsiteX203" fmla="*/ 3836744 w 6313096"/>
                <a:gd name="connsiteY203" fmla="*/ 2001899 h 6860026"/>
                <a:gd name="connsiteX204" fmla="*/ 3836562 w 6313096"/>
                <a:gd name="connsiteY204" fmla="*/ 2000540 h 6860026"/>
                <a:gd name="connsiteX205" fmla="*/ 3829406 w 6313096"/>
                <a:gd name="connsiteY205" fmla="*/ 1841184 h 6860026"/>
                <a:gd name="connsiteX206" fmla="*/ 3829496 w 6313096"/>
                <a:gd name="connsiteY206" fmla="*/ 1839644 h 6860026"/>
                <a:gd name="connsiteX207" fmla="*/ 3831036 w 6313096"/>
                <a:gd name="connsiteY207" fmla="*/ 1819985 h 6860026"/>
                <a:gd name="connsiteX208" fmla="*/ 3609080 w 6313096"/>
                <a:gd name="connsiteY208" fmla="*/ 1627472 h 6860026"/>
                <a:gd name="connsiteX209" fmla="*/ 3609080 w 6313096"/>
                <a:gd name="connsiteY209" fmla="*/ 1627472 h 6860026"/>
                <a:gd name="connsiteX210" fmla="*/ 3558981 w 6313096"/>
                <a:gd name="connsiteY210" fmla="*/ 1452534 h 6860026"/>
                <a:gd name="connsiteX211" fmla="*/ 3612794 w 6313096"/>
                <a:gd name="connsiteY211" fmla="*/ 1305318 h 6860026"/>
                <a:gd name="connsiteX212" fmla="*/ 3763090 w 6313096"/>
                <a:gd name="connsiteY212" fmla="*/ 1208291 h 6860026"/>
                <a:gd name="connsiteX213" fmla="*/ 3904599 w 6313096"/>
                <a:gd name="connsiteY213" fmla="*/ 1208744 h 6860026"/>
                <a:gd name="connsiteX214" fmla="*/ 4051452 w 6313096"/>
                <a:gd name="connsiteY214" fmla="*/ 1209107 h 6860026"/>
                <a:gd name="connsiteX215" fmla="*/ 4177288 w 6313096"/>
                <a:gd name="connsiteY215" fmla="*/ 1068142 h 6860026"/>
                <a:gd name="connsiteX216" fmla="*/ 4194954 w 6313096"/>
                <a:gd name="connsiteY216" fmla="*/ 1053012 h 6860026"/>
                <a:gd name="connsiteX217" fmla="*/ 4178285 w 6313096"/>
                <a:gd name="connsiteY217" fmla="*/ 880702 h 6860026"/>
                <a:gd name="connsiteX218" fmla="*/ 4167051 w 6313096"/>
                <a:gd name="connsiteY218" fmla="*/ 766734 h 6860026"/>
                <a:gd name="connsiteX219" fmla="*/ 4258914 w 6313096"/>
                <a:gd name="connsiteY219" fmla="*/ 603573 h 6860026"/>
                <a:gd name="connsiteX220" fmla="*/ 4394353 w 6313096"/>
                <a:gd name="connsiteY220" fmla="*/ 541788 h 6860026"/>
                <a:gd name="connsiteX221" fmla="*/ 4577716 w 6313096"/>
                <a:gd name="connsiteY221" fmla="*/ 577392 h 6860026"/>
                <a:gd name="connsiteX222" fmla="*/ 4781010 w 6313096"/>
                <a:gd name="connsiteY222" fmla="*/ 778874 h 6860026"/>
                <a:gd name="connsiteX223" fmla="*/ 4987112 w 6313096"/>
                <a:gd name="connsiteY223" fmla="*/ 769633 h 6860026"/>
                <a:gd name="connsiteX224" fmla="*/ 5105157 w 6313096"/>
                <a:gd name="connsiteY224" fmla="*/ 630208 h 6860026"/>
                <a:gd name="connsiteX225" fmla="*/ 5198469 w 6313096"/>
                <a:gd name="connsiteY225" fmla="*/ 519139 h 6860026"/>
                <a:gd name="connsiteX226" fmla="*/ 5249654 w 6313096"/>
                <a:gd name="connsiteY226" fmla="*/ 486072 h 6860026"/>
                <a:gd name="connsiteX227" fmla="*/ 5251829 w 6313096"/>
                <a:gd name="connsiteY227" fmla="*/ 485438 h 6860026"/>
                <a:gd name="connsiteX228" fmla="*/ 5312527 w 6313096"/>
                <a:gd name="connsiteY228" fmla="*/ 485619 h 6860026"/>
                <a:gd name="connsiteX229" fmla="*/ 5534212 w 6313096"/>
                <a:gd name="connsiteY229" fmla="*/ 567154 h 6860026"/>
                <a:gd name="connsiteX230" fmla="*/ 5595725 w 6313096"/>
                <a:gd name="connsiteY230" fmla="*/ 661644 h 6860026"/>
                <a:gd name="connsiteX231" fmla="*/ 5596632 w 6313096"/>
                <a:gd name="connsiteY231" fmla="*/ 872277 h 6860026"/>
                <a:gd name="connsiteX232" fmla="*/ 5596722 w 6313096"/>
                <a:gd name="connsiteY232" fmla="*/ 992948 h 6860026"/>
                <a:gd name="connsiteX233" fmla="*/ 5597085 w 6313096"/>
                <a:gd name="connsiteY233" fmla="*/ 993220 h 6860026"/>
                <a:gd name="connsiteX234" fmla="*/ 5615022 w 6313096"/>
                <a:gd name="connsiteY234" fmla="*/ 1006085 h 6860026"/>
                <a:gd name="connsiteX235" fmla="*/ 5615747 w 6313096"/>
                <a:gd name="connsiteY235" fmla="*/ 1006628 h 6860026"/>
                <a:gd name="connsiteX236" fmla="*/ 5751095 w 6313096"/>
                <a:gd name="connsiteY236" fmla="*/ 1131377 h 6860026"/>
                <a:gd name="connsiteX237" fmla="*/ 5875028 w 6313096"/>
                <a:gd name="connsiteY237" fmla="*/ 1120687 h 6860026"/>
                <a:gd name="connsiteX238" fmla="*/ 6040363 w 6313096"/>
                <a:gd name="connsiteY238" fmla="*/ 1106735 h 6860026"/>
                <a:gd name="connsiteX239" fmla="*/ 6199447 w 6313096"/>
                <a:gd name="connsiteY239" fmla="*/ 1193524 h 6860026"/>
                <a:gd name="connsiteX240" fmla="*/ 6264312 w 6313096"/>
                <a:gd name="connsiteY240" fmla="*/ 1332406 h 6860026"/>
                <a:gd name="connsiteX241" fmla="*/ 6229252 w 6313096"/>
                <a:gd name="connsiteY241" fmla="*/ 1513051 h 6860026"/>
                <a:gd name="connsiteX242" fmla="*/ 6217566 w 6313096"/>
                <a:gd name="connsiteY242" fmla="*/ 1524828 h 6860026"/>
                <a:gd name="connsiteX243" fmla="*/ 6025596 w 6313096"/>
                <a:gd name="connsiteY243" fmla="*/ 1720512 h 6860026"/>
                <a:gd name="connsiteX244" fmla="*/ 6034837 w 6313096"/>
                <a:gd name="connsiteY244" fmla="*/ 1925981 h 6860026"/>
                <a:gd name="connsiteX245" fmla="*/ 6204702 w 6313096"/>
                <a:gd name="connsiteY245" fmla="*/ 2069573 h 6860026"/>
                <a:gd name="connsiteX246" fmla="*/ 6253079 w 6313096"/>
                <a:gd name="connsiteY246" fmla="*/ 2109616 h 6860026"/>
                <a:gd name="connsiteX247" fmla="*/ 6305714 w 6313096"/>
                <a:gd name="connsiteY247" fmla="*/ 2286184 h 6860026"/>
                <a:gd name="connsiteX248" fmla="*/ 6254528 w 6313096"/>
                <a:gd name="connsiteY248" fmla="*/ 2432766 h 6860026"/>
                <a:gd name="connsiteX249" fmla="*/ 6100880 w 6313096"/>
                <a:gd name="connsiteY249" fmla="*/ 2535591 h 6860026"/>
                <a:gd name="connsiteX250" fmla="*/ 6098977 w 6313096"/>
                <a:gd name="connsiteY250" fmla="*/ 2535591 h 6860026"/>
                <a:gd name="connsiteX251" fmla="*/ 6061290 w 6313096"/>
                <a:gd name="connsiteY251" fmla="*/ 2535138 h 6860026"/>
                <a:gd name="connsiteX252" fmla="*/ 5814693 w 6313096"/>
                <a:gd name="connsiteY252" fmla="*/ 2534322 h 6860026"/>
                <a:gd name="connsiteX253" fmla="*/ 5800288 w 6313096"/>
                <a:gd name="connsiteY253" fmla="*/ 2555069 h 6860026"/>
                <a:gd name="connsiteX254" fmla="*/ 5690487 w 6313096"/>
                <a:gd name="connsiteY254" fmla="*/ 2675468 h 6860026"/>
                <a:gd name="connsiteX255" fmla="*/ 5672278 w 6313096"/>
                <a:gd name="connsiteY255" fmla="*/ 2690960 h 6860026"/>
                <a:gd name="connsiteX256" fmla="*/ 5684146 w 6313096"/>
                <a:gd name="connsiteY256" fmla="*/ 2825312 h 6860026"/>
                <a:gd name="connsiteX257" fmla="*/ 5697644 w 6313096"/>
                <a:gd name="connsiteY257" fmla="*/ 2978598 h 6860026"/>
                <a:gd name="connsiteX258" fmla="*/ 5608952 w 6313096"/>
                <a:gd name="connsiteY258" fmla="*/ 3139856 h 6860026"/>
                <a:gd name="connsiteX259" fmla="*/ 5472789 w 6313096"/>
                <a:gd name="connsiteY259" fmla="*/ 3203544 h 6860026"/>
                <a:gd name="connsiteX260" fmla="*/ 5290241 w 6313096"/>
                <a:gd name="connsiteY260" fmla="*/ 3167578 h 6860026"/>
                <a:gd name="connsiteX261" fmla="*/ 5223926 w 6313096"/>
                <a:gd name="connsiteY261" fmla="*/ 3099904 h 6860026"/>
                <a:gd name="connsiteX262" fmla="*/ 5088396 w 6313096"/>
                <a:gd name="connsiteY262" fmla="*/ 2964103 h 6860026"/>
                <a:gd name="connsiteX263" fmla="*/ 4879667 w 6313096"/>
                <a:gd name="connsiteY263" fmla="*/ 2973343 h 6860026"/>
                <a:gd name="connsiteX264" fmla="*/ 4684798 w 6313096"/>
                <a:gd name="connsiteY264" fmla="*/ 3196387 h 6860026"/>
                <a:gd name="connsiteX265" fmla="*/ 4559597 w 6313096"/>
                <a:gd name="connsiteY265" fmla="*/ 3253642 h 6860026"/>
                <a:gd name="connsiteX266" fmla="*/ 4482410 w 6313096"/>
                <a:gd name="connsiteY266" fmla="*/ 3007588 h 6860026"/>
                <a:gd name="connsiteX267" fmla="*/ 4544739 w 6313096"/>
                <a:gd name="connsiteY267" fmla="*/ 3031323 h 6860026"/>
                <a:gd name="connsiteX268" fmla="*/ 4752563 w 6313096"/>
                <a:gd name="connsiteY268" fmla="*/ 2793513 h 6860026"/>
                <a:gd name="connsiteX269" fmla="*/ 4802209 w 6313096"/>
                <a:gd name="connsiteY269" fmla="*/ 2761443 h 6860026"/>
                <a:gd name="connsiteX270" fmla="*/ 4867890 w 6313096"/>
                <a:gd name="connsiteY270" fmla="*/ 2757909 h 6860026"/>
                <a:gd name="connsiteX271" fmla="*/ 5096550 w 6313096"/>
                <a:gd name="connsiteY271" fmla="*/ 2745951 h 6860026"/>
                <a:gd name="connsiteX272" fmla="*/ 5257899 w 6313096"/>
                <a:gd name="connsiteY272" fmla="*/ 2829842 h 6860026"/>
                <a:gd name="connsiteX273" fmla="*/ 5377484 w 6313096"/>
                <a:gd name="connsiteY273" fmla="*/ 2950604 h 6860026"/>
                <a:gd name="connsiteX274" fmla="*/ 5419248 w 6313096"/>
                <a:gd name="connsiteY274" fmla="*/ 2993455 h 6860026"/>
                <a:gd name="connsiteX275" fmla="*/ 5481486 w 6313096"/>
                <a:gd name="connsiteY275" fmla="*/ 2964465 h 6860026"/>
                <a:gd name="connsiteX276" fmla="*/ 5470796 w 6313096"/>
                <a:gd name="connsiteY276" fmla="*/ 2844790 h 6860026"/>
                <a:gd name="connsiteX277" fmla="*/ 5458566 w 6313096"/>
                <a:gd name="connsiteY277" fmla="*/ 2624554 h 6860026"/>
                <a:gd name="connsiteX278" fmla="*/ 5534031 w 6313096"/>
                <a:gd name="connsiteY278" fmla="*/ 2527075 h 6860026"/>
                <a:gd name="connsiteX279" fmla="*/ 5543181 w 6313096"/>
                <a:gd name="connsiteY279" fmla="*/ 2520099 h 6860026"/>
                <a:gd name="connsiteX280" fmla="*/ 5631148 w 6313096"/>
                <a:gd name="connsiteY280" fmla="*/ 2423797 h 6860026"/>
                <a:gd name="connsiteX281" fmla="*/ 5638577 w 6313096"/>
                <a:gd name="connsiteY281" fmla="*/ 2412201 h 6860026"/>
                <a:gd name="connsiteX282" fmla="*/ 5724642 w 6313096"/>
                <a:gd name="connsiteY282" fmla="*/ 2330394 h 6860026"/>
                <a:gd name="connsiteX283" fmla="*/ 6063917 w 6313096"/>
                <a:gd name="connsiteY283" fmla="*/ 2321063 h 6860026"/>
                <a:gd name="connsiteX284" fmla="*/ 6068176 w 6313096"/>
                <a:gd name="connsiteY284" fmla="*/ 2321154 h 6860026"/>
                <a:gd name="connsiteX285" fmla="*/ 6091368 w 6313096"/>
                <a:gd name="connsiteY285" fmla="*/ 2253842 h 6860026"/>
                <a:gd name="connsiteX286" fmla="*/ 6068266 w 6313096"/>
                <a:gd name="connsiteY286" fmla="*/ 2234727 h 6860026"/>
                <a:gd name="connsiteX287" fmla="*/ 5851020 w 6313096"/>
                <a:gd name="connsiteY287" fmla="*/ 2048646 h 6860026"/>
                <a:gd name="connsiteX288" fmla="*/ 5817320 w 6313096"/>
                <a:gd name="connsiteY288" fmla="*/ 1955967 h 6860026"/>
                <a:gd name="connsiteX289" fmla="*/ 5806086 w 6313096"/>
                <a:gd name="connsiteY289" fmla="*/ 1707648 h 6860026"/>
                <a:gd name="connsiteX290" fmla="*/ 5833174 w 6313096"/>
                <a:gd name="connsiteY290" fmla="*/ 1611890 h 6860026"/>
                <a:gd name="connsiteX291" fmla="*/ 6054134 w 6313096"/>
                <a:gd name="connsiteY291" fmla="*/ 1385585 h 6860026"/>
                <a:gd name="connsiteX292" fmla="*/ 6025053 w 6313096"/>
                <a:gd name="connsiteY292" fmla="*/ 1322712 h 6860026"/>
                <a:gd name="connsiteX293" fmla="*/ 5894053 w 6313096"/>
                <a:gd name="connsiteY293" fmla="*/ 1333946 h 6860026"/>
                <a:gd name="connsiteX294" fmla="*/ 5713317 w 6313096"/>
                <a:gd name="connsiteY294" fmla="*/ 1348985 h 6860026"/>
                <a:gd name="connsiteX295" fmla="*/ 5622904 w 6313096"/>
                <a:gd name="connsiteY295" fmla="*/ 1310210 h 6860026"/>
                <a:gd name="connsiteX296" fmla="*/ 5483479 w 6313096"/>
                <a:gd name="connsiteY296" fmla="*/ 1174953 h 6860026"/>
                <a:gd name="connsiteX297" fmla="*/ 5475597 w 6313096"/>
                <a:gd name="connsiteY297" fmla="*/ 1169517 h 6860026"/>
                <a:gd name="connsiteX298" fmla="*/ 5390891 w 6313096"/>
                <a:gd name="connsiteY298" fmla="*/ 1081640 h 6860026"/>
                <a:gd name="connsiteX299" fmla="*/ 5382466 w 6313096"/>
                <a:gd name="connsiteY299" fmla="*/ 871914 h 6860026"/>
                <a:gd name="connsiteX300" fmla="*/ 5382376 w 6313096"/>
                <a:gd name="connsiteY300" fmla="*/ 735026 h 6860026"/>
                <a:gd name="connsiteX301" fmla="*/ 5316332 w 6313096"/>
                <a:gd name="connsiteY301" fmla="*/ 711290 h 6860026"/>
                <a:gd name="connsiteX302" fmla="*/ 5269676 w 6313096"/>
                <a:gd name="connsiteY302" fmla="*/ 767187 h 6860026"/>
                <a:gd name="connsiteX303" fmla="*/ 5110683 w 6313096"/>
                <a:gd name="connsiteY303" fmla="*/ 952906 h 6860026"/>
                <a:gd name="connsiteX304" fmla="*/ 5017371 w 6313096"/>
                <a:gd name="connsiteY304" fmla="*/ 987241 h 6860026"/>
                <a:gd name="connsiteX305" fmla="*/ 4767511 w 6313096"/>
                <a:gd name="connsiteY305" fmla="*/ 998565 h 6860026"/>
                <a:gd name="connsiteX306" fmla="*/ 4670756 w 6313096"/>
                <a:gd name="connsiteY306" fmla="*/ 970662 h 6860026"/>
                <a:gd name="connsiteX307" fmla="*/ 4448800 w 6313096"/>
                <a:gd name="connsiteY307" fmla="*/ 751605 h 6860026"/>
                <a:gd name="connsiteX308" fmla="*/ 4383481 w 6313096"/>
                <a:gd name="connsiteY308" fmla="*/ 781229 h 6860026"/>
                <a:gd name="connsiteX309" fmla="*/ 4391363 w 6313096"/>
                <a:gd name="connsiteY309" fmla="*/ 858778 h 6860026"/>
                <a:gd name="connsiteX310" fmla="*/ 4409029 w 6313096"/>
                <a:gd name="connsiteY310" fmla="*/ 1112080 h 6860026"/>
                <a:gd name="connsiteX311" fmla="*/ 4332567 w 6313096"/>
                <a:gd name="connsiteY311" fmla="*/ 1217170 h 6860026"/>
                <a:gd name="connsiteX312" fmla="*/ 4323236 w 6313096"/>
                <a:gd name="connsiteY312" fmla="*/ 1224870 h 6860026"/>
                <a:gd name="connsiteX313" fmla="*/ 4215247 w 6313096"/>
                <a:gd name="connsiteY313" fmla="*/ 1347988 h 6860026"/>
                <a:gd name="connsiteX314" fmla="*/ 4212620 w 6313096"/>
                <a:gd name="connsiteY314" fmla="*/ 1351702 h 6860026"/>
                <a:gd name="connsiteX315" fmla="*/ 4138967 w 6313096"/>
                <a:gd name="connsiteY315" fmla="*/ 1414937 h 6860026"/>
                <a:gd name="connsiteX316" fmla="*/ 3903059 w 6313096"/>
                <a:gd name="connsiteY316" fmla="*/ 1422910 h 6860026"/>
                <a:gd name="connsiteX317" fmla="*/ 3795433 w 6313096"/>
                <a:gd name="connsiteY317" fmla="*/ 1422366 h 6860026"/>
                <a:gd name="connsiteX318" fmla="*/ 3772874 w 6313096"/>
                <a:gd name="connsiteY318" fmla="*/ 1485963 h 6860026"/>
                <a:gd name="connsiteX319" fmla="*/ 4010957 w 6313096"/>
                <a:gd name="connsiteY319" fmla="*/ 1692519 h 6860026"/>
                <a:gd name="connsiteX320" fmla="*/ 4044205 w 6313096"/>
                <a:gd name="connsiteY320" fmla="*/ 1745516 h 6860026"/>
                <a:gd name="connsiteX321" fmla="*/ 4045473 w 6313096"/>
                <a:gd name="connsiteY321" fmla="*/ 1830857 h 6860026"/>
                <a:gd name="connsiteX322" fmla="*/ 4043571 w 6313096"/>
                <a:gd name="connsiteY322" fmla="*/ 1847979 h 6860026"/>
                <a:gd name="connsiteX323" fmla="*/ 4049188 w 6313096"/>
                <a:gd name="connsiteY323" fmla="*/ 1974358 h 6860026"/>
                <a:gd name="connsiteX324" fmla="*/ 4052539 w 6313096"/>
                <a:gd name="connsiteY324" fmla="*/ 1991027 h 6860026"/>
                <a:gd name="connsiteX325" fmla="*/ 4059606 w 6313096"/>
                <a:gd name="connsiteY325" fmla="*/ 2069664 h 6860026"/>
                <a:gd name="connsiteX326" fmla="*/ 3995828 w 6313096"/>
                <a:gd name="connsiteY326" fmla="*/ 2169680 h 6860026"/>
                <a:gd name="connsiteX327" fmla="*/ 3914655 w 6313096"/>
                <a:gd name="connsiteY327" fmla="*/ 2252393 h 6860026"/>
                <a:gd name="connsiteX328" fmla="*/ 3810834 w 6313096"/>
                <a:gd name="connsiteY328" fmla="*/ 2358297 h 6860026"/>
                <a:gd name="connsiteX329" fmla="*/ 3840458 w 6313096"/>
                <a:gd name="connsiteY329" fmla="*/ 2421351 h 6860026"/>
                <a:gd name="connsiteX330" fmla="*/ 3939206 w 6313096"/>
                <a:gd name="connsiteY330" fmla="*/ 2412201 h 6860026"/>
                <a:gd name="connsiteX331" fmla="*/ 4176473 w 6313096"/>
                <a:gd name="connsiteY331" fmla="*/ 2396257 h 6860026"/>
                <a:gd name="connsiteX332" fmla="*/ 4276942 w 6313096"/>
                <a:gd name="connsiteY332" fmla="*/ 2471993 h 6860026"/>
                <a:gd name="connsiteX333" fmla="*/ 4285186 w 6313096"/>
                <a:gd name="connsiteY333" fmla="*/ 2482593 h 6860026"/>
                <a:gd name="connsiteX334" fmla="*/ 4438019 w 6313096"/>
                <a:gd name="connsiteY334" fmla="*/ 2613683 h 6860026"/>
                <a:gd name="connsiteX335" fmla="*/ 4480236 w 6313096"/>
                <a:gd name="connsiteY335" fmla="*/ 2696758 h 6860026"/>
                <a:gd name="connsiteX336" fmla="*/ 4482320 w 6313096"/>
                <a:gd name="connsiteY336" fmla="*/ 2965461 h 6860026"/>
                <a:gd name="connsiteX337" fmla="*/ 4482410 w 6313096"/>
                <a:gd name="connsiteY337" fmla="*/ 3007588 h 6860026"/>
                <a:gd name="connsiteX338" fmla="*/ 4094938 w 6313096"/>
                <a:gd name="connsiteY338" fmla="*/ 2586867 h 6860026"/>
                <a:gd name="connsiteX339" fmla="*/ 4094938 w 6313096"/>
                <a:gd name="connsiteY339" fmla="*/ 2586867 h 6860026"/>
                <a:gd name="connsiteX340" fmla="*/ 4094938 w 6313096"/>
                <a:gd name="connsiteY340" fmla="*/ 2586867 h 6860026"/>
                <a:gd name="connsiteX341" fmla="*/ 5830727 w 6313096"/>
                <a:gd name="connsiteY341" fmla="*/ 2509862 h 6860026"/>
                <a:gd name="connsiteX342" fmla="*/ 5830727 w 6313096"/>
                <a:gd name="connsiteY342" fmla="*/ 2509862 h 6860026"/>
                <a:gd name="connsiteX343" fmla="*/ 5830727 w 6313096"/>
                <a:gd name="connsiteY343" fmla="*/ 2509862 h 6860026"/>
                <a:gd name="connsiteX344" fmla="*/ 3846800 w 6313096"/>
                <a:gd name="connsiteY344" fmla="*/ 2053628 h 6860026"/>
                <a:gd name="connsiteX345" fmla="*/ 3846800 w 6313096"/>
                <a:gd name="connsiteY345" fmla="*/ 2053628 h 6860026"/>
                <a:gd name="connsiteX346" fmla="*/ 3846800 w 6313096"/>
                <a:gd name="connsiteY346" fmla="*/ 2053628 h 6860026"/>
                <a:gd name="connsiteX347" fmla="*/ 3749501 w 6313096"/>
                <a:gd name="connsiteY347" fmla="*/ 1465580 h 6860026"/>
                <a:gd name="connsiteX348" fmla="*/ 3749501 w 6313096"/>
                <a:gd name="connsiteY348" fmla="*/ 1465580 h 6860026"/>
                <a:gd name="connsiteX349" fmla="*/ 3749501 w 6313096"/>
                <a:gd name="connsiteY349" fmla="*/ 1465580 h 6860026"/>
                <a:gd name="connsiteX350" fmla="*/ 3749501 w 6313096"/>
                <a:gd name="connsiteY350" fmla="*/ 1465580 h 6860026"/>
                <a:gd name="connsiteX351" fmla="*/ 4196857 w 6313096"/>
                <a:gd name="connsiteY351" fmla="*/ 1086170 h 6860026"/>
                <a:gd name="connsiteX352" fmla="*/ 4196857 w 6313096"/>
                <a:gd name="connsiteY352" fmla="*/ 1086170 h 6860026"/>
                <a:gd name="connsiteX353" fmla="*/ 4196857 w 6313096"/>
                <a:gd name="connsiteY353" fmla="*/ 1086170 h 6860026"/>
                <a:gd name="connsiteX354" fmla="*/ 5591830 w 6313096"/>
                <a:gd name="connsiteY354" fmla="*/ 1007534 h 6860026"/>
                <a:gd name="connsiteX355" fmla="*/ 5591921 w 6313096"/>
                <a:gd name="connsiteY355" fmla="*/ 1007625 h 6860026"/>
                <a:gd name="connsiteX356" fmla="*/ 5591830 w 6313096"/>
                <a:gd name="connsiteY356" fmla="*/ 1007534 h 6860026"/>
                <a:gd name="connsiteX357" fmla="*/ 4928316 w 6313096"/>
                <a:gd name="connsiteY357" fmla="*/ 2454146 h 6860026"/>
                <a:gd name="connsiteX358" fmla="*/ 4343439 w 6313096"/>
                <a:gd name="connsiteY358" fmla="*/ 1895541 h 6860026"/>
                <a:gd name="connsiteX359" fmla="*/ 4495637 w 6313096"/>
                <a:gd name="connsiteY359" fmla="*/ 1473824 h 6860026"/>
                <a:gd name="connsiteX360" fmla="*/ 4901410 w 6313096"/>
                <a:gd name="connsiteY360" fmla="*/ 1283213 h 6860026"/>
                <a:gd name="connsiteX361" fmla="*/ 5323127 w 6313096"/>
                <a:gd name="connsiteY361" fmla="*/ 1435412 h 6860026"/>
                <a:gd name="connsiteX362" fmla="*/ 5513738 w 6313096"/>
                <a:gd name="connsiteY362" fmla="*/ 1841184 h 6860026"/>
                <a:gd name="connsiteX363" fmla="*/ 4955767 w 6313096"/>
                <a:gd name="connsiteY363" fmla="*/ 2453512 h 6860026"/>
                <a:gd name="connsiteX364" fmla="*/ 4928316 w 6313096"/>
                <a:gd name="connsiteY364" fmla="*/ 2454146 h 6860026"/>
                <a:gd name="connsiteX365" fmla="*/ 4557423 w 6313096"/>
                <a:gd name="connsiteY365" fmla="*/ 1885576 h 6860026"/>
                <a:gd name="connsiteX366" fmla="*/ 4945892 w 6313096"/>
                <a:gd name="connsiteY366" fmla="*/ 2239528 h 6860026"/>
                <a:gd name="connsiteX367" fmla="*/ 5299844 w 6313096"/>
                <a:gd name="connsiteY367" fmla="*/ 1851059 h 6860026"/>
                <a:gd name="connsiteX368" fmla="*/ 5178900 w 6313096"/>
                <a:gd name="connsiteY368" fmla="*/ 1593590 h 6860026"/>
                <a:gd name="connsiteX369" fmla="*/ 4911375 w 6313096"/>
                <a:gd name="connsiteY369" fmla="*/ 1497016 h 6860026"/>
                <a:gd name="connsiteX370" fmla="*/ 4653906 w 6313096"/>
                <a:gd name="connsiteY370" fmla="*/ 1617960 h 6860026"/>
                <a:gd name="connsiteX371" fmla="*/ 4557423 w 6313096"/>
                <a:gd name="connsiteY371" fmla="*/ 1885576 h 6860026"/>
                <a:gd name="connsiteX372" fmla="*/ 2103219 w 6313096"/>
                <a:gd name="connsiteY372" fmla="*/ 2329126 h 6860026"/>
                <a:gd name="connsiteX373" fmla="*/ 2087637 w 6313096"/>
                <a:gd name="connsiteY373" fmla="*/ 2328311 h 6860026"/>
                <a:gd name="connsiteX374" fmla="*/ 1970679 w 6313096"/>
                <a:gd name="connsiteY374" fmla="*/ 2312366 h 6860026"/>
                <a:gd name="connsiteX375" fmla="*/ 1847561 w 6313096"/>
                <a:gd name="connsiteY375" fmla="*/ 2195771 h 6860026"/>
                <a:gd name="connsiteX376" fmla="*/ 1834244 w 6313096"/>
                <a:gd name="connsiteY376" fmla="*/ 2139059 h 6860026"/>
                <a:gd name="connsiteX377" fmla="*/ 1797100 w 6313096"/>
                <a:gd name="connsiteY377" fmla="*/ 1983236 h 6860026"/>
                <a:gd name="connsiteX378" fmla="*/ 1673711 w 6313096"/>
                <a:gd name="connsiteY378" fmla="*/ 1914928 h 6860026"/>
                <a:gd name="connsiteX379" fmla="*/ 1672805 w 6313096"/>
                <a:gd name="connsiteY379" fmla="*/ 1914294 h 6860026"/>
                <a:gd name="connsiteX380" fmla="*/ 1667459 w 6313096"/>
                <a:gd name="connsiteY380" fmla="*/ 1910489 h 6860026"/>
                <a:gd name="connsiteX381" fmla="*/ 1561373 w 6313096"/>
                <a:gd name="connsiteY381" fmla="*/ 1945730 h 6860026"/>
                <a:gd name="connsiteX382" fmla="*/ 1461538 w 6313096"/>
                <a:gd name="connsiteY382" fmla="*/ 1978888 h 6860026"/>
                <a:gd name="connsiteX383" fmla="*/ 1298197 w 6313096"/>
                <a:gd name="connsiteY383" fmla="*/ 1935221 h 6860026"/>
                <a:gd name="connsiteX384" fmla="*/ 1218745 w 6313096"/>
                <a:gd name="connsiteY384" fmla="*/ 1834390 h 6860026"/>
                <a:gd name="connsiteX385" fmla="*/ 1212313 w 6313096"/>
                <a:gd name="connsiteY385" fmla="*/ 1669145 h 6860026"/>
                <a:gd name="connsiteX386" fmla="*/ 1288684 w 6313096"/>
                <a:gd name="connsiteY386" fmla="*/ 1542947 h 6860026"/>
                <a:gd name="connsiteX387" fmla="*/ 1328817 w 6313096"/>
                <a:gd name="connsiteY387" fmla="*/ 1477357 h 6860026"/>
                <a:gd name="connsiteX388" fmla="*/ 1326553 w 6313096"/>
                <a:gd name="connsiteY388" fmla="*/ 1471468 h 6860026"/>
                <a:gd name="connsiteX389" fmla="*/ 1326100 w 6313096"/>
                <a:gd name="connsiteY389" fmla="*/ 1470200 h 6860026"/>
                <a:gd name="connsiteX390" fmla="*/ 1290949 w 6313096"/>
                <a:gd name="connsiteY390" fmla="*/ 1344908 h 6860026"/>
                <a:gd name="connsiteX391" fmla="*/ 1290677 w 6313096"/>
                <a:gd name="connsiteY391" fmla="*/ 1343458 h 6860026"/>
                <a:gd name="connsiteX392" fmla="*/ 1289681 w 6313096"/>
                <a:gd name="connsiteY392" fmla="*/ 1337932 h 6860026"/>
                <a:gd name="connsiteX393" fmla="*/ 1092728 w 6313096"/>
                <a:gd name="connsiteY393" fmla="*/ 1233930 h 6860026"/>
                <a:gd name="connsiteX394" fmla="*/ 1010650 w 6313096"/>
                <a:gd name="connsiteY394" fmla="*/ 1086532 h 6860026"/>
                <a:gd name="connsiteX395" fmla="*/ 1026232 w 6313096"/>
                <a:gd name="connsiteY395" fmla="*/ 959700 h 6860026"/>
                <a:gd name="connsiteX396" fmla="*/ 1141559 w 6313096"/>
                <a:gd name="connsiteY396" fmla="*/ 840568 h 6860026"/>
                <a:gd name="connsiteX397" fmla="*/ 1251722 w 6313096"/>
                <a:gd name="connsiteY397" fmla="*/ 815293 h 6860026"/>
                <a:gd name="connsiteX398" fmla="*/ 1354727 w 6313096"/>
                <a:gd name="connsiteY398" fmla="*/ 791738 h 6860026"/>
                <a:gd name="connsiteX399" fmla="*/ 1424395 w 6313096"/>
                <a:gd name="connsiteY399" fmla="*/ 666174 h 6860026"/>
                <a:gd name="connsiteX400" fmla="*/ 1429196 w 6313096"/>
                <a:gd name="connsiteY400" fmla="*/ 659380 h 6860026"/>
                <a:gd name="connsiteX401" fmla="*/ 1388791 w 6313096"/>
                <a:gd name="connsiteY401" fmla="*/ 539976 h 6860026"/>
                <a:gd name="connsiteX402" fmla="*/ 1359438 w 6313096"/>
                <a:gd name="connsiteY402" fmla="*/ 453368 h 6860026"/>
                <a:gd name="connsiteX403" fmla="*/ 1408088 w 6313096"/>
                <a:gd name="connsiteY403" fmla="*/ 286674 h 6860026"/>
                <a:gd name="connsiteX404" fmla="*/ 1502849 w 6313096"/>
                <a:gd name="connsiteY404" fmla="*/ 213564 h 6860026"/>
                <a:gd name="connsiteX405" fmla="*/ 1675975 w 6313096"/>
                <a:gd name="connsiteY405" fmla="*/ 207223 h 6860026"/>
                <a:gd name="connsiteX406" fmla="*/ 1860607 w 6313096"/>
                <a:gd name="connsiteY406" fmla="*/ 321100 h 6860026"/>
                <a:gd name="connsiteX407" fmla="*/ 2002206 w 6313096"/>
                <a:gd name="connsiteY407" fmla="*/ 281329 h 6860026"/>
                <a:gd name="connsiteX408" fmla="*/ 2063448 w 6313096"/>
                <a:gd name="connsiteY408" fmla="*/ 161563 h 6860026"/>
                <a:gd name="connsiteX409" fmla="*/ 2115902 w 6313096"/>
                <a:gd name="connsiteY409" fmla="*/ 58467 h 6860026"/>
                <a:gd name="connsiteX410" fmla="*/ 2158300 w 6313096"/>
                <a:gd name="connsiteY410" fmla="*/ 14619 h 6860026"/>
                <a:gd name="connsiteX411" fmla="*/ 2159478 w 6313096"/>
                <a:gd name="connsiteY411" fmla="*/ 13985 h 6860026"/>
                <a:gd name="connsiteX412" fmla="*/ 2218999 w 6313096"/>
                <a:gd name="connsiteY412" fmla="*/ 214 h 6860026"/>
                <a:gd name="connsiteX413" fmla="*/ 2408884 w 6313096"/>
                <a:gd name="connsiteY413" fmla="*/ 23859 h 6860026"/>
                <a:gd name="connsiteX414" fmla="*/ 2490238 w 6313096"/>
                <a:gd name="connsiteY414" fmla="*/ 101952 h 6860026"/>
                <a:gd name="connsiteX415" fmla="*/ 2529013 w 6313096"/>
                <a:gd name="connsiteY415" fmla="*/ 265475 h 6860026"/>
                <a:gd name="connsiteX416" fmla="*/ 2548219 w 6313096"/>
                <a:gd name="connsiteY416" fmla="*/ 348006 h 6860026"/>
                <a:gd name="connsiteX417" fmla="*/ 2555285 w 6313096"/>
                <a:gd name="connsiteY417" fmla="*/ 351087 h 6860026"/>
                <a:gd name="connsiteX418" fmla="*/ 2677678 w 6313096"/>
                <a:gd name="connsiteY418" fmla="*/ 419485 h 6860026"/>
                <a:gd name="connsiteX419" fmla="*/ 2761569 w 6313096"/>
                <a:gd name="connsiteY419" fmla="*/ 392126 h 6860026"/>
                <a:gd name="connsiteX420" fmla="*/ 2887495 w 6313096"/>
                <a:gd name="connsiteY420" fmla="*/ 351449 h 6860026"/>
                <a:gd name="connsiteX421" fmla="*/ 3049478 w 6313096"/>
                <a:gd name="connsiteY421" fmla="*/ 396474 h 6860026"/>
                <a:gd name="connsiteX422" fmla="*/ 3126121 w 6313096"/>
                <a:gd name="connsiteY422" fmla="*/ 494045 h 6860026"/>
                <a:gd name="connsiteX423" fmla="*/ 3132462 w 6313096"/>
                <a:gd name="connsiteY423" fmla="*/ 664634 h 6860026"/>
                <a:gd name="connsiteX424" fmla="*/ 3126574 w 6313096"/>
                <a:gd name="connsiteY424" fmla="*/ 674237 h 6860026"/>
                <a:gd name="connsiteX425" fmla="*/ 3017589 w 6313096"/>
                <a:gd name="connsiteY425" fmla="*/ 852980 h 6860026"/>
                <a:gd name="connsiteX426" fmla="*/ 3057269 w 6313096"/>
                <a:gd name="connsiteY426" fmla="*/ 994217 h 6860026"/>
                <a:gd name="connsiteX427" fmla="*/ 3204938 w 6313096"/>
                <a:gd name="connsiteY427" fmla="*/ 1069591 h 6860026"/>
                <a:gd name="connsiteX428" fmla="*/ 3249873 w 6313096"/>
                <a:gd name="connsiteY428" fmla="*/ 1091968 h 6860026"/>
                <a:gd name="connsiteX429" fmla="*/ 3334578 w 6313096"/>
                <a:gd name="connsiteY429" fmla="*/ 1240362 h 6860026"/>
                <a:gd name="connsiteX430" fmla="*/ 3321080 w 6313096"/>
                <a:gd name="connsiteY430" fmla="*/ 1365292 h 6860026"/>
                <a:gd name="connsiteX431" fmla="*/ 3202220 w 6313096"/>
                <a:gd name="connsiteY431" fmla="*/ 1490946 h 6860026"/>
                <a:gd name="connsiteX432" fmla="*/ 3173139 w 6313096"/>
                <a:gd name="connsiteY432" fmla="*/ 1497378 h 6860026"/>
                <a:gd name="connsiteX433" fmla="*/ 2993400 w 6313096"/>
                <a:gd name="connsiteY433" fmla="*/ 1538327 h 6860026"/>
                <a:gd name="connsiteX434" fmla="*/ 2989323 w 6313096"/>
                <a:gd name="connsiteY434" fmla="*/ 1547839 h 6860026"/>
                <a:gd name="connsiteX435" fmla="*/ 2924367 w 6313096"/>
                <a:gd name="connsiteY435" fmla="*/ 1663710 h 6860026"/>
                <a:gd name="connsiteX436" fmla="*/ 2919022 w 6313096"/>
                <a:gd name="connsiteY436" fmla="*/ 1671320 h 6860026"/>
                <a:gd name="connsiteX437" fmla="*/ 2948918 w 6313096"/>
                <a:gd name="connsiteY437" fmla="*/ 1762367 h 6860026"/>
                <a:gd name="connsiteX438" fmla="*/ 2987058 w 6313096"/>
                <a:gd name="connsiteY438" fmla="*/ 1878781 h 6860026"/>
                <a:gd name="connsiteX439" fmla="*/ 2940764 w 6313096"/>
                <a:gd name="connsiteY439" fmla="*/ 2043119 h 6860026"/>
                <a:gd name="connsiteX440" fmla="*/ 2845368 w 6313096"/>
                <a:gd name="connsiteY440" fmla="*/ 2118132 h 6860026"/>
                <a:gd name="connsiteX441" fmla="*/ 2672967 w 6313096"/>
                <a:gd name="connsiteY441" fmla="*/ 2124020 h 6860026"/>
                <a:gd name="connsiteX442" fmla="*/ 2609098 w 6313096"/>
                <a:gd name="connsiteY442" fmla="*/ 2083343 h 6860026"/>
                <a:gd name="connsiteX443" fmla="*/ 2489332 w 6313096"/>
                <a:gd name="connsiteY443" fmla="*/ 2008240 h 6860026"/>
                <a:gd name="connsiteX444" fmla="*/ 2345468 w 6313096"/>
                <a:gd name="connsiteY444" fmla="*/ 2048646 h 6860026"/>
                <a:gd name="connsiteX445" fmla="*/ 2239654 w 6313096"/>
                <a:gd name="connsiteY445" fmla="*/ 2247319 h 6860026"/>
                <a:gd name="connsiteX446" fmla="*/ 2103219 w 6313096"/>
                <a:gd name="connsiteY446" fmla="*/ 2329126 h 6860026"/>
                <a:gd name="connsiteX447" fmla="*/ 2046869 w 6313096"/>
                <a:gd name="connsiteY447" fmla="*/ 2107532 h 6860026"/>
                <a:gd name="connsiteX448" fmla="*/ 2069336 w 6313096"/>
                <a:gd name="connsiteY448" fmla="*/ 2110612 h 6860026"/>
                <a:gd name="connsiteX449" fmla="*/ 2180496 w 6313096"/>
                <a:gd name="connsiteY449" fmla="*/ 1902064 h 6860026"/>
                <a:gd name="connsiteX450" fmla="*/ 2221535 w 6313096"/>
                <a:gd name="connsiteY450" fmla="*/ 1859575 h 6860026"/>
                <a:gd name="connsiteX451" fmla="*/ 2279425 w 6313096"/>
                <a:gd name="connsiteY451" fmla="*/ 1842271 h 6860026"/>
                <a:gd name="connsiteX452" fmla="*/ 2449199 w 6313096"/>
                <a:gd name="connsiteY452" fmla="*/ 1793260 h 6860026"/>
                <a:gd name="connsiteX453" fmla="*/ 2609279 w 6313096"/>
                <a:gd name="connsiteY453" fmla="*/ 1830494 h 6860026"/>
                <a:gd name="connsiteX454" fmla="*/ 2724334 w 6313096"/>
                <a:gd name="connsiteY454" fmla="*/ 1902879 h 6860026"/>
                <a:gd name="connsiteX455" fmla="*/ 2751513 w 6313096"/>
                <a:gd name="connsiteY455" fmla="*/ 1920273 h 6860026"/>
                <a:gd name="connsiteX456" fmla="*/ 2770175 w 6313096"/>
                <a:gd name="connsiteY456" fmla="*/ 1905597 h 6860026"/>
                <a:gd name="connsiteX457" fmla="*/ 2745081 w 6313096"/>
                <a:gd name="connsiteY457" fmla="*/ 1829316 h 6860026"/>
                <a:gd name="connsiteX458" fmla="*/ 2694710 w 6313096"/>
                <a:gd name="connsiteY458" fmla="*/ 1653654 h 6860026"/>
                <a:gd name="connsiteX459" fmla="*/ 2740823 w 6313096"/>
                <a:gd name="connsiteY459" fmla="*/ 1550557 h 6860026"/>
                <a:gd name="connsiteX460" fmla="*/ 2745533 w 6313096"/>
                <a:gd name="connsiteY460" fmla="*/ 1544850 h 6860026"/>
                <a:gd name="connsiteX461" fmla="*/ 2794092 w 6313096"/>
                <a:gd name="connsiteY461" fmla="*/ 1458332 h 6860026"/>
                <a:gd name="connsiteX462" fmla="*/ 2797172 w 6313096"/>
                <a:gd name="connsiteY462" fmla="*/ 1449544 h 6860026"/>
                <a:gd name="connsiteX463" fmla="*/ 2857961 w 6313096"/>
                <a:gd name="connsiteY463" fmla="*/ 1359312 h 6860026"/>
                <a:gd name="connsiteX464" fmla="*/ 3114525 w 6313096"/>
                <a:gd name="connsiteY464" fmla="*/ 1290551 h 6860026"/>
                <a:gd name="connsiteX465" fmla="*/ 3117152 w 6313096"/>
                <a:gd name="connsiteY465" fmla="*/ 1265094 h 6860026"/>
                <a:gd name="connsiteX466" fmla="*/ 3108998 w 6313096"/>
                <a:gd name="connsiteY466" fmla="*/ 1261017 h 6860026"/>
                <a:gd name="connsiteX467" fmla="*/ 2906067 w 6313096"/>
                <a:gd name="connsiteY467" fmla="*/ 1155475 h 6860026"/>
                <a:gd name="connsiteX468" fmla="*/ 2852254 w 6313096"/>
                <a:gd name="connsiteY468" fmla="*/ 1072853 h 6860026"/>
                <a:gd name="connsiteX469" fmla="*/ 2800705 w 6313096"/>
                <a:gd name="connsiteY469" fmla="*/ 889399 h 6860026"/>
                <a:gd name="connsiteX470" fmla="*/ 2805326 w 6313096"/>
                <a:gd name="connsiteY470" fmla="*/ 790017 h 6860026"/>
                <a:gd name="connsiteX471" fmla="*/ 2928263 w 6313096"/>
                <a:gd name="connsiteY471" fmla="*/ 586995 h 6860026"/>
                <a:gd name="connsiteX472" fmla="*/ 2913133 w 6313096"/>
                <a:gd name="connsiteY472" fmla="*/ 567607 h 6860026"/>
                <a:gd name="connsiteX473" fmla="*/ 2828065 w 6313096"/>
                <a:gd name="connsiteY473" fmla="*/ 595329 h 6860026"/>
                <a:gd name="connsiteX474" fmla="*/ 2690271 w 6313096"/>
                <a:gd name="connsiteY474" fmla="*/ 639721 h 6860026"/>
                <a:gd name="connsiteX475" fmla="*/ 2593425 w 6313096"/>
                <a:gd name="connsiteY475" fmla="*/ 622508 h 6860026"/>
                <a:gd name="connsiteX476" fmla="*/ 2465687 w 6313096"/>
                <a:gd name="connsiteY476" fmla="*/ 545593 h 6860026"/>
                <a:gd name="connsiteX477" fmla="*/ 2459074 w 6313096"/>
                <a:gd name="connsiteY477" fmla="*/ 542966 h 6860026"/>
                <a:gd name="connsiteX478" fmla="*/ 2367573 w 6313096"/>
                <a:gd name="connsiteY478" fmla="*/ 482086 h 6860026"/>
                <a:gd name="connsiteX479" fmla="*/ 2319921 w 6313096"/>
                <a:gd name="connsiteY479" fmla="*/ 313490 h 6860026"/>
                <a:gd name="connsiteX480" fmla="*/ 2298631 w 6313096"/>
                <a:gd name="connsiteY480" fmla="*/ 222171 h 6860026"/>
                <a:gd name="connsiteX481" fmla="*/ 2273718 w 6313096"/>
                <a:gd name="connsiteY481" fmla="*/ 219272 h 6860026"/>
                <a:gd name="connsiteX482" fmla="*/ 2254512 w 6313096"/>
                <a:gd name="connsiteY482" fmla="*/ 257503 h 6860026"/>
                <a:gd name="connsiteX483" fmla="*/ 2164279 w 6313096"/>
                <a:gd name="connsiteY483" fmla="*/ 431082 h 6860026"/>
                <a:gd name="connsiteX484" fmla="*/ 2081204 w 6313096"/>
                <a:gd name="connsiteY484" fmla="*/ 485710 h 6860026"/>
                <a:gd name="connsiteX485" fmla="*/ 1896663 w 6313096"/>
                <a:gd name="connsiteY485" fmla="*/ 537621 h 6860026"/>
                <a:gd name="connsiteX486" fmla="*/ 1796104 w 6313096"/>
                <a:gd name="connsiteY486" fmla="*/ 532366 h 6860026"/>
                <a:gd name="connsiteX487" fmla="*/ 1596977 w 6313096"/>
                <a:gd name="connsiteY487" fmla="*/ 410335 h 6860026"/>
                <a:gd name="connsiteX488" fmla="*/ 1576140 w 6313096"/>
                <a:gd name="connsiteY488" fmla="*/ 426280 h 6860026"/>
                <a:gd name="connsiteX489" fmla="*/ 1591179 w 6313096"/>
                <a:gd name="connsiteY489" fmla="*/ 470128 h 6860026"/>
                <a:gd name="connsiteX490" fmla="*/ 1651696 w 6313096"/>
                <a:gd name="connsiteY490" fmla="*/ 669254 h 6860026"/>
                <a:gd name="connsiteX491" fmla="*/ 1606852 w 6313096"/>
                <a:gd name="connsiteY491" fmla="*/ 779145 h 6860026"/>
                <a:gd name="connsiteX492" fmla="*/ 1601779 w 6313096"/>
                <a:gd name="connsiteY492" fmla="*/ 785849 h 6860026"/>
                <a:gd name="connsiteX493" fmla="*/ 1542439 w 6313096"/>
                <a:gd name="connsiteY493" fmla="*/ 896737 h 6860026"/>
                <a:gd name="connsiteX494" fmla="*/ 1541080 w 6313096"/>
                <a:gd name="connsiteY494" fmla="*/ 899908 h 6860026"/>
                <a:gd name="connsiteX495" fmla="*/ 1486724 w 6313096"/>
                <a:gd name="connsiteY495" fmla="*/ 972565 h 6860026"/>
                <a:gd name="connsiteX496" fmla="*/ 1298650 w 6313096"/>
                <a:gd name="connsiteY496" fmla="*/ 1024113 h 6860026"/>
                <a:gd name="connsiteX497" fmla="*/ 1229798 w 6313096"/>
                <a:gd name="connsiteY497" fmla="*/ 1039695 h 6860026"/>
                <a:gd name="connsiteX498" fmla="*/ 1227261 w 6313096"/>
                <a:gd name="connsiteY498" fmla="*/ 1062616 h 6860026"/>
                <a:gd name="connsiteX499" fmla="*/ 1436262 w 6313096"/>
                <a:gd name="connsiteY499" fmla="*/ 1172960 h 6860026"/>
                <a:gd name="connsiteX500" fmla="*/ 1480654 w 6313096"/>
                <a:gd name="connsiteY500" fmla="*/ 1217079 h 6860026"/>
                <a:gd name="connsiteX501" fmla="*/ 1499497 w 6313096"/>
                <a:gd name="connsiteY501" fmla="*/ 1291004 h 6860026"/>
                <a:gd name="connsiteX502" fmla="*/ 1500856 w 6313096"/>
                <a:gd name="connsiteY502" fmla="*/ 1302872 h 6860026"/>
                <a:gd name="connsiteX503" fmla="*/ 1526948 w 6313096"/>
                <a:gd name="connsiteY503" fmla="*/ 1396184 h 6860026"/>
                <a:gd name="connsiteX504" fmla="*/ 1531840 w 6313096"/>
                <a:gd name="connsiteY504" fmla="*/ 1406784 h 6860026"/>
                <a:gd name="connsiteX505" fmla="*/ 1553492 w 6313096"/>
                <a:gd name="connsiteY505" fmla="*/ 1473733 h 6860026"/>
                <a:gd name="connsiteX506" fmla="*/ 1471051 w 6313096"/>
                <a:gd name="connsiteY506" fmla="*/ 1655013 h 6860026"/>
                <a:gd name="connsiteX507" fmla="*/ 1417238 w 6313096"/>
                <a:gd name="connsiteY507" fmla="*/ 1743161 h 6860026"/>
                <a:gd name="connsiteX508" fmla="*/ 1432639 w 6313096"/>
                <a:gd name="connsiteY508" fmla="*/ 1762639 h 6860026"/>
                <a:gd name="connsiteX509" fmla="*/ 1493518 w 6313096"/>
                <a:gd name="connsiteY509" fmla="*/ 1742346 h 6860026"/>
                <a:gd name="connsiteX510" fmla="*/ 1680777 w 6313096"/>
                <a:gd name="connsiteY510" fmla="*/ 1686086 h 6860026"/>
                <a:gd name="connsiteX511" fmla="*/ 1786863 w 6313096"/>
                <a:gd name="connsiteY511" fmla="*/ 1731655 h 6860026"/>
                <a:gd name="connsiteX512" fmla="*/ 1793839 w 6313096"/>
                <a:gd name="connsiteY512" fmla="*/ 1737363 h 6860026"/>
                <a:gd name="connsiteX513" fmla="*/ 1932267 w 6313096"/>
                <a:gd name="connsiteY513" fmla="*/ 1809295 h 6860026"/>
                <a:gd name="connsiteX514" fmla="*/ 1992241 w 6313096"/>
                <a:gd name="connsiteY514" fmla="*/ 1880683 h 6860026"/>
                <a:gd name="connsiteX515" fmla="*/ 2042702 w 6313096"/>
                <a:gd name="connsiteY515" fmla="*/ 2089957 h 6860026"/>
                <a:gd name="connsiteX516" fmla="*/ 2046869 w 6313096"/>
                <a:gd name="connsiteY516" fmla="*/ 2107532 h 6860026"/>
                <a:gd name="connsiteX517" fmla="*/ 2958249 w 6313096"/>
                <a:gd name="connsiteY517" fmla="*/ 1547749 h 6860026"/>
                <a:gd name="connsiteX518" fmla="*/ 2958249 w 6313096"/>
                <a:gd name="connsiteY518" fmla="*/ 1547749 h 6860026"/>
                <a:gd name="connsiteX519" fmla="*/ 2958249 w 6313096"/>
                <a:gd name="connsiteY519" fmla="*/ 1547749 h 6860026"/>
                <a:gd name="connsiteX520" fmla="*/ 1192654 w 6313096"/>
                <a:gd name="connsiteY520" fmla="*/ 1044497 h 6860026"/>
                <a:gd name="connsiteX521" fmla="*/ 1192654 w 6313096"/>
                <a:gd name="connsiteY521" fmla="*/ 1044497 h 6860026"/>
                <a:gd name="connsiteX522" fmla="*/ 1192654 w 6313096"/>
                <a:gd name="connsiteY522" fmla="*/ 1044497 h 6860026"/>
                <a:gd name="connsiteX523" fmla="*/ 2546045 w 6313096"/>
                <a:gd name="connsiteY523" fmla="*/ 363589 h 6860026"/>
                <a:gd name="connsiteX524" fmla="*/ 2546497 w 6313096"/>
                <a:gd name="connsiteY524" fmla="*/ 364223 h 6860026"/>
                <a:gd name="connsiteX525" fmla="*/ 2546316 w 6313096"/>
                <a:gd name="connsiteY525" fmla="*/ 363951 h 6860026"/>
                <a:gd name="connsiteX526" fmla="*/ 2546045 w 6313096"/>
                <a:gd name="connsiteY526" fmla="*/ 363589 h 6860026"/>
                <a:gd name="connsiteX527" fmla="*/ 2169534 w 6313096"/>
                <a:gd name="connsiteY527" fmla="*/ 1651479 h 6860026"/>
                <a:gd name="connsiteX528" fmla="*/ 1699621 w 6313096"/>
                <a:gd name="connsiteY528" fmla="*/ 1295896 h 6860026"/>
                <a:gd name="connsiteX529" fmla="*/ 2036813 w 6313096"/>
                <a:gd name="connsiteY529" fmla="*/ 693534 h 6860026"/>
                <a:gd name="connsiteX530" fmla="*/ 2639176 w 6313096"/>
                <a:gd name="connsiteY530" fmla="*/ 1030726 h 6860026"/>
                <a:gd name="connsiteX531" fmla="*/ 2595328 w 6313096"/>
                <a:gd name="connsiteY531" fmla="*/ 1401711 h 6860026"/>
                <a:gd name="connsiteX532" fmla="*/ 2301983 w 6313096"/>
                <a:gd name="connsiteY532" fmla="*/ 1633089 h 6860026"/>
                <a:gd name="connsiteX533" fmla="*/ 2169534 w 6313096"/>
                <a:gd name="connsiteY533" fmla="*/ 1651479 h 6860026"/>
                <a:gd name="connsiteX534" fmla="*/ 1905723 w 6313096"/>
                <a:gd name="connsiteY534" fmla="*/ 1237735 h 6860026"/>
                <a:gd name="connsiteX535" fmla="*/ 2035545 w 6313096"/>
                <a:gd name="connsiteY535" fmla="*/ 1402345 h 6860026"/>
                <a:gd name="connsiteX536" fmla="*/ 2243731 w 6313096"/>
                <a:gd name="connsiteY536" fmla="*/ 1426986 h 6860026"/>
                <a:gd name="connsiteX537" fmla="*/ 2408341 w 6313096"/>
                <a:gd name="connsiteY537" fmla="*/ 1297165 h 6860026"/>
                <a:gd name="connsiteX538" fmla="*/ 2432983 w 6313096"/>
                <a:gd name="connsiteY538" fmla="*/ 1088978 h 6860026"/>
                <a:gd name="connsiteX539" fmla="*/ 2094884 w 6313096"/>
                <a:gd name="connsiteY539" fmla="*/ 899727 h 6860026"/>
                <a:gd name="connsiteX540" fmla="*/ 1905723 w 6313096"/>
                <a:gd name="connsiteY540" fmla="*/ 1237735 h 6860026"/>
                <a:gd name="connsiteX541" fmla="*/ 1905723 w 6313096"/>
                <a:gd name="connsiteY541" fmla="*/ 1237735 h 686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Lst>
              <a:rect l="l" t="t" r="r" b="b"/>
              <a:pathLst>
                <a:path w="6313096" h="6860026">
                  <a:moveTo>
                    <a:pt x="1632128" y="6860026"/>
                  </a:moveTo>
                  <a:cubicBezTo>
                    <a:pt x="1609751" y="6860026"/>
                    <a:pt x="1587102" y="6856403"/>
                    <a:pt x="1564997" y="6848883"/>
                  </a:cubicBezTo>
                  <a:cubicBezTo>
                    <a:pt x="1506473" y="6828952"/>
                    <a:pt x="1410805" y="6793440"/>
                    <a:pt x="1338964" y="6762728"/>
                  </a:cubicBezTo>
                  <a:cubicBezTo>
                    <a:pt x="1262865" y="6730114"/>
                    <a:pt x="1213581" y="6655464"/>
                    <a:pt x="1213309" y="6572389"/>
                  </a:cubicBezTo>
                  <a:cubicBezTo>
                    <a:pt x="1213219" y="6530716"/>
                    <a:pt x="1213128" y="6489133"/>
                    <a:pt x="1213038" y="6447550"/>
                  </a:cubicBezTo>
                  <a:cubicBezTo>
                    <a:pt x="1212766" y="6317184"/>
                    <a:pt x="1212585" y="6182923"/>
                    <a:pt x="1210411" y="6048391"/>
                  </a:cubicBezTo>
                  <a:cubicBezTo>
                    <a:pt x="1129057" y="5985971"/>
                    <a:pt x="1040727" y="5914855"/>
                    <a:pt x="956021" y="5824532"/>
                  </a:cubicBezTo>
                  <a:cubicBezTo>
                    <a:pt x="955749" y="5824260"/>
                    <a:pt x="955568" y="5824079"/>
                    <a:pt x="955296" y="5823807"/>
                  </a:cubicBezTo>
                  <a:cubicBezTo>
                    <a:pt x="944516" y="5812120"/>
                    <a:pt x="934279" y="5798622"/>
                    <a:pt x="924313" y="5785576"/>
                  </a:cubicBezTo>
                  <a:cubicBezTo>
                    <a:pt x="920780" y="5780956"/>
                    <a:pt x="916250" y="5774977"/>
                    <a:pt x="911721" y="5769269"/>
                  </a:cubicBezTo>
                  <a:cubicBezTo>
                    <a:pt x="849573" y="5774071"/>
                    <a:pt x="718845" y="5786301"/>
                    <a:pt x="609226" y="5796629"/>
                  </a:cubicBezTo>
                  <a:cubicBezTo>
                    <a:pt x="530680" y="5803967"/>
                    <a:pt x="451591" y="5811396"/>
                    <a:pt x="386907" y="5817194"/>
                  </a:cubicBezTo>
                  <a:cubicBezTo>
                    <a:pt x="304285" y="5824532"/>
                    <a:pt x="225558" y="5782768"/>
                    <a:pt x="186331" y="5710655"/>
                  </a:cubicBezTo>
                  <a:cubicBezTo>
                    <a:pt x="144839" y="5634283"/>
                    <a:pt x="107876" y="5555557"/>
                    <a:pt x="76440" y="5476559"/>
                  </a:cubicBezTo>
                  <a:cubicBezTo>
                    <a:pt x="46997" y="5402543"/>
                    <a:pt x="63575" y="5316931"/>
                    <a:pt x="118566" y="5258407"/>
                  </a:cubicBezTo>
                  <a:cubicBezTo>
                    <a:pt x="179627" y="5193542"/>
                    <a:pt x="262430" y="5109832"/>
                    <a:pt x="335449" y="5035907"/>
                  </a:cubicBezTo>
                  <a:cubicBezTo>
                    <a:pt x="392433" y="4978289"/>
                    <a:pt x="460198" y="4909800"/>
                    <a:pt x="495167" y="4872384"/>
                  </a:cubicBezTo>
                  <a:cubicBezTo>
                    <a:pt x="494171" y="4867583"/>
                    <a:pt x="493084" y="4862781"/>
                    <a:pt x="492178" y="4858704"/>
                  </a:cubicBezTo>
                  <a:cubicBezTo>
                    <a:pt x="488554" y="4842398"/>
                    <a:pt x="484477" y="4823825"/>
                    <a:pt x="482031" y="4805435"/>
                  </a:cubicBezTo>
                  <a:cubicBezTo>
                    <a:pt x="481941" y="4804982"/>
                    <a:pt x="481941" y="4804529"/>
                    <a:pt x="481850" y="4804076"/>
                  </a:cubicBezTo>
                  <a:cubicBezTo>
                    <a:pt x="471250" y="4715022"/>
                    <a:pt x="467808" y="4637563"/>
                    <a:pt x="470254" y="4544976"/>
                  </a:cubicBezTo>
                  <a:cubicBezTo>
                    <a:pt x="470254" y="4544432"/>
                    <a:pt x="470254" y="4543979"/>
                    <a:pt x="470344" y="4543436"/>
                  </a:cubicBezTo>
                  <a:cubicBezTo>
                    <a:pt x="471069" y="4525407"/>
                    <a:pt x="473425" y="4507107"/>
                    <a:pt x="475599" y="4489351"/>
                  </a:cubicBezTo>
                  <a:cubicBezTo>
                    <a:pt x="476052" y="4485727"/>
                    <a:pt x="476595" y="4481379"/>
                    <a:pt x="477139" y="4476849"/>
                  </a:cubicBezTo>
                  <a:lnTo>
                    <a:pt x="71729" y="4124889"/>
                  </a:lnTo>
                  <a:lnTo>
                    <a:pt x="71729" y="4124889"/>
                  </a:lnTo>
                  <a:cubicBezTo>
                    <a:pt x="9581" y="4070985"/>
                    <a:pt x="-14970" y="3985283"/>
                    <a:pt x="9128" y="3906466"/>
                  </a:cubicBezTo>
                  <a:cubicBezTo>
                    <a:pt x="32954" y="3828464"/>
                    <a:pt x="60042" y="3745480"/>
                    <a:pt x="96552" y="3666844"/>
                  </a:cubicBezTo>
                  <a:cubicBezTo>
                    <a:pt x="130525" y="3593734"/>
                    <a:pt x="204178" y="3546081"/>
                    <a:pt x="284263" y="3545538"/>
                  </a:cubicBezTo>
                  <a:cubicBezTo>
                    <a:pt x="350669" y="3545085"/>
                    <a:pt x="438093" y="3545719"/>
                    <a:pt x="522527" y="3546263"/>
                  </a:cubicBezTo>
                  <a:cubicBezTo>
                    <a:pt x="621094" y="3546897"/>
                    <a:pt x="749104" y="3547803"/>
                    <a:pt x="810255" y="3546263"/>
                  </a:cubicBezTo>
                  <a:lnTo>
                    <a:pt x="815147" y="3539468"/>
                  </a:lnTo>
                  <a:cubicBezTo>
                    <a:pt x="886535" y="3439814"/>
                    <a:pt x="948411" y="3369422"/>
                    <a:pt x="1035563" y="3288431"/>
                  </a:cubicBezTo>
                  <a:cubicBezTo>
                    <a:pt x="1043898" y="3280640"/>
                    <a:pt x="1054044" y="3272305"/>
                    <a:pt x="1065822" y="3262702"/>
                  </a:cubicBezTo>
                  <a:cubicBezTo>
                    <a:pt x="1072616" y="3257176"/>
                    <a:pt x="1082944" y="3248750"/>
                    <a:pt x="1091551" y="3241322"/>
                  </a:cubicBezTo>
                  <a:cubicBezTo>
                    <a:pt x="1087746" y="3174282"/>
                    <a:pt x="1071167" y="3012299"/>
                    <a:pt x="1060567" y="2909474"/>
                  </a:cubicBezTo>
                  <a:cubicBezTo>
                    <a:pt x="1052776" y="2833556"/>
                    <a:pt x="1045438" y="2761805"/>
                    <a:pt x="1041633" y="2717595"/>
                  </a:cubicBezTo>
                  <a:cubicBezTo>
                    <a:pt x="1034385" y="2632074"/>
                    <a:pt x="1079320" y="2552170"/>
                    <a:pt x="1156144" y="2514120"/>
                  </a:cubicBezTo>
                  <a:cubicBezTo>
                    <a:pt x="1239038" y="2472990"/>
                    <a:pt x="1341501" y="2428508"/>
                    <a:pt x="1381634" y="2411295"/>
                  </a:cubicBezTo>
                  <a:cubicBezTo>
                    <a:pt x="1460179" y="2377685"/>
                    <a:pt x="1549868" y="2395079"/>
                    <a:pt x="1610204" y="2455777"/>
                  </a:cubicBezTo>
                  <a:cubicBezTo>
                    <a:pt x="1735949" y="2582247"/>
                    <a:pt x="1860788" y="2705727"/>
                    <a:pt x="1981732" y="2823590"/>
                  </a:cubicBezTo>
                  <a:cubicBezTo>
                    <a:pt x="2110829" y="2802301"/>
                    <a:pt x="2261940" y="2795506"/>
                    <a:pt x="2387504" y="2805381"/>
                  </a:cubicBezTo>
                  <a:cubicBezTo>
                    <a:pt x="2464419" y="2718592"/>
                    <a:pt x="2539703" y="2628088"/>
                    <a:pt x="2612813" y="2540211"/>
                  </a:cubicBezTo>
                  <a:cubicBezTo>
                    <a:pt x="2663998" y="2478697"/>
                    <a:pt x="2716906" y="2415100"/>
                    <a:pt x="2770084" y="2353134"/>
                  </a:cubicBezTo>
                  <a:cubicBezTo>
                    <a:pt x="2783674" y="2337370"/>
                    <a:pt x="2801521" y="2325774"/>
                    <a:pt x="2821542" y="2319976"/>
                  </a:cubicBezTo>
                  <a:lnTo>
                    <a:pt x="2824985" y="2318979"/>
                  </a:lnTo>
                  <a:cubicBezTo>
                    <a:pt x="2844825" y="2313181"/>
                    <a:pt x="2865934" y="2313272"/>
                    <a:pt x="2885683" y="2319161"/>
                  </a:cubicBezTo>
                  <a:cubicBezTo>
                    <a:pt x="3034711" y="2363643"/>
                    <a:pt x="3150672" y="2406222"/>
                    <a:pt x="3250688" y="2453240"/>
                  </a:cubicBezTo>
                  <a:cubicBezTo>
                    <a:pt x="3287470" y="2470544"/>
                    <a:pt x="3311296" y="2507144"/>
                    <a:pt x="3312202" y="2547821"/>
                  </a:cubicBezTo>
                  <a:cubicBezTo>
                    <a:pt x="3314104" y="2633976"/>
                    <a:pt x="3313923" y="2776482"/>
                    <a:pt x="3313742" y="2902317"/>
                  </a:cubicBezTo>
                  <a:cubicBezTo>
                    <a:pt x="3313651" y="2989107"/>
                    <a:pt x="3313470" y="3092294"/>
                    <a:pt x="3314285" y="3145926"/>
                  </a:cubicBezTo>
                  <a:cubicBezTo>
                    <a:pt x="3325791" y="3154351"/>
                    <a:pt x="3339018" y="3163410"/>
                    <a:pt x="3346447" y="3168574"/>
                  </a:cubicBezTo>
                  <a:cubicBezTo>
                    <a:pt x="3357771" y="3176365"/>
                    <a:pt x="3366649" y="3182526"/>
                    <a:pt x="3373534" y="3187871"/>
                  </a:cubicBezTo>
                  <a:cubicBezTo>
                    <a:pt x="3469564" y="3263880"/>
                    <a:pt x="3546751" y="3336264"/>
                    <a:pt x="3618683" y="3418253"/>
                  </a:cubicBezTo>
                  <a:cubicBezTo>
                    <a:pt x="3702030" y="3411820"/>
                    <a:pt x="3785105" y="3404392"/>
                    <a:pt x="3866006" y="3397235"/>
                  </a:cubicBezTo>
                  <a:cubicBezTo>
                    <a:pt x="3956781" y="3389172"/>
                    <a:pt x="4050637" y="3380837"/>
                    <a:pt x="4144674" y="3373771"/>
                  </a:cubicBezTo>
                  <a:cubicBezTo>
                    <a:pt x="4226844" y="3367520"/>
                    <a:pt x="4304755" y="3410008"/>
                    <a:pt x="4342986" y="3481669"/>
                  </a:cubicBezTo>
                  <a:cubicBezTo>
                    <a:pt x="4377321" y="3545900"/>
                    <a:pt x="4411294" y="3618647"/>
                    <a:pt x="4449887" y="3710601"/>
                  </a:cubicBezTo>
                  <a:cubicBezTo>
                    <a:pt x="4482320" y="3787697"/>
                    <a:pt x="4465107" y="3875936"/>
                    <a:pt x="4406220" y="3935547"/>
                  </a:cubicBezTo>
                  <a:lnTo>
                    <a:pt x="4388102" y="3953938"/>
                  </a:lnTo>
                  <a:cubicBezTo>
                    <a:pt x="4299591" y="4043445"/>
                    <a:pt x="4143134" y="4201623"/>
                    <a:pt x="4035327" y="4313960"/>
                  </a:cubicBezTo>
                  <a:cubicBezTo>
                    <a:pt x="4056979" y="4443691"/>
                    <a:pt x="4063592" y="4592266"/>
                    <a:pt x="4053445" y="4718192"/>
                  </a:cubicBezTo>
                  <a:cubicBezTo>
                    <a:pt x="4156270" y="4810508"/>
                    <a:pt x="4264712" y="4900106"/>
                    <a:pt x="4369983" y="4987077"/>
                  </a:cubicBezTo>
                  <a:cubicBezTo>
                    <a:pt x="4397342" y="5009635"/>
                    <a:pt x="4424702" y="5032283"/>
                    <a:pt x="4451971" y="5054932"/>
                  </a:cubicBezTo>
                  <a:cubicBezTo>
                    <a:pt x="4516474" y="5108473"/>
                    <a:pt x="4542203" y="5194900"/>
                    <a:pt x="4517561" y="5274986"/>
                  </a:cubicBezTo>
                  <a:cubicBezTo>
                    <a:pt x="4504334" y="5318018"/>
                    <a:pt x="4469727" y="5427728"/>
                    <a:pt x="4433127" y="5516692"/>
                  </a:cubicBezTo>
                  <a:cubicBezTo>
                    <a:pt x="4401056" y="5594784"/>
                    <a:pt x="4326135" y="5644793"/>
                    <a:pt x="4241701" y="5644793"/>
                  </a:cubicBezTo>
                  <a:cubicBezTo>
                    <a:pt x="4240886" y="5644793"/>
                    <a:pt x="4240070" y="5644793"/>
                    <a:pt x="4239346" y="5644793"/>
                  </a:cubicBezTo>
                  <a:lnTo>
                    <a:pt x="4175567" y="5644068"/>
                  </a:lnTo>
                  <a:cubicBezTo>
                    <a:pt x="4049641" y="5642528"/>
                    <a:pt x="3803133" y="5639538"/>
                    <a:pt x="3715528" y="5644158"/>
                  </a:cubicBezTo>
                  <a:cubicBezTo>
                    <a:pt x="3711180" y="5650772"/>
                    <a:pt x="3706741" y="5657928"/>
                    <a:pt x="3703298" y="5663364"/>
                  </a:cubicBezTo>
                  <a:cubicBezTo>
                    <a:pt x="3693514" y="5678856"/>
                    <a:pt x="3684364" y="5693532"/>
                    <a:pt x="3674217" y="5706397"/>
                  </a:cubicBezTo>
                  <a:cubicBezTo>
                    <a:pt x="3616871" y="5779325"/>
                    <a:pt x="3568493" y="5832323"/>
                    <a:pt x="3495474" y="5902262"/>
                  </a:cubicBezTo>
                  <a:cubicBezTo>
                    <a:pt x="3482700" y="5914401"/>
                    <a:pt x="3468387" y="5925092"/>
                    <a:pt x="3454526" y="5935510"/>
                  </a:cubicBezTo>
                  <a:cubicBezTo>
                    <a:pt x="3450086" y="5938862"/>
                    <a:pt x="3444288" y="5943120"/>
                    <a:pt x="3438853" y="5947378"/>
                  </a:cubicBezTo>
                  <a:cubicBezTo>
                    <a:pt x="3442748" y="6003456"/>
                    <a:pt x="3453348" y="6119326"/>
                    <a:pt x="3462136" y="6216443"/>
                  </a:cubicBezTo>
                  <a:cubicBezTo>
                    <a:pt x="3470289" y="6306676"/>
                    <a:pt x="3478805" y="6400079"/>
                    <a:pt x="3484965" y="6475091"/>
                  </a:cubicBezTo>
                  <a:cubicBezTo>
                    <a:pt x="3491851" y="6558890"/>
                    <a:pt x="3448546" y="6637889"/>
                    <a:pt x="3374621" y="6676210"/>
                  </a:cubicBezTo>
                  <a:cubicBezTo>
                    <a:pt x="3305226" y="6712176"/>
                    <a:pt x="3229489" y="6747599"/>
                    <a:pt x="3149404" y="6781481"/>
                  </a:cubicBezTo>
                  <a:cubicBezTo>
                    <a:pt x="3071221" y="6814548"/>
                    <a:pt x="2981894" y="6796973"/>
                    <a:pt x="2921921" y="6736637"/>
                  </a:cubicBezTo>
                  <a:cubicBezTo>
                    <a:pt x="2889216" y="6703751"/>
                    <a:pt x="2850895" y="6664342"/>
                    <a:pt x="2810308" y="6622669"/>
                  </a:cubicBezTo>
                  <a:cubicBezTo>
                    <a:pt x="2731673" y="6541859"/>
                    <a:pt x="2607105" y="6413849"/>
                    <a:pt x="2551299" y="6365834"/>
                  </a:cubicBezTo>
                  <a:cubicBezTo>
                    <a:pt x="2353169" y="6397360"/>
                    <a:pt x="2215737" y="6389026"/>
                    <a:pt x="2142627" y="6383590"/>
                  </a:cubicBezTo>
                  <a:lnTo>
                    <a:pt x="1788494" y="6788819"/>
                  </a:lnTo>
                  <a:cubicBezTo>
                    <a:pt x="1748089" y="6834841"/>
                    <a:pt x="1690923" y="6860026"/>
                    <a:pt x="1632128" y="6860026"/>
                  </a:cubicBezTo>
                  <a:close/>
                  <a:moveTo>
                    <a:pt x="1427475" y="6567497"/>
                  </a:moveTo>
                  <a:cubicBezTo>
                    <a:pt x="1489260" y="6593770"/>
                    <a:pt x="1574328" y="6625568"/>
                    <a:pt x="1629863" y="6644593"/>
                  </a:cubicBezTo>
                  <a:lnTo>
                    <a:pt x="2014799" y="6204123"/>
                  </a:lnTo>
                  <a:cubicBezTo>
                    <a:pt x="2028025" y="6188993"/>
                    <a:pt x="2045238" y="6177941"/>
                    <a:pt x="2064444" y="6172052"/>
                  </a:cubicBezTo>
                  <a:cubicBezTo>
                    <a:pt x="2089539" y="6164442"/>
                    <a:pt x="2111735" y="6166164"/>
                    <a:pt x="2148607" y="6168972"/>
                  </a:cubicBezTo>
                  <a:cubicBezTo>
                    <a:pt x="2214288" y="6174045"/>
                    <a:pt x="2350904" y="6184463"/>
                    <a:pt x="2554470" y="6147863"/>
                  </a:cubicBezTo>
                  <a:cubicBezTo>
                    <a:pt x="2617705" y="6136448"/>
                    <a:pt x="2661824" y="6172324"/>
                    <a:pt x="2762837" y="6270166"/>
                  </a:cubicBezTo>
                  <a:cubicBezTo>
                    <a:pt x="2822629" y="6328147"/>
                    <a:pt x="2894471" y="6401800"/>
                    <a:pt x="2963775" y="6473098"/>
                  </a:cubicBezTo>
                  <a:cubicBezTo>
                    <a:pt x="3002550" y="6512959"/>
                    <a:pt x="3039241" y="6550647"/>
                    <a:pt x="3070496" y="6582083"/>
                  </a:cubicBezTo>
                  <a:cubicBezTo>
                    <a:pt x="3141884" y="6551734"/>
                    <a:pt x="3209377" y="6520206"/>
                    <a:pt x="3271162" y="6488318"/>
                  </a:cubicBezTo>
                  <a:cubicBezTo>
                    <a:pt x="3265093" y="6414936"/>
                    <a:pt x="3256849" y="6323708"/>
                    <a:pt x="3248876" y="6235468"/>
                  </a:cubicBezTo>
                  <a:cubicBezTo>
                    <a:pt x="3220067" y="5917663"/>
                    <a:pt x="3220430" y="5910597"/>
                    <a:pt x="3226409" y="5886589"/>
                  </a:cubicBezTo>
                  <a:cubicBezTo>
                    <a:pt x="3239998" y="5828156"/>
                    <a:pt x="3287922" y="5792462"/>
                    <a:pt x="3326425" y="5763653"/>
                  </a:cubicBezTo>
                  <a:cubicBezTo>
                    <a:pt x="3333582" y="5758307"/>
                    <a:pt x="3344363" y="5750244"/>
                    <a:pt x="3347715" y="5747074"/>
                  </a:cubicBezTo>
                  <a:cubicBezTo>
                    <a:pt x="3413396" y="5684201"/>
                    <a:pt x="3454797" y="5638813"/>
                    <a:pt x="3505712" y="5574038"/>
                  </a:cubicBezTo>
                  <a:cubicBezTo>
                    <a:pt x="3508882" y="5569962"/>
                    <a:pt x="3516130" y="5558456"/>
                    <a:pt x="3522018" y="5549125"/>
                  </a:cubicBezTo>
                  <a:cubicBezTo>
                    <a:pt x="3549831" y="5504915"/>
                    <a:pt x="3578550" y="5459164"/>
                    <a:pt x="3629464" y="5441136"/>
                  </a:cubicBezTo>
                  <a:cubicBezTo>
                    <a:pt x="3667241" y="5427547"/>
                    <a:pt x="3743884" y="5424376"/>
                    <a:pt x="4178194" y="5429540"/>
                  </a:cubicBezTo>
                  <a:lnTo>
                    <a:pt x="4236990" y="5430265"/>
                  </a:lnTo>
                  <a:cubicBezTo>
                    <a:pt x="4268970" y="5351448"/>
                    <a:pt x="4300497" y="5251703"/>
                    <a:pt x="4311459" y="5216281"/>
                  </a:cubicBezTo>
                  <a:cubicBezTo>
                    <a:pt x="4285549" y="5194719"/>
                    <a:pt x="4259548" y="5173248"/>
                    <a:pt x="4233547" y="5151777"/>
                  </a:cubicBezTo>
                  <a:cubicBezTo>
                    <a:pt x="4112513" y="5051761"/>
                    <a:pt x="3987402" y="4948393"/>
                    <a:pt x="3868905" y="4839408"/>
                  </a:cubicBezTo>
                  <a:cubicBezTo>
                    <a:pt x="3843267" y="4815853"/>
                    <a:pt x="3830674" y="4781246"/>
                    <a:pt x="3835203" y="4746730"/>
                  </a:cubicBezTo>
                  <a:cubicBezTo>
                    <a:pt x="3852054" y="4617180"/>
                    <a:pt x="3844082" y="4438165"/>
                    <a:pt x="3815182" y="4301367"/>
                  </a:cubicBezTo>
                  <a:cubicBezTo>
                    <a:pt x="3807934" y="4266941"/>
                    <a:pt x="3817991" y="4231157"/>
                    <a:pt x="3842270" y="4205609"/>
                  </a:cubicBezTo>
                  <a:cubicBezTo>
                    <a:pt x="3949443" y="4092456"/>
                    <a:pt x="4135796" y="3904020"/>
                    <a:pt x="4235903" y="3802826"/>
                  </a:cubicBezTo>
                  <a:lnTo>
                    <a:pt x="4250489" y="3788059"/>
                  </a:lnTo>
                  <a:cubicBezTo>
                    <a:pt x="4216425" y="3707158"/>
                    <a:pt x="4186529" y="3643017"/>
                    <a:pt x="4156904" y="3587120"/>
                  </a:cubicBezTo>
                  <a:cubicBezTo>
                    <a:pt x="4065585" y="3594006"/>
                    <a:pt x="3973813" y="3602159"/>
                    <a:pt x="3885121" y="3610041"/>
                  </a:cubicBezTo>
                  <a:cubicBezTo>
                    <a:pt x="3785920" y="3618829"/>
                    <a:pt x="3683277" y="3627979"/>
                    <a:pt x="3580180" y="3635407"/>
                  </a:cubicBezTo>
                  <a:cubicBezTo>
                    <a:pt x="3545482" y="3637944"/>
                    <a:pt x="3511872" y="3623449"/>
                    <a:pt x="3489767" y="3596633"/>
                  </a:cubicBezTo>
                  <a:cubicBezTo>
                    <a:pt x="3416476" y="3507669"/>
                    <a:pt x="3342370" y="3435737"/>
                    <a:pt x="3241991" y="3356195"/>
                  </a:cubicBezTo>
                  <a:cubicBezTo>
                    <a:pt x="3239364" y="3354202"/>
                    <a:pt x="3231120" y="3348495"/>
                    <a:pt x="3225050" y="3344327"/>
                  </a:cubicBezTo>
                  <a:cubicBezTo>
                    <a:pt x="3163808" y="3302201"/>
                    <a:pt x="3125306" y="3274026"/>
                    <a:pt x="3109180" y="3230722"/>
                  </a:cubicBezTo>
                  <a:cubicBezTo>
                    <a:pt x="3099667" y="3205627"/>
                    <a:pt x="3099124" y="3202728"/>
                    <a:pt x="3099577" y="2901321"/>
                  </a:cubicBezTo>
                  <a:cubicBezTo>
                    <a:pt x="3099758" y="2806106"/>
                    <a:pt x="3099849" y="2701107"/>
                    <a:pt x="3099124" y="2619572"/>
                  </a:cubicBezTo>
                  <a:cubicBezTo>
                    <a:pt x="3038063" y="2593843"/>
                    <a:pt x="2969211" y="2569020"/>
                    <a:pt x="2888854" y="2543563"/>
                  </a:cubicBezTo>
                  <a:cubicBezTo>
                    <a:pt x="2851348" y="2587954"/>
                    <a:pt x="2813932" y="2632889"/>
                    <a:pt x="2777513" y="2676646"/>
                  </a:cubicBezTo>
                  <a:cubicBezTo>
                    <a:pt x="2691630" y="2779833"/>
                    <a:pt x="2602757" y="2886554"/>
                    <a:pt x="2510350" y="2988744"/>
                  </a:cubicBezTo>
                  <a:cubicBezTo>
                    <a:pt x="2486796" y="3014835"/>
                    <a:pt x="2452008" y="3027609"/>
                    <a:pt x="2417038" y="3023080"/>
                  </a:cubicBezTo>
                  <a:cubicBezTo>
                    <a:pt x="2288485" y="3006320"/>
                    <a:pt x="2104215" y="3014564"/>
                    <a:pt x="1969048" y="3043192"/>
                  </a:cubicBezTo>
                  <a:cubicBezTo>
                    <a:pt x="1934170" y="3050530"/>
                    <a:pt x="1897841" y="3040111"/>
                    <a:pt x="1872294" y="3015288"/>
                  </a:cubicBezTo>
                  <a:cubicBezTo>
                    <a:pt x="1739210" y="2886101"/>
                    <a:pt x="1601054" y="2749575"/>
                    <a:pt x="1461629" y="2609516"/>
                  </a:cubicBezTo>
                  <a:cubicBezTo>
                    <a:pt x="1421133" y="2626910"/>
                    <a:pt x="1329995" y="2666681"/>
                    <a:pt x="1255436" y="2703462"/>
                  </a:cubicBezTo>
                  <a:cubicBezTo>
                    <a:pt x="1259150" y="2746132"/>
                    <a:pt x="1266217" y="2814712"/>
                    <a:pt x="1273645" y="2887097"/>
                  </a:cubicBezTo>
                  <a:cubicBezTo>
                    <a:pt x="1304991" y="3192310"/>
                    <a:pt x="1310155" y="3260980"/>
                    <a:pt x="1304176" y="3295407"/>
                  </a:cubicBezTo>
                  <a:cubicBezTo>
                    <a:pt x="1294573" y="3352300"/>
                    <a:pt x="1247011" y="3390984"/>
                    <a:pt x="1200989" y="3428490"/>
                  </a:cubicBezTo>
                  <a:cubicBezTo>
                    <a:pt x="1193832" y="3434288"/>
                    <a:pt x="1184954" y="3441535"/>
                    <a:pt x="1181783" y="3444525"/>
                  </a:cubicBezTo>
                  <a:cubicBezTo>
                    <a:pt x="1104506" y="3516366"/>
                    <a:pt x="1052414" y="3575796"/>
                    <a:pt x="988907" y="3664307"/>
                  </a:cubicBezTo>
                  <a:lnTo>
                    <a:pt x="984196" y="3670920"/>
                  </a:lnTo>
                  <a:cubicBezTo>
                    <a:pt x="962453" y="3701632"/>
                    <a:pt x="937721" y="3736330"/>
                    <a:pt x="895867" y="3750734"/>
                  </a:cubicBezTo>
                  <a:cubicBezTo>
                    <a:pt x="866152" y="3760881"/>
                    <a:pt x="835802" y="3762511"/>
                    <a:pt x="520987" y="3760247"/>
                  </a:cubicBezTo>
                  <a:cubicBezTo>
                    <a:pt x="438908" y="3759703"/>
                    <a:pt x="354021" y="3759069"/>
                    <a:pt x="289518" y="3759431"/>
                  </a:cubicBezTo>
                  <a:cubicBezTo>
                    <a:pt x="259531" y="3824569"/>
                    <a:pt x="235886" y="3896773"/>
                    <a:pt x="214868" y="3965443"/>
                  </a:cubicBezTo>
                  <a:lnTo>
                    <a:pt x="654614" y="4346936"/>
                  </a:lnTo>
                  <a:cubicBezTo>
                    <a:pt x="670739" y="4360888"/>
                    <a:pt x="682335" y="4379369"/>
                    <a:pt x="687862" y="4400025"/>
                  </a:cubicBezTo>
                  <a:cubicBezTo>
                    <a:pt x="697918" y="4437259"/>
                    <a:pt x="692844" y="4477211"/>
                    <a:pt x="688043" y="4515714"/>
                  </a:cubicBezTo>
                  <a:cubicBezTo>
                    <a:pt x="686412" y="4528759"/>
                    <a:pt x="684691" y="4542167"/>
                    <a:pt x="684329" y="4551136"/>
                  </a:cubicBezTo>
                  <a:cubicBezTo>
                    <a:pt x="682245" y="4632128"/>
                    <a:pt x="685234" y="4699983"/>
                    <a:pt x="694385" y="4777532"/>
                  </a:cubicBezTo>
                  <a:cubicBezTo>
                    <a:pt x="695653" y="4786863"/>
                    <a:pt x="698461" y="4799727"/>
                    <a:pt x="701270" y="4812229"/>
                  </a:cubicBezTo>
                  <a:cubicBezTo>
                    <a:pt x="708970" y="4846927"/>
                    <a:pt x="716852" y="4882893"/>
                    <a:pt x="712050" y="4919765"/>
                  </a:cubicBezTo>
                  <a:cubicBezTo>
                    <a:pt x="706615" y="4961257"/>
                    <a:pt x="684147" y="4984630"/>
                    <a:pt x="624174" y="5047141"/>
                  </a:cubicBezTo>
                  <a:cubicBezTo>
                    <a:pt x="588117" y="5084647"/>
                    <a:pt x="539377" y="5134021"/>
                    <a:pt x="487739" y="5186203"/>
                  </a:cubicBezTo>
                  <a:cubicBezTo>
                    <a:pt x="416713" y="5258045"/>
                    <a:pt x="336355" y="5339217"/>
                    <a:pt x="277469" y="5401818"/>
                  </a:cubicBezTo>
                  <a:cubicBezTo>
                    <a:pt x="304647" y="5469673"/>
                    <a:pt x="336446" y="5537347"/>
                    <a:pt x="371959" y="5603210"/>
                  </a:cubicBezTo>
                  <a:cubicBezTo>
                    <a:pt x="435647" y="5597502"/>
                    <a:pt x="512743" y="5590255"/>
                    <a:pt x="589386" y="5583098"/>
                  </a:cubicBezTo>
                  <a:cubicBezTo>
                    <a:pt x="941889" y="5550031"/>
                    <a:pt x="946237" y="5550393"/>
                    <a:pt x="968886" y="5555013"/>
                  </a:cubicBezTo>
                  <a:cubicBezTo>
                    <a:pt x="1026957" y="5566610"/>
                    <a:pt x="1063013" y="5613809"/>
                    <a:pt x="1094721" y="5655483"/>
                  </a:cubicBezTo>
                  <a:cubicBezTo>
                    <a:pt x="1101244" y="5663999"/>
                    <a:pt x="1108582" y="5673692"/>
                    <a:pt x="1112750" y="5678312"/>
                  </a:cubicBezTo>
                  <a:cubicBezTo>
                    <a:pt x="1193379" y="5764196"/>
                    <a:pt x="1275004" y="5828246"/>
                    <a:pt x="1381453" y="5909328"/>
                  </a:cubicBezTo>
                  <a:cubicBezTo>
                    <a:pt x="1407453" y="5929168"/>
                    <a:pt x="1423036" y="5959789"/>
                    <a:pt x="1423670" y="5992404"/>
                  </a:cubicBezTo>
                  <a:cubicBezTo>
                    <a:pt x="1426659" y="6145961"/>
                    <a:pt x="1426931" y="6298975"/>
                    <a:pt x="1427203" y="6446916"/>
                  </a:cubicBezTo>
                  <a:cubicBezTo>
                    <a:pt x="1427294" y="6487230"/>
                    <a:pt x="1427384" y="6527364"/>
                    <a:pt x="1427475" y="6567497"/>
                  </a:cubicBezTo>
                  <a:close/>
                  <a:moveTo>
                    <a:pt x="479585" y="4447406"/>
                  </a:moveTo>
                  <a:lnTo>
                    <a:pt x="479585" y="4447406"/>
                  </a:lnTo>
                  <a:lnTo>
                    <a:pt x="479585" y="4447406"/>
                  </a:lnTo>
                  <a:close/>
                  <a:moveTo>
                    <a:pt x="4154096" y="3582138"/>
                  </a:moveTo>
                  <a:lnTo>
                    <a:pt x="4154096" y="3582138"/>
                  </a:lnTo>
                  <a:lnTo>
                    <a:pt x="4154096" y="3582138"/>
                  </a:lnTo>
                  <a:close/>
                  <a:moveTo>
                    <a:pt x="3309937" y="3156525"/>
                  </a:moveTo>
                  <a:cubicBezTo>
                    <a:pt x="3309937" y="3156525"/>
                    <a:pt x="3309937" y="3156525"/>
                    <a:pt x="3309937" y="3156525"/>
                  </a:cubicBezTo>
                  <a:cubicBezTo>
                    <a:pt x="3309937" y="3156616"/>
                    <a:pt x="3309937" y="3156616"/>
                    <a:pt x="3309937" y="3156525"/>
                  </a:cubicBezTo>
                  <a:cubicBezTo>
                    <a:pt x="3309937" y="3156525"/>
                    <a:pt x="3309937" y="3156525"/>
                    <a:pt x="3309937" y="3156525"/>
                  </a:cubicBezTo>
                  <a:close/>
                  <a:moveTo>
                    <a:pt x="2262393" y="5466049"/>
                  </a:moveTo>
                  <a:cubicBezTo>
                    <a:pt x="2043064" y="5466049"/>
                    <a:pt x="1834606" y="5385511"/>
                    <a:pt x="1671355" y="5236755"/>
                  </a:cubicBezTo>
                  <a:cubicBezTo>
                    <a:pt x="1497867" y="5078668"/>
                    <a:pt x="1396310" y="4862419"/>
                    <a:pt x="1385348" y="4627870"/>
                  </a:cubicBezTo>
                  <a:cubicBezTo>
                    <a:pt x="1374387" y="4393321"/>
                    <a:pt x="1455559" y="4168646"/>
                    <a:pt x="1613646" y="3995158"/>
                  </a:cubicBezTo>
                  <a:cubicBezTo>
                    <a:pt x="1771734" y="3821670"/>
                    <a:pt x="1987983" y="3720113"/>
                    <a:pt x="2222532" y="3709151"/>
                  </a:cubicBezTo>
                  <a:cubicBezTo>
                    <a:pt x="2456900" y="3698280"/>
                    <a:pt x="2681755" y="3779362"/>
                    <a:pt x="2855243" y="3937449"/>
                  </a:cubicBezTo>
                  <a:cubicBezTo>
                    <a:pt x="3028732" y="4095537"/>
                    <a:pt x="3130288" y="4311786"/>
                    <a:pt x="3141250" y="4546335"/>
                  </a:cubicBezTo>
                  <a:cubicBezTo>
                    <a:pt x="3163717" y="5030472"/>
                    <a:pt x="2788203" y="5442586"/>
                    <a:pt x="2304067" y="5465053"/>
                  </a:cubicBezTo>
                  <a:cubicBezTo>
                    <a:pt x="2290206" y="5465778"/>
                    <a:pt x="2276254" y="5466049"/>
                    <a:pt x="2262393" y="5466049"/>
                  </a:cubicBezTo>
                  <a:close/>
                  <a:moveTo>
                    <a:pt x="2264115" y="3922501"/>
                  </a:moveTo>
                  <a:cubicBezTo>
                    <a:pt x="2253606" y="3922501"/>
                    <a:pt x="2243097" y="3922773"/>
                    <a:pt x="2232588" y="3923226"/>
                  </a:cubicBezTo>
                  <a:cubicBezTo>
                    <a:pt x="2055204" y="3931470"/>
                    <a:pt x="1891681" y="4008294"/>
                    <a:pt x="1772096" y="4139475"/>
                  </a:cubicBezTo>
                  <a:cubicBezTo>
                    <a:pt x="1652511" y="4270656"/>
                    <a:pt x="1591179" y="4440611"/>
                    <a:pt x="1599423" y="4617995"/>
                  </a:cubicBezTo>
                  <a:cubicBezTo>
                    <a:pt x="1599423" y="4617995"/>
                    <a:pt x="1599423" y="4617995"/>
                    <a:pt x="1599423" y="4617995"/>
                  </a:cubicBezTo>
                  <a:cubicBezTo>
                    <a:pt x="1607667" y="4795379"/>
                    <a:pt x="1684491" y="4958902"/>
                    <a:pt x="1815672" y="5078487"/>
                  </a:cubicBezTo>
                  <a:cubicBezTo>
                    <a:pt x="1946943" y="5198072"/>
                    <a:pt x="2116989" y="5259494"/>
                    <a:pt x="2294192" y="5251160"/>
                  </a:cubicBezTo>
                  <a:cubicBezTo>
                    <a:pt x="2660284" y="5234128"/>
                    <a:pt x="2944298" y="4922483"/>
                    <a:pt x="2927357" y="4556391"/>
                  </a:cubicBezTo>
                  <a:cubicBezTo>
                    <a:pt x="2919112" y="4379007"/>
                    <a:pt x="2842288" y="4215484"/>
                    <a:pt x="2711108" y="4095899"/>
                  </a:cubicBezTo>
                  <a:cubicBezTo>
                    <a:pt x="2587627" y="3983381"/>
                    <a:pt x="2429993" y="3922501"/>
                    <a:pt x="2264115" y="3922501"/>
                  </a:cubicBezTo>
                  <a:close/>
                  <a:moveTo>
                    <a:pt x="4559597" y="3253642"/>
                  </a:moveTo>
                  <a:cubicBezTo>
                    <a:pt x="4541659" y="3253642"/>
                    <a:pt x="4523450" y="3250743"/>
                    <a:pt x="4505784" y="3244674"/>
                  </a:cubicBezTo>
                  <a:cubicBezTo>
                    <a:pt x="4470452" y="3232624"/>
                    <a:pt x="4412562" y="3211154"/>
                    <a:pt x="4369167" y="3192582"/>
                  </a:cubicBezTo>
                  <a:cubicBezTo>
                    <a:pt x="4308107" y="3166491"/>
                    <a:pt x="4268607" y="3106517"/>
                    <a:pt x="4268336" y="3040021"/>
                  </a:cubicBezTo>
                  <a:cubicBezTo>
                    <a:pt x="4268245" y="3015198"/>
                    <a:pt x="4268245" y="2990466"/>
                    <a:pt x="4268155" y="2965733"/>
                  </a:cubicBezTo>
                  <a:cubicBezTo>
                    <a:pt x="4268064" y="2895885"/>
                    <a:pt x="4267883" y="2824134"/>
                    <a:pt x="4266886" y="2752202"/>
                  </a:cubicBezTo>
                  <a:cubicBezTo>
                    <a:pt x="4222223" y="2717414"/>
                    <a:pt x="4174570" y="2677733"/>
                    <a:pt x="4128186" y="2628178"/>
                  </a:cubicBezTo>
                  <a:cubicBezTo>
                    <a:pt x="4127914" y="2627906"/>
                    <a:pt x="4127733" y="2627635"/>
                    <a:pt x="4127461" y="2627454"/>
                  </a:cubicBezTo>
                  <a:cubicBezTo>
                    <a:pt x="4122569" y="2622108"/>
                    <a:pt x="4118130" y="2616673"/>
                    <a:pt x="4113872" y="2611237"/>
                  </a:cubicBezTo>
                  <a:cubicBezTo>
                    <a:pt x="4072742" y="2614770"/>
                    <a:pt x="4009688" y="2620659"/>
                    <a:pt x="3959137" y="2625370"/>
                  </a:cubicBezTo>
                  <a:cubicBezTo>
                    <a:pt x="3912752" y="2629718"/>
                    <a:pt x="3866096" y="2634067"/>
                    <a:pt x="3827956" y="2637510"/>
                  </a:cubicBezTo>
                  <a:cubicBezTo>
                    <a:pt x="3761732" y="2643489"/>
                    <a:pt x="3698587" y="2609788"/>
                    <a:pt x="3667060" y="2551807"/>
                  </a:cubicBezTo>
                  <a:cubicBezTo>
                    <a:pt x="3641784" y="2505242"/>
                    <a:pt x="3619136" y="2457136"/>
                    <a:pt x="3599930" y="2408759"/>
                  </a:cubicBezTo>
                  <a:cubicBezTo>
                    <a:pt x="3576285" y="2349238"/>
                    <a:pt x="3589511" y="2280567"/>
                    <a:pt x="3633540" y="2233730"/>
                  </a:cubicBezTo>
                  <a:cubicBezTo>
                    <a:pt x="3669959" y="2195046"/>
                    <a:pt x="3718971" y="2145401"/>
                    <a:pt x="3762275" y="2101643"/>
                  </a:cubicBezTo>
                  <a:cubicBezTo>
                    <a:pt x="3788547" y="2075099"/>
                    <a:pt x="3818806" y="2044478"/>
                    <a:pt x="3840186" y="2022283"/>
                  </a:cubicBezTo>
                  <a:cubicBezTo>
                    <a:pt x="3838918" y="2015850"/>
                    <a:pt x="3837649" y="2008965"/>
                    <a:pt x="3836744" y="2001899"/>
                  </a:cubicBezTo>
                  <a:cubicBezTo>
                    <a:pt x="3836653" y="2001446"/>
                    <a:pt x="3836653" y="2000993"/>
                    <a:pt x="3836562" y="2000540"/>
                  </a:cubicBezTo>
                  <a:cubicBezTo>
                    <a:pt x="3830040" y="1945730"/>
                    <a:pt x="3827865" y="1898078"/>
                    <a:pt x="3829406" y="1841184"/>
                  </a:cubicBezTo>
                  <a:cubicBezTo>
                    <a:pt x="3829406" y="1840641"/>
                    <a:pt x="3829406" y="1840188"/>
                    <a:pt x="3829496" y="1839644"/>
                  </a:cubicBezTo>
                  <a:cubicBezTo>
                    <a:pt x="3829768" y="1832940"/>
                    <a:pt x="3830311" y="1826327"/>
                    <a:pt x="3831036" y="1819985"/>
                  </a:cubicBezTo>
                  <a:lnTo>
                    <a:pt x="3609080" y="1627472"/>
                  </a:lnTo>
                  <a:cubicBezTo>
                    <a:pt x="3609080" y="1627472"/>
                    <a:pt x="3609080" y="1627472"/>
                    <a:pt x="3609080" y="1627472"/>
                  </a:cubicBezTo>
                  <a:cubicBezTo>
                    <a:pt x="3559344" y="1584258"/>
                    <a:pt x="3539684" y="1515678"/>
                    <a:pt x="3558981" y="1452534"/>
                  </a:cubicBezTo>
                  <a:cubicBezTo>
                    <a:pt x="3573476" y="1404972"/>
                    <a:pt x="3590055" y="1354239"/>
                    <a:pt x="3612794" y="1305318"/>
                  </a:cubicBezTo>
                  <a:cubicBezTo>
                    <a:pt x="3639973" y="1246794"/>
                    <a:pt x="3698949" y="1208744"/>
                    <a:pt x="3763090" y="1208291"/>
                  </a:cubicBezTo>
                  <a:cubicBezTo>
                    <a:pt x="3802680" y="1208020"/>
                    <a:pt x="3854500" y="1208382"/>
                    <a:pt x="3904599" y="1208744"/>
                  </a:cubicBezTo>
                  <a:cubicBezTo>
                    <a:pt x="3952523" y="1209107"/>
                    <a:pt x="4012678" y="1209469"/>
                    <a:pt x="4051452" y="1209107"/>
                  </a:cubicBezTo>
                  <a:cubicBezTo>
                    <a:pt x="4091314" y="1154931"/>
                    <a:pt x="4127642" y="1114254"/>
                    <a:pt x="4177288" y="1068142"/>
                  </a:cubicBezTo>
                  <a:cubicBezTo>
                    <a:pt x="4182543" y="1063250"/>
                    <a:pt x="4188522" y="1058267"/>
                    <a:pt x="4194954" y="1053012"/>
                  </a:cubicBezTo>
                  <a:cubicBezTo>
                    <a:pt x="4191421" y="1007896"/>
                    <a:pt x="4183539" y="931525"/>
                    <a:pt x="4178285" y="880702"/>
                  </a:cubicBezTo>
                  <a:cubicBezTo>
                    <a:pt x="4173664" y="835676"/>
                    <a:pt x="4169316" y="793188"/>
                    <a:pt x="4167051" y="766734"/>
                  </a:cubicBezTo>
                  <a:cubicBezTo>
                    <a:pt x="4161253" y="698154"/>
                    <a:pt x="4197310" y="634104"/>
                    <a:pt x="4258914" y="603573"/>
                  </a:cubicBezTo>
                  <a:cubicBezTo>
                    <a:pt x="4308831" y="578751"/>
                    <a:pt x="4370254" y="552116"/>
                    <a:pt x="4394353" y="541788"/>
                  </a:cubicBezTo>
                  <a:cubicBezTo>
                    <a:pt x="4457316" y="514791"/>
                    <a:pt x="4529248" y="528833"/>
                    <a:pt x="4577716" y="577392"/>
                  </a:cubicBezTo>
                  <a:cubicBezTo>
                    <a:pt x="4646658" y="646606"/>
                    <a:pt x="4714785" y="714189"/>
                    <a:pt x="4781010" y="778874"/>
                  </a:cubicBezTo>
                  <a:cubicBezTo>
                    <a:pt x="4848140" y="769361"/>
                    <a:pt x="4921431" y="766100"/>
                    <a:pt x="4987112" y="769633"/>
                  </a:cubicBezTo>
                  <a:cubicBezTo>
                    <a:pt x="5027245" y="723792"/>
                    <a:pt x="5066654" y="676411"/>
                    <a:pt x="5105157" y="630208"/>
                  </a:cubicBezTo>
                  <a:cubicBezTo>
                    <a:pt x="5135506" y="593789"/>
                    <a:pt x="5166852" y="556011"/>
                    <a:pt x="5198469" y="519139"/>
                  </a:cubicBezTo>
                  <a:cubicBezTo>
                    <a:pt x="5211967" y="503376"/>
                    <a:pt x="5229724" y="491961"/>
                    <a:pt x="5249654" y="486072"/>
                  </a:cubicBezTo>
                  <a:lnTo>
                    <a:pt x="5251829" y="485438"/>
                  </a:lnTo>
                  <a:cubicBezTo>
                    <a:pt x="5271669" y="479640"/>
                    <a:pt x="5292778" y="479640"/>
                    <a:pt x="5312527" y="485619"/>
                  </a:cubicBezTo>
                  <a:cubicBezTo>
                    <a:pt x="5402669" y="512526"/>
                    <a:pt x="5473151" y="538436"/>
                    <a:pt x="5534212" y="567154"/>
                  </a:cubicBezTo>
                  <a:cubicBezTo>
                    <a:pt x="5570993" y="584458"/>
                    <a:pt x="5594820" y="621058"/>
                    <a:pt x="5595725" y="661644"/>
                  </a:cubicBezTo>
                  <a:cubicBezTo>
                    <a:pt x="5596903" y="713102"/>
                    <a:pt x="5596722" y="797627"/>
                    <a:pt x="5596632" y="872277"/>
                  </a:cubicBezTo>
                  <a:cubicBezTo>
                    <a:pt x="5596541" y="913044"/>
                    <a:pt x="5596541" y="960063"/>
                    <a:pt x="5596722" y="992948"/>
                  </a:cubicBezTo>
                  <a:cubicBezTo>
                    <a:pt x="5596812" y="993039"/>
                    <a:pt x="5596994" y="993130"/>
                    <a:pt x="5597085" y="993220"/>
                  </a:cubicBezTo>
                  <a:cubicBezTo>
                    <a:pt x="5604332" y="998203"/>
                    <a:pt x="5610039" y="1002098"/>
                    <a:pt x="5615022" y="1006085"/>
                  </a:cubicBezTo>
                  <a:cubicBezTo>
                    <a:pt x="5615294" y="1006266"/>
                    <a:pt x="5615475" y="1006447"/>
                    <a:pt x="5615747" y="1006628"/>
                  </a:cubicBezTo>
                  <a:cubicBezTo>
                    <a:pt x="5667839" y="1047849"/>
                    <a:pt x="5711052" y="1087620"/>
                    <a:pt x="5751095" y="1131377"/>
                  </a:cubicBezTo>
                  <a:cubicBezTo>
                    <a:pt x="5792859" y="1128025"/>
                    <a:pt x="5834442" y="1124310"/>
                    <a:pt x="5875028" y="1120687"/>
                  </a:cubicBezTo>
                  <a:cubicBezTo>
                    <a:pt x="5928841" y="1115885"/>
                    <a:pt x="5984466" y="1110993"/>
                    <a:pt x="6040363" y="1106735"/>
                  </a:cubicBezTo>
                  <a:cubicBezTo>
                    <a:pt x="6106135" y="1101843"/>
                    <a:pt x="6168645" y="1135906"/>
                    <a:pt x="6199447" y="1193524"/>
                  </a:cubicBezTo>
                  <a:cubicBezTo>
                    <a:pt x="6220374" y="1232661"/>
                    <a:pt x="6240939" y="1276871"/>
                    <a:pt x="6264312" y="1332406"/>
                  </a:cubicBezTo>
                  <a:cubicBezTo>
                    <a:pt x="6290313" y="1394282"/>
                    <a:pt x="6276634" y="1465217"/>
                    <a:pt x="6229252" y="1513051"/>
                  </a:cubicBezTo>
                  <a:lnTo>
                    <a:pt x="6217566" y="1524828"/>
                  </a:lnTo>
                  <a:cubicBezTo>
                    <a:pt x="6169551" y="1573387"/>
                    <a:pt x="6087563" y="1656372"/>
                    <a:pt x="6025596" y="1720512"/>
                  </a:cubicBezTo>
                  <a:cubicBezTo>
                    <a:pt x="6035108" y="1787462"/>
                    <a:pt x="6038370" y="1860571"/>
                    <a:pt x="6034837" y="1925981"/>
                  </a:cubicBezTo>
                  <a:cubicBezTo>
                    <a:pt x="6090190" y="1974992"/>
                    <a:pt x="6148171" y="2022917"/>
                    <a:pt x="6204702" y="2069573"/>
                  </a:cubicBezTo>
                  <a:cubicBezTo>
                    <a:pt x="6220827" y="2082890"/>
                    <a:pt x="6237044" y="2096298"/>
                    <a:pt x="6253079" y="2109616"/>
                  </a:cubicBezTo>
                  <a:cubicBezTo>
                    <a:pt x="6304808" y="2152557"/>
                    <a:pt x="6325464" y="2221862"/>
                    <a:pt x="6305714" y="2286184"/>
                  </a:cubicBezTo>
                  <a:cubicBezTo>
                    <a:pt x="6297742" y="2312185"/>
                    <a:pt x="6276814" y="2378500"/>
                    <a:pt x="6254528" y="2432766"/>
                  </a:cubicBezTo>
                  <a:cubicBezTo>
                    <a:pt x="6228799" y="2495457"/>
                    <a:pt x="6168645" y="2535591"/>
                    <a:pt x="6100880" y="2535591"/>
                  </a:cubicBezTo>
                  <a:cubicBezTo>
                    <a:pt x="6100246" y="2535591"/>
                    <a:pt x="6099612" y="2535591"/>
                    <a:pt x="6098977" y="2535591"/>
                  </a:cubicBezTo>
                  <a:lnTo>
                    <a:pt x="6061290" y="2535138"/>
                  </a:lnTo>
                  <a:cubicBezTo>
                    <a:pt x="5996697" y="2534322"/>
                    <a:pt x="5876297" y="2532873"/>
                    <a:pt x="5814693" y="2534322"/>
                  </a:cubicBezTo>
                  <a:cubicBezTo>
                    <a:pt x="5810163" y="2541298"/>
                    <a:pt x="5805452" y="2548364"/>
                    <a:pt x="5800288" y="2555069"/>
                  </a:cubicBezTo>
                  <a:cubicBezTo>
                    <a:pt x="5764956" y="2600003"/>
                    <a:pt x="5735241" y="2632617"/>
                    <a:pt x="5690487" y="2675468"/>
                  </a:cubicBezTo>
                  <a:cubicBezTo>
                    <a:pt x="5684418" y="2681176"/>
                    <a:pt x="5678257" y="2686340"/>
                    <a:pt x="5672278" y="2690960"/>
                  </a:cubicBezTo>
                  <a:cubicBezTo>
                    <a:pt x="5675177" y="2726745"/>
                    <a:pt x="5679978" y="2779652"/>
                    <a:pt x="5684146" y="2825312"/>
                  </a:cubicBezTo>
                  <a:cubicBezTo>
                    <a:pt x="5689038" y="2878762"/>
                    <a:pt x="5694021" y="2934025"/>
                    <a:pt x="5697644" y="2978598"/>
                  </a:cubicBezTo>
                  <a:cubicBezTo>
                    <a:pt x="5703171" y="3045728"/>
                    <a:pt x="5668382" y="3109054"/>
                    <a:pt x="5608952" y="3139856"/>
                  </a:cubicBezTo>
                  <a:cubicBezTo>
                    <a:pt x="5567007" y="3161598"/>
                    <a:pt x="5521166" y="3183069"/>
                    <a:pt x="5472789" y="3203544"/>
                  </a:cubicBezTo>
                  <a:cubicBezTo>
                    <a:pt x="5410007" y="3230088"/>
                    <a:pt x="5338347" y="3215955"/>
                    <a:pt x="5290241" y="3167578"/>
                  </a:cubicBezTo>
                  <a:cubicBezTo>
                    <a:pt x="5270945" y="3148191"/>
                    <a:pt x="5248024" y="3124636"/>
                    <a:pt x="5223926" y="3099904"/>
                  </a:cubicBezTo>
                  <a:cubicBezTo>
                    <a:pt x="5184246" y="3059136"/>
                    <a:pt x="5123729" y="2996988"/>
                    <a:pt x="5088396" y="2964103"/>
                  </a:cubicBezTo>
                  <a:cubicBezTo>
                    <a:pt x="4994631" y="2977420"/>
                    <a:pt x="4924602" y="2976061"/>
                    <a:pt x="4879667" y="2973343"/>
                  </a:cubicBezTo>
                  <a:lnTo>
                    <a:pt x="4684798" y="3196387"/>
                  </a:lnTo>
                  <a:cubicBezTo>
                    <a:pt x="4652547" y="3233440"/>
                    <a:pt x="4606797" y="3253642"/>
                    <a:pt x="4559597" y="3253642"/>
                  </a:cubicBezTo>
                  <a:close/>
                  <a:moveTo>
                    <a:pt x="4482410" y="3007588"/>
                  </a:moveTo>
                  <a:cubicBezTo>
                    <a:pt x="4502885" y="3015741"/>
                    <a:pt x="4524990" y="3024076"/>
                    <a:pt x="4544739" y="3031323"/>
                  </a:cubicBezTo>
                  <a:lnTo>
                    <a:pt x="4752563" y="2793513"/>
                  </a:lnTo>
                  <a:cubicBezTo>
                    <a:pt x="4765790" y="2778384"/>
                    <a:pt x="4783003" y="2767241"/>
                    <a:pt x="4802209" y="2761443"/>
                  </a:cubicBezTo>
                  <a:cubicBezTo>
                    <a:pt x="4824858" y="2754558"/>
                    <a:pt x="4843882" y="2756007"/>
                    <a:pt x="4867890" y="2757909"/>
                  </a:cubicBezTo>
                  <a:cubicBezTo>
                    <a:pt x="4904852" y="2760718"/>
                    <a:pt x="4981767" y="2766607"/>
                    <a:pt x="5096550" y="2745951"/>
                  </a:cubicBezTo>
                  <a:cubicBezTo>
                    <a:pt x="5159604" y="2734627"/>
                    <a:pt x="5202999" y="2776663"/>
                    <a:pt x="5257899" y="2829842"/>
                  </a:cubicBezTo>
                  <a:cubicBezTo>
                    <a:pt x="5293684" y="2864539"/>
                    <a:pt x="5336263" y="2908296"/>
                    <a:pt x="5377484" y="2950604"/>
                  </a:cubicBezTo>
                  <a:cubicBezTo>
                    <a:pt x="5392069" y="2965552"/>
                    <a:pt x="5406111" y="2980047"/>
                    <a:pt x="5419248" y="2993455"/>
                  </a:cubicBezTo>
                  <a:cubicBezTo>
                    <a:pt x="5440809" y="2983943"/>
                    <a:pt x="5461555" y="2974249"/>
                    <a:pt x="5481486" y="2964465"/>
                  </a:cubicBezTo>
                  <a:cubicBezTo>
                    <a:pt x="5478315" y="2927502"/>
                    <a:pt x="5474510" y="2885648"/>
                    <a:pt x="5470796" y="2844790"/>
                  </a:cubicBezTo>
                  <a:cubicBezTo>
                    <a:pt x="5453130" y="2649830"/>
                    <a:pt x="5453130" y="2646660"/>
                    <a:pt x="5458566" y="2624554"/>
                  </a:cubicBezTo>
                  <a:cubicBezTo>
                    <a:pt x="5470343" y="2574637"/>
                    <a:pt x="5508574" y="2546009"/>
                    <a:pt x="5534031" y="2527075"/>
                  </a:cubicBezTo>
                  <a:cubicBezTo>
                    <a:pt x="5537020" y="2524810"/>
                    <a:pt x="5541369" y="2521549"/>
                    <a:pt x="5543181" y="2520099"/>
                  </a:cubicBezTo>
                  <a:cubicBezTo>
                    <a:pt x="5579600" y="2485130"/>
                    <a:pt x="5602883" y="2459763"/>
                    <a:pt x="5631148" y="2423797"/>
                  </a:cubicBezTo>
                  <a:cubicBezTo>
                    <a:pt x="5632597" y="2421714"/>
                    <a:pt x="5636221" y="2416006"/>
                    <a:pt x="5638577" y="2412201"/>
                  </a:cubicBezTo>
                  <a:cubicBezTo>
                    <a:pt x="5657058" y="2382758"/>
                    <a:pt x="5680069" y="2346067"/>
                    <a:pt x="5724642" y="2330394"/>
                  </a:cubicBezTo>
                  <a:cubicBezTo>
                    <a:pt x="5751276" y="2320791"/>
                    <a:pt x="5775374" y="2317621"/>
                    <a:pt x="6063917" y="2321063"/>
                  </a:cubicBezTo>
                  <a:lnTo>
                    <a:pt x="6068176" y="2321154"/>
                  </a:lnTo>
                  <a:cubicBezTo>
                    <a:pt x="6076963" y="2297327"/>
                    <a:pt x="6085207" y="2272957"/>
                    <a:pt x="6091368" y="2253842"/>
                  </a:cubicBezTo>
                  <a:cubicBezTo>
                    <a:pt x="6083668" y="2247500"/>
                    <a:pt x="6075967" y="2241068"/>
                    <a:pt x="6068266" y="2234727"/>
                  </a:cubicBezTo>
                  <a:cubicBezTo>
                    <a:pt x="5996334" y="2175297"/>
                    <a:pt x="5921865" y="2113783"/>
                    <a:pt x="5851020" y="2048646"/>
                  </a:cubicBezTo>
                  <a:cubicBezTo>
                    <a:pt x="5825383" y="2025091"/>
                    <a:pt x="5812790" y="1990484"/>
                    <a:pt x="5817320" y="1955967"/>
                  </a:cubicBezTo>
                  <a:cubicBezTo>
                    <a:pt x="5826560" y="1885032"/>
                    <a:pt x="5821940" y="1782932"/>
                    <a:pt x="5806086" y="1707648"/>
                  </a:cubicBezTo>
                  <a:cubicBezTo>
                    <a:pt x="5798839" y="1673222"/>
                    <a:pt x="5808894" y="1637437"/>
                    <a:pt x="5833174" y="1611890"/>
                  </a:cubicBezTo>
                  <a:cubicBezTo>
                    <a:pt x="5892694" y="1549108"/>
                    <a:pt x="5993254" y="1447189"/>
                    <a:pt x="6054134" y="1385585"/>
                  </a:cubicBezTo>
                  <a:cubicBezTo>
                    <a:pt x="6043896" y="1362302"/>
                    <a:pt x="6034384" y="1341556"/>
                    <a:pt x="6025053" y="1322712"/>
                  </a:cubicBezTo>
                  <a:cubicBezTo>
                    <a:pt x="5981024" y="1326245"/>
                    <a:pt x="5936904" y="1330141"/>
                    <a:pt x="5894053" y="1333946"/>
                  </a:cubicBezTo>
                  <a:cubicBezTo>
                    <a:pt x="5835257" y="1339200"/>
                    <a:pt x="5774559" y="1344545"/>
                    <a:pt x="5713317" y="1348985"/>
                  </a:cubicBezTo>
                  <a:cubicBezTo>
                    <a:pt x="5678620" y="1351431"/>
                    <a:pt x="5645009" y="1337026"/>
                    <a:pt x="5622904" y="1310210"/>
                  </a:cubicBezTo>
                  <a:cubicBezTo>
                    <a:pt x="5581774" y="1260293"/>
                    <a:pt x="5540010" y="1219797"/>
                    <a:pt x="5483479" y="1174953"/>
                  </a:cubicBezTo>
                  <a:cubicBezTo>
                    <a:pt x="5482120" y="1173956"/>
                    <a:pt x="5479040" y="1171872"/>
                    <a:pt x="5475597" y="1169517"/>
                  </a:cubicBezTo>
                  <a:cubicBezTo>
                    <a:pt x="5439722" y="1144785"/>
                    <a:pt x="5405749" y="1121411"/>
                    <a:pt x="5390891" y="1081640"/>
                  </a:cubicBezTo>
                  <a:cubicBezTo>
                    <a:pt x="5382194" y="1058539"/>
                    <a:pt x="5382194" y="1057723"/>
                    <a:pt x="5382466" y="871914"/>
                  </a:cubicBezTo>
                  <a:cubicBezTo>
                    <a:pt x="5382557" y="826526"/>
                    <a:pt x="5382648" y="777424"/>
                    <a:pt x="5382376" y="735026"/>
                  </a:cubicBezTo>
                  <a:cubicBezTo>
                    <a:pt x="5361992" y="727054"/>
                    <a:pt x="5340159" y="719263"/>
                    <a:pt x="5316332" y="711290"/>
                  </a:cubicBezTo>
                  <a:cubicBezTo>
                    <a:pt x="5300659" y="729953"/>
                    <a:pt x="5285077" y="748706"/>
                    <a:pt x="5269676" y="767187"/>
                  </a:cubicBezTo>
                  <a:cubicBezTo>
                    <a:pt x="5218671" y="828519"/>
                    <a:pt x="5165855" y="891845"/>
                    <a:pt x="5110683" y="952906"/>
                  </a:cubicBezTo>
                  <a:cubicBezTo>
                    <a:pt x="5087129" y="978997"/>
                    <a:pt x="5052249" y="991771"/>
                    <a:pt x="5017371" y="987241"/>
                  </a:cubicBezTo>
                  <a:cubicBezTo>
                    <a:pt x="4945801" y="977910"/>
                    <a:pt x="4843067" y="982530"/>
                    <a:pt x="4767511" y="998565"/>
                  </a:cubicBezTo>
                  <a:cubicBezTo>
                    <a:pt x="4732632" y="1005994"/>
                    <a:pt x="4696304" y="995485"/>
                    <a:pt x="4670756" y="970662"/>
                  </a:cubicBezTo>
                  <a:cubicBezTo>
                    <a:pt x="4598915" y="900904"/>
                    <a:pt x="4524356" y="827342"/>
                    <a:pt x="4448800" y="751605"/>
                  </a:cubicBezTo>
                  <a:cubicBezTo>
                    <a:pt x="4429866" y="759939"/>
                    <a:pt x="4406402" y="770448"/>
                    <a:pt x="4383481" y="781229"/>
                  </a:cubicBezTo>
                  <a:cubicBezTo>
                    <a:pt x="4385656" y="803515"/>
                    <a:pt x="4388464" y="830694"/>
                    <a:pt x="4391363" y="858778"/>
                  </a:cubicBezTo>
                  <a:cubicBezTo>
                    <a:pt x="4412200" y="1061166"/>
                    <a:pt x="4413287" y="1087438"/>
                    <a:pt x="4409029" y="1112080"/>
                  </a:cubicBezTo>
                  <a:cubicBezTo>
                    <a:pt x="4400604" y="1161816"/>
                    <a:pt x="4362916" y="1192528"/>
                    <a:pt x="4332567" y="1217170"/>
                  </a:cubicBezTo>
                  <a:cubicBezTo>
                    <a:pt x="4328943" y="1220069"/>
                    <a:pt x="4325682" y="1222696"/>
                    <a:pt x="4323236" y="1224870"/>
                  </a:cubicBezTo>
                  <a:cubicBezTo>
                    <a:pt x="4280113" y="1265004"/>
                    <a:pt x="4250851" y="1298342"/>
                    <a:pt x="4215247" y="1347988"/>
                  </a:cubicBezTo>
                  <a:lnTo>
                    <a:pt x="4212620" y="1351702"/>
                  </a:lnTo>
                  <a:cubicBezTo>
                    <a:pt x="4197581" y="1372902"/>
                    <a:pt x="4177016" y="1401892"/>
                    <a:pt x="4138967" y="1414937"/>
                  </a:cubicBezTo>
                  <a:cubicBezTo>
                    <a:pt x="4114325" y="1423363"/>
                    <a:pt x="4099649" y="1424359"/>
                    <a:pt x="3903059" y="1422910"/>
                  </a:cubicBezTo>
                  <a:cubicBezTo>
                    <a:pt x="3866096" y="1422638"/>
                    <a:pt x="3828137" y="1422366"/>
                    <a:pt x="3795433" y="1422366"/>
                  </a:cubicBezTo>
                  <a:cubicBezTo>
                    <a:pt x="3787189" y="1442931"/>
                    <a:pt x="3779760" y="1464493"/>
                    <a:pt x="3772874" y="1485963"/>
                  </a:cubicBezTo>
                  <a:lnTo>
                    <a:pt x="4010957" y="1692519"/>
                  </a:lnTo>
                  <a:cubicBezTo>
                    <a:pt x="4027082" y="1706470"/>
                    <a:pt x="4038588" y="1724952"/>
                    <a:pt x="4044205" y="1745516"/>
                  </a:cubicBezTo>
                  <a:cubicBezTo>
                    <a:pt x="4052358" y="1775866"/>
                    <a:pt x="4048735" y="1805037"/>
                    <a:pt x="4045473" y="1830857"/>
                  </a:cubicBezTo>
                  <a:cubicBezTo>
                    <a:pt x="4044748" y="1836836"/>
                    <a:pt x="4043752" y="1844264"/>
                    <a:pt x="4043571" y="1847979"/>
                  </a:cubicBezTo>
                  <a:cubicBezTo>
                    <a:pt x="4042393" y="1893820"/>
                    <a:pt x="4044024" y="1930601"/>
                    <a:pt x="4049188" y="1974358"/>
                  </a:cubicBezTo>
                  <a:cubicBezTo>
                    <a:pt x="4049731" y="1978163"/>
                    <a:pt x="4051271" y="1984958"/>
                    <a:pt x="4052539" y="1991027"/>
                  </a:cubicBezTo>
                  <a:cubicBezTo>
                    <a:pt x="4057341" y="2012951"/>
                    <a:pt x="4063411" y="2040220"/>
                    <a:pt x="4059606" y="2069664"/>
                  </a:cubicBezTo>
                  <a:cubicBezTo>
                    <a:pt x="4054533" y="2108529"/>
                    <a:pt x="4033696" y="2130271"/>
                    <a:pt x="3995828" y="2169680"/>
                  </a:cubicBezTo>
                  <a:cubicBezTo>
                    <a:pt x="3974266" y="2192147"/>
                    <a:pt x="3945366" y="2221409"/>
                    <a:pt x="3914655" y="2252393"/>
                  </a:cubicBezTo>
                  <a:cubicBezTo>
                    <a:pt x="3880410" y="2287090"/>
                    <a:pt x="3842361" y="2325412"/>
                    <a:pt x="3810834" y="2358297"/>
                  </a:cubicBezTo>
                  <a:cubicBezTo>
                    <a:pt x="3819984" y="2379497"/>
                    <a:pt x="3829858" y="2400605"/>
                    <a:pt x="3840458" y="2421351"/>
                  </a:cubicBezTo>
                  <a:cubicBezTo>
                    <a:pt x="3871260" y="2418543"/>
                    <a:pt x="3905323" y="2415372"/>
                    <a:pt x="3939206" y="2412201"/>
                  </a:cubicBezTo>
                  <a:cubicBezTo>
                    <a:pt x="4154368" y="2392089"/>
                    <a:pt x="4155817" y="2391999"/>
                    <a:pt x="4176473" y="2396257"/>
                  </a:cubicBezTo>
                  <a:cubicBezTo>
                    <a:pt x="4226934" y="2406403"/>
                    <a:pt x="4255834" y="2444272"/>
                    <a:pt x="4276942" y="2471993"/>
                  </a:cubicBezTo>
                  <a:cubicBezTo>
                    <a:pt x="4279570" y="2475436"/>
                    <a:pt x="4283555" y="2480600"/>
                    <a:pt x="4285186" y="2482593"/>
                  </a:cubicBezTo>
                  <a:cubicBezTo>
                    <a:pt x="4330302" y="2530608"/>
                    <a:pt x="4377049" y="2567208"/>
                    <a:pt x="4438019" y="2613683"/>
                  </a:cubicBezTo>
                  <a:cubicBezTo>
                    <a:pt x="4464020" y="2633523"/>
                    <a:pt x="4479602" y="2664054"/>
                    <a:pt x="4480236" y="2696758"/>
                  </a:cubicBezTo>
                  <a:cubicBezTo>
                    <a:pt x="4482048" y="2787715"/>
                    <a:pt x="4482229" y="2878038"/>
                    <a:pt x="4482320" y="2965461"/>
                  </a:cubicBezTo>
                  <a:cubicBezTo>
                    <a:pt x="4482410" y="2979322"/>
                    <a:pt x="4482410" y="2993455"/>
                    <a:pt x="4482410" y="3007588"/>
                  </a:cubicBezTo>
                  <a:close/>
                  <a:moveTo>
                    <a:pt x="4094938" y="2586867"/>
                  </a:moveTo>
                  <a:lnTo>
                    <a:pt x="4094938" y="2586867"/>
                  </a:lnTo>
                  <a:lnTo>
                    <a:pt x="4094938" y="2586867"/>
                  </a:lnTo>
                  <a:close/>
                  <a:moveTo>
                    <a:pt x="5830727" y="2509862"/>
                  </a:moveTo>
                  <a:lnTo>
                    <a:pt x="5830727" y="2509862"/>
                  </a:lnTo>
                  <a:lnTo>
                    <a:pt x="5830727" y="2509862"/>
                  </a:lnTo>
                  <a:close/>
                  <a:moveTo>
                    <a:pt x="3846800" y="2053628"/>
                  </a:moveTo>
                  <a:lnTo>
                    <a:pt x="3846800" y="2053628"/>
                  </a:lnTo>
                  <a:lnTo>
                    <a:pt x="3846800" y="2053628"/>
                  </a:lnTo>
                  <a:close/>
                  <a:moveTo>
                    <a:pt x="3749501" y="1465580"/>
                  </a:moveTo>
                  <a:lnTo>
                    <a:pt x="3749501" y="1465580"/>
                  </a:lnTo>
                  <a:lnTo>
                    <a:pt x="3749501" y="1465580"/>
                  </a:lnTo>
                  <a:lnTo>
                    <a:pt x="3749501" y="1465580"/>
                  </a:lnTo>
                  <a:close/>
                  <a:moveTo>
                    <a:pt x="4196857" y="1086170"/>
                  </a:moveTo>
                  <a:lnTo>
                    <a:pt x="4196857" y="1086170"/>
                  </a:lnTo>
                  <a:lnTo>
                    <a:pt x="4196857" y="1086170"/>
                  </a:lnTo>
                  <a:close/>
                  <a:moveTo>
                    <a:pt x="5591830" y="1007534"/>
                  </a:moveTo>
                  <a:cubicBezTo>
                    <a:pt x="5591830" y="1007534"/>
                    <a:pt x="5591830" y="1007625"/>
                    <a:pt x="5591921" y="1007625"/>
                  </a:cubicBezTo>
                  <a:cubicBezTo>
                    <a:pt x="5591921" y="1007625"/>
                    <a:pt x="5591830" y="1007534"/>
                    <a:pt x="5591830" y="1007534"/>
                  </a:cubicBezTo>
                  <a:close/>
                  <a:moveTo>
                    <a:pt x="4928316" y="2454146"/>
                  </a:moveTo>
                  <a:cubicBezTo>
                    <a:pt x="4617668" y="2454146"/>
                    <a:pt x="4358024" y="2208998"/>
                    <a:pt x="4343439" y="1895541"/>
                  </a:cubicBezTo>
                  <a:cubicBezTo>
                    <a:pt x="4336191" y="1739266"/>
                    <a:pt x="4390276" y="1589422"/>
                    <a:pt x="4495637" y="1473824"/>
                  </a:cubicBezTo>
                  <a:cubicBezTo>
                    <a:pt x="4600998" y="1358135"/>
                    <a:pt x="4745135" y="1290461"/>
                    <a:pt x="4901410" y="1283213"/>
                  </a:cubicBezTo>
                  <a:cubicBezTo>
                    <a:pt x="5057685" y="1275875"/>
                    <a:pt x="5207438" y="1329960"/>
                    <a:pt x="5323127" y="1435412"/>
                  </a:cubicBezTo>
                  <a:cubicBezTo>
                    <a:pt x="5438816" y="1540773"/>
                    <a:pt x="5506490" y="1684909"/>
                    <a:pt x="5513738" y="1841184"/>
                  </a:cubicBezTo>
                  <a:cubicBezTo>
                    <a:pt x="5528686" y="2163882"/>
                    <a:pt x="5278373" y="2438564"/>
                    <a:pt x="4955767" y="2453512"/>
                  </a:cubicBezTo>
                  <a:cubicBezTo>
                    <a:pt x="4946617" y="2453965"/>
                    <a:pt x="4937466" y="2454146"/>
                    <a:pt x="4928316" y="2454146"/>
                  </a:cubicBezTo>
                  <a:close/>
                  <a:moveTo>
                    <a:pt x="4557423" y="1885576"/>
                  </a:moveTo>
                  <a:cubicBezTo>
                    <a:pt x="4566935" y="2090228"/>
                    <a:pt x="4741238" y="2249040"/>
                    <a:pt x="4945892" y="2239528"/>
                  </a:cubicBezTo>
                  <a:cubicBezTo>
                    <a:pt x="5150545" y="2230016"/>
                    <a:pt x="5309356" y="2055802"/>
                    <a:pt x="5299844" y="1851059"/>
                  </a:cubicBezTo>
                  <a:cubicBezTo>
                    <a:pt x="5295224" y="1751949"/>
                    <a:pt x="5252282" y="1660448"/>
                    <a:pt x="5178900" y="1593590"/>
                  </a:cubicBezTo>
                  <a:cubicBezTo>
                    <a:pt x="5105519" y="1526731"/>
                    <a:pt x="5010576" y="1492396"/>
                    <a:pt x="4911375" y="1497016"/>
                  </a:cubicBezTo>
                  <a:cubicBezTo>
                    <a:pt x="4812265" y="1501636"/>
                    <a:pt x="4720765" y="1544578"/>
                    <a:pt x="4653906" y="1617960"/>
                  </a:cubicBezTo>
                  <a:cubicBezTo>
                    <a:pt x="4587138" y="1691432"/>
                    <a:pt x="4552802" y="1786465"/>
                    <a:pt x="4557423" y="1885576"/>
                  </a:cubicBezTo>
                  <a:close/>
                  <a:moveTo>
                    <a:pt x="2103219" y="2329126"/>
                  </a:moveTo>
                  <a:cubicBezTo>
                    <a:pt x="2098055" y="2329126"/>
                    <a:pt x="2092800" y="2328854"/>
                    <a:pt x="2087637" y="2328311"/>
                  </a:cubicBezTo>
                  <a:cubicBezTo>
                    <a:pt x="2057650" y="2325321"/>
                    <a:pt x="2008276" y="2318979"/>
                    <a:pt x="1970679" y="2312366"/>
                  </a:cubicBezTo>
                  <a:cubicBezTo>
                    <a:pt x="1910071" y="2301585"/>
                    <a:pt x="1861785" y="2255835"/>
                    <a:pt x="1847561" y="2195771"/>
                  </a:cubicBezTo>
                  <a:lnTo>
                    <a:pt x="1834244" y="2139059"/>
                  </a:lnTo>
                  <a:cubicBezTo>
                    <a:pt x="1822285" y="2087963"/>
                    <a:pt x="1809965" y="2035600"/>
                    <a:pt x="1797100" y="1983236"/>
                  </a:cubicBezTo>
                  <a:cubicBezTo>
                    <a:pt x="1758145" y="1964936"/>
                    <a:pt x="1716471" y="1943465"/>
                    <a:pt x="1673711" y="1914928"/>
                  </a:cubicBezTo>
                  <a:cubicBezTo>
                    <a:pt x="1673439" y="1914747"/>
                    <a:pt x="1673167" y="1914566"/>
                    <a:pt x="1672805" y="1914294"/>
                  </a:cubicBezTo>
                  <a:cubicBezTo>
                    <a:pt x="1670993" y="1913026"/>
                    <a:pt x="1669181" y="1911757"/>
                    <a:pt x="1667459" y="1910489"/>
                  </a:cubicBezTo>
                  <a:cubicBezTo>
                    <a:pt x="1636839" y="1920545"/>
                    <a:pt x="1595346" y="1934315"/>
                    <a:pt x="1561373" y="1945730"/>
                  </a:cubicBezTo>
                  <a:cubicBezTo>
                    <a:pt x="1526132" y="1957508"/>
                    <a:pt x="1490619" y="1969375"/>
                    <a:pt x="1461538" y="1978888"/>
                  </a:cubicBezTo>
                  <a:cubicBezTo>
                    <a:pt x="1403014" y="1998184"/>
                    <a:pt x="1338873" y="1981062"/>
                    <a:pt x="1298197" y="1935221"/>
                  </a:cubicBezTo>
                  <a:cubicBezTo>
                    <a:pt x="1269569" y="1903060"/>
                    <a:pt x="1242843" y="1869087"/>
                    <a:pt x="1218745" y="1834390"/>
                  </a:cubicBezTo>
                  <a:cubicBezTo>
                    <a:pt x="1184863" y="1785650"/>
                    <a:pt x="1182326" y="1720784"/>
                    <a:pt x="1212313" y="1669145"/>
                  </a:cubicBezTo>
                  <a:cubicBezTo>
                    <a:pt x="1233693" y="1632364"/>
                    <a:pt x="1262865" y="1584802"/>
                    <a:pt x="1288684" y="1542947"/>
                  </a:cubicBezTo>
                  <a:cubicBezTo>
                    <a:pt x="1301367" y="1522292"/>
                    <a:pt x="1316678" y="1497378"/>
                    <a:pt x="1328817" y="1477357"/>
                  </a:cubicBezTo>
                  <a:cubicBezTo>
                    <a:pt x="1328002" y="1475454"/>
                    <a:pt x="1327277" y="1473461"/>
                    <a:pt x="1326553" y="1471468"/>
                  </a:cubicBezTo>
                  <a:cubicBezTo>
                    <a:pt x="1326371" y="1471015"/>
                    <a:pt x="1326190" y="1470562"/>
                    <a:pt x="1326100" y="1470200"/>
                  </a:cubicBezTo>
                  <a:cubicBezTo>
                    <a:pt x="1310789" y="1427892"/>
                    <a:pt x="1300280" y="1390386"/>
                    <a:pt x="1290949" y="1344908"/>
                  </a:cubicBezTo>
                  <a:cubicBezTo>
                    <a:pt x="1290858" y="1344455"/>
                    <a:pt x="1290768" y="1343911"/>
                    <a:pt x="1290677" y="1343458"/>
                  </a:cubicBezTo>
                  <a:cubicBezTo>
                    <a:pt x="1290315" y="1341646"/>
                    <a:pt x="1290043" y="1339744"/>
                    <a:pt x="1289681" y="1337932"/>
                  </a:cubicBezTo>
                  <a:lnTo>
                    <a:pt x="1092728" y="1233930"/>
                  </a:lnTo>
                  <a:cubicBezTo>
                    <a:pt x="1038734" y="1205392"/>
                    <a:pt x="1006482" y="1147593"/>
                    <a:pt x="1010650" y="1086532"/>
                  </a:cubicBezTo>
                  <a:cubicBezTo>
                    <a:pt x="1013368" y="1046218"/>
                    <a:pt x="1017173" y="1003004"/>
                    <a:pt x="1026232" y="959700"/>
                  </a:cubicBezTo>
                  <a:cubicBezTo>
                    <a:pt x="1038462" y="901176"/>
                    <a:pt x="1083759" y="854429"/>
                    <a:pt x="1141559" y="840568"/>
                  </a:cubicBezTo>
                  <a:cubicBezTo>
                    <a:pt x="1172361" y="833230"/>
                    <a:pt x="1212675" y="824080"/>
                    <a:pt x="1251722" y="815293"/>
                  </a:cubicBezTo>
                  <a:cubicBezTo>
                    <a:pt x="1283067" y="808226"/>
                    <a:pt x="1324560" y="798895"/>
                    <a:pt x="1354727" y="791738"/>
                  </a:cubicBezTo>
                  <a:cubicBezTo>
                    <a:pt x="1374839" y="746260"/>
                    <a:pt x="1395948" y="708482"/>
                    <a:pt x="1424395" y="666174"/>
                  </a:cubicBezTo>
                  <a:cubicBezTo>
                    <a:pt x="1425935" y="663909"/>
                    <a:pt x="1427475" y="661644"/>
                    <a:pt x="1429196" y="659380"/>
                  </a:cubicBezTo>
                  <a:cubicBezTo>
                    <a:pt x="1418053" y="624954"/>
                    <a:pt x="1400659" y="574583"/>
                    <a:pt x="1388791" y="539976"/>
                  </a:cubicBezTo>
                  <a:cubicBezTo>
                    <a:pt x="1376561" y="504372"/>
                    <a:pt x="1365961" y="473661"/>
                    <a:pt x="1359438" y="453368"/>
                  </a:cubicBezTo>
                  <a:cubicBezTo>
                    <a:pt x="1339779" y="392669"/>
                    <a:pt x="1358895" y="327260"/>
                    <a:pt x="1408088" y="286674"/>
                  </a:cubicBezTo>
                  <a:cubicBezTo>
                    <a:pt x="1442695" y="258137"/>
                    <a:pt x="1485908" y="226066"/>
                    <a:pt x="1502849" y="213564"/>
                  </a:cubicBezTo>
                  <a:cubicBezTo>
                    <a:pt x="1554035" y="175968"/>
                    <a:pt x="1621981" y="173431"/>
                    <a:pt x="1675975" y="207223"/>
                  </a:cubicBezTo>
                  <a:cubicBezTo>
                    <a:pt x="1738486" y="246359"/>
                    <a:pt x="1800362" y="284500"/>
                    <a:pt x="1860607" y="321100"/>
                  </a:cubicBezTo>
                  <a:cubicBezTo>
                    <a:pt x="1906085" y="304159"/>
                    <a:pt x="1955640" y="290298"/>
                    <a:pt x="2002206" y="281329"/>
                  </a:cubicBezTo>
                  <a:cubicBezTo>
                    <a:pt x="2023224" y="241649"/>
                    <a:pt x="2043517" y="201153"/>
                    <a:pt x="2063448" y="161563"/>
                  </a:cubicBezTo>
                  <a:cubicBezTo>
                    <a:pt x="2080389" y="127771"/>
                    <a:pt x="2097964" y="92892"/>
                    <a:pt x="2115902" y="58467"/>
                  </a:cubicBezTo>
                  <a:cubicBezTo>
                    <a:pt x="2125505" y="40076"/>
                    <a:pt x="2140181" y="24856"/>
                    <a:pt x="2158300" y="14619"/>
                  </a:cubicBezTo>
                  <a:cubicBezTo>
                    <a:pt x="2158391" y="14528"/>
                    <a:pt x="2159297" y="14075"/>
                    <a:pt x="2159478" y="13985"/>
                  </a:cubicBezTo>
                  <a:cubicBezTo>
                    <a:pt x="2177325" y="4019"/>
                    <a:pt x="2198434" y="-1145"/>
                    <a:pt x="2218999" y="214"/>
                  </a:cubicBezTo>
                  <a:cubicBezTo>
                    <a:pt x="2294917" y="4835"/>
                    <a:pt x="2355253" y="12354"/>
                    <a:pt x="2408884" y="23859"/>
                  </a:cubicBezTo>
                  <a:cubicBezTo>
                    <a:pt x="2448656" y="32375"/>
                    <a:pt x="2480092" y="62634"/>
                    <a:pt x="2490238" y="101952"/>
                  </a:cubicBezTo>
                  <a:cubicBezTo>
                    <a:pt x="2500476" y="141813"/>
                    <a:pt x="2514970" y="204686"/>
                    <a:pt x="2529013" y="265475"/>
                  </a:cubicBezTo>
                  <a:cubicBezTo>
                    <a:pt x="2535354" y="292744"/>
                    <a:pt x="2542511" y="323727"/>
                    <a:pt x="2548219" y="348006"/>
                  </a:cubicBezTo>
                  <a:cubicBezTo>
                    <a:pt x="2551118" y="349184"/>
                    <a:pt x="2553564" y="350271"/>
                    <a:pt x="2555285" y="351087"/>
                  </a:cubicBezTo>
                  <a:cubicBezTo>
                    <a:pt x="2601126" y="372739"/>
                    <a:pt x="2640353" y="394572"/>
                    <a:pt x="2677678" y="419485"/>
                  </a:cubicBezTo>
                  <a:cubicBezTo>
                    <a:pt x="2705944" y="410426"/>
                    <a:pt x="2734118" y="401185"/>
                    <a:pt x="2761569" y="392126"/>
                  </a:cubicBezTo>
                  <a:cubicBezTo>
                    <a:pt x="2802427" y="378718"/>
                    <a:pt x="2844735" y="364766"/>
                    <a:pt x="2887495" y="351449"/>
                  </a:cubicBezTo>
                  <a:cubicBezTo>
                    <a:pt x="2945928" y="333149"/>
                    <a:pt x="3009526" y="350815"/>
                    <a:pt x="3049478" y="396474"/>
                  </a:cubicBezTo>
                  <a:cubicBezTo>
                    <a:pt x="3073214" y="423653"/>
                    <a:pt x="3097584" y="454636"/>
                    <a:pt x="3126121" y="494045"/>
                  </a:cubicBezTo>
                  <a:cubicBezTo>
                    <a:pt x="3162630" y="544506"/>
                    <a:pt x="3165167" y="611455"/>
                    <a:pt x="3132462" y="664634"/>
                  </a:cubicBezTo>
                  <a:lnTo>
                    <a:pt x="3126574" y="674237"/>
                  </a:lnTo>
                  <a:cubicBezTo>
                    <a:pt x="3099305" y="718628"/>
                    <a:pt x="3053555" y="793006"/>
                    <a:pt x="3017589" y="852980"/>
                  </a:cubicBezTo>
                  <a:cubicBezTo>
                    <a:pt x="3034439" y="898368"/>
                    <a:pt x="3048391" y="947832"/>
                    <a:pt x="3057269" y="994217"/>
                  </a:cubicBezTo>
                  <a:cubicBezTo>
                    <a:pt x="3105103" y="1019855"/>
                    <a:pt x="3153933" y="1044134"/>
                    <a:pt x="3204938" y="1069591"/>
                  </a:cubicBezTo>
                  <a:cubicBezTo>
                    <a:pt x="3219886" y="1077020"/>
                    <a:pt x="3234925" y="1084539"/>
                    <a:pt x="3249873" y="1091968"/>
                  </a:cubicBezTo>
                  <a:cubicBezTo>
                    <a:pt x="3305588" y="1119871"/>
                    <a:pt x="3338836" y="1178123"/>
                    <a:pt x="3334578" y="1240362"/>
                  </a:cubicBezTo>
                  <a:cubicBezTo>
                    <a:pt x="3333039" y="1262286"/>
                    <a:pt x="3328690" y="1318182"/>
                    <a:pt x="3321080" y="1365292"/>
                  </a:cubicBezTo>
                  <a:cubicBezTo>
                    <a:pt x="3310933" y="1427892"/>
                    <a:pt x="3264277" y="1477176"/>
                    <a:pt x="3202220" y="1490946"/>
                  </a:cubicBezTo>
                  <a:lnTo>
                    <a:pt x="3173139" y="1497378"/>
                  </a:lnTo>
                  <a:cubicBezTo>
                    <a:pt x="3126755" y="1507615"/>
                    <a:pt x="3042593" y="1526097"/>
                    <a:pt x="2993400" y="1538327"/>
                  </a:cubicBezTo>
                  <a:cubicBezTo>
                    <a:pt x="2992132" y="1541498"/>
                    <a:pt x="2990773" y="1544669"/>
                    <a:pt x="2989323" y="1547839"/>
                  </a:cubicBezTo>
                  <a:cubicBezTo>
                    <a:pt x="2969755" y="1589603"/>
                    <a:pt x="2951636" y="1622036"/>
                    <a:pt x="2924367" y="1663710"/>
                  </a:cubicBezTo>
                  <a:cubicBezTo>
                    <a:pt x="2922646" y="1666337"/>
                    <a:pt x="2920834" y="1668964"/>
                    <a:pt x="2919022" y="1671320"/>
                  </a:cubicBezTo>
                  <a:cubicBezTo>
                    <a:pt x="2927719" y="1698136"/>
                    <a:pt x="2939315" y="1733377"/>
                    <a:pt x="2948918" y="1762367"/>
                  </a:cubicBezTo>
                  <a:cubicBezTo>
                    <a:pt x="2962326" y="1802863"/>
                    <a:pt x="2976278" y="1845080"/>
                    <a:pt x="2987058" y="1878781"/>
                  </a:cubicBezTo>
                  <a:cubicBezTo>
                    <a:pt x="3006174" y="1938302"/>
                    <a:pt x="2987964" y="2002805"/>
                    <a:pt x="2940764" y="2043119"/>
                  </a:cubicBezTo>
                  <a:cubicBezTo>
                    <a:pt x="2911684" y="2068033"/>
                    <a:pt x="2879613" y="2093218"/>
                    <a:pt x="2845368" y="2118132"/>
                  </a:cubicBezTo>
                  <a:cubicBezTo>
                    <a:pt x="2794273" y="2155275"/>
                    <a:pt x="2726599" y="2157631"/>
                    <a:pt x="2672967" y="2124020"/>
                  </a:cubicBezTo>
                  <a:cubicBezTo>
                    <a:pt x="2654395" y="2112424"/>
                    <a:pt x="2632290" y="2098291"/>
                    <a:pt x="2609098" y="2083343"/>
                  </a:cubicBezTo>
                  <a:cubicBezTo>
                    <a:pt x="2574491" y="2061148"/>
                    <a:pt x="2522762" y="2027990"/>
                    <a:pt x="2489332" y="2008240"/>
                  </a:cubicBezTo>
                  <a:cubicBezTo>
                    <a:pt x="2428453" y="2031070"/>
                    <a:pt x="2379804" y="2042304"/>
                    <a:pt x="2345468" y="2048646"/>
                  </a:cubicBezTo>
                  <a:lnTo>
                    <a:pt x="2239654" y="2247319"/>
                  </a:lnTo>
                  <a:cubicBezTo>
                    <a:pt x="2212204" y="2298143"/>
                    <a:pt x="2159931" y="2329126"/>
                    <a:pt x="2103219" y="2329126"/>
                  </a:cubicBezTo>
                  <a:close/>
                  <a:moveTo>
                    <a:pt x="2046869" y="2107532"/>
                  </a:moveTo>
                  <a:cubicBezTo>
                    <a:pt x="2054388" y="2108619"/>
                    <a:pt x="2061998" y="2109616"/>
                    <a:pt x="2069336" y="2110612"/>
                  </a:cubicBezTo>
                  <a:lnTo>
                    <a:pt x="2180496" y="1902064"/>
                  </a:lnTo>
                  <a:cubicBezTo>
                    <a:pt x="2189918" y="1884307"/>
                    <a:pt x="2204141" y="1869631"/>
                    <a:pt x="2221535" y="1859575"/>
                  </a:cubicBezTo>
                  <a:cubicBezTo>
                    <a:pt x="2241466" y="1848160"/>
                    <a:pt x="2259947" y="1845261"/>
                    <a:pt x="2279425" y="1842271"/>
                  </a:cubicBezTo>
                  <a:cubicBezTo>
                    <a:pt x="2309865" y="1837560"/>
                    <a:pt x="2366486" y="1828954"/>
                    <a:pt x="2449199" y="1793260"/>
                  </a:cubicBezTo>
                  <a:cubicBezTo>
                    <a:pt x="2506364" y="1768618"/>
                    <a:pt x="2554017" y="1797336"/>
                    <a:pt x="2609279" y="1830494"/>
                  </a:cubicBezTo>
                  <a:cubicBezTo>
                    <a:pt x="2643524" y="1851059"/>
                    <a:pt x="2684654" y="1877422"/>
                    <a:pt x="2724334" y="1902879"/>
                  </a:cubicBezTo>
                  <a:cubicBezTo>
                    <a:pt x="2733666" y="1908858"/>
                    <a:pt x="2742816" y="1914747"/>
                    <a:pt x="2751513" y="1920273"/>
                  </a:cubicBezTo>
                  <a:cubicBezTo>
                    <a:pt x="2757854" y="1915381"/>
                    <a:pt x="2764105" y="1910489"/>
                    <a:pt x="2770175" y="1905597"/>
                  </a:cubicBezTo>
                  <a:cubicBezTo>
                    <a:pt x="2762203" y="1881227"/>
                    <a:pt x="2753506" y="1854955"/>
                    <a:pt x="2745081" y="1829316"/>
                  </a:cubicBezTo>
                  <a:cubicBezTo>
                    <a:pt x="2695435" y="1679111"/>
                    <a:pt x="2694438" y="1675849"/>
                    <a:pt x="2694710" y="1653654"/>
                  </a:cubicBezTo>
                  <a:cubicBezTo>
                    <a:pt x="2694891" y="1605004"/>
                    <a:pt x="2723519" y="1570941"/>
                    <a:pt x="2740823" y="1550557"/>
                  </a:cubicBezTo>
                  <a:cubicBezTo>
                    <a:pt x="2742544" y="1548564"/>
                    <a:pt x="2744175" y="1546662"/>
                    <a:pt x="2745533" y="1544850"/>
                  </a:cubicBezTo>
                  <a:cubicBezTo>
                    <a:pt x="2766461" y="1512779"/>
                    <a:pt x="2779325" y="1489768"/>
                    <a:pt x="2794092" y="1458332"/>
                  </a:cubicBezTo>
                  <a:cubicBezTo>
                    <a:pt x="2795089" y="1455795"/>
                    <a:pt x="2796085" y="1452715"/>
                    <a:pt x="2797172" y="1449544"/>
                  </a:cubicBezTo>
                  <a:cubicBezTo>
                    <a:pt x="2806775" y="1421732"/>
                    <a:pt x="2819911" y="1383592"/>
                    <a:pt x="2857961" y="1359312"/>
                  </a:cubicBezTo>
                  <a:cubicBezTo>
                    <a:pt x="2879885" y="1345180"/>
                    <a:pt x="2896464" y="1338657"/>
                    <a:pt x="3114525" y="1290551"/>
                  </a:cubicBezTo>
                  <a:cubicBezTo>
                    <a:pt x="3115521" y="1281764"/>
                    <a:pt x="3116427" y="1273157"/>
                    <a:pt x="3117152" y="1265094"/>
                  </a:cubicBezTo>
                  <a:cubicBezTo>
                    <a:pt x="3114434" y="1263735"/>
                    <a:pt x="3111716" y="1262376"/>
                    <a:pt x="3108998" y="1261017"/>
                  </a:cubicBezTo>
                  <a:cubicBezTo>
                    <a:pt x="3042230" y="1227769"/>
                    <a:pt x="2973197" y="1193434"/>
                    <a:pt x="2906067" y="1155475"/>
                  </a:cubicBezTo>
                  <a:cubicBezTo>
                    <a:pt x="2875718" y="1138353"/>
                    <a:pt x="2855696" y="1107550"/>
                    <a:pt x="2852254" y="1072853"/>
                  </a:cubicBezTo>
                  <a:cubicBezTo>
                    <a:pt x="2846818" y="1018315"/>
                    <a:pt x="2825619" y="942940"/>
                    <a:pt x="2800705" y="889399"/>
                  </a:cubicBezTo>
                  <a:cubicBezTo>
                    <a:pt x="2785848" y="857510"/>
                    <a:pt x="2787569" y="820366"/>
                    <a:pt x="2805326" y="790017"/>
                  </a:cubicBezTo>
                  <a:cubicBezTo>
                    <a:pt x="2837849" y="734482"/>
                    <a:pt x="2891572" y="646696"/>
                    <a:pt x="2928263" y="586995"/>
                  </a:cubicBezTo>
                  <a:cubicBezTo>
                    <a:pt x="2923099" y="580200"/>
                    <a:pt x="2918025" y="573768"/>
                    <a:pt x="2913133" y="567607"/>
                  </a:cubicBezTo>
                  <a:cubicBezTo>
                    <a:pt x="2884505" y="576848"/>
                    <a:pt x="2855968" y="586179"/>
                    <a:pt x="2828065" y="595329"/>
                  </a:cubicBezTo>
                  <a:cubicBezTo>
                    <a:pt x="2783311" y="610006"/>
                    <a:pt x="2737108" y="625225"/>
                    <a:pt x="2690271" y="639721"/>
                  </a:cubicBezTo>
                  <a:cubicBezTo>
                    <a:pt x="2657113" y="650048"/>
                    <a:pt x="2621057" y="643616"/>
                    <a:pt x="2593425" y="622508"/>
                  </a:cubicBezTo>
                  <a:cubicBezTo>
                    <a:pt x="2554017" y="592340"/>
                    <a:pt x="2515695" y="569329"/>
                    <a:pt x="2465687" y="545593"/>
                  </a:cubicBezTo>
                  <a:cubicBezTo>
                    <a:pt x="2463966" y="544868"/>
                    <a:pt x="2461701" y="543962"/>
                    <a:pt x="2459074" y="542966"/>
                  </a:cubicBezTo>
                  <a:cubicBezTo>
                    <a:pt x="2425101" y="529648"/>
                    <a:pt x="2390041" y="515787"/>
                    <a:pt x="2367573" y="482086"/>
                  </a:cubicBezTo>
                  <a:cubicBezTo>
                    <a:pt x="2354347" y="462246"/>
                    <a:pt x="2354256" y="462065"/>
                    <a:pt x="2319921" y="313490"/>
                  </a:cubicBezTo>
                  <a:cubicBezTo>
                    <a:pt x="2312945" y="283503"/>
                    <a:pt x="2305516" y="251342"/>
                    <a:pt x="2298631" y="222171"/>
                  </a:cubicBezTo>
                  <a:cubicBezTo>
                    <a:pt x="2290568" y="221174"/>
                    <a:pt x="2282324" y="220178"/>
                    <a:pt x="2273718" y="219272"/>
                  </a:cubicBezTo>
                  <a:cubicBezTo>
                    <a:pt x="2267285" y="232046"/>
                    <a:pt x="2260853" y="244910"/>
                    <a:pt x="2254512" y="257503"/>
                  </a:cubicBezTo>
                  <a:cubicBezTo>
                    <a:pt x="2225884" y="314486"/>
                    <a:pt x="2196350" y="373373"/>
                    <a:pt x="2164279" y="431082"/>
                  </a:cubicBezTo>
                  <a:cubicBezTo>
                    <a:pt x="2147248" y="461793"/>
                    <a:pt x="2116174" y="482267"/>
                    <a:pt x="2081204" y="485710"/>
                  </a:cubicBezTo>
                  <a:cubicBezTo>
                    <a:pt x="2026214" y="491146"/>
                    <a:pt x="1950295" y="512526"/>
                    <a:pt x="1896663" y="537621"/>
                  </a:cubicBezTo>
                  <a:cubicBezTo>
                    <a:pt x="1864321" y="552750"/>
                    <a:pt x="1826634" y="550757"/>
                    <a:pt x="1796104" y="532366"/>
                  </a:cubicBezTo>
                  <a:cubicBezTo>
                    <a:pt x="1731600" y="493501"/>
                    <a:pt x="1664742" y="452552"/>
                    <a:pt x="1596977" y="410335"/>
                  </a:cubicBezTo>
                  <a:cubicBezTo>
                    <a:pt x="1590364" y="415318"/>
                    <a:pt x="1583297" y="420754"/>
                    <a:pt x="1576140" y="426280"/>
                  </a:cubicBezTo>
                  <a:cubicBezTo>
                    <a:pt x="1580761" y="439779"/>
                    <a:pt x="1585924" y="454817"/>
                    <a:pt x="1591179" y="470128"/>
                  </a:cubicBezTo>
                  <a:cubicBezTo>
                    <a:pt x="1645083" y="626947"/>
                    <a:pt x="1650428" y="646606"/>
                    <a:pt x="1651696" y="669254"/>
                  </a:cubicBezTo>
                  <a:cubicBezTo>
                    <a:pt x="1654686" y="717360"/>
                    <a:pt x="1627054" y="753054"/>
                    <a:pt x="1606852" y="779145"/>
                  </a:cubicBezTo>
                  <a:cubicBezTo>
                    <a:pt x="1604949" y="781591"/>
                    <a:pt x="1603138" y="783947"/>
                    <a:pt x="1601779" y="785849"/>
                  </a:cubicBezTo>
                  <a:cubicBezTo>
                    <a:pt x="1576412" y="823537"/>
                    <a:pt x="1560377" y="853524"/>
                    <a:pt x="1542439" y="896737"/>
                  </a:cubicBezTo>
                  <a:lnTo>
                    <a:pt x="1541080" y="899908"/>
                  </a:lnTo>
                  <a:cubicBezTo>
                    <a:pt x="1532655" y="920563"/>
                    <a:pt x="1519881" y="951818"/>
                    <a:pt x="1486724" y="972565"/>
                  </a:cubicBezTo>
                  <a:cubicBezTo>
                    <a:pt x="1465434" y="985791"/>
                    <a:pt x="1451392" y="989687"/>
                    <a:pt x="1298650" y="1024113"/>
                  </a:cubicBezTo>
                  <a:cubicBezTo>
                    <a:pt x="1275276" y="1029367"/>
                    <a:pt x="1251450" y="1034712"/>
                    <a:pt x="1229798" y="1039695"/>
                  </a:cubicBezTo>
                  <a:cubicBezTo>
                    <a:pt x="1228801" y="1047305"/>
                    <a:pt x="1227986" y="1054915"/>
                    <a:pt x="1227261" y="1062616"/>
                  </a:cubicBezTo>
                  <a:lnTo>
                    <a:pt x="1436262" y="1172960"/>
                  </a:lnTo>
                  <a:cubicBezTo>
                    <a:pt x="1455106" y="1182925"/>
                    <a:pt x="1470598" y="1198326"/>
                    <a:pt x="1480654" y="1217079"/>
                  </a:cubicBezTo>
                  <a:cubicBezTo>
                    <a:pt x="1494515" y="1242898"/>
                    <a:pt x="1497233" y="1269624"/>
                    <a:pt x="1499497" y="1291004"/>
                  </a:cubicBezTo>
                  <a:cubicBezTo>
                    <a:pt x="1499860" y="1294809"/>
                    <a:pt x="1500494" y="1300517"/>
                    <a:pt x="1500856" y="1302872"/>
                  </a:cubicBezTo>
                  <a:cubicBezTo>
                    <a:pt x="1507923" y="1337207"/>
                    <a:pt x="1515533" y="1364386"/>
                    <a:pt x="1526948" y="1396184"/>
                  </a:cubicBezTo>
                  <a:cubicBezTo>
                    <a:pt x="1527853" y="1398359"/>
                    <a:pt x="1530209" y="1403432"/>
                    <a:pt x="1531840" y="1406784"/>
                  </a:cubicBezTo>
                  <a:cubicBezTo>
                    <a:pt x="1540265" y="1424450"/>
                    <a:pt x="1550774" y="1446464"/>
                    <a:pt x="1553492" y="1473733"/>
                  </a:cubicBezTo>
                  <a:cubicBezTo>
                    <a:pt x="1557478" y="1514319"/>
                    <a:pt x="1550955" y="1524919"/>
                    <a:pt x="1471051" y="1655013"/>
                  </a:cubicBezTo>
                  <a:cubicBezTo>
                    <a:pt x="1453385" y="1683731"/>
                    <a:pt x="1434088" y="1715077"/>
                    <a:pt x="1417238" y="1743161"/>
                  </a:cubicBezTo>
                  <a:cubicBezTo>
                    <a:pt x="1422220" y="1749684"/>
                    <a:pt x="1427384" y="1756207"/>
                    <a:pt x="1432639" y="1762639"/>
                  </a:cubicBezTo>
                  <a:cubicBezTo>
                    <a:pt x="1452116" y="1756207"/>
                    <a:pt x="1472863" y="1749231"/>
                    <a:pt x="1493518" y="1742346"/>
                  </a:cubicBezTo>
                  <a:cubicBezTo>
                    <a:pt x="1659759" y="1686902"/>
                    <a:pt x="1660303" y="1686630"/>
                    <a:pt x="1680777" y="1686086"/>
                  </a:cubicBezTo>
                  <a:cubicBezTo>
                    <a:pt x="1729789" y="1684728"/>
                    <a:pt x="1764124" y="1712903"/>
                    <a:pt x="1786863" y="1731655"/>
                  </a:cubicBezTo>
                  <a:cubicBezTo>
                    <a:pt x="1789309" y="1733739"/>
                    <a:pt x="1791665" y="1735732"/>
                    <a:pt x="1793839" y="1737363"/>
                  </a:cubicBezTo>
                  <a:cubicBezTo>
                    <a:pt x="1835965" y="1765357"/>
                    <a:pt x="1877820" y="1784835"/>
                    <a:pt x="1932267" y="1809295"/>
                  </a:cubicBezTo>
                  <a:cubicBezTo>
                    <a:pt x="1962073" y="1822703"/>
                    <a:pt x="1984178" y="1848975"/>
                    <a:pt x="1992241" y="1880683"/>
                  </a:cubicBezTo>
                  <a:cubicBezTo>
                    <a:pt x="2010178" y="1951347"/>
                    <a:pt x="2026667" y="2021830"/>
                    <a:pt x="2042702" y="2089957"/>
                  </a:cubicBezTo>
                  <a:lnTo>
                    <a:pt x="2046869" y="2107532"/>
                  </a:lnTo>
                  <a:close/>
                  <a:moveTo>
                    <a:pt x="2958249" y="1547749"/>
                  </a:moveTo>
                  <a:cubicBezTo>
                    <a:pt x="2958249" y="1547749"/>
                    <a:pt x="2958249" y="1547749"/>
                    <a:pt x="2958249" y="1547749"/>
                  </a:cubicBezTo>
                  <a:cubicBezTo>
                    <a:pt x="2958249" y="1547749"/>
                    <a:pt x="2958249" y="1547749"/>
                    <a:pt x="2958249" y="1547749"/>
                  </a:cubicBezTo>
                  <a:close/>
                  <a:moveTo>
                    <a:pt x="1192654" y="1044497"/>
                  </a:moveTo>
                  <a:cubicBezTo>
                    <a:pt x="1192654" y="1044497"/>
                    <a:pt x="1192654" y="1044497"/>
                    <a:pt x="1192654" y="1044497"/>
                  </a:cubicBezTo>
                  <a:cubicBezTo>
                    <a:pt x="1192654" y="1044497"/>
                    <a:pt x="1192654" y="1044497"/>
                    <a:pt x="1192654" y="1044497"/>
                  </a:cubicBezTo>
                  <a:close/>
                  <a:moveTo>
                    <a:pt x="2546045" y="363589"/>
                  </a:moveTo>
                  <a:cubicBezTo>
                    <a:pt x="2546226" y="363770"/>
                    <a:pt x="2546316" y="364042"/>
                    <a:pt x="2546497" y="364223"/>
                  </a:cubicBezTo>
                  <a:cubicBezTo>
                    <a:pt x="2546407" y="364132"/>
                    <a:pt x="2546407" y="364042"/>
                    <a:pt x="2546316" y="363951"/>
                  </a:cubicBezTo>
                  <a:cubicBezTo>
                    <a:pt x="2546226" y="363860"/>
                    <a:pt x="2546135" y="363770"/>
                    <a:pt x="2546045" y="363589"/>
                  </a:cubicBezTo>
                  <a:close/>
                  <a:moveTo>
                    <a:pt x="2169534" y="1651479"/>
                  </a:moveTo>
                  <a:cubicBezTo>
                    <a:pt x="1956456" y="1651479"/>
                    <a:pt x="1760228" y="1510786"/>
                    <a:pt x="1699621" y="1295896"/>
                  </a:cubicBezTo>
                  <a:cubicBezTo>
                    <a:pt x="1626511" y="1036887"/>
                    <a:pt x="1777804" y="766643"/>
                    <a:pt x="2036813" y="693534"/>
                  </a:cubicBezTo>
                  <a:cubicBezTo>
                    <a:pt x="2295913" y="620424"/>
                    <a:pt x="2566066" y="771717"/>
                    <a:pt x="2639176" y="1030726"/>
                  </a:cubicBezTo>
                  <a:cubicBezTo>
                    <a:pt x="2674598" y="1156200"/>
                    <a:pt x="2659016" y="1288014"/>
                    <a:pt x="2595328" y="1401711"/>
                  </a:cubicBezTo>
                  <a:cubicBezTo>
                    <a:pt x="2531640" y="1515497"/>
                    <a:pt x="2427457" y="1597666"/>
                    <a:pt x="2301983" y="1633089"/>
                  </a:cubicBezTo>
                  <a:cubicBezTo>
                    <a:pt x="2257773" y="1645591"/>
                    <a:pt x="2213291" y="1651479"/>
                    <a:pt x="2169534" y="1651479"/>
                  </a:cubicBezTo>
                  <a:close/>
                  <a:moveTo>
                    <a:pt x="1905723" y="1237735"/>
                  </a:moveTo>
                  <a:cubicBezTo>
                    <a:pt x="1925563" y="1308126"/>
                    <a:pt x="1971676" y="1366651"/>
                    <a:pt x="2035545" y="1402345"/>
                  </a:cubicBezTo>
                  <a:cubicBezTo>
                    <a:pt x="2099414" y="1438130"/>
                    <a:pt x="2173339" y="1446827"/>
                    <a:pt x="2243731" y="1426986"/>
                  </a:cubicBezTo>
                  <a:cubicBezTo>
                    <a:pt x="2314123" y="1407146"/>
                    <a:pt x="2372647" y="1361034"/>
                    <a:pt x="2408341" y="1297165"/>
                  </a:cubicBezTo>
                  <a:cubicBezTo>
                    <a:pt x="2444126" y="1233295"/>
                    <a:pt x="2452823" y="1159370"/>
                    <a:pt x="2432983" y="1088978"/>
                  </a:cubicBezTo>
                  <a:cubicBezTo>
                    <a:pt x="2391943" y="943574"/>
                    <a:pt x="2240288" y="858687"/>
                    <a:pt x="2094884" y="899727"/>
                  </a:cubicBezTo>
                  <a:cubicBezTo>
                    <a:pt x="1949571" y="940675"/>
                    <a:pt x="1864684" y="1092331"/>
                    <a:pt x="1905723" y="1237735"/>
                  </a:cubicBezTo>
                  <a:lnTo>
                    <a:pt x="1905723" y="1237735"/>
                  </a:lnTo>
                  <a:close/>
                </a:path>
              </a:pathLst>
            </a:custGeom>
            <a:gradFill>
              <a:gsLst>
                <a:gs pos="0">
                  <a:srgbClr val="A5CF67"/>
                </a:gs>
                <a:gs pos="100000">
                  <a:schemeClr val="accent1"/>
                </a:gs>
              </a:gsLst>
              <a:lin ang="2700000" scaled="0"/>
            </a:gradFill>
            <a:ln w="90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sp>
        <p:nvSpPr>
          <p:cNvPr id="110" name="TextBox 109">
            <a:extLst>
              <a:ext uri="{FF2B5EF4-FFF2-40B4-BE49-F238E27FC236}">
                <a16:creationId xmlns:a16="http://schemas.microsoft.com/office/drawing/2014/main" id="{21EE3933-489F-6A10-23B8-FB6FC14ACDB9}"/>
              </a:ext>
            </a:extLst>
          </p:cNvPr>
          <p:cNvSpPr txBox="1"/>
          <p:nvPr/>
        </p:nvSpPr>
        <p:spPr>
          <a:xfrm>
            <a:off x="1537198" y="5452953"/>
            <a:ext cx="2028154" cy="215444"/>
          </a:xfrm>
          <a:prstGeom prst="rect">
            <a:avLst/>
          </a:prstGeom>
          <a:noFill/>
        </p:spPr>
        <p:txBody>
          <a:bodyPr wrap="square" lIns="0" tIns="0" rIns="0" bIns="0" rtlCol="0">
            <a:spAutoFit/>
          </a:bodyPr>
          <a:lstStyle/>
          <a:p>
            <a:pPr marL="0" marR="0" lvl="0" indent="0" algn="l" defTabSz="342854" rtl="0" eaLnBrk="1" fontAlgn="auto" latinLnBrk="0" hangingPunct="1">
              <a:lnSpc>
                <a:spcPct val="100000"/>
              </a:lnSpc>
              <a:spcBef>
                <a:spcPts val="0"/>
              </a:spcBef>
              <a:spcAft>
                <a:spcPts val="450"/>
              </a:spcAft>
              <a:buClrTx/>
              <a:buSzTx/>
              <a:buFontTx/>
              <a:buNone/>
              <a:tabLst/>
              <a:defRPr/>
            </a:pPr>
            <a:r>
              <a:rPr kumimoji="0" lang="en-GB" sz="1400" b="1" i="0" u="none" strike="noStrike" kern="1200" cap="none" spc="0" normalizeH="0" baseline="0" noProof="0">
                <a:ln>
                  <a:noFill/>
                </a:ln>
                <a:solidFill>
                  <a:srgbClr val="666666"/>
                </a:solidFill>
                <a:effectLst/>
                <a:uLnTx/>
                <a:uFillTx/>
                <a:latin typeface="Arial" panose="020B0604020202020204"/>
                <a:ea typeface="+mn-ea"/>
                <a:cs typeface="+mn-cs"/>
              </a:rPr>
              <a:t>Custom Fields</a:t>
            </a:r>
          </a:p>
        </p:txBody>
      </p:sp>
      <p:grpSp>
        <p:nvGrpSpPr>
          <p:cNvPr id="111" name="Group 110">
            <a:extLst>
              <a:ext uri="{FF2B5EF4-FFF2-40B4-BE49-F238E27FC236}">
                <a16:creationId xmlns:a16="http://schemas.microsoft.com/office/drawing/2014/main" id="{92CF586E-D3EA-7A29-65E1-BF54EC65799A}"/>
              </a:ext>
            </a:extLst>
          </p:cNvPr>
          <p:cNvGrpSpPr/>
          <p:nvPr/>
        </p:nvGrpSpPr>
        <p:grpSpPr>
          <a:xfrm>
            <a:off x="545233" y="5232831"/>
            <a:ext cx="741265" cy="741265"/>
            <a:chOff x="850723" y="4518926"/>
            <a:chExt cx="741265" cy="741265"/>
          </a:xfrm>
        </p:grpSpPr>
        <p:sp>
          <p:nvSpPr>
            <p:cNvPr id="112" name="Graphic 1">
              <a:extLst>
                <a:ext uri="{FF2B5EF4-FFF2-40B4-BE49-F238E27FC236}">
                  <a16:creationId xmlns:a16="http://schemas.microsoft.com/office/drawing/2014/main" id="{D2386926-4C8C-9778-A341-E6DC7BF9603A}"/>
                </a:ext>
              </a:extLst>
            </p:cNvPr>
            <p:cNvSpPr>
              <a:spLocks noChangeAspect="1"/>
            </p:cNvSpPr>
            <p:nvPr/>
          </p:nvSpPr>
          <p:spPr>
            <a:xfrm>
              <a:off x="1047050" y="4677465"/>
              <a:ext cx="365519" cy="460775"/>
            </a:xfrm>
            <a:custGeom>
              <a:avLst/>
              <a:gdLst>
                <a:gd name="connsiteX0" fmla="*/ 527971 w 774477"/>
                <a:gd name="connsiteY0" fmla="*/ 976313 h 976312"/>
                <a:gd name="connsiteX1" fmla="*/ 304229 w 774477"/>
                <a:gd name="connsiteY1" fmla="*/ 833247 h 976312"/>
                <a:gd name="connsiteX2" fmla="*/ 11906 w 774477"/>
                <a:gd name="connsiteY2" fmla="*/ 833247 h 976312"/>
                <a:gd name="connsiteX3" fmla="*/ 0 w 774477"/>
                <a:gd name="connsiteY3" fmla="*/ 821341 h 976312"/>
                <a:gd name="connsiteX4" fmla="*/ 0 w 774477"/>
                <a:gd name="connsiteY4" fmla="*/ 202025 h 976312"/>
                <a:gd name="connsiteX5" fmla="*/ 3810 w 774477"/>
                <a:gd name="connsiteY5" fmla="*/ 193262 h 976312"/>
                <a:gd name="connsiteX6" fmla="*/ 208979 w 774477"/>
                <a:gd name="connsiteY6" fmla="*/ 3143 h 976312"/>
                <a:gd name="connsiteX7" fmla="*/ 216980 w 774477"/>
                <a:gd name="connsiteY7" fmla="*/ 0 h 976312"/>
                <a:gd name="connsiteX8" fmla="*/ 217075 w 774477"/>
                <a:gd name="connsiteY8" fmla="*/ 0 h 976312"/>
                <a:gd name="connsiteX9" fmla="*/ 618649 w 774477"/>
                <a:gd name="connsiteY9" fmla="*/ 0 h 976312"/>
                <a:gd name="connsiteX10" fmla="*/ 630555 w 774477"/>
                <a:gd name="connsiteY10" fmla="*/ 11906 h 976312"/>
                <a:gd name="connsiteX11" fmla="*/ 630555 w 774477"/>
                <a:gd name="connsiteY11" fmla="*/ 505682 h 976312"/>
                <a:gd name="connsiteX12" fmla="*/ 774478 w 774477"/>
                <a:gd name="connsiteY12" fmla="*/ 729806 h 976312"/>
                <a:gd name="connsiteX13" fmla="*/ 527971 w 774477"/>
                <a:gd name="connsiteY13" fmla="*/ 976313 h 976312"/>
                <a:gd name="connsiteX14" fmla="*/ 326612 w 774477"/>
                <a:gd name="connsiteY14" fmla="*/ 824865 h 976312"/>
                <a:gd name="connsiteX15" fmla="*/ 527971 w 774477"/>
                <a:gd name="connsiteY15" fmla="*/ 952500 h 976312"/>
                <a:gd name="connsiteX16" fmla="*/ 750665 w 774477"/>
                <a:gd name="connsiteY16" fmla="*/ 729806 h 976312"/>
                <a:gd name="connsiteX17" fmla="*/ 527971 w 774477"/>
                <a:gd name="connsiteY17" fmla="*/ 507111 h 976312"/>
                <a:gd name="connsiteX18" fmla="*/ 305276 w 774477"/>
                <a:gd name="connsiteY18" fmla="*/ 729806 h 976312"/>
                <a:gd name="connsiteX19" fmla="*/ 320421 w 774477"/>
                <a:gd name="connsiteY19" fmla="*/ 810578 h 976312"/>
                <a:gd name="connsiteX20" fmla="*/ 327184 w 774477"/>
                <a:gd name="connsiteY20" fmla="*/ 821341 h 976312"/>
                <a:gd name="connsiteX21" fmla="*/ 326612 w 774477"/>
                <a:gd name="connsiteY21" fmla="*/ 824865 h 976312"/>
                <a:gd name="connsiteX22" fmla="*/ 23813 w 774477"/>
                <a:gd name="connsiteY22" fmla="*/ 809435 h 976312"/>
                <a:gd name="connsiteX23" fmla="*/ 294704 w 774477"/>
                <a:gd name="connsiteY23" fmla="*/ 809435 h 976312"/>
                <a:gd name="connsiteX24" fmla="*/ 281559 w 774477"/>
                <a:gd name="connsiteY24" fmla="*/ 729901 h 976312"/>
                <a:gd name="connsiteX25" fmla="*/ 528066 w 774477"/>
                <a:gd name="connsiteY25" fmla="*/ 483394 h 976312"/>
                <a:gd name="connsiteX26" fmla="*/ 606838 w 774477"/>
                <a:gd name="connsiteY26" fmla="*/ 496253 h 976312"/>
                <a:gd name="connsiteX27" fmla="*/ 606838 w 774477"/>
                <a:gd name="connsiteY27" fmla="*/ 23813 h 976312"/>
                <a:gd name="connsiteX28" fmla="*/ 229076 w 774477"/>
                <a:gd name="connsiteY28" fmla="*/ 23813 h 976312"/>
                <a:gd name="connsiteX29" fmla="*/ 230410 w 774477"/>
                <a:gd name="connsiteY29" fmla="*/ 208693 h 976312"/>
                <a:gd name="connsiteX30" fmla="*/ 226981 w 774477"/>
                <a:gd name="connsiteY30" fmla="*/ 217170 h 976312"/>
                <a:gd name="connsiteX31" fmla="*/ 218504 w 774477"/>
                <a:gd name="connsiteY31" fmla="*/ 220694 h 976312"/>
                <a:gd name="connsiteX32" fmla="*/ 23813 w 774477"/>
                <a:gd name="connsiteY32" fmla="*/ 220694 h 976312"/>
                <a:gd name="connsiteX33" fmla="*/ 23813 w 774477"/>
                <a:gd name="connsiteY33" fmla="*/ 809435 h 976312"/>
                <a:gd name="connsiteX34" fmla="*/ 35052 w 774477"/>
                <a:gd name="connsiteY34" fmla="*/ 196787 h 976312"/>
                <a:gd name="connsiteX35" fmla="*/ 206597 w 774477"/>
                <a:gd name="connsiteY35" fmla="*/ 196787 h 976312"/>
                <a:gd name="connsiteX36" fmla="*/ 205359 w 774477"/>
                <a:gd name="connsiteY36" fmla="*/ 38957 h 976312"/>
                <a:gd name="connsiteX37" fmla="*/ 35052 w 774477"/>
                <a:gd name="connsiteY37" fmla="*/ 196787 h 976312"/>
                <a:gd name="connsiteX38" fmla="*/ 527971 w 774477"/>
                <a:gd name="connsiteY38" fmla="*/ 864584 h 976312"/>
                <a:gd name="connsiteX39" fmla="*/ 516065 w 774477"/>
                <a:gd name="connsiteY39" fmla="*/ 852678 h 976312"/>
                <a:gd name="connsiteX40" fmla="*/ 516065 w 774477"/>
                <a:gd name="connsiteY40" fmla="*/ 741712 h 976312"/>
                <a:gd name="connsiteX41" fmla="*/ 405098 w 774477"/>
                <a:gd name="connsiteY41" fmla="*/ 741712 h 976312"/>
                <a:gd name="connsiteX42" fmla="*/ 393192 w 774477"/>
                <a:gd name="connsiteY42" fmla="*/ 729806 h 976312"/>
                <a:gd name="connsiteX43" fmla="*/ 405098 w 774477"/>
                <a:gd name="connsiteY43" fmla="*/ 717899 h 976312"/>
                <a:gd name="connsiteX44" fmla="*/ 516065 w 774477"/>
                <a:gd name="connsiteY44" fmla="*/ 717899 h 976312"/>
                <a:gd name="connsiteX45" fmla="*/ 516065 w 774477"/>
                <a:gd name="connsiteY45" fmla="*/ 606933 h 976312"/>
                <a:gd name="connsiteX46" fmla="*/ 527971 w 774477"/>
                <a:gd name="connsiteY46" fmla="*/ 595027 h 976312"/>
                <a:gd name="connsiteX47" fmla="*/ 539877 w 774477"/>
                <a:gd name="connsiteY47" fmla="*/ 606933 h 976312"/>
                <a:gd name="connsiteX48" fmla="*/ 539877 w 774477"/>
                <a:gd name="connsiteY48" fmla="*/ 717899 h 976312"/>
                <a:gd name="connsiteX49" fmla="*/ 650843 w 774477"/>
                <a:gd name="connsiteY49" fmla="*/ 717899 h 976312"/>
                <a:gd name="connsiteX50" fmla="*/ 662750 w 774477"/>
                <a:gd name="connsiteY50" fmla="*/ 729806 h 976312"/>
                <a:gd name="connsiteX51" fmla="*/ 650843 w 774477"/>
                <a:gd name="connsiteY51" fmla="*/ 741712 h 976312"/>
                <a:gd name="connsiteX52" fmla="*/ 539877 w 774477"/>
                <a:gd name="connsiteY52" fmla="*/ 741712 h 976312"/>
                <a:gd name="connsiteX53" fmla="*/ 539877 w 774477"/>
                <a:gd name="connsiteY53" fmla="*/ 852678 h 976312"/>
                <a:gd name="connsiteX54" fmla="*/ 527971 w 774477"/>
                <a:gd name="connsiteY54" fmla="*/ 864584 h 97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74477" h="976312">
                  <a:moveTo>
                    <a:pt x="527971" y="976313"/>
                  </a:moveTo>
                  <a:cubicBezTo>
                    <a:pt x="428911" y="976313"/>
                    <a:pt x="343376" y="917638"/>
                    <a:pt x="304229" y="833247"/>
                  </a:cubicBezTo>
                  <a:lnTo>
                    <a:pt x="11906" y="833247"/>
                  </a:lnTo>
                  <a:cubicBezTo>
                    <a:pt x="5334" y="833247"/>
                    <a:pt x="0" y="827913"/>
                    <a:pt x="0" y="821341"/>
                  </a:cubicBezTo>
                  <a:lnTo>
                    <a:pt x="0" y="202025"/>
                  </a:lnTo>
                  <a:cubicBezTo>
                    <a:pt x="0" y="198692"/>
                    <a:pt x="1429" y="195548"/>
                    <a:pt x="3810" y="193262"/>
                  </a:cubicBezTo>
                  <a:lnTo>
                    <a:pt x="208979" y="3143"/>
                  </a:lnTo>
                  <a:cubicBezTo>
                    <a:pt x="211074" y="1238"/>
                    <a:pt x="213931" y="0"/>
                    <a:pt x="216980" y="0"/>
                  </a:cubicBezTo>
                  <a:cubicBezTo>
                    <a:pt x="216980" y="0"/>
                    <a:pt x="217075" y="0"/>
                    <a:pt x="217075" y="0"/>
                  </a:cubicBezTo>
                  <a:lnTo>
                    <a:pt x="618649" y="0"/>
                  </a:lnTo>
                  <a:cubicBezTo>
                    <a:pt x="625221" y="0"/>
                    <a:pt x="630555" y="5334"/>
                    <a:pt x="630555" y="11906"/>
                  </a:cubicBezTo>
                  <a:lnTo>
                    <a:pt x="630555" y="505682"/>
                  </a:lnTo>
                  <a:cubicBezTo>
                    <a:pt x="715423" y="544640"/>
                    <a:pt x="774478" y="630460"/>
                    <a:pt x="774478" y="729806"/>
                  </a:cubicBezTo>
                  <a:cubicBezTo>
                    <a:pt x="774478" y="865727"/>
                    <a:pt x="663893" y="976313"/>
                    <a:pt x="527971" y="976313"/>
                  </a:cubicBezTo>
                  <a:close/>
                  <a:moveTo>
                    <a:pt x="326612" y="824865"/>
                  </a:moveTo>
                  <a:cubicBezTo>
                    <a:pt x="362331" y="900208"/>
                    <a:pt x="439198" y="952500"/>
                    <a:pt x="527971" y="952500"/>
                  </a:cubicBezTo>
                  <a:cubicBezTo>
                    <a:pt x="650748" y="952500"/>
                    <a:pt x="750665" y="852583"/>
                    <a:pt x="750665" y="729806"/>
                  </a:cubicBezTo>
                  <a:cubicBezTo>
                    <a:pt x="750665" y="607028"/>
                    <a:pt x="650748" y="507111"/>
                    <a:pt x="527971" y="507111"/>
                  </a:cubicBezTo>
                  <a:cubicBezTo>
                    <a:pt x="405194" y="507111"/>
                    <a:pt x="305276" y="607028"/>
                    <a:pt x="305276" y="729806"/>
                  </a:cubicBezTo>
                  <a:cubicBezTo>
                    <a:pt x="305276" y="758285"/>
                    <a:pt x="310610" y="785527"/>
                    <a:pt x="320421" y="810578"/>
                  </a:cubicBezTo>
                  <a:cubicBezTo>
                    <a:pt x="324422" y="812483"/>
                    <a:pt x="327184" y="816578"/>
                    <a:pt x="327184" y="821341"/>
                  </a:cubicBezTo>
                  <a:cubicBezTo>
                    <a:pt x="327184" y="822579"/>
                    <a:pt x="326993" y="823722"/>
                    <a:pt x="326612" y="824865"/>
                  </a:cubicBezTo>
                  <a:close/>
                  <a:moveTo>
                    <a:pt x="23813" y="809435"/>
                  </a:moveTo>
                  <a:lnTo>
                    <a:pt x="294704" y="809435"/>
                  </a:lnTo>
                  <a:cubicBezTo>
                    <a:pt x="286131" y="784479"/>
                    <a:pt x="281559" y="757714"/>
                    <a:pt x="281559" y="729901"/>
                  </a:cubicBezTo>
                  <a:cubicBezTo>
                    <a:pt x="281559" y="593979"/>
                    <a:pt x="392144" y="483394"/>
                    <a:pt x="528066" y="483394"/>
                  </a:cubicBezTo>
                  <a:cubicBezTo>
                    <a:pt x="555593" y="483394"/>
                    <a:pt x="582073" y="487966"/>
                    <a:pt x="606838" y="496253"/>
                  </a:cubicBezTo>
                  <a:lnTo>
                    <a:pt x="606838" y="23813"/>
                  </a:lnTo>
                  <a:lnTo>
                    <a:pt x="229076" y="23813"/>
                  </a:lnTo>
                  <a:lnTo>
                    <a:pt x="230410" y="208693"/>
                  </a:lnTo>
                  <a:cubicBezTo>
                    <a:pt x="230410" y="211836"/>
                    <a:pt x="229172" y="214884"/>
                    <a:pt x="226981" y="217170"/>
                  </a:cubicBezTo>
                  <a:cubicBezTo>
                    <a:pt x="224790" y="219456"/>
                    <a:pt x="221742" y="220694"/>
                    <a:pt x="218504" y="220694"/>
                  </a:cubicBezTo>
                  <a:lnTo>
                    <a:pt x="23813" y="220694"/>
                  </a:lnTo>
                  <a:lnTo>
                    <a:pt x="23813" y="809435"/>
                  </a:lnTo>
                  <a:close/>
                  <a:moveTo>
                    <a:pt x="35052" y="196787"/>
                  </a:moveTo>
                  <a:lnTo>
                    <a:pt x="206597" y="196787"/>
                  </a:lnTo>
                  <a:lnTo>
                    <a:pt x="205359" y="38957"/>
                  </a:lnTo>
                  <a:lnTo>
                    <a:pt x="35052" y="196787"/>
                  </a:lnTo>
                  <a:close/>
                  <a:moveTo>
                    <a:pt x="527971" y="864584"/>
                  </a:moveTo>
                  <a:cubicBezTo>
                    <a:pt x="521399" y="864584"/>
                    <a:pt x="516065" y="859250"/>
                    <a:pt x="516065" y="852678"/>
                  </a:cubicBezTo>
                  <a:lnTo>
                    <a:pt x="516065" y="741712"/>
                  </a:lnTo>
                  <a:lnTo>
                    <a:pt x="405098" y="741712"/>
                  </a:lnTo>
                  <a:cubicBezTo>
                    <a:pt x="398526" y="741712"/>
                    <a:pt x="393192" y="736378"/>
                    <a:pt x="393192" y="729806"/>
                  </a:cubicBezTo>
                  <a:cubicBezTo>
                    <a:pt x="393192" y="723233"/>
                    <a:pt x="398526" y="717899"/>
                    <a:pt x="405098" y="717899"/>
                  </a:cubicBezTo>
                  <a:lnTo>
                    <a:pt x="516065" y="717899"/>
                  </a:lnTo>
                  <a:lnTo>
                    <a:pt x="516065" y="606933"/>
                  </a:lnTo>
                  <a:cubicBezTo>
                    <a:pt x="516065" y="600361"/>
                    <a:pt x="521399" y="595027"/>
                    <a:pt x="527971" y="595027"/>
                  </a:cubicBezTo>
                  <a:cubicBezTo>
                    <a:pt x="534543" y="595027"/>
                    <a:pt x="539877" y="600361"/>
                    <a:pt x="539877" y="606933"/>
                  </a:cubicBezTo>
                  <a:lnTo>
                    <a:pt x="539877" y="717899"/>
                  </a:lnTo>
                  <a:lnTo>
                    <a:pt x="650843" y="717899"/>
                  </a:lnTo>
                  <a:cubicBezTo>
                    <a:pt x="657415" y="717899"/>
                    <a:pt x="662750" y="723233"/>
                    <a:pt x="662750" y="729806"/>
                  </a:cubicBezTo>
                  <a:cubicBezTo>
                    <a:pt x="662750" y="736378"/>
                    <a:pt x="657415" y="741712"/>
                    <a:pt x="650843" y="741712"/>
                  </a:cubicBezTo>
                  <a:lnTo>
                    <a:pt x="539877" y="741712"/>
                  </a:lnTo>
                  <a:lnTo>
                    <a:pt x="539877" y="852678"/>
                  </a:lnTo>
                  <a:cubicBezTo>
                    <a:pt x="539877" y="859250"/>
                    <a:pt x="534543" y="864584"/>
                    <a:pt x="527971" y="864584"/>
                  </a:cubicBezTo>
                  <a:close/>
                </a:path>
              </a:pathLst>
            </a:custGeom>
            <a:gradFill>
              <a:gsLst>
                <a:gs pos="0">
                  <a:srgbClr val="A5CF67"/>
                </a:gs>
                <a:gs pos="100000">
                  <a:schemeClr val="accent1"/>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nvGrpSpPr>
            <p:cNvPr id="113" name="Graphic 10">
              <a:extLst>
                <a:ext uri="{FF2B5EF4-FFF2-40B4-BE49-F238E27FC236}">
                  <a16:creationId xmlns:a16="http://schemas.microsoft.com/office/drawing/2014/main" id="{5C85D9C5-199D-7FC0-1DDC-F5E3094898C7}"/>
                </a:ext>
              </a:extLst>
            </p:cNvPr>
            <p:cNvGrpSpPr>
              <a:grpSpLocks noChangeAspect="1"/>
            </p:cNvGrpSpPr>
            <p:nvPr/>
          </p:nvGrpSpPr>
          <p:grpSpPr>
            <a:xfrm>
              <a:off x="850723" y="4518926"/>
              <a:ext cx="741265" cy="741265"/>
              <a:chOff x="9087038" y="1796032"/>
              <a:chExt cx="849062" cy="849062"/>
            </a:xfrm>
          </p:grpSpPr>
          <p:sp>
            <p:nvSpPr>
              <p:cNvPr id="114" name="Freeform: Shape 113">
                <a:extLst>
                  <a:ext uri="{FF2B5EF4-FFF2-40B4-BE49-F238E27FC236}">
                    <a16:creationId xmlns:a16="http://schemas.microsoft.com/office/drawing/2014/main" id="{0D31D2B5-DDCE-2D2E-B3A0-D426172669F8}"/>
                  </a:ext>
                </a:extLst>
              </p:cNvPr>
              <p:cNvSpPr/>
              <p:nvPr/>
            </p:nvSpPr>
            <p:spPr>
              <a:xfrm>
                <a:off x="9087038" y="2117312"/>
                <a:ext cx="813055" cy="527782"/>
              </a:xfrm>
              <a:custGeom>
                <a:avLst/>
                <a:gdLst>
                  <a:gd name="connsiteX0" fmla="*/ 764573 w 813055"/>
                  <a:gd name="connsiteY0" fmla="*/ 240697 h 527782"/>
                  <a:gd name="connsiteX1" fmla="*/ 425578 w 813055"/>
                  <a:gd name="connsiteY1" fmla="*/ 469964 h 527782"/>
                  <a:gd name="connsiteX2" fmla="*/ 57818 w 813055"/>
                  <a:gd name="connsiteY2" fmla="*/ 104299 h 527782"/>
                  <a:gd name="connsiteX3" fmla="*/ 64105 w 813055"/>
                  <a:gd name="connsiteY3" fmla="*/ 36005 h 527782"/>
                  <a:gd name="connsiteX4" fmla="*/ 12669 w 813055"/>
                  <a:gd name="connsiteY4" fmla="*/ 0 h 527782"/>
                  <a:gd name="connsiteX5" fmla="*/ 2 w 813055"/>
                  <a:gd name="connsiteY5" fmla="*/ 104394 h 527782"/>
                  <a:gd name="connsiteX6" fmla="*/ 425769 w 813055"/>
                  <a:gd name="connsiteY6" fmla="*/ 527780 h 527782"/>
                  <a:gd name="connsiteX7" fmla="*/ 813055 w 813055"/>
                  <a:gd name="connsiteY7" fmla="*/ 274511 h 527782"/>
                  <a:gd name="connsiteX8" fmla="*/ 764573 w 813055"/>
                  <a:gd name="connsiteY8" fmla="*/ 240697 h 5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055" h="527782">
                    <a:moveTo>
                      <a:pt x="764573" y="240697"/>
                    </a:moveTo>
                    <a:cubicBezTo>
                      <a:pt x="710376" y="374809"/>
                      <a:pt x="579217" y="469583"/>
                      <a:pt x="425578" y="469964"/>
                    </a:cubicBezTo>
                    <a:cubicBezTo>
                      <a:pt x="223077" y="470535"/>
                      <a:pt x="58390" y="306800"/>
                      <a:pt x="57818" y="104299"/>
                    </a:cubicBezTo>
                    <a:cubicBezTo>
                      <a:pt x="57723" y="80963"/>
                      <a:pt x="59914" y="58198"/>
                      <a:pt x="64105" y="36005"/>
                    </a:cubicBezTo>
                    <a:lnTo>
                      <a:pt x="12669" y="0"/>
                    </a:lnTo>
                    <a:cubicBezTo>
                      <a:pt x="4287" y="33433"/>
                      <a:pt x="-94" y="68390"/>
                      <a:pt x="2" y="104394"/>
                    </a:cubicBezTo>
                    <a:cubicBezTo>
                      <a:pt x="668" y="338900"/>
                      <a:pt x="191263" y="528447"/>
                      <a:pt x="425769" y="527780"/>
                    </a:cubicBezTo>
                    <a:cubicBezTo>
                      <a:pt x="598838" y="527304"/>
                      <a:pt x="747333" y="423291"/>
                      <a:pt x="813055" y="274511"/>
                    </a:cubicBezTo>
                    <a:lnTo>
                      <a:pt x="764573" y="240697"/>
                    </a:lnTo>
                    <a:close/>
                  </a:path>
                </a:pathLst>
              </a:custGeom>
              <a:solidFill>
                <a:srgbClr val="000000"/>
              </a:soli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5" name="Freeform: Shape 114">
                <a:extLst>
                  <a:ext uri="{FF2B5EF4-FFF2-40B4-BE49-F238E27FC236}">
                    <a16:creationId xmlns:a16="http://schemas.microsoft.com/office/drawing/2014/main" id="{6DF56570-5996-68B0-4042-57148C277CD7}"/>
                  </a:ext>
                </a:extLst>
              </p:cNvPr>
              <p:cNvSpPr/>
              <p:nvPr/>
            </p:nvSpPr>
            <p:spPr>
              <a:xfrm>
                <a:off x="9107709" y="1796032"/>
                <a:ext cx="828391" cy="569691"/>
              </a:xfrm>
              <a:custGeom>
                <a:avLst/>
                <a:gdLst>
                  <a:gd name="connsiteX0" fmla="*/ 402812 w 828391"/>
                  <a:gd name="connsiteY0" fmla="*/ 57914 h 569691"/>
                  <a:gd name="connsiteX1" fmla="*/ 770573 w 828391"/>
                  <a:gd name="connsiteY1" fmla="*/ 423579 h 569691"/>
                  <a:gd name="connsiteX2" fmla="*/ 753523 w 828391"/>
                  <a:gd name="connsiteY2" fmla="*/ 535116 h 569691"/>
                  <a:gd name="connsiteX3" fmla="*/ 802957 w 828391"/>
                  <a:gd name="connsiteY3" fmla="*/ 569692 h 569691"/>
                  <a:gd name="connsiteX4" fmla="*/ 828389 w 828391"/>
                  <a:gd name="connsiteY4" fmla="*/ 423388 h 569691"/>
                  <a:gd name="connsiteX5" fmla="*/ 402622 w 828391"/>
                  <a:gd name="connsiteY5" fmla="*/ 2 h 569691"/>
                  <a:gd name="connsiteX6" fmla="*/ 0 w 828391"/>
                  <a:gd name="connsiteY6" fmla="*/ 293372 h 569691"/>
                  <a:gd name="connsiteX7" fmla="*/ 49911 w 828391"/>
                  <a:gd name="connsiteY7" fmla="*/ 328329 h 569691"/>
                  <a:gd name="connsiteX8" fmla="*/ 402812 w 828391"/>
                  <a:gd name="connsiteY8" fmla="*/ 57914 h 56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391" h="569691">
                    <a:moveTo>
                      <a:pt x="402812" y="57914"/>
                    </a:moveTo>
                    <a:cubicBezTo>
                      <a:pt x="605314" y="57342"/>
                      <a:pt x="770001" y="221077"/>
                      <a:pt x="770573" y="423579"/>
                    </a:cubicBezTo>
                    <a:cubicBezTo>
                      <a:pt x="770668" y="462441"/>
                      <a:pt x="764667" y="499969"/>
                      <a:pt x="753523" y="535116"/>
                    </a:cubicBezTo>
                    <a:lnTo>
                      <a:pt x="802957" y="569692"/>
                    </a:lnTo>
                    <a:cubicBezTo>
                      <a:pt x="819531" y="524067"/>
                      <a:pt x="828580" y="474728"/>
                      <a:pt x="828389" y="423388"/>
                    </a:cubicBezTo>
                    <a:cubicBezTo>
                      <a:pt x="827723" y="188883"/>
                      <a:pt x="637127" y="-665"/>
                      <a:pt x="402622" y="2"/>
                    </a:cubicBezTo>
                    <a:cubicBezTo>
                      <a:pt x="214408" y="573"/>
                      <a:pt x="55150" y="123541"/>
                      <a:pt x="0" y="293372"/>
                    </a:cubicBezTo>
                    <a:lnTo>
                      <a:pt x="49911" y="328329"/>
                    </a:lnTo>
                    <a:cubicBezTo>
                      <a:pt x="92202" y="172881"/>
                      <a:pt x="234029" y="58390"/>
                      <a:pt x="402812" y="57914"/>
                    </a:cubicBezTo>
                    <a:close/>
                  </a:path>
                </a:pathLst>
              </a:custGeom>
              <a:gradFill>
                <a:gsLst>
                  <a:gs pos="0">
                    <a:schemeClr val="accent3"/>
                  </a:gs>
                  <a:gs pos="60000">
                    <a:schemeClr val="accent1"/>
                  </a:gs>
                </a:gsLst>
                <a:lin ang="3600000" scaled="0"/>
              </a:gradFill>
              <a:ln w="9525" cap="flat">
                <a:no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grpSp>
        <p:nvGrpSpPr>
          <p:cNvPr id="116" name="Group 115">
            <a:extLst>
              <a:ext uri="{FF2B5EF4-FFF2-40B4-BE49-F238E27FC236}">
                <a16:creationId xmlns:a16="http://schemas.microsoft.com/office/drawing/2014/main" id="{7E0AB890-D439-99C6-599A-5D3E03BF6C5B}"/>
              </a:ext>
            </a:extLst>
          </p:cNvPr>
          <p:cNvGrpSpPr/>
          <p:nvPr/>
        </p:nvGrpSpPr>
        <p:grpSpPr>
          <a:xfrm>
            <a:off x="10327525" y="3277207"/>
            <a:ext cx="1604220" cy="3305346"/>
            <a:chOff x="9162522" y="1512734"/>
            <a:chExt cx="1560482" cy="3215227"/>
          </a:xfrm>
        </p:grpSpPr>
        <p:grpSp>
          <p:nvGrpSpPr>
            <p:cNvPr id="117" name="Group 116">
              <a:extLst>
                <a:ext uri="{FF2B5EF4-FFF2-40B4-BE49-F238E27FC236}">
                  <a16:creationId xmlns:a16="http://schemas.microsoft.com/office/drawing/2014/main" id="{556CB1BF-1F64-F343-BB17-2F4180375728}"/>
                </a:ext>
              </a:extLst>
            </p:cNvPr>
            <p:cNvGrpSpPr>
              <a:grpSpLocks noChangeAspect="1"/>
            </p:cNvGrpSpPr>
            <p:nvPr/>
          </p:nvGrpSpPr>
          <p:grpSpPr>
            <a:xfrm>
              <a:off x="9162522" y="1512734"/>
              <a:ext cx="1560482" cy="3215227"/>
              <a:chOff x="3273426" y="2979738"/>
              <a:chExt cx="473075" cy="974726"/>
            </a:xfrm>
          </p:grpSpPr>
          <p:sp>
            <p:nvSpPr>
              <p:cNvPr id="119" name="Oval 31">
                <a:extLst>
                  <a:ext uri="{FF2B5EF4-FFF2-40B4-BE49-F238E27FC236}">
                    <a16:creationId xmlns:a16="http://schemas.microsoft.com/office/drawing/2014/main" id="{194A0DE1-C29F-85FC-2855-8DFE1826489E}"/>
                  </a:ext>
                </a:extLst>
              </p:cNvPr>
              <p:cNvSpPr>
                <a:spLocks noChangeArrowheads="1"/>
              </p:cNvSpPr>
              <p:nvPr/>
            </p:nvSpPr>
            <p:spPr bwMode="auto">
              <a:xfrm>
                <a:off x="3279776" y="3930651"/>
                <a:ext cx="460375" cy="23813"/>
              </a:xfrm>
              <a:prstGeom prst="ellipse">
                <a:avLst/>
              </a:prstGeom>
              <a:solidFill>
                <a:srgbClr val="CEC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32">
                <a:extLst>
                  <a:ext uri="{FF2B5EF4-FFF2-40B4-BE49-F238E27FC236}">
                    <a16:creationId xmlns:a16="http://schemas.microsoft.com/office/drawing/2014/main" id="{A87A9042-21F0-FB61-AB08-8D090E9D6C88}"/>
                  </a:ext>
                </a:extLst>
              </p:cNvPr>
              <p:cNvSpPr>
                <a:spLocks/>
              </p:cNvSpPr>
              <p:nvPr/>
            </p:nvSpPr>
            <p:spPr bwMode="auto">
              <a:xfrm>
                <a:off x="3273426" y="2979738"/>
                <a:ext cx="473075" cy="963613"/>
              </a:xfrm>
              <a:custGeom>
                <a:avLst/>
                <a:gdLst>
                  <a:gd name="T0" fmla="*/ 236 w 269"/>
                  <a:gd name="T1" fmla="*/ 546 h 546"/>
                  <a:gd name="T2" fmla="*/ 34 w 269"/>
                  <a:gd name="T3" fmla="*/ 546 h 546"/>
                  <a:gd name="T4" fmla="*/ 0 w 269"/>
                  <a:gd name="T5" fmla="*/ 513 h 546"/>
                  <a:gd name="T6" fmla="*/ 0 w 269"/>
                  <a:gd name="T7" fmla="*/ 33 h 546"/>
                  <a:gd name="T8" fmla="*/ 34 w 269"/>
                  <a:gd name="T9" fmla="*/ 0 h 546"/>
                  <a:gd name="T10" fmla="*/ 236 w 269"/>
                  <a:gd name="T11" fmla="*/ 0 h 546"/>
                  <a:gd name="T12" fmla="*/ 269 w 269"/>
                  <a:gd name="T13" fmla="*/ 33 h 546"/>
                  <a:gd name="T14" fmla="*/ 269 w 269"/>
                  <a:gd name="T15" fmla="*/ 513 h 546"/>
                  <a:gd name="T16" fmla="*/ 236 w 269"/>
                  <a:gd name="T17" fmla="*/ 54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9" h="546">
                    <a:moveTo>
                      <a:pt x="236" y="546"/>
                    </a:moveTo>
                    <a:cubicBezTo>
                      <a:pt x="34" y="546"/>
                      <a:pt x="34" y="546"/>
                      <a:pt x="34" y="546"/>
                    </a:cubicBezTo>
                    <a:cubicBezTo>
                      <a:pt x="15" y="546"/>
                      <a:pt x="0" y="531"/>
                      <a:pt x="0" y="513"/>
                    </a:cubicBezTo>
                    <a:cubicBezTo>
                      <a:pt x="0" y="33"/>
                      <a:pt x="0" y="33"/>
                      <a:pt x="0" y="33"/>
                    </a:cubicBezTo>
                    <a:cubicBezTo>
                      <a:pt x="0" y="15"/>
                      <a:pt x="15" y="0"/>
                      <a:pt x="34" y="0"/>
                    </a:cubicBezTo>
                    <a:cubicBezTo>
                      <a:pt x="236" y="0"/>
                      <a:pt x="236" y="0"/>
                      <a:pt x="236" y="0"/>
                    </a:cubicBezTo>
                    <a:cubicBezTo>
                      <a:pt x="254" y="0"/>
                      <a:pt x="269" y="15"/>
                      <a:pt x="269" y="33"/>
                    </a:cubicBezTo>
                    <a:cubicBezTo>
                      <a:pt x="269" y="513"/>
                      <a:pt x="269" y="513"/>
                      <a:pt x="269" y="513"/>
                    </a:cubicBezTo>
                    <a:cubicBezTo>
                      <a:pt x="269" y="531"/>
                      <a:pt x="254" y="546"/>
                      <a:pt x="236" y="546"/>
                    </a:cubicBezTo>
                    <a:close/>
                  </a:path>
                </a:pathLst>
              </a:custGeom>
              <a:solidFill>
                <a:srgbClr val="565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35">
                <a:extLst>
                  <a:ext uri="{FF2B5EF4-FFF2-40B4-BE49-F238E27FC236}">
                    <a16:creationId xmlns:a16="http://schemas.microsoft.com/office/drawing/2014/main" id="{2766FA71-90A1-392A-3379-0612E05D5FC4}"/>
                  </a:ext>
                </a:extLst>
              </p:cNvPr>
              <p:cNvSpPr>
                <a:spLocks noChangeArrowheads="1"/>
              </p:cNvSpPr>
              <p:nvPr/>
            </p:nvSpPr>
            <p:spPr bwMode="auto">
              <a:xfrm>
                <a:off x="3300413" y="3023271"/>
                <a:ext cx="417513" cy="8742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8" name="Picture 117">
              <a:extLst>
                <a:ext uri="{FF2B5EF4-FFF2-40B4-BE49-F238E27FC236}">
                  <a16:creationId xmlns:a16="http://schemas.microsoft.com/office/drawing/2014/main" id="{BD7A4D86-65F4-D7B3-6923-4E6A8AB65239}"/>
                </a:ext>
              </a:extLst>
            </p:cNvPr>
            <p:cNvPicPr>
              <a:picLocks noChangeAspect="1"/>
            </p:cNvPicPr>
            <p:nvPr/>
          </p:nvPicPr>
          <p:blipFill>
            <a:blip r:embed="rId3"/>
            <a:stretch>
              <a:fillRect/>
            </a:stretch>
          </p:blipFill>
          <p:spPr>
            <a:xfrm>
              <a:off x="9211325" y="1625289"/>
              <a:ext cx="1473855" cy="2914758"/>
            </a:xfrm>
            <a:prstGeom prst="rect">
              <a:avLst/>
            </a:prstGeom>
          </p:spPr>
        </p:pic>
      </p:grpSp>
    </p:spTree>
    <p:extLst>
      <p:ext uri="{BB962C8B-B14F-4D97-AF65-F5344CB8AC3E}">
        <p14:creationId xmlns:p14="http://schemas.microsoft.com/office/powerpoint/2010/main" val="18429514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AE7A-CBA6-4F92-D713-DA895BB70A2A}"/>
              </a:ext>
            </a:extLst>
          </p:cNvPr>
          <p:cNvSpPr>
            <a:spLocks noGrp="1"/>
          </p:cNvSpPr>
          <p:nvPr>
            <p:ph type="title"/>
          </p:nvPr>
        </p:nvSpPr>
        <p:spPr/>
        <p:txBody>
          <a:bodyPr/>
          <a:lstStyle/>
          <a:p>
            <a:r>
              <a:rPr lang="en-US"/>
              <a:t>Exercise: Equipment Revisions</a:t>
            </a:r>
          </a:p>
        </p:txBody>
      </p:sp>
      <p:sp>
        <p:nvSpPr>
          <p:cNvPr id="6" name="TextBox 5">
            <a:extLst>
              <a:ext uri="{FF2B5EF4-FFF2-40B4-BE49-F238E27FC236}">
                <a16:creationId xmlns:a16="http://schemas.microsoft.com/office/drawing/2014/main" id="{2EE8A6D0-215D-7403-65A4-AE62E0267BCE}"/>
              </a:ext>
            </a:extLst>
          </p:cNvPr>
          <p:cNvSpPr txBox="1"/>
          <p:nvPr/>
        </p:nvSpPr>
        <p:spPr>
          <a:xfrm>
            <a:off x="727364" y="2061556"/>
            <a:ext cx="10293908" cy="4524315"/>
          </a:xfrm>
          <a:prstGeom prst="rect">
            <a:avLst/>
          </a:prstGeom>
          <a:noFill/>
        </p:spPr>
        <p:txBody>
          <a:bodyPr wrap="none" rtlCol="0">
            <a:spAutoFit/>
          </a:bodyPr>
          <a:lstStyle/>
          <a:p>
            <a:pPr marL="342900" indent="-342900">
              <a:buAutoNum type="arabicPeriod"/>
            </a:pPr>
            <a:r>
              <a:rPr lang="en-US"/>
              <a:t>Positions screen </a:t>
            </a:r>
            <a:r>
              <a:rPr lang="en-US">
                <a:sym typeface="Wingdings" panose="05000000000000000000" pitchFamily="2" charset="2"/>
              </a:rPr>
              <a:t></a:t>
            </a:r>
            <a:r>
              <a:rPr lang="en-US"/>
              <a:t> Create a position</a:t>
            </a:r>
          </a:p>
          <a:p>
            <a:pPr marL="800100" lvl="1" indent="-342900">
              <a:buFont typeface="Arial" panose="020B0604020202020204" pitchFamily="34" charset="0"/>
              <a:buChar char="•"/>
            </a:pPr>
            <a:r>
              <a:rPr lang="en-US"/>
              <a:t>Check the Equipment Revisions checkbox</a:t>
            </a:r>
          </a:p>
          <a:p>
            <a:pPr marL="342900" indent="-342900">
              <a:buFont typeface="+mj-lt"/>
              <a:buAutoNum type="arabicPeriod"/>
            </a:pPr>
            <a:r>
              <a:rPr lang="en-US"/>
              <a:t>Equipment Revisions </a:t>
            </a:r>
            <a:r>
              <a:rPr lang="en-US">
                <a:sym typeface="Wingdings" panose="05000000000000000000" pitchFamily="2" charset="2"/>
              </a:rPr>
              <a:t></a:t>
            </a:r>
            <a:r>
              <a:rPr lang="en-US"/>
              <a:t> Create a new revision on your newly created asset</a:t>
            </a:r>
          </a:p>
          <a:p>
            <a:pPr marL="800100" lvl="1" indent="-342900">
              <a:buFont typeface="Arial" panose="020B0604020202020204" pitchFamily="34" charset="0"/>
              <a:buChar char="•"/>
            </a:pPr>
            <a:r>
              <a:rPr lang="en-US"/>
              <a:t>Option 1:  Set Approver field on the Equipment Revision record to your user.</a:t>
            </a:r>
          </a:p>
          <a:p>
            <a:pPr marL="800100" lvl="1" indent="-342900">
              <a:buFont typeface="Arial" panose="020B0604020202020204" pitchFamily="34" charset="0"/>
              <a:buChar char="•"/>
            </a:pPr>
            <a:r>
              <a:rPr lang="en-US"/>
              <a:t>Option 2: Leave the Approver field blank</a:t>
            </a:r>
          </a:p>
          <a:p>
            <a:pPr marL="800100" lvl="1" indent="-342900">
              <a:buFont typeface="Arial" panose="020B0604020202020204" pitchFamily="34" charset="0"/>
              <a:buChar char="•"/>
            </a:pPr>
            <a:r>
              <a:rPr lang="en-US"/>
              <a:t>Submit revision to “Request Approval”</a:t>
            </a:r>
          </a:p>
          <a:p>
            <a:pPr marL="800100" lvl="1" indent="-342900">
              <a:buFont typeface="Arial" panose="020B0604020202020204" pitchFamily="34" charset="0"/>
              <a:buChar char="•"/>
            </a:pPr>
            <a:endParaRPr lang="en-US"/>
          </a:p>
          <a:p>
            <a:pPr marL="800100" lvl="1" indent="-342900">
              <a:buFont typeface="Arial" panose="020B0604020202020204" pitchFamily="34" charset="0"/>
              <a:buChar char="•"/>
            </a:pPr>
            <a:endParaRPr lang="en-US"/>
          </a:p>
          <a:p>
            <a:pPr marL="800100" lvl="1" indent="-342900">
              <a:buFont typeface="Arial" panose="020B0604020202020204" pitchFamily="34" charset="0"/>
              <a:buChar char="•"/>
            </a:pPr>
            <a:endParaRPr lang="en-US"/>
          </a:p>
          <a:p>
            <a:r>
              <a:rPr lang="en-US"/>
              <a:t>*********************Approval Workflow Triggered *********************</a:t>
            </a:r>
          </a:p>
          <a:p>
            <a:r>
              <a:rPr lang="en-US"/>
              <a:t>3.   Approve your Equipment Revision</a:t>
            </a:r>
          </a:p>
          <a:p>
            <a:pPr marL="800100" lvl="1" indent="-342900">
              <a:buFont typeface="Arial" panose="020B0604020202020204" pitchFamily="34" charset="0"/>
              <a:buChar char="•"/>
            </a:pPr>
            <a:r>
              <a:rPr lang="en-US"/>
              <a:t>Equipment Revisions | Approval Workflow tab</a:t>
            </a:r>
          </a:p>
          <a:p>
            <a:pPr marL="800100" lvl="1" indent="-342900">
              <a:buFont typeface="Arial" panose="020B0604020202020204" pitchFamily="34" charset="0"/>
              <a:buChar char="•"/>
            </a:pPr>
            <a:r>
              <a:rPr lang="en-US"/>
              <a:t>Approval Workflow screen</a:t>
            </a:r>
          </a:p>
          <a:p>
            <a:pPr marL="800100" lvl="1" indent="-342900">
              <a:buFont typeface="Arial" panose="020B0604020202020204" pitchFamily="34" charset="0"/>
              <a:buChar char="•"/>
            </a:pPr>
            <a:r>
              <a:rPr lang="en-US"/>
              <a:t>Note: cancel the submitted approval from the Equipment Revisions | Approval Workflow tab</a:t>
            </a:r>
          </a:p>
          <a:p>
            <a:r>
              <a:rPr lang="en-US"/>
              <a:t>4.  Observe your approved changes on the Position screen</a:t>
            </a:r>
          </a:p>
          <a:p>
            <a:endParaRPr lang="en-US"/>
          </a:p>
        </p:txBody>
      </p:sp>
      <p:pic>
        <p:nvPicPr>
          <p:cNvPr id="10" name="Picture 9">
            <a:extLst>
              <a:ext uri="{FF2B5EF4-FFF2-40B4-BE49-F238E27FC236}">
                <a16:creationId xmlns:a16="http://schemas.microsoft.com/office/drawing/2014/main" id="{14B9EE67-B70A-07ED-3E32-DC8AC76275AB}"/>
              </a:ext>
            </a:extLst>
          </p:cNvPr>
          <p:cNvPicPr>
            <a:picLocks noChangeAspect="1"/>
          </p:cNvPicPr>
          <p:nvPr/>
        </p:nvPicPr>
        <p:blipFill>
          <a:blip r:embed="rId2"/>
          <a:stretch>
            <a:fillRect/>
          </a:stretch>
        </p:blipFill>
        <p:spPr>
          <a:xfrm>
            <a:off x="1303732" y="3806442"/>
            <a:ext cx="5217603" cy="799228"/>
          </a:xfrm>
          <a:prstGeom prst="rect">
            <a:avLst/>
          </a:prstGeom>
        </p:spPr>
      </p:pic>
    </p:spTree>
    <p:extLst>
      <p:ext uri="{BB962C8B-B14F-4D97-AF65-F5344CB8AC3E}">
        <p14:creationId xmlns:p14="http://schemas.microsoft.com/office/powerpoint/2010/main" val="2825248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37A2-80F9-B989-0A45-A10C7C34016D}"/>
              </a:ext>
            </a:extLst>
          </p:cNvPr>
          <p:cNvSpPr>
            <a:spLocks noGrp="1"/>
          </p:cNvSpPr>
          <p:nvPr>
            <p:ph type="title"/>
          </p:nvPr>
        </p:nvSpPr>
        <p:spPr/>
        <p:txBody>
          <a:bodyPr/>
          <a:lstStyle/>
          <a:p>
            <a:endParaRPr lang="en-US"/>
          </a:p>
        </p:txBody>
      </p:sp>
      <p:pic>
        <p:nvPicPr>
          <p:cNvPr id="4" name="Content Placeholder 3" descr="A screenshot of a computer&#10;&#10;AI-generated content may be incorrect.">
            <a:extLst>
              <a:ext uri="{FF2B5EF4-FFF2-40B4-BE49-F238E27FC236}">
                <a16:creationId xmlns:a16="http://schemas.microsoft.com/office/drawing/2014/main" id="{CA5466EF-5C8B-C2FE-F660-FB5ADB5F4449}"/>
              </a:ext>
            </a:extLst>
          </p:cNvPr>
          <p:cNvPicPr>
            <a:picLocks noGrp="1" noChangeAspect="1"/>
          </p:cNvPicPr>
          <p:nvPr>
            <p:ph idx="1"/>
          </p:nvPr>
        </p:nvPicPr>
        <p:blipFill>
          <a:blip r:embed="rId2"/>
          <a:stretch>
            <a:fillRect/>
          </a:stretch>
        </p:blipFill>
        <p:spPr>
          <a:xfrm>
            <a:off x="703498" y="1260"/>
            <a:ext cx="11060573" cy="6885419"/>
          </a:xfrm>
          <a:prstGeom prst="rect">
            <a:avLst/>
          </a:prstGeom>
        </p:spPr>
      </p:pic>
      <p:sp>
        <p:nvSpPr>
          <p:cNvPr id="3" name="Frame 2">
            <a:extLst>
              <a:ext uri="{FF2B5EF4-FFF2-40B4-BE49-F238E27FC236}">
                <a16:creationId xmlns:a16="http://schemas.microsoft.com/office/drawing/2014/main" id="{16CAD15B-32A8-77AD-347B-EAC134A18C67}"/>
              </a:ext>
            </a:extLst>
          </p:cNvPr>
          <p:cNvSpPr/>
          <p:nvPr/>
        </p:nvSpPr>
        <p:spPr>
          <a:xfrm>
            <a:off x="5690062" y="4343400"/>
            <a:ext cx="2294313" cy="926869"/>
          </a:xfrm>
          <a:prstGeom prst="frame">
            <a:avLst>
              <a:gd name="adj1" fmla="val 532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2644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8A66FC6-FD36-F345-F307-D4D722AE39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FAE2D-E0AB-D54D-0B08-B9B923E24F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BBA7F4-04AB-0D2E-2F68-E2A6A67D75B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E129878-E33B-A3CB-0E4F-C67CB79E9A7A}"/>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B2738B24-DCB0-64EF-1691-35B3980B3086}"/>
              </a:ext>
            </a:extLst>
          </p:cNvPr>
          <p:cNvSpPr/>
          <p:nvPr/>
        </p:nvSpPr>
        <p:spPr>
          <a:xfrm>
            <a:off x="1066274" y="1903615"/>
            <a:ext cx="1843182" cy="315884"/>
          </a:xfrm>
          <a:prstGeom prst="frame">
            <a:avLst>
              <a:gd name="adj1" fmla="val 532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3535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A480F07-E7C2-26FD-BB99-E158C2C20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1167F-BFCB-E894-C09C-A4ED6B7552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780D70-D762-9848-46AE-2528D60614C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4F2EA6-A7AE-125A-2380-B19ECF1035F7}"/>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58162689-FEA3-4736-CFCA-2F8BC8DAE933}"/>
              </a:ext>
            </a:extLst>
          </p:cNvPr>
          <p:cNvSpPr/>
          <p:nvPr/>
        </p:nvSpPr>
        <p:spPr>
          <a:xfrm>
            <a:off x="725452" y="1665504"/>
            <a:ext cx="10342944" cy="2948059"/>
          </a:xfrm>
          <a:prstGeom prst="frame">
            <a:avLst>
              <a:gd name="adj1" fmla="val 137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53452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488A6D8-A578-3D1E-7912-74ECC0DED6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A28A6-0DC4-A82A-F401-2DC7D63556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31C77C-2DF4-4B9F-5DDA-A8A35940653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7F5433D-830C-D8E6-F607-2E4E95A734BA}"/>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3B2A7AAD-109A-3038-AFC0-A8C7523A02F7}"/>
              </a:ext>
            </a:extLst>
          </p:cNvPr>
          <p:cNvSpPr/>
          <p:nvPr/>
        </p:nvSpPr>
        <p:spPr>
          <a:xfrm>
            <a:off x="10044019" y="1665504"/>
            <a:ext cx="1203101" cy="1580615"/>
          </a:xfrm>
          <a:prstGeom prst="frame">
            <a:avLst>
              <a:gd name="adj1" fmla="val 532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a:extLst>
              <a:ext uri="{FF2B5EF4-FFF2-40B4-BE49-F238E27FC236}">
                <a16:creationId xmlns:a16="http://schemas.microsoft.com/office/drawing/2014/main" id="{9A9C0594-6B63-3F12-8BFD-4D348E69A9BC}"/>
              </a:ext>
            </a:extLst>
          </p:cNvPr>
          <p:cNvSpPr/>
          <p:nvPr/>
        </p:nvSpPr>
        <p:spPr>
          <a:xfrm>
            <a:off x="725452" y="4497185"/>
            <a:ext cx="10342944" cy="2360815"/>
          </a:xfrm>
          <a:prstGeom prst="frame">
            <a:avLst>
              <a:gd name="adj1" fmla="val 137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00288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46D7D-E77F-F526-D85C-2092A3DB9E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A7D461-05AE-B68A-8D58-B6505750890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40CD04B-B2FA-F532-77C5-448F41FD4A7A}"/>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8F1ACECF-DD83-C80D-1960-4323B238E278}"/>
              </a:ext>
            </a:extLst>
          </p:cNvPr>
          <p:cNvSpPr/>
          <p:nvPr/>
        </p:nvSpPr>
        <p:spPr>
          <a:xfrm>
            <a:off x="2854423" y="1298740"/>
            <a:ext cx="1203101" cy="422316"/>
          </a:xfrm>
          <a:prstGeom prst="frame">
            <a:avLst>
              <a:gd name="adj1" fmla="val 532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72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2075-A007-0891-14F8-C03F755D3A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E5E30E-C9AA-3800-A436-4C6AAB10718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C39212F-D7F0-A5E2-2AFB-11ED3A24BFB6}"/>
              </a:ext>
            </a:extLst>
          </p:cNvPr>
          <p:cNvPicPr>
            <a:picLocks noChangeAspect="1"/>
          </p:cNvPicPr>
          <p:nvPr/>
        </p:nvPicPr>
        <p:blipFill>
          <a:blip r:embed="rId2"/>
          <a:stretch>
            <a:fillRect/>
          </a:stretch>
        </p:blipFill>
        <p:spPr>
          <a:xfrm>
            <a:off x="608742" y="0"/>
            <a:ext cx="10974515" cy="6858000"/>
          </a:xfrm>
          <a:prstGeom prst="rect">
            <a:avLst/>
          </a:prstGeom>
        </p:spPr>
      </p:pic>
    </p:spTree>
    <p:extLst>
      <p:ext uri="{BB962C8B-B14F-4D97-AF65-F5344CB8AC3E}">
        <p14:creationId xmlns:p14="http://schemas.microsoft.com/office/powerpoint/2010/main" val="24712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AF20D-A210-99A3-BFFD-EAA741F626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770C27-28BC-1FB9-7BCA-E49EE56E5EF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1A94B87-F7E8-67E7-627C-FC46221A3E0C}"/>
              </a:ext>
            </a:extLst>
          </p:cNvPr>
          <p:cNvPicPr>
            <a:picLocks noChangeAspect="1"/>
          </p:cNvPicPr>
          <p:nvPr/>
        </p:nvPicPr>
        <p:blipFill>
          <a:blip r:embed="rId2"/>
          <a:stretch>
            <a:fillRect/>
          </a:stretch>
        </p:blipFill>
        <p:spPr>
          <a:xfrm>
            <a:off x="608742" y="0"/>
            <a:ext cx="10974515" cy="6858000"/>
          </a:xfrm>
          <a:prstGeom prst="rect">
            <a:avLst/>
          </a:prstGeom>
        </p:spPr>
      </p:pic>
    </p:spTree>
    <p:extLst>
      <p:ext uri="{BB962C8B-B14F-4D97-AF65-F5344CB8AC3E}">
        <p14:creationId xmlns:p14="http://schemas.microsoft.com/office/powerpoint/2010/main" val="550737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9E54-DECA-CE00-A9C2-FF5EB55364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EC6306-5069-C243-99FD-D524AAFD735B}"/>
              </a:ext>
            </a:extLst>
          </p:cNvPr>
          <p:cNvSpPr>
            <a:spLocks noGrp="1"/>
          </p:cNvSpPr>
          <p:nvPr>
            <p:ph type="title"/>
          </p:nvPr>
        </p:nvSpPr>
        <p:spPr/>
        <p:txBody>
          <a:bodyPr/>
          <a:lstStyle/>
          <a:p>
            <a:r>
              <a:rPr lang="en-US"/>
              <a:t>360 Dashboards</a:t>
            </a:r>
          </a:p>
        </p:txBody>
      </p:sp>
      <p:sp>
        <p:nvSpPr>
          <p:cNvPr id="4" name="Content Placeholder 3">
            <a:extLst>
              <a:ext uri="{FF2B5EF4-FFF2-40B4-BE49-F238E27FC236}">
                <a16:creationId xmlns:a16="http://schemas.microsoft.com/office/drawing/2014/main" id="{403EC6B8-10FF-0FD5-3906-D3C1E2A06081}"/>
              </a:ext>
            </a:extLst>
          </p:cNvPr>
          <p:cNvSpPr>
            <a:spLocks noGrp="1"/>
          </p:cNvSpPr>
          <p:nvPr>
            <p:ph idx="1"/>
          </p:nvPr>
        </p:nvSpPr>
        <p:spPr/>
        <p:txBody>
          <a:bodyPr/>
          <a:lstStyle/>
          <a:p>
            <a:endParaRPr lang="en-US"/>
          </a:p>
          <a:p>
            <a:r>
              <a:rPr lang="en-US"/>
              <a:t>Equipment Overview, released 11.7 – visualize key metrics related to assets</a:t>
            </a:r>
          </a:p>
          <a:p>
            <a:r>
              <a:rPr lang="en-US"/>
              <a:t>Display general and equipment specific information and can be configured to the exact user’s needs and preferences. The overview screen uses widgets that can be selected and configured individually</a:t>
            </a:r>
          </a:p>
          <a:p>
            <a:endParaRPr lang="en-US"/>
          </a:p>
          <a:p>
            <a:r>
              <a:rPr lang="en-US"/>
              <a:t>Organization Overview, released 12.1.1 – expanded the entities but is ORG specific</a:t>
            </a:r>
          </a:p>
          <a:p>
            <a:endParaRPr lang="en-US"/>
          </a:p>
          <a:p>
            <a:r>
              <a:rPr lang="en-US"/>
              <a:t>https://docs.hexagonali.com/r/en-US/HxGN-EAM-Overview-360/12.1.1/1277550</a:t>
            </a:r>
          </a:p>
        </p:txBody>
      </p:sp>
    </p:spTree>
    <p:extLst>
      <p:ext uri="{BB962C8B-B14F-4D97-AF65-F5344CB8AC3E}">
        <p14:creationId xmlns:p14="http://schemas.microsoft.com/office/powerpoint/2010/main" val="3388861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D8E0B-3258-70CB-EF5B-F4B3A03850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992C08-B9DB-267C-5FC8-F7F301129511}"/>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6B38995F-779C-3530-65D7-BA61310353EB}"/>
              </a:ext>
            </a:extLst>
          </p:cNvPr>
          <p:cNvPicPr>
            <a:picLocks noChangeAspect="1"/>
          </p:cNvPicPr>
          <p:nvPr/>
        </p:nvPicPr>
        <p:blipFill>
          <a:blip r:embed="rId2"/>
          <a:stretch>
            <a:fillRect/>
          </a:stretch>
        </p:blipFill>
        <p:spPr>
          <a:xfrm>
            <a:off x="608742" y="0"/>
            <a:ext cx="10974515" cy="6858000"/>
          </a:xfrm>
          <a:prstGeom prst="rect">
            <a:avLst/>
          </a:prstGeom>
        </p:spPr>
      </p:pic>
      <p:sp>
        <p:nvSpPr>
          <p:cNvPr id="10" name="Frame 9">
            <a:extLst>
              <a:ext uri="{FF2B5EF4-FFF2-40B4-BE49-F238E27FC236}">
                <a16:creationId xmlns:a16="http://schemas.microsoft.com/office/drawing/2014/main" id="{880C2843-FA02-8A58-96A7-90E05FB08F14}"/>
              </a:ext>
            </a:extLst>
          </p:cNvPr>
          <p:cNvSpPr/>
          <p:nvPr/>
        </p:nvSpPr>
        <p:spPr>
          <a:xfrm>
            <a:off x="1203433" y="2230770"/>
            <a:ext cx="5367778" cy="387739"/>
          </a:xfrm>
          <a:prstGeom prst="frame">
            <a:avLst>
              <a:gd name="adj1" fmla="val 1175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47050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B905-BCF6-E64E-2403-446363FB45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BBDF31-67F4-FCBC-8B77-771CCBC8CBC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2E23AB1-F9BB-B37F-5409-1261A51A0DDE}"/>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901FE63A-0DF5-F0ED-F92F-270141D9A52F}"/>
              </a:ext>
            </a:extLst>
          </p:cNvPr>
          <p:cNvSpPr/>
          <p:nvPr/>
        </p:nvSpPr>
        <p:spPr>
          <a:xfrm>
            <a:off x="1203433" y="2230770"/>
            <a:ext cx="5367778" cy="387739"/>
          </a:xfrm>
          <a:prstGeom prst="frame">
            <a:avLst>
              <a:gd name="adj1" fmla="val 11757"/>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4630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B6B3-6425-0738-4FCB-A8CF7790DD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D2C798-4FF5-798D-7DEB-54FE75E11CA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030BCC9-1277-247E-332C-F261F3B63CAF}"/>
              </a:ext>
            </a:extLst>
          </p:cNvPr>
          <p:cNvPicPr>
            <a:picLocks noChangeAspect="1"/>
          </p:cNvPicPr>
          <p:nvPr/>
        </p:nvPicPr>
        <p:blipFill>
          <a:blip r:embed="rId2"/>
          <a:stretch>
            <a:fillRect/>
          </a:stretch>
        </p:blipFill>
        <p:spPr>
          <a:xfrm>
            <a:off x="608742" y="0"/>
            <a:ext cx="10974515" cy="6858000"/>
          </a:xfrm>
          <a:prstGeom prst="rect">
            <a:avLst/>
          </a:prstGeom>
        </p:spPr>
      </p:pic>
    </p:spTree>
    <p:extLst>
      <p:ext uri="{BB962C8B-B14F-4D97-AF65-F5344CB8AC3E}">
        <p14:creationId xmlns:p14="http://schemas.microsoft.com/office/powerpoint/2010/main" val="2896907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A76C-7B13-DB37-49C8-EAD3A7969E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F432F0-E2D3-3D65-A281-63329097475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82A3ED0-1F80-DB95-5EAF-A67557F427AB}"/>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2DA90E6B-9066-8A7B-A29D-54FE9FDE9609}"/>
              </a:ext>
            </a:extLst>
          </p:cNvPr>
          <p:cNvSpPr/>
          <p:nvPr/>
        </p:nvSpPr>
        <p:spPr>
          <a:xfrm>
            <a:off x="2708037" y="5777345"/>
            <a:ext cx="3256345" cy="565265"/>
          </a:xfrm>
          <a:prstGeom prst="frame">
            <a:avLst>
              <a:gd name="adj1" fmla="val 532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76118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749C-C697-591F-F11D-1DD02CD3CA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0DE346-AA3C-1F17-87FB-8D2339AF396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A79E0A7-84FE-C04F-970D-DC28E9B36612}"/>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DFCA5281-532A-C46F-B7EC-9C0A510293A8}"/>
              </a:ext>
            </a:extLst>
          </p:cNvPr>
          <p:cNvSpPr/>
          <p:nvPr/>
        </p:nvSpPr>
        <p:spPr>
          <a:xfrm>
            <a:off x="3279371" y="4783975"/>
            <a:ext cx="1571105" cy="315884"/>
          </a:xfrm>
          <a:prstGeom prst="frame">
            <a:avLst>
              <a:gd name="adj1" fmla="val 10588"/>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06613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E6F8-9830-3DF2-4BE9-147F5DEE1ED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E1FCD3E-682B-EDD7-29AB-DCCA7323C83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1D48120-F3F7-E5BA-4875-84CC770007E0}"/>
              </a:ext>
            </a:extLst>
          </p:cNvPr>
          <p:cNvPicPr>
            <a:picLocks noChangeAspect="1"/>
          </p:cNvPicPr>
          <p:nvPr/>
        </p:nvPicPr>
        <p:blipFill>
          <a:blip r:embed="rId2"/>
          <a:stretch>
            <a:fillRect/>
          </a:stretch>
        </p:blipFill>
        <p:spPr>
          <a:xfrm>
            <a:off x="608742" y="0"/>
            <a:ext cx="10974515" cy="6858000"/>
          </a:xfrm>
          <a:prstGeom prst="rect">
            <a:avLst/>
          </a:prstGeom>
        </p:spPr>
      </p:pic>
    </p:spTree>
    <p:extLst>
      <p:ext uri="{BB962C8B-B14F-4D97-AF65-F5344CB8AC3E}">
        <p14:creationId xmlns:p14="http://schemas.microsoft.com/office/powerpoint/2010/main" val="965462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46C7-BAA0-890F-8CA1-50C4183321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35E2F8-EE6E-DD1A-3624-B712E171970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3DECB4-729A-C812-D966-026B15681EA5}"/>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A8808862-F0E5-582D-7CB8-3348F7617EBC}"/>
              </a:ext>
            </a:extLst>
          </p:cNvPr>
          <p:cNvSpPr/>
          <p:nvPr/>
        </p:nvSpPr>
        <p:spPr>
          <a:xfrm>
            <a:off x="3013364" y="2293115"/>
            <a:ext cx="1425633" cy="404365"/>
          </a:xfrm>
          <a:prstGeom prst="frame">
            <a:avLst>
              <a:gd name="adj1" fmla="val 532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9235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0FA5-79DA-742D-1B51-DAAD097F68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9D96DA-F270-C0F4-F936-B401DF8F3D3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5EB0161-3215-3ADC-2F99-262F86FB2E76}"/>
              </a:ext>
            </a:extLst>
          </p:cNvPr>
          <p:cNvPicPr>
            <a:picLocks noChangeAspect="1"/>
          </p:cNvPicPr>
          <p:nvPr/>
        </p:nvPicPr>
        <p:blipFill>
          <a:blip r:embed="rId2"/>
          <a:stretch>
            <a:fillRect/>
          </a:stretch>
        </p:blipFill>
        <p:spPr>
          <a:xfrm>
            <a:off x="608742" y="0"/>
            <a:ext cx="10974515" cy="6858000"/>
          </a:xfrm>
          <a:prstGeom prst="rect">
            <a:avLst/>
          </a:prstGeom>
        </p:spPr>
      </p:pic>
      <p:sp>
        <p:nvSpPr>
          <p:cNvPr id="6" name="Frame 5">
            <a:extLst>
              <a:ext uri="{FF2B5EF4-FFF2-40B4-BE49-F238E27FC236}">
                <a16:creationId xmlns:a16="http://schemas.microsoft.com/office/drawing/2014/main" id="{1680523C-631A-DDDF-51B0-13E739ADC607}"/>
              </a:ext>
            </a:extLst>
          </p:cNvPr>
          <p:cNvSpPr/>
          <p:nvPr/>
        </p:nvSpPr>
        <p:spPr>
          <a:xfrm>
            <a:off x="3065485" y="4797321"/>
            <a:ext cx="1747584" cy="319163"/>
          </a:xfrm>
          <a:prstGeom prst="frame">
            <a:avLst>
              <a:gd name="adj1" fmla="val 532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3522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26175-3625-8BC0-3462-A135606D721C}"/>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0F1BB7B6-C89B-0B5D-EEB1-5F28D1043BE0}"/>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ABFDA3E-7660-F9E3-01CA-6EF18C0CE3F8}"/>
              </a:ext>
            </a:extLst>
          </p:cNvPr>
          <p:cNvSpPr txBox="1"/>
          <p:nvPr/>
        </p:nvSpPr>
        <p:spPr>
          <a:xfrm>
            <a:off x="2141838"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5" name="TextBox 34">
            <a:extLst>
              <a:ext uri="{FF2B5EF4-FFF2-40B4-BE49-F238E27FC236}">
                <a16:creationId xmlns:a16="http://schemas.microsoft.com/office/drawing/2014/main" id="{A4D72AA9-C5EE-55D2-B921-9BB3713D8732}"/>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36" name="TextBox 35">
            <a:extLst>
              <a:ext uri="{FF2B5EF4-FFF2-40B4-BE49-F238E27FC236}">
                <a16:creationId xmlns:a16="http://schemas.microsoft.com/office/drawing/2014/main" id="{133821D5-29FD-EF70-B41B-7EA11C22A57D}"/>
              </a:ext>
            </a:extLst>
          </p:cNvPr>
          <p:cNvSpPr txBox="1"/>
          <p:nvPr/>
        </p:nvSpPr>
        <p:spPr>
          <a:xfrm>
            <a:off x="2141838"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37" name="TextBox 36">
            <a:extLst>
              <a:ext uri="{FF2B5EF4-FFF2-40B4-BE49-F238E27FC236}">
                <a16:creationId xmlns:a16="http://schemas.microsoft.com/office/drawing/2014/main" id="{B4AF6240-7122-C43D-916A-92A8623BB7CE}"/>
              </a:ext>
            </a:extLst>
          </p:cNvPr>
          <p:cNvSpPr txBox="1"/>
          <p:nvPr/>
        </p:nvSpPr>
        <p:spPr>
          <a:xfrm>
            <a:off x="982019" y="248946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38" name="TextBox 37">
            <a:extLst>
              <a:ext uri="{FF2B5EF4-FFF2-40B4-BE49-F238E27FC236}">
                <a16:creationId xmlns:a16="http://schemas.microsoft.com/office/drawing/2014/main" id="{3B5197FD-CF53-9523-A783-E00383BD5602}"/>
              </a:ext>
            </a:extLst>
          </p:cNvPr>
          <p:cNvSpPr txBox="1"/>
          <p:nvPr/>
        </p:nvSpPr>
        <p:spPr>
          <a:xfrm>
            <a:off x="2141838"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8D0F8F83-E23C-90C5-0F6C-8E36B91B5CF6}"/>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2AF0D5D4-FBC3-3DB8-EFB3-A52BE3A8E15F}"/>
              </a:ext>
            </a:extLst>
          </p:cNvPr>
          <p:cNvSpPr txBox="1"/>
          <p:nvPr/>
        </p:nvSpPr>
        <p:spPr>
          <a:xfrm>
            <a:off x="2141838"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0C20A6CE-18CC-CCE8-BE1F-6FA95A8A7B2C}"/>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FF51D3AB-9D9D-13E8-5B9D-156DBADA4385}"/>
              </a:ext>
            </a:extLst>
          </p:cNvPr>
          <p:cNvSpPr txBox="1"/>
          <p:nvPr/>
        </p:nvSpPr>
        <p:spPr>
          <a:xfrm>
            <a:off x="2141838"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CE07FCD2-CA64-483D-0F8C-56B66E9B95DC}"/>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E3A657FC-469D-A82C-91A2-DB314A0041F6}"/>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04B5F4F-E7F6-EEAA-88EF-0D292A41B872}"/>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D78E471-505D-B932-221E-163497BF5BE9}"/>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1510D2A-6466-D7A2-F8E2-2365AF689F55}"/>
              </a:ext>
            </a:extLst>
          </p:cNvPr>
          <p:cNvSpPr txBox="1"/>
          <p:nvPr/>
        </p:nvSpPr>
        <p:spPr>
          <a:xfrm>
            <a:off x="2141838"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3276E359-4699-78DF-4B65-B9EB8360DE6B}"/>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12996202-6C76-A633-C862-741542932A36}"/>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1EBC9AD-9AF6-D079-C00A-D855274541D9}"/>
              </a:ext>
            </a:extLst>
          </p:cNvPr>
          <p:cNvSpPr txBox="1"/>
          <p:nvPr/>
        </p:nvSpPr>
        <p:spPr>
          <a:xfrm>
            <a:off x="4118919" y="1779458"/>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Overview 360</a:t>
            </a:r>
          </a:p>
          <a:p>
            <a:r>
              <a:rPr lang="en-US" sz="1200">
                <a:solidFill>
                  <a:schemeClr val="bg1">
                    <a:lumMod val="85000"/>
                  </a:schemeClr>
                </a:solidFill>
              </a:rPr>
              <a:t>Business Intelligence</a:t>
            </a:r>
          </a:p>
        </p:txBody>
      </p:sp>
      <p:sp>
        <p:nvSpPr>
          <p:cNvPr id="15" name="TextBox 14">
            <a:extLst>
              <a:ext uri="{FF2B5EF4-FFF2-40B4-BE49-F238E27FC236}">
                <a16:creationId xmlns:a16="http://schemas.microsoft.com/office/drawing/2014/main" id="{505EBEC6-C981-D290-1B87-0B0665A88FA0}"/>
              </a:ext>
            </a:extLst>
          </p:cNvPr>
          <p:cNvSpPr txBox="1"/>
          <p:nvPr/>
        </p:nvSpPr>
        <p:spPr>
          <a:xfrm>
            <a:off x="4118919" y="2489468"/>
            <a:ext cx="5025081" cy="615552"/>
          </a:xfrm>
          <a:prstGeom prst="rect">
            <a:avLst/>
          </a:prstGeom>
          <a:noFill/>
          <a:ln>
            <a:noFill/>
          </a:ln>
        </p:spPr>
        <p:txBody>
          <a:bodyPr wrap="square" lIns="182880" tIns="91440" rIns="182880" bIns="91440" numCol="2" rtlCol="0" anchor="ctr">
            <a:noAutofit/>
          </a:bodyPr>
          <a:lstStyle/>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Part Catalog Requests</a:t>
            </a: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Root Cause Analysis </a:t>
            </a:r>
          </a:p>
          <a:p>
            <a:pPr marL="182880" indent="-182880">
              <a:buFont typeface="Arial" panose="020B0604020202020204" pitchFamily="34" charset="0"/>
              <a:buChar char="•"/>
            </a:pPr>
            <a:endParaRPr lang="en-US" sz="1200">
              <a:solidFill>
                <a:schemeClr val="bg1">
                  <a:lumMod val="85000"/>
                </a:schemeClr>
              </a:solidFill>
              <a:latin typeface="Arial Nova Light"/>
              <a:cs typeface="Arial Nova Cond" panose="020F050202020403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Mobile Updates</a:t>
            </a:r>
            <a:endParaRPr lang="en-US" sz="1200">
              <a:solidFill>
                <a:schemeClr val="bg1">
                  <a:lumMod val="85000"/>
                </a:schemeClr>
              </a:solidFill>
              <a:latin typeface="Arial Nova Light" panose="020B0304020202020204" pitchFamily="34" charset="0"/>
              <a:cs typeface="Arial Nova Cond" panose="020F050202020403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Documents &amp; Document Requests</a:t>
            </a:r>
          </a:p>
        </p:txBody>
      </p:sp>
      <p:sp>
        <p:nvSpPr>
          <p:cNvPr id="16" name="TextBox 15">
            <a:extLst>
              <a:ext uri="{FF2B5EF4-FFF2-40B4-BE49-F238E27FC236}">
                <a16:creationId xmlns:a16="http://schemas.microsoft.com/office/drawing/2014/main" id="{4F17FDE7-4247-6CEA-FD9A-D2BB07C78B03}"/>
              </a:ext>
            </a:extLst>
          </p:cNvPr>
          <p:cNvSpPr txBox="1"/>
          <p:nvPr/>
        </p:nvSpPr>
        <p:spPr>
          <a:xfrm>
            <a:off x="4118919" y="3429001"/>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Workflow Approvals</a:t>
            </a:r>
          </a:p>
          <a:p>
            <a:r>
              <a:rPr lang="en-US" sz="1200">
                <a:solidFill>
                  <a:schemeClr val="bg1">
                    <a:lumMod val="85000"/>
                  </a:schemeClr>
                </a:solidFill>
              </a:rPr>
              <a:t>Equipment Revisions</a:t>
            </a:r>
          </a:p>
        </p:txBody>
      </p:sp>
      <p:sp>
        <p:nvSpPr>
          <p:cNvPr id="17" name="TextBox 16">
            <a:extLst>
              <a:ext uri="{FF2B5EF4-FFF2-40B4-BE49-F238E27FC236}">
                <a16:creationId xmlns:a16="http://schemas.microsoft.com/office/drawing/2014/main" id="{FC5A81DE-5AAB-A6FC-3E40-C27528380A78}"/>
              </a:ext>
            </a:extLst>
          </p:cNvPr>
          <p:cNvSpPr txBox="1"/>
          <p:nvPr/>
        </p:nvSpPr>
        <p:spPr>
          <a:xfrm>
            <a:off x="4118919" y="4139008"/>
            <a:ext cx="5025081" cy="615552"/>
          </a:xfrm>
          <a:prstGeom prst="rect">
            <a:avLst/>
          </a:prstGeom>
          <a:noFill/>
          <a:ln>
            <a:noFill/>
          </a:ln>
        </p:spPr>
        <p:txBody>
          <a:bodyPr wrap="square" lIns="182880" tIns="91440" rIns="182880" bIns="91440" numCol="3"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Email Notifications</a:t>
            </a:r>
          </a:p>
          <a:p>
            <a:r>
              <a:rPr lang="en-US" sz="1200"/>
              <a:t>Customer Surveys</a:t>
            </a:r>
          </a:p>
          <a:p>
            <a:r>
              <a:rPr lang="en-US" sz="1200"/>
              <a:t>Equipment Type</a:t>
            </a:r>
          </a:p>
          <a:p>
            <a:r>
              <a:rPr lang="en-US" sz="1200"/>
              <a:t>Proof of Delivery</a:t>
            </a:r>
          </a:p>
          <a:p>
            <a:r>
              <a:rPr lang="en-US" sz="1200"/>
              <a:t>RCM Classic</a:t>
            </a:r>
          </a:p>
          <a:p>
            <a:r>
              <a:rPr lang="en-US" sz="1200"/>
              <a:t>Calibration</a:t>
            </a:r>
          </a:p>
        </p:txBody>
      </p:sp>
      <p:sp>
        <p:nvSpPr>
          <p:cNvPr id="18" name="TextBox 17">
            <a:extLst>
              <a:ext uri="{FF2B5EF4-FFF2-40B4-BE49-F238E27FC236}">
                <a16:creationId xmlns:a16="http://schemas.microsoft.com/office/drawing/2014/main" id="{068C897A-5BDE-6E85-44FD-85F1A9718669}"/>
              </a:ext>
            </a:extLst>
          </p:cNvPr>
          <p:cNvSpPr txBox="1"/>
          <p:nvPr/>
        </p:nvSpPr>
        <p:spPr>
          <a:xfrm>
            <a:off x="4118919" y="5112827"/>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Contractor Portal</a:t>
            </a:r>
          </a:p>
          <a:p>
            <a:r>
              <a:rPr lang="en-US" sz="1200">
                <a:solidFill>
                  <a:schemeClr val="bg1">
                    <a:lumMod val="85000"/>
                  </a:schemeClr>
                </a:solidFill>
              </a:rPr>
              <a:t>Dynamic Checklist</a:t>
            </a:r>
          </a:p>
        </p:txBody>
      </p:sp>
      <p:sp>
        <p:nvSpPr>
          <p:cNvPr id="19" name="TextBox 18">
            <a:extLst>
              <a:ext uri="{FF2B5EF4-FFF2-40B4-BE49-F238E27FC236}">
                <a16:creationId xmlns:a16="http://schemas.microsoft.com/office/drawing/2014/main" id="{20C86A18-1A2F-C63F-ABD6-BB95CC249247}"/>
              </a:ext>
            </a:extLst>
          </p:cNvPr>
          <p:cNvSpPr txBox="1"/>
          <p:nvPr/>
        </p:nvSpPr>
        <p:spPr>
          <a:xfrm>
            <a:off x="4118919" y="5806243"/>
            <a:ext cx="5025081" cy="615552"/>
          </a:xfrm>
          <a:prstGeom prst="rect">
            <a:avLst/>
          </a:prstGeom>
          <a:noFill/>
          <a:ln>
            <a:noFill/>
          </a:ln>
        </p:spPr>
        <p:txBody>
          <a:bodyPr wrap="square" lIns="182880" tIns="91440" rIns="182880" bIns="91440" numCol="2"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Bulletins</a:t>
            </a:r>
          </a:p>
          <a:p>
            <a:r>
              <a:rPr lang="en-US" sz="1200">
                <a:solidFill>
                  <a:schemeClr val="bg1">
                    <a:lumMod val="85000"/>
                  </a:schemeClr>
                </a:solidFill>
              </a:rPr>
              <a:t>Tech Studio</a:t>
            </a:r>
          </a:p>
          <a:p>
            <a:r>
              <a:rPr lang="en-US" sz="1200">
                <a:solidFill>
                  <a:schemeClr val="bg1">
                    <a:lumMod val="85000"/>
                  </a:schemeClr>
                </a:solidFill>
              </a:rPr>
              <a:t>WO Dispatching</a:t>
            </a:r>
          </a:p>
        </p:txBody>
      </p:sp>
      <p:sp>
        <p:nvSpPr>
          <p:cNvPr id="20" name="TextBox 19">
            <a:extLst>
              <a:ext uri="{FF2B5EF4-FFF2-40B4-BE49-F238E27FC236}">
                <a16:creationId xmlns:a16="http://schemas.microsoft.com/office/drawing/2014/main" id="{721E48F5-9AEB-D3AC-5EED-AD2381B0A578}"/>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E0D38747-1528-130D-9610-4DF5068197F8}"/>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9A751849-6C38-0B8C-D98B-D38C5DA12480}"/>
              </a:ext>
            </a:extLst>
          </p:cNvPr>
          <p:cNvPicPr>
            <a:picLocks noChangeAspect="1"/>
          </p:cNvPicPr>
          <p:nvPr/>
        </p:nvPicPr>
        <p:blipFill>
          <a:blip r:embed="rId3"/>
          <a:srcRect l="10087" t="9476" r="8713" b="2863"/>
          <a:stretch>
            <a:fillRect/>
          </a:stretch>
        </p:blipFill>
        <p:spPr>
          <a:xfrm>
            <a:off x="2224032" y="1933982"/>
            <a:ext cx="385555" cy="375073"/>
          </a:xfrm>
          <a:prstGeom prst="ellipse">
            <a:avLst/>
          </a:prstGeom>
        </p:spPr>
      </p:pic>
      <p:pic>
        <p:nvPicPr>
          <p:cNvPr id="27" name="Picture 26">
            <a:extLst>
              <a:ext uri="{FF2B5EF4-FFF2-40B4-BE49-F238E27FC236}">
                <a16:creationId xmlns:a16="http://schemas.microsoft.com/office/drawing/2014/main" id="{7AC00103-6F22-4924-CB24-4EB4740E138F}"/>
              </a:ext>
            </a:extLst>
          </p:cNvPr>
          <p:cNvPicPr>
            <a:picLocks noChangeAspect="1"/>
          </p:cNvPicPr>
          <p:nvPr/>
        </p:nvPicPr>
        <p:blipFill>
          <a:blip r:embed="rId4"/>
          <a:srcRect l="9982" t="11755" r="11166" b="3203"/>
          <a:stretch>
            <a:fillRect/>
          </a:stretch>
        </p:blipFill>
        <p:spPr>
          <a:xfrm>
            <a:off x="2244012" y="3573136"/>
            <a:ext cx="374399" cy="372731"/>
          </a:xfrm>
          <a:prstGeom prst="ellipse">
            <a:avLst/>
          </a:prstGeom>
        </p:spPr>
      </p:pic>
      <p:pic>
        <p:nvPicPr>
          <p:cNvPr id="28" name="Picture 27">
            <a:extLst>
              <a:ext uri="{FF2B5EF4-FFF2-40B4-BE49-F238E27FC236}">
                <a16:creationId xmlns:a16="http://schemas.microsoft.com/office/drawing/2014/main" id="{D977DAB2-4C3B-1A07-6483-E1232A007A1B}"/>
              </a:ext>
            </a:extLst>
          </p:cNvPr>
          <p:cNvPicPr>
            <a:picLocks noChangeAspect="1"/>
          </p:cNvPicPr>
          <p:nvPr/>
        </p:nvPicPr>
        <p:blipFill>
          <a:blip r:embed="rId5"/>
          <a:srcRect l="15821" t="11105" r="16386" b="8127"/>
          <a:stretch>
            <a:fillRect/>
          </a:stretch>
        </p:blipFill>
        <p:spPr>
          <a:xfrm>
            <a:off x="2238433" y="5228029"/>
            <a:ext cx="385555" cy="375073"/>
          </a:xfrm>
          <a:prstGeom prst="ellipse">
            <a:avLst/>
          </a:prstGeom>
        </p:spPr>
      </p:pic>
      <p:pic>
        <p:nvPicPr>
          <p:cNvPr id="29" name="Picture 28">
            <a:extLst>
              <a:ext uri="{FF2B5EF4-FFF2-40B4-BE49-F238E27FC236}">
                <a16:creationId xmlns:a16="http://schemas.microsoft.com/office/drawing/2014/main" id="{DAFF626B-F4DE-E532-A220-555BB989DD9D}"/>
              </a:ext>
            </a:extLst>
          </p:cNvPr>
          <p:cNvPicPr>
            <a:picLocks noChangeAspect="1"/>
          </p:cNvPicPr>
          <p:nvPr/>
        </p:nvPicPr>
        <p:blipFill>
          <a:blip r:embed="rId5"/>
          <a:srcRect l="15821" t="11105" r="16386" b="8127"/>
          <a:stretch>
            <a:fillRect/>
          </a:stretch>
        </p:blipFill>
        <p:spPr>
          <a:xfrm>
            <a:off x="2238433" y="5938038"/>
            <a:ext cx="385555" cy="375073"/>
          </a:xfrm>
          <a:prstGeom prst="ellipse">
            <a:avLst/>
          </a:prstGeom>
        </p:spPr>
      </p:pic>
      <p:pic>
        <p:nvPicPr>
          <p:cNvPr id="30" name="Picture 29">
            <a:extLst>
              <a:ext uri="{FF2B5EF4-FFF2-40B4-BE49-F238E27FC236}">
                <a16:creationId xmlns:a16="http://schemas.microsoft.com/office/drawing/2014/main" id="{D06D7131-7351-728B-AFA6-7BA157C2B881}"/>
              </a:ext>
            </a:extLst>
          </p:cNvPr>
          <p:cNvPicPr>
            <a:picLocks noChangeAspect="1"/>
          </p:cNvPicPr>
          <p:nvPr/>
        </p:nvPicPr>
        <p:blipFill>
          <a:blip r:embed="rId3"/>
          <a:srcRect l="10087" t="9476" r="8713" b="2863"/>
          <a:stretch>
            <a:fillRect/>
          </a:stretch>
        </p:blipFill>
        <p:spPr>
          <a:xfrm>
            <a:off x="2224032" y="2619519"/>
            <a:ext cx="385555" cy="375073"/>
          </a:xfrm>
          <a:prstGeom prst="ellipse">
            <a:avLst/>
          </a:prstGeom>
        </p:spPr>
      </p:pic>
      <p:pic>
        <p:nvPicPr>
          <p:cNvPr id="31" name="Picture 30">
            <a:extLst>
              <a:ext uri="{FF2B5EF4-FFF2-40B4-BE49-F238E27FC236}">
                <a16:creationId xmlns:a16="http://schemas.microsoft.com/office/drawing/2014/main" id="{47A79967-72B4-14BF-F1BA-22DF48434C1A}"/>
              </a:ext>
            </a:extLst>
          </p:cNvPr>
          <p:cNvPicPr>
            <a:picLocks noChangeAspect="1"/>
          </p:cNvPicPr>
          <p:nvPr/>
        </p:nvPicPr>
        <p:blipFill>
          <a:blip r:embed="rId4"/>
          <a:srcRect l="9982" t="11755" r="11166" b="3203"/>
          <a:stretch>
            <a:fillRect/>
          </a:stretch>
        </p:blipFill>
        <p:spPr>
          <a:xfrm>
            <a:off x="2244012" y="4258102"/>
            <a:ext cx="374399" cy="372731"/>
          </a:xfrm>
          <a:prstGeom prst="ellipse">
            <a:avLst/>
          </a:prstGeom>
        </p:spPr>
      </p:pic>
    </p:spTree>
    <p:extLst>
      <p:ext uri="{BB962C8B-B14F-4D97-AF65-F5344CB8AC3E}">
        <p14:creationId xmlns:p14="http://schemas.microsoft.com/office/powerpoint/2010/main" val="3526500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80E1A-39E7-B545-D107-660FC5D320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29844-7BD0-630D-F9A5-9F15DCA5F538}"/>
              </a:ext>
            </a:extLst>
          </p:cNvPr>
          <p:cNvSpPr>
            <a:spLocks noGrp="1"/>
          </p:cNvSpPr>
          <p:nvPr>
            <p:ph type="title"/>
          </p:nvPr>
        </p:nvSpPr>
        <p:spPr>
          <a:xfrm>
            <a:off x="646770" y="165088"/>
            <a:ext cx="10890806" cy="884965"/>
          </a:xfrm>
        </p:spPr>
        <p:txBody>
          <a:bodyPr/>
          <a:lstStyle/>
          <a:p>
            <a:r>
              <a:rPr lang="en-US"/>
              <a:t>Email Notification</a:t>
            </a:r>
          </a:p>
        </p:txBody>
      </p:sp>
      <p:sp>
        <p:nvSpPr>
          <p:cNvPr id="3" name="Content Placeholder 2">
            <a:extLst>
              <a:ext uri="{FF2B5EF4-FFF2-40B4-BE49-F238E27FC236}">
                <a16:creationId xmlns:a16="http://schemas.microsoft.com/office/drawing/2014/main" id="{323C7EEC-E6FB-05D4-D2B5-F3213ADD2BD6}"/>
              </a:ext>
            </a:extLst>
          </p:cNvPr>
          <p:cNvSpPr>
            <a:spLocks noGrp="1"/>
          </p:cNvSpPr>
          <p:nvPr>
            <p:ph idx="1"/>
          </p:nvPr>
        </p:nvSpPr>
        <p:spPr/>
        <p:txBody>
          <a:bodyPr/>
          <a:lstStyle/>
          <a:p>
            <a:endParaRPr lang="en-US"/>
          </a:p>
        </p:txBody>
      </p:sp>
      <p:grpSp>
        <p:nvGrpSpPr>
          <p:cNvPr id="6" name="Group 5">
            <a:extLst>
              <a:ext uri="{FF2B5EF4-FFF2-40B4-BE49-F238E27FC236}">
                <a16:creationId xmlns:a16="http://schemas.microsoft.com/office/drawing/2014/main" id="{40A9F851-CB7E-B65E-668B-7ED2144F0FF4}"/>
              </a:ext>
            </a:extLst>
          </p:cNvPr>
          <p:cNvGrpSpPr/>
          <p:nvPr/>
        </p:nvGrpSpPr>
        <p:grpSpPr>
          <a:xfrm>
            <a:off x="976246" y="4215552"/>
            <a:ext cx="4319125" cy="2458800"/>
            <a:chOff x="990599" y="3044225"/>
            <a:chExt cx="5511328" cy="3137500"/>
          </a:xfrm>
        </p:grpSpPr>
        <p:pic>
          <p:nvPicPr>
            <p:cNvPr id="4" name="Picture 3">
              <a:extLst>
                <a:ext uri="{FF2B5EF4-FFF2-40B4-BE49-F238E27FC236}">
                  <a16:creationId xmlns:a16="http://schemas.microsoft.com/office/drawing/2014/main" id="{C193D748-CE77-C575-D986-AA203383D623}"/>
                </a:ext>
              </a:extLst>
            </p:cNvPr>
            <p:cNvPicPr>
              <a:picLocks noChangeAspect="1"/>
            </p:cNvPicPr>
            <p:nvPr/>
          </p:nvPicPr>
          <p:blipFill>
            <a:blip r:embed="rId2"/>
            <a:stretch>
              <a:fillRect/>
            </a:stretch>
          </p:blipFill>
          <p:spPr>
            <a:xfrm>
              <a:off x="990599" y="3044225"/>
              <a:ext cx="5511328" cy="3137500"/>
            </a:xfrm>
            <a:prstGeom prst="rect">
              <a:avLst/>
            </a:prstGeom>
            <a:ln w="19050">
              <a:solidFill>
                <a:schemeClr val="tx2">
                  <a:lumMod val="75000"/>
                  <a:lumOff val="25000"/>
                </a:schemeClr>
              </a:solidFill>
            </a:ln>
          </p:spPr>
        </p:pic>
        <p:sp>
          <p:nvSpPr>
            <p:cNvPr id="5" name="Rectangle: Rounded Corners 4">
              <a:extLst>
                <a:ext uri="{FF2B5EF4-FFF2-40B4-BE49-F238E27FC236}">
                  <a16:creationId xmlns:a16="http://schemas.microsoft.com/office/drawing/2014/main" id="{188E2911-9694-C63B-7CD0-799FCCC91445}"/>
                </a:ext>
              </a:extLst>
            </p:cNvPr>
            <p:cNvSpPr/>
            <p:nvPr/>
          </p:nvSpPr>
          <p:spPr>
            <a:xfrm>
              <a:off x="4800600" y="4219574"/>
              <a:ext cx="1638300" cy="1628775"/>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Picture 6">
            <a:extLst>
              <a:ext uri="{FF2B5EF4-FFF2-40B4-BE49-F238E27FC236}">
                <a16:creationId xmlns:a16="http://schemas.microsoft.com/office/drawing/2014/main" id="{D800E2EC-A91D-A0CB-9351-47DE40AF7833}"/>
              </a:ext>
            </a:extLst>
          </p:cNvPr>
          <p:cNvPicPr>
            <a:picLocks noChangeAspect="1"/>
          </p:cNvPicPr>
          <p:nvPr/>
        </p:nvPicPr>
        <p:blipFill>
          <a:blip r:embed="rId3"/>
          <a:srcRect t="15390"/>
          <a:stretch>
            <a:fillRect/>
          </a:stretch>
        </p:blipFill>
        <p:spPr>
          <a:xfrm>
            <a:off x="1291831" y="1279635"/>
            <a:ext cx="3687954" cy="2714799"/>
          </a:xfrm>
          <a:prstGeom prst="rect">
            <a:avLst/>
          </a:prstGeom>
          <a:ln>
            <a:solidFill>
              <a:schemeClr val="tx2">
                <a:lumMod val="75000"/>
                <a:lumOff val="25000"/>
              </a:schemeClr>
            </a:solidFill>
          </a:ln>
        </p:spPr>
      </p:pic>
      <p:pic>
        <p:nvPicPr>
          <p:cNvPr id="9" name="Picture 8">
            <a:extLst>
              <a:ext uri="{FF2B5EF4-FFF2-40B4-BE49-F238E27FC236}">
                <a16:creationId xmlns:a16="http://schemas.microsoft.com/office/drawing/2014/main" id="{2C1D7E39-12EC-A471-644C-715D9FE7E782}"/>
              </a:ext>
            </a:extLst>
          </p:cNvPr>
          <p:cNvPicPr>
            <a:picLocks noChangeAspect="1"/>
          </p:cNvPicPr>
          <p:nvPr/>
        </p:nvPicPr>
        <p:blipFill>
          <a:blip r:embed="rId4"/>
          <a:srcRect l="2543" t="23703" r="1037"/>
          <a:stretch>
            <a:fillRect/>
          </a:stretch>
        </p:blipFill>
        <p:spPr>
          <a:xfrm>
            <a:off x="5624846" y="1279635"/>
            <a:ext cx="6162800" cy="5394717"/>
          </a:xfrm>
          <a:prstGeom prst="rect">
            <a:avLst/>
          </a:prstGeom>
          <a:ln>
            <a:solidFill>
              <a:schemeClr val="accent1"/>
            </a:solidFill>
          </a:ln>
        </p:spPr>
      </p:pic>
    </p:spTree>
    <p:extLst>
      <p:ext uri="{BB962C8B-B14F-4D97-AF65-F5344CB8AC3E}">
        <p14:creationId xmlns:p14="http://schemas.microsoft.com/office/powerpoint/2010/main" val="104817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00501BA-2A71-CACE-D34E-F7F9FD60A023}"/>
              </a:ext>
            </a:extLst>
          </p:cNvPr>
          <p:cNvSpPr>
            <a:spLocks noGrp="1"/>
          </p:cNvSpPr>
          <p:nvPr>
            <p:ph type="body" sz="quarter" idx="20"/>
          </p:nvPr>
        </p:nvSpPr>
        <p:spPr/>
        <p:txBody>
          <a:bodyPr/>
          <a:lstStyle/>
          <a:p>
            <a:endParaRPr lang="en-US"/>
          </a:p>
        </p:txBody>
      </p:sp>
      <p:sp>
        <p:nvSpPr>
          <p:cNvPr id="4" name="Title 3">
            <a:extLst>
              <a:ext uri="{FF2B5EF4-FFF2-40B4-BE49-F238E27FC236}">
                <a16:creationId xmlns:a16="http://schemas.microsoft.com/office/drawing/2014/main" id="{EC55323D-7B02-6043-1F75-CE1F2628470D}"/>
              </a:ext>
            </a:extLst>
          </p:cNvPr>
          <p:cNvSpPr>
            <a:spLocks noGrp="1"/>
          </p:cNvSpPr>
          <p:nvPr>
            <p:ph type="title"/>
          </p:nvPr>
        </p:nvSpPr>
        <p:spPr/>
        <p:txBody>
          <a:bodyPr/>
          <a:lstStyle/>
          <a:p>
            <a:r>
              <a:rPr lang="en-US"/>
              <a:t>360 Dashboard Samples</a:t>
            </a:r>
          </a:p>
        </p:txBody>
      </p:sp>
      <p:pic>
        <p:nvPicPr>
          <p:cNvPr id="3" name="Picture 2">
            <a:extLst>
              <a:ext uri="{FF2B5EF4-FFF2-40B4-BE49-F238E27FC236}">
                <a16:creationId xmlns:a16="http://schemas.microsoft.com/office/drawing/2014/main" id="{676EDF49-FB86-BCA2-DCF7-462E36F8E664}"/>
              </a:ext>
            </a:extLst>
          </p:cNvPr>
          <p:cNvPicPr>
            <a:picLocks noChangeAspect="1"/>
          </p:cNvPicPr>
          <p:nvPr/>
        </p:nvPicPr>
        <p:blipFill>
          <a:blip r:embed="rId2"/>
          <a:stretch>
            <a:fillRect/>
          </a:stretch>
        </p:blipFill>
        <p:spPr>
          <a:xfrm>
            <a:off x="494160" y="1559363"/>
            <a:ext cx="7589586" cy="5058602"/>
          </a:xfrm>
          <a:prstGeom prst="rect">
            <a:avLst/>
          </a:prstGeom>
        </p:spPr>
      </p:pic>
      <p:pic>
        <p:nvPicPr>
          <p:cNvPr id="8" name="Picture 7">
            <a:extLst>
              <a:ext uri="{FF2B5EF4-FFF2-40B4-BE49-F238E27FC236}">
                <a16:creationId xmlns:a16="http://schemas.microsoft.com/office/drawing/2014/main" id="{7AF9511E-0EE2-05B4-650C-9C83C1E6C12C}"/>
              </a:ext>
            </a:extLst>
          </p:cNvPr>
          <p:cNvPicPr>
            <a:picLocks noChangeAspect="1"/>
          </p:cNvPicPr>
          <p:nvPr/>
        </p:nvPicPr>
        <p:blipFill>
          <a:blip r:embed="rId3"/>
          <a:stretch>
            <a:fillRect/>
          </a:stretch>
        </p:blipFill>
        <p:spPr>
          <a:xfrm>
            <a:off x="1394312" y="1524863"/>
            <a:ext cx="7693108" cy="5127602"/>
          </a:xfrm>
          <a:prstGeom prst="rect">
            <a:avLst/>
          </a:prstGeom>
        </p:spPr>
      </p:pic>
      <p:pic>
        <p:nvPicPr>
          <p:cNvPr id="7" name="Content Placeholder 7">
            <a:extLst>
              <a:ext uri="{FF2B5EF4-FFF2-40B4-BE49-F238E27FC236}">
                <a16:creationId xmlns:a16="http://schemas.microsoft.com/office/drawing/2014/main" id="{7DB42206-D6ED-BADA-F3CF-0428038B780C}"/>
              </a:ext>
            </a:extLst>
          </p:cNvPr>
          <p:cNvPicPr>
            <a:picLocks noGrp="1" noChangeAspect="1"/>
          </p:cNvPicPr>
          <p:nvPr>
            <p:ph sz="quarter" idx="21"/>
          </p:nvPr>
        </p:nvPicPr>
        <p:blipFill>
          <a:blip r:embed="rId4"/>
          <a:srcRect/>
          <a:stretch/>
        </p:blipFill>
        <p:spPr>
          <a:xfrm>
            <a:off x="2407987" y="1559363"/>
            <a:ext cx="9552319" cy="4519704"/>
          </a:xfrm>
          <a:prstGeom prst="rect">
            <a:avLst/>
          </a:prstGeom>
        </p:spPr>
      </p:pic>
    </p:spTree>
    <p:extLst>
      <p:ext uri="{BB962C8B-B14F-4D97-AF65-F5344CB8AC3E}">
        <p14:creationId xmlns:p14="http://schemas.microsoft.com/office/powerpoint/2010/main" val="72585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D480-7959-5564-E826-F9B21ECC6A0B}"/>
              </a:ext>
            </a:extLst>
          </p:cNvPr>
          <p:cNvSpPr>
            <a:spLocks noGrp="1"/>
          </p:cNvSpPr>
          <p:nvPr>
            <p:ph type="title"/>
          </p:nvPr>
        </p:nvSpPr>
        <p:spPr/>
        <p:txBody>
          <a:bodyPr/>
          <a:lstStyle/>
          <a:p>
            <a:r>
              <a:rPr lang="en-US"/>
              <a:t>Customer Survey</a:t>
            </a:r>
          </a:p>
        </p:txBody>
      </p:sp>
      <p:sp>
        <p:nvSpPr>
          <p:cNvPr id="3" name="Content Placeholder 2">
            <a:extLst>
              <a:ext uri="{FF2B5EF4-FFF2-40B4-BE49-F238E27FC236}">
                <a16:creationId xmlns:a16="http://schemas.microsoft.com/office/drawing/2014/main" id="{942928E3-14E6-D5A7-F8A5-F451E77E12A3}"/>
              </a:ext>
            </a:extLst>
          </p:cNvPr>
          <p:cNvSpPr>
            <a:spLocks noGrp="1"/>
          </p:cNvSpPr>
          <p:nvPr>
            <p:ph idx="1"/>
          </p:nvPr>
        </p:nvSpPr>
        <p:spPr>
          <a:xfrm>
            <a:off x="646770" y="1690989"/>
            <a:ext cx="4960165" cy="4572009"/>
          </a:xfrm>
        </p:spPr>
        <p:txBody>
          <a:bodyPr/>
          <a:lstStyle/>
          <a:p>
            <a:r>
              <a:rPr lang="en-US"/>
              <a:t>Trigger and send surveys from Service Requests and Work Orders, having the results linked to the source record.</a:t>
            </a:r>
          </a:p>
          <a:p>
            <a:endParaRPr lang="en-US"/>
          </a:p>
          <a:p>
            <a:r>
              <a:rPr lang="en-US"/>
              <a:t>What’s New?</a:t>
            </a:r>
          </a:p>
          <a:p>
            <a:r>
              <a:rPr lang="en-US"/>
              <a:t>Send the link for the Survey access either through </a:t>
            </a:r>
            <a:r>
              <a:rPr lang="en-US" err="1"/>
              <a:t>Databridge</a:t>
            </a:r>
            <a:r>
              <a:rPr lang="en-US"/>
              <a:t> Pro </a:t>
            </a:r>
            <a:r>
              <a:rPr lang="en-US" err="1"/>
              <a:t>oran</a:t>
            </a:r>
            <a:r>
              <a:rPr lang="en-US"/>
              <a:t> EAM email template trigger.</a:t>
            </a:r>
          </a:p>
        </p:txBody>
      </p:sp>
      <p:pic>
        <p:nvPicPr>
          <p:cNvPr id="7" name="Picture 6" descr="A questionnaire with black text&#10;&#10;AI-generated content may be incorrect.">
            <a:extLst>
              <a:ext uri="{FF2B5EF4-FFF2-40B4-BE49-F238E27FC236}">
                <a16:creationId xmlns:a16="http://schemas.microsoft.com/office/drawing/2014/main" id="{10FBAA70-FB83-3613-15BF-342287AA63E8}"/>
              </a:ext>
            </a:extLst>
          </p:cNvPr>
          <p:cNvPicPr>
            <a:picLocks noChangeAspect="1"/>
          </p:cNvPicPr>
          <p:nvPr/>
        </p:nvPicPr>
        <p:blipFill>
          <a:blip r:embed="rId2"/>
          <a:stretch>
            <a:fillRect/>
          </a:stretch>
        </p:blipFill>
        <p:spPr>
          <a:xfrm>
            <a:off x="5704470" y="1584017"/>
            <a:ext cx="3858833" cy="4906943"/>
          </a:xfrm>
          <a:prstGeom prst="rect">
            <a:avLst/>
          </a:prstGeom>
          <a:ln>
            <a:solidFill>
              <a:schemeClr val="accent1"/>
            </a:solidFill>
          </a:ln>
        </p:spPr>
      </p:pic>
      <p:pic>
        <p:nvPicPr>
          <p:cNvPr id="5" name="Picture 4" descr="A screenshot of a survey&#10;&#10;AI-generated content may be incorrect.">
            <a:extLst>
              <a:ext uri="{FF2B5EF4-FFF2-40B4-BE49-F238E27FC236}">
                <a16:creationId xmlns:a16="http://schemas.microsoft.com/office/drawing/2014/main" id="{AB87F271-CA37-CAC5-54AE-FD86159B8A74}"/>
              </a:ext>
            </a:extLst>
          </p:cNvPr>
          <p:cNvPicPr>
            <a:picLocks noChangeAspect="1"/>
          </p:cNvPicPr>
          <p:nvPr/>
        </p:nvPicPr>
        <p:blipFill>
          <a:blip r:embed="rId3"/>
          <a:stretch>
            <a:fillRect/>
          </a:stretch>
        </p:blipFill>
        <p:spPr>
          <a:xfrm>
            <a:off x="8447694" y="3663718"/>
            <a:ext cx="4118807" cy="2685011"/>
          </a:xfrm>
          <a:prstGeom prst="rect">
            <a:avLst/>
          </a:prstGeom>
          <a:ln>
            <a:solidFill>
              <a:schemeClr val="accent1"/>
            </a:solidFill>
          </a:ln>
        </p:spPr>
      </p:pic>
    </p:spTree>
    <p:extLst>
      <p:ext uri="{BB962C8B-B14F-4D97-AF65-F5344CB8AC3E}">
        <p14:creationId xmlns:p14="http://schemas.microsoft.com/office/powerpoint/2010/main" val="3264766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7854F-9088-809C-9748-63BAC0B152DF}"/>
              </a:ext>
            </a:extLst>
          </p:cNvPr>
          <p:cNvSpPr>
            <a:spLocks noGrp="1"/>
          </p:cNvSpPr>
          <p:nvPr>
            <p:ph type="title"/>
          </p:nvPr>
        </p:nvSpPr>
        <p:spPr/>
        <p:txBody>
          <a:bodyPr/>
          <a:lstStyle/>
          <a:p>
            <a:r>
              <a:rPr lang="en-US"/>
              <a:t>Equipment Type</a:t>
            </a:r>
          </a:p>
        </p:txBody>
      </p:sp>
      <p:sp>
        <p:nvSpPr>
          <p:cNvPr id="3" name="Content Placeholder 2">
            <a:extLst>
              <a:ext uri="{FF2B5EF4-FFF2-40B4-BE49-F238E27FC236}">
                <a16:creationId xmlns:a16="http://schemas.microsoft.com/office/drawing/2014/main" id="{4D783ACD-E9A1-CE48-50BF-9334ADE8AD5C}"/>
              </a:ext>
            </a:extLst>
          </p:cNvPr>
          <p:cNvSpPr>
            <a:spLocks noGrp="1"/>
          </p:cNvSpPr>
          <p:nvPr>
            <p:ph idx="1"/>
          </p:nvPr>
        </p:nvSpPr>
        <p:spPr>
          <a:xfrm>
            <a:off x="646770" y="1690989"/>
            <a:ext cx="5034979" cy="4572009"/>
          </a:xfrm>
        </p:spPr>
        <p:txBody>
          <a:bodyPr/>
          <a:lstStyle/>
          <a:p>
            <a:r>
              <a:rPr lang="en-US"/>
              <a:t>What’s New?</a:t>
            </a:r>
          </a:p>
          <a:p>
            <a:r>
              <a:rPr lang="en-US" sz="1800"/>
              <a:t>The system allows you to change the equipment Type. </a:t>
            </a:r>
          </a:p>
          <a:p>
            <a:r>
              <a:rPr lang="en-US" sz="1800"/>
              <a:t>The right-click option called Change Equipment Number is now called Change Equipment Number or Type.</a:t>
            </a:r>
          </a:p>
          <a:p>
            <a:r>
              <a:rPr lang="en-US" sz="1800"/>
              <a:t>Change just the Equipment Code, the Type or both.</a:t>
            </a:r>
          </a:p>
          <a:p>
            <a:r>
              <a:rPr lang="en-US" sz="1800"/>
              <a:t>Still limited to staying within the system types. For example, assets can not become positions. </a:t>
            </a:r>
          </a:p>
          <a:p>
            <a:endParaRPr lang="en-US"/>
          </a:p>
        </p:txBody>
      </p:sp>
      <p:pic>
        <p:nvPicPr>
          <p:cNvPr id="4" name="Picture 3">
            <a:extLst>
              <a:ext uri="{FF2B5EF4-FFF2-40B4-BE49-F238E27FC236}">
                <a16:creationId xmlns:a16="http://schemas.microsoft.com/office/drawing/2014/main" id="{6CEA68AA-A30D-6578-7EED-9B55B0F01804}"/>
              </a:ext>
            </a:extLst>
          </p:cNvPr>
          <p:cNvPicPr>
            <a:picLocks noChangeAspect="1"/>
          </p:cNvPicPr>
          <p:nvPr/>
        </p:nvPicPr>
        <p:blipFill>
          <a:blip r:embed="rId2"/>
          <a:stretch>
            <a:fillRect/>
          </a:stretch>
        </p:blipFill>
        <p:spPr>
          <a:xfrm>
            <a:off x="7655742" y="2118444"/>
            <a:ext cx="4424498" cy="3925423"/>
          </a:xfrm>
          <a:prstGeom prst="rect">
            <a:avLst/>
          </a:prstGeom>
        </p:spPr>
      </p:pic>
      <p:pic>
        <p:nvPicPr>
          <p:cNvPr id="5" name="Picture 4">
            <a:extLst>
              <a:ext uri="{FF2B5EF4-FFF2-40B4-BE49-F238E27FC236}">
                <a16:creationId xmlns:a16="http://schemas.microsoft.com/office/drawing/2014/main" id="{2223191D-E584-E10C-16D3-1C504F3859C4}"/>
              </a:ext>
            </a:extLst>
          </p:cNvPr>
          <p:cNvPicPr>
            <a:picLocks noChangeAspect="1"/>
          </p:cNvPicPr>
          <p:nvPr/>
        </p:nvPicPr>
        <p:blipFill>
          <a:blip r:embed="rId3"/>
          <a:stretch>
            <a:fillRect/>
          </a:stretch>
        </p:blipFill>
        <p:spPr>
          <a:xfrm>
            <a:off x="5828657" y="1575349"/>
            <a:ext cx="1951776" cy="4754702"/>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5D057DBC-570E-C5E1-AAA9-24CA4314AB06}"/>
              </a:ext>
            </a:extLst>
          </p:cNvPr>
          <p:cNvSpPr/>
          <p:nvPr/>
        </p:nvSpPr>
        <p:spPr>
          <a:xfrm>
            <a:off x="5828657" y="3939438"/>
            <a:ext cx="1951776" cy="328773"/>
          </a:xfrm>
          <a:prstGeom prst="roundRect">
            <a:avLst/>
          </a:prstGeom>
          <a:noFill/>
          <a:ln w="28575">
            <a:solidFill>
              <a:srgbClr val="FF0000"/>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2013207-9EEF-E13F-0B2C-02977561FDB8}"/>
              </a:ext>
            </a:extLst>
          </p:cNvPr>
          <p:cNvSpPr/>
          <p:nvPr/>
        </p:nvSpPr>
        <p:spPr>
          <a:xfrm>
            <a:off x="8166928" y="3146729"/>
            <a:ext cx="2947824" cy="328773"/>
          </a:xfrm>
          <a:prstGeom prst="roundRect">
            <a:avLst/>
          </a:prstGeom>
          <a:noFill/>
          <a:ln w="28575">
            <a:solidFill>
              <a:srgbClr val="FF0000"/>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4F7024D-41B9-BD0B-0E30-C2B666B9AB97}"/>
              </a:ext>
            </a:extLst>
          </p:cNvPr>
          <p:cNvSpPr/>
          <p:nvPr/>
        </p:nvSpPr>
        <p:spPr>
          <a:xfrm>
            <a:off x="8166928" y="4387879"/>
            <a:ext cx="2947824" cy="328773"/>
          </a:xfrm>
          <a:prstGeom prst="roundRect">
            <a:avLst/>
          </a:prstGeom>
          <a:noFill/>
          <a:ln w="28575">
            <a:solidFill>
              <a:srgbClr val="FF0000"/>
            </a:solidFill>
          </a:ln>
          <a:effectLst>
            <a:glow rad="101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0551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418B-4369-6390-047D-C782374E8763}"/>
              </a:ext>
            </a:extLst>
          </p:cNvPr>
          <p:cNvSpPr>
            <a:spLocks noGrp="1"/>
          </p:cNvSpPr>
          <p:nvPr>
            <p:ph type="title"/>
          </p:nvPr>
        </p:nvSpPr>
        <p:spPr/>
        <p:txBody>
          <a:bodyPr/>
          <a:lstStyle/>
          <a:p>
            <a:r>
              <a:rPr lang="en-US"/>
              <a:t>Proof of Delivery</a:t>
            </a:r>
          </a:p>
        </p:txBody>
      </p:sp>
      <p:sp>
        <p:nvSpPr>
          <p:cNvPr id="3" name="Content Placeholder 2">
            <a:extLst>
              <a:ext uri="{FF2B5EF4-FFF2-40B4-BE49-F238E27FC236}">
                <a16:creationId xmlns:a16="http://schemas.microsoft.com/office/drawing/2014/main" id="{8AA2A403-E5C5-AA42-0192-D12002689C4C}"/>
              </a:ext>
            </a:extLst>
          </p:cNvPr>
          <p:cNvSpPr>
            <a:spLocks noGrp="1"/>
          </p:cNvSpPr>
          <p:nvPr>
            <p:ph idx="1"/>
          </p:nvPr>
        </p:nvSpPr>
        <p:spPr>
          <a:xfrm>
            <a:off x="646770" y="1690989"/>
            <a:ext cx="6543739" cy="4572009"/>
          </a:xfrm>
        </p:spPr>
        <p:txBody>
          <a:bodyPr/>
          <a:lstStyle/>
          <a:p>
            <a:r>
              <a:rPr lang="en-US"/>
              <a:t>What’s New?</a:t>
            </a:r>
          </a:p>
          <a:p>
            <a:r>
              <a:rPr lang="en-US"/>
              <a:t>Specify a custom report to print when accessing the proof of delivery option from a work order</a:t>
            </a:r>
          </a:p>
          <a:p>
            <a:endParaRPr lang="en-US"/>
          </a:p>
        </p:txBody>
      </p:sp>
      <p:grpSp>
        <p:nvGrpSpPr>
          <p:cNvPr id="6" name="Group 5">
            <a:extLst>
              <a:ext uri="{FF2B5EF4-FFF2-40B4-BE49-F238E27FC236}">
                <a16:creationId xmlns:a16="http://schemas.microsoft.com/office/drawing/2014/main" id="{83F315BD-303E-D26C-1636-657885CFD743}"/>
              </a:ext>
            </a:extLst>
          </p:cNvPr>
          <p:cNvGrpSpPr/>
          <p:nvPr/>
        </p:nvGrpSpPr>
        <p:grpSpPr>
          <a:xfrm>
            <a:off x="7502236" y="1549676"/>
            <a:ext cx="3766117" cy="4854633"/>
            <a:chOff x="6905700" y="1182346"/>
            <a:chExt cx="4454093" cy="5675654"/>
          </a:xfrm>
        </p:grpSpPr>
        <p:pic>
          <p:nvPicPr>
            <p:cNvPr id="4" name="Picture 3">
              <a:extLst>
                <a:ext uri="{FF2B5EF4-FFF2-40B4-BE49-F238E27FC236}">
                  <a16:creationId xmlns:a16="http://schemas.microsoft.com/office/drawing/2014/main" id="{1DB2E0CB-0C6A-A838-86C8-FA332EAADA15}"/>
                </a:ext>
              </a:extLst>
            </p:cNvPr>
            <p:cNvPicPr>
              <a:picLocks noChangeAspect="1"/>
            </p:cNvPicPr>
            <p:nvPr/>
          </p:nvPicPr>
          <p:blipFill>
            <a:blip r:embed="rId2"/>
            <a:stretch>
              <a:fillRect/>
            </a:stretch>
          </p:blipFill>
          <p:spPr>
            <a:xfrm>
              <a:off x="6905700" y="1184115"/>
              <a:ext cx="4454093" cy="5673885"/>
            </a:xfrm>
            <a:prstGeom prst="rect">
              <a:avLst/>
            </a:prstGeom>
            <a:ln>
              <a:solidFill>
                <a:schemeClr val="accent1"/>
              </a:solidFill>
            </a:ln>
          </p:spPr>
        </p:pic>
        <p:sp>
          <p:nvSpPr>
            <p:cNvPr id="5" name="Rectangle 4">
              <a:extLst>
                <a:ext uri="{FF2B5EF4-FFF2-40B4-BE49-F238E27FC236}">
                  <a16:creationId xmlns:a16="http://schemas.microsoft.com/office/drawing/2014/main" id="{C59772EF-4750-22BA-D66C-B4F501E6E245}"/>
                </a:ext>
              </a:extLst>
            </p:cNvPr>
            <p:cNvSpPr/>
            <p:nvPr/>
          </p:nvSpPr>
          <p:spPr>
            <a:xfrm>
              <a:off x="10867505" y="1182346"/>
              <a:ext cx="492288" cy="307877"/>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8" name="Picture 7">
            <a:extLst>
              <a:ext uri="{FF2B5EF4-FFF2-40B4-BE49-F238E27FC236}">
                <a16:creationId xmlns:a16="http://schemas.microsoft.com/office/drawing/2014/main" id="{973159E4-A732-CD58-E2C5-4D11C37F1C3F}"/>
              </a:ext>
            </a:extLst>
          </p:cNvPr>
          <p:cNvPicPr>
            <a:picLocks noChangeAspect="1"/>
          </p:cNvPicPr>
          <p:nvPr/>
        </p:nvPicPr>
        <p:blipFill>
          <a:blip r:embed="rId3"/>
          <a:stretch>
            <a:fillRect/>
          </a:stretch>
        </p:blipFill>
        <p:spPr>
          <a:xfrm>
            <a:off x="764770" y="3428999"/>
            <a:ext cx="6449526" cy="2975309"/>
          </a:xfrm>
          <a:prstGeom prst="rect">
            <a:avLst/>
          </a:prstGeom>
          <a:ln>
            <a:solidFill>
              <a:schemeClr val="accent1"/>
            </a:solidFill>
          </a:ln>
        </p:spPr>
      </p:pic>
    </p:spTree>
    <p:extLst>
      <p:ext uri="{BB962C8B-B14F-4D97-AF65-F5344CB8AC3E}">
        <p14:creationId xmlns:p14="http://schemas.microsoft.com/office/powerpoint/2010/main" val="3060878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89BBD-64ED-1EE5-74F2-38C0C27B3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531C4-CEDF-781C-45F3-26F3FAE772A6}"/>
              </a:ext>
            </a:extLst>
          </p:cNvPr>
          <p:cNvSpPr>
            <a:spLocks noGrp="1"/>
          </p:cNvSpPr>
          <p:nvPr>
            <p:ph type="title"/>
          </p:nvPr>
        </p:nvSpPr>
        <p:spPr/>
        <p:txBody>
          <a:bodyPr/>
          <a:lstStyle/>
          <a:p>
            <a:r>
              <a:rPr lang="en-US"/>
              <a:t>RCM Classic</a:t>
            </a:r>
          </a:p>
        </p:txBody>
      </p:sp>
      <p:sp>
        <p:nvSpPr>
          <p:cNvPr id="4" name="Content Placeholder 2">
            <a:extLst>
              <a:ext uri="{FF2B5EF4-FFF2-40B4-BE49-F238E27FC236}">
                <a16:creationId xmlns:a16="http://schemas.microsoft.com/office/drawing/2014/main" id="{217C05D3-74D8-B41F-78E0-0A4A9CEFB9BB}"/>
              </a:ext>
            </a:extLst>
          </p:cNvPr>
          <p:cNvSpPr txBox="1">
            <a:spLocks/>
          </p:cNvSpPr>
          <p:nvPr/>
        </p:nvSpPr>
        <p:spPr>
          <a:xfrm>
            <a:off x="456388" y="5480144"/>
            <a:ext cx="11271570" cy="1177709"/>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ctr"/>
            <a:r>
              <a:rPr lang="en-US" sz="1800"/>
              <a:t>RCM Templates can be developed and linked to a particular asset type. The template supports planning the RCM tree and failure mitigation. Approved templates can be applied to existing assets. Templates are also designed to support different RCM methods as well as single failure modes to be applied to an existing RCM tree.</a:t>
            </a:r>
          </a:p>
        </p:txBody>
      </p:sp>
      <p:grpSp>
        <p:nvGrpSpPr>
          <p:cNvPr id="5" name="Group 4">
            <a:extLst>
              <a:ext uri="{FF2B5EF4-FFF2-40B4-BE49-F238E27FC236}">
                <a16:creationId xmlns:a16="http://schemas.microsoft.com/office/drawing/2014/main" id="{3944B731-DCBC-FE3E-44C9-2B7B3BB20F18}"/>
              </a:ext>
            </a:extLst>
          </p:cNvPr>
          <p:cNvGrpSpPr/>
          <p:nvPr/>
        </p:nvGrpSpPr>
        <p:grpSpPr>
          <a:xfrm>
            <a:off x="8444766" y="1490651"/>
            <a:ext cx="2360035" cy="3858745"/>
            <a:chOff x="6942969" y="2566975"/>
            <a:chExt cx="2360035" cy="3858745"/>
          </a:xfrm>
        </p:grpSpPr>
        <p:sp>
          <p:nvSpPr>
            <p:cNvPr id="6" name="Rectangle: Rounded Corners 5">
              <a:extLst>
                <a:ext uri="{FF2B5EF4-FFF2-40B4-BE49-F238E27FC236}">
                  <a16:creationId xmlns:a16="http://schemas.microsoft.com/office/drawing/2014/main" id="{C371CEF3-18FB-2612-01DC-0588D9B0DF6F}"/>
                </a:ext>
              </a:extLst>
            </p:cNvPr>
            <p:cNvSpPr/>
            <p:nvPr/>
          </p:nvSpPr>
          <p:spPr>
            <a:xfrm>
              <a:off x="6942969" y="2566975"/>
              <a:ext cx="2360035" cy="3858745"/>
            </a:xfrm>
            <a:prstGeom prst="roundRect">
              <a:avLst>
                <a:gd name="adj" fmla="val 0"/>
              </a:avLst>
            </a:prstGeom>
            <a:solidFill>
              <a:srgbClr val="FFFFFF"/>
            </a:solidFill>
            <a:ln>
              <a:solidFill>
                <a:schemeClr val="bg1">
                  <a:lumMod val="75000"/>
                </a:schemeClr>
              </a:solidFill>
            </a:ln>
            <a:effectLst>
              <a:innerShdw dist="50800" dir="162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lumMod val="85000"/>
                    <a:lumOff val="15000"/>
                  </a:srgbClr>
                </a:solidFill>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BAFF9FDD-2753-B26E-EEC1-215A2B5F882B}"/>
                </a:ext>
              </a:extLst>
            </p:cNvPr>
            <p:cNvSpPr/>
            <p:nvPr/>
          </p:nvSpPr>
          <p:spPr>
            <a:xfrm>
              <a:off x="7032684" y="3012084"/>
              <a:ext cx="2160870"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rPr>
                <a:t>Functions</a:t>
              </a:r>
            </a:p>
          </p:txBody>
        </p:sp>
        <p:sp>
          <p:nvSpPr>
            <p:cNvPr id="8" name="Rectangle: Rounded Corners 7">
              <a:extLst>
                <a:ext uri="{FF2B5EF4-FFF2-40B4-BE49-F238E27FC236}">
                  <a16:creationId xmlns:a16="http://schemas.microsoft.com/office/drawing/2014/main" id="{E6ADDB4C-D8B5-4355-40FD-52E51BAE7F9D}"/>
                </a:ext>
              </a:extLst>
            </p:cNvPr>
            <p:cNvSpPr/>
            <p:nvPr/>
          </p:nvSpPr>
          <p:spPr>
            <a:xfrm>
              <a:off x="7216125" y="3542426"/>
              <a:ext cx="1977429"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rPr>
                <a:t>Functional Failures</a:t>
              </a:r>
            </a:p>
          </p:txBody>
        </p:sp>
        <p:sp>
          <p:nvSpPr>
            <p:cNvPr id="9" name="Rectangle: Rounded Corners 8">
              <a:extLst>
                <a:ext uri="{FF2B5EF4-FFF2-40B4-BE49-F238E27FC236}">
                  <a16:creationId xmlns:a16="http://schemas.microsoft.com/office/drawing/2014/main" id="{AC81B001-24A7-5ADD-AFE6-EABAB11BEE0B}"/>
                </a:ext>
              </a:extLst>
            </p:cNvPr>
            <p:cNvSpPr/>
            <p:nvPr/>
          </p:nvSpPr>
          <p:spPr>
            <a:xfrm>
              <a:off x="7456196" y="5354406"/>
              <a:ext cx="1737360" cy="428306"/>
            </a:xfrm>
            <a:prstGeom prst="roundRect">
              <a:avLst>
                <a:gd name="adj" fmla="val 0"/>
              </a:avLst>
            </a:prstGeom>
            <a:solidFill>
              <a:srgbClr val="FFFFFF"/>
            </a:solidFill>
            <a:ln>
              <a:solidFill>
                <a:schemeClr val="bg2"/>
              </a:solidFill>
            </a:ln>
            <a:effectLst>
              <a:innerShdw dist="50800" dir="10800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rPr>
                <a:t>Control Strategies</a:t>
              </a:r>
            </a:p>
          </p:txBody>
        </p:sp>
        <p:sp>
          <p:nvSpPr>
            <p:cNvPr id="10" name="Rectangle: Rounded Corners 9">
              <a:extLst>
                <a:ext uri="{FF2B5EF4-FFF2-40B4-BE49-F238E27FC236}">
                  <a16:creationId xmlns:a16="http://schemas.microsoft.com/office/drawing/2014/main" id="{5794D0A4-68E5-242D-0F5B-4E65181543CD}"/>
                </a:ext>
              </a:extLst>
            </p:cNvPr>
            <p:cNvSpPr/>
            <p:nvPr/>
          </p:nvSpPr>
          <p:spPr>
            <a:xfrm>
              <a:off x="7456196" y="5855220"/>
              <a:ext cx="1737360" cy="428306"/>
            </a:xfrm>
            <a:prstGeom prst="roundRect">
              <a:avLst>
                <a:gd name="adj" fmla="val 0"/>
              </a:avLst>
            </a:prstGeom>
            <a:solidFill>
              <a:srgbClr val="FFFFFF"/>
            </a:solidFill>
            <a:ln>
              <a:solidFill>
                <a:schemeClr val="bg2"/>
              </a:solidFill>
            </a:ln>
            <a:effectLst>
              <a:innerShdw dist="50800" dir="10800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rPr>
                <a:t>Failure Finding Intervals</a:t>
              </a:r>
            </a:p>
          </p:txBody>
        </p:sp>
        <p:cxnSp>
          <p:nvCxnSpPr>
            <p:cNvPr id="11" name="Straight Arrow Connector 10">
              <a:extLst>
                <a:ext uri="{FF2B5EF4-FFF2-40B4-BE49-F238E27FC236}">
                  <a16:creationId xmlns:a16="http://schemas.microsoft.com/office/drawing/2014/main" id="{A903F190-6EDD-8F5F-5E59-0FD58FAFFDEB}"/>
                </a:ext>
              </a:extLst>
            </p:cNvPr>
            <p:cNvCxnSpPr>
              <a:cxnSpLocks/>
              <a:stCxn id="14" idx="2"/>
              <a:endCxn id="13" idx="0"/>
            </p:cNvCxnSpPr>
            <p:nvPr/>
          </p:nvCxnSpPr>
          <p:spPr>
            <a:xfrm>
              <a:off x="8324875" y="4518296"/>
              <a:ext cx="0" cy="314137"/>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D456177-CB0E-5929-2512-2577E0FD2113}"/>
                </a:ext>
              </a:extLst>
            </p:cNvPr>
            <p:cNvSpPr txBox="1"/>
            <p:nvPr/>
          </p:nvSpPr>
          <p:spPr>
            <a:xfrm>
              <a:off x="7251634" y="2631496"/>
              <a:ext cx="1582484"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lumMod val="85000"/>
                      <a:lumOff val="15000"/>
                    </a:srgbClr>
                  </a:solidFill>
                  <a:effectLst/>
                  <a:uLnTx/>
                  <a:uFillTx/>
                  <a:latin typeface="Arial" panose="020B0604020202020204" pitchFamily="34" charset="0"/>
                  <a:ea typeface="+mn-ea"/>
                  <a:cs typeface="+mn-cs"/>
                </a:rPr>
                <a:t>Classic RCM</a:t>
              </a:r>
            </a:p>
          </p:txBody>
        </p:sp>
        <p:sp>
          <p:nvSpPr>
            <p:cNvPr id="13" name="Rectangle: Rounded Corners 12">
              <a:extLst>
                <a:ext uri="{FF2B5EF4-FFF2-40B4-BE49-F238E27FC236}">
                  <a16:creationId xmlns:a16="http://schemas.microsoft.com/office/drawing/2014/main" id="{2E75C3C1-C012-D2C3-08C4-F0F6D19D1A16}"/>
                </a:ext>
              </a:extLst>
            </p:cNvPr>
            <p:cNvSpPr/>
            <p:nvPr/>
          </p:nvSpPr>
          <p:spPr>
            <a:xfrm>
              <a:off x="7456195" y="4832433"/>
              <a:ext cx="1737360" cy="428306"/>
            </a:xfrm>
            <a:prstGeom prst="roundRect">
              <a:avLst>
                <a:gd name="adj" fmla="val 0"/>
              </a:avLst>
            </a:prstGeom>
            <a:solidFill>
              <a:srgbClr val="FFFFFF"/>
            </a:solidFill>
            <a:ln>
              <a:solidFill>
                <a:schemeClr val="bg2"/>
              </a:solidFill>
            </a:ln>
            <a:effectLst>
              <a:innerShdw dist="50800" dir="10800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rPr>
                <a:t>Failure Consequences</a:t>
              </a:r>
            </a:p>
          </p:txBody>
        </p:sp>
        <p:sp>
          <p:nvSpPr>
            <p:cNvPr id="14" name="Rectangle: Rounded Corners 13">
              <a:extLst>
                <a:ext uri="{FF2B5EF4-FFF2-40B4-BE49-F238E27FC236}">
                  <a16:creationId xmlns:a16="http://schemas.microsoft.com/office/drawing/2014/main" id="{C6392020-3791-9374-3DBF-F30D06F8AB42}"/>
                </a:ext>
              </a:extLst>
            </p:cNvPr>
            <p:cNvSpPr/>
            <p:nvPr/>
          </p:nvSpPr>
          <p:spPr>
            <a:xfrm>
              <a:off x="7456195" y="4089990"/>
              <a:ext cx="1737360"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rPr>
                <a:t>Failure Modes &amp;</a:t>
              </a:r>
              <a:br>
                <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rPr>
              </a:br>
              <a:r>
                <a:rPr kumimoji="0" lang="en-US" sz="1400" b="0" i="0" u="none" strike="noStrike" kern="1200" cap="none" spc="0" normalizeH="0" baseline="0" noProof="0">
                  <a:ln>
                    <a:noFill/>
                  </a:ln>
                  <a:solidFill>
                    <a:srgbClr val="000000">
                      <a:lumMod val="85000"/>
                      <a:lumOff val="15000"/>
                    </a:srgbClr>
                  </a:solidFill>
                  <a:effectLst/>
                  <a:uLnTx/>
                  <a:uFillTx/>
                  <a:latin typeface="Arial"/>
                  <a:ea typeface="+mn-ea"/>
                  <a:cs typeface="+mn-cs"/>
                </a:rPr>
                <a:t>Failure Effects</a:t>
              </a:r>
            </a:p>
          </p:txBody>
        </p:sp>
      </p:grpSp>
      <p:grpSp>
        <p:nvGrpSpPr>
          <p:cNvPr id="15" name="Group 14">
            <a:extLst>
              <a:ext uri="{FF2B5EF4-FFF2-40B4-BE49-F238E27FC236}">
                <a16:creationId xmlns:a16="http://schemas.microsoft.com/office/drawing/2014/main" id="{F6CE015E-03C3-C05F-D94C-413AE7C6470C}"/>
              </a:ext>
            </a:extLst>
          </p:cNvPr>
          <p:cNvGrpSpPr/>
          <p:nvPr/>
        </p:nvGrpSpPr>
        <p:grpSpPr>
          <a:xfrm>
            <a:off x="3523990" y="1493250"/>
            <a:ext cx="2360035" cy="3858743"/>
            <a:chOff x="1984069" y="2545027"/>
            <a:chExt cx="2360035" cy="3858743"/>
          </a:xfrm>
        </p:grpSpPr>
        <p:grpSp>
          <p:nvGrpSpPr>
            <p:cNvPr id="16" name="Group 15">
              <a:extLst>
                <a:ext uri="{FF2B5EF4-FFF2-40B4-BE49-F238E27FC236}">
                  <a16:creationId xmlns:a16="http://schemas.microsoft.com/office/drawing/2014/main" id="{5EA43C6E-B810-AD7B-ADB0-C1B75A75B3AB}"/>
                </a:ext>
              </a:extLst>
            </p:cNvPr>
            <p:cNvGrpSpPr/>
            <p:nvPr/>
          </p:nvGrpSpPr>
          <p:grpSpPr>
            <a:xfrm>
              <a:off x="1984069" y="2545027"/>
              <a:ext cx="2360035" cy="3858743"/>
              <a:chOff x="433673" y="2545027"/>
              <a:chExt cx="2360035" cy="3858743"/>
            </a:xfrm>
          </p:grpSpPr>
          <p:grpSp>
            <p:nvGrpSpPr>
              <p:cNvPr id="18" name="Group 17">
                <a:extLst>
                  <a:ext uri="{FF2B5EF4-FFF2-40B4-BE49-F238E27FC236}">
                    <a16:creationId xmlns:a16="http://schemas.microsoft.com/office/drawing/2014/main" id="{5947BEA4-9A2B-8802-A85E-CB04F57E942A}"/>
                  </a:ext>
                </a:extLst>
              </p:cNvPr>
              <p:cNvGrpSpPr/>
              <p:nvPr/>
            </p:nvGrpSpPr>
            <p:grpSpPr>
              <a:xfrm>
                <a:off x="433673" y="2545027"/>
                <a:ext cx="2360035" cy="3858743"/>
                <a:chOff x="2761246" y="1892577"/>
                <a:chExt cx="2360035" cy="3858743"/>
              </a:xfrm>
            </p:grpSpPr>
            <p:sp>
              <p:nvSpPr>
                <p:cNvPr id="21" name="Rectangle: Rounded Corners 20">
                  <a:extLst>
                    <a:ext uri="{FF2B5EF4-FFF2-40B4-BE49-F238E27FC236}">
                      <a16:creationId xmlns:a16="http://schemas.microsoft.com/office/drawing/2014/main" id="{F5AAD41B-5AEC-A2FA-348E-4CA4E89A8A4C}"/>
                    </a:ext>
                  </a:extLst>
                </p:cNvPr>
                <p:cNvSpPr/>
                <p:nvPr/>
              </p:nvSpPr>
              <p:spPr>
                <a:xfrm>
                  <a:off x="2761246" y="1892577"/>
                  <a:ext cx="2360035" cy="3858743"/>
                </a:xfrm>
                <a:prstGeom prst="roundRect">
                  <a:avLst>
                    <a:gd name="adj" fmla="val 0"/>
                  </a:avLst>
                </a:prstGeom>
                <a:solidFill>
                  <a:srgbClr val="FFFFFF"/>
                </a:solidFill>
                <a:ln>
                  <a:solidFill>
                    <a:schemeClr val="bg1">
                      <a:lumMod val="75000"/>
                    </a:schemeClr>
                  </a:solidFill>
                </a:ln>
                <a:effectLst>
                  <a:innerShdw dist="50800" dir="162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a:solidFill>
                      <a:schemeClr val="tx1">
                        <a:lumMod val="85000"/>
                        <a:lumOff val="15000"/>
                      </a:schemeClr>
                    </a:solidFill>
                  </a:endParaRPr>
                </a:p>
                <a:p>
                  <a:pPr algn="ctr"/>
                  <a:endParaRPr lang="en-US" sz="1400" b="1">
                    <a:solidFill>
                      <a:schemeClr val="tx1">
                        <a:lumMod val="85000"/>
                        <a:lumOff val="15000"/>
                      </a:schemeClr>
                    </a:solidFill>
                  </a:endParaRPr>
                </a:p>
                <a:p>
                  <a:pPr algn="ctr"/>
                  <a:endParaRPr lang="en-US" sz="1400">
                    <a:solidFill>
                      <a:schemeClr val="tx1">
                        <a:lumMod val="85000"/>
                        <a:lumOff val="15000"/>
                      </a:schemeClr>
                    </a:solidFill>
                  </a:endParaRPr>
                </a:p>
              </p:txBody>
            </p:sp>
            <p:sp>
              <p:nvSpPr>
                <p:cNvPr id="22" name="Rectangle: Rounded Corners 21">
                  <a:extLst>
                    <a:ext uri="{FF2B5EF4-FFF2-40B4-BE49-F238E27FC236}">
                      <a16:creationId xmlns:a16="http://schemas.microsoft.com/office/drawing/2014/main" id="{C8A77B4E-B319-A2F5-D229-A0EE2366F059}"/>
                    </a:ext>
                  </a:extLst>
                </p:cNvPr>
                <p:cNvSpPr/>
                <p:nvPr/>
              </p:nvSpPr>
              <p:spPr>
                <a:xfrm>
                  <a:off x="2850961" y="2359634"/>
                  <a:ext cx="2145796"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Functions</a:t>
                  </a:r>
                </a:p>
              </p:txBody>
            </p:sp>
          </p:grpSp>
          <p:sp>
            <p:nvSpPr>
              <p:cNvPr id="19" name="Rectangle: Rounded Corners 18">
                <a:extLst>
                  <a:ext uri="{FF2B5EF4-FFF2-40B4-BE49-F238E27FC236}">
                    <a16:creationId xmlns:a16="http://schemas.microsoft.com/office/drawing/2014/main" id="{3F5C9052-F35B-6D15-A64F-BAF07A08FF74}"/>
                  </a:ext>
                </a:extLst>
              </p:cNvPr>
              <p:cNvSpPr/>
              <p:nvPr/>
            </p:nvSpPr>
            <p:spPr>
              <a:xfrm>
                <a:off x="946899" y="4089990"/>
                <a:ext cx="1722283" cy="428306"/>
              </a:xfrm>
              <a:prstGeom prst="roundRect">
                <a:avLst>
                  <a:gd name="adj" fmla="val 0"/>
                </a:avLst>
              </a:prstGeom>
              <a:solidFill>
                <a:srgbClr val="FFFFFF"/>
              </a:solidFill>
              <a:ln>
                <a:solidFill>
                  <a:schemeClr val="bg2"/>
                </a:solidFill>
              </a:ln>
              <a:effectLst>
                <a:innerShdw dist="50800" dir="10800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Failure Consequences</a:t>
                </a:r>
              </a:p>
            </p:txBody>
          </p:sp>
          <p:sp>
            <p:nvSpPr>
              <p:cNvPr id="20" name="Rectangle: Rounded Corners 19">
                <a:extLst>
                  <a:ext uri="{FF2B5EF4-FFF2-40B4-BE49-F238E27FC236}">
                    <a16:creationId xmlns:a16="http://schemas.microsoft.com/office/drawing/2014/main" id="{1B8E8C49-A883-FAA9-8E14-BD0DC25F8FAD}"/>
                  </a:ext>
                </a:extLst>
              </p:cNvPr>
              <p:cNvSpPr/>
              <p:nvPr/>
            </p:nvSpPr>
            <p:spPr>
              <a:xfrm>
                <a:off x="772530" y="3550256"/>
                <a:ext cx="1896654"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Failure Modes</a:t>
                </a:r>
              </a:p>
            </p:txBody>
          </p:sp>
        </p:grpSp>
        <p:sp>
          <p:nvSpPr>
            <p:cNvPr id="17" name="TextBox 16">
              <a:extLst>
                <a:ext uri="{FF2B5EF4-FFF2-40B4-BE49-F238E27FC236}">
                  <a16:creationId xmlns:a16="http://schemas.microsoft.com/office/drawing/2014/main" id="{7AF4253D-DB34-E2B1-F328-F8F9EAD7A93A}"/>
                </a:ext>
              </a:extLst>
            </p:cNvPr>
            <p:cNvSpPr txBox="1"/>
            <p:nvPr/>
          </p:nvSpPr>
          <p:spPr>
            <a:xfrm>
              <a:off x="2581275" y="2622352"/>
              <a:ext cx="1005403" cy="369332"/>
            </a:xfrm>
            <a:prstGeom prst="rect">
              <a:avLst/>
            </a:prstGeom>
            <a:noFill/>
          </p:spPr>
          <p:txBody>
            <a:bodyPr wrap="none" rtlCol="0">
              <a:spAutoFit/>
            </a:bodyPr>
            <a:lstStyle/>
            <a:p>
              <a:pPr algn="l"/>
              <a:r>
                <a:rPr lang="en-US" b="1">
                  <a:latin typeface="Arial" panose="020B0604020202020204" pitchFamily="34" charset="0"/>
                  <a:cs typeface="Arial" panose="020B0604020202020204" pitchFamily="34" charset="0"/>
                </a:rPr>
                <a:t>FMECA</a:t>
              </a:r>
            </a:p>
          </p:txBody>
        </p:sp>
      </p:grpSp>
      <p:grpSp>
        <p:nvGrpSpPr>
          <p:cNvPr id="23" name="Group 22">
            <a:extLst>
              <a:ext uri="{FF2B5EF4-FFF2-40B4-BE49-F238E27FC236}">
                <a16:creationId xmlns:a16="http://schemas.microsoft.com/office/drawing/2014/main" id="{A347BB5E-AAB8-6283-DD99-2C33E4828E80}"/>
              </a:ext>
            </a:extLst>
          </p:cNvPr>
          <p:cNvGrpSpPr/>
          <p:nvPr/>
        </p:nvGrpSpPr>
        <p:grpSpPr>
          <a:xfrm>
            <a:off x="5986376" y="1493251"/>
            <a:ext cx="2360035" cy="3858744"/>
            <a:chOff x="5087910" y="3222938"/>
            <a:chExt cx="2360035" cy="3858744"/>
          </a:xfrm>
        </p:grpSpPr>
        <p:sp>
          <p:nvSpPr>
            <p:cNvPr id="24" name="Rectangle: Rounded Corners 23">
              <a:extLst>
                <a:ext uri="{FF2B5EF4-FFF2-40B4-BE49-F238E27FC236}">
                  <a16:creationId xmlns:a16="http://schemas.microsoft.com/office/drawing/2014/main" id="{73DFA3F2-14AB-9A3C-7F4E-31F30038DB11}"/>
                </a:ext>
              </a:extLst>
            </p:cNvPr>
            <p:cNvSpPr/>
            <p:nvPr/>
          </p:nvSpPr>
          <p:spPr>
            <a:xfrm>
              <a:off x="5087910" y="3222938"/>
              <a:ext cx="2360035" cy="3858744"/>
            </a:xfrm>
            <a:prstGeom prst="roundRect">
              <a:avLst>
                <a:gd name="adj" fmla="val 0"/>
              </a:avLst>
            </a:prstGeom>
            <a:solidFill>
              <a:srgbClr val="FFFFFF"/>
            </a:solidFill>
            <a:ln>
              <a:solidFill>
                <a:schemeClr val="bg1">
                  <a:lumMod val="75000"/>
                </a:schemeClr>
              </a:solidFill>
            </a:ln>
            <a:effectLst>
              <a:innerShdw dist="50800" dir="162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b="1">
                <a:solidFill>
                  <a:schemeClr val="tx1">
                    <a:lumMod val="85000"/>
                    <a:lumOff val="15000"/>
                  </a:schemeClr>
                </a:solidFill>
              </a:endParaRPr>
            </a:p>
            <a:p>
              <a:pPr algn="ctr"/>
              <a:endParaRPr lang="en-US" sz="1400">
                <a:solidFill>
                  <a:schemeClr val="tx1">
                    <a:lumMod val="85000"/>
                    <a:lumOff val="15000"/>
                  </a:schemeClr>
                </a:solidFill>
              </a:endParaRPr>
            </a:p>
          </p:txBody>
        </p:sp>
        <p:sp>
          <p:nvSpPr>
            <p:cNvPr id="25" name="Rectangle: Rounded Corners 24">
              <a:extLst>
                <a:ext uri="{FF2B5EF4-FFF2-40B4-BE49-F238E27FC236}">
                  <a16:creationId xmlns:a16="http://schemas.microsoft.com/office/drawing/2014/main" id="{C5053CBA-8557-6B0D-41C5-DA54CA183BBE}"/>
                </a:ext>
              </a:extLst>
            </p:cNvPr>
            <p:cNvSpPr/>
            <p:nvPr/>
          </p:nvSpPr>
          <p:spPr>
            <a:xfrm>
              <a:off x="5177625" y="3698991"/>
              <a:ext cx="2145796"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Functions</a:t>
              </a:r>
            </a:p>
          </p:txBody>
        </p:sp>
        <p:sp>
          <p:nvSpPr>
            <p:cNvPr id="26" name="Rectangle: Rounded Corners 25">
              <a:extLst>
                <a:ext uri="{FF2B5EF4-FFF2-40B4-BE49-F238E27FC236}">
                  <a16:creationId xmlns:a16="http://schemas.microsoft.com/office/drawing/2014/main" id="{66C73EBC-A1C2-068A-0C69-1CC9277D5E90}"/>
                </a:ext>
              </a:extLst>
            </p:cNvPr>
            <p:cNvSpPr/>
            <p:nvPr/>
          </p:nvSpPr>
          <p:spPr>
            <a:xfrm>
              <a:off x="5387433" y="4229333"/>
              <a:ext cx="1935987"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Functional Failures</a:t>
              </a:r>
            </a:p>
          </p:txBody>
        </p:sp>
        <p:sp>
          <p:nvSpPr>
            <p:cNvPr id="27" name="Rectangle: Rounded Corners 26">
              <a:extLst>
                <a:ext uri="{FF2B5EF4-FFF2-40B4-BE49-F238E27FC236}">
                  <a16:creationId xmlns:a16="http://schemas.microsoft.com/office/drawing/2014/main" id="{447ADDA6-1BCA-307C-96C0-ADDA874B0FE2}"/>
                </a:ext>
              </a:extLst>
            </p:cNvPr>
            <p:cNvSpPr/>
            <p:nvPr/>
          </p:nvSpPr>
          <p:spPr>
            <a:xfrm>
              <a:off x="5601137" y="4776898"/>
              <a:ext cx="1722283" cy="428306"/>
            </a:xfrm>
            <a:prstGeom prst="roundRect">
              <a:avLst>
                <a:gd name="adj" fmla="val 0"/>
              </a:avLst>
            </a:prstGeom>
            <a:solidFill>
              <a:srgbClr val="FFFFFF"/>
            </a:solidFill>
            <a:ln>
              <a:solidFill>
                <a:schemeClr val="bg2"/>
              </a:solidFill>
            </a:ln>
            <a:effectLst>
              <a:innerShdw dist="50800" dir="10800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Failure Consequence</a:t>
              </a:r>
            </a:p>
          </p:txBody>
        </p:sp>
        <p:sp>
          <p:nvSpPr>
            <p:cNvPr id="28" name="Rectangle: Rounded Corners 27">
              <a:extLst>
                <a:ext uri="{FF2B5EF4-FFF2-40B4-BE49-F238E27FC236}">
                  <a16:creationId xmlns:a16="http://schemas.microsoft.com/office/drawing/2014/main" id="{BBB8B7C3-6C1F-BAC3-F398-59DD1D1BAE4F}"/>
                </a:ext>
              </a:extLst>
            </p:cNvPr>
            <p:cNvSpPr/>
            <p:nvPr/>
          </p:nvSpPr>
          <p:spPr>
            <a:xfrm>
              <a:off x="5177625" y="5324463"/>
              <a:ext cx="2145796"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Failure Modes</a:t>
              </a:r>
            </a:p>
          </p:txBody>
        </p:sp>
        <p:sp>
          <p:nvSpPr>
            <p:cNvPr id="29" name="Rectangle: Rounded Corners 28">
              <a:extLst>
                <a:ext uri="{FF2B5EF4-FFF2-40B4-BE49-F238E27FC236}">
                  <a16:creationId xmlns:a16="http://schemas.microsoft.com/office/drawing/2014/main" id="{77C1267B-D4C4-612D-3044-BE6D997E3867}"/>
                </a:ext>
              </a:extLst>
            </p:cNvPr>
            <p:cNvSpPr/>
            <p:nvPr/>
          </p:nvSpPr>
          <p:spPr>
            <a:xfrm>
              <a:off x="5601137" y="5872029"/>
              <a:ext cx="1722283" cy="428306"/>
            </a:xfrm>
            <a:prstGeom prst="roundRect">
              <a:avLst>
                <a:gd name="adj" fmla="val 0"/>
              </a:avLst>
            </a:prstGeom>
            <a:solidFill>
              <a:srgbClr val="FFFFFF"/>
            </a:solidFill>
            <a:ln>
              <a:solidFill>
                <a:schemeClr val="bg2"/>
              </a:solidFill>
            </a:ln>
            <a:effectLst>
              <a:innerShdw dist="50800" dir="10800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Functional Failure</a:t>
              </a:r>
            </a:p>
          </p:txBody>
        </p:sp>
        <p:sp>
          <p:nvSpPr>
            <p:cNvPr id="30" name="TextBox 29">
              <a:extLst>
                <a:ext uri="{FF2B5EF4-FFF2-40B4-BE49-F238E27FC236}">
                  <a16:creationId xmlns:a16="http://schemas.microsoft.com/office/drawing/2014/main" id="{0BFAB23B-129A-3221-C589-945B9FCDF4A2}"/>
                </a:ext>
              </a:extLst>
            </p:cNvPr>
            <p:cNvSpPr txBox="1"/>
            <p:nvPr/>
          </p:nvSpPr>
          <p:spPr>
            <a:xfrm>
              <a:off x="5387433" y="3328520"/>
              <a:ext cx="1676485" cy="369332"/>
            </a:xfrm>
            <a:prstGeom prst="rect">
              <a:avLst/>
            </a:prstGeom>
            <a:noFill/>
          </p:spPr>
          <p:txBody>
            <a:bodyPr wrap="none" rtlCol="0">
              <a:spAutoFit/>
            </a:bodyPr>
            <a:lstStyle/>
            <a:p>
              <a:r>
                <a:rPr lang="en-US" b="1">
                  <a:solidFill>
                    <a:schemeClr val="tx1">
                      <a:lumMod val="85000"/>
                      <a:lumOff val="15000"/>
                    </a:schemeClr>
                  </a:solidFill>
                </a:rPr>
                <a:t>Risk Analysis</a:t>
              </a:r>
            </a:p>
          </p:txBody>
        </p:sp>
      </p:grpSp>
      <p:grpSp>
        <p:nvGrpSpPr>
          <p:cNvPr id="31" name="Group 30">
            <a:extLst>
              <a:ext uri="{FF2B5EF4-FFF2-40B4-BE49-F238E27FC236}">
                <a16:creationId xmlns:a16="http://schemas.microsoft.com/office/drawing/2014/main" id="{AE9671D7-0ABC-F140-13FF-B3727C653190}"/>
              </a:ext>
            </a:extLst>
          </p:cNvPr>
          <p:cNvGrpSpPr/>
          <p:nvPr/>
        </p:nvGrpSpPr>
        <p:grpSpPr>
          <a:xfrm>
            <a:off x="1021080" y="1490651"/>
            <a:ext cx="2400559" cy="3858744"/>
            <a:chOff x="225321" y="2566974"/>
            <a:chExt cx="2400559" cy="3858744"/>
          </a:xfrm>
        </p:grpSpPr>
        <p:sp>
          <p:nvSpPr>
            <p:cNvPr id="32" name="Rectangle: Rounded Corners 31">
              <a:extLst>
                <a:ext uri="{FF2B5EF4-FFF2-40B4-BE49-F238E27FC236}">
                  <a16:creationId xmlns:a16="http://schemas.microsoft.com/office/drawing/2014/main" id="{6BE93876-61F1-AE47-6B20-F4654DFF0564}"/>
                </a:ext>
              </a:extLst>
            </p:cNvPr>
            <p:cNvSpPr/>
            <p:nvPr/>
          </p:nvSpPr>
          <p:spPr>
            <a:xfrm>
              <a:off x="225321" y="2566974"/>
              <a:ext cx="2400559" cy="3858744"/>
            </a:xfrm>
            <a:prstGeom prst="roundRect">
              <a:avLst>
                <a:gd name="adj" fmla="val 0"/>
              </a:avLst>
            </a:prstGeom>
            <a:solidFill>
              <a:srgbClr val="FFFFFF"/>
            </a:solidFill>
            <a:ln>
              <a:solidFill>
                <a:schemeClr val="bg1">
                  <a:lumMod val="75000"/>
                </a:schemeClr>
              </a:solidFill>
            </a:ln>
            <a:effectLst>
              <a:innerShdw dist="50800" dir="162000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b="1">
                <a:solidFill>
                  <a:schemeClr val="tx1">
                    <a:lumMod val="85000"/>
                    <a:lumOff val="15000"/>
                  </a:schemeClr>
                </a:solidFill>
              </a:endParaRPr>
            </a:p>
            <a:p>
              <a:pPr algn="ctr"/>
              <a:endParaRPr lang="en-US" sz="1400">
                <a:solidFill>
                  <a:schemeClr val="tx1">
                    <a:lumMod val="85000"/>
                    <a:lumOff val="15000"/>
                  </a:schemeClr>
                </a:solidFill>
              </a:endParaRPr>
            </a:p>
          </p:txBody>
        </p:sp>
        <p:sp>
          <p:nvSpPr>
            <p:cNvPr id="33" name="TextBox 32">
              <a:extLst>
                <a:ext uri="{FF2B5EF4-FFF2-40B4-BE49-F238E27FC236}">
                  <a16:creationId xmlns:a16="http://schemas.microsoft.com/office/drawing/2014/main" id="{9186EFFD-EA84-2A5B-8564-759F70FBA1ED}"/>
                </a:ext>
              </a:extLst>
            </p:cNvPr>
            <p:cNvSpPr txBox="1"/>
            <p:nvPr/>
          </p:nvSpPr>
          <p:spPr>
            <a:xfrm>
              <a:off x="342775" y="2675156"/>
              <a:ext cx="2086853" cy="369332"/>
            </a:xfrm>
            <a:prstGeom prst="rect">
              <a:avLst/>
            </a:prstGeom>
            <a:noFill/>
          </p:spPr>
          <p:txBody>
            <a:bodyPr wrap="none" rtlCol="0">
              <a:spAutoFit/>
            </a:bodyPr>
            <a:lstStyle/>
            <a:p>
              <a:pPr algn="l"/>
              <a:r>
                <a:rPr lang="en-US" b="1">
                  <a:latin typeface="Arial" panose="020B0604020202020204" pitchFamily="34" charset="0"/>
                  <a:cs typeface="Arial" panose="020B0604020202020204" pitchFamily="34" charset="0"/>
                </a:rPr>
                <a:t>Risk Assessment</a:t>
              </a:r>
            </a:p>
          </p:txBody>
        </p:sp>
        <p:sp>
          <p:nvSpPr>
            <p:cNvPr id="34" name="Rectangle: Rounded Corners 33">
              <a:extLst>
                <a:ext uri="{FF2B5EF4-FFF2-40B4-BE49-F238E27FC236}">
                  <a16:creationId xmlns:a16="http://schemas.microsoft.com/office/drawing/2014/main" id="{8E05BAFB-071F-62DE-6EF4-1A71E315F45D}"/>
                </a:ext>
              </a:extLst>
            </p:cNvPr>
            <p:cNvSpPr/>
            <p:nvPr/>
          </p:nvSpPr>
          <p:spPr>
            <a:xfrm>
              <a:off x="352194" y="3036630"/>
              <a:ext cx="2145796"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Functions</a:t>
              </a:r>
            </a:p>
          </p:txBody>
        </p:sp>
        <p:sp>
          <p:nvSpPr>
            <p:cNvPr id="35" name="Rectangle: Rounded Corners 34">
              <a:extLst>
                <a:ext uri="{FF2B5EF4-FFF2-40B4-BE49-F238E27FC236}">
                  <a16:creationId xmlns:a16="http://schemas.microsoft.com/office/drawing/2014/main" id="{8C162D5F-D3B7-8FF1-06C1-F2891F949F8D}"/>
                </a:ext>
              </a:extLst>
            </p:cNvPr>
            <p:cNvSpPr/>
            <p:nvPr/>
          </p:nvSpPr>
          <p:spPr>
            <a:xfrm>
              <a:off x="562003" y="3559677"/>
              <a:ext cx="1935987" cy="428306"/>
            </a:xfrm>
            <a:prstGeom prst="roundRect">
              <a:avLst>
                <a:gd name="adj" fmla="val 0"/>
              </a:avLst>
            </a:prstGeom>
            <a:solidFill>
              <a:srgbClr val="FFFFFF"/>
            </a:solidFill>
            <a:ln>
              <a:solidFill>
                <a:schemeClr val="bg2"/>
              </a:solidFill>
            </a:ln>
            <a:effectLst>
              <a:innerShdw dist="50800" dir="10800000">
                <a:srgbClr val="00B05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Functional Failures</a:t>
              </a:r>
            </a:p>
          </p:txBody>
        </p:sp>
        <p:sp>
          <p:nvSpPr>
            <p:cNvPr id="36" name="Rectangle: Rounded Corners 35">
              <a:extLst>
                <a:ext uri="{FF2B5EF4-FFF2-40B4-BE49-F238E27FC236}">
                  <a16:creationId xmlns:a16="http://schemas.microsoft.com/office/drawing/2014/main" id="{A721C55B-E805-623C-FEF2-999CBBB3BB20}"/>
                </a:ext>
              </a:extLst>
            </p:cNvPr>
            <p:cNvSpPr/>
            <p:nvPr/>
          </p:nvSpPr>
          <p:spPr>
            <a:xfrm>
              <a:off x="775707" y="4123534"/>
              <a:ext cx="1722283" cy="428306"/>
            </a:xfrm>
            <a:prstGeom prst="roundRect">
              <a:avLst>
                <a:gd name="adj" fmla="val 0"/>
              </a:avLst>
            </a:prstGeom>
            <a:solidFill>
              <a:srgbClr val="FFFFFF"/>
            </a:solidFill>
            <a:ln>
              <a:solidFill>
                <a:schemeClr val="bg2"/>
              </a:solidFill>
            </a:ln>
            <a:effectLst>
              <a:innerShdw dist="50800" dir="108000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lumMod val="85000"/>
                      <a:lumOff val="15000"/>
                    </a:schemeClr>
                  </a:solidFill>
                </a:rPr>
                <a:t>Failure Consequences</a:t>
              </a:r>
            </a:p>
          </p:txBody>
        </p:sp>
      </p:grpSp>
      <p:sp>
        <p:nvSpPr>
          <p:cNvPr id="37" name="Arrow: Down 36">
            <a:extLst>
              <a:ext uri="{FF2B5EF4-FFF2-40B4-BE49-F238E27FC236}">
                <a16:creationId xmlns:a16="http://schemas.microsoft.com/office/drawing/2014/main" id="{3AC6F776-390A-C84A-D7A7-B21ABA3F0183}"/>
              </a:ext>
            </a:extLst>
          </p:cNvPr>
          <p:cNvSpPr/>
          <p:nvPr/>
        </p:nvSpPr>
        <p:spPr>
          <a:xfrm>
            <a:off x="9382467" y="500987"/>
            <a:ext cx="484632" cy="978408"/>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2008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E19B-2454-2750-7725-F60A613A42B3}"/>
              </a:ext>
            </a:extLst>
          </p:cNvPr>
          <p:cNvSpPr>
            <a:spLocks noGrp="1"/>
          </p:cNvSpPr>
          <p:nvPr>
            <p:ph type="title"/>
          </p:nvPr>
        </p:nvSpPr>
        <p:spPr/>
        <p:txBody>
          <a:bodyPr/>
          <a:lstStyle/>
          <a:p>
            <a:r>
              <a:rPr lang="en-US"/>
              <a:t>Classical RCM</a:t>
            </a:r>
          </a:p>
        </p:txBody>
      </p:sp>
      <p:pic>
        <p:nvPicPr>
          <p:cNvPr id="4" name="Picture 3">
            <a:extLst>
              <a:ext uri="{FF2B5EF4-FFF2-40B4-BE49-F238E27FC236}">
                <a16:creationId xmlns:a16="http://schemas.microsoft.com/office/drawing/2014/main" id="{F397F0F5-63DA-DF56-1F4F-FFC66218F902}"/>
              </a:ext>
            </a:extLst>
          </p:cNvPr>
          <p:cNvPicPr>
            <a:picLocks noChangeAspect="1"/>
          </p:cNvPicPr>
          <p:nvPr/>
        </p:nvPicPr>
        <p:blipFill>
          <a:blip r:embed="rId2"/>
          <a:stretch>
            <a:fillRect/>
          </a:stretch>
        </p:blipFill>
        <p:spPr>
          <a:xfrm>
            <a:off x="532628" y="1799398"/>
            <a:ext cx="5820381" cy="3391703"/>
          </a:xfrm>
          <a:prstGeom prst="rect">
            <a:avLst/>
          </a:prstGeom>
        </p:spPr>
      </p:pic>
      <p:pic>
        <p:nvPicPr>
          <p:cNvPr id="5" name="Picture 4">
            <a:extLst>
              <a:ext uri="{FF2B5EF4-FFF2-40B4-BE49-F238E27FC236}">
                <a16:creationId xmlns:a16="http://schemas.microsoft.com/office/drawing/2014/main" id="{7EEC4539-6258-4364-CB10-53E45964DFA9}"/>
              </a:ext>
            </a:extLst>
          </p:cNvPr>
          <p:cNvPicPr>
            <a:picLocks noChangeAspect="1"/>
          </p:cNvPicPr>
          <p:nvPr/>
        </p:nvPicPr>
        <p:blipFill>
          <a:blip r:embed="rId3"/>
          <a:stretch>
            <a:fillRect/>
          </a:stretch>
        </p:blipFill>
        <p:spPr>
          <a:xfrm>
            <a:off x="6470652" y="1834850"/>
            <a:ext cx="5072228" cy="3356251"/>
          </a:xfrm>
          <a:prstGeom prst="rect">
            <a:avLst/>
          </a:prstGeom>
        </p:spPr>
      </p:pic>
      <p:sp>
        <p:nvSpPr>
          <p:cNvPr id="6" name="Text Placeholder 1">
            <a:extLst>
              <a:ext uri="{FF2B5EF4-FFF2-40B4-BE49-F238E27FC236}">
                <a16:creationId xmlns:a16="http://schemas.microsoft.com/office/drawing/2014/main" id="{E510867E-848A-5C6A-D1BC-6E65B5DF61C0}"/>
              </a:ext>
            </a:extLst>
          </p:cNvPr>
          <p:cNvSpPr txBox="1">
            <a:spLocks/>
          </p:cNvSpPr>
          <p:nvPr/>
        </p:nvSpPr>
        <p:spPr>
          <a:xfrm>
            <a:off x="3131737" y="1381252"/>
            <a:ext cx="6012263" cy="369332"/>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Control Strategy and Failure Finding interval</a:t>
            </a:r>
          </a:p>
        </p:txBody>
      </p:sp>
    </p:spTree>
    <p:extLst>
      <p:ext uri="{BB962C8B-B14F-4D97-AF65-F5344CB8AC3E}">
        <p14:creationId xmlns:p14="http://schemas.microsoft.com/office/powerpoint/2010/main" val="41339977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24369-0235-404D-05BB-EEA15F172A41}"/>
              </a:ext>
            </a:extLst>
          </p:cNvPr>
          <p:cNvSpPr>
            <a:spLocks noGrp="1"/>
          </p:cNvSpPr>
          <p:nvPr>
            <p:ph type="title"/>
          </p:nvPr>
        </p:nvSpPr>
        <p:spPr/>
        <p:txBody>
          <a:bodyPr/>
          <a:lstStyle/>
          <a:p>
            <a:r>
              <a:rPr lang="en-US"/>
              <a:t>Classical RCM setup</a:t>
            </a:r>
          </a:p>
        </p:txBody>
      </p:sp>
      <p:sp>
        <p:nvSpPr>
          <p:cNvPr id="3" name="Content Placeholder 2">
            <a:extLst>
              <a:ext uri="{FF2B5EF4-FFF2-40B4-BE49-F238E27FC236}">
                <a16:creationId xmlns:a16="http://schemas.microsoft.com/office/drawing/2014/main" id="{4EDAEB7C-8C02-E80C-2AA4-D90BD2113D79}"/>
              </a:ext>
            </a:extLst>
          </p:cNvPr>
          <p:cNvSpPr>
            <a:spLocks noGrp="1"/>
          </p:cNvSpPr>
          <p:nvPr>
            <p:ph idx="1"/>
          </p:nvPr>
        </p:nvSpPr>
        <p:spPr/>
        <p:txBody>
          <a:bodyP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05270968-FDD6-1EE4-E9D5-9F2C95C20507}"/>
              </a:ext>
            </a:extLst>
          </p:cNvPr>
          <p:cNvPicPr>
            <a:picLocks noChangeAspect="1"/>
          </p:cNvPicPr>
          <p:nvPr/>
        </p:nvPicPr>
        <p:blipFill>
          <a:blip r:embed="rId2"/>
          <a:stretch>
            <a:fillRect/>
          </a:stretch>
        </p:blipFill>
        <p:spPr>
          <a:xfrm>
            <a:off x="1378805" y="1690989"/>
            <a:ext cx="9617441" cy="4397762"/>
          </a:xfrm>
          <a:prstGeom prst="rect">
            <a:avLst/>
          </a:prstGeom>
        </p:spPr>
      </p:pic>
    </p:spTree>
    <p:extLst>
      <p:ext uri="{BB962C8B-B14F-4D97-AF65-F5344CB8AC3E}">
        <p14:creationId xmlns:p14="http://schemas.microsoft.com/office/powerpoint/2010/main" val="10593639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53361-1F38-8D78-B700-966247666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5914C-3EA0-362A-D0FB-44E526C79FD7}"/>
              </a:ext>
            </a:extLst>
          </p:cNvPr>
          <p:cNvSpPr>
            <a:spLocks noGrp="1"/>
          </p:cNvSpPr>
          <p:nvPr>
            <p:ph type="title"/>
          </p:nvPr>
        </p:nvSpPr>
        <p:spPr/>
        <p:txBody>
          <a:bodyPr/>
          <a:lstStyle/>
          <a:p>
            <a:r>
              <a:rPr lang="en-US"/>
              <a:t>Calibration</a:t>
            </a:r>
          </a:p>
        </p:txBody>
      </p:sp>
      <p:sp>
        <p:nvSpPr>
          <p:cNvPr id="11" name="Text Placeholder 3">
            <a:extLst>
              <a:ext uri="{FF2B5EF4-FFF2-40B4-BE49-F238E27FC236}">
                <a16:creationId xmlns:a16="http://schemas.microsoft.com/office/drawing/2014/main" id="{9B9EE760-F8E7-5213-326C-EC1F39BF1DD1}"/>
              </a:ext>
            </a:extLst>
          </p:cNvPr>
          <p:cNvSpPr txBox="1">
            <a:spLocks/>
          </p:cNvSpPr>
          <p:nvPr/>
        </p:nvSpPr>
        <p:spPr>
          <a:xfrm>
            <a:off x="555172" y="2057400"/>
            <a:ext cx="4952010" cy="4343400"/>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chemeClr val="accent1"/>
                </a:solidFill>
              </a:rPr>
              <a:t>What’s New:</a:t>
            </a:r>
          </a:p>
          <a:p>
            <a:r>
              <a:rPr lang="en-US" sz="1800" spc="-45">
                <a:highlight>
                  <a:srgbClr val="FFFFFF"/>
                </a:highlight>
                <a:latin typeface="Arial" panose="020B0604020202020204" pitchFamily="34" charset="0"/>
                <a:cs typeface="Arial" panose="020B0604020202020204" pitchFamily="34" charset="0"/>
              </a:rPr>
              <a:t>CALTZERO: behavior of test points precision of trailing zeros</a:t>
            </a:r>
          </a:p>
          <a:p>
            <a:r>
              <a:rPr lang="en-US" sz="1800" spc="-45">
                <a:highlight>
                  <a:srgbClr val="FFFFFF"/>
                </a:highlight>
                <a:latin typeface="Arial" panose="020B0604020202020204" pitchFamily="34" charset="0"/>
                <a:cs typeface="Arial" panose="020B0604020202020204" pitchFamily="34" charset="0"/>
              </a:rPr>
              <a:t>CALRPREC: behavior of precision of device readings</a:t>
            </a:r>
          </a:p>
          <a:p>
            <a:r>
              <a:rPr lang="en-US" sz="1800" spc="-45">
                <a:highlight>
                  <a:srgbClr val="FFFFFF"/>
                </a:highlight>
                <a:latin typeface="Arial" panose="020B0604020202020204" pitchFamily="34" charset="0"/>
                <a:cs typeface="Arial" panose="020B0604020202020204" pitchFamily="34" charset="0"/>
              </a:rPr>
              <a:t>Mobile Calibration for Offline / Online</a:t>
            </a:r>
            <a:endParaRPr lang="en-US" sz="1800"/>
          </a:p>
        </p:txBody>
      </p:sp>
      <p:pic>
        <p:nvPicPr>
          <p:cNvPr id="3" name="Picture 2" descr="A screenshot of a computer&#10;&#10;AI-generated content may be incorrect.">
            <a:extLst>
              <a:ext uri="{FF2B5EF4-FFF2-40B4-BE49-F238E27FC236}">
                <a16:creationId xmlns:a16="http://schemas.microsoft.com/office/drawing/2014/main" id="{003CB697-6CD2-45CF-AE73-72F7A4FC3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135" y="1551510"/>
            <a:ext cx="5428268" cy="2446483"/>
          </a:xfrm>
          <a:prstGeom prst="rect">
            <a:avLst/>
          </a:prstGeom>
          <a:ln>
            <a:solidFill>
              <a:srgbClr val="0070C0"/>
            </a:solidFill>
          </a:ln>
        </p:spPr>
      </p:pic>
      <p:pic>
        <p:nvPicPr>
          <p:cNvPr id="4" name="Picture 3" descr="A screenshot of a computer&#10;&#10;AI-generated content may be incorrect.">
            <a:extLst>
              <a:ext uri="{FF2B5EF4-FFF2-40B4-BE49-F238E27FC236}">
                <a16:creationId xmlns:a16="http://schemas.microsoft.com/office/drawing/2014/main" id="{9DDDD5F9-E9A3-64C4-0EB0-51A21978D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135" y="4204098"/>
            <a:ext cx="5428268" cy="2451889"/>
          </a:xfrm>
          <a:prstGeom prst="rect">
            <a:avLst/>
          </a:prstGeom>
          <a:ln>
            <a:solidFill>
              <a:srgbClr val="0070C0"/>
            </a:solidFill>
          </a:ln>
        </p:spPr>
      </p:pic>
    </p:spTree>
    <p:extLst>
      <p:ext uri="{BB962C8B-B14F-4D97-AF65-F5344CB8AC3E}">
        <p14:creationId xmlns:p14="http://schemas.microsoft.com/office/powerpoint/2010/main" val="1041157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C63255-827C-28DA-3EE2-FC8CC1EE2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8AAE50-85DD-FB21-D0B9-05B7DFE9CB06}"/>
              </a:ext>
            </a:extLst>
          </p:cNvPr>
          <p:cNvSpPr>
            <a:spLocks noGrp="1"/>
          </p:cNvSpPr>
          <p:nvPr>
            <p:ph type="title"/>
          </p:nvPr>
        </p:nvSpPr>
        <p:spPr/>
        <p:txBody>
          <a:bodyPr/>
          <a:lstStyle/>
          <a:p>
            <a:r>
              <a:rPr lang="en-US"/>
              <a:t>MTBF</a:t>
            </a:r>
          </a:p>
        </p:txBody>
      </p:sp>
      <p:sp>
        <p:nvSpPr>
          <p:cNvPr id="11" name="Text Placeholder 3">
            <a:extLst>
              <a:ext uri="{FF2B5EF4-FFF2-40B4-BE49-F238E27FC236}">
                <a16:creationId xmlns:a16="http://schemas.microsoft.com/office/drawing/2014/main" id="{8A21ABF7-E20F-5C35-36FC-0FBAD6957476}"/>
              </a:ext>
            </a:extLst>
          </p:cNvPr>
          <p:cNvSpPr txBox="1">
            <a:spLocks/>
          </p:cNvSpPr>
          <p:nvPr/>
        </p:nvSpPr>
        <p:spPr>
          <a:xfrm>
            <a:off x="555172" y="2057400"/>
            <a:ext cx="4216854" cy="4343400"/>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chemeClr val="accent1"/>
                </a:solidFill>
              </a:rPr>
              <a:t>What’s New:</a:t>
            </a:r>
          </a:p>
          <a:p>
            <a:r>
              <a:rPr lang="en-US" sz="1800">
                <a:highlight>
                  <a:srgbClr val="FFFFFF"/>
                </a:highlight>
              </a:rPr>
              <a:t>Additional grouping options have been added to the report parameters. </a:t>
            </a:r>
          </a:p>
          <a:p>
            <a:r>
              <a:rPr lang="en-US" sz="1800">
                <a:highlight>
                  <a:srgbClr val="FFFFFF"/>
                </a:highlight>
              </a:rPr>
              <a:t>The user can now choose between 3 options via a Sort By lookup:</a:t>
            </a:r>
          </a:p>
          <a:p>
            <a:r>
              <a:rPr lang="en-US" sz="1800">
                <a:highlight>
                  <a:srgbClr val="FFFFFF"/>
                </a:highlight>
              </a:rPr>
              <a:t>Standard Grouping (Default Behavior)</a:t>
            </a:r>
          </a:p>
          <a:p>
            <a:r>
              <a:rPr lang="en-US" sz="1800">
                <a:highlight>
                  <a:srgbClr val="FFFFFF"/>
                </a:highlight>
              </a:rPr>
              <a:t>Number of Failures per Grouping</a:t>
            </a:r>
          </a:p>
          <a:p>
            <a:r>
              <a:rPr lang="en-US" sz="1800">
                <a:highlight>
                  <a:srgbClr val="FFFFFF"/>
                </a:highlight>
              </a:rPr>
              <a:t>Average Number of Days Between Failures per Grouping</a:t>
            </a:r>
            <a:endParaRPr lang="en-US" sz="1800"/>
          </a:p>
        </p:txBody>
      </p:sp>
      <p:sp>
        <p:nvSpPr>
          <p:cNvPr id="12" name="Rectangle 11">
            <a:extLst>
              <a:ext uri="{FF2B5EF4-FFF2-40B4-BE49-F238E27FC236}">
                <a16:creationId xmlns:a16="http://schemas.microsoft.com/office/drawing/2014/main" id="{CF28E401-7CEC-E188-7F40-30F966D5FB6B}"/>
              </a:ext>
            </a:extLst>
          </p:cNvPr>
          <p:cNvSpPr/>
          <p:nvPr/>
        </p:nvSpPr>
        <p:spPr>
          <a:xfrm>
            <a:off x="4908665" y="1870364"/>
            <a:ext cx="6136472" cy="257278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0282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2539D-5525-6F39-8D91-22502CBE8F3F}"/>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A74EDE9E-FEC4-7D37-47BD-A6C08ED9BCC4}"/>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842771D-C9F7-C389-E9E7-09B616E9C9F8}"/>
              </a:ext>
            </a:extLst>
          </p:cNvPr>
          <p:cNvSpPr txBox="1"/>
          <p:nvPr/>
        </p:nvSpPr>
        <p:spPr>
          <a:xfrm>
            <a:off x="2141838"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5" name="TextBox 34">
            <a:extLst>
              <a:ext uri="{FF2B5EF4-FFF2-40B4-BE49-F238E27FC236}">
                <a16:creationId xmlns:a16="http://schemas.microsoft.com/office/drawing/2014/main" id="{883577EA-751E-51FD-6A9B-6CCDACA2B08D}"/>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36" name="TextBox 35">
            <a:extLst>
              <a:ext uri="{FF2B5EF4-FFF2-40B4-BE49-F238E27FC236}">
                <a16:creationId xmlns:a16="http://schemas.microsoft.com/office/drawing/2014/main" id="{40E409E6-BA0D-4BC7-DFEB-21072D4E63A8}"/>
              </a:ext>
            </a:extLst>
          </p:cNvPr>
          <p:cNvSpPr txBox="1"/>
          <p:nvPr/>
        </p:nvSpPr>
        <p:spPr>
          <a:xfrm>
            <a:off x="2141838"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37" name="TextBox 36">
            <a:extLst>
              <a:ext uri="{FF2B5EF4-FFF2-40B4-BE49-F238E27FC236}">
                <a16:creationId xmlns:a16="http://schemas.microsoft.com/office/drawing/2014/main" id="{137E241E-CA4A-270A-ADBE-3280170273F4}"/>
              </a:ext>
            </a:extLst>
          </p:cNvPr>
          <p:cNvSpPr txBox="1"/>
          <p:nvPr/>
        </p:nvSpPr>
        <p:spPr>
          <a:xfrm>
            <a:off x="982019" y="248946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38" name="TextBox 37">
            <a:extLst>
              <a:ext uri="{FF2B5EF4-FFF2-40B4-BE49-F238E27FC236}">
                <a16:creationId xmlns:a16="http://schemas.microsoft.com/office/drawing/2014/main" id="{A6FAE7F7-F997-D5F8-2C8B-3142508F2DBA}"/>
              </a:ext>
            </a:extLst>
          </p:cNvPr>
          <p:cNvSpPr txBox="1"/>
          <p:nvPr/>
        </p:nvSpPr>
        <p:spPr>
          <a:xfrm>
            <a:off x="2141838"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72A40EF1-D362-5F1A-2F08-A1CBF22A021B}"/>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96F5EF36-C4A5-D626-DB38-2933025C5605}"/>
              </a:ext>
            </a:extLst>
          </p:cNvPr>
          <p:cNvSpPr txBox="1"/>
          <p:nvPr/>
        </p:nvSpPr>
        <p:spPr>
          <a:xfrm>
            <a:off x="2141838"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4B58484E-C15B-9FA9-4D20-88620DEE7645}"/>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B2C68393-B9AC-0DFB-AB92-0064465C9527}"/>
              </a:ext>
            </a:extLst>
          </p:cNvPr>
          <p:cNvSpPr txBox="1"/>
          <p:nvPr/>
        </p:nvSpPr>
        <p:spPr>
          <a:xfrm>
            <a:off x="2141838"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C0BE8F92-18B7-D143-0604-1868EB0F31E9}"/>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CF58D850-CF51-D123-EF0B-A4334CAAE564}"/>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9D7B910-A55B-5323-6FD6-3882A16195D9}"/>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34EB54A-ECF3-20FD-AA45-8B4BF136A904}"/>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730A91-509C-A768-D09D-9750D03B1FEF}"/>
              </a:ext>
            </a:extLst>
          </p:cNvPr>
          <p:cNvSpPr txBox="1"/>
          <p:nvPr/>
        </p:nvSpPr>
        <p:spPr>
          <a:xfrm>
            <a:off x="2141838"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40F23420-3605-BCBE-0915-9C0C02C54D3F}"/>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15F2177D-2283-F488-C6F7-480A51FED0F0}"/>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CBDC1C-BA7F-421D-DAD6-9BB31F99B27D}"/>
              </a:ext>
            </a:extLst>
          </p:cNvPr>
          <p:cNvSpPr txBox="1"/>
          <p:nvPr/>
        </p:nvSpPr>
        <p:spPr>
          <a:xfrm>
            <a:off x="4118919" y="1779458"/>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Overview 360</a:t>
            </a:r>
          </a:p>
          <a:p>
            <a:r>
              <a:rPr lang="en-US" sz="1200">
                <a:solidFill>
                  <a:schemeClr val="bg1">
                    <a:lumMod val="85000"/>
                  </a:schemeClr>
                </a:solidFill>
              </a:rPr>
              <a:t>Business Intelligence</a:t>
            </a:r>
          </a:p>
        </p:txBody>
      </p:sp>
      <p:sp>
        <p:nvSpPr>
          <p:cNvPr id="15" name="TextBox 14">
            <a:extLst>
              <a:ext uri="{FF2B5EF4-FFF2-40B4-BE49-F238E27FC236}">
                <a16:creationId xmlns:a16="http://schemas.microsoft.com/office/drawing/2014/main" id="{D7794706-6B5B-8772-146C-72842BF1E498}"/>
              </a:ext>
            </a:extLst>
          </p:cNvPr>
          <p:cNvSpPr txBox="1"/>
          <p:nvPr/>
        </p:nvSpPr>
        <p:spPr>
          <a:xfrm>
            <a:off x="4118919" y="2489468"/>
            <a:ext cx="5025081" cy="615552"/>
          </a:xfrm>
          <a:prstGeom prst="rect">
            <a:avLst/>
          </a:prstGeom>
          <a:noFill/>
          <a:ln>
            <a:noFill/>
          </a:ln>
        </p:spPr>
        <p:txBody>
          <a:bodyPr wrap="square" lIns="182880" tIns="91440" rIns="182880" bIns="91440" numCol="2" rtlCol="0" anchor="ctr">
            <a:noAutofit/>
          </a:bodyPr>
          <a:lstStyle/>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Part Catalog Requests</a:t>
            </a: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Root Cause Analysis </a:t>
            </a:r>
          </a:p>
          <a:p>
            <a:pPr marL="182880" indent="-182880">
              <a:buFont typeface="Arial" panose="020B0604020202020204" pitchFamily="34" charset="0"/>
              <a:buChar char="•"/>
            </a:pPr>
            <a:endParaRPr lang="en-US" sz="1200">
              <a:solidFill>
                <a:schemeClr val="bg1">
                  <a:lumMod val="85000"/>
                </a:schemeClr>
              </a:solidFill>
              <a:latin typeface="Arial Nova Light"/>
              <a:cs typeface="Arial Nova Cond" panose="020F050202020403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Mobile Updates</a:t>
            </a:r>
            <a:endParaRPr lang="en-US" sz="1200">
              <a:solidFill>
                <a:schemeClr val="bg1">
                  <a:lumMod val="85000"/>
                </a:schemeClr>
              </a:solidFill>
              <a:latin typeface="Arial Nova Light" panose="020B0304020202020204" pitchFamily="34" charset="0"/>
              <a:cs typeface="Arial Nova Cond" panose="020F050202020403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Documents &amp; Document Requests</a:t>
            </a:r>
          </a:p>
        </p:txBody>
      </p:sp>
      <p:sp>
        <p:nvSpPr>
          <p:cNvPr id="16" name="TextBox 15">
            <a:extLst>
              <a:ext uri="{FF2B5EF4-FFF2-40B4-BE49-F238E27FC236}">
                <a16:creationId xmlns:a16="http://schemas.microsoft.com/office/drawing/2014/main" id="{CDFA7654-567C-514B-6C68-2D2AAE827B01}"/>
              </a:ext>
            </a:extLst>
          </p:cNvPr>
          <p:cNvSpPr txBox="1"/>
          <p:nvPr/>
        </p:nvSpPr>
        <p:spPr>
          <a:xfrm>
            <a:off x="4118919" y="3429001"/>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Workflow Approvals</a:t>
            </a:r>
          </a:p>
          <a:p>
            <a:r>
              <a:rPr lang="en-US" sz="1200">
                <a:solidFill>
                  <a:schemeClr val="bg1">
                    <a:lumMod val="85000"/>
                  </a:schemeClr>
                </a:solidFill>
              </a:rPr>
              <a:t>Equipment Revisions</a:t>
            </a:r>
          </a:p>
        </p:txBody>
      </p:sp>
      <p:sp>
        <p:nvSpPr>
          <p:cNvPr id="17" name="TextBox 16">
            <a:extLst>
              <a:ext uri="{FF2B5EF4-FFF2-40B4-BE49-F238E27FC236}">
                <a16:creationId xmlns:a16="http://schemas.microsoft.com/office/drawing/2014/main" id="{D6F297FF-38E5-4524-FFD4-C0556C9B6D02}"/>
              </a:ext>
            </a:extLst>
          </p:cNvPr>
          <p:cNvSpPr txBox="1"/>
          <p:nvPr/>
        </p:nvSpPr>
        <p:spPr>
          <a:xfrm>
            <a:off x="4118919" y="4139008"/>
            <a:ext cx="5025081" cy="615552"/>
          </a:xfrm>
          <a:prstGeom prst="rect">
            <a:avLst/>
          </a:prstGeom>
          <a:noFill/>
          <a:ln>
            <a:noFill/>
          </a:ln>
        </p:spPr>
        <p:txBody>
          <a:bodyPr wrap="square" lIns="182880" tIns="91440" rIns="182880" bIns="91440" numCol="3"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Email Notifications</a:t>
            </a:r>
          </a:p>
          <a:p>
            <a:r>
              <a:rPr lang="en-US" sz="1200">
                <a:solidFill>
                  <a:schemeClr val="bg1">
                    <a:lumMod val="85000"/>
                  </a:schemeClr>
                </a:solidFill>
              </a:rPr>
              <a:t>Customer Surveys</a:t>
            </a:r>
          </a:p>
          <a:p>
            <a:r>
              <a:rPr lang="en-US" sz="1200">
                <a:solidFill>
                  <a:schemeClr val="bg1">
                    <a:lumMod val="85000"/>
                  </a:schemeClr>
                </a:solidFill>
              </a:rPr>
              <a:t>Equipment Type</a:t>
            </a:r>
          </a:p>
          <a:p>
            <a:r>
              <a:rPr lang="en-US" sz="1200">
                <a:solidFill>
                  <a:schemeClr val="bg1">
                    <a:lumMod val="85000"/>
                  </a:schemeClr>
                </a:solidFill>
              </a:rPr>
              <a:t>Proof of Delivery</a:t>
            </a:r>
          </a:p>
          <a:p>
            <a:r>
              <a:rPr lang="en-US" sz="1200">
                <a:solidFill>
                  <a:schemeClr val="bg1">
                    <a:lumMod val="85000"/>
                  </a:schemeClr>
                </a:solidFill>
              </a:rPr>
              <a:t>RCM Classic</a:t>
            </a:r>
          </a:p>
          <a:p>
            <a:r>
              <a:rPr lang="en-US" sz="1200">
                <a:solidFill>
                  <a:schemeClr val="bg1">
                    <a:lumMod val="85000"/>
                  </a:schemeClr>
                </a:solidFill>
              </a:rPr>
              <a:t>Calibration</a:t>
            </a:r>
          </a:p>
        </p:txBody>
      </p:sp>
      <p:sp>
        <p:nvSpPr>
          <p:cNvPr id="18" name="TextBox 17">
            <a:extLst>
              <a:ext uri="{FF2B5EF4-FFF2-40B4-BE49-F238E27FC236}">
                <a16:creationId xmlns:a16="http://schemas.microsoft.com/office/drawing/2014/main" id="{71153206-36CA-3179-5B43-93E3BA5DC926}"/>
              </a:ext>
            </a:extLst>
          </p:cNvPr>
          <p:cNvSpPr txBox="1"/>
          <p:nvPr/>
        </p:nvSpPr>
        <p:spPr>
          <a:xfrm>
            <a:off x="4118919" y="5112827"/>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Contractor Portal</a:t>
            </a:r>
          </a:p>
          <a:p>
            <a:r>
              <a:rPr lang="en-US" sz="1200"/>
              <a:t>Dynamic Checklist</a:t>
            </a:r>
          </a:p>
        </p:txBody>
      </p:sp>
      <p:sp>
        <p:nvSpPr>
          <p:cNvPr id="19" name="TextBox 18">
            <a:extLst>
              <a:ext uri="{FF2B5EF4-FFF2-40B4-BE49-F238E27FC236}">
                <a16:creationId xmlns:a16="http://schemas.microsoft.com/office/drawing/2014/main" id="{5EFB1F30-19D7-E025-C7A5-4221E4E6AB94}"/>
              </a:ext>
            </a:extLst>
          </p:cNvPr>
          <p:cNvSpPr txBox="1"/>
          <p:nvPr/>
        </p:nvSpPr>
        <p:spPr>
          <a:xfrm>
            <a:off x="4118919" y="5806243"/>
            <a:ext cx="5025081" cy="615552"/>
          </a:xfrm>
          <a:prstGeom prst="rect">
            <a:avLst/>
          </a:prstGeom>
          <a:noFill/>
          <a:ln>
            <a:noFill/>
          </a:ln>
        </p:spPr>
        <p:txBody>
          <a:bodyPr wrap="square" lIns="182880" tIns="91440" rIns="182880" bIns="91440" numCol="2"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Bulletins</a:t>
            </a:r>
          </a:p>
          <a:p>
            <a:r>
              <a:rPr lang="en-US" sz="1200">
                <a:solidFill>
                  <a:schemeClr val="bg1">
                    <a:lumMod val="85000"/>
                  </a:schemeClr>
                </a:solidFill>
              </a:rPr>
              <a:t>Tech Studio</a:t>
            </a:r>
          </a:p>
          <a:p>
            <a:r>
              <a:rPr lang="en-US" sz="1200">
                <a:solidFill>
                  <a:schemeClr val="bg1">
                    <a:lumMod val="85000"/>
                  </a:schemeClr>
                </a:solidFill>
              </a:rPr>
              <a:t>WO Dispatching</a:t>
            </a:r>
          </a:p>
        </p:txBody>
      </p:sp>
      <p:sp>
        <p:nvSpPr>
          <p:cNvPr id="20" name="TextBox 19">
            <a:extLst>
              <a:ext uri="{FF2B5EF4-FFF2-40B4-BE49-F238E27FC236}">
                <a16:creationId xmlns:a16="http://schemas.microsoft.com/office/drawing/2014/main" id="{E90E55E3-4720-5B63-53BF-749D02D9660E}"/>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855AF9C9-87A5-CD53-CFD6-F93ED8DDC6D7}"/>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33620F3E-D268-B918-0EF0-A0B613EF5A34}"/>
              </a:ext>
            </a:extLst>
          </p:cNvPr>
          <p:cNvPicPr>
            <a:picLocks noChangeAspect="1"/>
          </p:cNvPicPr>
          <p:nvPr/>
        </p:nvPicPr>
        <p:blipFill>
          <a:blip r:embed="rId3"/>
          <a:srcRect l="10087" t="9476" r="8713" b="2863"/>
          <a:stretch>
            <a:fillRect/>
          </a:stretch>
        </p:blipFill>
        <p:spPr>
          <a:xfrm>
            <a:off x="2224032" y="1933982"/>
            <a:ext cx="385555" cy="375073"/>
          </a:xfrm>
          <a:prstGeom prst="ellipse">
            <a:avLst/>
          </a:prstGeom>
        </p:spPr>
      </p:pic>
      <p:pic>
        <p:nvPicPr>
          <p:cNvPr id="27" name="Picture 26">
            <a:extLst>
              <a:ext uri="{FF2B5EF4-FFF2-40B4-BE49-F238E27FC236}">
                <a16:creationId xmlns:a16="http://schemas.microsoft.com/office/drawing/2014/main" id="{94D5031F-C28C-A7F9-C86A-781873F3B4BA}"/>
              </a:ext>
            </a:extLst>
          </p:cNvPr>
          <p:cNvPicPr>
            <a:picLocks noChangeAspect="1"/>
          </p:cNvPicPr>
          <p:nvPr/>
        </p:nvPicPr>
        <p:blipFill>
          <a:blip r:embed="rId4"/>
          <a:srcRect l="9982" t="11755" r="11166" b="3203"/>
          <a:stretch>
            <a:fillRect/>
          </a:stretch>
        </p:blipFill>
        <p:spPr>
          <a:xfrm>
            <a:off x="2244012" y="3573136"/>
            <a:ext cx="374399" cy="372731"/>
          </a:xfrm>
          <a:prstGeom prst="ellipse">
            <a:avLst/>
          </a:prstGeom>
        </p:spPr>
      </p:pic>
      <p:pic>
        <p:nvPicPr>
          <p:cNvPr id="28" name="Picture 27">
            <a:extLst>
              <a:ext uri="{FF2B5EF4-FFF2-40B4-BE49-F238E27FC236}">
                <a16:creationId xmlns:a16="http://schemas.microsoft.com/office/drawing/2014/main" id="{21AC84E7-68AB-706E-689C-8A4AE19FA06F}"/>
              </a:ext>
            </a:extLst>
          </p:cNvPr>
          <p:cNvPicPr>
            <a:picLocks noChangeAspect="1"/>
          </p:cNvPicPr>
          <p:nvPr/>
        </p:nvPicPr>
        <p:blipFill>
          <a:blip r:embed="rId5"/>
          <a:srcRect l="15821" t="11105" r="16386" b="8127"/>
          <a:stretch>
            <a:fillRect/>
          </a:stretch>
        </p:blipFill>
        <p:spPr>
          <a:xfrm>
            <a:off x="2238433" y="5228029"/>
            <a:ext cx="385555" cy="375073"/>
          </a:xfrm>
          <a:prstGeom prst="ellipse">
            <a:avLst/>
          </a:prstGeom>
        </p:spPr>
      </p:pic>
      <p:pic>
        <p:nvPicPr>
          <p:cNvPr id="29" name="Picture 28">
            <a:extLst>
              <a:ext uri="{FF2B5EF4-FFF2-40B4-BE49-F238E27FC236}">
                <a16:creationId xmlns:a16="http://schemas.microsoft.com/office/drawing/2014/main" id="{550897B8-F6E1-5711-8F18-8A37D1D40203}"/>
              </a:ext>
            </a:extLst>
          </p:cNvPr>
          <p:cNvPicPr>
            <a:picLocks noChangeAspect="1"/>
          </p:cNvPicPr>
          <p:nvPr/>
        </p:nvPicPr>
        <p:blipFill>
          <a:blip r:embed="rId5"/>
          <a:srcRect l="15821" t="11105" r="16386" b="8127"/>
          <a:stretch>
            <a:fillRect/>
          </a:stretch>
        </p:blipFill>
        <p:spPr>
          <a:xfrm>
            <a:off x="2238433" y="5938038"/>
            <a:ext cx="385555" cy="375073"/>
          </a:xfrm>
          <a:prstGeom prst="ellipse">
            <a:avLst/>
          </a:prstGeom>
        </p:spPr>
      </p:pic>
      <p:pic>
        <p:nvPicPr>
          <p:cNvPr id="30" name="Picture 29">
            <a:extLst>
              <a:ext uri="{FF2B5EF4-FFF2-40B4-BE49-F238E27FC236}">
                <a16:creationId xmlns:a16="http://schemas.microsoft.com/office/drawing/2014/main" id="{74394AFD-8F16-B3E8-CFDB-3BC01D66B448}"/>
              </a:ext>
            </a:extLst>
          </p:cNvPr>
          <p:cNvPicPr>
            <a:picLocks noChangeAspect="1"/>
          </p:cNvPicPr>
          <p:nvPr/>
        </p:nvPicPr>
        <p:blipFill>
          <a:blip r:embed="rId3"/>
          <a:srcRect l="10087" t="9476" r="8713" b="2863"/>
          <a:stretch>
            <a:fillRect/>
          </a:stretch>
        </p:blipFill>
        <p:spPr>
          <a:xfrm>
            <a:off x="2224032" y="2619519"/>
            <a:ext cx="385555" cy="375073"/>
          </a:xfrm>
          <a:prstGeom prst="ellipse">
            <a:avLst/>
          </a:prstGeom>
        </p:spPr>
      </p:pic>
      <p:pic>
        <p:nvPicPr>
          <p:cNvPr id="31" name="Picture 30">
            <a:extLst>
              <a:ext uri="{FF2B5EF4-FFF2-40B4-BE49-F238E27FC236}">
                <a16:creationId xmlns:a16="http://schemas.microsoft.com/office/drawing/2014/main" id="{9EFC84F7-CE4B-9704-6001-55345B88FD73}"/>
              </a:ext>
            </a:extLst>
          </p:cNvPr>
          <p:cNvPicPr>
            <a:picLocks noChangeAspect="1"/>
          </p:cNvPicPr>
          <p:nvPr/>
        </p:nvPicPr>
        <p:blipFill>
          <a:blip r:embed="rId4"/>
          <a:srcRect l="9982" t="11755" r="11166" b="3203"/>
          <a:stretch>
            <a:fillRect/>
          </a:stretch>
        </p:blipFill>
        <p:spPr>
          <a:xfrm>
            <a:off x="2244012" y="4258102"/>
            <a:ext cx="374399" cy="372731"/>
          </a:xfrm>
          <a:prstGeom prst="ellipse">
            <a:avLst/>
          </a:prstGeom>
        </p:spPr>
      </p:pic>
    </p:spTree>
    <p:extLst>
      <p:ext uri="{BB962C8B-B14F-4D97-AF65-F5344CB8AC3E}">
        <p14:creationId xmlns:p14="http://schemas.microsoft.com/office/powerpoint/2010/main" val="42802811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707A7-EEE0-0598-6C5E-259D5FA952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BBDBD27-F0F8-8288-4BFA-5EC60B71B6ED}"/>
              </a:ext>
            </a:extLst>
          </p:cNvPr>
          <p:cNvSpPr>
            <a:spLocks noGrp="1"/>
          </p:cNvSpPr>
          <p:nvPr>
            <p:ph type="title"/>
          </p:nvPr>
        </p:nvSpPr>
        <p:spPr>
          <a:xfrm>
            <a:off x="609600" y="609601"/>
            <a:ext cx="8867774" cy="410233"/>
          </a:xfrm>
        </p:spPr>
        <p:txBody>
          <a:bodyPr anchor="t">
            <a:normAutofit/>
          </a:bodyPr>
          <a:lstStyle/>
          <a:p>
            <a:r>
              <a:rPr lang="en-US"/>
              <a:t>Contractor Portal – New Checklist tab</a:t>
            </a:r>
          </a:p>
        </p:txBody>
      </p:sp>
      <p:sp>
        <p:nvSpPr>
          <p:cNvPr id="11" name="Rectangle 10">
            <a:hlinkClick r:id="" action="ppaction://noaction"/>
            <a:extLst>
              <a:ext uri="{FF2B5EF4-FFF2-40B4-BE49-F238E27FC236}">
                <a16:creationId xmlns:a16="http://schemas.microsoft.com/office/drawing/2014/main" id="{F86B2F6F-9DB7-CD50-19CF-449760C75AD2}"/>
              </a:ext>
            </a:extLst>
          </p:cNvPr>
          <p:cNvSpPr/>
          <p:nvPr/>
        </p:nvSpPr>
        <p:spPr>
          <a:xfrm>
            <a:off x="10370372" y="6078071"/>
            <a:ext cx="1305881" cy="473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5E9371CA-61C8-79C3-3E2E-FEEC0F842392}"/>
              </a:ext>
            </a:extLst>
          </p:cNvPr>
          <p:cNvPicPr>
            <a:picLocks noChangeAspect="1"/>
          </p:cNvPicPr>
          <p:nvPr/>
        </p:nvPicPr>
        <p:blipFill>
          <a:blip r:embed="rId3"/>
          <a:stretch>
            <a:fillRect/>
          </a:stretch>
        </p:blipFill>
        <p:spPr>
          <a:xfrm>
            <a:off x="707923" y="1127987"/>
            <a:ext cx="9019142" cy="55508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9435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69C61-768C-C27F-05F4-E1ED346CE22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724295-6E11-A341-4DEB-65E249528040}"/>
              </a:ext>
            </a:extLst>
          </p:cNvPr>
          <p:cNvSpPr>
            <a:spLocks noGrp="1"/>
          </p:cNvSpPr>
          <p:nvPr>
            <p:ph type="title"/>
          </p:nvPr>
        </p:nvSpPr>
        <p:spPr/>
        <p:txBody>
          <a:bodyPr/>
          <a:lstStyle/>
          <a:p>
            <a:r>
              <a:rPr lang="en-US"/>
              <a:t>Business Intelligence, 12.3</a:t>
            </a:r>
          </a:p>
        </p:txBody>
      </p:sp>
      <p:sp>
        <p:nvSpPr>
          <p:cNvPr id="4" name="Content Placeholder 3">
            <a:extLst>
              <a:ext uri="{FF2B5EF4-FFF2-40B4-BE49-F238E27FC236}">
                <a16:creationId xmlns:a16="http://schemas.microsoft.com/office/drawing/2014/main" id="{82A23414-4276-3255-9940-BE3D105313AC}"/>
              </a:ext>
            </a:extLst>
          </p:cNvPr>
          <p:cNvSpPr>
            <a:spLocks noGrp="1"/>
          </p:cNvSpPr>
          <p:nvPr>
            <p:ph idx="1"/>
          </p:nvPr>
        </p:nvSpPr>
        <p:spPr/>
        <p:txBody>
          <a:bodyPr/>
          <a:lstStyle/>
          <a:p>
            <a:r>
              <a:rPr lang="en-US"/>
              <a:t>Built-in Business Intelligence Author &amp; Dashboards</a:t>
            </a:r>
          </a:p>
          <a:p>
            <a:endParaRPr lang="en-US"/>
          </a:p>
          <a:p>
            <a:r>
              <a:rPr lang="en-US"/>
              <a:t>Pre-Configured connection to HxGN EAM database</a:t>
            </a:r>
          </a:p>
          <a:p>
            <a:endParaRPr lang="en-US"/>
          </a:p>
          <a:p>
            <a:r>
              <a:rPr lang="en-US"/>
              <a:t>60+ interactive chart types </a:t>
            </a:r>
          </a:p>
          <a:p>
            <a:endParaRPr lang="en-US"/>
          </a:p>
          <a:p>
            <a:r>
              <a:rPr lang="en-US"/>
              <a:t>Directly read tables in HxGN EAM or create custom SQL queries in the SQL Lab</a:t>
            </a:r>
          </a:p>
          <a:p>
            <a:endParaRPr lang="en-US"/>
          </a:p>
          <a:p>
            <a:r>
              <a:rPr lang="en-US"/>
              <a:t>Drag-and-drop ease of use for chart configuration</a:t>
            </a:r>
          </a:p>
          <a:p>
            <a:endParaRPr lang="en-US"/>
          </a:p>
        </p:txBody>
      </p:sp>
    </p:spTree>
    <p:extLst>
      <p:ext uri="{BB962C8B-B14F-4D97-AF65-F5344CB8AC3E}">
        <p14:creationId xmlns:p14="http://schemas.microsoft.com/office/powerpoint/2010/main" val="36135004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45FF-175C-E44F-4A8D-81F638410DEE}"/>
              </a:ext>
            </a:extLst>
          </p:cNvPr>
          <p:cNvSpPr>
            <a:spLocks noGrp="1"/>
          </p:cNvSpPr>
          <p:nvPr>
            <p:ph type="title"/>
          </p:nvPr>
        </p:nvSpPr>
        <p:spPr/>
        <p:txBody>
          <a:bodyPr/>
          <a:lstStyle/>
          <a:p>
            <a:r>
              <a:rPr lang="en-US"/>
              <a:t>Dynamic Checklist</a:t>
            </a:r>
          </a:p>
        </p:txBody>
      </p:sp>
      <p:sp>
        <p:nvSpPr>
          <p:cNvPr id="3" name="Content Placeholder 2">
            <a:extLst>
              <a:ext uri="{FF2B5EF4-FFF2-40B4-BE49-F238E27FC236}">
                <a16:creationId xmlns:a16="http://schemas.microsoft.com/office/drawing/2014/main" id="{4FAB17CB-9B8C-8A56-64A0-C9500168747D}"/>
              </a:ext>
            </a:extLst>
          </p:cNvPr>
          <p:cNvSpPr>
            <a:spLocks noGrp="1"/>
          </p:cNvSpPr>
          <p:nvPr>
            <p:ph sz="quarter" idx="21"/>
          </p:nvPr>
        </p:nvSpPr>
        <p:spPr>
          <a:xfrm>
            <a:off x="2695575" y="1584541"/>
            <a:ext cx="8867775" cy="4215600"/>
          </a:xfrm>
        </p:spPr>
        <p:txBody>
          <a:bodyPr/>
          <a:lstStyle/>
          <a:p>
            <a:pPr marL="0" indent="0" fontAlgn="base">
              <a:buNone/>
            </a:pPr>
            <a:r>
              <a:rPr lang="en-US"/>
              <a:t>Dynamic checklist items (lines) only appear on the checklist when another checklist item is answered, and that answer meets a defined condition</a:t>
            </a:r>
          </a:p>
          <a:p>
            <a:pPr fontAlgn="base"/>
            <a:endParaRPr lang="en-US"/>
          </a:p>
          <a:p>
            <a:pPr marL="0" indent="0" fontAlgn="base">
              <a:buNone/>
            </a:pPr>
            <a:endParaRPr lang="en-US"/>
          </a:p>
          <a:p>
            <a:pPr marL="0" indent="0" fontAlgn="base">
              <a:buNone/>
            </a:pPr>
            <a:endParaRPr lang="en-US"/>
          </a:p>
          <a:p>
            <a:pPr marL="0" indent="0" fontAlgn="base">
              <a:buNone/>
            </a:pPr>
            <a:r>
              <a:rPr lang="en-US"/>
              <a:t>No need for technicians to answer (or even see) checklist items that are not relevant</a:t>
            </a:r>
          </a:p>
          <a:p>
            <a:pPr marL="0" indent="0" fontAlgn="base">
              <a:buNone/>
            </a:pPr>
            <a:endParaRPr lang="en-US"/>
          </a:p>
          <a:p>
            <a:pPr marL="0" indent="0" fontAlgn="base">
              <a:buNone/>
            </a:pPr>
            <a:endParaRPr lang="en-US"/>
          </a:p>
          <a:p>
            <a:pPr marL="0" indent="0" fontAlgn="base">
              <a:buNone/>
            </a:pPr>
            <a:endParaRPr lang="en-US"/>
          </a:p>
          <a:p>
            <a:pPr marL="0" indent="0" fontAlgn="base">
              <a:buNone/>
            </a:pPr>
            <a:endParaRPr lang="en-US"/>
          </a:p>
          <a:p>
            <a:pPr marL="0" indent="0" fontAlgn="base">
              <a:buNone/>
            </a:pPr>
            <a:r>
              <a:rPr lang="en-US"/>
              <a:t>Field technicians and their supervisors</a:t>
            </a:r>
          </a:p>
        </p:txBody>
      </p:sp>
      <p:sp>
        <p:nvSpPr>
          <p:cNvPr id="4" name="Content Placeholder 2">
            <a:extLst>
              <a:ext uri="{FF2B5EF4-FFF2-40B4-BE49-F238E27FC236}">
                <a16:creationId xmlns:a16="http://schemas.microsoft.com/office/drawing/2014/main" id="{5A2E13E4-1AD1-6226-F8EA-4BCB786F3109}"/>
              </a:ext>
            </a:extLst>
          </p:cNvPr>
          <p:cNvSpPr txBox="1">
            <a:spLocks/>
          </p:cNvSpPr>
          <p:nvPr/>
        </p:nvSpPr>
        <p:spPr>
          <a:xfrm>
            <a:off x="538615" y="1490651"/>
            <a:ext cx="10890806" cy="4572009"/>
          </a:xfrm>
          <a:prstGeom prst="rect">
            <a:avLst/>
          </a:prstGeom>
        </p:spPr>
        <p:txBody>
          <a:bodyPr/>
          <a:lst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t>What’s new:</a:t>
            </a:r>
          </a:p>
          <a:p>
            <a:pPr marL="0"/>
            <a:endParaRPr lang="en-US"/>
          </a:p>
        </p:txBody>
      </p:sp>
      <p:sp>
        <p:nvSpPr>
          <p:cNvPr id="5" name="Content Placeholder 2">
            <a:extLst>
              <a:ext uri="{FF2B5EF4-FFF2-40B4-BE49-F238E27FC236}">
                <a16:creationId xmlns:a16="http://schemas.microsoft.com/office/drawing/2014/main" id="{6E7E9152-4228-A114-BDCE-4C7549E4A29F}"/>
              </a:ext>
            </a:extLst>
          </p:cNvPr>
          <p:cNvSpPr txBox="1">
            <a:spLocks/>
          </p:cNvSpPr>
          <p:nvPr/>
        </p:nvSpPr>
        <p:spPr>
          <a:xfrm>
            <a:off x="628649" y="2903839"/>
            <a:ext cx="1856015" cy="744259"/>
          </a:xfrm>
          <a:prstGeom prst="rect">
            <a:avLst/>
          </a:prstGeom>
        </p:spPr>
        <p:txBody>
          <a:bodyPr lIns="0" tIns="0" rIns="0" bIns="0"/>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latin typeface="Arial Nova Light" panose="020B0304020202020204" pitchFamily="34" charset="0"/>
              </a:rPr>
              <a:t>Why is it better:</a:t>
            </a:r>
          </a:p>
          <a:p>
            <a:pPr marL="0" indent="0">
              <a:buFont typeface="Arial" panose="020B0604020202020204" pitchFamily="34" charset="0"/>
              <a:buNone/>
            </a:pPr>
            <a:endParaRPr lang="en-US"/>
          </a:p>
        </p:txBody>
      </p:sp>
      <p:sp>
        <p:nvSpPr>
          <p:cNvPr id="6" name="Content Placeholder 2">
            <a:extLst>
              <a:ext uri="{FF2B5EF4-FFF2-40B4-BE49-F238E27FC236}">
                <a16:creationId xmlns:a16="http://schemas.microsoft.com/office/drawing/2014/main" id="{6A106FD1-13CE-8F5C-1F7E-63EE95F471E8}"/>
              </a:ext>
            </a:extLst>
          </p:cNvPr>
          <p:cNvSpPr txBox="1">
            <a:spLocks/>
          </p:cNvSpPr>
          <p:nvPr/>
        </p:nvSpPr>
        <p:spPr>
          <a:xfrm>
            <a:off x="628649" y="4255636"/>
            <a:ext cx="1856015" cy="492171"/>
          </a:xfrm>
          <a:prstGeom prst="rect">
            <a:avLst/>
          </a:prstGeom>
        </p:spPr>
        <p:txBody>
          <a:bodyPr lIns="0" tIns="0" rIns="0" bIns="0"/>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latin typeface="Arial Nova Light" panose="020B0304020202020204" pitchFamily="34" charset="0"/>
              </a:rPr>
              <a:t>Who does this benefit:</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Tree>
    <p:extLst>
      <p:ext uri="{BB962C8B-B14F-4D97-AF65-F5344CB8AC3E}">
        <p14:creationId xmlns:p14="http://schemas.microsoft.com/office/powerpoint/2010/main" val="5106072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7571-E169-CC10-7120-2999CCF17944}"/>
              </a:ext>
            </a:extLst>
          </p:cNvPr>
          <p:cNvSpPr>
            <a:spLocks noGrp="1"/>
          </p:cNvSpPr>
          <p:nvPr>
            <p:ph type="title"/>
          </p:nvPr>
        </p:nvSpPr>
        <p:spPr/>
        <p:txBody>
          <a:bodyPr/>
          <a:lstStyle/>
          <a:p>
            <a:r>
              <a:rPr lang="en-US"/>
              <a:t>Dynamic Checklist details</a:t>
            </a:r>
          </a:p>
        </p:txBody>
      </p:sp>
      <p:sp>
        <p:nvSpPr>
          <p:cNvPr id="3" name="Content Placeholder 2">
            <a:extLst>
              <a:ext uri="{FF2B5EF4-FFF2-40B4-BE49-F238E27FC236}">
                <a16:creationId xmlns:a16="http://schemas.microsoft.com/office/drawing/2014/main" id="{73998A97-C9E8-DA94-7446-61C47E9C0D91}"/>
              </a:ext>
            </a:extLst>
          </p:cNvPr>
          <p:cNvSpPr>
            <a:spLocks noGrp="1"/>
          </p:cNvSpPr>
          <p:nvPr>
            <p:ph sz="quarter" idx="21"/>
          </p:nvPr>
        </p:nvSpPr>
        <p:spPr/>
        <p:txBody>
          <a:bodyPr/>
          <a:lstStyle/>
          <a:p>
            <a:pPr fontAlgn="base"/>
            <a:r>
              <a:rPr lang="en-US"/>
              <a:t>Conditions depend on the type of checklist item. They may be Yes, No, OK, Repair Needed, &gt; 100, between 200 and 300, etc. ​</a:t>
            </a:r>
          </a:p>
          <a:p>
            <a:pPr fontAlgn="base"/>
            <a:r>
              <a:rPr lang="en-US"/>
              <a:t>Questions can be nested</a:t>
            </a:r>
          </a:p>
          <a:p>
            <a:pPr fontAlgn="base"/>
            <a:r>
              <a:rPr lang="en-US"/>
              <a:t>Multiple conditions can be defined</a:t>
            </a:r>
          </a:p>
          <a:p>
            <a:pPr lvl="1" fontAlgn="base"/>
            <a:r>
              <a:rPr lang="en-US"/>
              <a:t>Examples: 	Yes/No </a:t>
            </a:r>
          </a:p>
          <a:p>
            <a:pPr lvl="1" fontAlgn="base"/>
            <a:r>
              <a:rPr lang="en-US"/>
              <a:t>				Yes- answer 5-10</a:t>
            </a:r>
          </a:p>
          <a:p>
            <a:pPr lvl="1" fontAlgn="base"/>
            <a:r>
              <a:rPr lang="en-US"/>
              <a:t>				No- answer 11-15</a:t>
            </a:r>
          </a:p>
          <a:p>
            <a:pPr lvl="1" fontAlgn="base"/>
            <a:r>
              <a:rPr lang="en-US"/>
              <a:t>			Values</a:t>
            </a:r>
          </a:p>
          <a:p>
            <a:pPr lvl="1" fontAlgn="base"/>
            <a:r>
              <a:rPr lang="en-US"/>
              <a:t>				If less than 10 answer 3-5</a:t>
            </a:r>
          </a:p>
          <a:p>
            <a:pPr lvl="1" fontAlgn="base"/>
            <a:r>
              <a:rPr lang="en-US"/>
              <a:t>				If greater than 10 answer 6</a:t>
            </a:r>
          </a:p>
          <a:p>
            <a:pPr fontAlgn="base"/>
            <a:r>
              <a:rPr lang="en-US"/>
              <a:t>If the condition is not met, or the triggering checklist item is not answered yet, dynamic checklist items remain hidden</a:t>
            </a:r>
          </a:p>
          <a:p>
            <a:pPr fontAlgn="base"/>
            <a:r>
              <a:rPr lang="en-US"/>
              <a:t>Works on all Checklist tabs (WO Activities, Case Management, Nonconformities, Operator checklists and LOTO)</a:t>
            </a:r>
          </a:p>
          <a:p>
            <a:endParaRPr lang="en-US"/>
          </a:p>
        </p:txBody>
      </p:sp>
    </p:spTree>
    <p:extLst>
      <p:ext uri="{BB962C8B-B14F-4D97-AF65-F5344CB8AC3E}">
        <p14:creationId xmlns:p14="http://schemas.microsoft.com/office/powerpoint/2010/main" val="3573253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6207D4-864D-8F91-E347-54E87B6423F4}"/>
              </a:ext>
            </a:extLst>
          </p:cNvPr>
          <p:cNvSpPr>
            <a:spLocks noGrp="1"/>
          </p:cNvSpPr>
          <p:nvPr>
            <p:ph type="ctrTitle"/>
          </p:nvPr>
        </p:nvSpPr>
        <p:spPr/>
        <p:txBody>
          <a:bodyPr/>
          <a:lstStyle/>
          <a:p>
            <a:r>
              <a:rPr lang="en-US"/>
              <a:t>Example</a:t>
            </a:r>
          </a:p>
        </p:txBody>
      </p:sp>
    </p:spTree>
    <p:extLst>
      <p:ext uri="{BB962C8B-B14F-4D97-AF65-F5344CB8AC3E}">
        <p14:creationId xmlns:p14="http://schemas.microsoft.com/office/powerpoint/2010/main" val="42713417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521D-BDDB-4180-FEF8-493929347F05}"/>
              </a:ext>
            </a:extLst>
          </p:cNvPr>
          <p:cNvSpPr>
            <a:spLocks noGrp="1"/>
          </p:cNvSpPr>
          <p:nvPr>
            <p:ph type="title"/>
          </p:nvPr>
        </p:nvSpPr>
        <p:spPr/>
        <p:txBody>
          <a:bodyPr/>
          <a:lstStyle/>
          <a:p>
            <a:r>
              <a:rPr lang="en-US"/>
              <a:t>Dynamic Checklist- How to set it up</a:t>
            </a:r>
          </a:p>
        </p:txBody>
      </p:sp>
      <p:sp>
        <p:nvSpPr>
          <p:cNvPr id="3" name="Content Placeholder 2">
            <a:extLst>
              <a:ext uri="{FF2B5EF4-FFF2-40B4-BE49-F238E27FC236}">
                <a16:creationId xmlns:a16="http://schemas.microsoft.com/office/drawing/2014/main" id="{1EC43E0D-0DE6-6C37-F50F-F74E9AE8A29C}"/>
              </a:ext>
            </a:extLst>
          </p:cNvPr>
          <p:cNvSpPr>
            <a:spLocks noGrp="1"/>
          </p:cNvSpPr>
          <p:nvPr>
            <p:ph sz="quarter" idx="21"/>
          </p:nvPr>
        </p:nvSpPr>
        <p:spPr/>
        <p:txBody>
          <a:bodyPr/>
          <a:lstStyle/>
          <a:p>
            <a:pPr marL="342900" indent="-342900">
              <a:buAutoNum type="arabicPeriod"/>
            </a:pPr>
            <a:r>
              <a:rPr lang="en-US"/>
              <a:t>Define your checklist items and dynamic relationships</a:t>
            </a:r>
          </a:p>
          <a:p>
            <a:pPr marL="342900" indent="-342900">
              <a:buAutoNum type="arabicPeriod"/>
            </a:pPr>
            <a:r>
              <a:rPr lang="en-US"/>
              <a:t>Create ALL checklist items on the Checklist Tab of the Task Plan screen</a:t>
            </a:r>
          </a:p>
          <a:p>
            <a:pPr marL="576263" lvl="1" indent="-342900">
              <a:buFont typeface="Arial" panose="020B0604020202020204" pitchFamily="34" charset="0"/>
              <a:buChar char="•"/>
            </a:pPr>
            <a:r>
              <a:rPr lang="en-US"/>
              <a:t>Note: to make it easy to track, consider logical sequence numbering</a:t>
            </a:r>
          </a:p>
          <a:p>
            <a:pPr marL="342900" indent="-342900">
              <a:buFont typeface="+mj-lt"/>
              <a:buAutoNum type="arabicPeriod"/>
            </a:pPr>
            <a:r>
              <a:rPr lang="en-US"/>
              <a:t>Define the dynamic checklist conditions on the “Dynamic Checklist Condition” tab  </a:t>
            </a:r>
          </a:p>
          <a:p>
            <a:pPr marL="517525" lvl="1" indent="-285750">
              <a:buFont typeface="Arial" panose="020B0604020202020204" pitchFamily="34" charset="0"/>
              <a:buChar char="•"/>
            </a:pPr>
            <a:r>
              <a:rPr lang="en-US"/>
              <a:t>Think if this, then this</a:t>
            </a:r>
          </a:p>
          <a:p>
            <a:pPr marL="0" indent="0">
              <a:buNone/>
            </a:pPr>
            <a:r>
              <a:rPr lang="en-US"/>
              <a:t>4.  Link the conditional tasks to the dynamic task on the “Dynamic Checklist “ tab </a:t>
            </a:r>
          </a:p>
        </p:txBody>
      </p:sp>
    </p:spTree>
    <p:extLst>
      <p:ext uri="{BB962C8B-B14F-4D97-AF65-F5344CB8AC3E}">
        <p14:creationId xmlns:p14="http://schemas.microsoft.com/office/powerpoint/2010/main" val="42421097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52ED-5433-041E-B33E-A7B4CFEB87FD}"/>
              </a:ext>
            </a:extLst>
          </p:cNvPr>
          <p:cNvSpPr>
            <a:spLocks noGrp="1"/>
          </p:cNvSpPr>
          <p:nvPr>
            <p:ph type="title"/>
          </p:nvPr>
        </p:nvSpPr>
        <p:spPr/>
        <p:txBody>
          <a:bodyPr/>
          <a:lstStyle/>
          <a:p>
            <a:r>
              <a:rPr lang="en-US"/>
              <a:t>Practical Application</a:t>
            </a:r>
          </a:p>
        </p:txBody>
      </p:sp>
      <p:sp>
        <p:nvSpPr>
          <p:cNvPr id="3" name="Content Placeholder 2">
            <a:extLst>
              <a:ext uri="{FF2B5EF4-FFF2-40B4-BE49-F238E27FC236}">
                <a16:creationId xmlns:a16="http://schemas.microsoft.com/office/drawing/2014/main" id="{00703130-AC31-49DF-8FBB-5B12C89A9F18}"/>
              </a:ext>
            </a:extLst>
          </p:cNvPr>
          <p:cNvSpPr>
            <a:spLocks noGrp="1"/>
          </p:cNvSpPr>
          <p:nvPr>
            <p:ph sz="quarter" idx="21"/>
          </p:nvPr>
        </p:nvSpPr>
        <p:spPr/>
        <p:txBody>
          <a:bodyPr/>
          <a:lstStyle/>
          <a:p>
            <a:pPr marL="0" indent="0">
              <a:buNone/>
            </a:pPr>
            <a:r>
              <a:rPr lang="en-US"/>
              <a:t>Worksheet has a checklist already defined</a:t>
            </a:r>
          </a:p>
          <a:p>
            <a:pPr marL="342900" indent="-342900">
              <a:buFont typeface="+mj-lt"/>
              <a:buAutoNum type="arabicPeriod"/>
            </a:pPr>
            <a:r>
              <a:rPr lang="en-US"/>
              <a:t>Add sequence numbers to worksheet</a:t>
            </a:r>
          </a:p>
          <a:p>
            <a:pPr marL="342900" indent="-342900">
              <a:buFont typeface="+mj-lt"/>
              <a:buAutoNum type="arabicPeriod"/>
            </a:pPr>
            <a:r>
              <a:rPr lang="en-US"/>
              <a:t>Log into system</a:t>
            </a:r>
          </a:p>
          <a:p>
            <a:pPr marL="342900" indent="-342900">
              <a:buFont typeface="+mj-lt"/>
              <a:buAutoNum type="arabicPeriod"/>
            </a:pPr>
            <a:r>
              <a:rPr lang="en-US"/>
              <a:t>Create new task plan. Name it TEST##  (Where ## is your user number)</a:t>
            </a:r>
          </a:p>
          <a:p>
            <a:pPr marL="342900" indent="-342900">
              <a:buFont typeface="+mj-lt"/>
              <a:buAutoNum type="arabicPeriod"/>
            </a:pPr>
            <a:r>
              <a:rPr lang="en-US"/>
              <a:t>Create checklist items  (Checklist tab)</a:t>
            </a:r>
          </a:p>
          <a:p>
            <a:pPr marL="342900" indent="-342900">
              <a:buFont typeface="+mj-lt"/>
              <a:buAutoNum type="arabicPeriod"/>
            </a:pPr>
            <a:r>
              <a:rPr lang="en-US"/>
              <a:t>Define dynamic checklist conditions (Dynamic checklist conditions)</a:t>
            </a:r>
          </a:p>
          <a:p>
            <a:pPr marL="342900" indent="-342900">
              <a:buFont typeface="+mj-lt"/>
              <a:buAutoNum type="arabicPeriod"/>
            </a:pPr>
            <a:r>
              <a:rPr lang="en-US"/>
              <a:t>Link checklist items (Dynamic Checklists)</a:t>
            </a:r>
          </a:p>
          <a:p>
            <a:pPr marL="0" indent="0">
              <a:buNone/>
            </a:pPr>
            <a:r>
              <a:rPr lang="en-US"/>
              <a:t>7.  Test checklists.  Create WO with 1 activity, link task plan to WO activity. Review</a:t>
            </a:r>
          </a:p>
          <a:p>
            <a:pPr marL="342900" indent="-342900">
              <a:buFont typeface="+mj-lt"/>
              <a:buAutoNum type="arabicPeriod"/>
            </a:pPr>
            <a:endParaRPr lang="en-US"/>
          </a:p>
        </p:txBody>
      </p:sp>
    </p:spTree>
    <p:extLst>
      <p:ext uri="{BB962C8B-B14F-4D97-AF65-F5344CB8AC3E}">
        <p14:creationId xmlns:p14="http://schemas.microsoft.com/office/powerpoint/2010/main" val="11659890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70A7C-78BE-4EB8-211A-81C1A1FEB5EF}"/>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9E8BC65E-7042-50C3-9A38-C3D7B9E8D81B}"/>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7DC3A80-667B-2396-8DED-9E05E023EB11}"/>
              </a:ext>
            </a:extLst>
          </p:cNvPr>
          <p:cNvSpPr txBox="1"/>
          <p:nvPr/>
        </p:nvSpPr>
        <p:spPr>
          <a:xfrm>
            <a:off x="2141838" y="1779458"/>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5" name="TextBox 34">
            <a:extLst>
              <a:ext uri="{FF2B5EF4-FFF2-40B4-BE49-F238E27FC236}">
                <a16:creationId xmlns:a16="http://schemas.microsoft.com/office/drawing/2014/main" id="{76050580-9F43-21FA-7432-1363DA140D6D}"/>
              </a:ext>
            </a:extLst>
          </p:cNvPr>
          <p:cNvSpPr txBox="1"/>
          <p:nvPr/>
        </p:nvSpPr>
        <p:spPr>
          <a:xfrm>
            <a:off x="982019" y="177945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36" name="TextBox 35">
            <a:extLst>
              <a:ext uri="{FF2B5EF4-FFF2-40B4-BE49-F238E27FC236}">
                <a16:creationId xmlns:a16="http://schemas.microsoft.com/office/drawing/2014/main" id="{F97593AC-DF6B-214B-43D5-2E70E1C05534}"/>
              </a:ext>
            </a:extLst>
          </p:cNvPr>
          <p:cNvSpPr txBox="1"/>
          <p:nvPr/>
        </p:nvSpPr>
        <p:spPr>
          <a:xfrm>
            <a:off x="2141838" y="248946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37" name="TextBox 36">
            <a:extLst>
              <a:ext uri="{FF2B5EF4-FFF2-40B4-BE49-F238E27FC236}">
                <a16:creationId xmlns:a16="http://schemas.microsoft.com/office/drawing/2014/main" id="{4CD2DAAE-D9ED-337C-091A-A922279BBB4D}"/>
              </a:ext>
            </a:extLst>
          </p:cNvPr>
          <p:cNvSpPr txBox="1"/>
          <p:nvPr/>
        </p:nvSpPr>
        <p:spPr>
          <a:xfrm>
            <a:off x="982019" y="2489467"/>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38" name="TextBox 37">
            <a:extLst>
              <a:ext uri="{FF2B5EF4-FFF2-40B4-BE49-F238E27FC236}">
                <a16:creationId xmlns:a16="http://schemas.microsoft.com/office/drawing/2014/main" id="{9072960E-4A22-937C-BE04-7B7B89822DDD}"/>
              </a:ext>
            </a:extLst>
          </p:cNvPr>
          <p:cNvSpPr txBox="1"/>
          <p:nvPr/>
        </p:nvSpPr>
        <p:spPr>
          <a:xfrm>
            <a:off x="2141838" y="3429001"/>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39" name="TextBox 38">
            <a:extLst>
              <a:ext uri="{FF2B5EF4-FFF2-40B4-BE49-F238E27FC236}">
                <a16:creationId xmlns:a16="http://schemas.microsoft.com/office/drawing/2014/main" id="{B6C9C8F9-0A84-0FA1-158C-CC228C880CFA}"/>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sp>
        <p:nvSpPr>
          <p:cNvPr id="40" name="TextBox 39">
            <a:extLst>
              <a:ext uri="{FF2B5EF4-FFF2-40B4-BE49-F238E27FC236}">
                <a16:creationId xmlns:a16="http://schemas.microsoft.com/office/drawing/2014/main" id="{6F0EA45A-8520-8CC3-C2B3-D0E92D09182F}"/>
              </a:ext>
            </a:extLst>
          </p:cNvPr>
          <p:cNvSpPr txBox="1"/>
          <p:nvPr/>
        </p:nvSpPr>
        <p:spPr>
          <a:xfrm>
            <a:off x="2141838" y="4139008"/>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solidFill>
                  <a:schemeClr val="bg1">
                    <a:lumMod val="85000"/>
                  </a:schemeClr>
                </a:solidFill>
                <a:latin typeface="Arial Nova Light" panose="020B0304020202020204" pitchFamily="34" charset="0"/>
                <a:cs typeface="Arial Nova Cond" panose="020F0502020204030204" pitchFamily="34" charset="0"/>
              </a:rPr>
              <a:t>Informational</a:t>
            </a:r>
          </a:p>
        </p:txBody>
      </p:sp>
      <p:sp>
        <p:nvSpPr>
          <p:cNvPr id="41" name="TextBox 40">
            <a:extLst>
              <a:ext uri="{FF2B5EF4-FFF2-40B4-BE49-F238E27FC236}">
                <a16:creationId xmlns:a16="http://schemas.microsoft.com/office/drawing/2014/main" id="{0D636389-42E3-DD41-A5D5-56B1F5C97FA8}"/>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15 mins</a:t>
            </a:r>
          </a:p>
        </p:txBody>
      </p:sp>
      <p:sp>
        <p:nvSpPr>
          <p:cNvPr id="42" name="TextBox 41">
            <a:extLst>
              <a:ext uri="{FF2B5EF4-FFF2-40B4-BE49-F238E27FC236}">
                <a16:creationId xmlns:a16="http://schemas.microsoft.com/office/drawing/2014/main" id="{690055C1-1D98-C78C-5261-4D9D72B65CA7}"/>
              </a:ext>
            </a:extLst>
          </p:cNvPr>
          <p:cNvSpPr txBox="1"/>
          <p:nvPr/>
        </p:nvSpPr>
        <p:spPr>
          <a:xfrm>
            <a:off x="2141838" y="5112827"/>
            <a:ext cx="1977081" cy="615552"/>
          </a:xfrm>
          <a:prstGeom prst="rect">
            <a:avLst/>
          </a:prstGeom>
          <a:noFill/>
          <a:ln>
            <a:solidFill>
              <a:schemeClr val="accent1"/>
            </a:solidFill>
          </a:ln>
        </p:spPr>
        <p:txBody>
          <a:bodyPr wrap="square" lIns="182880" tIns="91440" rIns="182880" bIns="91440" rtlCol="0" anchor="ctr">
            <a:noAutofit/>
          </a:bodyPr>
          <a:lstStyle/>
          <a:p>
            <a:pPr algn="ctr"/>
            <a:r>
              <a:rPr lang="en-US">
                <a:solidFill>
                  <a:schemeClr val="bg1">
                    <a:lumMod val="85000"/>
                  </a:schemeClr>
                </a:solidFill>
                <a:latin typeface="Arial Nova Light" panose="020B0304020202020204" pitchFamily="34" charset="0"/>
                <a:cs typeface="Arial Nova Cond" panose="020F0502020204030204" pitchFamily="34" charset="0"/>
              </a:rPr>
              <a:t>Training</a:t>
            </a:r>
          </a:p>
        </p:txBody>
      </p:sp>
      <p:sp>
        <p:nvSpPr>
          <p:cNvPr id="43" name="TextBox 42">
            <a:extLst>
              <a:ext uri="{FF2B5EF4-FFF2-40B4-BE49-F238E27FC236}">
                <a16:creationId xmlns:a16="http://schemas.microsoft.com/office/drawing/2014/main" id="{73222059-68B5-B8EF-33A1-887970482CBA}"/>
              </a:ext>
            </a:extLst>
          </p:cNvPr>
          <p:cNvSpPr txBox="1"/>
          <p:nvPr/>
        </p:nvSpPr>
        <p:spPr>
          <a:xfrm>
            <a:off x="982019" y="5112826"/>
            <a:ext cx="1663700" cy="615553"/>
          </a:xfrm>
          <a:prstGeom prst="rect">
            <a:avLst/>
          </a:prstGeom>
          <a:noFill/>
        </p:spPr>
        <p:txBody>
          <a:bodyPr wrap="square" lIns="182880" tIns="182880" rIns="182880" bIns="182880" rtlCol="0">
            <a:noAutofit/>
          </a:bodyPr>
          <a:lstStyle/>
          <a:p>
            <a:r>
              <a:rPr lang="en-US" sz="1400" b="1">
                <a:solidFill>
                  <a:schemeClr val="bg1">
                    <a:lumMod val="85000"/>
                  </a:schemeClr>
                </a:solidFill>
                <a:latin typeface="Arial Nova Light" panose="020B0304020202020204" pitchFamily="34" charset="0"/>
                <a:cs typeface="Arial Nova Cond" panose="020F0502020204030204" pitchFamily="34" charset="0"/>
              </a:rPr>
              <a:t>40 mins</a:t>
            </a:r>
          </a:p>
        </p:txBody>
      </p:sp>
      <p:cxnSp>
        <p:nvCxnSpPr>
          <p:cNvPr id="44" name="Straight Connector 43">
            <a:extLst>
              <a:ext uri="{FF2B5EF4-FFF2-40B4-BE49-F238E27FC236}">
                <a16:creationId xmlns:a16="http://schemas.microsoft.com/office/drawing/2014/main" id="{034A23CA-655C-CD2B-97BC-9142F7401B2F}"/>
              </a:ext>
            </a:extLst>
          </p:cNvPr>
          <p:cNvCxnSpPr>
            <a:cxnSpLocks/>
          </p:cNvCxnSpPr>
          <p:nvPr/>
        </p:nvCxnSpPr>
        <p:spPr>
          <a:xfrm flipV="1">
            <a:off x="1097280" y="2445499"/>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856B944-9488-8979-563D-C31A804EF507}"/>
              </a:ext>
            </a:extLst>
          </p:cNvPr>
          <p:cNvCxnSpPr>
            <a:cxnSpLocks/>
          </p:cNvCxnSpPr>
          <p:nvPr/>
        </p:nvCxnSpPr>
        <p:spPr>
          <a:xfrm>
            <a:off x="1097280" y="3385032"/>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A5EB443-D132-55D2-4EDF-DC8DD5007BAB}"/>
              </a:ext>
            </a:extLst>
          </p:cNvPr>
          <p:cNvCxnSpPr>
            <a:cxnSpLocks/>
          </p:cNvCxnSpPr>
          <p:nvPr/>
        </p:nvCxnSpPr>
        <p:spPr>
          <a:xfrm>
            <a:off x="1097280" y="4095041"/>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9C24E6D-5FE8-AA7B-7CCB-67A46A673E3B}"/>
              </a:ext>
            </a:extLst>
          </p:cNvPr>
          <p:cNvSpPr txBox="1"/>
          <p:nvPr/>
        </p:nvSpPr>
        <p:spPr>
          <a:xfrm>
            <a:off x="2141838" y="5806243"/>
            <a:ext cx="1977081" cy="615552"/>
          </a:xfrm>
          <a:prstGeom prst="rect">
            <a:avLst/>
          </a:prstGeom>
          <a:noFill/>
          <a:ln>
            <a:solidFill>
              <a:schemeClr val="accent1"/>
            </a:solidFill>
          </a:ln>
        </p:spPr>
        <p:txBody>
          <a:bodyPr wrap="square" lIns="182880" tIns="91440" rIns="182880" bIns="91440" rtlCol="0" anchor="ctr">
            <a:noAutofit/>
          </a:bodyPr>
          <a:lstStyle/>
          <a:p>
            <a:pPr algn="r"/>
            <a:r>
              <a:rPr lang="en-US">
                <a:latin typeface="Arial Nova Light" panose="020B0304020202020204" pitchFamily="34" charset="0"/>
                <a:cs typeface="Arial Nova Cond" panose="020F0502020204030204" pitchFamily="34" charset="0"/>
              </a:rPr>
              <a:t>Informational</a:t>
            </a:r>
          </a:p>
        </p:txBody>
      </p:sp>
      <p:sp>
        <p:nvSpPr>
          <p:cNvPr id="4" name="TextBox 3">
            <a:extLst>
              <a:ext uri="{FF2B5EF4-FFF2-40B4-BE49-F238E27FC236}">
                <a16:creationId xmlns:a16="http://schemas.microsoft.com/office/drawing/2014/main" id="{B1A1C3DD-4AA4-D7FF-2948-E570CCD5CEFC}"/>
              </a:ext>
            </a:extLst>
          </p:cNvPr>
          <p:cNvSpPr txBox="1"/>
          <p:nvPr/>
        </p:nvSpPr>
        <p:spPr>
          <a:xfrm>
            <a:off x="982019" y="5806242"/>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15 mins</a:t>
            </a:r>
          </a:p>
        </p:txBody>
      </p:sp>
      <p:cxnSp>
        <p:nvCxnSpPr>
          <p:cNvPr id="5" name="Straight Connector 4">
            <a:extLst>
              <a:ext uri="{FF2B5EF4-FFF2-40B4-BE49-F238E27FC236}">
                <a16:creationId xmlns:a16="http://schemas.microsoft.com/office/drawing/2014/main" id="{701A0C7E-EB44-D006-71B3-6F8BDD1A39BB}"/>
              </a:ext>
            </a:extLst>
          </p:cNvPr>
          <p:cNvCxnSpPr>
            <a:cxnSpLocks/>
          </p:cNvCxnSpPr>
          <p:nvPr/>
        </p:nvCxnSpPr>
        <p:spPr>
          <a:xfrm>
            <a:off x="1097280" y="5767310"/>
            <a:ext cx="804672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064FBC3-50FE-A907-E131-AA02EB113B05}"/>
              </a:ext>
            </a:extLst>
          </p:cNvPr>
          <p:cNvSpPr txBox="1"/>
          <p:nvPr/>
        </p:nvSpPr>
        <p:spPr>
          <a:xfrm>
            <a:off x="4118919" y="1779458"/>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Overview 360</a:t>
            </a:r>
          </a:p>
          <a:p>
            <a:r>
              <a:rPr lang="en-US" sz="1200">
                <a:solidFill>
                  <a:schemeClr val="bg1">
                    <a:lumMod val="85000"/>
                  </a:schemeClr>
                </a:solidFill>
              </a:rPr>
              <a:t>Business Intelligence</a:t>
            </a:r>
          </a:p>
        </p:txBody>
      </p:sp>
      <p:sp>
        <p:nvSpPr>
          <p:cNvPr id="15" name="TextBox 14">
            <a:extLst>
              <a:ext uri="{FF2B5EF4-FFF2-40B4-BE49-F238E27FC236}">
                <a16:creationId xmlns:a16="http://schemas.microsoft.com/office/drawing/2014/main" id="{67A04C74-D41A-ABAF-FA96-A4418167B4CF}"/>
              </a:ext>
            </a:extLst>
          </p:cNvPr>
          <p:cNvSpPr txBox="1"/>
          <p:nvPr/>
        </p:nvSpPr>
        <p:spPr>
          <a:xfrm>
            <a:off x="4118919" y="2489468"/>
            <a:ext cx="5025081" cy="615552"/>
          </a:xfrm>
          <a:prstGeom prst="rect">
            <a:avLst/>
          </a:prstGeom>
          <a:noFill/>
          <a:ln>
            <a:noFill/>
          </a:ln>
        </p:spPr>
        <p:txBody>
          <a:bodyPr wrap="square" lIns="182880" tIns="91440" rIns="182880" bIns="91440" numCol="2" rtlCol="0" anchor="ctr">
            <a:noAutofit/>
          </a:bodyPr>
          <a:lstStyle/>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Part Catalog Requests</a:t>
            </a: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Root Cause Analysis </a:t>
            </a:r>
          </a:p>
          <a:p>
            <a:pPr marL="182880" indent="-182880">
              <a:buFont typeface="Arial" panose="020B0604020202020204" pitchFamily="34" charset="0"/>
              <a:buChar char="•"/>
            </a:pPr>
            <a:endParaRPr lang="en-US" sz="1200">
              <a:solidFill>
                <a:schemeClr val="bg1">
                  <a:lumMod val="85000"/>
                </a:schemeClr>
              </a:solidFill>
              <a:latin typeface="Arial Nova Light"/>
              <a:cs typeface="Arial Nova Cond" panose="020F050202020403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Mobile Updates</a:t>
            </a:r>
            <a:endParaRPr lang="en-US" sz="1200">
              <a:solidFill>
                <a:schemeClr val="bg1">
                  <a:lumMod val="85000"/>
                </a:schemeClr>
              </a:solidFill>
              <a:latin typeface="Arial Nova Light" panose="020B0304020202020204" pitchFamily="34" charset="0"/>
              <a:cs typeface="Arial Nova Cond" panose="020F0502020204030204" pitchFamily="34" charset="0"/>
            </a:endParaRPr>
          </a:p>
          <a:p>
            <a:pPr marL="182880" indent="-182880">
              <a:buFont typeface="Arial" panose="020B0604020202020204" pitchFamily="34" charset="0"/>
              <a:buChar char="•"/>
            </a:pPr>
            <a:r>
              <a:rPr lang="en-US" sz="1200">
                <a:solidFill>
                  <a:schemeClr val="bg1">
                    <a:lumMod val="85000"/>
                  </a:schemeClr>
                </a:solidFill>
                <a:latin typeface="Arial Nova Light"/>
                <a:cs typeface="Arial Nova Cond" panose="020F0502020204030204" pitchFamily="34" charset="0"/>
              </a:rPr>
              <a:t>Documents &amp; Document Requests</a:t>
            </a:r>
          </a:p>
        </p:txBody>
      </p:sp>
      <p:sp>
        <p:nvSpPr>
          <p:cNvPr id="16" name="TextBox 15">
            <a:extLst>
              <a:ext uri="{FF2B5EF4-FFF2-40B4-BE49-F238E27FC236}">
                <a16:creationId xmlns:a16="http://schemas.microsoft.com/office/drawing/2014/main" id="{1BFD857F-90C0-CBE4-B909-00EA025DF015}"/>
              </a:ext>
            </a:extLst>
          </p:cNvPr>
          <p:cNvSpPr txBox="1"/>
          <p:nvPr/>
        </p:nvSpPr>
        <p:spPr>
          <a:xfrm>
            <a:off x="4118919" y="3429001"/>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Workflow Approvals</a:t>
            </a:r>
          </a:p>
          <a:p>
            <a:r>
              <a:rPr lang="en-US" sz="1200">
                <a:solidFill>
                  <a:schemeClr val="bg1">
                    <a:lumMod val="85000"/>
                  </a:schemeClr>
                </a:solidFill>
              </a:rPr>
              <a:t>Equipment Revisions</a:t>
            </a:r>
          </a:p>
        </p:txBody>
      </p:sp>
      <p:sp>
        <p:nvSpPr>
          <p:cNvPr id="17" name="TextBox 16">
            <a:extLst>
              <a:ext uri="{FF2B5EF4-FFF2-40B4-BE49-F238E27FC236}">
                <a16:creationId xmlns:a16="http://schemas.microsoft.com/office/drawing/2014/main" id="{B8DAB589-7EAF-1867-B03D-A9560F327A98}"/>
              </a:ext>
            </a:extLst>
          </p:cNvPr>
          <p:cNvSpPr txBox="1"/>
          <p:nvPr/>
        </p:nvSpPr>
        <p:spPr>
          <a:xfrm>
            <a:off x="4118919" y="4139008"/>
            <a:ext cx="5025081" cy="615552"/>
          </a:xfrm>
          <a:prstGeom prst="rect">
            <a:avLst/>
          </a:prstGeom>
          <a:noFill/>
          <a:ln>
            <a:noFill/>
          </a:ln>
        </p:spPr>
        <p:txBody>
          <a:bodyPr wrap="square" lIns="182880" tIns="91440" rIns="182880" bIns="91440" numCol="3"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Email Notifications</a:t>
            </a:r>
          </a:p>
          <a:p>
            <a:r>
              <a:rPr lang="en-US" sz="1200">
                <a:solidFill>
                  <a:schemeClr val="bg1">
                    <a:lumMod val="85000"/>
                  </a:schemeClr>
                </a:solidFill>
              </a:rPr>
              <a:t>Customer Surveys</a:t>
            </a:r>
          </a:p>
          <a:p>
            <a:r>
              <a:rPr lang="en-US" sz="1200">
                <a:solidFill>
                  <a:schemeClr val="bg1">
                    <a:lumMod val="85000"/>
                  </a:schemeClr>
                </a:solidFill>
              </a:rPr>
              <a:t>Equipment Type</a:t>
            </a:r>
          </a:p>
          <a:p>
            <a:r>
              <a:rPr lang="en-US" sz="1200">
                <a:solidFill>
                  <a:schemeClr val="bg1">
                    <a:lumMod val="85000"/>
                  </a:schemeClr>
                </a:solidFill>
              </a:rPr>
              <a:t>Proof of Delivery</a:t>
            </a:r>
          </a:p>
          <a:p>
            <a:r>
              <a:rPr lang="en-US" sz="1200">
                <a:solidFill>
                  <a:schemeClr val="bg1">
                    <a:lumMod val="85000"/>
                  </a:schemeClr>
                </a:solidFill>
              </a:rPr>
              <a:t>RCM Classic</a:t>
            </a:r>
          </a:p>
          <a:p>
            <a:r>
              <a:rPr lang="en-US" sz="1200">
                <a:solidFill>
                  <a:schemeClr val="bg1">
                    <a:lumMod val="85000"/>
                  </a:schemeClr>
                </a:solidFill>
              </a:rPr>
              <a:t>Calibration</a:t>
            </a:r>
          </a:p>
        </p:txBody>
      </p:sp>
      <p:sp>
        <p:nvSpPr>
          <p:cNvPr id="18" name="TextBox 17">
            <a:extLst>
              <a:ext uri="{FF2B5EF4-FFF2-40B4-BE49-F238E27FC236}">
                <a16:creationId xmlns:a16="http://schemas.microsoft.com/office/drawing/2014/main" id="{52FE0828-C40E-C7B0-1366-836C2FC9FB8B}"/>
              </a:ext>
            </a:extLst>
          </p:cNvPr>
          <p:cNvSpPr txBox="1"/>
          <p:nvPr/>
        </p:nvSpPr>
        <p:spPr>
          <a:xfrm>
            <a:off x="4118919" y="5112827"/>
            <a:ext cx="5025081" cy="615552"/>
          </a:xfrm>
          <a:prstGeom prst="rect">
            <a:avLst/>
          </a:prstGeom>
          <a:noFill/>
          <a:ln>
            <a:noFill/>
          </a:ln>
        </p:spPr>
        <p:txBody>
          <a:bodyPr wrap="square" lIns="182880" tIns="91440" rIns="182880" bIns="91440" numCol="1"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solidFill>
                  <a:schemeClr val="bg1">
                    <a:lumMod val="85000"/>
                  </a:schemeClr>
                </a:solidFill>
              </a:rPr>
              <a:t>Contractor Portal</a:t>
            </a:r>
          </a:p>
          <a:p>
            <a:r>
              <a:rPr lang="en-US" sz="1200">
                <a:solidFill>
                  <a:schemeClr val="bg1">
                    <a:lumMod val="85000"/>
                  </a:schemeClr>
                </a:solidFill>
              </a:rPr>
              <a:t>Dynamic Checklist</a:t>
            </a:r>
          </a:p>
        </p:txBody>
      </p:sp>
      <p:sp>
        <p:nvSpPr>
          <p:cNvPr id="19" name="TextBox 18">
            <a:extLst>
              <a:ext uri="{FF2B5EF4-FFF2-40B4-BE49-F238E27FC236}">
                <a16:creationId xmlns:a16="http://schemas.microsoft.com/office/drawing/2014/main" id="{C6E544E1-650E-258E-E9B8-CBE622306F1B}"/>
              </a:ext>
            </a:extLst>
          </p:cNvPr>
          <p:cNvSpPr txBox="1"/>
          <p:nvPr/>
        </p:nvSpPr>
        <p:spPr>
          <a:xfrm>
            <a:off x="4118919" y="5806243"/>
            <a:ext cx="5025081" cy="615552"/>
          </a:xfrm>
          <a:prstGeom prst="rect">
            <a:avLst/>
          </a:prstGeom>
          <a:noFill/>
          <a:ln>
            <a:noFill/>
          </a:ln>
        </p:spPr>
        <p:txBody>
          <a:bodyPr wrap="square" lIns="182880" tIns="91440" rIns="182880" bIns="91440" numCol="2" rtlCol="0" anchor="ctr">
            <a:noAutofit/>
          </a:bodyPr>
          <a:lstStyle>
            <a:defPPr>
              <a:defRPr lang="en-US"/>
            </a:defPPr>
            <a:lvl1pPr marL="182880" indent="-182880">
              <a:buFont typeface="Arial" panose="020B0604020202020204" pitchFamily="34" charset="0"/>
              <a:buChar char="•"/>
              <a:defRPr sz="1600">
                <a:latin typeface="Arial Nova Light" panose="020B0304020202020204" pitchFamily="34" charset="0"/>
                <a:cs typeface="Arial Nova Cond" panose="020F0502020204030204" pitchFamily="34" charset="0"/>
              </a:defRPr>
            </a:lvl1pPr>
          </a:lstStyle>
          <a:p>
            <a:r>
              <a:rPr lang="en-US" sz="1200"/>
              <a:t>Bulletins</a:t>
            </a:r>
          </a:p>
          <a:p>
            <a:r>
              <a:rPr lang="en-US" sz="1200"/>
              <a:t>Tech Studio</a:t>
            </a:r>
          </a:p>
          <a:p>
            <a:r>
              <a:rPr lang="en-US" sz="1200"/>
              <a:t>WO Dispatching</a:t>
            </a:r>
          </a:p>
        </p:txBody>
      </p:sp>
      <p:sp>
        <p:nvSpPr>
          <p:cNvPr id="20" name="TextBox 19">
            <a:extLst>
              <a:ext uri="{FF2B5EF4-FFF2-40B4-BE49-F238E27FC236}">
                <a16:creationId xmlns:a16="http://schemas.microsoft.com/office/drawing/2014/main" id="{FBFE760A-2BE1-B9E5-1ED1-DBBD11C52CBE}"/>
              </a:ext>
            </a:extLst>
          </p:cNvPr>
          <p:cNvSpPr txBox="1"/>
          <p:nvPr/>
        </p:nvSpPr>
        <p:spPr>
          <a:xfrm>
            <a:off x="1097280" y="4805050"/>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sp>
        <p:nvSpPr>
          <p:cNvPr id="21" name="TextBox 20">
            <a:extLst>
              <a:ext uri="{FF2B5EF4-FFF2-40B4-BE49-F238E27FC236}">
                <a16:creationId xmlns:a16="http://schemas.microsoft.com/office/drawing/2014/main" id="{036DEC75-9EDD-7D8C-A044-78C845352074}"/>
              </a:ext>
            </a:extLst>
          </p:cNvPr>
          <p:cNvSpPr txBox="1"/>
          <p:nvPr/>
        </p:nvSpPr>
        <p:spPr>
          <a:xfrm>
            <a:off x="1097280" y="3148986"/>
            <a:ext cx="8046720" cy="252251"/>
          </a:xfrm>
          <a:prstGeom prst="rect">
            <a:avLst/>
          </a:prstGeom>
          <a:solidFill>
            <a:schemeClr val="bg1">
              <a:lumMod val="85000"/>
            </a:schemeClr>
          </a:solidFill>
          <a:ln>
            <a:solidFill>
              <a:schemeClr val="accent1"/>
            </a:solidFill>
          </a:ln>
        </p:spPr>
        <p:txBody>
          <a:bodyPr wrap="square" lIns="182880" tIns="91440" rIns="182880" bIns="91440" rtlCol="0" anchor="ctr">
            <a:noAutofit/>
          </a:bodyPr>
          <a:lstStyle/>
          <a:p>
            <a:pPr algn="ctr"/>
            <a:r>
              <a:rPr lang="en-US" sz="1400">
                <a:latin typeface="Arial Nova Light" panose="020B0304020202020204" pitchFamily="34" charset="0"/>
                <a:cs typeface="Arial Nova Cond" panose="020F0502020204030204" pitchFamily="34" charset="0"/>
              </a:rPr>
              <a:t>5 min Break</a:t>
            </a:r>
          </a:p>
        </p:txBody>
      </p:sp>
      <p:pic>
        <p:nvPicPr>
          <p:cNvPr id="25" name="Picture 24">
            <a:extLst>
              <a:ext uri="{FF2B5EF4-FFF2-40B4-BE49-F238E27FC236}">
                <a16:creationId xmlns:a16="http://schemas.microsoft.com/office/drawing/2014/main" id="{D38347B5-26DA-B4D6-7396-D26C1A32F303}"/>
              </a:ext>
            </a:extLst>
          </p:cNvPr>
          <p:cNvPicPr>
            <a:picLocks noChangeAspect="1"/>
          </p:cNvPicPr>
          <p:nvPr/>
        </p:nvPicPr>
        <p:blipFill>
          <a:blip r:embed="rId3"/>
          <a:srcRect l="10087" t="9476" r="8713" b="2863"/>
          <a:stretch>
            <a:fillRect/>
          </a:stretch>
        </p:blipFill>
        <p:spPr>
          <a:xfrm>
            <a:off x="2224032" y="1933982"/>
            <a:ext cx="385555" cy="375073"/>
          </a:xfrm>
          <a:prstGeom prst="ellipse">
            <a:avLst/>
          </a:prstGeom>
        </p:spPr>
      </p:pic>
      <p:pic>
        <p:nvPicPr>
          <p:cNvPr id="27" name="Picture 26">
            <a:extLst>
              <a:ext uri="{FF2B5EF4-FFF2-40B4-BE49-F238E27FC236}">
                <a16:creationId xmlns:a16="http://schemas.microsoft.com/office/drawing/2014/main" id="{3CD7D752-3593-7191-89ED-62CE6A44940E}"/>
              </a:ext>
            </a:extLst>
          </p:cNvPr>
          <p:cNvPicPr>
            <a:picLocks noChangeAspect="1"/>
          </p:cNvPicPr>
          <p:nvPr/>
        </p:nvPicPr>
        <p:blipFill>
          <a:blip r:embed="rId4"/>
          <a:srcRect l="9982" t="11755" r="11166" b="3203"/>
          <a:stretch>
            <a:fillRect/>
          </a:stretch>
        </p:blipFill>
        <p:spPr>
          <a:xfrm>
            <a:off x="2244012" y="3573136"/>
            <a:ext cx="374399" cy="372731"/>
          </a:xfrm>
          <a:prstGeom prst="ellipse">
            <a:avLst/>
          </a:prstGeom>
        </p:spPr>
      </p:pic>
      <p:pic>
        <p:nvPicPr>
          <p:cNvPr id="28" name="Picture 27">
            <a:extLst>
              <a:ext uri="{FF2B5EF4-FFF2-40B4-BE49-F238E27FC236}">
                <a16:creationId xmlns:a16="http://schemas.microsoft.com/office/drawing/2014/main" id="{AC8931BA-0849-AFDD-D8D2-CCAAEE13AE52}"/>
              </a:ext>
            </a:extLst>
          </p:cNvPr>
          <p:cNvPicPr>
            <a:picLocks noChangeAspect="1"/>
          </p:cNvPicPr>
          <p:nvPr/>
        </p:nvPicPr>
        <p:blipFill>
          <a:blip r:embed="rId5"/>
          <a:srcRect l="15821" t="11105" r="16386" b="8127"/>
          <a:stretch>
            <a:fillRect/>
          </a:stretch>
        </p:blipFill>
        <p:spPr>
          <a:xfrm>
            <a:off x="2238433" y="5228029"/>
            <a:ext cx="385555" cy="375073"/>
          </a:xfrm>
          <a:prstGeom prst="ellipse">
            <a:avLst/>
          </a:prstGeom>
        </p:spPr>
      </p:pic>
      <p:pic>
        <p:nvPicPr>
          <p:cNvPr id="29" name="Picture 28">
            <a:extLst>
              <a:ext uri="{FF2B5EF4-FFF2-40B4-BE49-F238E27FC236}">
                <a16:creationId xmlns:a16="http://schemas.microsoft.com/office/drawing/2014/main" id="{FB9DEE76-2B7E-C621-2D8F-FD0C03D8EAA5}"/>
              </a:ext>
            </a:extLst>
          </p:cNvPr>
          <p:cNvPicPr>
            <a:picLocks noChangeAspect="1"/>
          </p:cNvPicPr>
          <p:nvPr/>
        </p:nvPicPr>
        <p:blipFill>
          <a:blip r:embed="rId5"/>
          <a:srcRect l="15821" t="11105" r="16386" b="8127"/>
          <a:stretch>
            <a:fillRect/>
          </a:stretch>
        </p:blipFill>
        <p:spPr>
          <a:xfrm>
            <a:off x="2238433" y="5938038"/>
            <a:ext cx="385555" cy="375073"/>
          </a:xfrm>
          <a:prstGeom prst="ellipse">
            <a:avLst/>
          </a:prstGeom>
        </p:spPr>
      </p:pic>
      <p:pic>
        <p:nvPicPr>
          <p:cNvPr id="30" name="Picture 29">
            <a:extLst>
              <a:ext uri="{FF2B5EF4-FFF2-40B4-BE49-F238E27FC236}">
                <a16:creationId xmlns:a16="http://schemas.microsoft.com/office/drawing/2014/main" id="{7E0FD9B6-9ADD-2E04-FFCC-98E366ADA169}"/>
              </a:ext>
            </a:extLst>
          </p:cNvPr>
          <p:cNvPicPr>
            <a:picLocks noChangeAspect="1"/>
          </p:cNvPicPr>
          <p:nvPr/>
        </p:nvPicPr>
        <p:blipFill>
          <a:blip r:embed="rId3"/>
          <a:srcRect l="10087" t="9476" r="8713" b="2863"/>
          <a:stretch>
            <a:fillRect/>
          </a:stretch>
        </p:blipFill>
        <p:spPr>
          <a:xfrm>
            <a:off x="2224032" y="2619519"/>
            <a:ext cx="385555" cy="375073"/>
          </a:xfrm>
          <a:prstGeom prst="ellipse">
            <a:avLst/>
          </a:prstGeom>
        </p:spPr>
      </p:pic>
      <p:pic>
        <p:nvPicPr>
          <p:cNvPr id="31" name="Picture 30">
            <a:extLst>
              <a:ext uri="{FF2B5EF4-FFF2-40B4-BE49-F238E27FC236}">
                <a16:creationId xmlns:a16="http://schemas.microsoft.com/office/drawing/2014/main" id="{F119E250-7904-E460-FD1B-6DC71A627E98}"/>
              </a:ext>
            </a:extLst>
          </p:cNvPr>
          <p:cNvPicPr>
            <a:picLocks noChangeAspect="1"/>
          </p:cNvPicPr>
          <p:nvPr/>
        </p:nvPicPr>
        <p:blipFill>
          <a:blip r:embed="rId4"/>
          <a:srcRect l="9982" t="11755" r="11166" b="3203"/>
          <a:stretch>
            <a:fillRect/>
          </a:stretch>
        </p:blipFill>
        <p:spPr>
          <a:xfrm>
            <a:off x="2244012" y="4258102"/>
            <a:ext cx="374399" cy="372731"/>
          </a:xfrm>
          <a:prstGeom prst="ellipse">
            <a:avLst/>
          </a:prstGeom>
        </p:spPr>
      </p:pic>
    </p:spTree>
    <p:extLst>
      <p:ext uri="{BB962C8B-B14F-4D97-AF65-F5344CB8AC3E}">
        <p14:creationId xmlns:p14="http://schemas.microsoft.com/office/powerpoint/2010/main" val="3170182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7D501-9FEA-7715-1E04-A8691F12BAF5}"/>
              </a:ext>
            </a:extLst>
          </p:cNvPr>
          <p:cNvSpPr>
            <a:spLocks noGrp="1"/>
          </p:cNvSpPr>
          <p:nvPr>
            <p:ph type="title"/>
          </p:nvPr>
        </p:nvSpPr>
        <p:spPr/>
        <p:txBody>
          <a:bodyPr/>
          <a:lstStyle/>
          <a:p>
            <a:r>
              <a:rPr lang="en-US"/>
              <a:t>Bulletins</a:t>
            </a:r>
          </a:p>
        </p:txBody>
      </p:sp>
      <p:sp>
        <p:nvSpPr>
          <p:cNvPr id="3" name="Content Placeholder 2">
            <a:extLst>
              <a:ext uri="{FF2B5EF4-FFF2-40B4-BE49-F238E27FC236}">
                <a16:creationId xmlns:a16="http://schemas.microsoft.com/office/drawing/2014/main" id="{1763632A-E151-5971-7153-BA193BC3E191}"/>
              </a:ext>
            </a:extLst>
          </p:cNvPr>
          <p:cNvSpPr>
            <a:spLocks noGrp="1"/>
          </p:cNvSpPr>
          <p:nvPr>
            <p:ph idx="1"/>
          </p:nvPr>
        </p:nvSpPr>
        <p:spPr>
          <a:xfrm>
            <a:off x="538615" y="1490651"/>
            <a:ext cx="10890806" cy="4572009"/>
          </a:xfrm>
        </p:spPr>
        <p:txBody>
          <a:bodyPr/>
          <a:lstStyle/>
          <a:p>
            <a:pPr marL="0" indent="0">
              <a:buNone/>
            </a:pPr>
            <a:r>
              <a:rPr lang="en-US"/>
              <a:t>What’s new:</a:t>
            </a:r>
          </a:p>
          <a:p>
            <a:pPr marL="0" indent="0">
              <a:buNone/>
            </a:pPr>
            <a:endParaRPr lang="en-US"/>
          </a:p>
        </p:txBody>
      </p:sp>
      <p:sp>
        <p:nvSpPr>
          <p:cNvPr id="4" name="Content Placeholder 2">
            <a:extLst>
              <a:ext uri="{FF2B5EF4-FFF2-40B4-BE49-F238E27FC236}">
                <a16:creationId xmlns:a16="http://schemas.microsoft.com/office/drawing/2014/main" id="{45894DFB-29D9-3D62-6938-EB4AD1C30D7D}"/>
              </a:ext>
            </a:extLst>
          </p:cNvPr>
          <p:cNvSpPr txBox="1">
            <a:spLocks/>
          </p:cNvSpPr>
          <p:nvPr/>
        </p:nvSpPr>
        <p:spPr>
          <a:xfrm>
            <a:off x="628649" y="2834683"/>
            <a:ext cx="1856015" cy="492171"/>
          </a:xfrm>
          <a:prstGeom prst="rect">
            <a:avLst/>
          </a:prstGeom>
        </p:spPr>
        <p:txBody>
          <a:bodyPr lIns="0" tIns="0" rIns="0" bIns="0"/>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Why is it better:</a:t>
            </a:r>
          </a:p>
          <a:p>
            <a:pPr marL="0" indent="0">
              <a:buFont typeface="Arial" panose="020B0604020202020204" pitchFamily="34" charset="0"/>
              <a:buNone/>
            </a:pPr>
            <a:endParaRPr lang="en-US"/>
          </a:p>
        </p:txBody>
      </p:sp>
      <p:sp>
        <p:nvSpPr>
          <p:cNvPr id="5" name="Content Placeholder 2">
            <a:extLst>
              <a:ext uri="{FF2B5EF4-FFF2-40B4-BE49-F238E27FC236}">
                <a16:creationId xmlns:a16="http://schemas.microsoft.com/office/drawing/2014/main" id="{9EDA0AA1-F7E2-F172-E870-6261F6D3A6EC}"/>
              </a:ext>
            </a:extLst>
          </p:cNvPr>
          <p:cNvSpPr txBox="1">
            <a:spLocks/>
          </p:cNvSpPr>
          <p:nvPr/>
        </p:nvSpPr>
        <p:spPr>
          <a:xfrm>
            <a:off x="628650" y="4216307"/>
            <a:ext cx="1856015" cy="492171"/>
          </a:xfrm>
          <a:prstGeom prst="rect">
            <a:avLst/>
          </a:prstGeom>
        </p:spPr>
        <p:txBody>
          <a:bodyPr lIns="0" tIns="0" rIns="0" bIns="0"/>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Who does this benefit:</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6" name="Content Placeholder 2">
            <a:extLst>
              <a:ext uri="{FF2B5EF4-FFF2-40B4-BE49-F238E27FC236}">
                <a16:creationId xmlns:a16="http://schemas.microsoft.com/office/drawing/2014/main" id="{AB57FA9A-86A9-C3A7-F48C-93FDF3AED785}"/>
              </a:ext>
            </a:extLst>
          </p:cNvPr>
          <p:cNvSpPr txBox="1">
            <a:spLocks/>
          </p:cNvSpPr>
          <p:nvPr/>
        </p:nvSpPr>
        <p:spPr>
          <a:xfrm>
            <a:off x="2465614" y="1565228"/>
            <a:ext cx="6441622" cy="1006522"/>
          </a:xfrm>
          <a:prstGeom prst="rect">
            <a:avLst/>
          </a:prstGeom>
        </p:spPr>
        <p:txBody>
          <a:bodyPr lIns="0" tIns="0" rIns="0" bIns="0"/>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spc="-45">
                <a:solidFill>
                  <a:srgbClr val="555C5F"/>
                </a:solidFill>
                <a:latin typeface="Arial"/>
                <a:cs typeface="Arial"/>
              </a:rPr>
              <a:t>New Bulletin functionality lets administrators create bulletins, identify recipients, notify users of new bulletins requiring their acknowledgement, and track users who have acknowledged them</a:t>
            </a:r>
          </a:p>
          <a:p>
            <a:pPr marL="0" indent="0">
              <a:buFont typeface="Arial" panose="020B0604020202020204" pitchFamily="34" charset="0"/>
              <a:buNone/>
            </a:pPr>
            <a:endParaRPr lang="en-US"/>
          </a:p>
        </p:txBody>
      </p:sp>
      <p:sp>
        <p:nvSpPr>
          <p:cNvPr id="7" name="Content Placeholder 2">
            <a:extLst>
              <a:ext uri="{FF2B5EF4-FFF2-40B4-BE49-F238E27FC236}">
                <a16:creationId xmlns:a16="http://schemas.microsoft.com/office/drawing/2014/main" id="{D2BAF3E1-BD40-44DD-4150-8B8E3B19F884}"/>
              </a:ext>
            </a:extLst>
          </p:cNvPr>
          <p:cNvSpPr txBox="1">
            <a:spLocks/>
          </p:cNvSpPr>
          <p:nvPr/>
        </p:nvSpPr>
        <p:spPr>
          <a:xfrm>
            <a:off x="2465614" y="2840532"/>
            <a:ext cx="6441622" cy="1006522"/>
          </a:xfrm>
          <a:prstGeom prst="rect">
            <a:avLst/>
          </a:prstGeom>
        </p:spPr>
        <p:txBody>
          <a:bodyPr lIns="0" tIns="0" rIns="0" bIns="0"/>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spc="-45">
                <a:solidFill>
                  <a:srgbClr val="555C5F"/>
                </a:solidFill>
                <a:latin typeface="Arial"/>
                <a:cs typeface="Arial"/>
              </a:rPr>
              <a:t>Bulletins provide administrators a centralized method for notifying users of planned upgrades, emergency maintenance, system updates, and other important alerts</a:t>
            </a:r>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8" name="Content Placeholder 2">
            <a:extLst>
              <a:ext uri="{FF2B5EF4-FFF2-40B4-BE49-F238E27FC236}">
                <a16:creationId xmlns:a16="http://schemas.microsoft.com/office/drawing/2014/main" id="{094ECFF9-A348-664D-4220-63D052B47E66}"/>
              </a:ext>
            </a:extLst>
          </p:cNvPr>
          <p:cNvSpPr txBox="1">
            <a:spLocks/>
          </p:cNvSpPr>
          <p:nvPr/>
        </p:nvSpPr>
        <p:spPr>
          <a:xfrm>
            <a:off x="2465614" y="4222156"/>
            <a:ext cx="6441622" cy="1006522"/>
          </a:xfrm>
          <a:prstGeom prst="rect">
            <a:avLst/>
          </a:prstGeom>
        </p:spPr>
        <p:txBody>
          <a:bodyPr lIns="0" tIns="0" rIns="0" bIns="0"/>
          <a:lstStyle>
            <a:lvl1pPr marL="231775" indent="-231775"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1pPr>
            <a:lvl2pPr marL="465138" indent="-233363" algn="l" rtl="0" eaLnBrk="1" fontAlgn="base" hangingPunct="1">
              <a:lnSpc>
                <a:spcPct val="90000"/>
              </a:lnSpc>
              <a:spcBef>
                <a:spcPts val="500"/>
              </a:spcBef>
              <a:spcAft>
                <a:spcPct val="0"/>
              </a:spcAft>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rgbClr val="000000"/>
                </a:solidFill>
                <a:latin typeface="Arial" panose="020B0604020202020204" pitchFamily="34" charset="0"/>
                <a:ea typeface="+mn-ea"/>
                <a:cs typeface="Arial" panose="020B0604020202020204" pitchFamily="34" charset="0"/>
              </a:defRPr>
            </a:lvl3pPr>
            <a:lvl4pPr marL="914400"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4pPr>
            <a:lvl5pPr marL="1146175" indent="-231775" algn="l" rtl="0" eaLnBrk="1" fontAlgn="base" hangingPunct="1">
              <a:lnSpc>
                <a:spcPct val="90000"/>
              </a:lnSpc>
              <a:spcBef>
                <a:spcPts val="500"/>
              </a:spcBef>
              <a:spcAft>
                <a:spcPct val="0"/>
              </a:spcAft>
              <a:buFont typeface="Arial" panose="020B0604020202020204" pitchFamily="34" charset="0"/>
              <a:buChar char="•"/>
              <a:defRPr sz="14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Administrators</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19419030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D31B1-77A3-1D53-1438-CA74245F3C65}"/>
              </a:ext>
            </a:extLst>
          </p:cNvPr>
          <p:cNvSpPr>
            <a:spLocks noGrp="1"/>
          </p:cNvSpPr>
          <p:nvPr>
            <p:ph type="title"/>
          </p:nvPr>
        </p:nvSpPr>
        <p:spPr/>
        <p:txBody>
          <a:bodyPr/>
          <a:lstStyle/>
          <a:p>
            <a:r>
              <a:rPr lang="en-US"/>
              <a:t>Bulletins- Install Parameters</a:t>
            </a:r>
          </a:p>
        </p:txBody>
      </p:sp>
      <p:sp>
        <p:nvSpPr>
          <p:cNvPr id="3" name="Content Placeholder 2">
            <a:extLst>
              <a:ext uri="{FF2B5EF4-FFF2-40B4-BE49-F238E27FC236}">
                <a16:creationId xmlns:a16="http://schemas.microsoft.com/office/drawing/2014/main" id="{9868EDE4-9F64-3D89-E062-B9B98FB4E735}"/>
              </a:ext>
            </a:extLst>
          </p:cNvPr>
          <p:cNvSpPr>
            <a:spLocks noGrp="1"/>
          </p:cNvSpPr>
          <p:nvPr>
            <p:ph sz="quarter" idx="21"/>
          </p:nvPr>
        </p:nvSpPr>
        <p:spPr/>
        <p:txBody>
          <a:bodyPr/>
          <a:lstStyle/>
          <a:p>
            <a:pPr marL="0" indent="0">
              <a:buNone/>
            </a:pPr>
            <a:r>
              <a:rPr lang="en-US"/>
              <a:t>New install parameter – BULLOGIN</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r>
              <a:rPr lang="en-US">
                <a:hlinkClick r:id="rId2"/>
              </a:rPr>
              <a:t>https://docs.hexagonppm.com/r/en-US/HxGN-EAM-Bulletins/12.1.1/1409002</a:t>
            </a:r>
            <a:r>
              <a:rPr lang="en-US"/>
              <a:t> </a:t>
            </a:r>
          </a:p>
          <a:p>
            <a:pPr marL="0" indent="0">
              <a:buNone/>
            </a:pPr>
            <a:endParaRPr lang="en-US"/>
          </a:p>
          <a:p>
            <a:pPr marL="0" indent="0">
              <a:buNone/>
            </a:pPr>
            <a:endParaRPr lang="en-US"/>
          </a:p>
        </p:txBody>
      </p:sp>
      <p:pic>
        <p:nvPicPr>
          <p:cNvPr id="5" name="Picture 4">
            <a:extLst>
              <a:ext uri="{FF2B5EF4-FFF2-40B4-BE49-F238E27FC236}">
                <a16:creationId xmlns:a16="http://schemas.microsoft.com/office/drawing/2014/main" id="{A4850653-A2E8-A2E7-735A-171CC9E49660}"/>
              </a:ext>
            </a:extLst>
          </p:cNvPr>
          <p:cNvPicPr>
            <a:picLocks noChangeAspect="1"/>
          </p:cNvPicPr>
          <p:nvPr/>
        </p:nvPicPr>
        <p:blipFill>
          <a:blip r:embed="rId3"/>
          <a:stretch>
            <a:fillRect/>
          </a:stretch>
        </p:blipFill>
        <p:spPr>
          <a:xfrm>
            <a:off x="1213504" y="2085787"/>
            <a:ext cx="8106906" cy="2686425"/>
          </a:xfrm>
          <a:prstGeom prst="rect">
            <a:avLst/>
          </a:prstGeom>
        </p:spPr>
      </p:pic>
    </p:spTree>
    <p:extLst>
      <p:ext uri="{BB962C8B-B14F-4D97-AF65-F5344CB8AC3E}">
        <p14:creationId xmlns:p14="http://schemas.microsoft.com/office/powerpoint/2010/main" val="32209800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5F7-791C-C409-ADED-2BDAE5AB0EB7}"/>
              </a:ext>
            </a:extLst>
          </p:cNvPr>
          <p:cNvSpPr>
            <a:spLocks noGrp="1"/>
          </p:cNvSpPr>
          <p:nvPr>
            <p:ph type="title"/>
          </p:nvPr>
        </p:nvSpPr>
        <p:spPr/>
        <p:txBody>
          <a:bodyPr/>
          <a:lstStyle/>
          <a:p>
            <a:r>
              <a:rPr lang="en-US"/>
              <a:t>NEW- Bulletin pop up</a:t>
            </a:r>
          </a:p>
        </p:txBody>
      </p:sp>
      <p:sp>
        <p:nvSpPr>
          <p:cNvPr id="3" name="Content Placeholder 2">
            <a:extLst>
              <a:ext uri="{FF2B5EF4-FFF2-40B4-BE49-F238E27FC236}">
                <a16:creationId xmlns:a16="http://schemas.microsoft.com/office/drawing/2014/main" id="{D3114CF3-76C1-8070-C380-B8FDD92EEEBA}"/>
              </a:ext>
            </a:extLst>
          </p:cNvPr>
          <p:cNvSpPr>
            <a:spLocks noGrp="1"/>
          </p:cNvSpPr>
          <p:nvPr>
            <p:ph sz="quarter" idx="21"/>
          </p:nvPr>
        </p:nvSpPr>
        <p:spPr>
          <a:xfrm>
            <a:off x="609599" y="1663200"/>
            <a:ext cx="3696587" cy="4215600"/>
          </a:xfrm>
        </p:spPr>
        <p:txBody>
          <a:bodyPr/>
          <a:lstStyle/>
          <a:p>
            <a:pPr marL="215475" indent="-215475" defTabSz="1088086">
              <a:lnSpc>
                <a:spcPct val="100000"/>
              </a:lnSpc>
              <a:spcBef>
                <a:spcPts val="450"/>
              </a:spcBef>
              <a:spcAft>
                <a:spcPts val="675"/>
              </a:spcAft>
              <a:buClr>
                <a:schemeClr val="accent5"/>
              </a:buClr>
            </a:pPr>
            <a:r>
              <a:rPr lang="en-US" sz="1800" spc="-45">
                <a:solidFill>
                  <a:srgbClr val="555C5F"/>
                </a:solidFill>
                <a:latin typeface="Arial"/>
                <a:cs typeface="Arial"/>
              </a:rPr>
              <a:t>Acknowledge button for users to acknowledge the bulletin</a:t>
            </a:r>
          </a:p>
          <a:p>
            <a:pPr marL="215475" indent="-215475" defTabSz="1088086">
              <a:lnSpc>
                <a:spcPct val="100000"/>
              </a:lnSpc>
              <a:spcBef>
                <a:spcPts val="450"/>
              </a:spcBef>
              <a:spcAft>
                <a:spcPts val="675"/>
              </a:spcAft>
              <a:buClr>
                <a:schemeClr val="accent5"/>
              </a:buClr>
            </a:pPr>
            <a:r>
              <a:rPr lang="en-US" sz="1800" spc="-45">
                <a:solidFill>
                  <a:srgbClr val="555C5F"/>
                </a:solidFill>
                <a:latin typeface="Arial"/>
                <a:cs typeface="Arial"/>
              </a:rPr>
              <a:t>Users can not close the popup if there are any Critical messages to acknowledge</a:t>
            </a:r>
          </a:p>
          <a:p>
            <a:endParaRPr lang="en-US"/>
          </a:p>
        </p:txBody>
      </p:sp>
      <p:pic>
        <p:nvPicPr>
          <p:cNvPr id="4" name="Picture 3">
            <a:extLst>
              <a:ext uri="{FF2B5EF4-FFF2-40B4-BE49-F238E27FC236}">
                <a16:creationId xmlns:a16="http://schemas.microsoft.com/office/drawing/2014/main" id="{AE6BCDD3-2FCA-FBBE-273A-FD5515303DA3}"/>
              </a:ext>
            </a:extLst>
          </p:cNvPr>
          <p:cNvPicPr>
            <a:picLocks noChangeAspect="1"/>
          </p:cNvPicPr>
          <p:nvPr/>
        </p:nvPicPr>
        <p:blipFill>
          <a:blip r:embed="rId2"/>
          <a:stretch>
            <a:fillRect/>
          </a:stretch>
        </p:blipFill>
        <p:spPr>
          <a:xfrm>
            <a:off x="4491721" y="1501229"/>
            <a:ext cx="7420291" cy="4127500"/>
          </a:xfrm>
          <a:prstGeom prst="rect">
            <a:avLst/>
          </a:prstGeom>
          <a:ln>
            <a:solidFill>
              <a:schemeClr val="tx1"/>
            </a:solidFill>
          </a:ln>
        </p:spPr>
      </p:pic>
    </p:spTree>
    <p:extLst>
      <p:ext uri="{BB962C8B-B14F-4D97-AF65-F5344CB8AC3E}">
        <p14:creationId xmlns:p14="http://schemas.microsoft.com/office/powerpoint/2010/main" val="38025393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727-B274-1FA8-15A0-959989FF46BD}"/>
              </a:ext>
            </a:extLst>
          </p:cNvPr>
          <p:cNvSpPr>
            <a:spLocks noGrp="1"/>
          </p:cNvSpPr>
          <p:nvPr>
            <p:ph type="title"/>
          </p:nvPr>
        </p:nvSpPr>
        <p:spPr/>
        <p:txBody>
          <a:bodyPr/>
          <a:lstStyle/>
          <a:p>
            <a:r>
              <a:rPr lang="en-US"/>
              <a:t>NEW- Bulletin Notification Icon</a:t>
            </a:r>
          </a:p>
        </p:txBody>
      </p:sp>
      <p:pic>
        <p:nvPicPr>
          <p:cNvPr id="6" name="Content Placeholder 5">
            <a:extLst>
              <a:ext uri="{FF2B5EF4-FFF2-40B4-BE49-F238E27FC236}">
                <a16:creationId xmlns:a16="http://schemas.microsoft.com/office/drawing/2014/main" id="{D7969BF2-E102-2F1B-2A3F-ABE09C2DAB2A}"/>
              </a:ext>
            </a:extLst>
          </p:cNvPr>
          <p:cNvPicPr>
            <a:picLocks noGrp="1" noChangeAspect="1"/>
          </p:cNvPicPr>
          <p:nvPr>
            <p:ph sz="quarter" idx="21"/>
          </p:nvPr>
        </p:nvPicPr>
        <p:blipFill>
          <a:blip r:embed="rId2"/>
          <a:stretch>
            <a:fillRect/>
          </a:stretch>
        </p:blipFill>
        <p:spPr>
          <a:xfrm>
            <a:off x="795119" y="1675499"/>
            <a:ext cx="8496737" cy="4191215"/>
          </a:xfrm>
        </p:spPr>
      </p:pic>
      <p:pic>
        <p:nvPicPr>
          <p:cNvPr id="4" name="Picture 3" descr="A bell and a red circle&#10;&#10;Description automatically generated">
            <a:extLst>
              <a:ext uri="{FF2B5EF4-FFF2-40B4-BE49-F238E27FC236}">
                <a16:creationId xmlns:a16="http://schemas.microsoft.com/office/drawing/2014/main" id="{67C2C158-0B3C-7835-43EC-43728F37B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6882"/>
            <a:ext cx="1317812" cy="997955"/>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A73A729C-910C-4E49-1604-32F9178BF98E}"/>
              </a:ext>
            </a:extLst>
          </p:cNvPr>
          <p:cNvCxnSpPr>
            <a:cxnSpLocks/>
          </p:cNvCxnSpPr>
          <p:nvPr/>
        </p:nvCxnSpPr>
        <p:spPr>
          <a:xfrm flipH="1" flipV="1">
            <a:off x="7538720" y="788894"/>
            <a:ext cx="1422400" cy="886605"/>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612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97B8-A7F1-FE3E-C8E5-33885EAB4E5F}"/>
              </a:ext>
            </a:extLst>
          </p:cNvPr>
          <p:cNvSpPr>
            <a:spLocks noGrp="1"/>
          </p:cNvSpPr>
          <p:nvPr>
            <p:ph type="title"/>
          </p:nvPr>
        </p:nvSpPr>
        <p:spPr/>
        <p:txBody>
          <a:bodyPr/>
          <a:lstStyle/>
          <a:p>
            <a:r>
              <a:rPr lang="en-US"/>
              <a:t>BI Dashboard Sample</a:t>
            </a:r>
          </a:p>
        </p:txBody>
      </p:sp>
      <p:sp>
        <p:nvSpPr>
          <p:cNvPr id="6" name="Content Placeholder 5">
            <a:extLst>
              <a:ext uri="{FF2B5EF4-FFF2-40B4-BE49-F238E27FC236}">
                <a16:creationId xmlns:a16="http://schemas.microsoft.com/office/drawing/2014/main" id="{D4608D22-1BEA-DE8E-A4A4-F1D8B4C82E1A}"/>
              </a:ext>
            </a:extLst>
          </p:cNvPr>
          <p:cNvSpPr>
            <a:spLocks noGrp="1"/>
          </p:cNvSpPr>
          <p:nvPr>
            <p:ph idx="1"/>
          </p:nvPr>
        </p:nvSpPr>
        <p:spPr/>
        <p:txBody>
          <a:bodyPr/>
          <a:lstStyle/>
          <a:p>
            <a:endParaRPr lang="en-US"/>
          </a:p>
        </p:txBody>
      </p:sp>
      <p:pic>
        <p:nvPicPr>
          <p:cNvPr id="14" name="Picture 13">
            <a:extLst>
              <a:ext uri="{FF2B5EF4-FFF2-40B4-BE49-F238E27FC236}">
                <a16:creationId xmlns:a16="http://schemas.microsoft.com/office/drawing/2014/main" id="{0EE9F8F0-39E2-C0BC-CA73-1C4A241A3D05}"/>
              </a:ext>
            </a:extLst>
          </p:cNvPr>
          <p:cNvPicPr>
            <a:picLocks noChangeAspect="1"/>
          </p:cNvPicPr>
          <p:nvPr/>
        </p:nvPicPr>
        <p:blipFill>
          <a:blip r:embed="rId2"/>
          <a:stretch>
            <a:fillRect/>
          </a:stretch>
        </p:blipFill>
        <p:spPr>
          <a:xfrm>
            <a:off x="2193471" y="1415826"/>
            <a:ext cx="7683500" cy="5122333"/>
          </a:xfrm>
          <a:prstGeom prst="rect">
            <a:avLst/>
          </a:prstGeom>
        </p:spPr>
      </p:pic>
    </p:spTree>
    <p:extLst>
      <p:ext uri="{BB962C8B-B14F-4D97-AF65-F5344CB8AC3E}">
        <p14:creationId xmlns:p14="http://schemas.microsoft.com/office/powerpoint/2010/main" val="9062864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565A-A8BA-50A2-4B98-50084F7B518E}"/>
              </a:ext>
            </a:extLst>
          </p:cNvPr>
          <p:cNvSpPr>
            <a:spLocks noGrp="1"/>
          </p:cNvSpPr>
          <p:nvPr>
            <p:ph type="title"/>
          </p:nvPr>
        </p:nvSpPr>
        <p:spPr/>
        <p:txBody>
          <a:bodyPr/>
          <a:lstStyle/>
          <a:p>
            <a:r>
              <a:rPr lang="en-US"/>
              <a:t>New- Bulletin History</a:t>
            </a:r>
          </a:p>
        </p:txBody>
      </p:sp>
      <p:sp>
        <p:nvSpPr>
          <p:cNvPr id="3" name="Content Placeholder 2">
            <a:extLst>
              <a:ext uri="{FF2B5EF4-FFF2-40B4-BE49-F238E27FC236}">
                <a16:creationId xmlns:a16="http://schemas.microsoft.com/office/drawing/2014/main" id="{BA841D02-5902-4D19-2C6F-E5BE350007EC}"/>
              </a:ext>
            </a:extLst>
          </p:cNvPr>
          <p:cNvSpPr>
            <a:spLocks noGrp="1"/>
          </p:cNvSpPr>
          <p:nvPr>
            <p:ph sz="quarter" idx="21"/>
          </p:nvPr>
        </p:nvSpPr>
        <p:spPr>
          <a:xfrm>
            <a:off x="609599" y="1663200"/>
            <a:ext cx="3962401" cy="4215600"/>
          </a:xfrm>
        </p:spPr>
        <p:txBody>
          <a:bodyPr/>
          <a:lstStyle/>
          <a:p>
            <a:r>
              <a:rPr lang="en-US" sz="1800"/>
              <a:t>This is for the USER to review their personal bulletin history</a:t>
            </a:r>
          </a:p>
          <a:p>
            <a:r>
              <a:rPr lang="en-US" sz="1800"/>
              <a:t>If the message is modified or deleted by the administrator, the message will be deleted from the bulletin history</a:t>
            </a:r>
          </a:p>
        </p:txBody>
      </p:sp>
      <p:pic>
        <p:nvPicPr>
          <p:cNvPr id="4" name="Picture 3">
            <a:extLst>
              <a:ext uri="{FF2B5EF4-FFF2-40B4-BE49-F238E27FC236}">
                <a16:creationId xmlns:a16="http://schemas.microsoft.com/office/drawing/2014/main" id="{B76EEFDD-E5F5-3CAC-3E78-25FDFC0812D6}"/>
              </a:ext>
            </a:extLst>
          </p:cNvPr>
          <p:cNvPicPr>
            <a:picLocks noChangeAspect="1"/>
          </p:cNvPicPr>
          <p:nvPr/>
        </p:nvPicPr>
        <p:blipFill>
          <a:blip r:embed="rId2"/>
          <a:stretch>
            <a:fillRect/>
          </a:stretch>
        </p:blipFill>
        <p:spPr>
          <a:xfrm>
            <a:off x="4572000" y="1481822"/>
            <a:ext cx="7461719" cy="2705100"/>
          </a:xfrm>
          <a:prstGeom prst="rect">
            <a:avLst/>
          </a:prstGeom>
          <a:ln>
            <a:solidFill>
              <a:schemeClr val="tx1"/>
            </a:solidFill>
          </a:ln>
        </p:spPr>
      </p:pic>
    </p:spTree>
    <p:extLst>
      <p:ext uri="{BB962C8B-B14F-4D97-AF65-F5344CB8AC3E}">
        <p14:creationId xmlns:p14="http://schemas.microsoft.com/office/powerpoint/2010/main" val="20747971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50CC-7977-9C1B-DC50-97C099DDD96A}"/>
              </a:ext>
            </a:extLst>
          </p:cNvPr>
          <p:cNvSpPr>
            <a:spLocks noGrp="1"/>
          </p:cNvSpPr>
          <p:nvPr>
            <p:ph type="title"/>
          </p:nvPr>
        </p:nvSpPr>
        <p:spPr/>
        <p:txBody>
          <a:bodyPr/>
          <a:lstStyle/>
          <a:p>
            <a:r>
              <a:rPr lang="en-US"/>
              <a:t>NEW – Bulletin Setup Screen</a:t>
            </a:r>
          </a:p>
        </p:txBody>
      </p:sp>
      <p:sp>
        <p:nvSpPr>
          <p:cNvPr id="3" name="Content Placeholder 2">
            <a:extLst>
              <a:ext uri="{FF2B5EF4-FFF2-40B4-BE49-F238E27FC236}">
                <a16:creationId xmlns:a16="http://schemas.microsoft.com/office/drawing/2014/main" id="{711CE9B9-9A41-A182-5912-54C346BF58ED}"/>
              </a:ext>
            </a:extLst>
          </p:cNvPr>
          <p:cNvSpPr>
            <a:spLocks noGrp="1"/>
          </p:cNvSpPr>
          <p:nvPr>
            <p:ph sz="quarter" idx="21"/>
          </p:nvPr>
        </p:nvSpPr>
        <p:spPr>
          <a:xfrm>
            <a:off x="609599" y="1312319"/>
            <a:ext cx="8867775" cy="4215600"/>
          </a:xfrm>
        </p:spPr>
        <p:txBody>
          <a:bodyPr>
            <a:normAutofit lnSpcReduction="10000"/>
          </a:bodyPr>
          <a:lstStyle/>
          <a:p>
            <a:pPr marL="0" indent="0">
              <a:buNone/>
            </a:pPr>
            <a:r>
              <a:rPr lang="en-US" sz="2000"/>
              <a:t>Bulletin Setup screen with 3 key tabs</a:t>
            </a:r>
          </a:p>
          <a:p>
            <a:pPr>
              <a:buFont typeface="Wingdings" panose="05000000000000000000" pitchFamily="2" charset="2"/>
              <a:buChar char="Ø"/>
            </a:pPr>
            <a:r>
              <a:rPr lang="en-US"/>
              <a:t>Status of bulletin</a:t>
            </a:r>
          </a:p>
          <a:p>
            <a:pPr>
              <a:buFont typeface="Wingdings" panose="05000000000000000000" pitchFamily="2" charset="2"/>
              <a:buChar char="Ø"/>
            </a:pPr>
            <a:r>
              <a:rPr lang="en-US"/>
              <a:t>Start and End date</a:t>
            </a:r>
          </a:p>
          <a:p>
            <a:pPr>
              <a:buFont typeface="Wingdings" panose="05000000000000000000" pitchFamily="2" charset="2"/>
              <a:buChar char="Ø"/>
            </a:pPr>
            <a:r>
              <a:rPr lang="en-US"/>
              <a:t>Critical selection box</a:t>
            </a:r>
          </a:p>
          <a:p>
            <a:pPr marL="0" indent="0">
              <a:buNone/>
            </a:pPr>
            <a:endParaRPr lang="en-US"/>
          </a:p>
          <a:p>
            <a:pPr lvl="1"/>
            <a:r>
              <a:rPr lang="en-US"/>
              <a:t>TAB – Messages</a:t>
            </a:r>
          </a:p>
          <a:p>
            <a:pPr lvl="2">
              <a:buFont typeface="Wingdings" panose="05000000000000000000" pitchFamily="2" charset="2"/>
              <a:buChar char="Ø"/>
            </a:pPr>
            <a:r>
              <a:rPr lang="en-US"/>
              <a:t>Defines the information that is displayed in the bulletin</a:t>
            </a:r>
          </a:p>
          <a:p>
            <a:pPr lvl="2">
              <a:buFont typeface="Wingdings" panose="05000000000000000000" pitchFamily="2" charset="2"/>
              <a:buChar char="Ø"/>
            </a:pPr>
            <a:r>
              <a:rPr lang="en-US"/>
              <a:t>Supports plain text or HTML</a:t>
            </a:r>
          </a:p>
          <a:p>
            <a:pPr lvl="2">
              <a:buFont typeface="Wingdings" panose="05000000000000000000" pitchFamily="2" charset="2"/>
              <a:buChar char="Ø"/>
            </a:pPr>
            <a:r>
              <a:rPr lang="en-US"/>
              <a:t>Supports colors, graphics and hyperlinks</a:t>
            </a:r>
          </a:p>
          <a:p>
            <a:pPr lvl="1"/>
            <a:endParaRPr lang="en-US"/>
          </a:p>
          <a:p>
            <a:pPr lvl="1"/>
            <a:r>
              <a:rPr lang="en-US"/>
              <a:t>TAB- Recipients</a:t>
            </a:r>
          </a:p>
          <a:p>
            <a:pPr lvl="2">
              <a:buFont typeface="Wingdings" panose="05000000000000000000" pitchFamily="2" charset="2"/>
              <a:buChar char="Ø"/>
            </a:pPr>
            <a:r>
              <a:rPr lang="en-US"/>
              <a:t>Defines who gets the message</a:t>
            </a:r>
          </a:p>
          <a:p>
            <a:pPr lvl="2">
              <a:buFont typeface="Wingdings" panose="05000000000000000000" pitchFamily="2" charset="2"/>
              <a:buChar char="Ø"/>
            </a:pPr>
            <a:r>
              <a:rPr lang="en-US"/>
              <a:t>Can be individuals or User Groups</a:t>
            </a:r>
          </a:p>
          <a:p>
            <a:pPr lvl="2">
              <a:buFont typeface="Wingdings" panose="05000000000000000000" pitchFamily="2" charset="2"/>
              <a:buChar char="Ø"/>
            </a:pPr>
            <a:endParaRPr lang="en-US"/>
          </a:p>
          <a:p>
            <a:pPr lvl="1"/>
            <a:r>
              <a:rPr lang="en-US"/>
              <a:t>TAB – Acknowledgments</a:t>
            </a:r>
          </a:p>
          <a:p>
            <a:pPr lvl="2">
              <a:buFont typeface="Wingdings" panose="05000000000000000000" pitchFamily="2" charset="2"/>
              <a:buChar char="Ø"/>
            </a:pPr>
            <a:r>
              <a:rPr lang="en-US"/>
              <a:t>Shows who and when a message was acknowledged</a:t>
            </a:r>
          </a:p>
          <a:p>
            <a:pPr lvl="2">
              <a:buFont typeface="Wingdings" panose="05000000000000000000" pitchFamily="2" charset="2"/>
              <a:buChar char="Ø"/>
            </a:pPr>
            <a:endParaRPr lang="en-US"/>
          </a:p>
          <a:p>
            <a:endParaRPr lang="en-US"/>
          </a:p>
        </p:txBody>
      </p:sp>
    </p:spTree>
    <p:extLst>
      <p:ext uri="{BB962C8B-B14F-4D97-AF65-F5344CB8AC3E}">
        <p14:creationId xmlns:p14="http://schemas.microsoft.com/office/powerpoint/2010/main" val="32581135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EFF7CB9E-708A-67BC-3169-7C22FA272699}"/>
              </a:ext>
            </a:extLst>
          </p:cNvPr>
          <p:cNvCxnSpPr>
            <a:cxnSpLocks/>
            <a:stCxn id="10" idx="0"/>
            <a:endCxn id="11" idx="2"/>
          </p:cNvCxnSpPr>
          <p:nvPr/>
        </p:nvCxnSpPr>
        <p:spPr>
          <a:xfrm flipV="1">
            <a:off x="8638833" y="3647895"/>
            <a:ext cx="0" cy="531420"/>
          </a:xfrm>
          <a:prstGeom prst="line">
            <a:avLst/>
          </a:prstGeom>
          <a:ln w="38100">
            <a:solidFill>
              <a:srgbClr val="002060"/>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9FF7AB28-3EBB-ED00-B381-27F36396CD53}"/>
              </a:ext>
            </a:extLst>
          </p:cNvPr>
          <p:cNvSpPr>
            <a:spLocks noGrp="1" noRot="1" noMove="1" noResize="1" noEditPoints="1" noAdjustHandles="1" noChangeArrowheads="1" noChangeShapeType="1"/>
          </p:cNvSpPr>
          <p:nvPr>
            <p:ph type="body" sz="quarter" idx="20"/>
          </p:nvPr>
        </p:nvSpPr>
        <p:spPr>
          <a:xfrm>
            <a:off x="609601" y="1019833"/>
            <a:ext cx="10972800" cy="313932"/>
          </a:xfrm>
        </p:spPr>
        <p:txBody>
          <a:bodyPr/>
          <a:lstStyle/>
          <a:p>
            <a:r>
              <a:rPr lang="en-US" sz="1600">
                <a:solidFill>
                  <a:schemeClr val="tx2"/>
                </a:solidFill>
              </a:rPr>
              <a:t>HxGN EAM 12.0.1</a:t>
            </a:r>
          </a:p>
        </p:txBody>
      </p:sp>
      <p:sp>
        <p:nvSpPr>
          <p:cNvPr id="3" name="Title 2">
            <a:extLst>
              <a:ext uri="{FF2B5EF4-FFF2-40B4-BE49-F238E27FC236}">
                <a16:creationId xmlns:a16="http://schemas.microsoft.com/office/drawing/2014/main" id="{7AE2A3E3-C7D0-3D6F-917A-34A78F59FE9C}"/>
              </a:ext>
            </a:extLst>
          </p:cNvPr>
          <p:cNvSpPr>
            <a:spLocks noGrp="1" noRot="1" noMove="1" noResize="1" noEditPoints="1" noAdjustHandles="1" noChangeArrowheads="1" noChangeShapeType="1"/>
          </p:cNvSpPr>
          <p:nvPr>
            <p:ph type="title"/>
          </p:nvPr>
        </p:nvSpPr>
        <p:spPr/>
        <p:txBody>
          <a:bodyPr/>
          <a:lstStyle/>
          <a:p>
            <a:r>
              <a:rPr lang="en-US"/>
              <a:t>HxGN EAM Tech Studio – Python Framework	</a:t>
            </a:r>
          </a:p>
        </p:txBody>
      </p:sp>
      <p:sp>
        <p:nvSpPr>
          <p:cNvPr id="8" name="Rectangle 7">
            <a:extLst>
              <a:ext uri="{FF2B5EF4-FFF2-40B4-BE49-F238E27FC236}">
                <a16:creationId xmlns:a16="http://schemas.microsoft.com/office/drawing/2014/main" id="{00F74AD0-BC92-13F2-CFE9-0B7243B59CE6}"/>
              </a:ext>
            </a:extLst>
          </p:cNvPr>
          <p:cNvSpPr/>
          <p:nvPr/>
        </p:nvSpPr>
        <p:spPr>
          <a:xfrm>
            <a:off x="7486139" y="1628277"/>
            <a:ext cx="2024934" cy="480535"/>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a:t>Tech Studio </a:t>
            </a:r>
          </a:p>
        </p:txBody>
      </p:sp>
      <p:sp>
        <p:nvSpPr>
          <p:cNvPr id="10" name="Rectangle 9">
            <a:extLst>
              <a:ext uri="{FF2B5EF4-FFF2-40B4-BE49-F238E27FC236}">
                <a16:creationId xmlns:a16="http://schemas.microsoft.com/office/drawing/2014/main" id="{C8672AD2-44F7-7850-87E8-D3F06BBC2058}"/>
              </a:ext>
            </a:extLst>
          </p:cNvPr>
          <p:cNvSpPr/>
          <p:nvPr/>
        </p:nvSpPr>
        <p:spPr>
          <a:xfrm>
            <a:off x="7486139" y="4179315"/>
            <a:ext cx="2305388" cy="1324961"/>
          </a:xfrm>
          <a:prstGeom prst="rect">
            <a:avLst/>
          </a:prstGeom>
          <a:solidFill>
            <a:srgbClr val="EDF7E1">
              <a:alpha val="80000"/>
            </a:srgbClr>
          </a:solidFill>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a:t>HxGN EAM</a:t>
            </a:r>
            <a:endParaRPr lang="en-US" b="1"/>
          </a:p>
        </p:txBody>
      </p:sp>
      <p:grpSp>
        <p:nvGrpSpPr>
          <p:cNvPr id="26" name="Group 25">
            <a:extLst>
              <a:ext uri="{FF2B5EF4-FFF2-40B4-BE49-F238E27FC236}">
                <a16:creationId xmlns:a16="http://schemas.microsoft.com/office/drawing/2014/main" id="{288CD9BC-CD9C-1F55-C74F-7D8AE4AFA808}"/>
              </a:ext>
            </a:extLst>
          </p:cNvPr>
          <p:cNvGrpSpPr/>
          <p:nvPr/>
        </p:nvGrpSpPr>
        <p:grpSpPr>
          <a:xfrm>
            <a:off x="5649779" y="2213734"/>
            <a:ext cx="5978107" cy="1434161"/>
            <a:chOff x="5649778" y="4181541"/>
            <a:chExt cx="5978107" cy="1434161"/>
          </a:xfrm>
        </p:grpSpPr>
        <p:sp>
          <p:nvSpPr>
            <p:cNvPr id="5" name="Rectangle 4">
              <a:extLst>
                <a:ext uri="{FF2B5EF4-FFF2-40B4-BE49-F238E27FC236}">
                  <a16:creationId xmlns:a16="http://schemas.microsoft.com/office/drawing/2014/main" id="{377B738E-FF39-C523-ED9F-8CA939CE1A16}"/>
                </a:ext>
              </a:extLst>
            </p:cNvPr>
            <p:cNvSpPr/>
            <p:nvPr/>
          </p:nvSpPr>
          <p:spPr>
            <a:xfrm>
              <a:off x="6050337" y="4949902"/>
              <a:ext cx="1581512" cy="26741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t>Flex Python</a:t>
              </a:r>
            </a:p>
          </p:txBody>
        </p:sp>
        <p:sp>
          <p:nvSpPr>
            <p:cNvPr id="6" name="Rectangle 5">
              <a:extLst>
                <a:ext uri="{FF2B5EF4-FFF2-40B4-BE49-F238E27FC236}">
                  <a16:creationId xmlns:a16="http://schemas.microsoft.com/office/drawing/2014/main" id="{A778F985-9CA9-E44C-C25C-BCFE215A68C6}"/>
                </a:ext>
              </a:extLst>
            </p:cNvPr>
            <p:cNvSpPr/>
            <p:nvPr/>
          </p:nvSpPr>
          <p:spPr>
            <a:xfrm>
              <a:off x="6050337" y="5243810"/>
              <a:ext cx="1581512" cy="26741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t>Python Studio</a:t>
              </a:r>
            </a:p>
          </p:txBody>
        </p:sp>
        <p:sp>
          <p:nvSpPr>
            <p:cNvPr id="7" name="Rectangle 6">
              <a:extLst>
                <a:ext uri="{FF2B5EF4-FFF2-40B4-BE49-F238E27FC236}">
                  <a16:creationId xmlns:a16="http://schemas.microsoft.com/office/drawing/2014/main" id="{7EF9F76D-50A4-BFA4-C3DF-AD3E1877AEE5}"/>
                </a:ext>
              </a:extLst>
            </p:cNvPr>
            <p:cNvSpPr/>
            <p:nvPr/>
          </p:nvSpPr>
          <p:spPr>
            <a:xfrm>
              <a:off x="6052082" y="4248006"/>
              <a:ext cx="1579768" cy="613369"/>
            </a:xfrm>
            <a:prstGeom prst="rect">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Python Framework</a:t>
              </a:r>
            </a:p>
          </p:txBody>
        </p:sp>
        <p:sp>
          <p:nvSpPr>
            <p:cNvPr id="9" name="Rectangle 8">
              <a:extLst>
                <a:ext uri="{FF2B5EF4-FFF2-40B4-BE49-F238E27FC236}">
                  <a16:creationId xmlns:a16="http://schemas.microsoft.com/office/drawing/2014/main" id="{F4B7A84B-207A-F15B-687D-19D941547605}"/>
                </a:ext>
              </a:extLst>
            </p:cNvPr>
            <p:cNvSpPr/>
            <p:nvPr/>
          </p:nvSpPr>
          <p:spPr>
            <a:xfrm>
              <a:off x="8030321" y="4246028"/>
              <a:ext cx="1579767" cy="652593"/>
            </a:xfrm>
            <a:prstGeom prst="rect">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Constraint Optimizer</a:t>
              </a:r>
            </a:p>
          </p:txBody>
        </p:sp>
        <p:sp>
          <p:nvSpPr>
            <p:cNvPr id="11" name="Rectangle 10">
              <a:extLst>
                <a:ext uri="{FF2B5EF4-FFF2-40B4-BE49-F238E27FC236}">
                  <a16:creationId xmlns:a16="http://schemas.microsoft.com/office/drawing/2014/main" id="{2A361578-DF54-52A0-14F2-89A0A7AAFE19}"/>
                </a:ext>
              </a:extLst>
            </p:cNvPr>
            <p:cNvSpPr/>
            <p:nvPr/>
          </p:nvSpPr>
          <p:spPr>
            <a:xfrm>
              <a:off x="5649778" y="4181541"/>
              <a:ext cx="5978107" cy="1434161"/>
            </a:xfrm>
            <a:prstGeom prst="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BC046A-110B-210B-9008-8E7C0C794A63}"/>
                </a:ext>
              </a:extLst>
            </p:cNvPr>
            <p:cNvSpPr/>
            <p:nvPr/>
          </p:nvSpPr>
          <p:spPr>
            <a:xfrm>
              <a:off x="8030322" y="4963108"/>
              <a:ext cx="1581512" cy="26741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t>Activity Dispatch</a:t>
              </a:r>
            </a:p>
          </p:txBody>
        </p:sp>
        <p:sp>
          <p:nvSpPr>
            <p:cNvPr id="20" name="Rectangle 19">
              <a:extLst>
                <a:ext uri="{FF2B5EF4-FFF2-40B4-BE49-F238E27FC236}">
                  <a16:creationId xmlns:a16="http://schemas.microsoft.com/office/drawing/2014/main" id="{4C67909F-9184-2BA2-4ECC-1AB0B2502040}"/>
                </a:ext>
              </a:extLst>
            </p:cNvPr>
            <p:cNvSpPr/>
            <p:nvPr/>
          </p:nvSpPr>
          <p:spPr>
            <a:xfrm>
              <a:off x="8030322" y="5243810"/>
              <a:ext cx="1581512" cy="26741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a:t>Investment Planning</a:t>
              </a:r>
            </a:p>
          </p:txBody>
        </p:sp>
        <p:sp>
          <p:nvSpPr>
            <p:cNvPr id="21" name="Rectangle 20">
              <a:extLst>
                <a:ext uri="{FF2B5EF4-FFF2-40B4-BE49-F238E27FC236}">
                  <a16:creationId xmlns:a16="http://schemas.microsoft.com/office/drawing/2014/main" id="{8AA384F3-3B10-CCCD-427C-8BBD45B38CE3}"/>
                </a:ext>
              </a:extLst>
            </p:cNvPr>
            <p:cNvSpPr/>
            <p:nvPr/>
          </p:nvSpPr>
          <p:spPr>
            <a:xfrm>
              <a:off x="10002633" y="4246028"/>
              <a:ext cx="1579767" cy="652593"/>
            </a:xfrm>
            <a:prstGeom prst="rect">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22" name="Rectangle 21">
              <a:extLst>
                <a:ext uri="{FF2B5EF4-FFF2-40B4-BE49-F238E27FC236}">
                  <a16:creationId xmlns:a16="http://schemas.microsoft.com/office/drawing/2014/main" id="{3632EF29-02E8-6901-A356-115F4C0986C8}"/>
                </a:ext>
              </a:extLst>
            </p:cNvPr>
            <p:cNvSpPr/>
            <p:nvPr/>
          </p:nvSpPr>
          <p:spPr>
            <a:xfrm>
              <a:off x="10002634" y="4963108"/>
              <a:ext cx="1581512" cy="26741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B6EB922A-D87D-DF85-1D5D-003E32CB6A4D}"/>
                </a:ext>
              </a:extLst>
            </p:cNvPr>
            <p:cNvSpPr/>
            <p:nvPr/>
          </p:nvSpPr>
          <p:spPr>
            <a:xfrm>
              <a:off x="10002634" y="5243810"/>
              <a:ext cx="1581512" cy="267418"/>
            </a:xfrm>
            <a:prstGeom prst="rect">
              <a:avLst/>
            </a:prstGeom>
            <a:ln>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grpSp>
      <p:sp>
        <p:nvSpPr>
          <p:cNvPr id="24" name="TextBox 23">
            <a:extLst>
              <a:ext uri="{FF2B5EF4-FFF2-40B4-BE49-F238E27FC236}">
                <a16:creationId xmlns:a16="http://schemas.microsoft.com/office/drawing/2014/main" id="{E52241CC-42AC-3C83-F9DB-7AF7055DB1F2}"/>
              </a:ext>
            </a:extLst>
          </p:cNvPr>
          <p:cNvSpPr txBox="1"/>
          <p:nvPr/>
        </p:nvSpPr>
        <p:spPr>
          <a:xfrm>
            <a:off x="464525" y="1932411"/>
            <a:ext cx="4071260" cy="584775"/>
          </a:xfrm>
          <a:prstGeom prst="rect">
            <a:avLst/>
          </a:prstGeom>
          <a:noFill/>
        </p:spPr>
        <p:txBody>
          <a:bodyPr wrap="square" rtlCol="0">
            <a:spAutoFit/>
          </a:bodyPr>
          <a:lstStyle/>
          <a:p>
            <a:pPr marL="285750" indent="-285750" algn="l">
              <a:buFont typeface="Arial" panose="020B0604020202020204" pitchFamily="34" charset="0"/>
              <a:buChar char="•"/>
            </a:pPr>
            <a:r>
              <a:rPr lang="en-US" sz="1600" b="1">
                <a:latin typeface="Arial" panose="020B0604020202020204" pitchFamily="34" charset="0"/>
                <a:cs typeface="Arial" panose="020B0604020202020204" pitchFamily="34" charset="0"/>
              </a:rPr>
              <a:t>Tech Studio </a:t>
            </a:r>
            <a:r>
              <a:rPr lang="en-US" sz="1600">
                <a:latin typeface="Arial" panose="020B0604020202020204" pitchFamily="34" charset="0"/>
                <a:cs typeface="Arial" panose="020B0604020202020204" pitchFamily="34" charset="0"/>
              </a:rPr>
              <a:t>is a commercial product built to package together new features.  </a:t>
            </a:r>
          </a:p>
        </p:txBody>
      </p:sp>
      <p:sp>
        <p:nvSpPr>
          <p:cNvPr id="4" name="TextBox 3">
            <a:extLst>
              <a:ext uri="{FF2B5EF4-FFF2-40B4-BE49-F238E27FC236}">
                <a16:creationId xmlns:a16="http://schemas.microsoft.com/office/drawing/2014/main" id="{C6CC6FEE-A13B-186C-1CDB-D9326B7F5A3E}"/>
              </a:ext>
            </a:extLst>
          </p:cNvPr>
          <p:cNvSpPr txBox="1"/>
          <p:nvPr/>
        </p:nvSpPr>
        <p:spPr>
          <a:xfrm>
            <a:off x="484551" y="2864055"/>
            <a:ext cx="4071260" cy="1077218"/>
          </a:xfrm>
          <a:prstGeom prst="rect">
            <a:avLst/>
          </a:prstGeom>
          <a:noFill/>
        </p:spPr>
        <p:txBody>
          <a:bodyPr wrap="square" rtlCol="0">
            <a:spAutoFit/>
          </a:bodyPr>
          <a:lstStyle/>
          <a:p>
            <a:pPr marL="285750" indent="-285750" algn="l">
              <a:buFont typeface="Arial" panose="020B0604020202020204" pitchFamily="34" charset="0"/>
              <a:buChar char="•"/>
            </a:pPr>
            <a:r>
              <a:rPr lang="en-US" sz="1600">
                <a:latin typeface="Arial" panose="020B0604020202020204" pitchFamily="34" charset="0"/>
                <a:cs typeface="Arial" panose="020B0604020202020204" pitchFamily="34" charset="0"/>
              </a:rPr>
              <a:t>Entitlements include Constraint Optimizer for </a:t>
            </a:r>
            <a:r>
              <a:rPr lang="en-US" sz="1600" b="1">
                <a:latin typeface="Arial" panose="020B0604020202020204" pitchFamily="34" charset="0"/>
                <a:cs typeface="Arial" panose="020B0604020202020204" pitchFamily="34" charset="0"/>
              </a:rPr>
              <a:t>Activity Dispatch</a:t>
            </a:r>
            <a:r>
              <a:rPr lang="en-US" sz="1600">
                <a:latin typeface="Arial" panose="020B0604020202020204" pitchFamily="34" charset="0"/>
                <a:cs typeface="Arial" panose="020B0604020202020204" pitchFamily="34" charset="0"/>
              </a:rPr>
              <a:t> and </a:t>
            </a:r>
            <a:r>
              <a:rPr lang="en-US" sz="1600" b="1">
                <a:latin typeface="Arial" panose="020B0604020202020204" pitchFamily="34" charset="0"/>
                <a:cs typeface="Arial" panose="020B0604020202020204" pitchFamily="34" charset="0"/>
              </a:rPr>
              <a:t>Investment Planning</a:t>
            </a:r>
            <a:r>
              <a:rPr lang="en-US" sz="1600">
                <a:latin typeface="Arial" panose="020B0604020202020204" pitchFamily="34" charset="0"/>
                <a:cs typeface="Arial" panose="020B0604020202020204" pitchFamily="34" charset="0"/>
              </a:rPr>
              <a:t>, along with the new </a:t>
            </a:r>
            <a:r>
              <a:rPr lang="en-US" sz="1600" b="1">
                <a:latin typeface="Arial" panose="020B0604020202020204" pitchFamily="34" charset="0"/>
                <a:cs typeface="Arial" panose="020B0604020202020204" pitchFamily="34" charset="0"/>
              </a:rPr>
              <a:t>Python Framework</a:t>
            </a:r>
            <a:r>
              <a:rPr lang="en-US" sz="160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EC049F2A-19FF-CD1E-CAD8-75CF9CDEF0A8}"/>
              </a:ext>
            </a:extLst>
          </p:cNvPr>
          <p:cNvSpPr txBox="1"/>
          <p:nvPr/>
        </p:nvSpPr>
        <p:spPr>
          <a:xfrm>
            <a:off x="486568" y="4199097"/>
            <a:ext cx="4284607" cy="338554"/>
          </a:xfrm>
          <a:prstGeom prst="rect">
            <a:avLst/>
          </a:prstGeom>
          <a:noFill/>
        </p:spPr>
        <p:txBody>
          <a:bodyPr wrap="square">
            <a:spAutoFit/>
          </a:bodyPr>
          <a:lstStyle/>
          <a:p>
            <a:pPr marL="285750" indent="-285750" algn="l">
              <a:buFont typeface="Arial" panose="020B0604020202020204" pitchFamily="34" charset="0"/>
              <a:buChar char="•"/>
            </a:pPr>
            <a:r>
              <a:rPr lang="en-US" sz="1600">
                <a:latin typeface="Arial" panose="020B0604020202020204" pitchFamily="34" charset="0"/>
                <a:cs typeface="Arial" panose="020B0604020202020204" pitchFamily="34" charset="0"/>
              </a:rPr>
              <a:t>Available for all</a:t>
            </a:r>
            <a:r>
              <a:rPr lang="en-US" sz="1600" b="1">
                <a:latin typeface="Arial" panose="020B0604020202020204" pitchFamily="34" charset="0"/>
                <a:cs typeface="Arial" panose="020B0604020202020204" pitchFamily="34" charset="0"/>
              </a:rPr>
              <a:t> Cloud customers</a:t>
            </a:r>
          </a:p>
        </p:txBody>
      </p:sp>
      <p:sp>
        <p:nvSpPr>
          <p:cNvPr id="15" name="TextBox 14">
            <a:extLst>
              <a:ext uri="{FF2B5EF4-FFF2-40B4-BE49-F238E27FC236}">
                <a16:creationId xmlns:a16="http://schemas.microsoft.com/office/drawing/2014/main" id="{C06DB35E-7EDE-B94C-2332-90D5FF809F30}"/>
              </a:ext>
            </a:extLst>
          </p:cNvPr>
          <p:cNvSpPr txBox="1"/>
          <p:nvPr/>
        </p:nvSpPr>
        <p:spPr>
          <a:xfrm>
            <a:off x="486568" y="4778442"/>
            <a:ext cx="4219294" cy="584775"/>
          </a:xfrm>
          <a:prstGeom prst="rect">
            <a:avLst/>
          </a:prstGeom>
          <a:noFill/>
        </p:spPr>
        <p:txBody>
          <a:bodyPr wrap="square">
            <a:spAutoFit/>
          </a:bodyPr>
          <a:lstStyle/>
          <a:p>
            <a:pPr marL="285750" indent="-285750" algn="l">
              <a:buFont typeface="Arial" panose="020B0604020202020204" pitchFamily="34" charset="0"/>
              <a:buChar char="•"/>
            </a:pPr>
            <a:r>
              <a:rPr lang="en-US" sz="1600">
                <a:latin typeface="Arial" panose="020B0604020202020204" pitchFamily="34" charset="0"/>
                <a:cs typeface="Arial" panose="020B0604020202020204" pitchFamily="34" charset="0"/>
              </a:rPr>
              <a:t>Priced </a:t>
            </a:r>
            <a:r>
              <a:rPr lang="en-US" sz="1600">
                <a:cs typeface="Arial" panose="020B0604020202020204" pitchFamily="34" charset="0"/>
              </a:rPr>
              <a:t>in line with</a:t>
            </a:r>
            <a:r>
              <a:rPr lang="en-US" sz="1600">
                <a:latin typeface="Arial" panose="020B0604020202020204" pitchFamily="34" charset="0"/>
                <a:cs typeface="Arial" panose="020B0604020202020204" pitchFamily="34" charset="0"/>
              </a:rPr>
              <a:t> existing add-on modules</a:t>
            </a:r>
          </a:p>
        </p:txBody>
      </p:sp>
    </p:spTree>
    <p:extLst>
      <p:ext uri="{BB962C8B-B14F-4D97-AF65-F5344CB8AC3E}">
        <p14:creationId xmlns:p14="http://schemas.microsoft.com/office/powerpoint/2010/main" val="16857127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1DC2A-EEFE-25DE-55FE-FC4C72454A99}"/>
              </a:ext>
            </a:extLst>
          </p:cNvPr>
          <p:cNvSpPr>
            <a:spLocks noGrp="1"/>
          </p:cNvSpPr>
          <p:nvPr>
            <p:ph type="title"/>
          </p:nvPr>
        </p:nvSpPr>
        <p:spPr/>
        <p:txBody>
          <a:bodyPr/>
          <a:lstStyle/>
          <a:p>
            <a:r>
              <a:rPr lang="en-US"/>
              <a:t>Scheduling vs Dispatching</a:t>
            </a:r>
          </a:p>
        </p:txBody>
      </p:sp>
      <p:sp>
        <p:nvSpPr>
          <p:cNvPr id="6" name="Content Placeholder 5">
            <a:extLst>
              <a:ext uri="{FF2B5EF4-FFF2-40B4-BE49-F238E27FC236}">
                <a16:creationId xmlns:a16="http://schemas.microsoft.com/office/drawing/2014/main" id="{36C24826-F25C-5F9D-BB71-B716F908F755}"/>
              </a:ext>
            </a:extLst>
          </p:cNvPr>
          <p:cNvSpPr>
            <a:spLocks noGrp="1"/>
          </p:cNvSpPr>
          <p:nvPr>
            <p:ph sz="half" idx="1"/>
          </p:nvPr>
        </p:nvSpPr>
        <p:spPr/>
        <p:txBody>
          <a:bodyPr/>
          <a:lstStyle/>
          <a:p>
            <a:r>
              <a:rPr lang="en-US" b="1"/>
              <a:t>Scheduling</a:t>
            </a:r>
          </a:p>
          <a:p>
            <a:pPr marL="361188" indent="-342900">
              <a:buFontTx/>
              <a:buChar char="-"/>
            </a:pPr>
            <a:r>
              <a:rPr lang="en-US"/>
              <a:t>Done at WO Activity level</a:t>
            </a:r>
          </a:p>
          <a:p>
            <a:pPr marL="361188" indent="-342900">
              <a:buFontTx/>
              <a:buChar char="-"/>
            </a:pPr>
            <a:r>
              <a:rPr lang="en-US"/>
              <a:t>Can be done in various ways</a:t>
            </a:r>
          </a:p>
          <a:p>
            <a:pPr marL="914400" lvl="3" indent="-452438">
              <a:buFontTx/>
              <a:buChar char="-"/>
            </a:pPr>
            <a:r>
              <a:rPr lang="en-US"/>
              <a:t>Directly on WO</a:t>
            </a:r>
          </a:p>
          <a:p>
            <a:pPr marL="914400" lvl="3" indent="-452438">
              <a:buFontTx/>
              <a:buChar char="-"/>
            </a:pPr>
            <a:r>
              <a:rPr lang="en-US"/>
              <a:t>WO Daily Scheduling </a:t>
            </a:r>
          </a:p>
          <a:p>
            <a:pPr marL="361188" lvl="3" indent="-342900">
              <a:buFontTx/>
              <a:buChar char="-"/>
            </a:pPr>
            <a:r>
              <a:rPr lang="en-US" sz="2400"/>
              <a:t>Time driven</a:t>
            </a:r>
          </a:p>
          <a:p>
            <a:pPr marL="361188" lvl="3" indent="-342900">
              <a:buFontTx/>
              <a:buChar char="-"/>
            </a:pPr>
            <a:r>
              <a:rPr lang="en-US" sz="2400"/>
              <a:t>Geographic component not required</a:t>
            </a:r>
          </a:p>
        </p:txBody>
      </p:sp>
      <p:sp>
        <p:nvSpPr>
          <p:cNvPr id="7" name="Content Placeholder 6">
            <a:extLst>
              <a:ext uri="{FF2B5EF4-FFF2-40B4-BE49-F238E27FC236}">
                <a16:creationId xmlns:a16="http://schemas.microsoft.com/office/drawing/2014/main" id="{CB35D32E-0533-3342-5104-FC52A674CD7E}"/>
              </a:ext>
            </a:extLst>
          </p:cNvPr>
          <p:cNvSpPr>
            <a:spLocks noGrp="1"/>
          </p:cNvSpPr>
          <p:nvPr>
            <p:ph sz="half" idx="2"/>
          </p:nvPr>
        </p:nvSpPr>
        <p:spPr/>
        <p:txBody>
          <a:bodyPr/>
          <a:lstStyle/>
          <a:p>
            <a:r>
              <a:rPr lang="en-US" b="1"/>
              <a:t>Dispatching </a:t>
            </a:r>
          </a:p>
          <a:p>
            <a:r>
              <a:rPr lang="en-US"/>
              <a:t>-  Done at WO Activity level</a:t>
            </a:r>
          </a:p>
          <a:p>
            <a:r>
              <a:rPr lang="en-US"/>
              <a:t>-  Can be done in various ways</a:t>
            </a:r>
          </a:p>
          <a:p>
            <a:pPr marL="914400" lvl="1" indent="-452438">
              <a:buFontTx/>
              <a:buChar char="-"/>
            </a:pPr>
            <a:r>
              <a:rPr lang="en-US" sz="1800"/>
              <a:t>GIS WO dispatch</a:t>
            </a:r>
          </a:p>
          <a:p>
            <a:pPr marL="914400" lvl="1" indent="-452438">
              <a:buFontTx/>
              <a:buChar char="-"/>
            </a:pPr>
            <a:r>
              <a:rPr lang="en-US" sz="1800"/>
              <a:t>Optimized dispatching</a:t>
            </a:r>
          </a:p>
          <a:p>
            <a:pPr marL="361188" lvl="1" indent="-342900">
              <a:buFontTx/>
              <a:buChar char="-"/>
            </a:pPr>
            <a:r>
              <a:rPr lang="en-US" sz="2400"/>
              <a:t>Priority driven</a:t>
            </a:r>
          </a:p>
          <a:p>
            <a:pPr marL="361188" lvl="1" indent="-342900">
              <a:buFontTx/>
              <a:buChar char="-"/>
            </a:pPr>
            <a:r>
              <a:rPr lang="en-US" sz="2400"/>
              <a:t>Has a geographic component</a:t>
            </a:r>
          </a:p>
        </p:txBody>
      </p:sp>
    </p:spTree>
    <p:extLst>
      <p:ext uri="{BB962C8B-B14F-4D97-AF65-F5344CB8AC3E}">
        <p14:creationId xmlns:p14="http://schemas.microsoft.com/office/powerpoint/2010/main" val="24002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FF4780-1D47-59A0-AE71-68D3752F4BE4}"/>
              </a:ext>
            </a:extLst>
          </p:cNvPr>
          <p:cNvPicPr>
            <a:picLocks noChangeAspect="1"/>
          </p:cNvPicPr>
          <p:nvPr/>
        </p:nvPicPr>
        <p:blipFill>
          <a:blip r:embed="rId2"/>
          <a:stretch>
            <a:fillRect/>
          </a:stretch>
        </p:blipFill>
        <p:spPr>
          <a:xfrm>
            <a:off x="3286124" y="3161042"/>
            <a:ext cx="2911399" cy="2525383"/>
          </a:xfrm>
          <a:prstGeom prst="rect">
            <a:avLst/>
          </a:prstGeom>
        </p:spPr>
      </p:pic>
      <p:sp>
        <p:nvSpPr>
          <p:cNvPr id="6" name="Cloud 5">
            <a:extLst>
              <a:ext uri="{FF2B5EF4-FFF2-40B4-BE49-F238E27FC236}">
                <a16:creationId xmlns:a16="http://schemas.microsoft.com/office/drawing/2014/main" id="{59C22778-FAFB-2FC7-1A69-E2A52E6350BB}"/>
              </a:ext>
            </a:extLst>
          </p:cNvPr>
          <p:cNvSpPr/>
          <p:nvPr/>
        </p:nvSpPr>
        <p:spPr>
          <a:xfrm>
            <a:off x="442450" y="630872"/>
            <a:ext cx="3519949" cy="988378"/>
          </a:xfrm>
          <a:prstGeom prst="clou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Work Order Activities</a:t>
            </a:r>
          </a:p>
        </p:txBody>
      </p:sp>
      <p:sp>
        <p:nvSpPr>
          <p:cNvPr id="7" name="Arrow: Bent 6">
            <a:extLst>
              <a:ext uri="{FF2B5EF4-FFF2-40B4-BE49-F238E27FC236}">
                <a16:creationId xmlns:a16="http://schemas.microsoft.com/office/drawing/2014/main" id="{8C38076D-0301-5F3F-1500-7856A0DDAC18}"/>
              </a:ext>
            </a:extLst>
          </p:cNvPr>
          <p:cNvSpPr/>
          <p:nvPr/>
        </p:nvSpPr>
        <p:spPr>
          <a:xfrm rot="5400000">
            <a:off x="3552825" y="1400178"/>
            <a:ext cx="2128838" cy="1033462"/>
          </a:xfrm>
          <a:prstGeom prst="bentArrow">
            <a:avLst>
              <a:gd name="adj1" fmla="val 25000"/>
              <a:gd name="adj2" fmla="val 19118"/>
              <a:gd name="adj3" fmla="val 25000"/>
              <a:gd name="adj4" fmla="val 4375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D31EAA2-241A-226B-B1FD-55C1E04A58D9}"/>
              </a:ext>
            </a:extLst>
          </p:cNvPr>
          <p:cNvSpPr txBox="1"/>
          <p:nvPr/>
        </p:nvSpPr>
        <p:spPr>
          <a:xfrm>
            <a:off x="3966407" y="5010150"/>
            <a:ext cx="2335136" cy="369332"/>
          </a:xfrm>
          <a:prstGeom prst="rect">
            <a:avLst/>
          </a:prstGeom>
          <a:noFill/>
        </p:spPr>
        <p:txBody>
          <a:bodyPr wrap="square" rtlCol="0">
            <a:spAutoFit/>
          </a:bodyPr>
          <a:lstStyle/>
          <a:p>
            <a:r>
              <a:rPr lang="en-US">
                <a:solidFill>
                  <a:schemeClr val="bg1"/>
                </a:solidFill>
              </a:rPr>
              <a:t>Dispatch bucket </a:t>
            </a:r>
          </a:p>
        </p:txBody>
      </p:sp>
      <p:sp>
        <p:nvSpPr>
          <p:cNvPr id="9" name="TextBox 8">
            <a:extLst>
              <a:ext uri="{FF2B5EF4-FFF2-40B4-BE49-F238E27FC236}">
                <a16:creationId xmlns:a16="http://schemas.microsoft.com/office/drawing/2014/main" id="{DBB57756-D0F2-13FB-D387-921EA7A4EC63}"/>
              </a:ext>
            </a:extLst>
          </p:cNvPr>
          <p:cNvSpPr txBox="1"/>
          <p:nvPr/>
        </p:nvSpPr>
        <p:spPr>
          <a:xfrm>
            <a:off x="3286124" y="5866139"/>
            <a:ext cx="3152775" cy="369332"/>
          </a:xfrm>
          <a:prstGeom prst="rect">
            <a:avLst/>
          </a:prstGeom>
          <a:noFill/>
        </p:spPr>
        <p:txBody>
          <a:bodyPr wrap="square" rtlCol="0">
            <a:spAutoFit/>
          </a:bodyPr>
          <a:lstStyle/>
          <a:p>
            <a:pPr algn="ctr"/>
            <a:r>
              <a:rPr lang="en-US" b="1"/>
              <a:t>It's just a data spy</a:t>
            </a:r>
          </a:p>
        </p:txBody>
      </p:sp>
      <p:sp>
        <p:nvSpPr>
          <p:cNvPr id="10" name="Arrow: Right 9">
            <a:extLst>
              <a:ext uri="{FF2B5EF4-FFF2-40B4-BE49-F238E27FC236}">
                <a16:creationId xmlns:a16="http://schemas.microsoft.com/office/drawing/2014/main" id="{1E6737BF-DC99-7237-DCE0-BA8D7A2739EB}"/>
              </a:ext>
            </a:extLst>
          </p:cNvPr>
          <p:cNvSpPr/>
          <p:nvPr/>
        </p:nvSpPr>
        <p:spPr>
          <a:xfrm>
            <a:off x="6715125" y="4085595"/>
            <a:ext cx="2258180" cy="6762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bbon: Tilted Up 10">
            <a:extLst>
              <a:ext uri="{FF2B5EF4-FFF2-40B4-BE49-F238E27FC236}">
                <a16:creationId xmlns:a16="http://schemas.microsoft.com/office/drawing/2014/main" id="{E310D6F5-A67C-3072-6E8E-1F2B4A9731B6}"/>
              </a:ext>
            </a:extLst>
          </p:cNvPr>
          <p:cNvSpPr/>
          <p:nvPr/>
        </p:nvSpPr>
        <p:spPr>
          <a:xfrm>
            <a:off x="9344026" y="3600450"/>
            <a:ext cx="2533650" cy="1409700"/>
          </a:xfrm>
          <a:prstGeom prst="ribbon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Optimized dispatch Process</a:t>
            </a:r>
          </a:p>
        </p:txBody>
      </p:sp>
    </p:spTree>
    <p:extLst>
      <p:ext uri="{BB962C8B-B14F-4D97-AF65-F5344CB8AC3E}">
        <p14:creationId xmlns:p14="http://schemas.microsoft.com/office/powerpoint/2010/main" val="83092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AD637B-49DB-D389-1523-7D0C89A693C9}"/>
              </a:ext>
            </a:extLst>
          </p:cNvPr>
          <p:cNvSpPr/>
          <p:nvPr/>
        </p:nvSpPr>
        <p:spPr>
          <a:xfrm>
            <a:off x="1631208" y="5107940"/>
            <a:ext cx="3354070" cy="843280"/>
          </a:xfrm>
          <a:prstGeom prst="rec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Shift Dispatch</a:t>
            </a:r>
          </a:p>
        </p:txBody>
      </p:sp>
      <p:sp>
        <p:nvSpPr>
          <p:cNvPr id="7" name="Rectangle 6">
            <a:extLst>
              <a:ext uri="{FF2B5EF4-FFF2-40B4-BE49-F238E27FC236}">
                <a16:creationId xmlns:a16="http://schemas.microsoft.com/office/drawing/2014/main" id="{F6E47EB8-7732-3C6A-DB52-C8BB8B00D73B}"/>
              </a:ext>
            </a:extLst>
          </p:cNvPr>
          <p:cNvSpPr/>
          <p:nvPr/>
        </p:nvSpPr>
        <p:spPr>
          <a:xfrm>
            <a:off x="8553905" y="5114894"/>
            <a:ext cx="3456699" cy="843280"/>
          </a:xfrm>
          <a:prstGeom prst="rect">
            <a:avLst/>
          </a:prstGeom>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Dynamic Dispatch</a:t>
            </a:r>
          </a:p>
        </p:txBody>
      </p:sp>
      <p:pic>
        <p:nvPicPr>
          <p:cNvPr id="12" name="Graphic 11">
            <a:extLst>
              <a:ext uri="{FF2B5EF4-FFF2-40B4-BE49-F238E27FC236}">
                <a16:creationId xmlns:a16="http://schemas.microsoft.com/office/drawing/2014/main" id="{C6CACF28-7ED4-984F-604C-58C85051CD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4505" y="78338"/>
            <a:ext cx="1424982" cy="1582149"/>
          </a:xfrm>
          <a:prstGeom prst="rect">
            <a:avLst/>
          </a:prstGeom>
        </p:spPr>
      </p:pic>
      <p:pic>
        <p:nvPicPr>
          <p:cNvPr id="14" name="Picture 13" descr="A hand holding a phone with a map on it&#10;&#10;Description automatically generated">
            <a:extLst>
              <a:ext uri="{FF2B5EF4-FFF2-40B4-BE49-F238E27FC236}">
                <a16:creationId xmlns:a16="http://schemas.microsoft.com/office/drawing/2014/main" id="{815E5CAA-25F9-4EAC-A390-151C63CC1B34}"/>
              </a:ext>
            </a:extLst>
          </p:cNvPr>
          <p:cNvPicPr>
            <a:picLocks noChangeAspect="1"/>
          </p:cNvPicPr>
          <p:nvPr/>
        </p:nvPicPr>
        <p:blipFill>
          <a:blip r:embed="rId5"/>
          <a:stretch>
            <a:fillRect/>
          </a:stretch>
        </p:blipFill>
        <p:spPr>
          <a:xfrm>
            <a:off x="2609904" y="3224463"/>
            <a:ext cx="2103578" cy="1306433"/>
          </a:xfrm>
          <a:prstGeom prst="rect">
            <a:avLst/>
          </a:prstGeom>
        </p:spPr>
      </p:pic>
      <p:cxnSp>
        <p:nvCxnSpPr>
          <p:cNvPr id="16" name="Straight Arrow Connector 15">
            <a:extLst>
              <a:ext uri="{FF2B5EF4-FFF2-40B4-BE49-F238E27FC236}">
                <a16:creationId xmlns:a16="http://schemas.microsoft.com/office/drawing/2014/main" id="{730EE39F-A40F-53AF-D0F2-105CF6F5D19D}"/>
              </a:ext>
            </a:extLst>
          </p:cNvPr>
          <p:cNvCxnSpPr>
            <a:cxnSpLocks/>
            <a:stCxn id="14" idx="0"/>
          </p:cNvCxnSpPr>
          <p:nvPr/>
        </p:nvCxnSpPr>
        <p:spPr>
          <a:xfrm flipV="1">
            <a:off x="3661693" y="1858249"/>
            <a:ext cx="0" cy="1366214"/>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C867C34-EC10-0DAB-954D-C62B89499143}"/>
              </a:ext>
            </a:extLst>
          </p:cNvPr>
          <p:cNvSpPr txBox="1"/>
          <p:nvPr/>
        </p:nvSpPr>
        <p:spPr>
          <a:xfrm>
            <a:off x="-897890" y="5305702"/>
            <a:ext cx="3596640" cy="461665"/>
          </a:xfrm>
          <a:prstGeom prst="rect">
            <a:avLst/>
          </a:prstGeom>
          <a:noFill/>
        </p:spPr>
        <p:txBody>
          <a:bodyPr wrap="square" rtlCol="0">
            <a:spAutoFit/>
          </a:bodyPr>
          <a:lstStyle/>
          <a:p>
            <a:pPr algn="ctr"/>
            <a:r>
              <a:rPr lang="en-US" sz="2400">
                <a:solidFill>
                  <a:schemeClr val="accent1">
                    <a:lumMod val="50000"/>
                  </a:schemeClr>
                </a:solidFill>
              </a:rPr>
              <a:t>Process</a:t>
            </a:r>
          </a:p>
        </p:txBody>
      </p:sp>
      <p:sp>
        <p:nvSpPr>
          <p:cNvPr id="19" name="TextBox 18">
            <a:extLst>
              <a:ext uri="{FF2B5EF4-FFF2-40B4-BE49-F238E27FC236}">
                <a16:creationId xmlns:a16="http://schemas.microsoft.com/office/drawing/2014/main" id="{3D166D3B-567D-D34A-E45C-E0C08BCBCA67}"/>
              </a:ext>
            </a:extLst>
          </p:cNvPr>
          <p:cNvSpPr txBox="1"/>
          <p:nvPr/>
        </p:nvSpPr>
        <p:spPr>
          <a:xfrm>
            <a:off x="9976104" y="2202324"/>
            <a:ext cx="3596640" cy="461665"/>
          </a:xfrm>
          <a:prstGeom prst="rect">
            <a:avLst/>
          </a:prstGeom>
          <a:noFill/>
        </p:spPr>
        <p:txBody>
          <a:bodyPr wrap="square" rtlCol="0">
            <a:spAutoFit/>
          </a:bodyPr>
          <a:lstStyle/>
          <a:p>
            <a:pPr algn="ctr"/>
            <a:r>
              <a:rPr lang="en-US" sz="2400"/>
              <a:t>Tools</a:t>
            </a:r>
          </a:p>
        </p:txBody>
      </p:sp>
      <p:sp>
        <p:nvSpPr>
          <p:cNvPr id="2" name="Cloud 1">
            <a:extLst>
              <a:ext uri="{FF2B5EF4-FFF2-40B4-BE49-F238E27FC236}">
                <a16:creationId xmlns:a16="http://schemas.microsoft.com/office/drawing/2014/main" id="{9CE48E3F-7403-432F-19B0-7992D215806E}"/>
              </a:ext>
            </a:extLst>
          </p:cNvPr>
          <p:cNvSpPr/>
          <p:nvPr/>
        </p:nvSpPr>
        <p:spPr>
          <a:xfrm>
            <a:off x="5071601" y="5679122"/>
            <a:ext cx="3395980" cy="843280"/>
          </a:xfrm>
          <a:prstGeom prst="clou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Constraint optimizer</a:t>
            </a:r>
          </a:p>
        </p:txBody>
      </p:sp>
      <p:cxnSp>
        <p:nvCxnSpPr>
          <p:cNvPr id="13" name="Straight Arrow Connector 12">
            <a:extLst>
              <a:ext uri="{FF2B5EF4-FFF2-40B4-BE49-F238E27FC236}">
                <a16:creationId xmlns:a16="http://schemas.microsoft.com/office/drawing/2014/main" id="{44B8A1E1-1656-4767-E46C-8A5E14072CE4}"/>
              </a:ext>
            </a:extLst>
          </p:cNvPr>
          <p:cNvCxnSpPr>
            <a:cxnSpLocks/>
          </p:cNvCxnSpPr>
          <p:nvPr/>
        </p:nvCxnSpPr>
        <p:spPr>
          <a:xfrm>
            <a:off x="5174610" y="5529580"/>
            <a:ext cx="3127179" cy="6954"/>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660A14B-A19E-4C02-D414-EB6BED343554}"/>
              </a:ext>
            </a:extLst>
          </p:cNvPr>
          <p:cNvSpPr/>
          <p:nvPr/>
        </p:nvSpPr>
        <p:spPr>
          <a:xfrm>
            <a:off x="4895930" y="3551442"/>
            <a:ext cx="5679346" cy="683792"/>
          </a:xfrm>
          <a:prstGeom prst="rect">
            <a:avLst/>
          </a:prstGeom>
          <a:solidFill>
            <a:srgbClr val="92D050"/>
          </a:solidFill>
          <a:effectLst>
            <a:glow rad="635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Dispatch WO Sequence</a:t>
            </a:r>
          </a:p>
        </p:txBody>
      </p:sp>
      <p:sp>
        <p:nvSpPr>
          <p:cNvPr id="21" name="Rectangle 20">
            <a:extLst>
              <a:ext uri="{FF2B5EF4-FFF2-40B4-BE49-F238E27FC236}">
                <a16:creationId xmlns:a16="http://schemas.microsoft.com/office/drawing/2014/main" id="{8B6E5F99-BA1D-1C37-4636-B03DB594CC05}"/>
              </a:ext>
            </a:extLst>
          </p:cNvPr>
          <p:cNvSpPr/>
          <p:nvPr/>
        </p:nvSpPr>
        <p:spPr>
          <a:xfrm>
            <a:off x="4895930" y="2107554"/>
            <a:ext cx="5679346" cy="683792"/>
          </a:xfrm>
          <a:prstGeom prst="rect">
            <a:avLst/>
          </a:prstGeom>
          <a:solidFill>
            <a:srgbClr val="92D050"/>
          </a:solidFill>
          <a:effectLst>
            <a:glow rad="635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Dispatch Feedback Notifications</a:t>
            </a:r>
          </a:p>
        </p:txBody>
      </p:sp>
      <p:sp>
        <p:nvSpPr>
          <p:cNvPr id="22" name="Rectangle 21">
            <a:extLst>
              <a:ext uri="{FF2B5EF4-FFF2-40B4-BE49-F238E27FC236}">
                <a16:creationId xmlns:a16="http://schemas.microsoft.com/office/drawing/2014/main" id="{F45623B0-6A0B-56A1-A919-5E260FE763F1}"/>
              </a:ext>
            </a:extLst>
          </p:cNvPr>
          <p:cNvSpPr/>
          <p:nvPr/>
        </p:nvSpPr>
        <p:spPr>
          <a:xfrm>
            <a:off x="4895930" y="667852"/>
            <a:ext cx="5679346" cy="683792"/>
          </a:xfrm>
          <a:prstGeom prst="rect">
            <a:avLst/>
          </a:prstGeom>
          <a:solidFill>
            <a:srgbClr val="92D050"/>
          </a:solidFill>
          <a:effectLst>
            <a:glow rad="63500">
              <a:schemeClr val="accent6">
                <a:satMod val="175000"/>
                <a:alpha val="40000"/>
              </a:schemeClr>
            </a:glo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Supervisor Dispatch Overview</a:t>
            </a:r>
          </a:p>
        </p:txBody>
      </p:sp>
      <p:sp>
        <p:nvSpPr>
          <p:cNvPr id="23" name="Right Brace 22">
            <a:extLst>
              <a:ext uri="{FF2B5EF4-FFF2-40B4-BE49-F238E27FC236}">
                <a16:creationId xmlns:a16="http://schemas.microsoft.com/office/drawing/2014/main" id="{D040AF10-F02E-9E1A-331C-5053FECE6F83}"/>
              </a:ext>
            </a:extLst>
          </p:cNvPr>
          <p:cNvSpPr/>
          <p:nvPr/>
        </p:nvSpPr>
        <p:spPr>
          <a:xfrm>
            <a:off x="10666235" y="667852"/>
            <a:ext cx="690321" cy="3608880"/>
          </a:xfrm>
          <a:prstGeom prst="righ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2277FF5C-EAB5-8028-135B-64B5E97A211C}"/>
              </a:ext>
            </a:extLst>
          </p:cNvPr>
          <p:cNvCxnSpPr>
            <a:cxnSpLocks/>
          </p:cNvCxnSpPr>
          <p:nvPr/>
        </p:nvCxnSpPr>
        <p:spPr>
          <a:xfrm flipV="1">
            <a:off x="1302025" y="1216152"/>
            <a:ext cx="1622480" cy="557588"/>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67E0A79-6BBE-0276-679E-846E2C0DDBB8}"/>
              </a:ext>
            </a:extLst>
          </p:cNvPr>
          <p:cNvCxnSpPr>
            <a:cxnSpLocks/>
          </p:cNvCxnSpPr>
          <p:nvPr/>
        </p:nvCxnSpPr>
        <p:spPr>
          <a:xfrm>
            <a:off x="1318690" y="3337716"/>
            <a:ext cx="1361052" cy="65586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FF819AE-382F-6217-0D00-0BB4F995AFA1}"/>
              </a:ext>
            </a:extLst>
          </p:cNvPr>
          <p:cNvSpPr txBox="1"/>
          <p:nvPr/>
        </p:nvSpPr>
        <p:spPr>
          <a:xfrm>
            <a:off x="70967" y="1873826"/>
            <a:ext cx="2363498" cy="1404941"/>
          </a:xfrm>
          <a:prstGeom prst="rect">
            <a:avLst/>
          </a:prstGeom>
          <a:solidFill>
            <a:srgbClr val="92D050"/>
          </a:solidFill>
          <a:ln w="19050">
            <a:solidFill>
              <a:schemeClr val="accent1"/>
            </a:solidFill>
          </a:ln>
          <a:effectLst>
            <a:glow rad="63500">
              <a:schemeClr val="accent6">
                <a:satMod val="175000"/>
                <a:alpha val="40000"/>
              </a:schemeClr>
            </a:glow>
          </a:effectLst>
        </p:spPr>
        <p:txBody>
          <a:bodyPr wrap="square" rtlCol="0">
            <a:spAutoFit/>
          </a:bodyPr>
          <a:lstStyle/>
          <a:p>
            <a:pPr algn="ctr"/>
            <a:r>
              <a:rPr lang="en-US" sz="2800">
                <a:latin typeface="Arial" panose="020B0604020202020204" pitchFamily="34" charset="0"/>
                <a:cs typeface="Arial" panose="020B0604020202020204" pitchFamily="34" charset="0"/>
              </a:rPr>
              <a:t>Supervisor Manual WO Dispatch*</a:t>
            </a:r>
          </a:p>
        </p:txBody>
      </p:sp>
    </p:spTree>
    <p:extLst>
      <p:ext uri="{BB962C8B-B14F-4D97-AF65-F5344CB8AC3E}">
        <p14:creationId xmlns:p14="http://schemas.microsoft.com/office/powerpoint/2010/main" val="34325073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8930CC-BCFF-52C7-621B-DD4C9C4F66C4}"/>
              </a:ext>
            </a:extLst>
          </p:cNvPr>
          <p:cNvSpPr>
            <a:spLocks noGrp="1"/>
          </p:cNvSpPr>
          <p:nvPr>
            <p:ph type="title"/>
          </p:nvPr>
        </p:nvSpPr>
        <p:spPr/>
        <p:txBody>
          <a:bodyPr/>
          <a:lstStyle/>
          <a:p>
            <a:r>
              <a:rPr lang="en-US"/>
              <a:t>Things to consider</a:t>
            </a:r>
          </a:p>
        </p:txBody>
      </p:sp>
      <p:sp>
        <p:nvSpPr>
          <p:cNvPr id="5" name="Content Placeholder 4">
            <a:extLst>
              <a:ext uri="{FF2B5EF4-FFF2-40B4-BE49-F238E27FC236}">
                <a16:creationId xmlns:a16="http://schemas.microsoft.com/office/drawing/2014/main" id="{42BC9637-E990-D94E-AE44-B0ACE63ECD32}"/>
              </a:ext>
            </a:extLst>
          </p:cNvPr>
          <p:cNvSpPr>
            <a:spLocks noGrp="1"/>
          </p:cNvSpPr>
          <p:nvPr>
            <p:ph idx="1"/>
          </p:nvPr>
        </p:nvSpPr>
        <p:spPr/>
        <p:txBody>
          <a:bodyPr/>
          <a:lstStyle/>
          <a:p>
            <a:r>
              <a:rPr lang="en-US"/>
              <a:t>Requires tech studio license</a:t>
            </a:r>
          </a:p>
          <a:p>
            <a:r>
              <a:rPr lang="en-US"/>
              <a:t>Must have google maps license</a:t>
            </a:r>
          </a:p>
          <a:p>
            <a:r>
              <a:rPr lang="en-US"/>
              <a:t>All equipment must have a location</a:t>
            </a:r>
          </a:p>
          <a:p>
            <a:r>
              <a:rPr lang="en-US"/>
              <a:t>WO activities cannot be time scheduled</a:t>
            </a:r>
          </a:p>
          <a:p>
            <a:endParaRPr lang="en-US"/>
          </a:p>
          <a:p>
            <a:endParaRPr lang="en-US"/>
          </a:p>
        </p:txBody>
      </p:sp>
    </p:spTree>
    <p:extLst>
      <p:ext uri="{BB962C8B-B14F-4D97-AF65-F5344CB8AC3E}">
        <p14:creationId xmlns:p14="http://schemas.microsoft.com/office/powerpoint/2010/main" val="3539288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29C40-A540-350F-7BF0-3C2AD818F65C}"/>
              </a:ext>
            </a:extLst>
          </p:cNvPr>
          <p:cNvSpPr>
            <a:spLocks noGrp="1"/>
          </p:cNvSpPr>
          <p:nvPr>
            <p:ph type="title"/>
          </p:nvPr>
        </p:nvSpPr>
        <p:spPr/>
        <p:txBody>
          <a:bodyPr/>
          <a:lstStyle/>
          <a:p>
            <a:r>
              <a:rPr lang="en-US"/>
              <a:t>Overview 360</a:t>
            </a:r>
          </a:p>
        </p:txBody>
      </p:sp>
      <p:sp>
        <p:nvSpPr>
          <p:cNvPr id="5" name="Content Placeholder 4">
            <a:extLst>
              <a:ext uri="{FF2B5EF4-FFF2-40B4-BE49-F238E27FC236}">
                <a16:creationId xmlns:a16="http://schemas.microsoft.com/office/drawing/2014/main" id="{2EE307A6-7C1D-28FA-9796-A7CEAF278D35}"/>
              </a:ext>
            </a:extLst>
          </p:cNvPr>
          <p:cNvSpPr>
            <a:spLocks noGrp="1"/>
          </p:cNvSpPr>
          <p:nvPr>
            <p:ph idx="1"/>
          </p:nvPr>
        </p:nvSpPr>
        <p:spPr/>
        <p:txBody>
          <a:bodyPr/>
          <a:lstStyle/>
          <a:p>
            <a:r>
              <a:rPr lang="en-US"/>
              <a:t>Stuff</a:t>
            </a:r>
          </a:p>
          <a:p>
            <a:endParaRPr lang="en-US"/>
          </a:p>
        </p:txBody>
      </p:sp>
    </p:spTree>
    <p:extLst>
      <p:ext uri="{BB962C8B-B14F-4D97-AF65-F5344CB8AC3E}">
        <p14:creationId xmlns:p14="http://schemas.microsoft.com/office/powerpoint/2010/main" val="13667974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CA9D5-1BF5-0145-2EF4-9BE4B74614A6}"/>
              </a:ext>
            </a:extLst>
          </p:cNvPr>
          <p:cNvSpPr>
            <a:spLocks noGrp="1"/>
          </p:cNvSpPr>
          <p:nvPr>
            <p:ph type="title"/>
          </p:nvPr>
        </p:nvSpPr>
        <p:spPr/>
        <p:txBody>
          <a:bodyPr/>
          <a:lstStyle/>
          <a:p>
            <a:r>
              <a:rPr lang="en-US"/>
              <a:t>Enter Header</a:t>
            </a:r>
          </a:p>
        </p:txBody>
      </p:sp>
      <p:sp>
        <p:nvSpPr>
          <p:cNvPr id="2" name="Content Placeholder 1">
            <a:extLst>
              <a:ext uri="{FF2B5EF4-FFF2-40B4-BE49-F238E27FC236}">
                <a16:creationId xmlns:a16="http://schemas.microsoft.com/office/drawing/2014/main" id="{7AB6B145-E09B-C353-F001-74DFCFE367E3}"/>
              </a:ext>
            </a:extLst>
          </p:cNvPr>
          <p:cNvSpPr>
            <a:spLocks noGrp="1"/>
          </p:cNvSpPr>
          <p:nvPr>
            <p:ph idx="1"/>
          </p:nvPr>
        </p:nvSpPr>
        <p:spPr/>
        <p:txBody>
          <a:bodyPr/>
          <a:lstStyle/>
          <a:p>
            <a:r>
              <a:rPr lang="en-US"/>
              <a:t>Add text or image</a:t>
            </a:r>
          </a:p>
        </p:txBody>
      </p:sp>
    </p:spTree>
    <p:extLst>
      <p:ext uri="{BB962C8B-B14F-4D97-AF65-F5344CB8AC3E}">
        <p14:creationId xmlns:p14="http://schemas.microsoft.com/office/powerpoint/2010/main" val="2159339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F63-8F4D-35FD-7F4F-E540CA99A083}"/>
              </a:ext>
            </a:extLst>
          </p:cNvPr>
          <p:cNvSpPr>
            <a:spLocks noGrp="1"/>
          </p:cNvSpPr>
          <p:nvPr>
            <p:ph type="title"/>
          </p:nvPr>
        </p:nvSpPr>
        <p:spPr/>
        <p:txBody>
          <a:bodyPr/>
          <a:lstStyle/>
          <a:p>
            <a:r>
              <a:rPr lang="en-US"/>
              <a:t>Enter Header</a:t>
            </a:r>
          </a:p>
        </p:txBody>
      </p:sp>
      <p:sp>
        <p:nvSpPr>
          <p:cNvPr id="3" name="Content Placeholder 2">
            <a:extLst>
              <a:ext uri="{FF2B5EF4-FFF2-40B4-BE49-F238E27FC236}">
                <a16:creationId xmlns:a16="http://schemas.microsoft.com/office/drawing/2014/main" id="{BF8288A1-FABC-4523-1089-C2BCC8E2D381}"/>
              </a:ext>
            </a:extLst>
          </p:cNvPr>
          <p:cNvSpPr>
            <a:spLocks noGrp="1"/>
          </p:cNvSpPr>
          <p:nvPr>
            <p:ph sz="half" idx="1"/>
          </p:nvPr>
        </p:nvSpPr>
        <p:spPr/>
        <p:txBody>
          <a:bodyPr/>
          <a:lstStyle/>
          <a:p>
            <a:r>
              <a:rPr lang="en-US"/>
              <a:t>Add text or image</a:t>
            </a:r>
          </a:p>
        </p:txBody>
      </p:sp>
      <p:sp>
        <p:nvSpPr>
          <p:cNvPr id="4" name="Content Placeholder 3">
            <a:extLst>
              <a:ext uri="{FF2B5EF4-FFF2-40B4-BE49-F238E27FC236}">
                <a16:creationId xmlns:a16="http://schemas.microsoft.com/office/drawing/2014/main" id="{7390C295-D37F-CB4F-6522-ED1FD71918A5}"/>
              </a:ext>
            </a:extLst>
          </p:cNvPr>
          <p:cNvSpPr>
            <a:spLocks noGrp="1"/>
          </p:cNvSpPr>
          <p:nvPr>
            <p:ph sz="half" idx="2"/>
          </p:nvPr>
        </p:nvSpPr>
        <p:spPr/>
        <p:txBody>
          <a:bodyPr/>
          <a:lstStyle/>
          <a:p>
            <a:r>
              <a:rPr lang="en-US"/>
              <a:t>Add text or image</a:t>
            </a:r>
          </a:p>
        </p:txBody>
      </p:sp>
    </p:spTree>
    <p:extLst>
      <p:ext uri="{BB962C8B-B14F-4D97-AF65-F5344CB8AC3E}">
        <p14:creationId xmlns:p14="http://schemas.microsoft.com/office/powerpoint/2010/main" val="4008229400"/>
      </p:ext>
    </p:extLst>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b2adf6-b113-41ce-b5e0-e93258f09f20" xsi:nil="true"/>
    <lcf76f155ced4ddcb4097134ff3c332f xmlns="31ec0c9e-a015-4fad-bb0b-963cf99085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8B816-AD11-479E-8E71-ED08DF024093}">
  <ds:schemaRefs>
    <ds:schemaRef ds:uri="c5311e81-96e1-4ec3-b070-67c9cac7b5da"/>
    <ds:schemaRef ds:uri="c82dabe8-4934-4051-8f9f-7f122b23e2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A9271BB-DC71-4C3E-B145-9E548E467377}">
  <ds:schemaRefs>
    <ds:schemaRef ds:uri="http://schemas.microsoft.com/sharepoint/v3/contenttype/forms"/>
  </ds:schemaRefs>
</ds:datastoreItem>
</file>

<file path=customXml/itemProps3.xml><?xml version="1.0" encoding="utf-8"?>
<ds:datastoreItem xmlns:ds="http://schemas.openxmlformats.org/officeDocument/2006/customXml" ds:itemID="{252A528D-E474-4A2D-A954-42642DD1C90B}"/>
</file>

<file path=docProps/app.xml><?xml version="1.0" encoding="utf-8"?>
<Properties xmlns="http://schemas.openxmlformats.org/officeDocument/2006/extended-properties" xmlns:vt="http://schemas.openxmlformats.org/officeDocument/2006/docPropsVTypes">
  <Template/>
  <TotalTime>0</TotalTime>
  <Words>4105</Words>
  <Application>Microsoft Office PowerPoint</Application>
  <PresentationFormat>Widescreen</PresentationFormat>
  <Paragraphs>934</Paragraphs>
  <Slides>110</Slides>
  <Notes>14</Notes>
  <HiddenSlides>30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Arial Nova</vt:lpstr>
      <vt:lpstr>Arial Nova Light</vt:lpstr>
      <vt:lpstr>Calibri</vt:lpstr>
      <vt:lpstr>Times New Roman</vt:lpstr>
      <vt:lpstr>Wingdings</vt:lpstr>
      <vt:lpstr>Streamline 2024</vt:lpstr>
      <vt:lpstr>Greatest Hits</vt:lpstr>
      <vt:lpstr>Agenda</vt:lpstr>
      <vt:lpstr>Agenda</vt:lpstr>
      <vt:lpstr>Agenda</vt:lpstr>
      <vt:lpstr>Different Ways for Output</vt:lpstr>
      <vt:lpstr>360 Dashboards</vt:lpstr>
      <vt:lpstr>360 Dashboard Samples</vt:lpstr>
      <vt:lpstr>Business Intelligence, 12.3</vt:lpstr>
      <vt:lpstr>BI Dashboard Sample</vt:lpstr>
      <vt:lpstr>Exercise</vt:lpstr>
      <vt:lpstr>Exercise</vt:lpstr>
      <vt:lpstr>Exercise</vt:lpstr>
      <vt:lpstr>Exercise Cont’d</vt:lpstr>
      <vt:lpstr>Considerations</vt:lpstr>
      <vt:lpstr>360s vs Business Intelligence</vt:lpstr>
      <vt:lpstr>Agenda</vt:lpstr>
      <vt:lpstr>Part Catalog Requests, 12.3</vt:lpstr>
      <vt:lpstr>PowerPoint Presentation</vt:lpstr>
      <vt:lpstr>Setup Considerations</vt:lpstr>
      <vt:lpstr>Setup Considerations Cont’d</vt:lpstr>
      <vt:lpstr>Setup Considerations Cont’d</vt:lpstr>
      <vt:lpstr>Root Cause Analysis, 12.0.1</vt:lpstr>
      <vt:lpstr>Root Cause Analysis, 11.7-12.0.1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RCA in HxGN EAM</vt:lpstr>
      <vt:lpstr>Document Enhancements, 12.1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Mobile Updates</vt:lpstr>
      <vt:lpstr>Digital Work Specific</vt:lpstr>
      <vt:lpstr>Mobile Offline Specific</vt:lpstr>
      <vt:lpstr>Rapid Request Specific</vt:lpstr>
      <vt:lpstr>Maintenance Kiosk</vt:lpstr>
      <vt:lpstr>EAM Lite User</vt:lpstr>
      <vt:lpstr>Agenda</vt:lpstr>
      <vt:lpstr>Approval Workflow</vt:lpstr>
      <vt:lpstr>Workflow Approval</vt:lpstr>
      <vt:lpstr>Equipment Revisions</vt:lpstr>
      <vt:lpstr>Exercise: Equipment Revisions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Email Notification</vt:lpstr>
      <vt:lpstr>Customer Survey</vt:lpstr>
      <vt:lpstr>Equipment Type</vt:lpstr>
      <vt:lpstr>Proof of Delivery</vt:lpstr>
      <vt:lpstr>RCM Classic</vt:lpstr>
      <vt:lpstr>Classical RCM</vt:lpstr>
      <vt:lpstr>Classical RCM setup</vt:lpstr>
      <vt:lpstr>Calibration</vt:lpstr>
      <vt:lpstr>MTBF</vt:lpstr>
      <vt:lpstr>Agenda</vt:lpstr>
      <vt:lpstr>Contractor Portal – New Checklist tab</vt:lpstr>
      <vt:lpstr>Dynamic Checklist</vt:lpstr>
      <vt:lpstr>Dynamic Checklist details</vt:lpstr>
      <vt:lpstr>Example</vt:lpstr>
      <vt:lpstr>Dynamic Checklist- How to set it up</vt:lpstr>
      <vt:lpstr>Practical Application</vt:lpstr>
      <vt:lpstr>Agenda</vt:lpstr>
      <vt:lpstr>Bulletins</vt:lpstr>
      <vt:lpstr>Bulletins- Install Parameters</vt:lpstr>
      <vt:lpstr>NEW- Bulletin pop up</vt:lpstr>
      <vt:lpstr>NEW- Bulletin Notification Icon</vt:lpstr>
      <vt:lpstr>New- Bulletin History</vt:lpstr>
      <vt:lpstr>NEW – Bulletin Setup Screen</vt:lpstr>
      <vt:lpstr>HxGN EAM Tech Studio – Python Framework </vt:lpstr>
      <vt:lpstr>Scheduling vs Dispatching</vt:lpstr>
      <vt:lpstr>PowerPoint Presentation</vt:lpstr>
      <vt:lpstr>PowerPoint Presentation</vt:lpstr>
      <vt:lpstr>Things to consider</vt:lpstr>
      <vt:lpstr>Overview 360</vt:lpstr>
      <vt:lpstr>Enter Header</vt:lpstr>
      <vt:lpstr>Enter Header</vt:lpstr>
      <vt:lpstr>Title With Image</vt:lpstr>
      <vt:lpstr>Enter Heading</vt:lpstr>
      <vt:lpstr>Enter Heading</vt:lpstr>
      <vt:lpstr>Timeline or Flow</vt:lpstr>
      <vt:lpstr>Enter Header</vt:lpstr>
      <vt:lpstr>Enter Heading</vt:lpstr>
      <vt:lpstr>Enter Heading</vt:lpstr>
      <vt:lpstr>Agenda</vt:lpstr>
      <vt:lpstr>Agenda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Ashlynn Fowler</dc:creator>
  <cp:lastModifiedBy>FERRER Barbara Jean G (Barbara)</cp:lastModifiedBy>
  <cp:revision>1</cp:revision>
  <dcterms:created xsi:type="dcterms:W3CDTF">2023-03-14T15:41:55Z</dcterms:created>
  <dcterms:modified xsi:type="dcterms:W3CDTF">2026-02-12T21:03:20Z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y fmtid="{D5CDD505-2E9C-101B-9397-08002B2CF9AE}" pid="3" name="MediaServiceImageTags">
    <vt:lpwstr/>
  </property>
</Properties>
</file>