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4" r:id="rId6"/>
    <p:sldMasterId id="2147483708" r:id="rId7"/>
    <p:sldMasterId id="2147483712" r:id="rId8"/>
    <p:sldMasterId id="2147483722" r:id="rId9"/>
  </p:sldMasterIdLst>
  <p:notesMasterIdLst>
    <p:notesMasterId r:id="rId35"/>
  </p:notesMasterIdLst>
  <p:handoutMasterIdLst>
    <p:handoutMasterId r:id="rId36"/>
  </p:handoutMasterIdLst>
  <p:sldIdLst>
    <p:sldId id="271" r:id="rId10"/>
    <p:sldId id="262" r:id="rId11"/>
    <p:sldId id="278" r:id="rId12"/>
    <p:sldId id="2147483543" r:id="rId13"/>
    <p:sldId id="2147483545" r:id="rId14"/>
    <p:sldId id="2147483552" r:id="rId15"/>
    <p:sldId id="2147483553" r:id="rId16"/>
    <p:sldId id="2147483562" r:id="rId17"/>
    <p:sldId id="2147483555" r:id="rId18"/>
    <p:sldId id="2147483559" r:id="rId19"/>
    <p:sldId id="2147483557" r:id="rId20"/>
    <p:sldId id="2147483544" r:id="rId21"/>
    <p:sldId id="2147483558" r:id="rId22"/>
    <p:sldId id="2147483560" r:id="rId23"/>
    <p:sldId id="2147483561" r:id="rId24"/>
    <p:sldId id="276" r:id="rId25"/>
    <p:sldId id="277" r:id="rId26"/>
    <p:sldId id="2147474001" r:id="rId27"/>
    <p:sldId id="2147483554" r:id="rId28"/>
    <p:sldId id="2147483547" r:id="rId29"/>
    <p:sldId id="2147483548" r:id="rId30"/>
    <p:sldId id="2147483563" r:id="rId31"/>
    <p:sldId id="2147483549" r:id="rId32"/>
    <p:sldId id="2147483551"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A13902-152A-4DDE-B243-DE223F71E250}">
          <p14:sldIdLst>
            <p14:sldId id="271"/>
            <p14:sldId id="262"/>
            <p14:sldId id="278"/>
            <p14:sldId id="2147483543"/>
            <p14:sldId id="2147483545"/>
            <p14:sldId id="2147483552"/>
            <p14:sldId id="2147483553"/>
            <p14:sldId id="2147483562"/>
            <p14:sldId id="2147483555"/>
            <p14:sldId id="2147483559"/>
            <p14:sldId id="2147483557"/>
            <p14:sldId id="2147483544"/>
            <p14:sldId id="2147483558"/>
            <p14:sldId id="2147483560"/>
            <p14:sldId id="2147483561"/>
            <p14:sldId id="276"/>
            <p14:sldId id="277"/>
            <p14:sldId id="2147474001"/>
            <p14:sldId id="2147483554"/>
            <p14:sldId id="2147483547"/>
            <p14:sldId id="2147483548"/>
            <p14:sldId id="2147483563"/>
            <p14:sldId id="2147483549"/>
            <p14:sldId id="2147483551"/>
            <p14:sldId id="279"/>
          </p14:sldIdLst>
        </p14:section>
        <p14:section name="Extra Slides" id="{1497DDA2-8BE3-4CC9-AD1A-4C195DAA0475}">
          <p14:sldIdLst/>
        </p14:section>
        <p14:section name="Templates" id="{C52E1EAD-591D-41E4-9D74-A7309E1764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76509-8B26-4C78-926E-D39B95621FDB}" v="134" dt="2026-02-06T20:46:2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00" autoAdjust="0"/>
    <p:restoredTop sz="95036" autoAdjust="0"/>
  </p:normalViewPr>
  <p:slideViewPr>
    <p:cSldViewPr snapToGrid="0">
      <p:cViewPr varScale="1">
        <p:scale>
          <a:sx n="97" d="100"/>
          <a:sy n="97" d="100"/>
        </p:scale>
        <p:origin x="1560" y="306"/>
      </p:cViewPr>
      <p:guideLst/>
    </p:cSldViewPr>
  </p:slideViewPr>
  <p:notesTextViewPr>
    <p:cViewPr>
      <p:scale>
        <a:sx n="1" d="1"/>
        <a:sy n="1" d="1"/>
      </p:scale>
      <p:origin x="0" y="0"/>
    </p:cViewPr>
  </p:notesTextViewPr>
  <p:notesViewPr>
    <p:cSldViewPr snapToGrid="0">
      <p:cViewPr varScale="1">
        <p:scale>
          <a:sx n="96" d="100"/>
          <a:sy n="96" d="100"/>
        </p:scale>
        <p:origin x="17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IDAR Pragnesh R (Nash)" userId="f3602a8a-870e-4b1e-8354-e1e79d1e4c26" providerId="ADAL" clId="{12D77AE0-F485-4266-AE76-73EFA7CFF5E8}"/>
    <pc:docChg chg="undo custSel addSld delSld modSld sldOrd delMainMaster addSection modSection">
      <pc:chgData name="PATIDAR Pragnesh R (Nash)" userId="f3602a8a-870e-4b1e-8354-e1e79d1e4c26" providerId="ADAL" clId="{12D77AE0-F485-4266-AE76-73EFA7CFF5E8}" dt="2026-02-06T20:46:24.617" v="9104"/>
      <pc:docMkLst>
        <pc:docMk/>
      </pc:docMkLst>
      <pc:sldChg chg="addSp delSp modSp mod">
        <pc:chgData name="PATIDAR Pragnesh R (Nash)" userId="f3602a8a-870e-4b1e-8354-e1e79d1e4c26" providerId="ADAL" clId="{12D77AE0-F485-4266-AE76-73EFA7CFF5E8}" dt="2026-02-04T14:34:42.385" v="9101" actId="20577"/>
        <pc:sldMkLst>
          <pc:docMk/>
          <pc:sldMk cId="3370251693" sldId="262"/>
        </pc:sldMkLst>
        <pc:spChg chg="add mod">
          <ac:chgData name="PATIDAR Pragnesh R (Nash)" userId="f3602a8a-870e-4b1e-8354-e1e79d1e4c26" providerId="ADAL" clId="{12D77AE0-F485-4266-AE76-73EFA7CFF5E8}" dt="2026-02-04T14:34:42.385" v="9101" actId="20577"/>
          <ac:spMkLst>
            <pc:docMk/>
            <pc:sldMk cId="3370251693" sldId="262"/>
            <ac:spMk id="2" creationId="{71B8EEA8-19D5-FD17-EDD9-1D7636E05FB7}"/>
          </ac:spMkLst>
        </pc:spChg>
        <pc:spChg chg="mod">
          <ac:chgData name="PATIDAR Pragnesh R (Nash)" userId="f3602a8a-870e-4b1e-8354-e1e79d1e4c26" providerId="ADAL" clId="{12D77AE0-F485-4266-AE76-73EFA7CFF5E8}" dt="2026-02-03T15:26:25.431" v="8329" actId="1076"/>
          <ac:spMkLst>
            <pc:docMk/>
            <pc:sldMk cId="3370251693" sldId="262"/>
            <ac:spMk id="33" creationId="{D77E1590-793B-20EA-EEFC-9BF1A519133F}"/>
          </ac:spMkLst>
        </pc:spChg>
        <pc:spChg chg="mod">
          <ac:chgData name="PATIDAR Pragnesh R (Nash)" userId="f3602a8a-870e-4b1e-8354-e1e79d1e4c26" providerId="ADAL" clId="{12D77AE0-F485-4266-AE76-73EFA7CFF5E8}" dt="2026-02-03T15:29:38.809" v="8402" actId="1076"/>
          <ac:spMkLst>
            <pc:docMk/>
            <pc:sldMk cId="3370251693" sldId="262"/>
            <ac:spMk id="34" creationId="{D46CFCBF-93AC-1CB0-E8C7-0443F75BB81F}"/>
          </ac:spMkLst>
        </pc:spChg>
        <pc:spChg chg="mod">
          <ac:chgData name="PATIDAR Pragnesh R (Nash)" userId="f3602a8a-870e-4b1e-8354-e1e79d1e4c26" providerId="ADAL" clId="{12D77AE0-F485-4266-AE76-73EFA7CFF5E8}" dt="2026-02-03T15:27:31.610" v="8373" actId="14100"/>
          <ac:spMkLst>
            <pc:docMk/>
            <pc:sldMk cId="3370251693" sldId="262"/>
            <ac:spMk id="35" creationId="{B4CA1BC0-DFE6-DB8F-25CA-8EEA37054854}"/>
          </ac:spMkLst>
        </pc:spChg>
        <pc:spChg chg="mod">
          <ac:chgData name="PATIDAR Pragnesh R (Nash)" userId="f3602a8a-870e-4b1e-8354-e1e79d1e4c26" providerId="ADAL" clId="{12D77AE0-F485-4266-AE76-73EFA7CFF5E8}" dt="2026-02-03T15:35:11.194" v="8680" actId="20577"/>
          <ac:spMkLst>
            <pc:docMk/>
            <pc:sldMk cId="3370251693" sldId="262"/>
            <ac:spMk id="36" creationId="{73A98054-FF4A-79DC-2D95-C455F21DB1C9}"/>
          </ac:spMkLst>
        </pc:spChg>
        <pc:spChg chg="mod">
          <ac:chgData name="PATIDAR Pragnesh R (Nash)" userId="f3602a8a-870e-4b1e-8354-e1e79d1e4c26" providerId="ADAL" clId="{12D77AE0-F485-4266-AE76-73EFA7CFF5E8}" dt="2026-02-03T15:36:12.035" v="8727" actId="1076"/>
          <ac:spMkLst>
            <pc:docMk/>
            <pc:sldMk cId="3370251693" sldId="262"/>
            <ac:spMk id="37" creationId="{85B07CC0-5A76-C06C-BFAD-3A21214ADE8C}"/>
          </ac:spMkLst>
        </pc:spChg>
        <pc:spChg chg="mod">
          <ac:chgData name="PATIDAR Pragnesh R (Nash)" userId="f3602a8a-870e-4b1e-8354-e1e79d1e4c26" providerId="ADAL" clId="{12D77AE0-F485-4266-AE76-73EFA7CFF5E8}" dt="2026-02-03T15:40:03.356" v="8832" actId="14100"/>
          <ac:spMkLst>
            <pc:docMk/>
            <pc:sldMk cId="3370251693" sldId="262"/>
            <ac:spMk id="38" creationId="{C9037A58-38B6-AC5C-F393-E7854347266B}"/>
          </ac:spMkLst>
        </pc:spChg>
        <pc:spChg chg="mod">
          <ac:chgData name="PATIDAR Pragnesh R (Nash)" userId="f3602a8a-870e-4b1e-8354-e1e79d1e4c26" providerId="ADAL" clId="{12D77AE0-F485-4266-AE76-73EFA7CFF5E8}" dt="2026-02-04T14:34:21.823" v="9072" actId="1076"/>
          <ac:spMkLst>
            <pc:docMk/>
            <pc:sldMk cId="3370251693" sldId="262"/>
            <ac:spMk id="39" creationId="{D7D5CFF0-1EA1-1572-877B-86CD4AC97B62}"/>
          </ac:spMkLst>
        </pc:spChg>
        <pc:spChg chg="mod">
          <ac:chgData name="PATIDAR Pragnesh R (Nash)" userId="f3602a8a-870e-4b1e-8354-e1e79d1e4c26" providerId="ADAL" clId="{12D77AE0-F485-4266-AE76-73EFA7CFF5E8}" dt="2026-02-03T15:35:52.649" v="8726" actId="1076"/>
          <ac:spMkLst>
            <pc:docMk/>
            <pc:sldMk cId="3370251693" sldId="262"/>
            <ac:spMk id="40" creationId="{1D5D9C0D-F5CB-1FDF-4E06-F5834BE2C1A3}"/>
          </ac:spMkLst>
        </pc:spChg>
        <pc:spChg chg="mod">
          <ac:chgData name="PATIDAR Pragnesh R (Nash)" userId="f3602a8a-870e-4b1e-8354-e1e79d1e4c26" providerId="ADAL" clId="{12D77AE0-F485-4266-AE76-73EFA7CFF5E8}" dt="2026-02-04T14:34:24.386" v="9073" actId="1076"/>
          <ac:spMkLst>
            <pc:docMk/>
            <pc:sldMk cId="3370251693" sldId="262"/>
            <ac:spMk id="41" creationId="{7326449A-2BC7-0BC4-6594-922F51997BF2}"/>
          </ac:spMkLst>
        </pc:spChg>
      </pc:sldChg>
      <pc:sldChg chg="modSp mod">
        <pc:chgData name="PATIDAR Pragnesh R (Nash)" userId="f3602a8a-870e-4b1e-8354-e1e79d1e4c26" providerId="ADAL" clId="{12D77AE0-F485-4266-AE76-73EFA7CFF5E8}" dt="2026-02-02T22:25:44.202" v="8273" actId="1076"/>
        <pc:sldMkLst>
          <pc:docMk/>
          <pc:sldMk cId="3138989344" sldId="271"/>
        </pc:sldMkLst>
        <pc:spChg chg="mod">
          <ac:chgData name="PATIDAR Pragnesh R (Nash)" userId="f3602a8a-870e-4b1e-8354-e1e79d1e4c26" providerId="ADAL" clId="{12D77AE0-F485-4266-AE76-73EFA7CFF5E8}" dt="2026-02-02T22:25:36.294" v="8272" actId="20577"/>
          <ac:spMkLst>
            <pc:docMk/>
            <pc:sldMk cId="3138989344" sldId="271"/>
            <ac:spMk id="2" creationId="{ABD0E65A-F18D-1EBA-7243-1A868ED299D8}"/>
          </ac:spMkLst>
        </pc:spChg>
        <pc:spChg chg="mod">
          <ac:chgData name="PATIDAR Pragnesh R (Nash)" userId="f3602a8a-870e-4b1e-8354-e1e79d1e4c26" providerId="ADAL" clId="{12D77AE0-F485-4266-AE76-73EFA7CFF5E8}" dt="2026-01-20T15:38:25.520" v="147" actId="20577"/>
          <ac:spMkLst>
            <pc:docMk/>
            <pc:sldMk cId="3138989344" sldId="271"/>
            <ac:spMk id="3" creationId="{5BC6ED03-4AB4-9B8C-BEE8-F78E097001A2}"/>
          </ac:spMkLst>
        </pc:spChg>
        <pc:picChg chg="mod">
          <ac:chgData name="PATIDAR Pragnesh R (Nash)" userId="f3602a8a-870e-4b1e-8354-e1e79d1e4c26" providerId="ADAL" clId="{12D77AE0-F485-4266-AE76-73EFA7CFF5E8}" dt="2026-02-02T22:25:44.202" v="8273" actId="1076"/>
          <ac:picMkLst>
            <pc:docMk/>
            <pc:sldMk cId="3138989344" sldId="271"/>
            <ac:picMk id="7" creationId="{F840F1F1-01DD-1E07-C93D-B6D14AEDF00B}"/>
          </ac:picMkLst>
        </pc:picChg>
      </pc:sldChg>
      <pc:sldChg chg="modSp add mod">
        <pc:chgData name="PATIDAR Pragnesh R (Nash)" userId="f3602a8a-870e-4b1e-8354-e1e79d1e4c26" providerId="ADAL" clId="{12D77AE0-F485-4266-AE76-73EFA7CFF5E8}" dt="2026-02-03T15:56:14.620" v="8968" actId="20577"/>
        <pc:sldMkLst>
          <pc:docMk/>
          <pc:sldMk cId="1406222382" sldId="276"/>
        </pc:sldMkLst>
        <pc:spChg chg="mod">
          <ac:chgData name="PATIDAR Pragnesh R (Nash)" userId="f3602a8a-870e-4b1e-8354-e1e79d1e4c26" providerId="ADAL" clId="{12D77AE0-F485-4266-AE76-73EFA7CFF5E8}" dt="2026-02-03T15:56:14.620" v="8968" actId="20577"/>
          <ac:spMkLst>
            <pc:docMk/>
            <pc:sldMk cId="1406222382" sldId="276"/>
            <ac:spMk id="4" creationId="{B9EB6EA7-6DFB-6430-F932-F0E799E18254}"/>
          </ac:spMkLst>
        </pc:spChg>
      </pc:sldChg>
      <pc:sldChg chg="add">
        <pc:chgData name="PATIDAR Pragnesh R (Nash)" userId="f3602a8a-870e-4b1e-8354-e1e79d1e4c26" providerId="ADAL" clId="{12D77AE0-F485-4266-AE76-73EFA7CFF5E8}" dt="2026-02-02T20:02:00.504" v="8172"/>
        <pc:sldMkLst>
          <pc:docMk/>
          <pc:sldMk cId="3493063306" sldId="277"/>
        </pc:sldMkLst>
      </pc:sldChg>
      <pc:sldChg chg="addSp delSp modSp add mod ord">
        <pc:chgData name="PATIDAR Pragnesh R (Nash)" userId="f3602a8a-870e-4b1e-8354-e1e79d1e4c26" providerId="ADAL" clId="{12D77AE0-F485-4266-AE76-73EFA7CFF5E8}" dt="2026-02-02T22:25:55.262" v="8279" actId="20577"/>
        <pc:sldMkLst>
          <pc:docMk/>
          <pc:sldMk cId="725440979" sldId="278"/>
        </pc:sldMkLst>
        <pc:spChg chg="mod">
          <ac:chgData name="PATIDAR Pragnesh R (Nash)" userId="f3602a8a-870e-4b1e-8354-e1e79d1e4c26" providerId="ADAL" clId="{12D77AE0-F485-4266-AE76-73EFA7CFF5E8}" dt="2026-01-21T16:11:23.807" v="1973" actId="20577"/>
          <ac:spMkLst>
            <pc:docMk/>
            <pc:sldMk cId="725440979" sldId="278"/>
            <ac:spMk id="2" creationId="{999CBC8F-97D1-735E-1E29-F22F38412B8F}"/>
          </ac:spMkLst>
        </pc:spChg>
        <pc:spChg chg="add mod">
          <ac:chgData name="PATIDAR Pragnesh R (Nash)" userId="f3602a8a-870e-4b1e-8354-e1e79d1e4c26" providerId="ADAL" clId="{12D77AE0-F485-4266-AE76-73EFA7CFF5E8}" dt="2026-01-28T21:17:46.226" v="5398" actId="2711"/>
          <ac:spMkLst>
            <pc:docMk/>
            <pc:sldMk cId="725440979" sldId="278"/>
            <ac:spMk id="3" creationId="{33304FCD-3BAB-05FD-E82A-E8750FB76C9B}"/>
          </ac:spMkLst>
        </pc:spChg>
        <pc:spChg chg="mod">
          <ac:chgData name="PATIDAR Pragnesh R (Nash)" userId="f3602a8a-870e-4b1e-8354-e1e79d1e4c26" providerId="ADAL" clId="{12D77AE0-F485-4266-AE76-73EFA7CFF5E8}" dt="2026-02-02T22:25:55.262" v="8279" actId="20577"/>
          <ac:spMkLst>
            <pc:docMk/>
            <pc:sldMk cId="725440979" sldId="278"/>
            <ac:spMk id="4" creationId="{7734161F-410F-7071-2E7C-3414C20425A9}"/>
          </ac:spMkLst>
        </pc:spChg>
        <pc:spChg chg="mod">
          <ac:chgData name="PATIDAR Pragnesh R (Nash)" userId="f3602a8a-870e-4b1e-8354-e1e79d1e4c26" providerId="ADAL" clId="{12D77AE0-F485-4266-AE76-73EFA7CFF5E8}" dt="2026-01-28T21:17:10.265" v="5394" actId="2711"/>
          <ac:spMkLst>
            <pc:docMk/>
            <pc:sldMk cId="725440979" sldId="278"/>
            <ac:spMk id="7" creationId="{9C8E6322-7CA4-BC3D-6834-BA6CABC5D4F3}"/>
          </ac:spMkLst>
        </pc:spChg>
        <pc:picChg chg="add mod">
          <ac:chgData name="PATIDAR Pragnesh R (Nash)" userId="f3602a8a-870e-4b1e-8354-e1e79d1e4c26" providerId="ADAL" clId="{12D77AE0-F485-4266-AE76-73EFA7CFF5E8}" dt="2026-01-28T21:16:40.781" v="5393" actId="1076"/>
          <ac:picMkLst>
            <pc:docMk/>
            <pc:sldMk cId="725440979" sldId="278"/>
            <ac:picMk id="6" creationId="{C5954134-CA27-6691-A936-E414F93039AB}"/>
          </ac:picMkLst>
        </pc:picChg>
      </pc:sldChg>
      <pc:sldChg chg="delSp modSp add mod ord modShow">
        <pc:chgData name="PATIDAR Pragnesh R (Nash)" userId="f3602a8a-870e-4b1e-8354-e1e79d1e4c26" providerId="ADAL" clId="{12D77AE0-F485-4266-AE76-73EFA7CFF5E8}" dt="2026-02-03T15:47:41.139" v="8924" actId="1076"/>
        <pc:sldMkLst>
          <pc:docMk/>
          <pc:sldMk cId="283223187" sldId="279"/>
        </pc:sldMkLst>
        <pc:spChg chg="mod">
          <ac:chgData name="PATIDAR Pragnesh R (Nash)" userId="f3602a8a-870e-4b1e-8354-e1e79d1e4c26" providerId="ADAL" clId="{12D77AE0-F485-4266-AE76-73EFA7CFF5E8}" dt="2026-02-03T15:47:20.205" v="8898" actId="6549"/>
          <ac:spMkLst>
            <pc:docMk/>
            <pc:sldMk cId="283223187" sldId="279"/>
            <ac:spMk id="2" creationId="{1C181BC2-A755-4DDB-A47D-8935EA9F0ABF}"/>
          </ac:spMkLst>
        </pc:spChg>
        <pc:spChg chg="mod">
          <ac:chgData name="PATIDAR Pragnesh R (Nash)" userId="f3602a8a-870e-4b1e-8354-e1e79d1e4c26" providerId="ADAL" clId="{12D77AE0-F485-4266-AE76-73EFA7CFF5E8}" dt="2026-02-03T15:47:41.139" v="8924" actId="1076"/>
          <ac:spMkLst>
            <pc:docMk/>
            <pc:sldMk cId="283223187" sldId="279"/>
            <ac:spMk id="4" creationId="{F47A58B5-30A0-285D-1772-63090BDE2054}"/>
          </ac:spMkLst>
        </pc:spChg>
      </pc:sldChg>
      <pc:sldChg chg="add">
        <pc:chgData name="PATIDAR Pragnesh R (Nash)" userId="f3602a8a-870e-4b1e-8354-e1e79d1e4c26" providerId="ADAL" clId="{12D77AE0-F485-4266-AE76-73EFA7CFF5E8}" dt="2026-02-06T20:46:24.617" v="9104"/>
        <pc:sldMkLst>
          <pc:docMk/>
          <pc:sldMk cId="1480152440" sldId="2147474001"/>
        </pc:sldMkLst>
      </pc:sldChg>
      <pc:sldChg chg="addSp delSp modSp new mod">
        <pc:chgData name="PATIDAR Pragnesh R (Nash)" userId="f3602a8a-870e-4b1e-8354-e1e79d1e4c26" providerId="ADAL" clId="{12D77AE0-F485-4266-AE76-73EFA7CFF5E8}" dt="2026-02-02T22:26:08.294" v="8285" actId="20577"/>
        <pc:sldMkLst>
          <pc:docMk/>
          <pc:sldMk cId="3744255184" sldId="2147483543"/>
        </pc:sldMkLst>
        <pc:spChg chg="add mod">
          <ac:chgData name="PATIDAR Pragnesh R (Nash)" userId="f3602a8a-870e-4b1e-8354-e1e79d1e4c26" providerId="ADAL" clId="{12D77AE0-F485-4266-AE76-73EFA7CFF5E8}" dt="2026-02-02T22:26:08.294" v="8285" actId="20577"/>
          <ac:spMkLst>
            <pc:docMk/>
            <pc:sldMk cId="3744255184" sldId="2147483543"/>
            <ac:spMk id="4" creationId="{0F654BB4-9CE6-CB77-7331-529F7CC0C23E}"/>
          </ac:spMkLst>
        </pc:spChg>
        <pc:spChg chg="mod">
          <ac:chgData name="PATIDAR Pragnesh R (Nash)" userId="f3602a8a-870e-4b1e-8354-e1e79d1e4c26" providerId="ADAL" clId="{12D77AE0-F485-4266-AE76-73EFA7CFF5E8}" dt="2026-01-25T19:21:28.229" v="2697" actId="1076"/>
          <ac:spMkLst>
            <pc:docMk/>
            <pc:sldMk cId="3744255184" sldId="2147483543"/>
            <ac:spMk id="5" creationId="{E7833CD0-FD4D-27B3-90C8-0F96C74F11C8}"/>
          </ac:spMkLst>
        </pc:spChg>
        <pc:spChg chg="mod">
          <ac:chgData name="PATIDAR Pragnesh R (Nash)" userId="f3602a8a-870e-4b1e-8354-e1e79d1e4c26" providerId="ADAL" clId="{12D77AE0-F485-4266-AE76-73EFA7CFF5E8}" dt="2026-01-23T21:13:41.634" v="2579"/>
          <ac:spMkLst>
            <pc:docMk/>
            <pc:sldMk cId="3744255184" sldId="2147483543"/>
            <ac:spMk id="12" creationId="{BA4146D6-804A-2C27-C18A-6653C77F6CD6}"/>
          </ac:spMkLst>
        </pc:spChg>
        <pc:spChg chg="mod">
          <ac:chgData name="PATIDAR Pragnesh R (Nash)" userId="f3602a8a-870e-4b1e-8354-e1e79d1e4c26" providerId="ADAL" clId="{12D77AE0-F485-4266-AE76-73EFA7CFF5E8}" dt="2026-01-23T21:13:41.634" v="2579"/>
          <ac:spMkLst>
            <pc:docMk/>
            <pc:sldMk cId="3744255184" sldId="2147483543"/>
            <ac:spMk id="14" creationId="{39B58C15-776B-4CFC-D7FE-6349F07F05F4}"/>
          </ac:spMkLst>
        </pc:spChg>
        <pc:spChg chg="mod">
          <ac:chgData name="PATIDAR Pragnesh R (Nash)" userId="f3602a8a-870e-4b1e-8354-e1e79d1e4c26" providerId="ADAL" clId="{12D77AE0-F485-4266-AE76-73EFA7CFF5E8}" dt="2026-01-23T21:13:41.634" v="2579"/>
          <ac:spMkLst>
            <pc:docMk/>
            <pc:sldMk cId="3744255184" sldId="2147483543"/>
            <ac:spMk id="15" creationId="{A01A2E48-9101-1CB4-4AB2-0B6EF707928E}"/>
          </ac:spMkLst>
        </pc:spChg>
        <pc:spChg chg="mod">
          <ac:chgData name="PATIDAR Pragnesh R (Nash)" userId="f3602a8a-870e-4b1e-8354-e1e79d1e4c26" providerId="ADAL" clId="{12D77AE0-F485-4266-AE76-73EFA7CFF5E8}" dt="2026-01-23T21:13:41.634" v="2579"/>
          <ac:spMkLst>
            <pc:docMk/>
            <pc:sldMk cId="3744255184" sldId="2147483543"/>
            <ac:spMk id="16" creationId="{F7EF1B3C-7F4B-1369-B103-BC50F63A1122}"/>
          </ac:spMkLst>
        </pc:spChg>
        <pc:spChg chg="mod">
          <ac:chgData name="PATIDAR Pragnesh R (Nash)" userId="f3602a8a-870e-4b1e-8354-e1e79d1e4c26" providerId="ADAL" clId="{12D77AE0-F485-4266-AE76-73EFA7CFF5E8}" dt="2026-01-23T21:13:41.634" v="2579"/>
          <ac:spMkLst>
            <pc:docMk/>
            <pc:sldMk cId="3744255184" sldId="2147483543"/>
            <ac:spMk id="18" creationId="{BA8D3438-BF20-9C5A-5DF4-508744883F69}"/>
          </ac:spMkLst>
        </pc:spChg>
        <pc:spChg chg="mod">
          <ac:chgData name="PATIDAR Pragnesh R (Nash)" userId="f3602a8a-870e-4b1e-8354-e1e79d1e4c26" providerId="ADAL" clId="{12D77AE0-F485-4266-AE76-73EFA7CFF5E8}" dt="2026-01-23T21:13:41.634" v="2579"/>
          <ac:spMkLst>
            <pc:docMk/>
            <pc:sldMk cId="3744255184" sldId="2147483543"/>
            <ac:spMk id="23" creationId="{99F5EAF0-4C8A-07DD-36E9-2FAB59159A71}"/>
          </ac:spMkLst>
        </pc:spChg>
        <pc:spChg chg="mod">
          <ac:chgData name="PATIDAR Pragnesh R (Nash)" userId="f3602a8a-870e-4b1e-8354-e1e79d1e4c26" providerId="ADAL" clId="{12D77AE0-F485-4266-AE76-73EFA7CFF5E8}" dt="2026-01-23T21:13:41.634" v="2579"/>
          <ac:spMkLst>
            <pc:docMk/>
            <pc:sldMk cId="3744255184" sldId="2147483543"/>
            <ac:spMk id="28" creationId="{C37AAE66-3FAA-CF60-C8E4-6DF499295E9B}"/>
          </ac:spMkLst>
        </pc:spChg>
        <pc:spChg chg="mod">
          <ac:chgData name="PATIDAR Pragnesh R (Nash)" userId="f3602a8a-870e-4b1e-8354-e1e79d1e4c26" providerId="ADAL" clId="{12D77AE0-F485-4266-AE76-73EFA7CFF5E8}" dt="2026-01-23T21:13:41.634" v="2579"/>
          <ac:spMkLst>
            <pc:docMk/>
            <pc:sldMk cId="3744255184" sldId="2147483543"/>
            <ac:spMk id="29" creationId="{CF2B67C8-B8D5-774A-919D-178B0F265AA4}"/>
          </ac:spMkLst>
        </pc:spChg>
        <pc:spChg chg="mod">
          <ac:chgData name="PATIDAR Pragnesh R (Nash)" userId="f3602a8a-870e-4b1e-8354-e1e79d1e4c26" providerId="ADAL" clId="{12D77AE0-F485-4266-AE76-73EFA7CFF5E8}" dt="2026-01-23T21:13:41.634" v="2579"/>
          <ac:spMkLst>
            <pc:docMk/>
            <pc:sldMk cId="3744255184" sldId="2147483543"/>
            <ac:spMk id="30" creationId="{89F4EE32-F98F-A396-885D-D49C1B31F39E}"/>
          </ac:spMkLst>
        </pc:spChg>
        <pc:spChg chg="mod">
          <ac:chgData name="PATIDAR Pragnesh R (Nash)" userId="f3602a8a-870e-4b1e-8354-e1e79d1e4c26" providerId="ADAL" clId="{12D77AE0-F485-4266-AE76-73EFA7CFF5E8}" dt="2026-01-25T19:21:30.580" v="2698" actId="1076"/>
          <ac:spMkLst>
            <pc:docMk/>
            <pc:sldMk cId="3744255184" sldId="2147483543"/>
            <ac:spMk id="32" creationId="{D0B4B73D-4951-CD79-5395-8E039D2D41C3}"/>
          </ac:spMkLst>
        </pc:spChg>
        <pc:picChg chg="mod">
          <ac:chgData name="PATIDAR Pragnesh R (Nash)" userId="f3602a8a-870e-4b1e-8354-e1e79d1e4c26" providerId="ADAL" clId="{12D77AE0-F485-4266-AE76-73EFA7CFF5E8}" dt="2026-01-23T21:23:00.961" v="2667" actId="1076"/>
          <ac:picMkLst>
            <pc:docMk/>
            <pc:sldMk cId="3744255184" sldId="2147483543"/>
            <ac:picMk id="35" creationId="{E99A00DA-5E3D-B684-7C76-B2BDF83484DF}"/>
          </ac:picMkLst>
        </pc:picChg>
      </pc:sldChg>
      <pc:sldChg chg="addSp delSp modSp add mod ord modAnim">
        <pc:chgData name="PATIDAR Pragnesh R (Nash)" userId="f3602a8a-870e-4b1e-8354-e1e79d1e4c26" providerId="ADAL" clId="{12D77AE0-F485-4266-AE76-73EFA7CFF5E8}" dt="2026-02-02T17:15:09.267" v="7342" actId="478"/>
        <pc:sldMkLst>
          <pc:docMk/>
          <pc:sldMk cId="282230969" sldId="2147483544"/>
        </pc:sldMkLst>
        <pc:spChg chg="add del mod">
          <ac:chgData name="PATIDAR Pragnesh R (Nash)" userId="f3602a8a-870e-4b1e-8354-e1e79d1e4c26" providerId="ADAL" clId="{12D77AE0-F485-4266-AE76-73EFA7CFF5E8}" dt="2026-02-02T17:15:07.208" v="7341" actId="1076"/>
          <ac:spMkLst>
            <pc:docMk/>
            <pc:sldMk cId="282230969" sldId="2147483544"/>
            <ac:spMk id="4" creationId="{047749FC-E0B7-658D-B951-B8C1B1A6410E}"/>
          </ac:spMkLst>
        </pc:spChg>
      </pc:sldChg>
      <pc:sldChg chg="addSp delSp modSp new mod ord">
        <pc:chgData name="PATIDAR Pragnesh R (Nash)" userId="f3602a8a-870e-4b1e-8354-e1e79d1e4c26" providerId="ADAL" clId="{12D77AE0-F485-4266-AE76-73EFA7CFF5E8}" dt="2026-02-02T22:26:14.935" v="8291" actId="20577"/>
        <pc:sldMkLst>
          <pc:docMk/>
          <pc:sldMk cId="1304211912" sldId="2147483545"/>
        </pc:sldMkLst>
        <pc:spChg chg="add mod">
          <ac:chgData name="PATIDAR Pragnesh R (Nash)" userId="f3602a8a-870e-4b1e-8354-e1e79d1e4c26" providerId="ADAL" clId="{12D77AE0-F485-4266-AE76-73EFA7CFF5E8}" dt="2026-02-02T22:26:14.935" v="8291" actId="20577"/>
          <ac:spMkLst>
            <pc:docMk/>
            <pc:sldMk cId="1304211912" sldId="2147483545"/>
            <ac:spMk id="4" creationId="{AFACA3C3-7BAF-D0A1-F799-07A4A4ED9604}"/>
          </ac:spMkLst>
        </pc:spChg>
        <pc:spChg chg="add mod">
          <ac:chgData name="PATIDAR Pragnesh R (Nash)" userId="f3602a8a-870e-4b1e-8354-e1e79d1e4c26" providerId="ADAL" clId="{12D77AE0-F485-4266-AE76-73EFA7CFF5E8}" dt="2026-01-28T22:34:28.165" v="5520" actId="1076"/>
          <ac:spMkLst>
            <pc:docMk/>
            <pc:sldMk cId="1304211912" sldId="2147483545"/>
            <ac:spMk id="5" creationId="{BA2F796E-4B7C-4F59-ABF9-391978605CE6}"/>
          </ac:spMkLst>
        </pc:spChg>
        <pc:spChg chg="add mod">
          <ac:chgData name="PATIDAR Pragnesh R (Nash)" userId="f3602a8a-870e-4b1e-8354-e1e79d1e4c26" providerId="ADAL" clId="{12D77AE0-F485-4266-AE76-73EFA7CFF5E8}" dt="2026-01-25T19:27:46.883" v="2722" actId="120"/>
          <ac:spMkLst>
            <pc:docMk/>
            <pc:sldMk cId="1304211912" sldId="2147483545"/>
            <ac:spMk id="6" creationId="{EFE9839D-0125-0518-E8EF-7C4DE0795B47}"/>
          </ac:spMkLst>
        </pc:spChg>
        <pc:spChg chg="add mod">
          <ac:chgData name="PATIDAR Pragnesh R (Nash)" userId="f3602a8a-870e-4b1e-8354-e1e79d1e4c26" providerId="ADAL" clId="{12D77AE0-F485-4266-AE76-73EFA7CFF5E8}" dt="2026-01-28T22:36:23.599" v="5653" actId="20577"/>
          <ac:spMkLst>
            <pc:docMk/>
            <pc:sldMk cId="1304211912" sldId="2147483545"/>
            <ac:spMk id="8" creationId="{96366E28-DC2A-2627-CF10-A1C4A5F3C1CB}"/>
          </ac:spMkLst>
        </pc:spChg>
        <pc:picChg chg="add mod">
          <ac:chgData name="PATIDAR Pragnesh R (Nash)" userId="f3602a8a-870e-4b1e-8354-e1e79d1e4c26" providerId="ADAL" clId="{12D77AE0-F485-4266-AE76-73EFA7CFF5E8}" dt="2026-01-25T19:28:30.209" v="2731" actId="1076"/>
          <ac:picMkLst>
            <pc:docMk/>
            <pc:sldMk cId="1304211912" sldId="2147483545"/>
            <ac:picMk id="7" creationId="{EB85889B-EB2A-C33B-420E-1641BF2B6A0A}"/>
          </ac:picMkLst>
        </pc:picChg>
      </pc:sldChg>
      <pc:sldChg chg="addSp delSp modSp add mod">
        <pc:chgData name="PATIDAR Pragnesh R (Nash)" userId="f3602a8a-870e-4b1e-8354-e1e79d1e4c26" providerId="ADAL" clId="{12D77AE0-F485-4266-AE76-73EFA7CFF5E8}" dt="2026-02-03T21:00:36.201" v="9036" actId="478"/>
        <pc:sldMkLst>
          <pc:docMk/>
          <pc:sldMk cId="1074336811" sldId="2147483547"/>
        </pc:sldMkLst>
        <pc:spChg chg="add del mod">
          <ac:chgData name="PATIDAR Pragnesh R (Nash)" userId="f3602a8a-870e-4b1e-8354-e1e79d1e4c26" providerId="ADAL" clId="{12D77AE0-F485-4266-AE76-73EFA7CFF5E8}" dt="2026-02-03T21:00:36.201" v="9036" actId="478"/>
          <ac:spMkLst>
            <pc:docMk/>
            <pc:sldMk cId="1074336811" sldId="2147483547"/>
            <ac:spMk id="4" creationId="{67802A61-EE26-790F-9231-15E11C608ED0}"/>
          </ac:spMkLst>
        </pc:spChg>
        <pc:spChg chg="mod">
          <ac:chgData name="PATIDAR Pragnesh R (Nash)" userId="f3602a8a-870e-4b1e-8354-e1e79d1e4c26" providerId="ADAL" clId="{12D77AE0-F485-4266-AE76-73EFA7CFF5E8}" dt="2026-02-03T21:00:30.621" v="9034" actId="2711"/>
          <ac:spMkLst>
            <pc:docMk/>
            <pc:sldMk cId="1074336811" sldId="2147483547"/>
            <ac:spMk id="13" creationId="{2D885AFD-61DA-2A5E-344E-23A266ADEB15}"/>
          </ac:spMkLst>
        </pc:spChg>
        <pc:spChg chg="mod">
          <ac:chgData name="PATIDAR Pragnesh R (Nash)" userId="f3602a8a-870e-4b1e-8354-e1e79d1e4c26" providerId="ADAL" clId="{12D77AE0-F485-4266-AE76-73EFA7CFF5E8}" dt="2026-02-03T21:00:30.621" v="9034" actId="2711"/>
          <ac:spMkLst>
            <pc:docMk/>
            <pc:sldMk cId="1074336811" sldId="2147483547"/>
            <ac:spMk id="18" creationId="{A409BCE9-ADAD-ECF9-5A27-7587431B9186}"/>
          </ac:spMkLst>
        </pc:spChg>
        <pc:spChg chg="mod">
          <ac:chgData name="PATIDAR Pragnesh R (Nash)" userId="f3602a8a-870e-4b1e-8354-e1e79d1e4c26" providerId="ADAL" clId="{12D77AE0-F485-4266-AE76-73EFA7CFF5E8}" dt="2026-02-03T21:00:30.621" v="9034" actId="2711"/>
          <ac:spMkLst>
            <pc:docMk/>
            <pc:sldMk cId="1074336811" sldId="2147483547"/>
            <ac:spMk id="21" creationId="{E2B6EB0A-3B1B-1172-C2C5-BC35630A9675}"/>
          </ac:spMkLst>
        </pc:spChg>
        <pc:spChg chg="mod">
          <ac:chgData name="PATIDAR Pragnesh R (Nash)" userId="f3602a8a-870e-4b1e-8354-e1e79d1e4c26" providerId="ADAL" clId="{12D77AE0-F485-4266-AE76-73EFA7CFF5E8}" dt="2026-02-03T21:00:30.621" v="9034" actId="2711"/>
          <ac:spMkLst>
            <pc:docMk/>
            <pc:sldMk cId="1074336811" sldId="2147483547"/>
            <ac:spMk id="23" creationId="{5A601664-8D33-1CE2-B8A0-EAF81954F521}"/>
          </ac:spMkLst>
        </pc:spChg>
        <pc:spChg chg="mod">
          <ac:chgData name="PATIDAR Pragnesh R (Nash)" userId="f3602a8a-870e-4b1e-8354-e1e79d1e4c26" providerId="ADAL" clId="{12D77AE0-F485-4266-AE76-73EFA7CFF5E8}" dt="2026-02-03T21:00:30.621" v="9034" actId="2711"/>
          <ac:spMkLst>
            <pc:docMk/>
            <pc:sldMk cId="1074336811" sldId="2147483547"/>
            <ac:spMk id="25" creationId="{E8C07D27-E4B9-706E-1256-56288958305C}"/>
          </ac:spMkLst>
        </pc:spChg>
        <pc:spChg chg="mod">
          <ac:chgData name="PATIDAR Pragnesh R (Nash)" userId="f3602a8a-870e-4b1e-8354-e1e79d1e4c26" providerId="ADAL" clId="{12D77AE0-F485-4266-AE76-73EFA7CFF5E8}" dt="2026-02-03T21:00:30.621" v="9034" actId="2711"/>
          <ac:spMkLst>
            <pc:docMk/>
            <pc:sldMk cId="1074336811" sldId="2147483547"/>
            <ac:spMk id="28" creationId="{CDBC5D4B-C5E8-6CF0-3DFF-8847DE56CF53}"/>
          </ac:spMkLst>
        </pc:spChg>
        <pc:spChg chg="mod">
          <ac:chgData name="PATIDAR Pragnesh R (Nash)" userId="f3602a8a-870e-4b1e-8354-e1e79d1e4c26" providerId="ADAL" clId="{12D77AE0-F485-4266-AE76-73EFA7CFF5E8}" dt="2026-02-03T21:00:30.621" v="9034" actId="2711"/>
          <ac:spMkLst>
            <pc:docMk/>
            <pc:sldMk cId="1074336811" sldId="2147483547"/>
            <ac:spMk id="30" creationId="{63B71B97-CC43-58AE-FBCE-E70497BF6E85}"/>
          </ac:spMkLst>
        </pc:spChg>
        <pc:spChg chg="add del">
          <ac:chgData name="PATIDAR Pragnesh R (Nash)" userId="f3602a8a-870e-4b1e-8354-e1e79d1e4c26" providerId="ADAL" clId="{12D77AE0-F485-4266-AE76-73EFA7CFF5E8}" dt="2026-02-03T21:00:36.201" v="9036" actId="478"/>
          <ac:spMkLst>
            <pc:docMk/>
            <pc:sldMk cId="1074336811" sldId="2147483547"/>
            <ac:spMk id="31" creationId="{87C11FF0-71B3-F757-9614-9F4347394097}"/>
          </ac:spMkLst>
        </pc:spChg>
        <pc:spChg chg="add del mod">
          <ac:chgData name="PATIDAR Pragnesh R (Nash)" userId="f3602a8a-870e-4b1e-8354-e1e79d1e4c26" providerId="ADAL" clId="{12D77AE0-F485-4266-AE76-73EFA7CFF5E8}" dt="2026-02-03T21:00:36.201" v="9036" actId="478"/>
          <ac:spMkLst>
            <pc:docMk/>
            <pc:sldMk cId="1074336811" sldId="2147483547"/>
            <ac:spMk id="32" creationId="{BF03A358-B908-37CA-A065-9628944D8739}"/>
          </ac:spMkLst>
        </pc:spChg>
        <pc:spChg chg="mod">
          <ac:chgData name="PATIDAR Pragnesh R (Nash)" userId="f3602a8a-870e-4b1e-8354-e1e79d1e4c26" providerId="ADAL" clId="{12D77AE0-F485-4266-AE76-73EFA7CFF5E8}" dt="2026-01-25T21:19:57.879" v="3507" actId="2711"/>
          <ac:spMkLst>
            <pc:docMk/>
            <pc:sldMk cId="1074336811" sldId="2147483547"/>
            <ac:spMk id="40" creationId="{C9EBBDD4-826A-3A6B-31A3-56A1D19A42BA}"/>
          </ac:spMkLst>
        </pc:spChg>
        <pc:spChg chg="mod">
          <ac:chgData name="PATIDAR Pragnesh R (Nash)" userId="f3602a8a-870e-4b1e-8354-e1e79d1e4c26" providerId="ADAL" clId="{12D77AE0-F485-4266-AE76-73EFA7CFF5E8}" dt="2026-01-25T21:19:57.879" v="3507" actId="2711"/>
          <ac:spMkLst>
            <pc:docMk/>
            <pc:sldMk cId="1074336811" sldId="2147483547"/>
            <ac:spMk id="41" creationId="{47D474E6-C62A-D297-BA75-62A24784D918}"/>
          </ac:spMkLst>
        </pc:spChg>
        <pc:spChg chg="mod">
          <ac:chgData name="PATIDAR Pragnesh R (Nash)" userId="f3602a8a-870e-4b1e-8354-e1e79d1e4c26" providerId="ADAL" clId="{12D77AE0-F485-4266-AE76-73EFA7CFF5E8}" dt="2026-01-25T21:19:57.879" v="3507" actId="2711"/>
          <ac:spMkLst>
            <pc:docMk/>
            <pc:sldMk cId="1074336811" sldId="2147483547"/>
            <ac:spMk id="42" creationId="{4F94491C-693E-4138-59E3-4A095C957942}"/>
          </ac:spMkLst>
        </pc:spChg>
        <pc:spChg chg="mod">
          <ac:chgData name="PATIDAR Pragnesh R (Nash)" userId="f3602a8a-870e-4b1e-8354-e1e79d1e4c26" providerId="ADAL" clId="{12D77AE0-F485-4266-AE76-73EFA7CFF5E8}" dt="2026-02-03T21:00:30.621" v="9034" actId="2711"/>
          <ac:spMkLst>
            <pc:docMk/>
            <pc:sldMk cId="1074336811" sldId="2147483547"/>
            <ac:spMk id="43" creationId="{B78ABAE8-6BA9-BC21-12D1-2A638FD4E2DE}"/>
          </ac:spMkLst>
        </pc:spChg>
        <pc:spChg chg="mod">
          <ac:chgData name="PATIDAR Pragnesh R (Nash)" userId="f3602a8a-870e-4b1e-8354-e1e79d1e4c26" providerId="ADAL" clId="{12D77AE0-F485-4266-AE76-73EFA7CFF5E8}" dt="2026-01-25T21:19:57.879" v="3507" actId="2711"/>
          <ac:spMkLst>
            <pc:docMk/>
            <pc:sldMk cId="1074336811" sldId="2147483547"/>
            <ac:spMk id="44" creationId="{86A3FCF2-4813-8DEF-F73C-E5EB7FD63203}"/>
          </ac:spMkLst>
        </pc:spChg>
        <pc:spChg chg="mod">
          <ac:chgData name="PATIDAR Pragnesh R (Nash)" userId="f3602a8a-870e-4b1e-8354-e1e79d1e4c26" providerId="ADAL" clId="{12D77AE0-F485-4266-AE76-73EFA7CFF5E8}" dt="2026-02-03T21:00:30.621" v="9034" actId="2711"/>
          <ac:spMkLst>
            <pc:docMk/>
            <pc:sldMk cId="1074336811" sldId="2147483547"/>
            <ac:spMk id="45" creationId="{1AADB773-B1D5-8EB8-4819-C5FAABB3F996}"/>
          </ac:spMkLst>
        </pc:spChg>
        <pc:spChg chg="mod">
          <ac:chgData name="PATIDAR Pragnesh R (Nash)" userId="f3602a8a-870e-4b1e-8354-e1e79d1e4c26" providerId="ADAL" clId="{12D77AE0-F485-4266-AE76-73EFA7CFF5E8}" dt="2026-02-03T21:00:30.621" v="9034" actId="2711"/>
          <ac:spMkLst>
            <pc:docMk/>
            <pc:sldMk cId="1074336811" sldId="2147483547"/>
            <ac:spMk id="47" creationId="{04967212-90E8-E08C-7E41-C8565A698182}"/>
          </ac:spMkLst>
        </pc:spChg>
        <pc:spChg chg="add del mod">
          <ac:chgData name="PATIDAR Pragnesh R (Nash)" userId="f3602a8a-870e-4b1e-8354-e1e79d1e4c26" providerId="ADAL" clId="{12D77AE0-F485-4266-AE76-73EFA7CFF5E8}" dt="2026-02-03T21:00:36.201" v="9036" actId="478"/>
          <ac:spMkLst>
            <pc:docMk/>
            <pc:sldMk cId="1074336811" sldId="2147483547"/>
            <ac:spMk id="48" creationId="{EF12925D-002D-D602-60FF-E1085F2BC8B9}"/>
          </ac:spMkLst>
        </pc:spChg>
        <pc:spChg chg="add del mod">
          <ac:chgData name="PATIDAR Pragnesh R (Nash)" userId="f3602a8a-870e-4b1e-8354-e1e79d1e4c26" providerId="ADAL" clId="{12D77AE0-F485-4266-AE76-73EFA7CFF5E8}" dt="2026-02-03T21:00:36.201" v="9036" actId="478"/>
          <ac:spMkLst>
            <pc:docMk/>
            <pc:sldMk cId="1074336811" sldId="2147483547"/>
            <ac:spMk id="49" creationId="{9AD34871-FDD4-99C2-1ED7-250D2082AA59}"/>
          </ac:spMkLst>
        </pc:spChg>
        <pc:grpChg chg="add del">
          <ac:chgData name="PATIDAR Pragnesh R (Nash)" userId="f3602a8a-870e-4b1e-8354-e1e79d1e4c26" providerId="ADAL" clId="{12D77AE0-F485-4266-AE76-73EFA7CFF5E8}" dt="2026-02-03T21:00:36.201" v="9036" actId="478"/>
          <ac:grpSpMkLst>
            <pc:docMk/>
            <pc:sldMk cId="1074336811" sldId="2147483547"/>
            <ac:grpSpMk id="7" creationId="{533F69EE-A5C5-D785-4869-29E6BA130590}"/>
          </ac:grpSpMkLst>
        </pc:grpChg>
        <pc:grpChg chg="add del">
          <ac:chgData name="PATIDAR Pragnesh R (Nash)" userId="f3602a8a-870e-4b1e-8354-e1e79d1e4c26" providerId="ADAL" clId="{12D77AE0-F485-4266-AE76-73EFA7CFF5E8}" dt="2026-02-03T21:00:36.201" v="9036" actId="478"/>
          <ac:grpSpMkLst>
            <pc:docMk/>
            <pc:sldMk cId="1074336811" sldId="2147483547"/>
            <ac:grpSpMk id="20" creationId="{5C4D22AE-AB5E-D112-0FDC-FB3A37F50604}"/>
          </ac:grpSpMkLst>
        </pc:grpChg>
        <pc:grpChg chg="add del">
          <ac:chgData name="PATIDAR Pragnesh R (Nash)" userId="f3602a8a-870e-4b1e-8354-e1e79d1e4c26" providerId="ADAL" clId="{12D77AE0-F485-4266-AE76-73EFA7CFF5E8}" dt="2026-02-03T21:00:36.201" v="9036" actId="478"/>
          <ac:grpSpMkLst>
            <pc:docMk/>
            <pc:sldMk cId="1074336811" sldId="2147483547"/>
            <ac:grpSpMk id="35" creationId="{557D8CA2-2D91-BADF-CC18-155D6CAD77C3}"/>
          </ac:grpSpMkLst>
        </pc:grpChg>
        <pc:cxnChg chg="add del">
          <ac:chgData name="PATIDAR Pragnesh R (Nash)" userId="f3602a8a-870e-4b1e-8354-e1e79d1e4c26" providerId="ADAL" clId="{12D77AE0-F485-4266-AE76-73EFA7CFF5E8}" dt="2026-02-03T21:00:36.201" v="9036" actId="478"/>
          <ac:cxnSpMkLst>
            <pc:docMk/>
            <pc:sldMk cId="1074336811" sldId="2147483547"/>
            <ac:cxnSpMk id="6" creationId="{A84E7917-C1B7-DD59-8D58-D44C86784ECC}"/>
          </ac:cxnSpMkLst>
        </pc:cxnChg>
      </pc:sldChg>
      <pc:sldChg chg="addSp delSp modSp new mod">
        <pc:chgData name="PATIDAR Pragnesh R (Nash)" userId="f3602a8a-870e-4b1e-8354-e1e79d1e4c26" providerId="ADAL" clId="{12D77AE0-F485-4266-AE76-73EFA7CFF5E8}" dt="2026-02-03T15:42:28.404" v="8870" actId="20577"/>
        <pc:sldMkLst>
          <pc:docMk/>
          <pc:sldMk cId="679969510" sldId="2147483548"/>
        </pc:sldMkLst>
        <pc:spChg chg="add mod">
          <ac:chgData name="PATIDAR Pragnesh R (Nash)" userId="f3602a8a-870e-4b1e-8354-e1e79d1e4c26" providerId="ADAL" clId="{12D77AE0-F485-4266-AE76-73EFA7CFF5E8}" dt="2026-01-25T21:25:31.407" v="3533" actId="1076"/>
          <ac:spMkLst>
            <pc:docMk/>
            <pc:sldMk cId="679969510" sldId="2147483548"/>
            <ac:spMk id="4" creationId="{663F6200-F91D-7DFE-FE10-24681E7CAE88}"/>
          </ac:spMkLst>
        </pc:spChg>
        <pc:spChg chg="add mod">
          <ac:chgData name="PATIDAR Pragnesh R (Nash)" userId="f3602a8a-870e-4b1e-8354-e1e79d1e4c26" providerId="ADAL" clId="{12D77AE0-F485-4266-AE76-73EFA7CFF5E8}" dt="2026-01-25T21:25:07.692" v="3531" actId="207"/>
          <ac:spMkLst>
            <pc:docMk/>
            <pc:sldMk cId="679969510" sldId="2147483548"/>
            <ac:spMk id="5" creationId="{64841643-9D44-F50F-441E-C892DC58948E}"/>
          </ac:spMkLst>
        </pc:spChg>
        <pc:spChg chg="mod">
          <ac:chgData name="PATIDAR Pragnesh R (Nash)" userId="f3602a8a-870e-4b1e-8354-e1e79d1e4c26" providerId="ADAL" clId="{12D77AE0-F485-4266-AE76-73EFA7CFF5E8}" dt="2026-01-25T21:24:35.753" v="3525" actId="2711"/>
          <ac:spMkLst>
            <pc:docMk/>
            <pc:sldMk cId="679969510" sldId="2147483548"/>
            <ac:spMk id="12" creationId="{0082CA3A-51E8-09CF-95E1-C44122F6E1E5}"/>
          </ac:spMkLst>
        </pc:spChg>
        <pc:spChg chg="mod">
          <ac:chgData name="PATIDAR Pragnesh R (Nash)" userId="f3602a8a-870e-4b1e-8354-e1e79d1e4c26" providerId="ADAL" clId="{12D77AE0-F485-4266-AE76-73EFA7CFF5E8}" dt="2026-01-25T21:24:35.753" v="3525" actId="2711"/>
          <ac:spMkLst>
            <pc:docMk/>
            <pc:sldMk cId="679969510" sldId="2147483548"/>
            <ac:spMk id="13" creationId="{8A25E60E-4086-AC09-E402-747067F4BBD4}"/>
          </ac:spMkLst>
        </pc:spChg>
        <pc:spChg chg="mod">
          <ac:chgData name="PATIDAR Pragnesh R (Nash)" userId="f3602a8a-870e-4b1e-8354-e1e79d1e4c26" providerId="ADAL" clId="{12D77AE0-F485-4266-AE76-73EFA7CFF5E8}" dt="2026-01-25T21:24:35.753" v="3525" actId="2711"/>
          <ac:spMkLst>
            <pc:docMk/>
            <pc:sldMk cId="679969510" sldId="2147483548"/>
            <ac:spMk id="15" creationId="{B4612F2C-0137-14C0-9B5A-A1475BA95EC3}"/>
          </ac:spMkLst>
        </pc:spChg>
        <pc:spChg chg="mod">
          <ac:chgData name="PATIDAR Pragnesh R (Nash)" userId="f3602a8a-870e-4b1e-8354-e1e79d1e4c26" providerId="ADAL" clId="{12D77AE0-F485-4266-AE76-73EFA7CFF5E8}" dt="2026-01-25T21:24:35.753" v="3525" actId="2711"/>
          <ac:spMkLst>
            <pc:docMk/>
            <pc:sldMk cId="679969510" sldId="2147483548"/>
            <ac:spMk id="16" creationId="{8209AC6B-EA92-FA57-B330-873F2FA2F64D}"/>
          </ac:spMkLst>
        </pc:spChg>
        <pc:spChg chg="mod">
          <ac:chgData name="PATIDAR Pragnesh R (Nash)" userId="f3602a8a-870e-4b1e-8354-e1e79d1e4c26" providerId="ADAL" clId="{12D77AE0-F485-4266-AE76-73EFA7CFF5E8}" dt="2026-01-25T21:24:35.753" v="3525" actId="2711"/>
          <ac:spMkLst>
            <pc:docMk/>
            <pc:sldMk cId="679969510" sldId="2147483548"/>
            <ac:spMk id="17" creationId="{4C288EAD-C6CB-8569-BA16-E6E4DC1622BC}"/>
          </ac:spMkLst>
        </pc:spChg>
        <pc:spChg chg="mod">
          <ac:chgData name="PATIDAR Pragnesh R (Nash)" userId="f3602a8a-870e-4b1e-8354-e1e79d1e4c26" providerId="ADAL" clId="{12D77AE0-F485-4266-AE76-73EFA7CFF5E8}" dt="2026-01-25T21:24:35.753" v="3525" actId="2711"/>
          <ac:spMkLst>
            <pc:docMk/>
            <pc:sldMk cId="679969510" sldId="2147483548"/>
            <ac:spMk id="18" creationId="{B85B4CA6-4AC9-9577-B429-028258F22A6C}"/>
          </ac:spMkLst>
        </pc:spChg>
        <pc:spChg chg="mod">
          <ac:chgData name="PATIDAR Pragnesh R (Nash)" userId="f3602a8a-870e-4b1e-8354-e1e79d1e4c26" providerId="ADAL" clId="{12D77AE0-F485-4266-AE76-73EFA7CFF5E8}" dt="2026-01-25T21:24:35.753" v="3525" actId="2711"/>
          <ac:spMkLst>
            <pc:docMk/>
            <pc:sldMk cId="679969510" sldId="2147483548"/>
            <ac:spMk id="19" creationId="{AFDEC921-673C-6E81-8483-44621F1425AC}"/>
          </ac:spMkLst>
        </pc:spChg>
        <pc:spChg chg="add mod">
          <ac:chgData name="PATIDAR Pragnesh R (Nash)" userId="f3602a8a-870e-4b1e-8354-e1e79d1e4c26" providerId="ADAL" clId="{12D77AE0-F485-4266-AE76-73EFA7CFF5E8}" dt="2026-02-03T15:42:28.404" v="8870" actId="20577"/>
          <ac:spMkLst>
            <pc:docMk/>
            <pc:sldMk cId="679969510" sldId="2147483548"/>
            <ac:spMk id="21" creationId="{8C0892D0-D0CE-9F30-1767-3FAECA40DE24}"/>
          </ac:spMkLst>
        </pc:spChg>
      </pc:sldChg>
      <pc:sldChg chg="addSp delSp modSp new mod">
        <pc:chgData name="PATIDAR Pragnesh R (Nash)" userId="f3602a8a-870e-4b1e-8354-e1e79d1e4c26" providerId="ADAL" clId="{12D77AE0-F485-4266-AE76-73EFA7CFF5E8}" dt="2026-02-03T15:42:44.610" v="8884" actId="20577"/>
        <pc:sldMkLst>
          <pc:docMk/>
          <pc:sldMk cId="1214776080" sldId="2147483549"/>
        </pc:sldMkLst>
        <pc:spChg chg="add mod">
          <ac:chgData name="PATIDAR Pragnesh R (Nash)" userId="f3602a8a-870e-4b1e-8354-e1e79d1e4c26" providerId="ADAL" clId="{12D77AE0-F485-4266-AE76-73EFA7CFF5E8}" dt="2026-01-25T21:34:19.463" v="3539" actId="2711"/>
          <ac:spMkLst>
            <pc:docMk/>
            <pc:sldMk cId="1214776080" sldId="2147483549"/>
            <ac:spMk id="4" creationId="{1BC2A6BE-ABB9-61FF-7FDB-476C23E26FAF}"/>
          </ac:spMkLst>
        </pc:spChg>
        <pc:spChg chg="add mod">
          <ac:chgData name="PATIDAR Pragnesh R (Nash)" userId="f3602a8a-870e-4b1e-8354-e1e79d1e4c26" providerId="ADAL" clId="{12D77AE0-F485-4266-AE76-73EFA7CFF5E8}" dt="2026-01-25T21:34:40.567" v="3545" actId="207"/>
          <ac:spMkLst>
            <pc:docMk/>
            <pc:sldMk cId="1214776080" sldId="2147483549"/>
            <ac:spMk id="5" creationId="{1387D92D-2141-6EB6-3E41-803B9A6958B8}"/>
          </ac:spMkLst>
        </pc:spChg>
        <pc:spChg chg="mod">
          <ac:chgData name="PATIDAR Pragnesh R (Nash)" userId="f3602a8a-870e-4b1e-8354-e1e79d1e4c26" providerId="ADAL" clId="{12D77AE0-F485-4266-AE76-73EFA7CFF5E8}" dt="2026-01-25T21:34:19.463" v="3539" actId="2711"/>
          <ac:spMkLst>
            <pc:docMk/>
            <pc:sldMk cId="1214776080" sldId="2147483549"/>
            <ac:spMk id="13" creationId="{C4833504-265F-E12F-0868-2F36BE2E0975}"/>
          </ac:spMkLst>
        </pc:spChg>
        <pc:spChg chg="mod">
          <ac:chgData name="PATIDAR Pragnesh R (Nash)" userId="f3602a8a-870e-4b1e-8354-e1e79d1e4c26" providerId="ADAL" clId="{12D77AE0-F485-4266-AE76-73EFA7CFF5E8}" dt="2026-01-25T21:34:19.463" v="3539" actId="2711"/>
          <ac:spMkLst>
            <pc:docMk/>
            <pc:sldMk cId="1214776080" sldId="2147483549"/>
            <ac:spMk id="15" creationId="{263DA883-FB42-BF6D-9C01-98ED34DD2FBB}"/>
          </ac:spMkLst>
        </pc:spChg>
        <pc:spChg chg="mod">
          <ac:chgData name="PATIDAR Pragnesh R (Nash)" userId="f3602a8a-870e-4b1e-8354-e1e79d1e4c26" providerId="ADAL" clId="{12D77AE0-F485-4266-AE76-73EFA7CFF5E8}" dt="2026-01-25T21:34:19.463" v="3539" actId="2711"/>
          <ac:spMkLst>
            <pc:docMk/>
            <pc:sldMk cId="1214776080" sldId="2147483549"/>
            <ac:spMk id="16" creationId="{0F0B06C4-5FB2-EF85-AD54-FC3FC7E0D2B3}"/>
          </ac:spMkLst>
        </pc:spChg>
        <pc:spChg chg="mod">
          <ac:chgData name="PATIDAR Pragnesh R (Nash)" userId="f3602a8a-870e-4b1e-8354-e1e79d1e4c26" providerId="ADAL" clId="{12D77AE0-F485-4266-AE76-73EFA7CFF5E8}" dt="2026-01-25T21:34:19.463" v="3539" actId="2711"/>
          <ac:spMkLst>
            <pc:docMk/>
            <pc:sldMk cId="1214776080" sldId="2147483549"/>
            <ac:spMk id="17" creationId="{148F98AD-1AEE-1D89-5264-B517528B3A2B}"/>
          </ac:spMkLst>
        </pc:spChg>
        <pc:spChg chg="mod">
          <ac:chgData name="PATIDAR Pragnesh R (Nash)" userId="f3602a8a-870e-4b1e-8354-e1e79d1e4c26" providerId="ADAL" clId="{12D77AE0-F485-4266-AE76-73EFA7CFF5E8}" dt="2026-01-25T21:34:19.463" v="3539" actId="2711"/>
          <ac:spMkLst>
            <pc:docMk/>
            <pc:sldMk cId="1214776080" sldId="2147483549"/>
            <ac:spMk id="18" creationId="{0AE87EFC-D1C9-D231-0685-18AB15094320}"/>
          </ac:spMkLst>
        </pc:spChg>
        <pc:spChg chg="mod">
          <ac:chgData name="PATIDAR Pragnesh R (Nash)" userId="f3602a8a-870e-4b1e-8354-e1e79d1e4c26" providerId="ADAL" clId="{12D77AE0-F485-4266-AE76-73EFA7CFF5E8}" dt="2026-01-25T21:34:19.463" v="3539" actId="2711"/>
          <ac:spMkLst>
            <pc:docMk/>
            <pc:sldMk cId="1214776080" sldId="2147483549"/>
            <ac:spMk id="19" creationId="{B5DF521A-C84F-591B-ED5B-58965590D155}"/>
          </ac:spMkLst>
        </pc:spChg>
        <pc:spChg chg="add mod">
          <ac:chgData name="PATIDAR Pragnesh R (Nash)" userId="f3602a8a-870e-4b1e-8354-e1e79d1e4c26" providerId="ADAL" clId="{12D77AE0-F485-4266-AE76-73EFA7CFF5E8}" dt="2026-01-25T21:34:19.463" v="3539" actId="2711"/>
          <ac:spMkLst>
            <pc:docMk/>
            <pc:sldMk cId="1214776080" sldId="2147483549"/>
            <ac:spMk id="20" creationId="{2437B236-F155-22CF-FF8B-07FF55715E7F}"/>
          </ac:spMkLst>
        </pc:spChg>
        <pc:spChg chg="add mod">
          <ac:chgData name="PATIDAR Pragnesh R (Nash)" userId="f3602a8a-870e-4b1e-8354-e1e79d1e4c26" providerId="ADAL" clId="{12D77AE0-F485-4266-AE76-73EFA7CFF5E8}" dt="2026-02-03T15:42:44.610" v="8884" actId="20577"/>
          <ac:spMkLst>
            <pc:docMk/>
            <pc:sldMk cId="1214776080" sldId="2147483549"/>
            <ac:spMk id="21" creationId="{3A2B21E5-98F7-2714-E4E7-AD8E2BE0DEF5}"/>
          </ac:spMkLst>
        </pc:spChg>
      </pc:sldChg>
      <pc:sldChg chg="addSp delSp modSp add mod modNotesTx">
        <pc:chgData name="PATIDAR Pragnesh R (Nash)" userId="f3602a8a-870e-4b1e-8354-e1e79d1e4c26" providerId="ADAL" clId="{12D77AE0-F485-4266-AE76-73EFA7CFF5E8}" dt="2026-02-03T18:48:55.478" v="9030" actId="20577"/>
        <pc:sldMkLst>
          <pc:docMk/>
          <pc:sldMk cId="1458432572" sldId="2147483551"/>
        </pc:sldMkLst>
        <pc:spChg chg="add mod">
          <ac:chgData name="PATIDAR Pragnesh R (Nash)" userId="f3602a8a-870e-4b1e-8354-e1e79d1e4c26" providerId="ADAL" clId="{12D77AE0-F485-4266-AE76-73EFA7CFF5E8}" dt="2026-01-26T22:50:47.155" v="5362" actId="1035"/>
          <ac:spMkLst>
            <pc:docMk/>
            <pc:sldMk cId="1458432572" sldId="2147483551"/>
            <ac:spMk id="5" creationId="{6F102452-BBD1-2CE3-D209-4EE9249B48EB}"/>
          </ac:spMkLst>
        </pc:spChg>
        <pc:spChg chg="add mod">
          <ac:chgData name="PATIDAR Pragnesh R (Nash)" userId="f3602a8a-870e-4b1e-8354-e1e79d1e4c26" providerId="ADAL" clId="{12D77AE0-F485-4266-AE76-73EFA7CFF5E8}" dt="2026-01-26T22:32:22.150" v="4917" actId="14861"/>
          <ac:spMkLst>
            <pc:docMk/>
            <pc:sldMk cId="1458432572" sldId="2147483551"/>
            <ac:spMk id="6" creationId="{41595364-8DDD-B3D5-0A8D-B2A56DBD9BE1}"/>
          </ac:spMkLst>
        </pc:spChg>
        <pc:spChg chg="add mod">
          <ac:chgData name="PATIDAR Pragnesh R (Nash)" userId="f3602a8a-870e-4b1e-8354-e1e79d1e4c26" providerId="ADAL" clId="{12D77AE0-F485-4266-AE76-73EFA7CFF5E8}" dt="2026-02-02T20:07:17.897" v="8198" actId="20577"/>
          <ac:spMkLst>
            <pc:docMk/>
            <pc:sldMk cId="1458432572" sldId="2147483551"/>
            <ac:spMk id="7" creationId="{E26A8E7F-1C3C-58D1-3B8F-8A4AFA569067}"/>
          </ac:spMkLst>
        </pc:spChg>
        <pc:spChg chg="mod">
          <ac:chgData name="PATIDAR Pragnesh R (Nash)" userId="f3602a8a-870e-4b1e-8354-e1e79d1e4c26" providerId="ADAL" clId="{12D77AE0-F485-4266-AE76-73EFA7CFF5E8}" dt="2026-01-26T22:32:08.549" v="4916" actId="14861"/>
          <ac:spMkLst>
            <pc:docMk/>
            <pc:sldMk cId="1458432572" sldId="2147483551"/>
            <ac:spMk id="10" creationId="{11F328DF-9550-CA6D-97DE-CAFAA9414DF4}"/>
          </ac:spMkLst>
        </pc:spChg>
        <pc:spChg chg="add mod">
          <ac:chgData name="PATIDAR Pragnesh R (Nash)" userId="f3602a8a-870e-4b1e-8354-e1e79d1e4c26" providerId="ADAL" clId="{12D77AE0-F485-4266-AE76-73EFA7CFF5E8}" dt="2026-02-02T21:06:59.011" v="8225" actId="20577"/>
          <ac:spMkLst>
            <pc:docMk/>
            <pc:sldMk cId="1458432572" sldId="2147483551"/>
            <ac:spMk id="11" creationId="{62E980C9-1580-D7C9-5242-D94DF734A49A}"/>
          </ac:spMkLst>
        </pc:spChg>
        <pc:spChg chg="add mod">
          <ac:chgData name="PATIDAR Pragnesh R (Nash)" userId="f3602a8a-870e-4b1e-8354-e1e79d1e4c26" providerId="ADAL" clId="{12D77AE0-F485-4266-AE76-73EFA7CFF5E8}" dt="2026-01-26T22:32:27.378" v="4918" actId="14861"/>
          <ac:spMkLst>
            <pc:docMk/>
            <pc:sldMk cId="1458432572" sldId="2147483551"/>
            <ac:spMk id="14" creationId="{D6E2A2DC-7F51-CBB0-6D6A-942A238714B0}"/>
          </ac:spMkLst>
        </pc:spChg>
        <pc:spChg chg="add mod">
          <ac:chgData name="PATIDAR Pragnesh R (Nash)" userId="f3602a8a-870e-4b1e-8354-e1e79d1e4c26" providerId="ADAL" clId="{12D77AE0-F485-4266-AE76-73EFA7CFF5E8}" dt="2026-02-02T21:07:07.509" v="8230" actId="20577"/>
          <ac:spMkLst>
            <pc:docMk/>
            <pc:sldMk cId="1458432572" sldId="2147483551"/>
            <ac:spMk id="17" creationId="{F5AAB17D-2DD0-70A5-6ADD-B4BF504C56E9}"/>
          </ac:spMkLst>
        </pc:spChg>
        <pc:spChg chg="add mod">
          <ac:chgData name="PATIDAR Pragnesh R (Nash)" userId="f3602a8a-870e-4b1e-8354-e1e79d1e4c26" providerId="ADAL" clId="{12D77AE0-F485-4266-AE76-73EFA7CFF5E8}" dt="2026-01-26T21:34:06.918" v="4825" actId="2711"/>
          <ac:spMkLst>
            <pc:docMk/>
            <pc:sldMk cId="1458432572" sldId="2147483551"/>
            <ac:spMk id="24" creationId="{3F23EFC1-0D08-CDF2-1964-73287BF1CDA8}"/>
          </ac:spMkLst>
        </pc:spChg>
        <pc:spChg chg="mod">
          <ac:chgData name="PATIDAR Pragnesh R (Nash)" userId="f3602a8a-870e-4b1e-8354-e1e79d1e4c26" providerId="ADAL" clId="{12D77AE0-F485-4266-AE76-73EFA7CFF5E8}" dt="2026-02-02T22:24:57.288" v="8264" actId="20577"/>
          <ac:spMkLst>
            <pc:docMk/>
            <pc:sldMk cId="1458432572" sldId="2147483551"/>
            <ac:spMk id="25" creationId="{E3265AB1-B4EB-7FDC-1DF9-199E949BD9C8}"/>
          </ac:spMkLst>
        </pc:spChg>
        <pc:spChg chg="add mod">
          <ac:chgData name="PATIDAR Pragnesh R (Nash)" userId="f3602a8a-870e-4b1e-8354-e1e79d1e4c26" providerId="ADAL" clId="{12D77AE0-F485-4266-AE76-73EFA7CFF5E8}" dt="2026-01-26T21:34:06.918" v="4825" actId="2711"/>
          <ac:spMkLst>
            <pc:docMk/>
            <pc:sldMk cId="1458432572" sldId="2147483551"/>
            <ac:spMk id="26" creationId="{C951C081-990D-F9AB-83BB-70E3B1854F2B}"/>
          </ac:spMkLst>
        </pc:spChg>
        <pc:spChg chg="add mod">
          <ac:chgData name="PATIDAR Pragnesh R (Nash)" userId="f3602a8a-870e-4b1e-8354-e1e79d1e4c26" providerId="ADAL" clId="{12D77AE0-F485-4266-AE76-73EFA7CFF5E8}" dt="2026-01-30T17:51:42.123" v="7102"/>
          <ac:spMkLst>
            <pc:docMk/>
            <pc:sldMk cId="1458432572" sldId="2147483551"/>
            <ac:spMk id="27" creationId="{65560DAE-61BB-DA53-4367-C9F6076B33C0}"/>
          </ac:spMkLst>
        </pc:spChg>
        <pc:spChg chg="add mod">
          <ac:chgData name="PATIDAR Pragnesh R (Nash)" userId="f3602a8a-870e-4b1e-8354-e1e79d1e4c26" providerId="ADAL" clId="{12D77AE0-F485-4266-AE76-73EFA7CFF5E8}" dt="2026-02-03T18:48:55.478" v="9030" actId="20577"/>
          <ac:spMkLst>
            <pc:docMk/>
            <pc:sldMk cId="1458432572" sldId="2147483551"/>
            <ac:spMk id="28" creationId="{0A2016C9-E707-2949-2F40-2E45760C38EF}"/>
          </ac:spMkLst>
        </pc:spChg>
        <pc:spChg chg="add mod">
          <ac:chgData name="PATIDAR Pragnesh R (Nash)" userId="f3602a8a-870e-4b1e-8354-e1e79d1e4c26" providerId="ADAL" clId="{12D77AE0-F485-4266-AE76-73EFA7CFF5E8}" dt="2026-02-02T22:22:48.155" v="8258" actId="207"/>
          <ac:spMkLst>
            <pc:docMk/>
            <pc:sldMk cId="1458432572" sldId="2147483551"/>
            <ac:spMk id="30" creationId="{EAB892B0-8602-6E22-49C3-1CD5A8A68FB2}"/>
          </ac:spMkLst>
        </pc:spChg>
        <pc:cxnChg chg="mod">
          <ac:chgData name="PATIDAR Pragnesh R (Nash)" userId="f3602a8a-870e-4b1e-8354-e1e79d1e4c26" providerId="ADAL" clId="{12D77AE0-F485-4266-AE76-73EFA7CFF5E8}" dt="2026-01-26T21:18:09.783" v="4606" actId="1076"/>
          <ac:cxnSpMkLst>
            <pc:docMk/>
            <pc:sldMk cId="1458432572" sldId="2147483551"/>
            <ac:cxnSpMk id="8" creationId="{99C59292-C679-52D1-9AAC-753A8D12637C}"/>
          </ac:cxnSpMkLst>
        </pc:cxnChg>
        <pc:cxnChg chg="mod">
          <ac:chgData name="PATIDAR Pragnesh R (Nash)" userId="f3602a8a-870e-4b1e-8354-e1e79d1e4c26" providerId="ADAL" clId="{12D77AE0-F485-4266-AE76-73EFA7CFF5E8}" dt="2026-01-30T15:32:56.984" v="6829" actId="1076"/>
          <ac:cxnSpMkLst>
            <pc:docMk/>
            <pc:sldMk cId="1458432572" sldId="2147483551"/>
            <ac:cxnSpMk id="13" creationId="{1CB4BFDB-DAFE-E210-FCE3-0387942A1E41}"/>
          </ac:cxnSpMkLst>
        </pc:cxnChg>
        <pc:cxnChg chg="mod">
          <ac:chgData name="PATIDAR Pragnesh R (Nash)" userId="f3602a8a-870e-4b1e-8354-e1e79d1e4c26" providerId="ADAL" clId="{12D77AE0-F485-4266-AE76-73EFA7CFF5E8}" dt="2026-01-26T21:40:14.413" v="4840" actId="208"/>
          <ac:cxnSpMkLst>
            <pc:docMk/>
            <pc:sldMk cId="1458432572" sldId="2147483551"/>
            <ac:cxnSpMk id="23" creationId="{9FCC6D32-D53E-5840-357A-3DCAC3C0A0C3}"/>
          </ac:cxnSpMkLst>
        </pc:cxnChg>
      </pc:sldChg>
      <pc:sldChg chg="addSp delSp modSp new mod ord">
        <pc:chgData name="PATIDAR Pragnesh R (Nash)" userId="f3602a8a-870e-4b1e-8354-e1e79d1e4c26" providerId="ADAL" clId="{12D77AE0-F485-4266-AE76-73EFA7CFF5E8}" dt="2026-02-02T22:26:23.207" v="8299" actId="20577"/>
        <pc:sldMkLst>
          <pc:docMk/>
          <pc:sldMk cId="320024405" sldId="2147483552"/>
        </pc:sldMkLst>
        <pc:spChg chg="add mod">
          <ac:chgData name="PATIDAR Pragnesh R (Nash)" userId="f3602a8a-870e-4b1e-8354-e1e79d1e4c26" providerId="ADAL" clId="{12D77AE0-F485-4266-AE76-73EFA7CFF5E8}" dt="2026-02-02T22:26:23.207" v="8299" actId="20577"/>
          <ac:spMkLst>
            <pc:docMk/>
            <pc:sldMk cId="320024405" sldId="2147483552"/>
            <ac:spMk id="4" creationId="{46C2E76D-39F6-72F2-4A84-483071515B9E}"/>
          </ac:spMkLst>
        </pc:spChg>
        <pc:spChg chg="add mod">
          <ac:chgData name="PATIDAR Pragnesh R (Nash)" userId="f3602a8a-870e-4b1e-8354-e1e79d1e4c26" providerId="ADAL" clId="{12D77AE0-F485-4266-AE76-73EFA7CFF5E8}" dt="2026-01-28T22:27:09.882" v="5466" actId="1076"/>
          <ac:spMkLst>
            <pc:docMk/>
            <pc:sldMk cId="320024405" sldId="2147483552"/>
            <ac:spMk id="5" creationId="{F6C0BA09-4B4D-D984-8E3E-23CC62B00A57}"/>
          </ac:spMkLst>
        </pc:spChg>
        <pc:picChg chg="add mod">
          <ac:chgData name="PATIDAR Pragnesh R (Nash)" userId="f3602a8a-870e-4b1e-8354-e1e79d1e4c26" providerId="ADAL" clId="{12D77AE0-F485-4266-AE76-73EFA7CFF5E8}" dt="2026-01-28T22:26:53.701" v="5464" actId="14100"/>
          <ac:picMkLst>
            <pc:docMk/>
            <pc:sldMk cId="320024405" sldId="2147483552"/>
            <ac:picMk id="13" creationId="{96DFCB27-0C5A-1497-0D88-574714AA5875}"/>
          </ac:picMkLst>
        </pc:picChg>
      </pc:sldChg>
      <pc:sldChg chg="modSp add mod">
        <pc:chgData name="PATIDAR Pragnesh R (Nash)" userId="f3602a8a-870e-4b1e-8354-e1e79d1e4c26" providerId="ADAL" clId="{12D77AE0-F485-4266-AE76-73EFA7CFF5E8}" dt="2026-01-28T22:46:05.227" v="5673" actId="14826"/>
        <pc:sldMkLst>
          <pc:docMk/>
          <pc:sldMk cId="2181427086" sldId="2147483553"/>
        </pc:sldMkLst>
        <pc:spChg chg="mod">
          <ac:chgData name="PATIDAR Pragnesh R (Nash)" userId="f3602a8a-870e-4b1e-8354-e1e79d1e4c26" providerId="ADAL" clId="{12D77AE0-F485-4266-AE76-73EFA7CFF5E8}" dt="2026-01-28T22:45:28.511" v="5672" actId="20577"/>
          <ac:spMkLst>
            <pc:docMk/>
            <pc:sldMk cId="2181427086" sldId="2147483553"/>
            <ac:spMk id="5" creationId="{7C1F05F1-2261-81D1-B31C-205F3B9F271D}"/>
          </ac:spMkLst>
        </pc:spChg>
        <pc:picChg chg="mod">
          <ac:chgData name="PATIDAR Pragnesh R (Nash)" userId="f3602a8a-870e-4b1e-8354-e1e79d1e4c26" providerId="ADAL" clId="{12D77AE0-F485-4266-AE76-73EFA7CFF5E8}" dt="2026-01-28T22:46:05.227" v="5673" actId="14826"/>
          <ac:picMkLst>
            <pc:docMk/>
            <pc:sldMk cId="2181427086" sldId="2147483553"/>
            <ac:picMk id="13" creationId="{30F5A4D8-5CC2-BDBE-4736-5904CC3320AD}"/>
          </ac:picMkLst>
        </pc:picChg>
      </pc:sldChg>
      <pc:sldChg chg="addSp delSp modSp add mod ord">
        <pc:chgData name="PATIDAR Pragnesh R (Nash)" userId="f3602a8a-870e-4b1e-8354-e1e79d1e4c26" providerId="ADAL" clId="{12D77AE0-F485-4266-AE76-73EFA7CFF5E8}" dt="2026-02-02T21:15:26.118" v="8252" actId="20577"/>
        <pc:sldMkLst>
          <pc:docMk/>
          <pc:sldMk cId="2530212325" sldId="2147483554"/>
        </pc:sldMkLst>
        <pc:spChg chg="add mod">
          <ac:chgData name="PATIDAR Pragnesh R (Nash)" userId="f3602a8a-870e-4b1e-8354-e1e79d1e4c26" providerId="ADAL" clId="{12D77AE0-F485-4266-AE76-73EFA7CFF5E8}" dt="2026-02-02T21:15:26.118" v="8252" actId="20577"/>
          <ac:spMkLst>
            <pc:docMk/>
            <pc:sldMk cId="2530212325" sldId="2147483554"/>
            <ac:spMk id="33" creationId="{752A8D3C-3F57-DCEE-6F27-9E09D3C987FB}"/>
          </ac:spMkLst>
        </pc:spChg>
        <pc:picChg chg="add mod">
          <ac:chgData name="PATIDAR Pragnesh R (Nash)" userId="f3602a8a-870e-4b1e-8354-e1e79d1e4c26" providerId="ADAL" clId="{12D77AE0-F485-4266-AE76-73EFA7CFF5E8}" dt="2026-01-29T15:36:03.658" v="5687" actId="1076"/>
          <ac:picMkLst>
            <pc:docMk/>
            <pc:sldMk cId="2530212325" sldId="2147483554"/>
            <ac:picMk id="32" creationId="{106F3E43-DE99-04C3-0FC1-1AFC770E3EF5}"/>
          </ac:picMkLst>
        </pc:picChg>
      </pc:sldChg>
      <pc:sldChg chg="addSp delSp modSp add mod">
        <pc:chgData name="PATIDAR Pragnesh R (Nash)" userId="f3602a8a-870e-4b1e-8354-e1e79d1e4c26" providerId="ADAL" clId="{12D77AE0-F485-4266-AE76-73EFA7CFF5E8}" dt="2026-02-02T22:26:47.383" v="8305" actId="20577"/>
        <pc:sldMkLst>
          <pc:docMk/>
          <pc:sldMk cId="2370772771" sldId="2147483555"/>
        </pc:sldMkLst>
        <pc:spChg chg="mod">
          <ac:chgData name="PATIDAR Pragnesh R (Nash)" userId="f3602a8a-870e-4b1e-8354-e1e79d1e4c26" providerId="ADAL" clId="{12D77AE0-F485-4266-AE76-73EFA7CFF5E8}" dt="2026-02-02T22:26:47.383" v="8305" actId="20577"/>
          <ac:spMkLst>
            <pc:docMk/>
            <pc:sldMk cId="2370772771" sldId="2147483555"/>
            <ac:spMk id="4" creationId="{633E0AA8-42A2-FE59-C190-47DE79601FC4}"/>
          </ac:spMkLst>
        </pc:spChg>
        <pc:spChg chg="mod">
          <ac:chgData name="PATIDAR Pragnesh R (Nash)" userId="f3602a8a-870e-4b1e-8354-e1e79d1e4c26" providerId="ADAL" clId="{12D77AE0-F485-4266-AE76-73EFA7CFF5E8}" dt="2026-01-29T15:45:10.056" v="5832" actId="20577"/>
          <ac:spMkLst>
            <pc:docMk/>
            <pc:sldMk cId="2370772771" sldId="2147483555"/>
            <ac:spMk id="5" creationId="{4B0A108B-1D0D-2129-26CA-757935CAB5BF}"/>
          </ac:spMkLst>
        </pc:spChg>
        <pc:spChg chg="add mod">
          <ac:chgData name="PATIDAR Pragnesh R (Nash)" userId="f3602a8a-870e-4b1e-8354-e1e79d1e4c26" providerId="ADAL" clId="{12D77AE0-F485-4266-AE76-73EFA7CFF5E8}" dt="2026-02-02T17:07:34.128" v="7271" actId="1076"/>
          <ac:spMkLst>
            <pc:docMk/>
            <pc:sldMk cId="2370772771" sldId="2147483555"/>
            <ac:spMk id="8" creationId="{3574002F-670C-D8ED-9797-37D80BAC1556}"/>
          </ac:spMkLst>
        </pc:spChg>
        <pc:spChg chg="add mod">
          <ac:chgData name="PATIDAR Pragnesh R (Nash)" userId="f3602a8a-870e-4b1e-8354-e1e79d1e4c26" providerId="ADAL" clId="{12D77AE0-F485-4266-AE76-73EFA7CFF5E8}" dt="2026-01-29T15:58:48.902" v="5960" actId="208"/>
          <ac:spMkLst>
            <pc:docMk/>
            <pc:sldMk cId="2370772771" sldId="2147483555"/>
            <ac:spMk id="11" creationId="{C313EE7C-FB37-3A91-810D-422DF9351195}"/>
          </ac:spMkLst>
        </pc:spChg>
        <pc:picChg chg="add mod">
          <ac:chgData name="PATIDAR Pragnesh R (Nash)" userId="f3602a8a-870e-4b1e-8354-e1e79d1e4c26" providerId="ADAL" clId="{12D77AE0-F485-4266-AE76-73EFA7CFF5E8}" dt="2026-01-29T15:50:53.103" v="5955" actId="1076"/>
          <ac:picMkLst>
            <pc:docMk/>
            <pc:sldMk cId="2370772771" sldId="2147483555"/>
            <ac:picMk id="7" creationId="{03140CB0-E3B0-2FF6-AD38-D4AD794DABF5}"/>
          </ac:picMkLst>
        </pc:picChg>
      </pc:sldChg>
      <pc:sldChg chg="addSp delSp modSp new mod delAnim modAnim">
        <pc:chgData name="PATIDAR Pragnesh R (Nash)" userId="f3602a8a-870e-4b1e-8354-e1e79d1e4c26" providerId="ADAL" clId="{12D77AE0-F485-4266-AE76-73EFA7CFF5E8}" dt="2026-02-03T15:23:38.563" v="8314"/>
        <pc:sldMkLst>
          <pc:docMk/>
          <pc:sldMk cId="3456252894" sldId="2147483557"/>
        </pc:sldMkLst>
        <pc:picChg chg="add mod">
          <ac:chgData name="PATIDAR Pragnesh R (Nash)" userId="f3602a8a-870e-4b1e-8354-e1e79d1e4c26" providerId="ADAL" clId="{12D77AE0-F485-4266-AE76-73EFA7CFF5E8}" dt="2026-02-03T15:23:27.931" v="8313"/>
          <ac:picMkLst>
            <pc:docMk/>
            <pc:sldMk cId="3456252894" sldId="2147483557"/>
            <ac:picMk id="5" creationId="{BCF63219-2EF9-79B7-7653-75F7347277A6}"/>
          </ac:picMkLst>
        </pc:picChg>
      </pc:sldChg>
      <pc:sldChg chg="addSp delSp modSp new mod">
        <pc:chgData name="PATIDAR Pragnesh R (Nash)" userId="f3602a8a-870e-4b1e-8354-e1e79d1e4c26" providerId="ADAL" clId="{12D77AE0-F485-4266-AE76-73EFA7CFF5E8}" dt="2026-02-03T21:01:05.486" v="9037" actId="2711"/>
        <pc:sldMkLst>
          <pc:docMk/>
          <pc:sldMk cId="2971677224" sldId="2147483558"/>
        </pc:sldMkLst>
        <pc:spChg chg="add mod">
          <ac:chgData name="PATIDAR Pragnesh R (Nash)" userId="f3602a8a-870e-4b1e-8354-e1e79d1e4c26" providerId="ADAL" clId="{12D77AE0-F485-4266-AE76-73EFA7CFF5E8}" dt="2026-02-02T22:27:04.582" v="8311" actId="20577"/>
          <ac:spMkLst>
            <pc:docMk/>
            <pc:sldMk cId="2971677224" sldId="2147483558"/>
            <ac:spMk id="6" creationId="{4AEA3D84-9205-4DC3-A997-7DD0DB574F4A}"/>
          </ac:spMkLst>
        </pc:spChg>
        <pc:spChg chg="add mod">
          <ac:chgData name="PATIDAR Pragnesh R (Nash)" userId="f3602a8a-870e-4b1e-8354-e1e79d1e4c26" providerId="ADAL" clId="{12D77AE0-F485-4266-AE76-73EFA7CFF5E8}" dt="2026-02-02T17:23:18.546" v="7439" actId="20577"/>
          <ac:spMkLst>
            <pc:docMk/>
            <pc:sldMk cId="2971677224" sldId="2147483558"/>
            <ac:spMk id="7" creationId="{7D3B4049-DC0D-A135-965D-A4B0A68234D1}"/>
          </ac:spMkLst>
        </pc:spChg>
        <pc:spChg chg="add mod">
          <ac:chgData name="PATIDAR Pragnesh R (Nash)" userId="f3602a8a-870e-4b1e-8354-e1e79d1e4c26" providerId="ADAL" clId="{12D77AE0-F485-4266-AE76-73EFA7CFF5E8}" dt="2026-02-03T21:01:05.486" v="9037" actId="2711"/>
          <ac:spMkLst>
            <pc:docMk/>
            <pc:sldMk cId="2971677224" sldId="2147483558"/>
            <ac:spMk id="8" creationId="{145450FE-7772-F0A9-6389-86718B8711E3}"/>
          </ac:spMkLst>
        </pc:spChg>
        <pc:picChg chg="add mod">
          <ac:chgData name="PATIDAR Pragnesh R (Nash)" userId="f3602a8a-870e-4b1e-8354-e1e79d1e4c26" providerId="ADAL" clId="{12D77AE0-F485-4266-AE76-73EFA7CFF5E8}" dt="2026-02-02T17:26:39.835" v="7684" actId="1076"/>
          <ac:picMkLst>
            <pc:docMk/>
            <pc:sldMk cId="2971677224" sldId="2147483558"/>
            <ac:picMk id="5" creationId="{C1091647-850A-52C9-830E-2E051B015985}"/>
          </ac:picMkLst>
        </pc:picChg>
      </pc:sldChg>
      <pc:sldChg chg="addSp delSp modSp new mod modAnim">
        <pc:chgData name="PATIDAR Pragnesh R (Nash)" userId="f3602a8a-870e-4b1e-8354-e1e79d1e4c26" providerId="ADAL" clId="{12D77AE0-F485-4266-AE76-73EFA7CFF5E8}" dt="2026-02-02T17:46:29.029" v="8165"/>
        <pc:sldMkLst>
          <pc:docMk/>
          <pc:sldMk cId="3519357561" sldId="2147483559"/>
        </pc:sldMkLst>
        <pc:picChg chg="add mod">
          <ac:chgData name="PATIDAR Pragnesh R (Nash)" userId="f3602a8a-870e-4b1e-8354-e1e79d1e4c26" providerId="ADAL" clId="{12D77AE0-F485-4266-AE76-73EFA7CFF5E8}" dt="2026-02-02T17:46:22.886" v="8164"/>
          <ac:picMkLst>
            <pc:docMk/>
            <pc:sldMk cId="3519357561" sldId="2147483559"/>
            <ac:picMk id="4" creationId="{D6FECB54-7633-D64F-CCA9-FE2B768037DF}"/>
          </ac:picMkLst>
        </pc:picChg>
      </pc:sldChg>
      <pc:sldChg chg="addSp delSp modSp new mod modAnim">
        <pc:chgData name="PATIDAR Pragnesh R (Nash)" userId="f3602a8a-870e-4b1e-8354-e1e79d1e4c26" providerId="ADAL" clId="{12D77AE0-F485-4266-AE76-73EFA7CFF5E8}" dt="2026-02-02T20:01:09.568" v="8170"/>
        <pc:sldMkLst>
          <pc:docMk/>
          <pc:sldMk cId="1817671135" sldId="2147483560"/>
        </pc:sldMkLst>
        <pc:picChg chg="add mod">
          <ac:chgData name="PATIDAR Pragnesh R (Nash)" userId="f3602a8a-870e-4b1e-8354-e1e79d1e4c26" providerId="ADAL" clId="{12D77AE0-F485-4266-AE76-73EFA7CFF5E8}" dt="2026-02-02T20:00:14.613" v="8169"/>
          <ac:picMkLst>
            <pc:docMk/>
            <pc:sldMk cId="1817671135" sldId="2147483560"/>
            <ac:picMk id="4" creationId="{6558904F-CEF0-E8C2-E6B8-B11A0E7EA6F5}"/>
          </ac:picMkLst>
        </pc:picChg>
      </pc:sldChg>
      <pc:sldChg chg="modSp add mod">
        <pc:chgData name="PATIDAR Pragnesh R (Nash)" userId="f3602a8a-870e-4b1e-8354-e1e79d1e4c26" providerId="ADAL" clId="{12D77AE0-F485-4266-AE76-73EFA7CFF5E8}" dt="2026-02-03T15:51:31.994" v="8930" actId="207"/>
        <pc:sldMkLst>
          <pc:docMk/>
          <pc:sldMk cId="2210745882" sldId="2147483561"/>
        </pc:sldMkLst>
        <pc:spChg chg="mod">
          <ac:chgData name="PATIDAR Pragnesh R (Nash)" userId="f3602a8a-870e-4b1e-8354-e1e79d1e4c26" providerId="ADAL" clId="{12D77AE0-F485-4266-AE76-73EFA7CFF5E8}" dt="2026-02-03T15:51:26.824" v="8929" actId="207"/>
          <ac:spMkLst>
            <pc:docMk/>
            <pc:sldMk cId="2210745882" sldId="2147483561"/>
            <ac:spMk id="34" creationId="{F6BC3238-46C9-55B3-C975-CA12EE75B788}"/>
          </ac:spMkLst>
        </pc:spChg>
        <pc:spChg chg="mod">
          <ac:chgData name="PATIDAR Pragnesh R (Nash)" userId="f3602a8a-870e-4b1e-8354-e1e79d1e4c26" providerId="ADAL" clId="{12D77AE0-F485-4266-AE76-73EFA7CFF5E8}" dt="2026-02-03T15:51:26.824" v="8929" actId="207"/>
          <ac:spMkLst>
            <pc:docMk/>
            <pc:sldMk cId="2210745882" sldId="2147483561"/>
            <ac:spMk id="35" creationId="{4D2B7503-10D7-8D97-1BE9-0335CB706131}"/>
          </ac:spMkLst>
        </pc:spChg>
        <pc:spChg chg="mod">
          <ac:chgData name="PATIDAR Pragnesh R (Nash)" userId="f3602a8a-870e-4b1e-8354-e1e79d1e4c26" providerId="ADAL" clId="{12D77AE0-F485-4266-AE76-73EFA7CFF5E8}" dt="2026-02-03T15:51:31.994" v="8930" actId="207"/>
          <ac:spMkLst>
            <pc:docMk/>
            <pc:sldMk cId="2210745882" sldId="2147483561"/>
            <ac:spMk id="36" creationId="{7A3C0C5A-83B3-797F-5095-C4390C7A912C}"/>
          </ac:spMkLst>
        </pc:spChg>
        <pc:spChg chg="mod">
          <ac:chgData name="PATIDAR Pragnesh R (Nash)" userId="f3602a8a-870e-4b1e-8354-e1e79d1e4c26" providerId="ADAL" clId="{12D77AE0-F485-4266-AE76-73EFA7CFF5E8}" dt="2026-02-03T15:51:31.994" v="8930" actId="207"/>
          <ac:spMkLst>
            <pc:docMk/>
            <pc:sldMk cId="2210745882" sldId="2147483561"/>
            <ac:spMk id="37" creationId="{ECBEE0CD-75DD-CB64-DA83-248E731F3DE1}"/>
          </ac:spMkLst>
        </pc:spChg>
        <pc:spChg chg="mod">
          <ac:chgData name="PATIDAR Pragnesh R (Nash)" userId="f3602a8a-870e-4b1e-8354-e1e79d1e4c26" providerId="ADAL" clId="{12D77AE0-F485-4266-AE76-73EFA7CFF5E8}" dt="2026-02-03T15:51:31.994" v="8930" actId="207"/>
          <ac:spMkLst>
            <pc:docMk/>
            <pc:sldMk cId="2210745882" sldId="2147483561"/>
            <ac:spMk id="38" creationId="{2DCA719B-0C07-9529-60ED-4D758D98C278}"/>
          </ac:spMkLst>
        </pc:spChg>
        <pc:spChg chg="mod">
          <ac:chgData name="PATIDAR Pragnesh R (Nash)" userId="f3602a8a-870e-4b1e-8354-e1e79d1e4c26" providerId="ADAL" clId="{12D77AE0-F485-4266-AE76-73EFA7CFF5E8}" dt="2026-02-03T15:51:31.994" v="8930" actId="207"/>
          <ac:spMkLst>
            <pc:docMk/>
            <pc:sldMk cId="2210745882" sldId="2147483561"/>
            <ac:spMk id="39" creationId="{9DCEEFD9-D3E9-F982-9422-82616E17C30C}"/>
          </ac:spMkLst>
        </pc:spChg>
      </pc:sldChg>
      <pc:sldChg chg="modSp add mod">
        <pc:chgData name="PATIDAR Pragnesh R (Nash)" userId="f3602a8a-870e-4b1e-8354-e1e79d1e4c26" providerId="ADAL" clId="{12D77AE0-F485-4266-AE76-73EFA7CFF5E8}" dt="2026-02-03T15:53:34.286" v="8961" actId="20577"/>
        <pc:sldMkLst>
          <pc:docMk/>
          <pc:sldMk cId="1558352861" sldId="2147483562"/>
        </pc:sldMkLst>
        <pc:spChg chg="mod">
          <ac:chgData name="PATIDAR Pragnesh R (Nash)" userId="f3602a8a-870e-4b1e-8354-e1e79d1e4c26" providerId="ADAL" clId="{12D77AE0-F485-4266-AE76-73EFA7CFF5E8}" dt="2026-02-03T15:53:34.286" v="8961" actId="20577"/>
          <ac:spMkLst>
            <pc:docMk/>
            <pc:sldMk cId="1558352861" sldId="2147483562"/>
            <ac:spMk id="4" creationId="{49C7F50A-D1ED-E952-392B-D79166B22C35}"/>
          </ac:spMkLst>
        </pc:spChg>
      </pc:sldChg>
      <pc:sldChg chg="addSp delSp modSp new mod">
        <pc:chgData name="PATIDAR Pragnesh R (Nash)" userId="f3602a8a-870e-4b1e-8354-e1e79d1e4c26" providerId="ADAL" clId="{12D77AE0-F485-4266-AE76-73EFA7CFF5E8}" dt="2026-02-03T22:57:15.880" v="9071" actId="20577"/>
        <pc:sldMkLst>
          <pc:docMk/>
          <pc:sldMk cId="1277840175" sldId="2147483563"/>
        </pc:sldMkLst>
        <pc:spChg chg="add mod">
          <ac:chgData name="PATIDAR Pragnesh R (Nash)" userId="f3602a8a-870e-4b1e-8354-e1e79d1e4c26" providerId="ADAL" clId="{12D77AE0-F485-4266-AE76-73EFA7CFF5E8}" dt="2026-02-03T21:05:53.487" v="9053" actId="27636"/>
          <ac:spMkLst>
            <pc:docMk/>
            <pc:sldMk cId="1277840175" sldId="2147483563"/>
            <ac:spMk id="4" creationId="{F64241F1-8DD6-09B7-EF3B-FD3199FA024D}"/>
          </ac:spMkLst>
        </pc:spChg>
        <pc:spChg chg="add mod">
          <ac:chgData name="PATIDAR Pragnesh R (Nash)" userId="f3602a8a-870e-4b1e-8354-e1e79d1e4c26" providerId="ADAL" clId="{12D77AE0-F485-4266-AE76-73EFA7CFF5E8}" dt="2026-02-03T21:06:35.361" v="9057" actId="207"/>
          <ac:spMkLst>
            <pc:docMk/>
            <pc:sldMk cId="1277840175" sldId="2147483563"/>
            <ac:spMk id="5" creationId="{6EAD2D80-CA16-0DEA-A0EF-69F5423CD869}"/>
          </ac:spMkLst>
        </pc:spChg>
        <pc:spChg chg="add mod">
          <ac:chgData name="PATIDAR Pragnesh R (Nash)" userId="f3602a8a-870e-4b1e-8354-e1e79d1e4c26" providerId="ADAL" clId="{12D77AE0-F485-4266-AE76-73EFA7CFF5E8}" dt="2026-02-03T22:57:15.880" v="9071" actId="20577"/>
          <ac:spMkLst>
            <pc:docMk/>
            <pc:sldMk cId="1277840175" sldId="2147483563"/>
            <ac:spMk id="6" creationId="{C2EC6FC4-0820-13F6-1948-89DD3CD34767}"/>
          </ac:spMkLst>
        </pc:spChg>
      </pc:sldChg>
      <pc:sldChg chg="add del">
        <pc:chgData name="PATIDAR Pragnesh R (Nash)" userId="f3602a8a-870e-4b1e-8354-e1e79d1e4c26" providerId="ADAL" clId="{12D77AE0-F485-4266-AE76-73EFA7CFF5E8}" dt="2026-02-06T20:46:14.525" v="9103"/>
        <pc:sldMkLst>
          <pc:docMk/>
          <pc:sldMk cId="2295166854" sldId="2147483564"/>
        </pc:sldMkLst>
      </pc:sldChg>
      <pc:sldMasterChg chg="delSldLayout">
        <pc:chgData name="PATIDAR Pragnesh R (Nash)" userId="f3602a8a-870e-4b1e-8354-e1e79d1e4c26" providerId="ADAL" clId="{12D77AE0-F485-4266-AE76-73EFA7CFF5E8}" dt="2026-02-03T21:06:12.429" v="9054" actId="2696"/>
        <pc:sldMasterMkLst>
          <pc:docMk/>
          <pc:sldMasterMk cId="1187330119" sldId="214748364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2/6/2026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2</a:t>
            </a:fld>
            <a:endParaRPr lang="en-US"/>
          </a:p>
        </p:txBody>
      </p:sp>
    </p:spTree>
    <p:extLst>
      <p:ext uri="{BB962C8B-B14F-4D97-AF65-F5344CB8AC3E}">
        <p14:creationId xmlns:p14="http://schemas.microsoft.com/office/powerpoint/2010/main" val="158587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077D5-1606-4526-9F05-9F2339925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5C4E9-B71D-35C6-715A-F00787B13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1DA2B-3333-2403-E68C-8212354E4B83}"/>
              </a:ext>
            </a:extLst>
          </p:cNvPr>
          <p:cNvSpPr>
            <a:spLocks noGrp="1"/>
          </p:cNvSpPr>
          <p:nvPr>
            <p:ph type="body" idx="1"/>
          </p:nvPr>
        </p:nvSpPr>
        <p:spPr/>
        <p:txBody>
          <a:bodyPr/>
          <a:lstStyle/>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HxGN Alix is hexagons Gen AI digital Assistant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Its primary purpose is to provide real time insights by responding to hexagon product and industry knowledge base.</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Currently it has been integrated within our other  solutions such as EAM, Python Studio and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Databride</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Pro, so you can launch Alix from withing the application and interact with it.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With a plan to expand to other products.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What you see on the right here is an example on how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alix</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interacts with an EAM user for product and related industry questions.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HxGN Alix, is built from the ground up using open-source LLM, and avoid Commercial LLMS for various reasons.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Commercial LLMs are prone to a greater degree of Hallucinations.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Hallucinations are  when AI’s generate false or inaccurate information which can mislead a user.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Building from the ground up allows us to have greater control on hallucinations and place certain safe guards in place. To prevent them,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One such safe guard is not having access to the internet.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Other safeguards include not responding to questions that may cause harm or unrelated to the organization</a:t>
            </a:r>
          </a:p>
          <a:p>
            <a:pPr marL="231775" marR="0" lvl="1"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e,g</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asking questions about the stock market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e.g</a:t>
            </a: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Safe Guards</a:t>
            </a: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dirty="0"/>
              <a:t>Enhanced security and privacy protections</a:t>
            </a:r>
          </a:p>
          <a:p>
            <a:pPr marL="171450" indent="-171450">
              <a:buFont typeface="Arial" panose="020B0604020202020204" pitchFamily="34" charset="0"/>
              <a:buChar char="•"/>
            </a:pPr>
            <a:r>
              <a:rPr lang="en-US" dirty="0"/>
              <a:t>Intellectual property safeguards</a:t>
            </a:r>
          </a:p>
          <a:p>
            <a:pPr marL="171450" indent="-171450">
              <a:buFont typeface="Arial" panose="020B0604020202020204" pitchFamily="34" charset="0"/>
              <a:buChar char="•"/>
            </a:pPr>
            <a:r>
              <a:rPr lang="en-US" dirty="0"/>
              <a:t>Controls on specialized or restricted advice</a:t>
            </a:r>
          </a:p>
          <a:p>
            <a:pPr marL="171450" indent="-171450">
              <a:buFont typeface="Arial" panose="020B0604020202020204" pitchFamily="34" charset="0"/>
              <a:buChar char="•"/>
            </a:pPr>
            <a:r>
              <a:rPr lang="en-US" dirty="0"/>
              <a:t>Restrictions on competitor-related searches</a:t>
            </a:r>
          </a:p>
          <a:p>
            <a:pPr marL="171450" indent="-171450">
              <a:buFont typeface="Arial" panose="020B0604020202020204" pitchFamily="34" charset="0"/>
              <a:buChar char="•"/>
            </a:pPr>
            <a:r>
              <a:rPr lang="en-US" dirty="0"/>
              <a:t>Prevention of harmful or prohibited content, including:</a:t>
            </a:r>
          </a:p>
          <a:p>
            <a:pPr marL="628650" lvl="1" indent="-171450">
              <a:buFont typeface="Arial" panose="020B0604020202020204" pitchFamily="34" charset="0"/>
              <a:buChar char="•"/>
            </a:pPr>
            <a:r>
              <a:rPr lang="en-US" dirty="0"/>
              <a:t>Criminal activity</a:t>
            </a:r>
          </a:p>
          <a:p>
            <a:pPr marL="628650" lvl="1" indent="-171450">
              <a:buFont typeface="Arial" panose="020B0604020202020204" pitchFamily="34" charset="0"/>
              <a:buChar char="•"/>
            </a:pPr>
            <a:r>
              <a:rPr lang="en-US" dirty="0"/>
              <a:t>Sexual and child exploitation</a:t>
            </a:r>
          </a:p>
          <a:p>
            <a:pPr marL="628650" lvl="1" indent="-171450">
              <a:buFont typeface="Arial" panose="020B0604020202020204" pitchFamily="34" charset="0"/>
              <a:buChar char="•"/>
            </a:pPr>
            <a:r>
              <a:rPr lang="en-US" dirty="0"/>
              <a:t>Weapons and violence</a:t>
            </a:r>
          </a:p>
          <a:p>
            <a:pPr marL="628650" lvl="1" indent="-171450">
              <a:buFont typeface="Arial" panose="020B0604020202020204" pitchFamily="34" charset="0"/>
              <a:buChar char="•"/>
            </a:pPr>
            <a:r>
              <a:rPr lang="en-US" dirty="0"/>
              <a:t>Hate, self-harm, and sexual content</a:t>
            </a: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9FB7C5BF-CC53-8C94-9A32-8D9C8CC6D133}"/>
              </a:ext>
            </a:extLst>
          </p:cNvPr>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173024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5</a:t>
            </a:fld>
            <a:endParaRPr lang="en-US"/>
          </a:p>
        </p:txBody>
      </p:sp>
    </p:spTree>
    <p:extLst>
      <p:ext uri="{BB962C8B-B14F-4D97-AF65-F5344CB8AC3E}">
        <p14:creationId xmlns:p14="http://schemas.microsoft.com/office/powerpoint/2010/main" val="147910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88F9-9223-D6A9-9CC2-9DF0C8CA1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1D167-BC79-0BEC-992B-5BFD012C0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92E8F-6DB3-A7E0-D0F4-B7C9C66672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54A1E-6F40-1DCE-7E29-91F3A3CD9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54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2658-90AE-16FF-E15F-DB3C5F0BE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9DCA-2941-A3D2-3A65-7BCA22F29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D8386-390F-897E-1732-DC2619EFA131}"/>
              </a:ext>
            </a:extLst>
          </p:cNvPr>
          <p:cNvSpPr>
            <a:spLocks noGrp="1"/>
          </p:cNvSpPr>
          <p:nvPr>
            <p:ph type="body" idx="1"/>
          </p:nvPr>
        </p:nvSpPr>
        <p:spPr/>
        <p:txBody>
          <a:bodyPr/>
          <a:lstStyle/>
          <a:p>
            <a:r>
              <a:rPr lang="en-US" dirty="0"/>
              <a:t>When continue to evolve and </a:t>
            </a:r>
            <a:r>
              <a:rPr lang="en-US" dirty="0" err="1"/>
              <a:t>developAlix</a:t>
            </a:r>
            <a:r>
              <a:rPr lang="en-US" dirty="0"/>
              <a:t>, we chose these 4 core guiding principles in developing it. </a:t>
            </a:r>
          </a:p>
          <a:p>
            <a:endParaRPr lang="en-US" dirty="0"/>
          </a:p>
          <a:p>
            <a:r>
              <a:rPr lang="en-US" dirty="0"/>
              <a:t>First is Data Security and privacy – Ensure we protect and secure, hexagons and our customers data.</a:t>
            </a:r>
          </a:p>
          <a:p>
            <a:r>
              <a:rPr lang="en-US" dirty="0"/>
              <a:t>Be Cost conscience – computing cost for AI can be cost prohibit , so build on a model that is sustainable for the future</a:t>
            </a:r>
          </a:p>
          <a:p>
            <a:r>
              <a:rPr lang="en-US" dirty="0"/>
              <a:t>Next is Safety and Effectiveness – limit or eliminate any hallucinations, </a:t>
            </a:r>
          </a:p>
          <a:p>
            <a:r>
              <a:rPr lang="en-US" dirty="0"/>
              <a:t>Last Accessibility,- make it multilingual.</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9CF2E93A-9DAB-7DB7-776B-11B1F0184A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0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8E90A-F920-5C19-64DA-49F2075B2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FCDB3-F693-C06D-86DC-E1F348E9D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FA44A-E8D7-198C-12A1-B28A57931566}"/>
              </a:ext>
            </a:extLst>
          </p:cNvPr>
          <p:cNvSpPr>
            <a:spLocks noGrp="1"/>
          </p:cNvSpPr>
          <p:nvPr>
            <p:ph type="body" idx="1"/>
          </p:nvPr>
        </p:nvSpPr>
        <p:spPr/>
        <p:txBody>
          <a:bodyPr/>
          <a:lstStyle/>
          <a:p>
            <a:pPr algn="l"/>
            <a:r>
              <a:rPr lang="en-US" sz="1600" b="1" dirty="0">
                <a:latin typeface="Arial Nova" panose="020B0504020202020204" pitchFamily="34" charset="0"/>
                <a:cs typeface="Arial" panose="020B0604020202020204" pitchFamily="34" charset="0"/>
              </a:rPr>
              <a:t>Retrieval </a:t>
            </a:r>
            <a:r>
              <a:rPr lang="en-US" b="1" dirty="0">
                <a:latin typeface="Arial Nova" panose="020B0504020202020204" pitchFamily="34" charset="0"/>
                <a:cs typeface="Arial" panose="020B0604020202020204" pitchFamily="34" charset="0"/>
              </a:rPr>
              <a:t>Augmented</a:t>
            </a:r>
            <a:r>
              <a:rPr lang="en-US" sz="1600" b="1" dirty="0">
                <a:latin typeface="Arial Nova" panose="020B0504020202020204" pitchFamily="34" charset="0"/>
                <a:cs typeface="Arial" panose="020B0604020202020204" pitchFamily="34" charset="0"/>
              </a:rPr>
              <a:t> Generation (RAG)</a:t>
            </a:r>
          </a:p>
          <a:p>
            <a:pPr marL="285750" indent="-285750" algn="l">
              <a:spcBef>
                <a:spcPts val="600"/>
              </a:spcBef>
              <a:spcAft>
                <a:spcPts val="600"/>
              </a:spcAft>
              <a:buFont typeface="Arial" panose="020B0604020202020204" pitchFamily="34" charset="0"/>
              <a:buChar char="•"/>
            </a:pPr>
            <a:r>
              <a:rPr lang="en-US" sz="1400" dirty="0">
                <a:latin typeface="Arial Nova" panose="020B0504020202020204" pitchFamily="34" charset="0"/>
                <a:cs typeface="Arial" panose="020B0604020202020204" pitchFamily="34" charset="0"/>
              </a:rPr>
              <a:t>Take all your products and specialized documents and place them in a sophisticated vector database (e.g., knowledge base).</a:t>
            </a:r>
          </a:p>
          <a:p>
            <a:pPr marL="285750" indent="-285750" algn="l">
              <a:spcBef>
                <a:spcPts val="600"/>
              </a:spcBef>
              <a:spcAft>
                <a:spcPts val="600"/>
              </a:spcAft>
              <a:buFont typeface="Arial" panose="020B0604020202020204" pitchFamily="34" charset="0"/>
              <a:buChar char="•"/>
            </a:pPr>
            <a:r>
              <a:rPr lang="en-US" sz="1400" dirty="0">
                <a:latin typeface="Arial Nova" panose="020B0504020202020204" pitchFamily="34" charset="0"/>
                <a:cs typeface="Arial" panose="020B0604020202020204" pitchFamily="34" charset="0"/>
              </a:rPr>
              <a:t>When a question is asked, search the knowledge base for the specific information, send it to the LLM to make sense of all the information, and then provide the answer.</a:t>
            </a:r>
          </a:p>
          <a:p>
            <a:pPr marL="285750" indent="-285750" algn="l">
              <a:buFont typeface="Arial" panose="020B0604020202020204" pitchFamily="34" charset="0"/>
              <a:buChar char="•"/>
            </a:pPr>
            <a:endParaRPr lang="en-US" sz="1400" dirty="0">
              <a:latin typeface="Arial Nova" panose="020B0504020202020204" pitchFamily="34" charset="0"/>
              <a:cs typeface="Arial" panose="020B0604020202020204" pitchFamily="34" charset="0"/>
            </a:endParaRPr>
          </a:p>
          <a:p>
            <a:pPr algn="l"/>
            <a:r>
              <a:rPr lang="en-US" sz="1600" b="1" dirty="0">
                <a:latin typeface="Arial Nova" panose="020B0504020202020204" pitchFamily="34" charset="0"/>
                <a:cs typeface="Arial" panose="020B0604020202020204" pitchFamily="34" charset="0"/>
              </a:rPr>
              <a:t>Fine-Tuning</a:t>
            </a:r>
          </a:p>
          <a:p>
            <a:pPr algn="l"/>
            <a:endParaRPr lang="en-US" sz="1600" b="1" dirty="0">
              <a:latin typeface="Arial Nova" panose="020B0504020202020204" pitchFamily="34" charset="0"/>
              <a:cs typeface="Arial" panose="020B0604020202020204" pitchFamily="34" charset="0"/>
            </a:endParaRPr>
          </a:p>
          <a:p>
            <a:pPr marL="285750" indent="-285750" algn="l">
              <a:buFont typeface="Arial" panose="020B0604020202020204" pitchFamily="34" charset="0"/>
              <a:buChar char="•"/>
            </a:pPr>
            <a:r>
              <a:rPr lang="en-US" sz="1400" dirty="0">
                <a:latin typeface="Arial Nova" panose="020B0504020202020204" pitchFamily="34" charset="0"/>
                <a:cs typeface="Arial" panose="020B0604020202020204" pitchFamily="34" charset="0"/>
              </a:rPr>
              <a:t>”Adjust” the base training of the LLM to make it “tuned” to your specific needs.  Example:</a:t>
            </a:r>
          </a:p>
          <a:p>
            <a:pPr marL="742950" lvl="1" indent="-285750">
              <a:spcBef>
                <a:spcPts val="600"/>
              </a:spcBef>
              <a:spcAft>
                <a:spcPts val="600"/>
              </a:spcAft>
              <a:buFont typeface="Arial" panose="020B0604020202020204" pitchFamily="34" charset="0"/>
              <a:buChar char="•"/>
            </a:pPr>
            <a:r>
              <a:rPr lang="en-US" sz="1400" dirty="0">
                <a:latin typeface="Arial Nova" panose="020B0504020202020204" pitchFamily="34" charset="0"/>
                <a:cs typeface="Arial" panose="020B0604020202020204" pitchFamily="34" charset="0"/>
              </a:rPr>
              <a:t>Change Infor EAM to HxGN EAM</a:t>
            </a:r>
          </a:p>
          <a:p>
            <a:pPr marL="742950" lvl="1" indent="-285750">
              <a:spcBef>
                <a:spcPts val="600"/>
              </a:spcBef>
              <a:spcAft>
                <a:spcPts val="600"/>
              </a:spcAft>
              <a:buFont typeface="Arial" panose="020B0604020202020204" pitchFamily="34" charset="0"/>
              <a:buChar char="•"/>
            </a:pPr>
            <a:r>
              <a:rPr lang="en-US" sz="1400" dirty="0">
                <a:latin typeface="Arial Nova" panose="020B0504020202020204" pitchFamily="34" charset="0"/>
                <a:cs typeface="Arial" panose="020B0604020202020204" pitchFamily="34" charset="0"/>
              </a:rPr>
              <a:t>Teach the LLM the unique differences between Pl/SQL and EAM’s Flex SQL</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BAEA1A1C-20E4-9E2D-1CB4-42415D0E95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8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19</a:t>
            </a:fld>
            <a:endParaRPr lang="en-US"/>
          </a:p>
        </p:txBody>
      </p:sp>
    </p:spTree>
    <p:extLst>
      <p:ext uri="{BB962C8B-B14F-4D97-AF65-F5344CB8AC3E}">
        <p14:creationId xmlns:p14="http://schemas.microsoft.com/office/powerpoint/2010/main" val="40168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Storing chat history is by user responsibly to ensure privacy and security. Purpose is to provide that continuity in conversation with Alix, in lieu if starting from scratch. You pick up where you left off.</a:t>
            </a:r>
          </a:p>
          <a:p>
            <a:r>
              <a:rPr lang="en-US" dirty="0"/>
              <a:t>Several advantages to chat history:</a:t>
            </a:r>
          </a:p>
          <a:p>
            <a:r>
              <a:rPr lang="en-US" b="1" dirty="0"/>
              <a:t>Less repetition </a:t>
            </a:r>
            <a:r>
              <a:rPr lang="en-US" dirty="0"/>
              <a:t>– Show me the data as described before</a:t>
            </a:r>
          </a:p>
          <a:p>
            <a:r>
              <a:rPr lang="en-US" b="1" dirty="0"/>
              <a:t>Answers relevant to the topic </a:t>
            </a:r>
            <a:r>
              <a:rPr lang="en-US" dirty="0"/>
              <a:t>– Alix remembers the context and what was discussed</a:t>
            </a:r>
          </a:p>
          <a:p>
            <a:endParaRPr lang="en-US" dirty="0"/>
          </a:p>
          <a:p>
            <a:r>
              <a:rPr lang="en-US" dirty="0"/>
              <a:t>Inventory optimization = demand forecasting and model to help determine optimal-sparts stocking levels, lowering working capital and maintain service level</a:t>
            </a:r>
          </a:p>
        </p:txBody>
      </p:sp>
      <p:sp>
        <p:nvSpPr>
          <p:cNvPr id="4" name="Slide Number Placeholder 3"/>
          <p:cNvSpPr>
            <a:spLocks noGrp="1"/>
          </p:cNvSpPr>
          <p:nvPr>
            <p:ph type="sldNum" sz="quarter" idx="5"/>
          </p:nvPr>
        </p:nvSpPr>
        <p:spPr/>
        <p:txBody>
          <a:bodyPr/>
          <a:lstStyle/>
          <a:p>
            <a:fld id="{403DB4F8-2C13-7345-8E95-4DC681F14FAA}" type="slidenum">
              <a:rPr lang="en-US" smtClean="0"/>
              <a:t>24</a:t>
            </a:fld>
            <a:endParaRPr lang="en-US"/>
          </a:p>
        </p:txBody>
      </p:sp>
    </p:spTree>
    <p:extLst>
      <p:ext uri="{BB962C8B-B14F-4D97-AF65-F5344CB8AC3E}">
        <p14:creationId xmlns:p14="http://schemas.microsoft.com/office/powerpoint/2010/main" val="27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8131-97A1-6D53-705F-366B63EAE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D4040-8F4F-1DA3-DA4D-CF2D1ADF5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22C60-54AB-53A3-B835-EA49BD19DF03}"/>
              </a:ext>
            </a:extLst>
          </p:cNvPr>
          <p:cNvSpPr>
            <a:spLocks noGrp="1"/>
          </p:cNvSpPr>
          <p:nvPr>
            <p:ph type="body" idx="1"/>
          </p:nvPr>
        </p:nvSpPr>
        <p:spPr/>
        <p:txBody>
          <a:bodyPr/>
          <a:lstStyle/>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HxGN Alix is hexagons Gen AI digital Assistant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Its primary purpose is to provide real time insights by responding to hexagon product and industry knowledge base.</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Currently it has been integrated within our other  solutions such as EAM, Python Studio and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Databride</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Pro, so you can launch Alix from withing the application and interact with it.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With a plan to expand to other products.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What you see on the right here is an example on how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alix</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interacts with an EAM user for product and related industry questions.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HxGN Alix, is built from the ground up using open-source LLM, and avoid Commercial LLMS for various reasons.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Commercial LLMs are prone to a greater degree of Hallucinations.</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Hallucinations are  when AI’s generate false or inaccurate information which can mislead a user.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Building from the ground up allows us to have greater control on hallucinations and place certain safe guards in place. To prevent them,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One such safe guard is not having access to the internet. </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Other safeguards include not responding to questions that may cause harm or unrelated to the organization</a:t>
            </a:r>
          </a:p>
          <a:p>
            <a:pPr marL="231775" marR="0" lvl="1"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e,g</a:t>
            </a: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asking questions about the stock market</a:t>
            </a:r>
          </a:p>
          <a:p>
            <a:pPr marL="403225" marR="0" lvl="1" indent="-171450" algn="l" defTabSz="914400" rtl="0" eaLnBrk="1" fontAlgn="base" latinLnBrk="0" hangingPunct="1">
              <a:lnSpc>
                <a:spcPct val="90000"/>
              </a:lnSpc>
              <a:spcBef>
                <a:spcPts val="6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E101A"/>
                </a:solidFill>
                <a:effectLst/>
                <a:uLnTx/>
                <a:uFillTx/>
                <a:latin typeface="Arial" panose="020B0604020202020204" pitchFamily="34" charset="0"/>
                <a:ea typeface="+mn-ea"/>
                <a:cs typeface="Arial" panose="020B0604020202020204" pitchFamily="34" charset="0"/>
              </a:rPr>
              <a:t>e.g</a:t>
            </a: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rPr>
              <a:t>Safe Guards</a:t>
            </a: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dirty="0"/>
              <a:t>Enhanced security and privacy protections</a:t>
            </a:r>
          </a:p>
          <a:p>
            <a:pPr marL="171450" indent="-171450">
              <a:buFont typeface="Arial" panose="020B0604020202020204" pitchFamily="34" charset="0"/>
              <a:buChar char="•"/>
            </a:pPr>
            <a:r>
              <a:rPr lang="en-US" dirty="0"/>
              <a:t>Intellectual property safeguards</a:t>
            </a:r>
          </a:p>
          <a:p>
            <a:pPr marL="171450" indent="-171450">
              <a:buFont typeface="Arial" panose="020B0604020202020204" pitchFamily="34" charset="0"/>
              <a:buChar char="•"/>
            </a:pPr>
            <a:r>
              <a:rPr lang="en-US" dirty="0"/>
              <a:t>Controls on specialized or restricted advice</a:t>
            </a:r>
          </a:p>
          <a:p>
            <a:pPr marL="171450" indent="-171450">
              <a:buFont typeface="Arial" panose="020B0604020202020204" pitchFamily="34" charset="0"/>
              <a:buChar char="•"/>
            </a:pPr>
            <a:r>
              <a:rPr lang="en-US" dirty="0"/>
              <a:t>Restrictions on competitor-related searches</a:t>
            </a:r>
          </a:p>
          <a:p>
            <a:pPr marL="171450" indent="-171450">
              <a:buFont typeface="Arial" panose="020B0604020202020204" pitchFamily="34" charset="0"/>
              <a:buChar char="•"/>
            </a:pPr>
            <a:r>
              <a:rPr lang="en-US" dirty="0"/>
              <a:t>Prevention of harmful or prohibited content, including:</a:t>
            </a:r>
          </a:p>
          <a:p>
            <a:pPr marL="628650" lvl="1" indent="-171450">
              <a:buFont typeface="Arial" panose="020B0604020202020204" pitchFamily="34" charset="0"/>
              <a:buChar char="•"/>
            </a:pPr>
            <a:r>
              <a:rPr lang="en-US" dirty="0"/>
              <a:t>Criminal activity</a:t>
            </a:r>
          </a:p>
          <a:p>
            <a:pPr marL="628650" lvl="1" indent="-171450">
              <a:buFont typeface="Arial" panose="020B0604020202020204" pitchFamily="34" charset="0"/>
              <a:buChar char="•"/>
            </a:pPr>
            <a:r>
              <a:rPr lang="en-US" dirty="0"/>
              <a:t>Sexual and child exploitation</a:t>
            </a:r>
          </a:p>
          <a:p>
            <a:pPr marL="628650" lvl="1" indent="-171450">
              <a:buFont typeface="Arial" panose="020B0604020202020204" pitchFamily="34" charset="0"/>
              <a:buChar char="•"/>
            </a:pPr>
            <a:r>
              <a:rPr lang="en-US" dirty="0"/>
              <a:t>Weapons and violence</a:t>
            </a:r>
          </a:p>
          <a:p>
            <a:pPr marL="628650" lvl="1" indent="-171450">
              <a:buFont typeface="Arial" panose="020B0604020202020204" pitchFamily="34" charset="0"/>
              <a:buChar char="•"/>
            </a:pPr>
            <a:r>
              <a:rPr lang="en-US" dirty="0"/>
              <a:t>Hate, self-harm, and sexual content</a:t>
            </a:r>
          </a:p>
          <a:p>
            <a:pPr marL="231775" marR="0" lvl="1" indent="0" algn="l" defTabSz="914400" rtl="0" eaLnBrk="1" fontAlgn="base" latinLnBrk="0" hangingPunct="1">
              <a:lnSpc>
                <a:spcPct val="90000"/>
              </a:lnSpc>
              <a:spcBef>
                <a:spcPts val="6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DB3F3D8-9A11-CFA6-2F96-0CB7731488BF}"/>
              </a:ext>
            </a:extLst>
          </p:cNvPr>
          <p:cNvSpPr>
            <a:spLocks noGrp="1"/>
          </p:cNvSpPr>
          <p:nvPr>
            <p:ph type="sldNum" sz="quarter" idx="5"/>
          </p:nvPr>
        </p:nvSpPr>
        <p:spPr/>
        <p:txBody>
          <a:bodyPr/>
          <a:lstStyle/>
          <a:p>
            <a:fld id="{403DB4F8-2C13-7345-8E95-4DC681F14FAA}" type="slidenum">
              <a:rPr lang="en-US" smtClean="0"/>
              <a:t>25</a:t>
            </a:fld>
            <a:endParaRPr lang="en-US"/>
          </a:p>
        </p:txBody>
      </p:sp>
    </p:spTree>
    <p:extLst>
      <p:ext uri="{BB962C8B-B14F-4D97-AF65-F5344CB8AC3E}">
        <p14:creationId xmlns:p14="http://schemas.microsoft.com/office/powerpoint/2010/main" val="3634836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51563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3406635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6284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328306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C8DA8E9-A285-2D49-BA25-BE2E284CE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8B66EFC-5986-414C-B490-FA9BE27E5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phic 7">
            <a:extLst>
              <a:ext uri="{FF2B5EF4-FFF2-40B4-BE49-F238E27FC236}">
                <a16:creationId xmlns:a16="http://schemas.microsoft.com/office/drawing/2014/main" id="{6950CCA2-EC62-7341-8662-A223226A2845}"/>
              </a:ext>
            </a:extLst>
          </p:cNvPr>
          <p:cNvSpPr/>
          <p:nvPr/>
        </p:nvSpPr>
        <p:spPr>
          <a:xfrm>
            <a:off x="0" y="3386138"/>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0" name="Picture Placeholder 39"/>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pPr lvl="0"/>
            <a:r>
              <a:rPr lang="en-US" noProof="0"/>
              <a:t>Click icon to add picture</a:t>
            </a:r>
          </a:p>
        </p:txBody>
      </p:sp>
      <p:sp>
        <p:nvSpPr>
          <p:cNvPr id="8"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098185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5C9585-DE52-6F4F-BADE-01C34A782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5909651-6425-2E48-856D-4B9D3CEB83DB}"/>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78293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4A091E4-4C7E-3842-BE48-B66618AB7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305A3A43-6671-7B4C-994E-653C24625B4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22"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3" name="Text Placeholder 6"/>
          <p:cNvSpPr>
            <a:spLocks noGrp="1"/>
          </p:cNvSpPr>
          <p:nvPr>
            <p:ph type="body" sz="quarter" idx="1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2821184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152AA-F941-F248-AA47-971C1760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026AEBE-3758-2042-A57C-526AD2F03F7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716484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C8EA3AF-89AB-A74F-8A5F-ACD3F6044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8116224A-A10D-2A43-AFED-7226BB9EDDA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348544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39D9E-FEBC-A546-B283-04E1E5CB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87B80B9E-E90A-F446-B05E-E8D3827924D3}"/>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74205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ED70ECC-4ED9-9C4B-8556-696D58B40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74866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eaker 3 with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57FC950-CFFD-564D-A947-59A0DC0591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594587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reaker 3 with Imag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FAF9C257-B116-614E-8EFB-C5783D699A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478376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reaker 3 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2250192-5334-394C-B69F-150075B5D63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026709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54431" y="-7481"/>
            <a:ext cx="7714804"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804" h="6879771">
                <a:moveTo>
                  <a:pt x="0" y="0"/>
                </a:moveTo>
                <a:lnTo>
                  <a:pt x="7714804" y="9902"/>
                </a:lnTo>
                <a:cubicBezTo>
                  <a:pt x="7066619" y="2299318"/>
                  <a:pt x="6476388" y="4543605"/>
                  <a:pt x="5770248" y="6878150"/>
                </a:cubicBezTo>
                <a:lnTo>
                  <a:pt x="3629" y="6879771"/>
                </a:lnTo>
                <a:lnTo>
                  <a:pt x="3629" y="3476171"/>
                </a:lnTo>
                <a:cubicBezTo>
                  <a:pt x="2419" y="2317447"/>
                  <a:pt x="1210" y="1158724"/>
                  <a:pt x="0"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3282724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6817" y="-7482"/>
            <a:ext cx="5101790" cy="6869989"/>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2973747 w 7711176"/>
              <a:gd name="connsiteY0" fmla="*/ 626485 h 6869882"/>
              <a:gd name="connsiteX1" fmla="*/ 7711176 w 7711176"/>
              <a:gd name="connsiteY1" fmla="*/ 13 h 6869882"/>
              <a:gd name="connsiteX2" fmla="*/ 5766620 w 7711176"/>
              <a:gd name="connsiteY2" fmla="*/ 6868261 h 6869882"/>
              <a:gd name="connsiteX3" fmla="*/ 1 w 7711176"/>
              <a:gd name="connsiteY3" fmla="*/ 6869882 h 6869882"/>
              <a:gd name="connsiteX4" fmla="*/ 1 w 7711176"/>
              <a:gd name="connsiteY4" fmla="*/ 3466282 h 6869882"/>
              <a:gd name="connsiteX5" fmla="*/ 2973747 w 7711176"/>
              <a:gd name="connsiteY5" fmla="*/ 626485 h 6869882"/>
              <a:gd name="connsiteX0" fmla="*/ 2628059 w 7711176"/>
              <a:gd name="connsiteY0" fmla="*/ 0 h 6879771"/>
              <a:gd name="connsiteX1" fmla="*/ 7711176 w 7711176"/>
              <a:gd name="connsiteY1" fmla="*/ 9902 h 6879771"/>
              <a:gd name="connsiteX2" fmla="*/ 5766620 w 7711176"/>
              <a:gd name="connsiteY2" fmla="*/ 6878150 h 6879771"/>
              <a:gd name="connsiteX3" fmla="*/ 1 w 7711176"/>
              <a:gd name="connsiteY3" fmla="*/ 6879771 h 6879771"/>
              <a:gd name="connsiteX4" fmla="*/ 1 w 7711176"/>
              <a:gd name="connsiteY4" fmla="*/ 3476171 h 6879771"/>
              <a:gd name="connsiteX5" fmla="*/ 2628059 w 7711176"/>
              <a:gd name="connsiteY5" fmla="*/ 0 h 6879771"/>
              <a:gd name="connsiteX0" fmla="*/ 2628058 w 7711175"/>
              <a:gd name="connsiteY0" fmla="*/ 0 h 6879771"/>
              <a:gd name="connsiteX1" fmla="*/ 7711175 w 7711175"/>
              <a:gd name="connsiteY1" fmla="*/ 9902 h 6879771"/>
              <a:gd name="connsiteX2" fmla="*/ 5766619 w 7711175"/>
              <a:gd name="connsiteY2" fmla="*/ 6878150 h 6879771"/>
              <a:gd name="connsiteX3" fmla="*/ 0 w 7711175"/>
              <a:gd name="connsiteY3" fmla="*/ 6879771 h 6879771"/>
              <a:gd name="connsiteX4" fmla="*/ 2642839 w 7711175"/>
              <a:gd name="connsiteY4" fmla="*/ 3498500 h 6879771"/>
              <a:gd name="connsiteX5" fmla="*/ 2628058 w 7711175"/>
              <a:gd name="connsiteY5" fmla="*/ 0 h 6879771"/>
              <a:gd name="connsiteX0" fmla="*/ 0 w 5083117"/>
              <a:gd name="connsiteY0" fmla="*/ 0 h 6878150"/>
              <a:gd name="connsiteX1" fmla="*/ 5083117 w 5083117"/>
              <a:gd name="connsiteY1" fmla="*/ 9902 h 6878150"/>
              <a:gd name="connsiteX2" fmla="*/ 3138561 w 5083117"/>
              <a:gd name="connsiteY2" fmla="*/ 6878150 h 6878150"/>
              <a:gd name="connsiteX3" fmla="*/ 527737 w 5083117"/>
              <a:gd name="connsiteY3" fmla="*/ 6745797 h 6878150"/>
              <a:gd name="connsiteX4" fmla="*/ 14781 w 5083117"/>
              <a:gd name="connsiteY4" fmla="*/ 3498500 h 6878150"/>
              <a:gd name="connsiteX5" fmla="*/ 0 w 5083117"/>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33454 w 5101790"/>
              <a:gd name="connsiteY4" fmla="*/ 3498500 h 6878150"/>
              <a:gd name="connsiteX5" fmla="*/ 18673 w 5101790"/>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11151 w 5101790"/>
              <a:gd name="connsiteY4" fmla="*/ 3453842 h 6878150"/>
              <a:gd name="connsiteX5" fmla="*/ 18673 w 5101790"/>
              <a:gd name="connsiteY5" fmla="*/ 0 h 687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1790" h="6878150">
                <a:moveTo>
                  <a:pt x="18673" y="0"/>
                </a:moveTo>
                <a:lnTo>
                  <a:pt x="5101790" y="9902"/>
                </a:lnTo>
                <a:cubicBezTo>
                  <a:pt x="4453605" y="2299318"/>
                  <a:pt x="3863374" y="4543605"/>
                  <a:pt x="3157234" y="6878150"/>
                </a:cubicBezTo>
                <a:lnTo>
                  <a:pt x="0" y="6868606"/>
                </a:lnTo>
                <a:lnTo>
                  <a:pt x="11151" y="3453842"/>
                </a:lnTo>
                <a:cubicBezTo>
                  <a:pt x="9941" y="2295118"/>
                  <a:pt x="19883" y="1158724"/>
                  <a:pt x="18673"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spTree>
    <p:extLst>
      <p:ext uri="{BB962C8B-B14F-4D97-AF65-F5344CB8AC3E}">
        <p14:creationId xmlns:p14="http://schemas.microsoft.com/office/powerpoint/2010/main" val="190167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BD087FB-4B9E-9040-933A-83B4608E3C5E}"/>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32600CD5-86AD-AD47-838F-315CAB72C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E361234-2009-5F49-A94D-176D83C575DA}"/>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627941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7FDBA8-0996-B447-BE91-78AED977B5DB}"/>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9A242849-3B38-D247-BB76-04AF9910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07629E7-A9DB-394F-9FEC-0CCEFD42577E}"/>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64068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AA1FA1-97CE-BE48-821D-602A19EC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237" b="37123"/>
          <a:stretch>
            <a:fillRect/>
          </a:stretch>
        </p:blipFill>
        <p:spPr bwMode="auto">
          <a:xfrm>
            <a:off x="8807450" y="0"/>
            <a:ext cx="33845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07806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AD15A8C5-A17C-0F42-A59E-F8EA0DC7516D}"/>
              </a:ext>
            </a:extLst>
          </p:cNvPr>
          <p:cNvPicPr>
            <a:picLocks noChangeAspect="1"/>
          </p:cNvPicPr>
          <p:nvPr userDrawn="1"/>
        </p:nvPicPr>
        <p:blipFill rotWithShape="1">
          <a:blip r:embed="rId2"/>
          <a:srcRect r="1312"/>
          <a:stretch/>
        </p:blipFill>
        <p:spPr>
          <a:xfrm>
            <a:off x="8916196" y="0"/>
            <a:ext cx="3275804" cy="4267201"/>
          </a:xfrm>
          <a:prstGeom prst="rect">
            <a:avLst/>
          </a:prstGeom>
        </p:spPr>
      </p:pic>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9482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46" name="Picture 3">
            <a:extLst>
              <a:ext uri="{FF2B5EF4-FFF2-40B4-BE49-F238E27FC236}">
                <a16:creationId xmlns:a16="http://schemas.microsoft.com/office/drawing/2014/main" id="{B7683E06-7B7C-B64B-A224-497F329AB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a:extLst>
              <a:ext uri="{FF2B5EF4-FFF2-40B4-BE49-F238E27FC236}">
                <a16:creationId xmlns:a16="http://schemas.microsoft.com/office/drawing/2014/main" id="{F79217F5-ACFC-8E42-8DDF-2FD190E9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15" name="Text Placeholder 14"/>
          <p:cNvSpPr>
            <a:spLocks noGrp="1"/>
          </p:cNvSpPr>
          <p:nvPr>
            <p:ph type="body" sz="quarter" idx="10"/>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lvl="0"/>
            <a:r>
              <a:rPr lang="en-US" noProof="0"/>
              <a:t>Click to edit Master text styles</a:t>
            </a:r>
          </a:p>
        </p:txBody>
      </p:sp>
      <p:sp>
        <p:nvSpPr>
          <p:cNvPr id="17" name="Text Placeholder 14"/>
          <p:cNvSpPr>
            <a:spLocks noGrp="1"/>
          </p:cNvSpPr>
          <p:nvPr>
            <p:ph type="body" sz="quarter" idx="1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18" name="Text Placeholder 14"/>
          <p:cNvSpPr>
            <a:spLocks noGrp="1"/>
          </p:cNvSpPr>
          <p:nvPr>
            <p:ph type="body" sz="quarter" idx="12"/>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9" name="Text Placeholder 14"/>
          <p:cNvSpPr>
            <a:spLocks noGrp="1"/>
          </p:cNvSpPr>
          <p:nvPr>
            <p:ph type="body" sz="quarter" idx="13"/>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0" name="Text Placeholder 14"/>
          <p:cNvSpPr>
            <a:spLocks noGrp="1"/>
          </p:cNvSpPr>
          <p:nvPr>
            <p:ph type="body" sz="quarter" idx="14"/>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1" name="Text Placeholder 14"/>
          <p:cNvSpPr>
            <a:spLocks noGrp="1"/>
          </p:cNvSpPr>
          <p:nvPr>
            <p:ph type="body" sz="quarter" idx="15"/>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14"/>
          <p:cNvSpPr>
            <a:spLocks noGrp="1"/>
          </p:cNvSpPr>
          <p:nvPr>
            <p:ph type="body" sz="quarter" idx="16"/>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3" name="Text Placeholder 14"/>
          <p:cNvSpPr>
            <a:spLocks noGrp="1"/>
          </p:cNvSpPr>
          <p:nvPr>
            <p:ph type="body" sz="quarter" idx="17"/>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4" name="Text Placeholder 14"/>
          <p:cNvSpPr>
            <a:spLocks noGrp="1"/>
          </p:cNvSpPr>
          <p:nvPr>
            <p:ph type="body" sz="quarter" idx="18"/>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14"/>
          <p:cNvSpPr>
            <a:spLocks noGrp="1"/>
          </p:cNvSpPr>
          <p:nvPr>
            <p:ph type="body" sz="quarter" idx="19"/>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6" name="Text Placeholder 27"/>
          <p:cNvSpPr>
            <a:spLocks noGrp="1"/>
          </p:cNvSpPr>
          <p:nvPr>
            <p:ph type="body" sz="quarter" idx="20"/>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7" name="Text Placeholder 27"/>
          <p:cNvSpPr>
            <a:spLocks noGrp="1"/>
          </p:cNvSpPr>
          <p:nvPr>
            <p:ph type="body" sz="quarter" idx="2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US" noProof="0"/>
              <a:t>Click to edit Master text styles</a:t>
            </a:r>
          </a:p>
        </p:txBody>
      </p:sp>
      <p:sp>
        <p:nvSpPr>
          <p:cNvPr id="28" name="Text Placeholder 27"/>
          <p:cNvSpPr>
            <a:spLocks noGrp="1"/>
          </p:cNvSpPr>
          <p:nvPr>
            <p:ph type="body" sz="quarter" idx="22"/>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27"/>
          <p:cNvSpPr>
            <a:spLocks noGrp="1"/>
          </p:cNvSpPr>
          <p:nvPr>
            <p:ph type="body" sz="quarter" idx="23"/>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Text Placeholder 27"/>
          <p:cNvSpPr>
            <a:spLocks noGrp="1"/>
          </p:cNvSpPr>
          <p:nvPr>
            <p:ph type="body" sz="quarter" idx="24"/>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1" name="Text Placeholder 27"/>
          <p:cNvSpPr>
            <a:spLocks noGrp="1"/>
          </p:cNvSpPr>
          <p:nvPr>
            <p:ph type="body" sz="quarter" idx="25"/>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27"/>
          <p:cNvSpPr>
            <a:spLocks noGrp="1"/>
          </p:cNvSpPr>
          <p:nvPr>
            <p:ph type="body" sz="quarter" idx="26"/>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27"/>
          <p:cNvSpPr>
            <a:spLocks noGrp="1"/>
          </p:cNvSpPr>
          <p:nvPr>
            <p:ph type="body" sz="quarter" idx="27"/>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Text Placeholder 27"/>
          <p:cNvSpPr>
            <a:spLocks noGrp="1"/>
          </p:cNvSpPr>
          <p:nvPr>
            <p:ph type="body" sz="quarter" idx="28"/>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5" name="Text Placeholder 27"/>
          <p:cNvSpPr>
            <a:spLocks noGrp="1"/>
          </p:cNvSpPr>
          <p:nvPr>
            <p:ph type="body" sz="quarter" idx="29"/>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27"/>
          <p:cNvSpPr>
            <a:spLocks noGrp="1"/>
          </p:cNvSpPr>
          <p:nvPr>
            <p:ph type="body" sz="quarter" idx="30"/>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Text Placeholder 27"/>
          <p:cNvSpPr>
            <a:spLocks noGrp="1"/>
          </p:cNvSpPr>
          <p:nvPr>
            <p:ph type="body" sz="quarter" idx="3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8" name="Text Placeholder 27"/>
          <p:cNvSpPr>
            <a:spLocks noGrp="1"/>
          </p:cNvSpPr>
          <p:nvPr>
            <p:ph type="body" sz="quarter" idx="32"/>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9" name="Text Placeholder 27"/>
          <p:cNvSpPr>
            <a:spLocks noGrp="1"/>
          </p:cNvSpPr>
          <p:nvPr>
            <p:ph type="body" sz="quarter" idx="33"/>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0" name="Text Placeholder 27"/>
          <p:cNvSpPr>
            <a:spLocks noGrp="1"/>
          </p:cNvSpPr>
          <p:nvPr>
            <p:ph type="body" sz="quarter" idx="34"/>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1" name="Text Placeholder 27"/>
          <p:cNvSpPr>
            <a:spLocks noGrp="1"/>
          </p:cNvSpPr>
          <p:nvPr>
            <p:ph type="body" sz="quarter" idx="35"/>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2" name="Text Placeholder 27"/>
          <p:cNvSpPr>
            <a:spLocks noGrp="1"/>
          </p:cNvSpPr>
          <p:nvPr>
            <p:ph type="body" sz="quarter" idx="36"/>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3" name="Text Placeholder 27"/>
          <p:cNvSpPr>
            <a:spLocks noGrp="1"/>
          </p:cNvSpPr>
          <p:nvPr>
            <p:ph type="body" sz="quarter" idx="37"/>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4" name="Text Placeholder 27"/>
          <p:cNvSpPr>
            <a:spLocks noGrp="1"/>
          </p:cNvSpPr>
          <p:nvPr>
            <p:ph type="body" sz="quarter" idx="38"/>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5" name="Text Placeholder 27"/>
          <p:cNvSpPr>
            <a:spLocks noGrp="1"/>
          </p:cNvSpPr>
          <p:nvPr>
            <p:ph type="body" sz="quarter" idx="39"/>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698224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rotWithShape="0">
          <a:gsLst>
            <a:gs pos="80000">
              <a:srgbClr val="0F5F7E"/>
            </a:gs>
            <a:gs pos="1000">
              <a:srgbClr val="008CB1"/>
            </a:gs>
          </a:gsLst>
          <a:lin ang="3600000" scaled="0"/>
        </a:gra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2BCF5B06-3B3E-9043-8A26-1ADE45E0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31" name="Content Placeholder 2"/>
          <p:cNvSpPr>
            <a:spLocks noGrp="1"/>
          </p:cNvSpPr>
          <p:nvPr>
            <p:ph sz="quarter" idx="24"/>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Content Placeholder 2"/>
          <p:cNvSpPr>
            <a:spLocks noGrp="1"/>
          </p:cNvSpPr>
          <p:nvPr>
            <p:ph sz="quarter" idx="25"/>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Content Placeholder 2"/>
          <p:cNvSpPr>
            <a:spLocks noGrp="1"/>
          </p:cNvSpPr>
          <p:nvPr>
            <p:ph sz="quarter" idx="26"/>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5" name="Content Placeholder 2"/>
          <p:cNvSpPr>
            <a:spLocks noGrp="1"/>
          </p:cNvSpPr>
          <p:nvPr>
            <p:ph sz="quarter" idx="27"/>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6" name="Content Placeholder 2"/>
          <p:cNvSpPr>
            <a:spLocks noGrp="1"/>
          </p:cNvSpPr>
          <p:nvPr>
            <p:ph sz="quarter" idx="28"/>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Text Placeholder 2"/>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5" name="Text Placeholder 2"/>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150412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91389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733813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 Content">
    <p:bg>
      <p:bgPr>
        <a:gradFill>
          <a:gsLst>
            <a:gs pos="0">
              <a:schemeClr val="accent1"/>
            </a:gs>
            <a:gs pos="69000">
              <a:schemeClr val="accent4"/>
            </a:gs>
          </a:gsLst>
          <a:lin ang="36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2738355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2069EAC-1205-3C44-B383-703187883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FCA22BF-4FA1-E640-A058-B95944BBB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C1D64D0-150F-1141-94A4-3CBC9EF7A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700"/>
            <a:ext cx="5032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22"/>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52240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39EF889-7E78-4446-8D9F-7E5F07EC6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AC909C7F-0C59-2548-9A2A-EBCEEDA2B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Text Placeholder 2"/>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19" name="Text Placeholder 2"/>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711859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279625D4-7503-E745-B668-0E2D03E0A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E1EBA1E-E238-CC48-9EA8-762DB1C5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1" name="Text Placeholder 2"/>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417991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A6BFFB58-E71F-DB46-95FD-CE3FAE35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58EC235-724C-FC4A-905B-14D20FC19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7" name="Content Placeholder 2"/>
          <p:cNvSpPr>
            <a:spLocks noGrp="1"/>
          </p:cNvSpPr>
          <p:nvPr>
            <p:ph sz="quarter" idx="35"/>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9" name="Content Placeholder 2"/>
          <p:cNvSpPr>
            <a:spLocks noGrp="1"/>
          </p:cNvSpPr>
          <p:nvPr>
            <p:ph sz="quarter" idx="37"/>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Content Placeholder 2"/>
          <p:cNvSpPr>
            <a:spLocks noGrp="1"/>
          </p:cNvSpPr>
          <p:nvPr>
            <p:ph sz="quarter" idx="39"/>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Text Placeholder 2"/>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30994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52CD12A-A035-A343-8011-C4B499FF3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B05E1DFF-58F7-7341-8AD1-AFE5C02BE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Picture Placeholder 2"/>
          <p:cNvSpPr>
            <a:spLocks noGrp="1"/>
          </p:cNvSpPr>
          <p:nvPr>
            <p:ph type="pic" sz="quarter" idx="24"/>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2"/>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220614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A8BBD46-D6D1-A345-AB74-67A9DB4DD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50E398DB-AAB5-D541-9341-5231C5A13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Picture Placeholder 2"/>
          <p:cNvSpPr>
            <a:spLocks noGrp="1"/>
          </p:cNvSpPr>
          <p:nvPr>
            <p:ph type="pic" sz="quarter" idx="24"/>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2"/>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500910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AECFD17-6C57-7846-92D8-F140E2C00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390E60F-8339-F748-B9C1-7914326FC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Content Placeholder 2"/>
          <p:cNvSpPr>
            <a:spLocks noGrp="1"/>
          </p:cNvSpPr>
          <p:nvPr>
            <p:ph sz="quarter" idx="3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
        <p:nvSpPr>
          <p:cNvPr id="20" name="Content Placeholder 2"/>
          <p:cNvSpPr>
            <a:spLocks noGrp="1"/>
          </p:cNvSpPr>
          <p:nvPr>
            <p:ph sz="quarter" idx="32"/>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21" name="Content Placeholder 2"/>
          <p:cNvSpPr>
            <a:spLocks noGrp="1"/>
          </p:cNvSpPr>
          <p:nvPr>
            <p:ph sz="quarter" idx="33"/>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Tree>
    <p:extLst>
      <p:ext uri="{BB962C8B-B14F-4D97-AF65-F5344CB8AC3E}">
        <p14:creationId xmlns:p14="http://schemas.microsoft.com/office/powerpoint/2010/main" val="3754314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C9AAC01-0DC3-CF49-81DD-504451ED9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0418CE0-4200-8B49-9B58-094F4C88E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A picture containing display&#10;&#10;Description automatically generated">
            <a:extLst>
              <a:ext uri="{FF2B5EF4-FFF2-40B4-BE49-F238E27FC236}">
                <a16:creationId xmlns:a16="http://schemas.microsoft.com/office/drawing/2014/main" id="{D9AF2616-4A7B-FC4B-89BC-2B8643629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1541463"/>
            <a:ext cx="6784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Picture Placeholder 2"/>
          <p:cNvSpPr>
            <a:spLocks noGrp="1"/>
          </p:cNvSpPr>
          <p:nvPr>
            <p:ph type="pic" sz="quarter" idx="2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2882010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38" name="Picture 3">
            <a:extLst>
              <a:ext uri="{FF2B5EF4-FFF2-40B4-BE49-F238E27FC236}">
                <a16:creationId xmlns:a16="http://schemas.microsoft.com/office/drawing/2014/main" id="{86ECBB1E-B94B-A34E-AC5A-FEC61252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a:extLst>
              <a:ext uri="{FF2B5EF4-FFF2-40B4-BE49-F238E27FC236}">
                <a16:creationId xmlns:a16="http://schemas.microsoft.com/office/drawing/2014/main" id="{27E87A6F-28FC-2A4D-B2C1-FD9CA9F41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8" name="Picture Placeholder 2"/>
          <p:cNvSpPr>
            <a:spLocks noGrp="1"/>
          </p:cNvSpPr>
          <p:nvPr>
            <p:ph type="pic" sz="quarter" idx="2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9" name="Text Placeholder 6"/>
          <p:cNvSpPr>
            <a:spLocks noGrp="1"/>
          </p:cNvSpPr>
          <p:nvPr>
            <p:ph type="body" sz="quarter" idx="22"/>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1" name="Text Placeholder 6"/>
          <p:cNvSpPr>
            <a:spLocks noGrp="1"/>
          </p:cNvSpPr>
          <p:nvPr>
            <p:ph type="body" sz="quarter" idx="23"/>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6" name="Text Placeholder 6"/>
          <p:cNvSpPr>
            <a:spLocks noGrp="1"/>
          </p:cNvSpPr>
          <p:nvPr>
            <p:ph type="body" sz="quarter" idx="24"/>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8" name="Picture Placeholder 2"/>
          <p:cNvSpPr>
            <a:spLocks noGrp="1"/>
          </p:cNvSpPr>
          <p:nvPr>
            <p:ph type="pic" sz="quarter" idx="25"/>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9" name="Text Placeholder 6"/>
          <p:cNvSpPr>
            <a:spLocks noGrp="1"/>
          </p:cNvSpPr>
          <p:nvPr>
            <p:ph type="body" sz="quarter" idx="26"/>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0" name="Text Placeholder 6"/>
          <p:cNvSpPr>
            <a:spLocks noGrp="1"/>
          </p:cNvSpPr>
          <p:nvPr>
            <p:ph type="body" sz="quarter" idx="27"/>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1" name="Text Placeholder 6"/>
          <p:cNvSpPr>
            <a:spLocks noGrp="1"/>
          </p:cNvSpPr>
          <p:nvPr>
            <p:ph type="body" sz="quarter" idx="28"/>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2" name="Picture Placeholder 2"/>
          <p:cNvSpPr>
            <a:spLocks noGrp="1"/>
          </p:cNvSpPr>
          <p:nvPr>
            <p:ph type="pic" sz="quarter" idx="29"/>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23" name="Text Placeholder 6"/>
          <p:cNvSpPr>
            <a:spLocks noGrp="1"/>
          </p:cNvSpPr>
          <p:nvPr>
            <p:ph type="body" sz="quarter" idx="30"/>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4" name="Text Placeholder 6"/>
          <p:cNvSpPr>
            <a:spLocks noGrp="1"/>
          </p:cNvSpPr>
          <p:nvPr>
            <p:ph type="body" sz="quarter" idx="3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6"/>
          <p:cNvSpPr>
            <a:spLocks noGrp="1"/>
          </p:cNvSpPr>
          <p:nvPr>
            <p:ph type="body" sz="quarter" idx="32"/>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6" name="Picture Placeholder 2"/>
          <p:cNvSpPr>
            <a:spLocks noGrp="1"/>
          </p:cNvSpPr>
          <p:nvPr>
            <p:ph type="pic" sz="quarter" idx="33"/>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27" name="Text Placeholder 6"/>
          <p:cNvSpPr>
            <a:spLocks noGrp="1"/>
          </p:cNvSpPr>
          <p:nvPr>
            <p:ph type="body" sz="quarter" idx="34"/>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8" name="Text Placeholder 6"/>
          <p:cNvSpPr>
            <a:spLocks noGrp="1"/>
          </p:cNvSpPr>
          <p:nvPr>
            <p:ph type="body" sz="quarter" idx="35"/>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6"/>
          <p:cNvSpPr>
            <a:spLocks noGrp="1"/>
          </p:cNvSpPr>
          <p:nvPr>
            <p:ph type="body" sz="quarter" idx="36"/>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Picture Placeholder 2"/>
          <p:cNvSpPr>
            <a:spLocks noGrp="1"/>
          </p:cNvSpPr>
          <p:nvPr>
            <p:ph type="pic" sz="quarter" idx="37"/>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31" name="Text Placeholder 6"/>
          <p:cNvSpPr>
            <a:spLocks noGrp="1"/>
          </p:cNvSpPr>
          <p:nvPr>
            <p:ph type="body" sz="quarter" idx="38"/>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6"/>
          <p:cNvSpPr>
            <a:spLocks noGrp="1"/>
          </p:cNvSpPr>
          <p:nvPr>
            <p:ph type="body" sz="quarter" idx="39"/>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6"/>
          <p:cNvSpPr>
            <a:spLocks noGrp="1"/>
          </p:cNvSpPr>
          <p:nvPr>
            <p:ph type="body" sz="quarter" idx="40"/>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Picture Placeholder 2"/>
          <p:cNvSpPr>
            <a:spLocks noGrp="1"/>
          </p:cNvSpPr>
          <p:nvPr>
            <p:ph type="pic" sz="quarter" idx="4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35" name="Text Placeholder 6"/>
          <p:cNvSpPr>
            <a:spLocks noGrp="1"/>
          </p:cNvSpPr>
          <p:nvPr>
            <p:ph type="body" sz="quarter" idx="42"/>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6"/>
          <p:cNvSpPr>
            <a:spLocks noGrp="1"/>
          </p:cNvSpPr>
          <p:nvPr>
            <p:ph type="body" sz="quarter" idx="43"/>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7" name="Text Placeholder 6"/>
          <p:cNvSpPr>
            <a:spLocks noGrp="1"/>
          </p:cNvSpPr>
          <p:nvPr>
            <p:ph type="body" sz="quarter" idx="44"/>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310029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2938210-67A3-9149-A0BD-AD17160D0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BFA5087-CE37-D240-8A92-D41BA9A13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a:spLocks noGrp="1"/>
          </p:cNvSpPr>
          <p:nvPr>
            <p:ph sz="quarter" idx="2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p:cNvSpPr>
            <a:spLocks noGrp="1"/>
          </p:cNvSpPr>
          <p:nvPr>
            <p:ph sz="quarter" idx="22"/>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Content Placeholder 2"/>
          <p:cNvSpPr>
            <a:spLocks noGrp="1"/>
          </p:cNvSpPr>
          <p:nvPr>
            <p:ph sz="quarter" idx="29"/>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Picture Placeholder 2"/>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9" name="Text Placeholder 2"/>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204313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E72E548-EF18-F24F-A8EC-E45CB9E2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EF6A283-8ADE-9941-8045-8054B257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1979481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2914540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487061A-3987-2B46-B19C-68361134DDFD}"/>
              </a:ext>
            </a:extLst>
          </p:cNvPr>
          <p:cNvSpPr/>
          <p:nvPr/>
        </p:nvSpPr>
        <p:spPr>
          <a:xfrm>
            <a:off x="0" y="0"/>
            <a:ext cx="12192000" cy="6870700"/>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4CE1E563-E0C0-C344-ACF2-4BCC0D145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41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0FA7B3DE-CD0A-224C-976C-A050A31AA0D9}"/>
              </a:ext>
            </a:extLst>
          </p:cNvPr>
          <p:cNvSpPr>
            <a:spLocks noEditPoints="1"/>
          </p:cNvSpPr>
          <p:nvPr/>
        </p:nvSpPr>
        <p:spPr bwMode="auto">
          <a:xfrm>
            <a:off x="7045325"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Picture Placeholder 16"/>
          <p:cNvSpPr>
            <a:spLocks noGrp="1"/>
          </p:cNvSpPr>
          <p:nvPr>
            <p:ph type="pic" sz="quarter" idx="12"/>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0" name="Text Placeholder 6"/>
          <p:cNvSpPr>
            <a:spLocks noGrp="1"/>
          </p:cNvSpPr>
          <p:nvPr>
            <p:ph type="body" sz="quarter" idx="1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59464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89E304-357D-7D47-AD78-24ED594B8E4C}"/>
              </a:ext>
            </a:extLst>
          </p:cNvPr>
          <p:cNvSpPr/>
          <p:nvPr/>
        </p:nvSpPr>
        <p:spPr>
          <a:xfrm>
            <a:off x="0" y="0"/>
            <a:ext cx="12192000" cy="6861175"/>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6">
            <a:extLst>
              <a:ext uri="{FF2B5EF4-FFF2-40B4-BE49-F238E27FC236}">
                <a16:creationId xmlns:a16="http://schemas.microsoft.com/office/drawing/2014/main" id="{E57B0054-108F-0144-B1E3-67FB48358DE9}"/>
              </a:ext>
            </a:extLst>
          </p:cNvPr>
          <p:cNvSpPr>
            <a:spLocks noEditPoints="1"/>
          </p:cNvSpPr>
          <p:nvPr/>
        </p:nvSpPr>
        <p:spPr bwMode="auto">
          <a:xfrm>
            <a:off x="598488"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 name="Text Placeholder 6"/>
          <p:cNvSpPr>
            <a:spLocks noGrp="1"/>
          </p:cNvSpPr>
          <p:nvPr>
            <p:ph type="body" sz="quarter" idx="1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8" name="Picture Placeholder 16"/>
          <p:cNvSpPr>
            <a:spLocks noGrp="1"/>
          </p:cNvSpPr>
          <p:nvPr>
            <p:ph type="pic" sz="quarter" idx="12"/>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15021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748C1FA-3DB8-D049-95E9-47F54F0E70CB}"/>
              </a:ext>
            </a:extLst>
          </p:cNvPr>
          <p:cNvGrpSpPr>
            <a:grpSpLocks/>
          </p:cNvGrpSpPr>
          <p:nvPr/>
        </p:nvGrpSpPr>
        <p:grpSpPr bwMode="auto">
          <a:xfrm flipV="1">
            <a:off x="7410450" y="0"/>
            <a:ext cx="4781550" cy="6853238"/>
            <a:chOff x="7410472" y="0"/>
            <a:chExt cx="4781528" cy="6852478"/>
          </a:xfrm>
        </p:grpSpPr>
        <p:sp>
          <p:nvSpPr>
            <p:cNvPr id="5" name="Freeform 4">
              <a:extLst>
                <a:ext uri="{FF2B5EF4-FFF2-40B4-BE49-F238E27FC236}">
                  <a16:creationId xmlns:a16="http://schemas.microsoft.com/office/drawing/2014/main" id="{FDCD60CD-22A4-3A48-A7EB-5FA5211A3E14}"/>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5">
              <a:extLst>
                <a:ext uri="{FF2B5EF4-FFF2-40B4-BE49-F238E27FC236}">
                  <a16:creationId xmlns:a16="http://schemas.microsoft.com/office/drawing/2014/main" id="{52374295-A7D7-6341-BB7F-6F77265F96AD}"/>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7" name="Freeform: Shape 14">
            <a:extLst>
              <a:ext uri="{FF2B5EF4-FFF2-40B4-BE49-F238E27FC236}">
                <a16:creationId xmlns:a16="http://schemas.microsoft.com/office/drawing/2014/main" id="{2CB327C3-E24E-0441-9D73-90F5E6172ACB}"/>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B94AA9E1-A774-E549-AA8D-15841AA7FD9F}"/>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9">
            <a:extLst>
              <a:ext uri="{FF2B5EF4-FFF2-40B4-BE49-F238E27FC236}">
                <a16:creationId xmlns:a16="http://schemas.microsoft.com/office/drawing/2014/main" id="{4B76543A-0DED-C94C-A78C-F6F18ED2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D3A30B9-120F-E441-A144-12CDE2B02F63}"/>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7A0A27-5797-F145-9B65-601E05EBA2D7}"/>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30E69-F9C2-5B49-8BC5-2BBB1A2D1440}"/>
              </a:ext>
            </a:extLst>
          </p:cNvPr>
          <p:cNvCxnSpPr>
            <a:cxnSpLocks/>
          </p:cNvCxnSpPr>
          <p:nvPr/>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67E4B-879A-1647-AE03-7B6427F1C85F}"/>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386867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5" name="Freeform: Shape 29">
            <a:extLst>
              <a:ext uri="{FF2B5EF4-FFF2-40B4-BE49-F238E27FC236}">
                <a16:creationId xmlns:a16="http://schemas.microsoft.com/office/drawing/2014/main" id="{9E8F96FA-7CAB-944F-A604-03CE982034EC}"/>
              </a:ext>
            </a:extLst>
          </p:cNvPr>
          <p:cNvSpPr/>
          <p:nvPr/>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Shape 36">
            <a:extLst>
              <a:ext uri="{FF2B5EF4-FFF2-40B4-BE49-F238E27FC236}">
                <a16:creationId xmlns:a16="http://schemas.microsoft.com/office/drawing/2014/main" id="{607DC25E-7B79-464E-9DA2-0602D2368352}"/>
              </a:ext>
            </a:extLst>
          </p:cNvPr>
          <p:cNvSpPr/>
          <p:nvPr/>
        </p:nvSpPr>
        <p:spPr>
          <a:xfrm flipH="1" flipV="1">
            <a:off x="9915525" y="4763"/>
            <a:ext cx="2276475" cy="6853237"/>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5">
            <a:extLst>
              <a:ext uri="{FF2B5EF4-FFF2-40B4-BE49-F238E27FC236}">
                <a16:creationId xmlns:a16="http://schemas.microsoft.com/office/drawing/2014/main" id="{02386D3E-0925-E345-A74F-A39FC333008A}"/>
              </a:ext>
            </a:extLst>
          </p:cNvPr>
          <p:cNvGrpSpPr>
            <a:grpSpLocks/>
          </p:cNvGrpSpPr>
          <p:nvPr/>
        </p:nvGrpSpPr>
        <p:grpSpPr bwMode="auto">
          <a:xfrm>
            <a:off x="4641850" y="1747838"/>
            <a:ext cx="2908300" cy="2687637"/>
            <a:chOff x="1808480" y="2034708"/>
            <a:chExt cx="1016000" cy="939417"/>
          </a:xfrm>
        </p:grpSpPr>
        <p:pic>
          <p:nvPicPr>
            <p:cNvPr id="8" name="Picture 7">
              <a:extLst>
                <a:ext uri="{FF2B5EF4-FFF2-40B4-BE49-F238E27FC236}">
                  <a16:creationId xmlns:a16="http://schemas.microsoft.com/office/drawing/2014/main" id="{24712C87-59EF-E74C-BD67-5F413DA16EE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9" name="Picture 8">
              <a:extLst>
                <a:ext uri="{FF2B5EF4-FFF2-40B4-BE49-F238E27FC236}">
                  <a16:creationId xmlns:a16="http://schemas.microsoft.com/office/drawing/2014/main" id="{A72C8DA5-D81B-3C43-AA83-E4F1F43467B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10" name="Freeform: Shape 33">
            <a:extLst>
              <a:ext uri="{FF2B5EF4-FFF2-40B4-BE49-F238E27FC236}">
                <a16:creationId xmlns:a16="http://schemas.microsoft.com/office/drawing/2014/main" id="{50D42F4D-F0CF-6941-AE3A-4F41DDCD9390}"/>
              </a:ext>
            </a:extLst>
          </p:cNvPr>
          <p:cNvSpPr/>
          <p:nvPr/>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27">
            <a:extLst>
              <a:ext uri="{FF2B5EF4-FFF2-40B4-BE49-F238E27FC236}">
                <a16:creationId xmlns:a16="http://schemas.microsoft.com/office/drawing/2014/main" id="{7E3EB91F-5972-2D43-A03D-2FDDF492E3DA}"/>
              </a:ext>
            </a:extLst>
          </p:cNvPr>
          <p:cNvSpPr/>
          <p:nvPr/>
        </p:nvSpPr>
        <p:spPr>
          <a:xfrm rot="10800000" flipH="1" flipV="1">
            <a:off x="0" y="0"/>
            <a:ext cx="2170113"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1">
            <a:extLst>
              <a:ext uri="{FF2B5EF4-FFF2-40B4-BE49-F238E27FC236}">
                <a16:creationId xmlns:a16="http://schemas.microsoft.com/office/drawing/2014/main" id="{0E5ED0BF-5F5D-B646-9F06-0DAD934A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a:spLocks noGrp="1"/>
          </p:cNvSpPr>
          <p:nvPr>
            <p:ph type="body" sz="quarter" idx="18"/>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 name="Text Placeholder 3"/>
          <p:cNvSpPr>
            <a:spLocks noGrp="1"/>
          </p:cNvSpPr>
          <p:nvPr>
            <p:ph type="body" sz="quarter" idx="19"/>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59487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064AD-2D2F-AC4C-9A06-C38F2456C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54F7A8-92D2-A947-9DCD-8B0D90BF3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5D15DF-7509-5742-9DBF-C1E643C66773}"/>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19188" y="1658938"/>
            <a:ext cx="7350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7"/>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0" name="Text Placeholder 2"/>
          <p:cNvSpPr>
            <a:spLocks noGrp="1"/>
          </p:cNvSpPr>
          <p:nvPr>
            <p:ph type="body" sz="quarter" idx="18"/>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18616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47AC3-97AE-AF42-A87C-0C9A22C7C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5ECC04-CADD-2E46-88A1-EFAF413281B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711575" y="977900"/>
            <a:ext cx="7350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19">
            <a:extLst>
              <a:ext uri="{FF2B5EF4-FFF2-40B4-BE49-F238E27FC236}">
                <a16:creationId xmlns:a16="http://schemas.microsoft.com/office/drawing/2014/main" id="{86D0DB79-08E2-4D48-B16F-AF4036C66F26}"/>
              </a:ext>
            </a:extLst>
          </p:cNvPr>
          <p:cNvSpPr/>
          <p:nvPr/>
        </p:nvSpPr>
        <p:spPr>
          <a:xfrm flipV="1">
            <a:off x="0" y="0"/>
            <a:ext cx="3752850" cy="4975225"/>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3518F3B1-4E5D-374B-A9A1-43C2D7A7B699}"/>
              </a:ext>
            </a:extLst>
          </p:cNvPr>
          <p:cNvCxnSpPr>
            <a:cxnSpLocks/>
          </p:cNvCxnSpPr>
          <p:nvPr/>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Freeform: Shape 22">
            <a:extLst>
              <a:ext uri="{FF2B5EF4-FFF2-40B4-BE49-F238E27FC236}">
                <a16:creationId xmlns:a16="http://schemas.microsoft.com/office/drawing/2014/main" id="{4EC12C6F-9ACF-F843-9F54-08FDF7D60757}"/>
              </a:ext>
            </a:extLst>
          </p:cNvPr>
          <p:cNvSpPr/>
          <p:nvPr/>
        </p:nvSpPr>
        <p:spPr>
          <a:xfrm>
            <a:off x="0" y="0"/>
            <a:ext cx="5711825"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8FAEA57D-82AE-E845-8BD4-70D88FF53DA1}"/>
              </a:ext>
            </a:extLst>
          </p:cNvPr>
          <p:cNvCxnSpPr>
            <a:cxnSpLocks/>
          </p:cNvCxnSpPr>
          <p:nvPr/>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7"/>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18"/>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888555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4" name="Freeform: Shape 17">
            <a:extLst>
              <a:ext uri="{FF2B5EF4-FFF2-40B4-BE49-F238E27FC236}">
                <a16:creationId xmlns:a16="http://schemas.microsoft.com/office/drawing/2014/main" id="{243C096D-ADD3-344A-8BD0-508BC4D630BB}"/>
              </a:ext>
            </a:extLst>
          </p:cNvPr>
          <p:cNvSpPr/>
          <p:nvPr/>
        </p:nvSpPr>
        <p:spPr>
          <a:xfrm>
            <a:off x="7974013" y="4032250"/>
            <a:ext cx="4217987" cy="2835275"/>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Shape 11">
            <a:extLst>
              <a:ext uri="{FF2B5EF4-FFF2-40B4-BE49-F238E27FC236}">
                <a16:creationId xmlns:a16="http://schemas.microsoft.com/office/drawing/2014/main" id="{782F8A91-FA4B-C64B-A893-97CCE005A3A7}"/>
              </a:ext>
            </a:extLst>
          </p:cNvPr>
          <p:cNvSpPr/>
          <p:nvPr/>
        </p:nvSpPr>
        <p:spPr>
          <a:xfrm>
            <a:off x="4448175" y="0"/>
            <a:ext cx="7743825" cy="6861175"/>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BF269A9B-DC9A-F343-8871-9691D71D0589}"/>
              </a:ext>
            </a:extLst>
          </p:cNvPr>
          <p:cNvCxnSpPr>
            <a:cxnSpLocks/>
          </p:cNvCxnSpPr>
          <p:nvPr/>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25F6798F-B3A2-2546-A976-E3C396B3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6"/>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a:t>Click to edit Master text styles</a:t>
            </a:r>
          </a:p>
        </p:txBody>
      </p:sp>
    </p:spTree>
    <p:extLst>
      <p:ext uri="{BB962C8B-B14F-4D97-AF65-F5344CB8AC3E}">
        <p14:creationId xmlns:p14="http://schemas.microsoft.com/office/powerpoint/2010/main" val="3049133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7" name="Freeform: Shape 36">
            <a:extLst>
              <a:ext uri="{FF2B5EF4-FFF2-40B4-BE49-F238E27FC236}">
                <a16:creationId xmlns:a16="http://schemas.microsoft.com/office/drawing/2014/main" id="{425614B5-F140-844E-88CD-256CC64D2A3A}"/>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34">
            <a:extLst>
              <a:ext uri="{FF2B5EF4-FFF2-40B4-BE49-F238E27FC236}">
                <a16:creationId xmlns:a16="http://schemas.microsoft.com/office/drawing/2014/main" id="{D345DE99-9168-8749-BA19-FA6F7ECABDC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5">
            <a:extLst>
              <a:ext uri="{FF2B5EF4-FFF2-40B4-BE49-F238E27FC236}">
                <a16:creationId xmlns:a16="http://schemas.microsoft.com/office/drawing/2014/main" id="{2A3C6AF6-EBC0-8B44-8662-9F0EC2A0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AF4E693D-4FC5-2545-8859-3163830AD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979"/>
          <a:stretch>
            <a:fillRect/>
          </a:stretch>
        </p:blipFill>
        <p:spPr bwMode="auto">
          <a:xfrm>
            <a:off x="0" y="6775450"/>
            <a:ext cx="12192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Shape 16">
            <a:extLst>
              <a:ext uri="{FF2B5EF4-FFF2-40B4-BE49-F238E27FC236}">
                <a16:creationId xmlns:a16="http://schemas.microsoft.com/office/drawing/2014/main" id="{AA1FC689-4875-FB43-AC57-3BD2F05273FA}"/>
              </a:ext>
            </a:extLst>
          </p:cNvPr>
          <p:cNvSpPr/>
          <p:nvPr/>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p:cNvSpPr>
            <a:spLocks noGrp="1"/>
          </p:cNvSpPr>
          <p:nvPr>
            <p:ph sz="quarter" idx="2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Media Placeholder 2"/>
          <p:cNvSpPr>
            <a:spLocks noGrp="1"/>
          </p:cNvSpPr>
          <p:nvPr>
            <p:ph type="media" sz="quarter" idx="24"/>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pPr lvl="0"/>
            <a:r>
              <a:rPr lang="en-US" noProof="0"/>
              <a:t>Click icon to add media</a:t>
            </a:r>
          </a:p>
        </p:txBody>
      </p:sp>
      <p:sp>
        <p:nvSpPr>
          <p:cNvPr id="12" name="Text Placeholder 2"/>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2891565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Agenda 3">
    <p:spTree>
      <p:nvGrpSpPr>
        <p:cNvPr id="1" name=""/>
        <p:cNvGrpSpPr/>
        <p:nvPr/>
      </p:nvGrpSpPr>
      <p:grpSpPr>
        <a:xfrm>
          <a:off x="0" y="0"/>
          <a:ext cx="0" cy="0"/>
          <a:chOff x="0" y="0"/>
          <a:chExt cx="0" cy="0"/>
        </a:xfrm>
      </p:grpSpPr>
      <p:sp>
        <p:nvSpPr>
          <p:cNvPr id="23" name="Rectangle 22"/>
          <p:cNvSpPr/>
          <p:nvPr/>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635" b="16696"/>
          <a:stretch/>
        </p:blipFill>
        <p:spPr>
          <a:xfrm>
            <a:off x="7265184" y="0"/>
            <a:ext cx="4940968" cy="2353768"/>
          </a:xfrm>
          <a:prstGeom prst="rect">
            <a:avLst/>
          </a:prstGeom>
        </p:spPr>
      </p:pic>
      <p:sp>
        <p:nvSpPr>
          <p:cNvPr id="2" name="Title 1"/>
          <p:cNvSpPr>
            <a:spLocks noGrp="1"/>
          </p:cNvSpPr>
          <p:nvPr>
            <p:ph type="title"/>
          </p:nvPr>
        </p:nvSpPr>
        <p:spPr>
          <a:xfrm>
            <a:off x="381003" y="647700"/>
            <a:ext cx="9090484" cy="495300"/>
          </a:xfrm>
        </p:spPr>
        <p:txBody>
          <a:bodyPr/>
          <a:lstStyle/>
          <a:p>
            <a:r>
              <a:rPr lang="en-US"/>
              <a:t>Click to edit Master title style</a:t>
            </a:r>
          </a:p>
        </p:txBody>
      </p:sp>
      <p:sp>
        <p:nvSpPr>
          <p:cNvPr id="3" name="Content Placeholder 2"/>
          <p:cNvSpPr>
            <a:spLocks noGrp="1"/>
          </p:cNvSpPr>
          <p:nvPr>
            <p:ph idx="1"/>
          </p:nvPr>
        </p:nvSpPr>
        <p:spPr>
          <a:xfrm>
            <a:off x="373582" y="1476304"/>
            <a:ext cx="5305375" cy="4467296"/>
          </a:xfrm>
          <a:prstGeom prst="rect">
            <a:avLst/>
          </a:prstGeom>
        </p:spPr>
        <p:txBody>
          <a:bodyPr>
            <a:noAutofit/>
          </a:bodyPr>
          <a:lstStyle>
            <a:lvl1pPr marL="231775" indent="-231775">
              <a:lnSpc>
                <a:spcPct val="100000"/>
              </a:lnSpc>
              <a:spcBef>
                <a:spcPts val="200"/>
              </a:spcBef>
              <a:spcAft>
                <a:spcPts val="200"/>
              </a:spcAft>
              <a:buClr>
                <a:srgbClr val="0098BA"/>
              </a:buClr>
              <a:buFont typeface="+mj-lt"/>
              <a:buAutoNum type="arabicPeriod"/>
              <a:tabLst>
                <a:tab pos="0" algn="l"/>
              </a:tabLst>
              <a:defRPr lang="en-US" sz="1600" kern="1200" dirty="0" smtClean="0">
                <a:solidFill>
                  <a:srgbClr val="545559"/>
                </a:solidFill>
                <a:latin typeface="+mn-lt"/>
                <a:ea typeface="+mn-ea"/>
                <a:cs typeface="+mn-cs"/>
              </a:defRPr>
            </a:lvl1pPr>
            <a:lvl2pPr marL="645271" indent="-297634">
              <a:lnSpc>
                <a:spcPct val="100000"/>
              </a:lnSpc>
              <a:spcBef>
                <a:spcPts val="450"/>
              </a:spcBef>
              <a:spcAft>
                <a:spcPts val="450"/>
              </a:spcAft>
              <a:buFont typeface="+mj-lt"/>
              <a:buAutoNum type="alphaLcParenR"/>
              <a:defRPr lang="en-US" sz="1400" kern="1200" dirty="0" smtClean="0">
                <a:solidFill>
                  <a:srgbClr val="545559"/>
                </a:solidFill>
                <a:latin typeface="+mn-lt"/>
                <a:ea typeface="+mn-ea"/>
                <a:cs typeface="+mn-cs"/>
              </a:defRPr>
            </a:lvl2pPr>
            <a:lvl4pPr>
              <a:buClr>
                <a:srgbClr val="545559"/>
              </a:buClr>
              <a:buSzPct val="106000"/>
              <a:defRPr/>
            </a:lvl4pPr>
            <a:lvl5pPr>
              <a:buClr>
                <a:srgbClr val="545559"/>
              </a:buClr>
              <a:buSzPct val="93000"/>
              <a:defRPr sz="975"/>
            </a:lvl5pPr>
          </a:lstStyle>
          <a:p>
            <a:pPr marL="342900" lvl="0" indent="-342900" algn="l" defTabSz="685749" rtl="0" eaLnBrk="1" latinLnBrk="0" hangingPunct="1">
              <a:lnSpc>
                <a:spcPct val="100000"/>
              </a:lnSpc>
              <a:spcBef>
                <a:spcPts val="200"/>
              </a:spcBef>
              <a:spcAft>
                <a:spcPts val="200"/>
              </a:spcAft>
              <a:buClr>
                <a:srgbClr val="0098BA"/>
              </a:buClr>
              <a:buFont typeface="+mj-lt"/>
              <a:buAutoNum type="arabicPeriod"/>
            </a:pPr>
            <a:r>
              <a:rPr lang="en-US"/>
              <a:t>Click to edit Master text styles</a:t>
            </a:r>
          </a:p>
          <a:p>
            <a:pPr marL="342900" lvl="1" indent="-342900" algn="l" defTabSz="685749" rtl="0" eaLnBrk="1" latinLnBrk="0" hangingPunct="1">
              <a:lnSpc>
                <a:spcPct val="100000"/>
              </a:lnSpc>
              <a:spcBef>
                <a:spcPts val="200"/>
              </a:spcBef>
              <a:spcAft>
                <a:spcPts val="200"/>
              </a:spcAft>
              <a:buClr>
                <a:srgbClr val="0098BA"/>
              </a:buClr>
              <a:buFont typeface="+mj-lt"/>
              <a:buAutoNum type="arabicPeriod"/>
            </a:pPr>
            <a:r>
              <a:rPr lang="en-US"/>
              <a:t>Second level</a:t>
            </a:r>
          </a:p>
          <a:p>
            <a:pPr marL="342900" lvl="2" indent="-342900" algn="l" defTabSz="685749" rtl="0" eaLnBrk="1" latinLnBrk="0" hangingPunct="1">
              <a:lnSpc>
                <a:spcPct val="100000"/>
              </a:lnSpc>
              <a:spcBef>
                <a:spcPts val="200"/>
              </a:spcBef>
              <a:spcAft>
                <a:spcPts val="200"/>
              </a:spcAft>
              <a:buClr>
                <a:srgbClr val="0098BA"/>
              </a:buClr>
              <a:buFont typeface="+mj-lt"/>
              <a:buAutoNum type="arabicPeriod"/>
            </a:pPr>
            <a:r>
              <a:rPr lang="en-US"/>
              <a:t>Third level</a:t>
            </a:r>
          </a:p>
        </p:txBody>
      </p:sp>
      <p:sp>
        <p:nvSpPr>
          <p:cNvPr id="27" name="Content Placeholder 2"/>
          <p:cNvSpPr>
            <a:spLocks noGrp="1"/>
          </p:cNvSpPr>
          <p:nvPr>
            <p:ph idx="13"/>
          </p:nvPr>
        </p:nvSpPr>
        <p:spPr>
          <a:xfrm>
            <a:off x="5943137" y="1476304"/>
            <a:ext cx="5303520" cy="4467296"/>
          </a:xfrm>
          <a:prstGeom prst="rect">
            <a:avLst/>
          </a:prstGeom>
        </p:spPr>
        <p:txBody>
          <a:bodyPr>
            <a:noAutofit/>
          </a:bodyPr>
          <a:lstStyle>
            <a:lvl1pPr marL="0" indent="0">
              <a:lnSpc>
                <a:spcPct val="100000"/>
              </a:lnSpc>
              <a:spcBef>
                <a:spcPts val="200"/>
              </a:spcBef>
              <a:spcAft>
                <a:spcPts val="200"/>
              </a:spcAft>
              <a:buClr>
                <a:srgbClr val="0098BA"/>
              </a:buClr>
              <a:buFont typeface="+mj-lt"/>
              <a:buAutoNum type="arabicPeriod" startAt="11"/>
              <a:defRPr lang="en-US" sz="1600" kern="1200" dirty="0" smtClean="0">
                <a:solidFill>
                  <a:srgbClr val="545559"/>
                </a:solidFill>
                <a:latin typeface="+mn-lt"/>
                <a:ea typeface="+mn-ea"/>
                <a:cs typeface="+mn-cs"/>
              </a:defRPr>
            </a:lvl1pPr>
            <a:lvl2pPr marL="645271" indent="-297634">
              <a:lnSpc>
                <a:spcPct val="100000"/>
              </a:lnSpc>
              <a:spcBef>
                <a:spcPts val="450"/>
              </a:spcBef>
              <a:spcAft>
                <a:spcPts val="450"/>
              </a:spcAft>
              <a:buFont typeface="+mj-lt"/>
              <a:buAutoNum type="alphaLcParenR"/>
              <a:defRPr lang="en-US" sz="1400" kern="1200" dirty="0" smtClean="0">
                <a:solidFill>
                  <a:srgbClr val="545559"/>
                </a:solidFill>
                <a:latin typeface="+mn-lt"/>
                <a:ea typeface="+mn-ea"/>
                <a:cs typeface="+mn-cs"/>
              </a:defRPr>
            </a:lvl2pPr>
            <a:lvl4pPr>
              <a:buClr>
                <a:srgbClr val="545559"/>
              </a:buClr>
              <a:buSzPct val="106000"/>
              <a:defRPr/>
            </a:lvl4pPr>
            <a:lvl5pPr>
              <a:buClr>
                <a:srgbClr val="545559"/>
              </a:buClr>
              <a:buSzPct val="93000"/>
              <a:defRPr sz="975"/>
            </a:lvl5pPr>
          </a:lstStyle>
          <a:p>
            <a:pPr marL="342900" lvl="0" indent="-342900" algn="l" defTabSz="685749" rtl="0" eaLnBrk="1" latinLnBrk="0" hangingPunct="1">
              <a:lnSpc>
                <a:spcPct val="100000"/>
              </a:lnSpc>
              <a:spcBef>
                <a:spcPts val="200"/>
              </a:spcBef>
              <a:spcAft>
                <a:spcPts val="200"/>
              </a:spcAft>
              <a:buClr>
                <a:srgbClr val="0098BA"/>
              </a:buClr>
              <a:buFont typeface="+mj-lt"/>
              <a:buAutoNum type="arabicPeriod"/>
            </a:pPr>
            <a:r>
              <a:rPr lang="en-US"/>
              <a:t>Click to edit Master text styles</a:t>
            </a:r>
          </a:p>
          <a:p>
            <a:pPr marL="342900" lvl="1" indent="-342900" algn="l" defTabSz="685749" rtl="0" eaLnBrk="1" latinLnBrk="0" hangingPunct="1">
              <a:lnSpc>
                <a:spcPct val="100000"/>
              </a:lnSpc>
              <a:spcBef>
                <a:spcPts val="200"/>
              </a:spcBef>
              <a:spcAft>
                <a:spcPts val="200"/>
              </a:spcAft>
              <a:buClr>
                <a:srgbClr val="0098BA"/>
              </a:buClr>
              <a:buFont typeface="+mj-lt"/>
              <a:buAutoNum type="arabicPeriod"/>
            </a:pPr>
            <a:r>
              <a:rPr lang="en-US"/>
              <a:t>Second level</a:t>
            </a:r>
          </a:p>
        </p:txBody>
      </p:sp>
    </p:spTree>
    <p:extLst>
      <p:ext uri="{BB962C8B-B14F-4D97-AF65-F5344CB8AC3E}">
        <p14:creationId xmlns:p14="http://schemas.microsoft.com/office/powerpoint/2010/main" val="117104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6407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4126846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9343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54160029-E3B1-B210-28B9-6F1CFB5CF4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3" name="Picture 2">
            <a:extLst>
              <a:ext uri="{FF2B5EF4-FFF2-40B4-BE49-F238E27FC236}">
                <a16:creationId xmlns:a16="http://schemas.microsoft.com/office/drawing/2014/main" id="{39016D79-0797-6B2B-FC48-65806C8F5537}"/>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2856370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7" name="Picture 6" descr="A blue and green background&#10;&#10;Description automatically generated">
            <a:extLst>
              <a:ext uri="{FF2B5EF4-FFF2-40B4-BE49-F238E27FC236}">
                <a16:creationId xmlns:a16="http://schemas.microsoft.com/office/drawing/2014/main" id="{E4EE397D-7294-6105-DD6B-74A287566C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2"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3" name="Text Placeholder 6"/>
          <p:cNvSpPr>
            <a:spLocks noGrp="1"/>
          </p:cNvSpPr>
          <p:nvPr>
            <p:ph type="body" sz="quarter" idx="1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28709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28709 w 10007600"/>
              <a:gd name="connsiteY5" fmla="*/ 0 h 6879771"/>
              <a:gd name="connsiteX0" fmla="*/ 1228709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357789 h 6879771"/>
              <a:gd name="connsiteX5" fmla="*/ 1228709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28709" y="0"/>
                </a:moveTo>
                <a:lnTo>
                  <a:pt x="10007600" y="5450"/>
                </a:lnTo>
                <a:lnTo>
                  <a:pt x="1756229" y="6865257"/>
                </a:lnTo>
                <a:lnTo>
                  <a:pt x="0" y="6879771"/>
                </a:lnTo>
                <a:lnTo>
                  <a:pt x="0" y="3357789"/>
                </a:lnTo>
                <a:lnTo>
                  <a:pt x="1228709"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pic>
        <p:nvPicPr>
          <p:cNvPr id="2" name="Picture 1">
            <a:extLst>
              <a:ext uri="{FF2B5EF4-FFF2-40B4-BE49-F238E27FC236}">
                <a16:creationId xmlns:a16="http://schemas.microsoft.com/office/drawing/2014/main" id="{5F2B6C6E-9A54-4BDB-2BDD-4EDA96806E51}"/>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459395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39D9E-FEBC-A546-B283-04E1E5CB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CF4E5B3B-590E-B118-7E83-6420DCDDB058}"/>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1742582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ED70ECC-4ED9-9C4B-8556-696D58B40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p>
        </p:txBody>
      </p:sp>
      <p:pic>
        <p:nvPicPr>
          <p:cNvPr id="2" name="Picture 1">
            <a:extLst>
              <a:ext uri="{FF2B5EF4-FFF2-40B4-BE49-F238E27FC236}">
                <a16:creationId xmlns:a16="http://schemas.microsoft.com/office/drawing/2014/main" id="{E8663A16-BB40-6A4B-D935-0BE5EA478BDB}"/>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2280948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7FC950-CFFD-564D-A947-59A0DC05919B}"/>
              </a:ext>
            </a:extLst>
          </p:cNvPr>
          <p:cNvPicPr>
            <a:picLocks noChangeAspect="1"/>
          </p:cNvPicPr>
          <p:nvPr userDrawn="1"/>
        </p:nvPicPr>
        <p:blipFill>
          <a:blip r:embed="rId2"/>
          <a:srcRect/>
          <a:stretch/>
        </p:blipFill>
        <p:spPr>
          <a:xfrm>
            <a:off x="0" y="0"/>
            <a:ext cx="12192000" cy="6858000"/>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BA0525A9-E034-9155-9961-7892A5BB7BA4}"/>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2509468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er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7FC950-CFFD-564D-A947-59A0DC05919B}"/>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36">
            <a:extLst>
              <a:ext uri="{FF2B5EF4-FFF2-40B4-BE49-F238E27FC236}">
                <a16:creationId xmlns:a16="http://schemas.microsoft.com/office/drawing/2014/main" id="{D4AA4822-AADA-3441-B6B1-005BBFCA7A77}"/>
              </a:ext>
            </a:extLst>
          </p:cNvPr>
          <p:cNvSpPr>
            <a:spLocks noGrp="1"/>
          </p:cNvSpPr>
          <p:nvPr>
            <p:ph type="body" sz="quarter" idx="13"/>
          </p:nvPr>
        </p:nvSpPr>
        <p:spPr>
          <a:xfrm>
            <a:off x="757270" y="2881550"/>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8" name="Text Placeholder 6">
            <a:extLst>
              <a:ext uri="{FF2B5EF4-FFF2-40B4-BE49-F238E27FC236}">
                <a16:creationId xmlns:a16="http://schemas.microsoft.com/office/drawing/2014/main" id="{D10B6CCF-7EB0-7C4D-B693-F6B0F9D638D9}"/>
              </a:ext>
            </a:extLst>
          </p:cNvPr>
          <p:cNvSpPr>
            <a:spLocks noGrp="1"/>
          </p:cNvSpPr>
          <p:nvPr>
            <p:ph type="body" sz="quarter" idx="11"/>
          </p:nvPr>
        </p:nvSpPr>
        <p:spPr>
          <a:xfrm>
            <a:off x="757120" y="1512682"/>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C2BCA8A8-BF5C-ACCB-6B45-3B2AD3A2897C}"/>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1946427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er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250192-5334-394C-B69F-150075B5D638}"/>
              </a:ext>
            </a:extLst>
          </p:cNvPr>
          <p:cNvPicPr>
            <a:picLocks noChangeAspect="1"/>
          </p:cNvPicPr>
          <p:nvPr userDrawn="1"/>
        </p:nvPicPr>
        <p:blipFill>
          <a:blip r:embed="rId2"/>
          <a:srcRect/>
          <a:stretch/>
        </p:blipFill>
        <p:spPr>
          <a:xfrm>
            <a:off x="0" y="0"/>
            <a:ext cx="12192000" cy="6858000"/>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EC128340-1A81-1DBA-1917-2E5FC29E2ED8}"/>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2570428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reak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250192-5334-394C-B69F-150075B5D638}"/>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36">
            <a:extLst>
              <a:ext uri="{FF2B5EF4-FFF2-40B4-BE49-F238E27FC236}">
                <a16:creationId xmlns:a16="http://schemas.microsoft.com/office/drawing/2014/main" id="{A9F78FAB-A1CD-3C4B-9902-948BBD23770C}"/>
              </a:ext>
            </a:extLst>
          </p:cNvPr>
          <p:cNvSpPr>
            <a:spLocks noGrp="1"/>
          </p:cNvSpPr>
          <p:nvPr>
            <p:ph type="body" sz="quarter" idx="13"/>
          </p:nvPr>
        </p:nvSpPr>
        <p:spPr>
          <a:xfrm>
            <a:off x="757270" y="2881550"/>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a:extLst>
              <a:ext uri="{FF2B5EF4-FFF2-40B4-BE49-F238E27FC236}">
                <a16:creationId xmlns:a16="http://schemas.microsoft.com/office/drawing/2014/main" id="{E0DDDAA6-CD78-5448-8F44-6B512C6FA9A5}"/>
              </a:ext>
            </a:extLst>
          </p:cNvPr>
          <p:cNvSpPr>
            <a:spLocks noGrp="1"/>
          </p:cNvSpPr>
          <p:nvPr>
            <p:ph type="body" sz="quarter" idx="11"/>
          </p:nvPr>
        </p:nvSpPr>
        <p:spPr>
          <a:xfrm>
            <a:off x="757120" y="1512682"/>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2" name="Picture 1">
            <a:extLst>
              <a:ext uri="{FF2B5EF4-FFF2-40B4-BE49-F238E27FC236}">
                <a16:creationId xmlns:a16="http://schemas.microsoft.com/office/drawing/2014/main" id="{4A8BAAFE-EE84-6B2B-9CF3-ED0ADB5102E4}"/>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1511181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pic>
        <p:nvPicPr>
          <p:cNvPr id="2" name="Picture 1">
            <a:extLst>
              <a:ext uri="{FF2B5EF4-FFF2-40B4-BE49-F238E27FC236}">
                <a16:creationId xmlns:a16="http://schemas.microsoft.com/office/drawing/2014/main" id="{7DBEC83F-0F8F-DD6D-CF0B-9D30157CE465}"/>
              </a:ext>
            </a:extLst>
          </p:cNvPr>
          <p:cNvPicPr>
            <a:picLocks noChangeAspect="1"/>
          </p:cNvPicPr>
          <p:nvPr userDrawn="1"/>
        </p:nvPicPr>
        <p:blipFill>
          <a:blip r:embed="rId3"/>
          <a:stretch>
            <a:fillRect/>
          </a:stretch>
        </p:blipFill>
        <p:spPr>
          <a:xfrm>
            <a:off x="10452099" y="6126639"/>
            <a:ext cx="1130300" cy="358194"/>
          </a:xfrm>
          <a:prstGeom prst="rect">
            <a:avLst/>
          </a:prstGeom>
        </p:spPr>
      </p:pic>
    </p:spTree>
    <p:extLst>
      <p:ext uri="{BB962C8B-B14F-4D97-AF65-F5344CB8AC3E}">
        <p14:creationId xmlns:p14="http://schemas.microsoft.com/office/powerpoint/2010/main" val="2405856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141118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31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03451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254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9827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106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1506918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675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50395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66054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63059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2869751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20945889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35307678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33378178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39943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a:xfrm>
            <a:off x="889000" y="1295400"/>
            <a:ext cx="10642600" cy="2387600"/>
          </a:xfrm>
        </p:spPr>
        <p:txBody>
          <a:bodyPr/>
          <a:lstStyle/>
          <a:p>
            <a:r>
              <a:rPr lang="en-US" dirty="0"/>
              <a:t>Hexagon Alix (AI)</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lstStyle/>
          <a:p>
            <a:r>
              <a:rPr lang="en-US" dirty="0"/>
              <a:t>Nash Patidar</a:t>
            </a:r>
          </a:p>
          <a:p>
            <a:r>
              <a:rPr lang="en-US" dirty="0"/>
              <a:t>Sr. Product Owner</a:t>
            </a:r>
          </a:p>
          <a:p>
            <a:r>
              <a:rPr lang="en-US" dirty="0"/>
              <a:t>Hexagon </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1406" t="4" r="-1230" b="-180"/>
          <a:stretch>
            <a:fillRect/>
          </a:stretch>
        </p:blipFill>
        <p:spPr>
          <a:xfrm>
            <a:off x="2917743" y="-1944322"/>
            <a:ext cx="6647481" cy="6679041"/>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Analysis Asset Record">
            <a:hlinkClick r:id="" action="ppaction://media"/>
            <a:extLst>
              <a:ext uri="{FF2B5EF4-FFF2-40B4-BE49-F238E27FC236}">
                <a16:creationId xmlns:a16="http://schemas.microsoft.com/office/drawing/2014/main" id="{D6FECB54-7633-D64F-CCA9-FE2B768037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357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ix Manual Extract PM and Parts - 2">
            <a:hlinkClick r:id="" action="ppaction://media"/>
            <a:extLst>
              <a:ext uri="{FF2B5EF4-FFF2-40B4-BE49-F238E27FC236}">
                <a16:creationId xmlns:a16="http://schemas.microsoft.com/office/drawing/2014/main" id="{BCF63219-2EF9-79B7-7653-75F7347277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6252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CD2C-7189-2817-B225-59A6336191B6}"/>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047749FC-E0B7-658D-B951-B8C1B1A6410E}"/>
              </a:ext>
            </a:extLst>
          </p:cNvPr>
          <p:cNvSpPr>
            <a:spLocks noGrp="1"/>
          </p:cNvSpPr>
          <p:nvPr>
            <p:ph type="title"/>
          </p:nvPr>
        </p:nvSpPr>
        <p:spPr>
          <a:xfrm>
            <a:off x="2858838" y="1809631"/>
            <a:ext cx="8930832" cy="442430"/>
          </a:xfrm>
        </p:spPr>
        <p:txBody>
          <a:bodyPr>
            <a:normAutofit fontScale="90000"/>
          </a:bodyPr>
          <a:lstStyle/>
          <a:p>
            <a:r>
              <a:rPr lang="en-US" sz="2800" dirty="0">
                <a:cs typeface="Arial"/>
              </a:rPr>
              <a:t>Demo – Alix and </a:t>
            </a:r>
            <a:r>
              <a:rPr lang="en-US" sz="2800" dirty="0" err="1">
                <a:cs typeface="Arial"/>
              </a:rPr>
              <a:t>Databridge</a:t>
            </a:r>
            <a:r>
              <a:rPr lang="en-US" sz="2800" dirty="0">
                <a:cs typeface="Arial"/>
              </a:rPr>
              <a:t> Pro</a:t>
            </a:r>
            <a:endParaRPr lang="en-US" sz="2800" dirty="0"/>
          </a:p>
        </p:txBody>
      </p:sp>
      <p:cxnSp>
        <p:nvCxnSpPr>
          <p:cNvPr id="6" name="Connector: Elbow 5">
            <a:extLst>
              <a:ext uri="{FF2B5EF4-FFF2-40B4-BE49-F238E27FC236}">
                <a16:creationId xmlns:a16="http://schemas.microsoft.com/office/drawing/2014/main" id="{5AE3537F-1F1D-DF79-B54B-C532221712A9}"/>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806374B7-18F0-9204-E918-7286CC85DF2F}"/>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CD7BC70F-4582-B627-B10F-619341BBAB9F}"/>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9E724723-0529-8D40-76D0-50BCB48D56C8}"/>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Shape 7">
                <a:extLst>
                  <a:ext uri="{FF2B5EF4-FFF2-40B4-BE49-F238E27FC236}">
                    <a16:creationId xmlns:a16="http://schemas.microsoft.com/office/drawing/2014/main" id="{1F5CBD6F-EF4F-FAC2-BC85-A70F834BC1AC}"/>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9" name="Graphic 1">
              <a:extLst>
                <a:ext uri="{FF2B5EF4-FFF2-40B4-BE49-F238E27FC236}">
                  <a16:creationId xmlns:a16="http://schemas.microsoft.com/office/drawing/2014/main" id="{4A8B8CAC-2A99-F30A-E4C6-48E549C57770}"/>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9B13952E-B838-490F-3F36-68F41AFEAFF8}"/>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Freeform: Shape 10">
                <a:extLst>
                  <a:ext uri="{FF2B5EF4-FFF2-40B4-BE49-F238E27FC236}">
                    <a16:creationId xmlns:a16="http://schemas.microsoft.com/office/drawing/2014/main" id="{EBA3B887-9620-A89A-4240-A678E3AC5575}"/>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0" name="Graphic 1">
              <a:extLst>
                <a:ext uri="{FF2B5EF4-FFF2-40B4-BE49-F238E27FC236}">
                  <a16:creationId xmlns:a16="http://schemas.microsoft.com/office/drawing/2014/main" id="{C6493110-4387-C405-CE9F-5A9BCDDC93C8}"/>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D221E563-0BCD-F6FE-DFEC-FCD03393E0C8}"/>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Shape 13">
                <a:extLst>
                  <a:ext uri="{FF2B5EF4-FFF2-40B4-BE49-F238E27FC236}">
                    <a16:creationId xmlns:a16="http://schemas.microsoft.com/office/drawing/2014/main" id="{60EAFCD6-12B5-1843-AD03-663463C39A35}"/>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1" name="Graphic 1">
              <a:extLst>
                <a:ext uri="{FF2B5EF4-FFF2-40B4-BE49-F238E27FC236}">
                  <a16:creationId xmlns:a16="http://schemas.microsoft.com/office/drawing/2014/main" id="{A93114DA-395B-304D-4FE2-378A032B1C32}"/>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EE639228-4437-B10D-6725-54CF9B1CEF85}"/>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F44F6FF6-DDB3-D62F-E08E-181C72675EE9}"/>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31" name="TextBox 30">
            <a:extLst>
              <a:ext uri="{FF2B5EF4-FFF2-40B4-BE49-F238E27FC236}">
                <a16:creationId xmlns:a16="http://schemas.microsoft.com/office/drawing/2014/main" id="{04A450C2-4048-9931-343D-AA70E3AC7DA3}"/>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EAM</a:t>
            </a:r>
          </a:p>
        </p:txBody>
      </p:sp>
    </p:spTree>
    <p:extLst>
      <p:ext uri="{BB962C8B-B14F-4D97-AF65-F5344CB8AC3E}">
        <p14:creationId xmlns:p14="http://schemas.microsoft.com/office/powerpoint/2010/main" val="28223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91647-850A-52C9-830E-2E051B015985}"/>
              </a:ext>
            </a:extLst>
          </p:cNvPr>
          <p:cNvPicPr>
            <a:picLocks noChangeAspect="1"/>
          </p:cNvPicPr>
          <p:nvPr/>
        </p:nvPicPr>
        <p:blipFill>
          <a:blip r:embed="rId2"/>
          <a:stretch>
            <a:fillRect/>
          </a:stretch>
        </p:blipFill>
        <p:spPr>
          <a:xfrm>
            <a:off x="6900239" y="539376"/>
            <a:ext cx="4437089" cy="5000558"/>
          </a:xfrm>
          <a:prstGeom prst="rect">
            <a:avLst/>
          </a:prstGeom>
        </p:spPr>
      </p:pic>
      <p:sp>
        <p:nvSpPr>
          <p:cNvPr id="6" name="Title 5">
            <a:extLst>
              <a:ext uri="{FF2B5EF4-FFF2-40B4-BE49-F238E27FC236}">
                <a16:creationId xmlns:a16="http://schemas.microsoft.com/office/drawing/2014/main" id="{4AEA3D84-9205-4DC3-A997-7DD0DB574F4A}"/>
              </a:ext>
            </a:extLst>
          </p:cNvPr>
          <p:cNvSpPr>
            <a:spLocks noGrp="1"/>
          </p:cNvSpPr>
          <p:nvPr>
            <p:ph type="title"/>
          </p:nvPr>
        </p:nvSpPr>
        <p:spPr>
          <a:xfrm>
            <a:off x="83147" y="76267"/>
            <a:ext cx="8930832" cy="442430"/>
          </a:xfrm>
        </p:spPr>
        <p:txBody>
          <a:bodyPr>
            <a:normAutofit fontScale="90000"/>
          </a:bodyPr>
          <a:lstStyle/>
          <a:p>
            <a:pPr algn="l"/>
            <a:r>
              <a:rPr lang="en-US" sz="2800" dirty="0">
                <a:cs typeface="Arial"/>
              </a:rPr>
              <a:t>Hexagon Alix </a:t>
            </a:r>
            <a:endParaRPr lang="en-US" sz="2800" dirty="0"/>
          </a:p>
        </p:txBody>
      </p:sp>
      <p:sp>
        <p:nvSpPr>
          <p:cNvPr id="7" name="Text Placeholder 29">
            <a:extLst>
              <a:ext uri="{FF2B5EF4-FFF2-40B4-BE49-F238E27FC236}">
                <a16:creationId xmlns:a16="http://schemas.microsoft.com/office/drawing/2014/main" id="{7D3B4049-DC0D-A135-965D-A4B0A68234D1}"/>
              </a:ext>
            </a:extLst>
          </p:cNvPr>
          <p:cNvSpPr txBox="1">
            <a:spLocks/>
          </p:cNvSpPr>
          <p:nvPr/>
        </p:nvSpPr>
        <p:spPr>
          <a:xfrm>
            <a:off x="83147" y="539376"/>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BA40F"/>
                </a:solidFill>
                <a:latin typeface="Arial Nova" panose="020B0504020202020204" pitchFamily="34" charset="0"/>
              </a:rPr>
              <a:t>Use Case : Accelerate Analysis and Troubleshooting</a:t>
            </a:r>
          </a:p>
        </p:txBody>
      </p:sp>
      <p:sp>
        <p:nvSpPr>
          <p:cNvPr id="8" name="TextBox 7">
            <a:extLst>
              <a:ext uri="{FF2B5EF4-FFF2-40B4-BE49-F238E27FC236}">
                <a16:creationId xmlns:a16="http://schemas.microsoft.com/office/drawing/2014/main" id="{145450FE-7772-F0A9-6389-86718B8711E3}"/>
              </a:ext>
            </a:extLst>
          </p:cNvPr>
          <p:cNvSpPr txBox="1"/>
          <p:nvPr/>
        </p:nvSpPr>
        <p:spPr>
          <a:xfrm>
            <a:off x="83147" y="929387"/>
            <a:ext cx="6515101" cy="5478423"/>
          </a:xfrm>
          <a:prstGeom prst="rect">
            <a:avLst/>
          </a:prstGeom>
          <a:noFill/>
        </p:spPr>
        <p:txBody>
          <a:bodyPr wrap="square" rtlCol="0">
            <a:spAutoFit/>
          </a:bodyPr>
          <a:lstStyle/>
          <a:p>
            <a:r>
              <a:rPr lang="en-US" sz="1400" dirty="0">
                <a:latin typeface="Arial Nova" panose="020B0504020202020204" pitchFamily="34" charset="0"/>
              </a:rPr>
              <a:t>Leverage AI to rapidly interpret, validate, and troubleshoot complex data flows and expressions in </a:t>
            </a:r>
            <a:r>
              <a:rPr lang="en-US" sz="1400" dirty="0" err="1">
                <a:latin typeface="Arial Nova" panose="020B0504020202020204" pitchFamily="34" charset="0"/>
              </a:rPr>
              <a:t>Databridge</a:t>
            </a:r>
            <a:r>
              <a:rPr lang="en-US" sz="1400" dirty="0">
                <a:latin typeface="Arial Nova" panose="020B0504020202020204" pitchFamily="34" charset="0"/>
              </a:rPr>
              <a:t> Pro, reducing analysis time and improving development efficiency.</a:t>
            </a:r>
          </a:p>
          <a:p>
            <a:endParaRPr lang="en-US" sz="1400" b="1" dirty="0">
              <a:solidFill>
                <a:srgbClr val="3BA40F"/>
              </a:solidFill>
              <a:latin typeface="Arial Nova" panose="020B0504020202020204" pitchFamily="34" charset="0"/>
            </a:endParaRPr>
          </a:p>
          <a:p>
            <a:r>
              <a:rPr lang="en-US" sz="1400" b="1" dirty="0">
                <a:solidFill>
                  <a:srgbClr val="3BA40F"/>
                </a:solidFill>
                <a:latin typeface="Arial Nova" panose="020B0504020202020204" pitchFamily="34" charset="0"/>
              </a:rPr>
              <a:t>Challenges</a:t>
            </a:r>
          </a:p>
          <a:p>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Flow files can be complex and difficult to interpret</a:t>
            </a:r>
          </a:p>
          <a:p>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Troubleshooting or onboarding new team members requires manual review of flow definitions</a:t>
            </a:r>
          </a:p>
          <a:p>
            <a:endParaRPr lang="en-US" sz="1400" dirty="0">
              <a:latin typeface="Arial Nova" panose="020B0504020202020204" pitchFamily="34" charset="0"/>
            </a:endParaRPr>
          </a:p>
          <a:p>
            <a:r>
              <a:rPr lang="en-US" sz="1400" b="1" dirty="0">
                <a:solidFill>
                  <a:srgbClr val="3BA40F"/>
                </a:solidFill>
                <a:latin typeface="Arial Nova" panose="020B0504020202020204" pitchFamily="34" charset="0"/>
              </a:rPr>
              <a:t>Solution</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Enable </a:t>
            </a:r>
            <a:r>
              <a:rPr lang="en-US" sz="1400" dirty="0" err="1">
                <a:latin typeface="Arial Nova" panose="020B0504020202020204" pitchFamily="34" charset="0"/>
              </a:rPr>
              <a:t>ALiX</a:t>
            </a:r>
            <a:r>
              <a:rPr lang="en-US" sz="1400" dirty="0">
                <a:latin typeface="Arial Nova" panose="020B0504020202020204" pitchFamily="34" charset="0"/>
              </a:rPr>
              <a:t> to parse and understand processors, connections, properties and flow logic</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Allows users to ask natural language questions to summarize and validate flow behavior</a:t>
            </a:r>
          </a:p>
          <a:p>
            <a:endParaRPr lang="en-US" sz="1400" dirty="0">
              <a:latin typeface="Arial Nova" panose="020B0504020202020204" pitchFamily="34" charset="0"/>
            </a:endParaRPr>
          </a:p>
          <a:p>
            <a:endParaRPr lang="en-US" sz="1400" dirty="0">
              <a:latin typeface="Arial Nova" panose="020B0504020202020204" pitchFamily="34" charset="0"/>
            </a:endParaRPr>
          </a:p>
          <a:p>
            <a:r>
              <a:rPr lang="en-US" sz="1400" b="1" dirty="0">
                <a:solidFill>
                  <a:srgbClr val="3BA40F"/>
                </a:solidFill>
                <a:latin typeface="Arial Nova" panose="020B0504020202020204" pitchFamily="34" charset="0"/>
              </a:rPr>
              <a:t>Outcome</a:t>
            </a:r>
          </a:p>
          <a:p>
            <a:endParaRPr lang="en-US" sz="1400" b="1" dirty="0">
              <a:solidFill>
                <a:srgbClr val="3BA40F"/>
              </a:solidFill>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Reduced troubleshooting and analysis time for engineers</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Improved onboarding and knowledge transfer across teams</a:t>
            </a:r>
          </a:p>
        </p:txBody>
      </p:sp>
    </p:spTree>
    <p:extLst>
      <p:ext uri="{BB962C8B-B14F-4D97-AF65-F5344CB8AC3E}">
        <p14:creationId xmlns:p14="http://schemas.microsoft.com/office/powerpoint/2010/main" val="297167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ix with DBPro Analysis and Troubleshooting">
            <a:hlinkClick r:id="" action="ppaction://media"/>
            <a:extLst>
              <a:ext uri="{FF2B5EF4-FFF2-40B4-BE49-F238E27FC236}">
                <a16:creationId xmlns:a16="http://schemas.microsoft.com/office/drawing/2014/main" id="{6558904F-CEF0-E8C2-E6B8-B11A0E7EA6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7671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D3CE3-C3B6-F954-9CDD-DEC93C15A177}"/>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E26A31AC-FBB7-8A0D-CC10-305743679773}"/>
              </a:ext>
            </a:extLst>
          </p:cNvPr>
          <p:cNvSpPr>
            <a:spLocks noGrp="1"/>
          </p:cNvSpPr>
          <p:nvPr>
            <p:ph type="title"/>
          </p:nvPr>
        </p:nvSpPr>
        <p:spPr>
          <a:xfrm>
            <a:off x="982019" y="422871"/>
            <a:ext cx="9383486" cy="1325563"/>
          </a:xfrm>
        </p:spPr>
        <p:txBody>
          <a:bodyPr anchor="b">
            <a:normAutofit/>
          </a:bodyPr>
          <a:lstStyle/>
          <a:p>
            <a:r>
              <a:rPr lang="en-US" sz="3200" b="1" dirty="0">
                <a:latin typeface="Arial Nova" panose="020B0504020202020204" pitchFamily="34" charset="0"/>
                <a:cs typeface="Arial" panose="020B0604020202020204" pitchFamily="34" charset="0"/>
              </a:rPr>
              <a:t>Agenda</a:t>
            </a:r>
          </a:p>
        </p:txBody>
      </p:sp>
      <p:sp>
        <p:nvSpPr>
          <p:cNvPr id="34" name="TextBox 33">
            <a:extLst>
              <a:ext uri="{FF2B5EF4-FFF2-40B4-BE49-F238E27FC236}">
                <a16:creationId xmlns:a16="http://schemas.microsoft.com/office/drawing/2014/main" id="{F6BC3238-46C9-55B3-C975-CA12EE75B788}"/>
              </a:ext>
            </a:extLst>
          </p:cNvPr>
          <p:cNvSpPr txBox="1"/>
          <p:nvPr/>
        </p:nvSpPr>
        <p:spPr>
          <a:xfrm>
            <a:off x="2861619" y="2056756"/>
            <a:ext cx="3949700" cy="615552"/>
          </a:xfrm>
          <a:prstGeom prst="rect">
            <a:avLst/>
          </a:prstGeom>
          <a:noFill/>
        </p:spPr>
        <p:txBody>
          <a:bodyPr wrap="square" lIns="182880" tIns="91440" rIns="182880" bIns="9144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What is Hexagon Alix</a:t>
            </a:r>
          </a:p>
        </p:txBody>
      </p:sp>
      <p:sp>
        <p:nvSpPr>
          <p:cNvPr id="35" name="TextBox 34">
            <a:extLst>
              <a:ext uri="{FF2B5EF4-FFF2-40B4-BE49-F238E27FC236}">
                <a16:creationId xmlns:a16="http://schemas.microsoft.com/office/drawing/2014/main" id="{4D2B7503-10D7-8D97-1BE9-0335CB706131}"/>
              </a:ext>
            </a:extLst>
          </p:cNvPr>
          <p:cNvSpPr txBox="1"/>
          <p:nvPr/>
        </p:nvSpPr>
        <p:spPr>
          <a:xfrm>
            <a:off x="982018" y="2008981"/>
            <a:ext cx="2123131" cy="615553"/>
          </a:xfrm>
          <a:prstGeom prst="rect">
            <a:avLst/>
          </a:prstGeom>
          <a:noFill/>
        </p:spPr>
        <p:txBody>
          <a:bodyPr wrap="square" lIns="182880" tIns="182880" rIns="182880" b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Hexagon Alix</a:t>
            </a:r>
          </a:p>
        </p:txBody>
      </p:sp>
      <p:sp>
        <p:nvSpPr>
          <p:cNvPr id="36" name="TextBox 35">
            <a:extLst>
              <a:ext uri="{FF2B5EF4-FFF2-40B4-BE49-F238E27FC236}">
                <a16:creationId xmlns:a16="http://schemas.microsoft.com/office/drawing/2014/main" id="{7A3C0C5A-83B3-797F-5095-C4390C7A912C}"/>
              </a:ext>
            </a:extLst>
          </p:cNvPr>
          <p:cNvSpPr txBox="1"/>
          <p:nvPr/>
        </p:nvSpPr>
        <p:spPr>
          <a:xfrm>
            <a:off x="2861619" y="2693836"/>
            <a:ext cx="3949700" cy="615552"/>
          </a:xfrm>
          <a:prstGeom prst="rect">
            <a:avLst/>
          </a:prstGeom>
          <a:noFill/>
        </p:spPr>
        <p:txBody>
          <a:bodyPr wrap="square" lIns="182880" tIns="91440" rIns="182880" bIns="9144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New Capabilities and Enhancements</a:t>
            </a:r>
          </a:p>
        </p:txBody>
      </p:sp>
      <p:sp>
        <p:nvSpPr>
          <p:cNvPr id="37" name="TextBox 36">
            <a:extLst>
              <a:ext uri="{FF2B5EF4-FFF2-40B4-BE49-F238E27FC236}">
                <a16:creationId xmlns:a16="http://schemas.microsoft.com/office/drawing/2014/main" id="{ECBEE0CD-75DD-CB64-DA83-248E731F3DE1}"/>
              </a:ext>
            </a:extLst>
          </p:cNvPr>
          <p:cNvSpPr txBox="1"/>
          <p:nvPr/>
        </p:nvSpPr>
        <p:spPr>
          <a:xfrm>
            <a:off x="982019" y="2689470"/>
            <a:ext cx="2123130" cy="615553"/>
          </a:xfrm>
          <a:prstGeom prst="rect">
            <a:avLst/>
          </a:prstGeom>
          <a:noFill/>
        </p:spPr>
        <p:txBody>
          <a:bodyPr wrap="square" lIns="182880" tIns="182880" rIns="182880" b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What’s New</a:t>
            </a:r>
          </a:p>
        </p:txBody>
      </p:sp>
      <p:sp>
        <p:nvSpPr>
          <p:cNvPr id="38" name="TextBox 37">
            <a:extLst>
              <a:ext uri="{FF2B5EF4-FFF2-40B4-BE49-F238E27FC236}">
                <a16:creationId xmlns:a16="http://schemas.microsoft.com/office/drawing/2014/main" id="{2DCA719B-0C07-9529-60ED-4D758D98C278}"/>
              </a:ext>
            </a:extLst>
          </p:cNvPr>
          <p:cNvSpPr txBox="1"/>
          <p:nvPr/>
        </p:nvSpPr>
        <p:spPr>
          <a:xfrm>
            <a:off x="2887963" y="3445256"/>
            <a:ext cx="4312937" cy="615552"/>
          </a:xfrm>
          <a:prstGeom prst="rect">
            <a:avLst/>
          </a:prstGeom>
          <a:noFill/>
        </p:spPr>
        <p:txBody>
          <a:bodyPr wrap="square" lIns="182880" tIns="91440" rIns="182880" bIns="9144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Practical applications on how to use Alix today</a:t>
            </a:r>
          </a:p>
        </p:txBody>
      </p:sp>
      <p:sp>
        <p:nvSpPr>
          <p:cNvPr id="39" name="TextBox 38">
            <a:extLst>
              <a:ext uri="{FF2B5EF4-FFF2-40B4-BE49-F238E27FC236}">
                <a16:creationId xmlns:a16="http://schemas.microsoft.com/office/drawing/2014/main" id="{9DCEEFD9-D3E9-F982-9422-82616E17C30C}"/>
              </a:ext>
            </a:extLst>
          </p:cNvPr>
          <p:cNvSpPr txBox="1"/>
          <p:nvPr/>
        </p:nvSpPr>
        <p:spPr>
          <a:xfrm>
            <a:off x="1048694" y="3399479"/>
            <a:ext cx="1663700" cy="615553"/>
          </a:xfrm>
          <a:prstGeom prst="rect">
            <a:avLst/>
          </a:prstGeom>
          <a:noFill/>
        </p:spPr>
        <p:txBody>
          <a:bodyPr wrap="square" lIns="182880" tIns="182880" rIns="182880" b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lumMod val="85000"/>
                  </a:schemeClr>
                </a:solidFill>
                <a:effectLst/>
                <a:uLnTx/>
                <a:uFillTx/>
                <a:latin typeface="Arial Nova Light" panose="020B0304020202020204" pitchFamily="34" charset="0"/>
                <a:ea typeface="+mn-ea"/>
                <a:cs typeface="Arial Nova Cond" panose="020F0502020204030204" pitchFamily="34" charset="0"/>
              </a:rPr>
              <a:t>Use Cases</a:t>
            </a:r>
          </a:p>
        </p:txBody>
      </p:sp>
      <p:sp>
        <p:nvSpPr>
          <p:cNvPr id="40" name="TextBox 39">
            <a:extLst>
              <a:ext uri="{FF2B5EF4-FFF2-40B4-BE49-F238E27FC236}">
                <a16:creationId xmlns:a16="http://schemas.microsoft.com/office/drawing/2014/main" id="{47C9DD82-4196-7806-372E-A9A4E28AB0BE}"/>
              </a:ext>
            </a:extLst>
          </p:cNvPr>
          <p:cNvSpPr txBox="1"/>
          <p:nvPr/>
        </p:nvSpPr>
        <p:spPr>
          <a:xfrm>
            <a:off x="2887963" y="4108035"/>
            <a:ext cx="3949700" cy="615552"/>
          </a:xfrm>
          <a:prstGeom prst="rect">
            <a:avLst/>
          </a:prstGeom>
          <a:noFill/>
        </p:spPr>
        <p:txBody>
          <a:bodyPr wrap="square" lIns="182880" tIns="91440" rIns="18288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Arial Nova Cond" panose="020F0502020204030204" pitchFamily="34" charset="0"/>
            </a:endParaRPr>
          </a:p>
        </p:txBody>
      </p:sp>
      <p:sp>
        <p:nvSpPr>
          <p:cNvPr id="41" name="TextBox 40">
            <a:extLst>
              <a:ext uri="{FF2B5EF4-FFF2-40B4-BE49-F238E27FC236}">
                <a16:creationId xmlns:a16="http://schemas.microsoft.com/office/drawing/2014/main" id="{C11B2B1F-8F56-55BF-7FB6-3E1CA24FF9ED}"/>
              </a:ext>
            </a:extLst>
          </p:cNvPr>
          <p:cNvSpPr txBox="1"/>
          <p:nvPr/>
        </p:nvSpPr>
        <p:spPr>
          <a:xfrm>
            <a:off x="1048693" y="4094296"/>
            <a:ext cx="1812925" cy="615553"/>
          </a:xfrm>
          <a:prstGeom prst="rect">
            <a:avLst/>
          </a:prstGeom>
          <a:noFill/>
        </p:spPr>
        <p:txBody>
          <a:bodyPr wrap="square" lIns="182880" tIns="182880" rIns="182880" b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Arial Nova Cond" panose="020F0502020204030204" pitchFamily="34" charset="0"/>
              </a:rPr>
              <a:t>Look Ahead</a:t>
            </a:r>
          </a:p>
        </p:txBody>
      </p:sp>
      <p:cxnSp>
        <p:nvCxnSpPr>
          <p:cNvPr id="44" name="Straight Connector 43">
            <a:extLst>
              <a:ext uri="{FF2B5EF4-FFF2-40B4-BE49-F238E27FC236}">
                <a16:creationId xmlns:a16="http://schemas.microsoft.com/office/drawing/2014/main" id="{AEDF2FF0-8CA0-31D5-1B22-8DDBEFC09C64}"/>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A86E4C-2BD6-5E9B-DB5C-EF018A98702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C396A0-799B-ED4E-5B2F-619A70581A15}"/>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87D1CD2-C551-D687-9483-B5C98DF8DDEC}"/>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D82B87-5744-8D36-5268-4A39259CBB55}"/>
              </a:ext>
            </a:extLst>
          </p:cNvPr>
          <p:cNvSpPr txBox="1"/>
          <p:nvPr/>
        </p:nvSpPr>
        <p:spPr>
          <a:xfrm>
            <a:off x="2887963" y="4122753"/>
            <a:ext cx="4072581" cy="615552"/>
          </a:xfrm>
          <a:prstGeom prst="rect">
            <a:avLst/>
          </a:prstGeom>
          <a:noFill/>
        </p:spPr>
        <p:txBody>
          <a:bodyPr wrap="square" lIns="182880" tIns="91440" rIns="182880" bIns="9144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Arial Nova Cond" panose="020F0502020204030204" pitchFamily="34" charset="0"/>
              </a:rPr>
              <a:t>Product Architecture and Roadmap</a:t>
            </a:r>
          </a:p>
        </p:txBody>
      </p:sp>
    </p:spTree>
    <p:extLst>
      <p:ext uri="{BB962C8B-B14F-4D97-AF65-F5344CB8AC3E}">
        <p14:creationId xmlns:p14="http://schemas.microsoft.com/office/powerpoint/2010/main" val="2210745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CCF8-3D55-22CD-C51A-303C7E3854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EB6EA7-6DFB-6430-F932-F0E799E18254}"/>
              </a:ext>
            </a:extLst>
          </p:cNvPr>
          <p:cNvSpPr>
            <a:spLocks noGrp="1"/>
          </p:cNvSpPr>
          <p:nvPr>
            <p:ph type="title"/>
          </p:nvPr>
        </p:nvSpPr>
        <p:spPr>
          <a:xfrm>
            <a:off x="70300" y="80636"/>
            <a:ext cx="10890806" cy="514366"/>
          </a:xfrm>
        </p:spPr>
        <p:txBody>
          <a:bodyPr>
            <a:normAutofit/>
          </a:bodyPr>
          <a:lstStyle/>
          <a:p>
            <a:r>
              <a:rPr lang="en-US" sz="2800" dirty="0"/>
              <a:t>Hexagon Alix</a:t>
            </a:r>
          </a:p>
        </p:txBody>
      </p:sp>
      <p:sp>
        <p:nvSpPr>
          <p:cNvPr id="2" name="Title 3">
            <a:extLst>
              <a:ext uri="{FF2B5EF4-FFF2-40B4-BE49-F238E27FC236}">
                <a16:creationId xmlns:a16="http://schemas.microsoft.com/office/drawing/2014/main" id="{4BD7976B-E0BE-E7DF-2D58-A7517837032C}"/>
              </a:ext>
            </a:extLst>
          </p:cNvPr>
          <p:cNvSpPr txBox="1">
            <a:spLocks/>
          </p:cNvSpPr>
          <p:nvPr/>
        </p:nvSpPr>
        <p:spPr>
          <a:xfrm>
            <a:off x="70300" y="441758"/>
            <a:ext cx="10890806" cy="5143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Digital Assets AI Assistant</a:t>
            </a:r>
          </a:p>
        </p:txBody>
      </p:sp>
      <p:sp>
        <p:nvSpPr>
          <p:cNvPr id="3" name="TextBox 2">
            <a:extLst>
              <a:ext uri="{FF2B5EF4-FFF2-40B4-BE49-F238E27FC236}">
                <a16:creationId xmlns:a16="http://schemas.microsoft.com/office/drawing/2014/main" id="{0C82A6D0-1DF1-2D4C-8769-50B883A5FFAF}"/>
              </a:ext>
            </a:extLst>
          </p:cNvPr>
          <p:cNvSpPr txBox="1"/>
          <p:nvPr/>
        </p:nvSpPr>
        <p:spPr>
          <a:xfrm>
            <a:off x="4196589" y="2203134"/>
            <a:ext cx="924674"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gradFill>
                  <a:gsLst>
                    <a:gs pos="94000">
                      <a:srgbClr val="0097BA"/>
                    </a:gs>
                    <a:gs pos="7000">
                      <a:srgbClr val="A5D867"/>
                    </a:gs>
                  </a:gsLst>
                  <a:lin ang="3000000" scaled="0"/>
                </a:gradFill>
                <a:effectLst/>
                <a:uLnTx/>
                <a:uFillTx/>
                <a:latin typeface="Arial Nova" panose="020B0504020202020204" pitchFamily="34" charset="0"/>
                <a:ea typeface="+mn-ea"/>
                <a:cs typeface="Arial" panose="020B0604020202020204" pitchFamily="34" charset="0"/>
              </a:rPr>
              <a:t>$</a:t>
            </a:r>
          </a:p>
        </p:txBody>
      </p:sp>
      <p:sp>
        <p:nvSpPr>
          <p:cNvPr id="5" name="Oval 4">
            <a:extLst>
              <a:ext uri="{FF2B5EF4-FFF2-40B4-BE49-F238E27FC236}">
                <a16:creationId xmlns:a16="http://schemas.microsoft.com/office/drawing/2014/main" id="{930977E9-945F-0277-FDB5-FB085FAFA125}"/>
              </a:ext>
            </a:extLst>
          </p:cNvPr>
          <p:cNvSpPr/>
          <p:nvPr/>
        </p:nvSpPr>
        <p:spPr>
          <a:xfrm>
            <a:off x="7036236" y="2225117"/>
            <a:ext cx="1007346" cy="1007346"/>
          </a:xfrm>
          <a:prstGeom prst="ellipse">
            <a:avLst/>
          </a:prstGeom>
          <a:blipFill>
            <a:blip r:embed="rId3"/>
            <a:stretch>
              <a:fillRect l="-33482" t="-21339" r="-57768" b="-31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panose="020B0504020202020204" pitchFamily="34" charset="0"/>
              <a:ea typeface="+mn-ea"/>
              <a:cs typeface="+mn-cs"/>
            </a:endParaRPr>
          </a:p>
        </p:txBody>
      </p:sp>
      <p:grpSp>
        <p:nvGrpSpPr>
          <p:cNvPr id="6" name="Group 5">
            <a:extLst>
              <a:ext uri="{FF2B5EF4-FFF2-40B4-BE49-F238E27FC236}">
                <a16:creationId xmlns:a16="http://schemas.microsoft.com/office/drawing/2014/main" id="{0A7024F0-93FB-1071-B37B-976FB59DF76E}"/>
              </a:ext>
            </a:extLst>
          </p:cNvPr>
          <p:cNvGrpSpPr/>
          <p:nvPr/>
        </p:nvGrpSpPr>
        <p:grpSpPr>
          <a:xfrm>
            <a:off x="739990" y="2132813"/>
            <a:ext cx="2104525" cy="3524030"/>
            <a:chOff x="739990" y="2132813"/>
            <a:chExt cx="2104525" cy="3524030"/>
          </a:xfrm>
        </p:grpSpPr>
        <p:sp>
          <p:nvSpPr>
            <p:cNvPr id="9" name="Graphic 1">
              <a:extLst>
                <a:ext uri="{FF2B5EF4-FFF2-40B4-BE49-F238E27FC236}">
                  <a16:creationId xmlns:a16="http://schemas.microsoft.com/office/drawing/2014/main" id="{EA132564-E075-FDA8-DC6A-94BEB8681E7A}"/>
                </a:ext>
              </a:extLst>
            </p:cNvPr>
            <p:cNvSpPr>
              <a:spLocks noChangeAspect="1"/>
            </p:cNvSpPr>
            <p:nvPr/>
          </p:nvSpPr>
          <p:spPr>
            <a:xfrm>
              <a:off x="1426492" y="2342348"/>
              <a:ext cx="731520" cy="772885"/>
            </a:xfrm>
            <a:custGeom>
              <a:avLst/>
              <a:gdLst>
                <a:gd name="connsiteX0" fmla="*/ 3013649 w 5993103"/>
                <a:gd name="connsiteY0" fmla="*/ 6331935 h 6331975"/>
                <a:gd name="connsiteX1" fmla="*/ 2996504 w 5993103"/>
                <a:gd name="connsiteY1" fmla="*/ 6330315 h 6331975"/>
                <a:gd name="connsiteX2" fmla="*/ 2927162 w 5993103"/>
                <a:gd name="connsiteY2" fmla="*/ 6315456 h 6331975"/>
                <a:gd name="connsiteX3" fmla="*/ 2909160 w 5993103"/>
                <a:gd name="connsiteY3" fmla="*/ 6298787 h 6331975"/>
                <a:gd name="connsiteX4" fmla="*/ 1474409 w 5993103"/>
                <a:gd name="connsiteY4" fmla="*/ 5291614 h 6331975"/>
                <a:gd name="connsiteX5" fmla="*/ 502287 w 5993103"/>
                <a:gd name="connsiteY5" fmla="*/ 3816763 h 6331975"/>
                <a:gd name="connsiteX6" fmla="*/ 34 w 5993103"/>
                <a:gd name="connsiteY6" fmla="*/ 1356170 h 6331975"/>
                <a:gd name="connsiteX7" fmla="*/ 215109 w 5993103"/>
                <a:gd name="connsiteY7" fmla="*/ 1117473 h 6331975"/>
                <a:gd name="connsiteX8" fmla="*/ 2920876 w 5993103"/>
                <a:gd name="connsiteY8" fmla="*/ 21241 h 6331975"/>
                <a:gd name="connsiteX9" fmla="*/ 2979264 w 5993103"/>
                <a:gd name="connsiteY9" fmla="*/ 0 h 6331975"/>
                <a:gd name="connsiteX10" fmla="*/ 3013649 w 5993103"/>
                <a:gd name="connsiteY10" fmla="*/ 0 h 6331975"/>
                <a:gd name="connsiteX11" fmla="*/ 3014030 w 5993103"/>
                <a:gd name="connsiteY11" fmla="*/ 0 h 6331975"/>
                <a:gd name="connsiteX12" fmla="*/ 3014316 w 5993103"/>
                <a:gd name="connsiteY12" fmla="*/ 0 h 6331975"/>
                <a:gd name="connsiteX13" fmla="*/ 3014602 w 5993103"/>
                <a:gd name="connsiteY13" fmla="*/ 0 h 6331975"/>
                <a:gd name="connsiteX14" fmla="*/ 3014602 w 5993103"/>
                <a:gd name="connsiteY14" fmla="*/ 0 h 6331975"/>
                <a:gd name="connsiteX15" fmla="*/ 3072418 w 5993103"/>
                <a:gd name="connsiteY15" fmla="*/ 21622 h 6331975"/>
                <a:gd name="connsiteX16" fmla="*/ 5778376 w 5993103"/>
                <a:gd name="connsiteY16" fmla="*/ 1119950 h 6331975"/>
                <a:gd name="connsiteX17" fmla="*/ 5993069 w 5993103"/>
                <a:gd name="connsiteY17" fmla="*/ 1358551 h 6331975"/>
                <a:gd name="connsiteX18" fmla="*/ 5490721 w 5993103"/>
                <a:gd name="connsiteY18" fmla="*/ 3818001 h 6331975"/>
                <a:gd name="connsiteX19" fmla="*/ 4518409 w 5993103"/>
                <a:gd name="connsiteY19" fmla="*/ 5291614 h 6331975"/>
                <a:gd name="connsiteX20" fmla="*/ 3083848 w 5993103"/>
                <a:gd name="connsiteY20" fmla="*/ 6298787 h 6331975"/>
                <a:gd name="connsiteX21" fmla="*/ 3065751 w 5993103"/>
                <a:gd name="connsiteY21" fmla="*/ 6315551 h 6331975"/>
                <a:gd name="connsiteX22" fmla="*/ 3013649 w 5993103"/>
                <a:gd name="connsiteY22" fmla="*/ 6331935 h 6331975"/>
                <a:gd name="connsiteX23" fmla="*/ 2922781 w 5993103"/>
                <a:gd name="connsiteY23" fmla="*/ 253651 h 6331975"/>
                <a:gd name="connsiteX24" fmla="*/ 1385255 w 5993103"/>
                <a:gd name="connsiteY24" fmla="*/ 1055846 h 6331975"/>
                <a:gd name="connsiteX25" fmla="*/ 231873 w 5993103"/>
                <a:gd name="connsiteY25" fmla="*/ 1298448 h 6331975"/>
                <a:gd name="connsiteX26" fmla="*/ 181771 w 5993103"/>
                <a:gd name="connsiteY26" fmla="*/ 1353026 h 6331975"/>
                <a:gd name="connsiteX27" fmla="*/ 1605092 w 5993103"/>
                <a:gd name="connsiteY27" fmla="*/ 5165312 h 6331975"/>
                <a:gd name="connsiteX28" fmla="*/ 2922781 w 5993103"/>
                <a:gd name="connsiteY28" fmla="*/ 6106954 h 6331975"/>
                <a:gd name="connsiteX29" fmla="*/ 2922781 w 5993103"/>
                <a:gd name="connsiteY29" fmla="*/ 253651 h 6331975"/>
                <a:gd name="connsiteX30" fmla="*/ 3104518 w 5993103"/>
                <a:gd name="connsiteY30" fmla="*/ 280321 h 6331975"/>
                <a:gd name="connsiteX31" fmla="*/ 3104518 w 5993103"/>
                <a:gd name="connsiteY31" fmla="*/ 6091428 h 6331975"/>
                <a:gd name="connsiteX32" fmla="*/ 4387726 w 5993103"/>
                <a:gd name="connsiteY32" fmla="*/ 5165408 h 6331975"/>
                <a:gd name="connsiteX33" fmla="*/ 5811332 w 5993103"/>
                <a:gd name="connsiteY33" fmla="*/ 1355503 h 6331975"/>
                <a:gd name="connsiteX34" fmla="*/ 5761326 w 5993103"/>
                <a:gd name="connsiteY34" fmla="*/ 1300925 h 6331975"/>
                <a:gd name="connsiteX35" fmla="*/ 4608134 w 5993103"/>
                <a:gd name="connsiteY35" fmla="*/ 1056894 h 6331975"/>
                <a:gd name="connsiteX36" fmla="*/ 3104518 w 5993103"/>
                <a:gd name="connsiteY36" fmla="*/ 280321 h 633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93103" h="6331975">
                  <a:moveTo>
                    <a:pt x="3013649" y="6331935"/>
                  </a:moveTo>
                  <a:cubicBezTo>
                    <a:pt x="3007934" y="6331935"/>
                    <a:pt x="3002124" y="6331363"/>
                    <a:pt x="2996504" y="6330315"/>
                  </a:cubicBezTo>
                  <a:cubicBezTo>
                    <a:pt x="2972501" y="6334983"/>
                    <a:pt x="2947450" y="6329744"/>
                    <a:pt x="2927162" y="6315456"/>
                  </a:cubicBezTo>
                  <a:cubicBezTo>
                    <a:pt x="2920399" y="6310694"/>
                    <a:pt x="2914303" y="6305074"/>
                    <a:pt x="2909160" y="6298787"/>
                  </a:cubicBezTo>
                  <a:cubicBezTo>
                    <a:pt x="2717993" y="6221064"/>
                    <a:pt x="2096773" y="5935599"/>
                    <a:pt x="1474409" y="5291614"/>
                  </a:cubicBezTo>
                  <a:cubicBezTo>
                    <a:pt x="1074550" y="4877562"/>
                    <a:pt x="747556" y="4381405"/>
                    <a:pt x="502287" y="3816763"/>
                  </a:cubicBezTo>
                  <a:cubicBezTo>
                    <a:pt x="184629" y="3085433"/>
                    <a:pt x="15655" y="2257520"/>
                    <a:pt x="34" y="1356170"/>
                  </a:cubicBezTo>
                  <a:cubicBezTo>
                    <a:pt x="-2061" y="1233773"/>
                    <a:pt x="92331" y="1128903"/>
                    <a:pt x="215109" y="1117473"/>
                  </a:cubicBezTo>
                  <a:cubicBezTo>
                    <a:pt x="584298" y="1083183"/>
                    <a:pt x="1870458" y="902780"/>
                    <a:pt x="2920876" y="21241"/>
                  </a:cubicBezTo>
                  <a:cubicBezTo>
                    <a:pt x="2937259" y="7525"/>
                    <a:pt x="2957928" y="0"/>
                    <a:pt x="2979264" y="0"/>
                  </a:cubicBezTo>
                  <a:lnTo>
                    <a:pt x="3013649" y="0"/>
                  </a:lnTo>
                  <a:cubicBezTo>
                    <a:pt x="3013744" y="0"/>
                    <a:pt x="3013935" y="0"/>
                    <a:pt x="3014030" y="0"/>
                  </a:cubicBezTo>
                  <a:cubicBezTo>
                    <a:pt x="3014125" y="0"/>
                    <a:pt x="3014221" y="0"/>
                    <a:pt x="3014316" y="0"/>
                  </a:cubicBezTo>
                  <a:cubicBezTo>
                    <a:pt x="3014411" y="0"/>
                    <a:pt x="3014506" y="0"/>
                    <a:pt x="3014602" y="0"/>
                  </a:cubicBezTo>
                  <a:cubicBezTo>
                    <a:pt x="3014602" y="0"/>
                    <a:pt x="3014602" y="0"/>
                    <a:pt x="3014602" y="0"/>
                  </a:cubicBezTo>
                  <a:cubicBezTo>
                    <a:pt x="3036700" y="191"/>
                    <a:pt x="3056797" y="8382"/>
                    <a:pt x="3072418" y="21622"/>
                  </a:cubicBezTo>
                  <a:cubicBezTo>
                    <a:pt x="4123407" y="903065"/>
                    <a:pt x="5409282" y="1085088"/>
                    <a:pt x="5778376" y="1119950"/>
                  </a:cubicBezTo>
                  <a:cubicBezTo>
                    <a:pt x="5900867" y="1131475"/>
                    <a:pt x="5995164" y="1236345"/>
                    <a:pt x="5993069" y="1358551"/>
                  </a:cubicBezTo>
                  <a:cubicBezTo>
                    <a:pt x="5977448" y="2259806"/>
                    <a:pt x="5808475" y="3087243"/>
                    <a:pt x="5490721" y="3818001"/>
                  </a:cubicBezTo>
                  <a:cubicBezTo>
                    <a:pt x="5245642" y="4381500"/>
                    <a:pt x="4918554" y="4877372"/>
                    <a:pt x="4518409" y="5291614"/>
                  </a:cubicBezTo>
                  <a:cubicBezTo>
                    <a:pt x="3897093" y="5934742"/>
                    <a:pt x="3275110" y="6220873"/>
                    <a:pt x="3083848" y="6298787"/>
                  </a:cubicBezTo>
                  <a:cubicBezTo>
                    <a:pt x="3078705" y="6305074"/>
                    <a:pt x="3072609" y="6310694"/>
                    <a:pt x="3065751" y="6315551"/>
                  </a:cubicBezTo>
                  <a:cubicBezTo>
                    <a:pt x="3050225" y="6326315"/>
                    <a:pt x="3032032" y="6331935"/>
                    <a:pt x="3013649" y="6331935"/>
                  </a:cubicBezTo>
                  <a:close/>
                  <a:moveTo>
                    <a:pt x="2922781" y="253651"/>
                  </a:moveTo>
                  <a:cubicBezTo>
                    <a:pt x="2482249" y="598742"/>
                    <a:pt x="1965804" y="868299"/>
                    <a:pt x="1385255" y="1055846"/>
                  </a:cubicBezTo>
                  <a:cubicBezTo>
                    <a:pt x="873096" y="1221296"/>
                    <a:pt x="442756" y="1278922"/>
                    <a:pt x="231873" y="1298448"/>
                  </a:cubicBezTo>
                  <a:cubicBezTo>
                    <a:pt x="203298" y="1301115"/>
                    <a:pt x="181295" y="1325023"/>
                    <a:pt x="181771" y="1353026"/>
                  </a:cubicBezTo>
                  <a:cubicBezTo>
                    <a:pt x="215871" y="3320987"/>
                    <a:pt x="974537" y="4512469"/>
                    <a:pt x="1605092" y="5165312"/>
                  </a:cubicBezTo>
                  <a:cubicBezTo>
                    <a:pt x="2151160" y="5730335"/>
                    <a:pt x="2705610" y="6010942"/>
                    <a:pt x="2922781" y="6106954"/>
                  </a:cubicBezTo>
                  <a:lnTo>
                    <a:pt x="2922781" y="253651"/>
                  </a:lnTo>
                  <a:close/>
                  <a:moveTo>
                    <a:pt x="3104518" y="280321"/>
                  </a:moveTo>
                  <a:lnTo>
                    <a:pt x="3104518" y="6091428"/>
                  </a:lnTo>
                  <a:cubicBezTo>
                    <a:pt x="3341976" y="5982462"/>
                    <a:pt x="3869280" y="5701951"/>
                    <a:pt x="4387726" y="5165408"/>
                  </a:cubicBezTo>
                  <a:cubicBezTo>
                    <a:pt x="5018376" y="4512469"/>
                    <a:pt x="5777328" y="3321368"/>
                    <a:pt x="5811332" y="1355503"/>
                  </a:cubicBezTo>
                  <a:cubicBezTo>
                    <a:pt x="5811808" y="1327595"/>
                    <a:pt x="5789805" y="1303592"/>
                    <a:pt x="5761326" y="1300925"/>
                  </a:cubicBezTo>
                  <a:cubicBezTo>
                    <a:pt x="5550442" y="1281017"/>
                    <a:pt x="5120293" y="1222915"/>
                    <a:pt x="4608134" y="1056894"/>
                  </a:cubicBezTo>
                  <a:cubicBezTo>
                    <a:pt x="4042540" y="873538"/>
                    <a:pt x="3537619" y="612743"/>
                    <a:pt x="3104518" y="280321"/>
                  </a:cubicBezTo>
                  <a:close/>
                </a:path>
              </a:pathLst>
            </a:custGeom>
            <a:solidFill>
              <a:schemeClr val="tx1"/>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grpSp>
          <p:nvGrpSpPr>
            <p:cNvPr id="10" name="Group 9">
              <a:extLst>
                <a:ext uri="{FF2B5EF4-FFF2-40B4-BE49-F238E27FC236}">
                  <a16:creationId xmlns:a16="http://schemas.microsoft.com/office/drawing/2014/main" id="{3AF60DDA-0ABE-99E1-3171-7D0AC7416032}"/>
                </a:ext>
              </a:extLst>
            </p:cNvPr>
            <p:cNvGrpSpPr/>
            <p:nvPr/>
          </p:nvGrpSpPr>
          <p:grpSpPr>
            <a:xfrm>
              <a:off x="739990" y="2132813"/>
              <a:ext cx="2104525" cy="3524030"/>
              <a:chOff x="4495384" y="1461739"/>
              <a:chExt cx="2104525" cy="3524030"/>
            </a:xfrm>
          </p:grpSpPr>
          <p:grpSp>
            <p:nvGrpSpPr>
              <p:cNvPr id="11" name="Group 10">
                <a:extLst>
                  <a:ext uri="{FF2B5EF4-FFF2-40B4-BE49-F238E27FC236}">
                    <a16:creationId xmlns:a16="http://schemas.microsoft.com/office/drawing/2014/main" id="{F1440033-CC11-9967-E224-DE3ED3DCA3F9}"/>
                  </a:ext>
                </a:extLst>
              </p:cNvPr>
              <p:cNvGrpSpPr/>
              <p:nvPr/>
            </p:nvGrpSpPr>
            <p:grpSpPr>
              <a:xfrm>
                <a:off x="4959871" y="1461739"/>
                <a:ext cx="1175551" cy="1175551"/>
                <a:chOff x="6667490" y="1650289"/>
                <a:chExt cx="1287877" cy="1287877"/>
              </a:xfrm>
            </p:grpSpPr>
            <p:sp>
              <p:nvSpPr>
                <p:cNvPr id="16" name="Freeform 11">
                  <a:extLst>
                    <a:ext uri="{FF2B5EF4-FFF2-40B4-BE49-F238E27FC236}">
                      <a16:creationId xmlns:a16="http://schemas.microsoft.com/office/drawing/2014/main" id="{DC41D636-5E4B-DB65-C3ED-C8F8CB31EBFB}"/>
                    </a:ext>
                  </a:extLst>
                </p:cNvPr>
                <p:cNvSpPr/>
                <p:nvPr/>
              </p:nvSpPr>
              <p:spPr>
                <a:xfrm>
                  <a:off x="6698843" y="1650289"/>
                  <a:ext cx="1256524" cy="864123"/>
                </a:xfrm>
                <a:custGeom>
                  <a:avLst/>
                  <a:gdLst>
                    <a:gd name="connsiteX0" fmla="*/ 610707 w 1256524"/>
                    <a:gd name="connsiteY0" fmla="*/ 3 h 864123"/>
                    <a:gd name="connsiteX1" fmla="*/ 1256520 w 1256524"/>
                    <a:gd name="connsiteY1" fmla="*/ 642205 h 864123"/>
                    <a:gd name="connsiteX2" fmla="*/ 1217944 w 1256524"/>
                    <a:gd name="connsiteY2" fmla="*/ 864123 h 864123"/>
                    <a:gd name="connsiteX3" fmla="*/ 1176009 w 1256524"/>
                    <a:gd name="connsiteY3" fmla="*/ 834791 h 864123"/>
                    <a:gd name="connsiteX4" fmla="*/ 1197878 w 1256524"/>
                    <a:gd name="connsiteY4" fmla="*/ 764341 h 864123"/>
                    <a:gd name="connsiteX5" fmla="*/ 1210015 w 1256524"/>
                    <a:gd name="connsiteY5" fmla="*/ 643938 h 864123"/>
                    <a:gd name="connsiteX6" fmla="*/ 612584 w 1256524"/>
                    <a:gd name="connsiteY6" fmla="*/ 46507 h 864123"/>
                    <a:gd name="connsiteX7" fmla="*/ 62102 w 1256524"/>
                    <a:gd name="connsiteY7" fmla="*/ 411391 h 864123"/>
                    <a:gd name="connsiteX8" fmla="*/ 42444 w 1256524"/>
                    <a:gd name="connsiteY8" fmla="*/ 474721 h 864123"/>
                    <a:gd name="connsiteX9" fmla="*/ 0 w 1256524"/>
                    <a:gd name="connsiteY9" fmla="*/ 444994 h 864123"/>
                    <a:gd name="connsiteX10" fmla="*/ 610707 w 1256524"/>
                    <a:gd name="connsiteY10" fmla="*/ 3 h 8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524" h="864123">
                      <a:moveTo>
                        <a:pt x="610707" y="3"/>
                      </a:moveTo>
                      <a:cubicBezTo>
                        <a:pt x="966409" y="-1009"/>
                        <a:pt x="1255510" y="286502"/>
                        <a:pt x="1256520" y="642205"/>
                      </a:cubicBezTo>
                      <a:cubicBezTo>
                        <a:pt x="1256810" y="720079"/>
                        <a:pt x="1243084" y="794918"/>
                        <a:pt x="1217944" y="864123"/>
                      </a:cubicBezTo>
                      <a:lnTo>
                        <a:pt x="1176009" y="834791"/>
                      </a:lnTo>
                      <a:lnTo>
                        <a:pt x="1197878" y="764341"/>
                      </a:lnTo>
                      <a:cubicBezTo>
                        <a:pt x="1205836" y="725450"/>
                        <a:pt x="1210015" y="685182"/>
                        <a:pt x="1210015" y="643938"/>
                      </a:cubicBezTo>
                      <a:cubicBezTo>
                        <a:pt x="1210015" y="313986"/>
                        <a:pt x="942536" y="46507"/>
                        <a:pt x="612584" y="46507"/>
                      </a:cubicBezTo>
                      <a:cubicBezTo>
                        <a:pt x="365120" y="46507"/>
                        <a:pt x="152797" y="196964"/>
                        <a:pt x="62102" y="411391"/>
                      </a:cubicBezTo>
                      <a:lnTo>
                        <a:pt x="42444" y="474721"/>
                      </a:lnTo>
                      <a:lnTo>
                        <a:pt x="0" y="444994"/>
                      </a:lnTo>
                      <a:cubicBezTo>
                        <a:pt x="83653" y="187390"/>
                        <a:pt x="325219" y="869"/>
                        <a:pt x="610707"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17" name="Freeform 12">
                  <a:extLst>
                    <a:ext uri="{FF2B5EF4-FFF2-40B4-BE49-F238E27FC236}">
                      <a16:creationId xmlns:a16="http://schemas.microsoft.com/office/drawing/2014/main" id="{C530E81B-B973-4062-47B8-A1658CFF47BD}"/>
                    </a:ext>
                  </a:extLst>
                </p:cNvPr>
                <p:cNvSpPr/>
                <p:nvPr/>
              </p:nvSpPr>
              <p:spPr>
                <a:xfrm>
                  <a:off x="6667490" y="2137615"/>
                  <a:ext cx="1233261" cy="800551"/>
                </a:xfrm>
                <a:custGeom>
                  <a:avLst/>
                  <a:gdLst>
                    <a:gd name="connsiteX0" fmla="*/ 19217 w 1233261"/>
                    <a:gd name="connsiteY0" fmla="*/ 0 h 800551"/>
                    <a:gd name="connsiteX1" fmla="*/ 60841 w 1233261"/>
                    <a:gd name="connsiteY1" fmla="*/ 29137 h 800551"/>
                    <a:gd name="connsiteX2" fmla="*/ 58645 w 1233261"/>
                    <a:gd name="connsiteY2" fmla="*/ 36210 h 800551"/>
                    <a:gd name="connsiteX3" fmla="*/ 46507 w 1233261"/>
                    <a:gd name="connsiteY3" fmla="*/ 156613 h 800551"/>
                    <a:gd name="connsiteX4" fmla="*/ 643938 w 1233261"/>
                    <a:gd name="connsiteY4" fmla="*/ 754044 h 800551"/>
                    <a:gd name="connsiteX5" fmla="*/ 1139337 w 1233261"/>
                    <a:gd name="connsiteY5" fmla="*/ 490642 h 800551"/>
                    <a:gd name="connsiteX6" fmla="*/ 1194367 w 1233261"/>
                    <a:gd name="connsiteY6" fmla="*/ 389258 h 800551"/>
                    <a:gd name="connsiteX7" fmla="*/ 1233261 w 1233261"/>
                    <a:gd name="connsiteY7" fmla="*/ 416385 h 800551"/>
                    <a:gd name="connsiteX8" fmla="*/ 645817 w 1233261"/>
                    <a:gd name="connsiteY8" fmla="*/ 800549 h 800551"/>
                    <a:gd name="connsiteX9" fmla="*/ 3 w 1233261"/>
                    <a:gd name="connsiteY9" fmla="*/ 158347 h 800551"/>
                    <a:gd name="connsiteX10" fmla="*/ 19217 w 1233261"/>
                    <a:gd name="connsiteY10" fmla="*/ 0 h 80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261" h="800551">
                      <a:moveTo>
                        <a:pt x="19217" y="0"/>
                      </a:moveTo>
                      <a:lnTo>
                        <a:pt x="60841" y="29137"/>
                      </a:lnTo>
                      <a:lnTo>
                        <a:pt x="58645" y="36210"/>
                      </a:lnTo>
                      <a:cubicBezTo>
                        <a:pt x="50687" y="75101"/>
                        <a:pt x="46507" y="115369"/>
                        <a:pt x="46507" y="156613"/>
                      </a:cubicBezTo>
                      <a:cubicBezTo>
                        <a:pt x="46507" y="486565"/>
                        <a:pt x="313986" y="754044"/>
                        <a:pt x="643938" y="754044"/>
                      </a:cubicBezTo>
                      <a:cubicBezTo>
                        <a:pt x="850158" y="754044"/>
                        <a:pt x="1031975" y="649560"/>
                        <a:pt x="1139337" y="490642"/>
                      </a:cubicBezTo>
                      <a:lnTo>
                        <a:pt x="1194367" y="389258"/>
                      </a:lnTo>
                      <a:lnTo>
                        <a:pt x="1233261" y="416385"/>
                      </a:lnTo>
                      <a:cubicBezTo>
                        <a:pt x="1133573" y="642058"/>
                        <a:pt x="908332" y="799827"/>
                        <a:pt x="645817" y="800549"/>
                      </a:cubicBezTo>
                      <a:cubicBezTo>
                        <a:pt x="290112" y="801561"/>
                        <a:pt x="1013" y="514052"/>
                        <a:pt x="3" y="158347"/>
                      </a:cubicBezTo>
                      <a:cubicBezTo>
                        <a:pt x="-143" y="103736"/>
                        <a:pt x="6503" y="50712"/>
                        <a:pt x="19217" y="0"/>
                      </a:cubicBezTo>
                      <a:close/>
                    </a:path>
                  </a:pathLst>
                </a:custGeom>
                <a:solidFill>
                  <a:schemeClr val="tx1"/>
                </a:soli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grpSp>
          <p:grpSp>
            <p:nvGrpSpPr>
              <p:cNvPr id="12" name="Group 11">
                <a:extLst>
                  <a:ext uri="{FF2B5EF4-FFF2-40B4-BE49-F238E27FC236}">
                    <a16:creationId xmlns:a16="http://schemas.microsoft.com/office/drawing/2014/main" id="{D15CE5D8-F803-8E28-96C0-707DE2915240}"/>
                  </a:ext>
                </a:extLst>
              </p:cNvPr>
              <p:cNvGrpSpPr/>
              <p:nvPr/>
            </p:nvGrpSpPr>
            <p:grpSpPr>
              <a:xfrm>
                <a:off x="4495384" y="2813491"/>
                <a:ext cx="2104525" cy="2172278"/>
                <a:chOff x="4495384" y="2813491"/>
                <a:chExt cx="2104525" cy="2172278"/>
              </a:xfrm>
            </p:grpSpPr>
            <p:sp>
              <p:nvSpPr>
                <p:cNvPr id="13" name="TextBox 12">
                  <a:extLst>
                    <a:ext uri="{FF2B5EF4-FFF2-40B4-BE49-F238E27FC236}">
                      <a16:creationId xmlns:a16="http://schemas.microsoft.com/office/drawing/2014/main" id="{F02D46E0-4ED5-D325-5571-6F9555D1E38A}"/>
                    </a:ext>
                  </a:extLst>
                </p:cNvPr>
                <p:cNvSpPr txBox="1"/>
                <p:nvPr/>
              </p:nvSpPr>
              <p:spPr>
                <a:xfrm>
                  <a:off x="4625738" y="2813491"/>
                  <a:ext cx="1828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Data Security &amp; Privacy</a:t>
                  </a:r>
                </a:p>
              </p:txBody>
            </p:sp>
            <p:sp>
              <p:nvSpPr>
                <p:cNvPr id="14" name="TextBox 13">
                  <a:extLst>
                    <a:ext uri="{FF2B5EF4-FFF2-40B4-BE49-F238E27FC236}">
                      <a16:creationId xmlns:a16="http://schemas.microsoft.com/office/drawing/2014/main" id="{191595A8-7C86-C4E4-73CC-14CFA3E98520}"/>
                    </a:ext>
                  </a:extLst>
                </p:cNvPr>
                <p:cNvSpPr txBox="1"/>
                <p:nvPr/>
              </p:nvSpPr>
              <p:spPr>
                <a:xfrm>
                  <a:off x="4495384" y="3600774"/>
                  <a:ext cx="2104525" cy="138499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Crucial to protect sensitive information, prevent unauthorized access, and maintain user trust</a:t>
                  </a:r>
                </a:p>
              </p:txBody>
            </p:sp>
            <p:cxnSp>
              <p:nvCxnSpPr>
                <p:cNvPr id="15" name="Straight Connector 14">
                  <a:extLst>
                    <a:ext uri="{FF2B5EF4-FFF2-40B4-BE49-F238E27FC236}">
                      <a16:creationId xmlns:a16="http://schemas.microsoft.com/office/drawing/2014/main" id="{AA7040EB-DBA2-7760-2880-C3CBB7178C7C}"/>
                    </a:ext>
                  </a:extLst>
                </p:cNvPr>
                <p:cNvCxnSpPr>
                  <a:cxnSpLocks/>
                </p:cNvCxnSpPr>
                <p:nvPr/>
              </p:nvCxnSpPr>
              <p:spPr>
                <a:xfrm>
                  <a:off x="4533692" y="3459822"/>
                  <a:ext cx="2027909" cy="0"/>
                </a:xfrm>
                <a:prstGeom prst="line">
                  <a:avLst/>
                </a:prstGeom>
                <a:ln w="127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grpSp>
        <p:nvGrpSpPr>
          <p:cNvPr id="18" name="Group 17">
            <a:extLst>
              <a:ext uri="{FF2B5EF4-FFF2-40B4-BE49-F238E27FC236}">
                <a16:creationId xmlns:a16="http://schemas.microsoft.com/office/drawing/2014/main" id="{AEF78ED5-D47E-EFEE-9E6E-3331D9A80086}"/>
              </a:ext>
            </a:extLst>
          </p:cNvPr>
          <p:cNvGrpSpPr/>
          <p:nvPr/>
        </p:nvGrpSpPr>
        <p:grpSpPr>
          <a:xfrm>
            <a:off x="9340013" y="2132813"/>
            <a:ext cx="2104525" cy="2877699"/>
            <a:chOff x="4495384" y="1461739"/>
            <a:chExt cx="2104525" cy="2877699"/>
          </a:xfrm>
        </p:grpSpPr>
        <p:grpSp>
          <p:nvGrpSpPr>
            <p:cNvPr id="19" name="Group 18">
              <a:extLst>
                <a:ext uri="{FF2B5EF4-FFF2-40B4-BE49-F238E27FC236}">
                  <a16:creationId xmlns:a16="http://schemas.microsoft.com/office/drawing/2014/main" id="{B3CE230C-72E8-B2F9-112D-E9D02C3C7509}"/>
                </a:ext>
              </a:extLst>
            </p:cNvPr>
            <p:cNvGrpSpPr/>
            <p:nvPr/>
          </p:nvGrpSpPr>
          <p:grpSpPr>
            <a:xfrm>
              <a:off x="4959871" y="1461739"/>
              <a:ext cx="1175551" cy="1175551"/>
              <a:chOff x="6667490" y="1650289"/>
              <a:chExt cx="1287877" cy="1287877"/>
            </a:xfrm>
          </p:grpSpPr>
          <p:sp>
            <p:nvSpPr>
              <p:cNvPr id="24" name="Freeform 34">
                <a:extLst>
                  <a:ext uri="{FF2B5EF4-FFF2-40B4-BE49-F238E27FC236}">
                    <a16:creationId xmlns:a16="http://schemas.microsoft.com/office/drawing/2014/main" id="{174BB441-1FB4-D5FB-1B9E-80DD39C739D8}"/>
                  </a:ext>
                </a:extLst>
              </p:cNvPr>
              <p:cNvSpPr/>
              <p:nvPr/>
            </p:nvSpPr>
            <p:spPr>
              <a:xfrm>
                <a:off x="6698843" y="1650289"/>
                <a:ext cx="1256524" cy="864123"/>
              </a:xfrm>
              <a:custGeom>
                <a:avLst/>
                <a:gdLst>
                  <a:gd name="connsiteX0" fmla="*/ 610707 w 1256524"/>
                  <a:gd name="connsiteY0" fmla="*/ 3 h 864123"/>
                  <a:gd name="connsiteX1" fmla="*/ 1256520 w 1256524"/>
                  <a:gd name="connsiteY1" fmla="*/ 642205 h 864123"/>
                  <a:gd name="connsiteX2" fmla="*/ 1217944 w 1256524"/>
                  <a:gd name="connsiteY2" fmla="*/ 864123 h 864123"/>
                  <a:gd name="connsiteX3" fmla="*/ 1176009 w 1256524"/>
                  <a:gd name="connsiteY3" fmla="*/ 834791 h 864123"/>
                  <a:gd name="connsiteX4" fmla="*/ 1197878 w 1256524"/>
                  <a:gd name="connsiteY4" fmla="*/ 764341 h 864123"/>
                  <a:gd name="connsiteX5" fmla="*/ 1210015 w 1256524"/>
                  <a:gd name="connsiteY5" fmla="*/ 643938 h 864123"/>
                  <a:gd name="connsiteX6" fmla="*/ 612584 w 1256524"/>
                  <a:gd name="connsiteY6" fmla="*/ 46507 h 864123"/>
                  <a:gd name="connsiteX7" fmla="*/ 62102 w 1256524"/>
                  <a:gd name="connsiteY7" fmla="*/ 411391 h 864123"/>
                  <a:gd name="connsiteX8" fmla="*/ 42444 w 1256524"/>
                  <a:gd name="connsiteY8" fmla="*/ 474721 h 864123"/>
                  <a:gd name="connsiteX9" fmla="*/ 0 w 1256524"/>
                  <a:gd name="connsiteY9" fmla="*/ 444994 h 864123"/>
                  <a:gd name="connsiteX10" fmla="*/ 610707 w 1256524"/>
                  <a:gd name="connsiteY10" fmla="*/ 3 h 8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524" h="864123">
                    <a:moveTo>
                      <a:pt x="610707" y="3"/>
                    </a:moveTo>
                    <a:cubicBezTo>
                      <a:pt x="966409" y="-1009"/>
                      <a:pt x="1255510" y="286502"/>
                      <a:pt x="1256520" y="642205"/>
                    </a:cubicBezTo>
                    <a:cubicBezTo>
                      <a:pt x="1256810" y="720079"/>
                      <a:pt x="1243084" y="794918"/>
                      <a:pt x="1217944" y="864123"/>
                    </a:cubicBezTo>
                    <a:lnTo>
                      <a:pt x="1176009" y="834791"/>
                    </a:lnTo>
                    <a:lnTo>
                      <a:pt x="1197878" y="764341"/>
                    </a:lnTo>
                    <a:cubicBezTo>
                      <a:pt x="1205836" y="725450"/>
                      <a:pt x="1210015" y="685182"/>
                      <a:pt x="1210015" y="643938"/>
                    </a:cubicBezTo>
                    <a:cubicBezTo>
                      <a:pt x="1210015" y="313986"/>
                      <a:pt x="942536" y="46507"/>
                      <a:pt x="612584" y="46507"/>
                    </a:cubicBezTo>
                    <a:cubicBezTo>
                      <a:pt x="365120" y="46507"/>
                      <a:pt x="152797" y="196964"/>
                      <a:pt x="62102" y="411391"/>
                    </a:cubicBezTo>
                    <a:lnTo>
                      <a:pt x="42444" y="474721"/>
                    </a:lnTo>
                    <a:lnTo>
                      <a:pt x="0" y="444994"/>
                    </a:lnTo>
                    <a:cubicBezTo>
                      <a:pt x="83653" y="187390"/>
                      <a:pt x="325219" y="869"/>
                      <a:pt x="610707"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25" name="Freeform 35">
                <a:extLst>
                  <a:ext uri="{FF2B5EF4-FFF2-40B4-BE49-F238E27FC236}">
                    <a16:creationId xmlns:a16="http://schemas.microsoft.com/office/drawing/2014/main" id="{F0CAA130-8497-ABFE-42E7-9D8D1128C6E1}"/>
                  </a:ext>
                </a:extLst>
              </p:cNvPr>
              <p:cNvSpPr/>
              <p:nvPr/>
            </p:nvSpPr>
            <p:spPr>
              <a:xfrm>
                <a:off x="6667490" y="2137615"/>
                <a:ext cx="1233261" cy="800551"/>
              </a:xfrm>
              <a:custGeom>
                <a:avLst/>
                <a:gdLst>
                  <a:gd name="connsiteX0" fmla="*/ 19217 w 1233261"/>
                  <a:gd name="connsiteY0" fmla="*/ 0 h 800551"/>
                  <a:gd name="connsiteX1" fmla="*/ 60841 w 1233261"/>
                  <a:gd name="connsiteY1" fmla="*/ 29137 h 800551"/>
                  <a:gd name="connsiteX2" fmla="*/ 58645 w 1233261"/>
                  <a:gd name="connsiteY2" fmla="*/ 36210 h 800551"/>
                  <a:gd name="connsiteX3" fmla="*/ 46507 w 1233261"/>
                  <a:gd name="connsiteY3" fmla="*/ 156613 h 800551"/>
                  <a:gd name="connsiteX4" fmla="*/ 643938 w 1233261"/>
                  <a:gd name="connsiteY4" fmla="*/ 754044 h 800551"/>
                  <a:gd name="connsiteX5" fmla="*/ 1139337 w 1233261"/>
                  <a:gd name="connsiteY5" fmla="*/ 490642 h 800551"/>
                  <a:gd name="connsiteX6" fmla="*/ 1194367 w 1233261"/>
                  <a:gd name="connsiteY6" fmla="*/ 389258 h 800551"/>
                  <a:gd name="connsiteX7" fmla="*/ 1233261 w 1233261"/>
                  <a:gd name="connsiteY7" fmla="*/ 416385 h 800551"/>
                  <a:gd name="connsiteX8" fmla="*/ 645817 w 1233261"/>
                  <a:gd name="connsiteY8" fmla="*/ 800549 h 800551"/>
                  <a:gd name="connsiteX9" fmla="*/ 3 w 1233261"/>
                  <a:gd name="connsiteY9" fmla="*/ 158347 h 800551"/>
                  <a:gd name="connsiteX10" fmla="*/ 19217 w 1233261"/>
                  <a:gd name="connsiteY10" fmla="*/ 0 h 80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261" h="800551">
                    <a:moveTo>
                      <a:pt x="19217" y="0"/>
                    </a:moveTo>
                    <a:lnTo>
                      <a:pt x="60841" y="29137"/>
                    </a:lnTo>
                    <a:lnTo>
                      <a:pt x="58645" y="36210"/>
                    </a:lnTo>
                    <a:cubicBezTo>
                      <a:pt x="50687" y="75101"/>
                      <a:pt x="46507" y="115369"/>
                      <a:pt x="46507" y="156613"/>
                    </a:cubicBezTo>
                    <a:cubicBezTo>
                      <a:pt x="46507" y="486565"/>
                      <a:pt x="313986" y="754044"/>
                      <a:pt x="643938" y="754044"/>
                    </a:cubicBezTo>
                    <a:cubicBezTo>
                      <a:pt x="850158" y="754044"/>
                      <a:pt x="1031975" y="649560"/>
                      <a:pt x="1139337" y="490642"/>
                    </a:cubicBezTo>
                    <a:lnTo>
                      <a:pt x="1194367" y="389258"/>
                    </a:lnTo>
                    <a:lnTo>
                      <a:pt x="1233261" y="416385"/>
                    </a:lnTo>
                    <a:cubicBezTo>
                      <a:pt x="1133573" y="642058"/>
                      <a:pt x="908332" y="799827"/>
                      <a:pt x="645817" y="800549"/>
                    </a:cubicBezTo>
                    <a:cubicBezTo>
                      <a:pt x="290112" y="801561"/>
                      <a:pt x="1013" y="514052"/>
                      <a:pt x="3" y="158347"/>
                    </a:cubicBezTo>
                    <a:cubicBezTo>
                      <a:pt x="-143" y="103736"/>
                      <a:pt x="6503" y="50712"/>
                      <a:pt x="19217" y="0"/>
                    </a:cubicBezTo>
                    <a:close/>
                  </a:path>
                </a:pathLst>
              </a:custGeom>
              <a:solidFill>
                <a:schemeClr val="tx1"/>
              </a:soli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grpSp>
        <p:grpSp>
          <p:nvGrpSpPr>
            <p:cNvPr id="20" name="Group 19">
              <a:extLst>
                <a:ext uri="{FF2B5EF4-FFF2-40B4-BE49-F238E27FC236}">
                  <a16:creationId xmlns:a16="http://schemas.microsoft.com/office/drawing/2014/main" id="{3C2FD629-28C0-7DF5-D929-AA392D4CFDA4}"/>
                </a:ext>
              </a:extLst>
            </p:cNvPr>
            <p:cNvGrpSpPr/>
            <p:nvPr/>
          </p:nvGrpSpPr>
          <p:grpSpPr>
            <a:xfrm>
              <a:off x="4495384" y="3004813"/>
              <a:ext cx="2104525" cy="1334625"/>
              <a:chOff x="4495384" y="3004813"/>
              <a:chExt cx="2104525" cy="1334625"/>
            </a:xfrm>
          </p:grpSpPr>
          <p:sp>
            <p:nvSpPr>
              <p:cNvPr id="21" name="TextBox 20">
                <a:extLst>
                  <a:ext uri="{FF2B5EF4-FFF2-40B4-BE49-F238E27FC236}">
                    <a16:creationId xmlns:a16="http://schemas.microsoft.com/office/drawing/2014/main" id="{2CCF77E9-FCE4-549A-8A1C-BFBB4C1804FF}"/>
                  </a:ext>
                </a:extLst>
              </p:cNvPr>
              <p:cNvSpPr txBox="1"/>
              <p:nvPr/>
            </p:nvSpPr>
            <p:spPr>
              <a:xfrm>
                <a:off x="4633246" y="3004813"/>
                <a:ext cx="1828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Accessibility</a:t>
                </a:r>
                <a:endPar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81E6497A-B5BA-4266-5894-5FFEE274FE79}"/>
                  </a:ext>
                </a:extLst>
              </p:cNvPr>
              <p:cNvSpPr txBox="1"/>
              <p:nvPr/>
            </p:nvSpPr>
            <p:spPr>
              <a:xfrm>
                <a:off x="4495384" y="3600774"/>
                <a:ext cx="2104525" cy="738664"/>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Limited multilingual capability can restrict adoption</a:t>
                </a:r>
              </a:p>
            </p:txBody>
          </p:sp>
          <p:cxnSp>
            <p:nvCxnSpPr>
              <p:cNvPr id="23" name="Straight Connector 22">
                <a:extLst>
                  <a:ext uri="{FF2B5EF4-FFF2-40B4-BE49-F238E27FC236}">
                    <a16:creationId xmlns:a16="http://schemas.microsoft.com/office/drawing/2014/main" id="{21207D76-0349-4BE7-361E-A48FA1E83539}"/>
                  </a:ext>
                </a:extLst>
              </p:cNvPr>
              <p:cNvCxnSpPr>
                <a:cxnSpLocks/>
              </p:cNvCxnSpPr>
              <p:nvPr/>
            </p:nvCxnSpPr>
            <p:spPr>
              <a:xfrm>
                <a:off x="4533692" y="3459822"/>
                <a:ext cx="2027909" cy="0"/>
              </a:xfrm>
              <a:prstGeom prst="line">
                <a:avLst/>
              </a:prstGeom>
              <a:ln w="127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9BE8D444-3E27-16DF-A542-9D50DAAE647E}"/>
              </a:ext>
            </a:extLst>
          </p:cNvPr>
          <p:cNvGrpSpPr/>
          <p:nvPr/>
        </p:nvGrpSpPr>
        <p:grpSpPr>
          <a:xfrm>
            <a:off x="6473338" y="2132813"/>
            <a:ext cx="2104525" cy="3524030"/>
            <a:chOff x="4495384" y="1461739"/>
            <a:chExt cx="2104525" cy="3524030"/>
          </a:xfrm>
        </p:grpSpPr>
        <p:grpSp>
          <p:nvGrpSpPr>
            <p:cNvPr id="27" name="Group 26">
              <a:extLst>
                <a:ext uri="{FF2B5EF4-FFF2-40B4-BE49-F238E27FC236}">
                  <a16:creationId xmlns:a16="http://schemas.microsoft.com/office/drawing/2014/main" id="{A1396D9C-F782-9D85-550F-449A81ABE577}"/>
                </a:ext>
              </a:extLst>
            </p:cNvPr>
            <p:cNvGrpSpPr/>
            <p:nvPr/>
          </p:nvGrpSpPr>
          <p:grpSpPr>
            <a:xfrm>
              <a:off x="4959871" y="1461739"/>
              <a:ext cx="1175551" cy="1175551"/>
              <a:chOff x="6667490" y="1650289"/>
              <a:chExt cx="1287877" cy="1287877"/>
            </a:xfrm>
          </p:grpSpPr>
          <p:sp>
            <p:nvSpPr>
              <p:cNvPr id="32" name="Freeform 42">
                <a:extLst>
                  <a:ext uri="{FF2B5EF4-FFF2-40B4-BE49-F238E27FC236}">
                    <a16:creationId xmlns:a16="http://schemas.microsoft.com/office/drawing/2014/main" id="{03FB291C-AC81-8686-C634-A50CA5C223F3}"/>
                  </a:ext>
                </a:extLst>
              </p:cNvPr>
              <p:cNvSpPr/>
              <p:nvPr/>
            </p:nvSpPr>
            <p:spPr>
              <a:xfrm>
                <a:off x="6698843" y="1650289"/>
                <a:ext cx="1256524" cy="864123"/>
              </a:xfrm>
              <a:custGeom>
                <a:avLst/>
                <a:gdLst>
                  <a:gd name="connsiteX0" fmla="*/ 610707 w 1256524"/>
                  <a:gd name="connsiteY0" fmla="*/ 3 h 864123"/>
                  <a:gd name="connsiteX1" fmla="*/ 1256520 w 1256524"/>
                  <a:gd name="connsiteY1" fmla="*/ 642205 h 864123"/>
                  <a:gd name="connsiteX2" fmla="*/ 1217944 w 1256524"/>
                  <a:gd name="connsiteY2" fmla="*/ 864123 h 864123"/>
                  <a:gd name="connsiteX3" fmla="*/ 1176009 w 1256524"/>
                  <a:gd name="connsiteY3" fmla="*/ 834791 h 864123"/>
                  <a:gd name="connsiteX4" fmla="*/ 1197878 w 1256524"/>
                  <a:gd name="connsiteY4" fmla="*/ 764341 h 864123"/>
                  <a:gd name="connsiteX5" fmla="*/ 1210015 w 1256524"/>
                  <a:gd name="connsiteY5" fmla="*/ 643938 h 864123"/>
                  <a:gd name="connsiteX6" fmla="*/ 612584 w 1256524"/>
                  <a:gd name="connsiteY6" fmla="*/ 46507 h 864123"/>
                  <a:gd name="connsiteX7" fmla="*/ 62102 w 1256524"/>
                  <a:gd name="connsiteY7" fmla="*/ 411391 h 864123"/>
                  <a:gd name="connsiteX8" fmla="*/ 42444 w 1256524"/>
                  <a:gd name="connsiteY8" fmla="*/ 474721 h 864123"/>
                  <a:gd name="connsiteX9" fmla="*/ 0 w 1256524"/>
                  <a:gd name="connsiteY9" fmla="*/ 444994 h 864123"/>
                  <a:gd name="connsiteX10" fmla="*/ 610707 w 1256524"/>
                  <a:gd name="connsiteY10" fmla="*/ 3 h 8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524" h="864123">
                    <a:moveTo>
                      <a:pt x="610707" y="3"/>
                    </a:moveTo>
                    <a:cubicBezTo>
                      <a:pt x="966409" y="-1009"/>
                      <a:pt x="1255510" y="286502"/>
                      <a:pt x="1256520" y="642205"/>
                    </a:cubicBezTo>
                    <a:cubicBezTo>
                      <a:pt x="1256810" y="720079"/>
                      <a:pt x="1243084" y="794918"/>
                      <a:pt x="1217944" y="864123"/>
                    </a:cubicBezTo>
                    <a:lnTo>
                      <a:pt x="1176009" y="834791"/>
                    </a:lnTo>
                    <a:lnTo>
                      <a:pt x="1197878" y="764341"/>
                    </a:lnTo>
                    <a:cubicBezTo>
                      <a:pt x="1205836" y="725450"/>
                      <a:pt x="1210015" y="685182"/>
                      <a:pt x="1210015" y="643938"/>
                    </a:cubicBezTo>
                    <a:cubicBezTo>
                      <a:pt x="1210015" y="313986"/>
                      <a:pt x="942536" y="46507"/>
                      <a:pt x="612584" y="46507"/>
                    </a:cubicBezTo>
                    <a:cubicBezTo>
                      <a:pt x="365120" y="46507"/>
                      <a:pt x="152797" y="196964"/>
                      <a:pt x="62102" y="411391"/>
                    </a:cubicBezTo>
                    <a:lnTo>
                      <a:pt x="42444" y="474721"/>
                    </a:lnTo>
                    <a:lnTo>
                      <a:pt x="0" y="444994"/>
                    </a:lnTo>
                    <a:cubicBezTo>
                      <a:pt x="83653" y="187390"/>
                      <a:pt x="325219" y="869"/>
                      <a:pt x="610707"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33" name="Freeform 43">
                <a:extLst>
                  <a:ext uri="{FF2B5EF4-FFF2-40B4-BE49-F238E27FC236}">
                    <a16:creationId xmlns:a16="http://schemas.microsoft.com/office/drawing/2014/main" id="{0E7D9E21-E345-353C-11E1-94CE890BC0B9}"/>
                  </a:ext>
                </a:extLst>
              </p:cNvPr>
              <p:cNvSpPr/>
              <p:nvPr/>
            </p:nvSpPr>
            <p:spPr>
              <a:xfrm>
                <a:off x="6667490" y="2137615"/>
                <a:ext cx="1233261" cy="800551"/>
              </a:xfrm>
              <a:custGeom>
                <a:avLst/>
                <a:gdLst>
                  <a:gd name="connsiteX0" fmla="*/ 19217 w 1233261"/>
                  <a:gd name="connsiteY0" fmla="*/ 0 h 800551"/>
                  <a:gd name="connsiteX1" fmla="*/ 60841 w 1233261"/>
                  <a:gd name="connsiteY1" fmla="*/ 29137 h 800551"/>
                  <a:gd name="connsiteX2" fmla="*/ 58645 w 1233261"/>
                  <a:gd name="connsiteY2" fmla="*/ 36210 h 800551"/>
                  <a:gd name="connsiteX3" fmla="*/ 46507 w 1233261"/>
                  <a:gd name="connsiteY3" fmla="*/ 156613 h 800551"/>
                  <a:gd name="connsiteX4" fmla="*/ 643938 w 1233261"/>
                  <a:gd name="connsiteY4" fmla="*/ 754044 h 800551"/>
                  <a:gd name="connsiteX5" fmla="*/ 1139337 w 1233261"/>
                  <a:gd name="connsiteY5" fmla="*/ 490642 h 800551"/>
                  <a:gd name="connsiteX6" fmla="*/ 1194367 w 1233261"/>
                  <a:gd name="connsiteY6" fmla="*/ 389258 h 800551"/>
                  <a:gd name="connsiteX7" fmla="*/ 1233261 w 1233261"/>
                  <a:gd name="connsiteY7" fmla="*/ 416385 h 800551"/>
                  <a:gd name="connsiteX8" fmla="*/ 645817 w 1233261"/>
                  <a:gd name="connsiteY8" fmla="*/ 800549 h 800551"/>
                  <a:gd name="connsiteX9" fmla="*/ 3 w 1233261"/>
                  <a:gd name="connsiteY9" fmla="*/ 158347 h 800551"/>
                  <a:gd name="connsiteX10" fmla="*/ 19217 w 1233261"/>
                  <a:gd name="connsiteY10" fmla="*/ 0 h 80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261" h="800551">
                    <a:moveTo>
                      <a:pt x="19217" y="0"/>
                    </a:moveTo>
                    <a:lnTo>
                      <a:pt x="60841" y="29137"/>
                    </a:lnTo>
                    <a:lnTo>
                      <a:pt x="58645" y="36210"/>
                    </a:lnTo>
                    <a:cubicBezTo>
                      <a:pt x="50687" y="75101"/>
                      <a:pt x="46507" y="115369"/>
                      <a:pt x="46507" y="156613"/>
                    </a:cubicBezTo>
                    <a:cubicBezTo>
                      <a:pt x="46507" y="486565"/>
                      <a:pt x="313986" y="754044"/>
                      <a:pt x="643938" y="754044"/>
                    </a:cubicBezTo>
                    <a:cubicBezTo>
                      <a:pt x="850158" y="754044"/>
                      <a:pt x="1031975" y="649560"/>
                      <a:pt x="1139337" y="490642"/>
                    </a:cubicBezTo>
                    <a:lnTo>
                      <a:pt x="1194367" y="389258"/>
                    </a:lnTo>
                    <a:lnTo>
                      <a:pt x="1233261" y="416385"/>
                    </a:lnTo>
                    <a:cubicBezTo>
                      <a:pt x="1133573" y="642058"/>
                      <a:pt x="908332" y="799827"/>
                      <a:pt x="645817" y="800549"/>
                    </a:cubicBezTo>
                    <a:cubicBezTo>
                      <a:pt x="290112" y="801561"/>
                      <a:pt x="1013" y="514052"/>
                      <a:pt x="3" y="158347"/>
                    </a:cubicBezTo>
                    <a:cubicBezTo>
                      <a:pt x="-143" y="103736"/>
                      <a:pt x="6503" y="50712"/>
                      <a:pt x="19217" y="0"/>
                    </a:cubicBezTo>
                    <a:close/>
                  </a:path>
                </a:pathLst>
              </a:custGeom>
              <a:solidFill>
                <a:schemeClr val="tx1"/>
              </a:soli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grpSp>
        <p:grpSp>
          <p:nvGrpSpPr>
            <p:cNvPr id="28" name="Group 27">
              <a:extLst>
                <a:ext uri="{FF2B5EF4-FFF2-40B4-BE49-F238E27FC236}">
                  <a16:creationId xmlns:a16="http://schemas.microsoft.com/office/drawing/2014/main" id="{280BB5E1-50AD-9E6D-2589-D4053A8D42A9}"/>
                </a:ext>
              </a:extLst>
            </p:cNvPr>
            <p:cNvGrpSpPr/>
            <p:nvPr/>
          </p:nvGrpSpPr>
          <p:grpSpPr>
            <a:xfrm>
              <a:off x="4495384" y="2772395"/>
              <a:ext cx="2104525" cy="2213374"/>
              <a:chOff x="4495384" y="2772395"/>
              <a:chExt cx="2104525" cy="2213374"/>
            </a:xfrm>
          </p:grpSpPr>
          <p:sp>
            <p:nvSpPr>
              <p:cNvPr id="29" name="TextBox 28">
                <a:extLst>
                  <a:ext uri="{FF2B5EF4-FFF2-40B4-BE49-F238E27FC236}">
                    <a16:creationId xmlns:a16="http://schemas.microsoft.com/office/drawing/2014/main" id="{0D0C19C3-01CB-F1D9-D71D-D608110DE05C}"/>
                  </a:ext>
                </a:extLst>
              </p:cNvPr>
              <p:cNvSpPr txBox="1"/>
              <p:nvPr/>
            </p:nvSpPr>
            <p:spPr>
              <a:xfrm>
                <a:off x="4633246" y="2772395"/>
                <a:ext cx="1828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Safety &amp; Effectiveness</a:t>
                </a:r>
                <a:endPar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A2F3D80D-B119-37D9-FD11-18F3CBFC043E}"/>
                  </a:ext>
                </a:extLst>
              </p:cNvPr>
              <p:cNvSpPr txBox="1"/>
              <p:nvPr/>
            </p:nvSpPr>
            <p:spPr>
              <a:xfrm>
                <a:off x="4495384" y="3600774"/>
                <a:ext cx="2104525" cy="138499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Bad actors or incorrect information can endanger your workers and operations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p:txBody>
          </p:sp>
          <p:cxnSp>
            <p:nvCxnSpPr>
              <p:cNvPr id="31" name="Straight Connector 30">
                <a:extLst>
                  <a:ext uri="{FF2B5EF4-FFF2-40B4-BE49-F238E27FC236}">
                    <a16:creationId xmlns:a16="http://schemas.microsoft.com/office/drawing/2014/main" id="{C435B44B-8F4F-15EC-3DB2-B9BC7F0E3EBE}"/>
                  </a:ext>
                </a:extLst>
              </p:cNvPr>
              <p:cNvCxnSpPr>
                <a:cxnSpLocks/>
              </p:cNvCxnSpPr>
              <p:nvPr/>
            </p:nvCxnSpPr>
            <p:spPr>
              <a:xfrm>
                <a:off x="4533692" y="3459822"/>
                <a:ext cx="2027909" cy="0"/>
              </a:xfrm>
              <a:prstGeom prst="line">
                <a:avLst/>
              </a:prstGeom>
              <a:ln w="127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5B58B0A9-6CE6-953B-122A-AEBA5E6A51CD}"/>
              </a:ext>
            </a:extLst>
          </p:cNvPr>
          <p:cNvGrpSpPr/>
          <p:nvPr/>
        </p:nvGrpSpPr>
        <p:grpSpPr>
          <a:xfrm>
            <a:off x="3606664" y="2132813"/>
            <a:ext cx="2104525" cy="3093142"/>
            <a:chOff x="4495384" y="1461739"/>
            <a:chExt cx="2104525" cy="3093142"/>
          </a:xfrm>
        </p:grpSpPr>
        <p:grpSp>
          <p:nvGrpSpPr>
            <p:cNvPr id="35" name="Group 34">
              <a:extLst>
                <a:ext uri="{FF2B5EF4-FFF2-40B4-BE49-F238E27FC236}">
                  <a16:creationId xmlns:a16="http://schemas.microsoft.com/office/drawing/2014/main" id="{6062BFDE-8888-74EB-2852-F50497044149}"/>
                </a:ext>
              </a:extLst>
            </p:cNvPr>
            <p:cNvGrpSpPr/>
            <p:nvPr/>
          </p:nvGrpSpPr>
          <p:grpSpPr>
            <a:xfrm>
              <a:off x="4959871" y="1461739"/>
              <a:ext cx="1175551" cy="1175551"/>
              <a:chOff x="6667490" y="1650289"/>
              <a:chExt cx="1287877" cy="1287877"/>
            </a:xfrm>
          </p:grpSpPr>
          <p:sp>
            <p:nvSpPr>
              <p:cNvPr id="40" name="Freeform 59">
                <a:extLst>
                  <a:ext uri="{FF2B5EF4-FFF2-40B4-BE49-F238E27FC236}">
                    <a16:creationId xmlns:a16="http://schemas.microsoft.com/office/drawing/2014/main" id="{15309651-3211-24B7-D83D-C2E3A49644FA}"/>
                  </a:ext>
                </a:extLst>
              </p:cNvPr>
              <p:cNvSpPr/>
              <p:nvPr/>
            </p:nvSpPr>
            <p:spPr>
              <a:xfrm>
                <a:off x="6698843" y="1650289"/>
                <a:ext cx="1256524" cy="864123"/>
              </a:xfrm>
              <a:custGeom>
                <a:avLst/>
                <a:gdLst>
                  <a:gd name="connsiteX0" fmla="*/ 610707 w 1256524"/>
                  <a:gd name="connsiteY0" fmla="*/ 3 h 864123"/>
                  <a:gd name="connsiteX1" fmla="*/ 1256520 w 1256524"/>
                  <a:gd name="connsiteY1" fmla="*/ 642205 h 864123"/>
                  <a:gd name="connsiteX2" fmla="*/ 1217944 w 1256524"/>
                  <a:gd name="connsiteY2" fmla="*/ 864123 h 864123"/>
                  <a:gd name="connsiteX3" fmla="*/ 1176009 w 1256524"/>
                  <a:gd name="connsiteY3" fmla="*/ 834791 h 864123"/>
                  <a:gd name="connsiteX4" fmla="*/ 1197878 w 1256524"/>
                  <a:gd name="connsiteY4" fmla="*/ 764341 h 864123"/>
                  <a:gd name="connsiteX5" fmla="*/ 1210015 w 1256524"/>
                  <a:gd name="connsiteY5" fmla="*/ 643938 h 864123"/>
                  <a:gd name="connsiteX6" fmla="*/ 612584 w 1256524"/>
                  <a:gd name="connsiteY6" fmla="*/ 46507 h 864123"/>
                  <a:gd name="connsiteX7" fmla="*/ 62102 w 1256524"/>
                  <a:gd name="connsiteY7" fmla="*/ 411391 h 864123"/>
                  <a:gd name="connsiteX8" fmla="*/ 42444 w 1256524"/>
                  <a:gd name="connsiteY8" fmla="*/ 474721 h 864123"/>
                  <a:gd name="connsiteX9" fmla="*/ 0 w 1256524"/>
                  <a:gd name="connsiteY9" fmla="*/ 444994 h 864123"/>
                  <a:gd name="connsiteX10" fmla="*/ 610707 w 1256524"/>
                  <a:gd name="connsiteY10" fmla="*/ 3 h 8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524" h="864123">
                    <a:moveTo>
                      <a:pt x="610707" y="3"/>
                    </a:moveTo>
                    <a:cubicBezTo>
                      <a:pt x="966409" y="-1009"/>
                      <a:pt x="1255510" y="286502"/>
                      <a:pt x="1256520" y="642205"/>
                    </a:cubicBezTo>
                    <a:cubicBezTo>
                      <a:pt x="1256810" y="720079"/>
                      <a:pt x="1243084" y="794918"/>
                      <a:pt x="1217944" y="864123"/>
                    </a:cubicBezTo>
                    <a:lnTo>
                      <a:pt x="1176009" y="834791"/>
                    </a:lnTo>
                    <a:lnTo>
                      <a:pt x="1197878" y="764341"/>
                    </a:lnTo>
                    <a:cubicBezTo>
                      <a:pt x="1205836" y="725450"/>
                      <a:pt x="1210015" y="685182"/>
                      <a:pt x="1210015" y="643938"/>
                    </a:cubicBezTo>
                    <a:cubicBezTo>
                      <a:pt x="1210015" y="313986"/>
                      <a:pt x="942536" y="46507"/>
                      <a:pt x="612584" y="46507"/>
                    </a:cubicBezTo>
                    <a:cubicBezTo>
                      <a:pt x="365120" y="46507"/>
                      <a:pt x="152797" y="196964"/>
                      <a:pt x="62102" y="411391"/>
                    </a:cubicBezTo>
                    <a:lnTo>
                      <a:pt x="42444" y="474721"/>
                    </a:lnTo>
                    <a:lnTo>
                      <a:pt x="0" y="444994"/>
                    </a:lnTo>
                    <a:cubicBezTo>
                      <a:pt x="83653" y="187390"/>
                      <a:pt x="325219" y="869"/>
                      <a:pt x="610707" y="3"/>
                    </a:cubicBezTo>
                    <a:close/>
                  </a:path>
                </a:pathLst>
              </a:custGeom>
              <a:gradFill>
                <a:gsLst>
                  <a:gs pos="0">
                    <a:schemeClr val="accent3"/>
                  </a:gs>
                  <a:gs pos="60000">
                    <a:schemeClr val="accent1"/>
                  </a:gs>
                </a:gsLst>
                <a:lin ang="3600000" scaled="0"/>
              </a:gra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1" name="Freeform 60">
                <a:extLst>
                  <a:ext uri="{FF2B5EF4-FFF2-40B4-BE49-F238E27FC236}">
                    <a16:creationId xmlns:a16="http://schemas.microsoft.com/office/drawing/2014/main" id="{1E864557-CA58-FA50-1CF4-6FF43ED539CC}"/>
                  </a:ext>
                </a:extLst>
              </p:cNvPr>
              <p:cNvSpPr/>
              <p:nvPr/>
            </p:nvSpPr>
            <p:spPr>
              <a:xfrm>
                <a:off x="6667490" y="2137615"/>
                <a:ext cx="1233261" cy="800551"/>
              </a:xfrm>
              <a:custGeom>
                <a:avLst/>
                <a:gdLst>
                  <a:gd name="connsiteX0" fmla="*/ 19217 w 1233261"/>
                  <a:gd name="connsiteY0" fmla="*/ 0 h 800551"/>
                  <a:gd name="connsiteX1" fmla="*/ 60841 w 1233261"/>
                  <a:gd name="connsiteY1" fmla="*/ 29137 h 800551"/>
                  <a:gd name="connsiteX2" fmla="*/ 58645 w 1233261"/>
                  <a:gd name="connsiteY2" fmla="*/ 36210 h 800551"/>
                  <a:gd name="connsiteX3" fmla="*/ 46507 w 1233261"/>
                  <a:gd name="connsiteY3" fmla="*/ 156613 h 800551"/>
                  <a:gd name="connsiteX4" fmla="*/ 643938 w 1233261"/>
                  <a:gd name="connsiteY4" fmla="*/ 754044 h 800551"/>
                  <a:gd name="connsiteX5" fmla="*/ 1139337 w 1233261"/>
                  <a:gd name="connsiteY5" fmla="*/ 490642 h 800551"/>
                  <a:gd name="connsiteX6" fmla="*/ 1194367 w 1233261"/>
                  <a:gd name="connsiteY6" fmla="*/ 389258 h 800551"/>
                  <a:gd name="connsiteX7" fmla="*/ 1233261 w 1233261"/>
                  <a:gd name="connsiteY7" fmla="*/ 416385 h 800551"/>
                  <a:gd name="connsiteX8" fmla="*/ 645817 w 1233261"/>
                  <a:gd name="connsiteY8" fmla="*/ 800549 h 800551"/>
                  <a:gd name="connsiteX9" fmla="*/ 3 w 1233261"/>
                  <a:gd name="connsiteY9" fmla="*/ 158347 h 800551"/>
                  <a:gd name="connsiteX10" fmla="*/ 19217 w 1233261"/>
                  <a:gd name="connsiteY10" fmla="*/ 0 h 80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261" h="800551">
                    <a:moveTo>
                      <a:pt x="19217" y="0"/>
                    </a:moveTo>
                    <a:lnTo>
                      <a:pt x="60841" y="29137"/>
                    </a:lnTo>
                    <a:lnTo>
                      <a:pt x="58645" y="36210"/>
                    </a:lnTo>
                    <a:cubicBezTo>
                      <a:pt x="50687" y="75101"/>
                      <a:pt x="46507" y="115369"/>
                      <a:pt x="46507" y="156613"/>
                    </a:cubicBezTo>
                    <a:cubicBezTo>
                      <a:pt x="46507" y="486565"/>
                      <a:pt x="313986" y="754044"/>
                      <a:pt x="643938" y="754044"/>
                    </a:cubicBezTo>
                    <a:cubicBezTo>
                      <a:pt x="850158" y="754044"/>
                      <a:pt x="1031975" y="649560"/>
                      <a:pt x="1139337" y="490642"/>
                    </a:cubicBezTo>
                    <a:lnTo>
                      <a:pt x="1194367" y="389258"/>
                    </a:lnTo>
                    <a:lnTo>
                      <a:pt x="1233261" y="416385"/>
                    </a:lnTo>
                    <a:cubicBezTo>
                      <a:pt x="1133573" y="642058"/>
                      <a:pt x="908332" y="799827"/>
                      <a:pt x="645817" y="800549"/>
                    </a:cubicBezTo>
                    <a:cubicBezTo>
                      <a:pt x="290112" y="801561"/>
                      <a:pt x="1013" y="514052"/>
                      <a:pt x="3" y="158347"/>
                    </a:cubicBezTo>
                    <a:cubicBezTo>
                      <a:pt x="-143" y="103736"/>
                      <a:pt x="6503" y="50712"/>
                      <a:pt x="19217" y="0"/>
                    </a:cubicBezTo>
                    <a:close/>
                  </a:path>
                </a:pathLst>
              </a:custGeom>
              <a:solidFill>
                <a:schemeClr val="tx1"/>
              </a:solidFill>
              <a:ln w="9525" cap="flat">
                <a:noFill/>
                <a:prstDash val="solid"/>
                <a:miter/>
              </a:ln>
            </p:spPr>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grpSp>
        <p:grpSp>
          <p:nvGrpSpPr>
            <p:cNvPr id="36" name="Group 35">
              <a:extLst>
                <a:ext uri="{FF2B5EF4-FFF2-40B4-BE49-F238E27FC236}">
                  <a16:creationId xmlns:a16="http://schemas.microsoft.com/office/drawing/2014/main" id="{8F8940D9-C12E-1CB3-3833-0BF38D0DCCBA}"/>
                </a:ext>
              </a:extLst>
            </p:cNvPr>
            <p:cNvGrpSpPr/>
            <p:nvPr/>
          </p:nvGrpSpPr>
          <p:grpSpPr>
            <a:xfrm>
              <a:off x="4495384" y="3004813"/>
              <a:ext cx="2104525" cy="1550068"/>
              <a:chOff x="4495384" y="3004813"/>
              <a:chExt cx="2104525" cy="1550068"/>
            </a:xfrm>
          </p:grpSpPr>
          <p:sp>
            <p:nvSpPr>
              <p:cNvPr id="37" name="TextBox 36">
                <a:extLst>
                  <a:ext uri="{FF2B5EF4-FFF2-40B4-BE49-F238E27FC236}">
                    <a16:creationId xmlns:a16="http://schemas.microsoft.com/office/drawing/2014/main" id="{3A97F685-54B7-43A1-53BF-13C9ADE4FB94}"/>
                  </a:ext>
                </a:extLst>
              </p:cNvPr>
              <p:cNvSpPr txBox="1"/>
              <p:nvPr/>
            </p:nvSpPr>
            <p:spPr>
              <a:xfrm>
                <a:off x="4633246" y="3004813"/>
                <a:ext cx="1828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Cost</a:t>
                </a:r>
                <a:endPar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9A52E68D-E867-8E35-961E-C1CB06AA9093}"/>
                  </a:ext>
                </a:extLst>
              </p:cNvPr>
              <p:cNvSpPr txBox="1"/>
              <p:nvPr/>
            </p:nvSpPr>
            <p:spPr>
              <a:xfrm>
                <a:off x="4495384" y="3600774"/>
                <a:ext cx="2104525" cy="95410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Surprise bills related to unpermitted, unknown, or unauthorized usage </a:t>
                </a:r>
              </a:p>
            </p:txBody>
          </p:sp>
          <p:cxnSp>
            <p:nvCxnSpPr>
              <p:cNvPr id="39" name="Straight Connector 38">
                <a:extLst>
                  <a:ext uri="{FF2B5EF4-FFF2-40B4-BE49-F238E27FC236}">
                    <a16:creationId xmlns:a16="http://schemas.microsoft.com/office/drawing/2014/main" id="{57638586-251C-DC27-E76A-3381C399C8FD}"/>
                  </a:ext>
                </a:extLst>
              </p:cNvPr>
              <p:cNvCxnSpPr>
                <a:cxnSpLocks/>
              </p:cNvCxnSpPr>
              <p:nvPr/>
            </p:nvCxnSpPr>
            <p:spPr>
              <a:xfrm>
                <a:off x="4533692" y="3459822"/>
                <a:ext cx="2027909" cy="0"/>
              </a:xfrm>
              <a:prstGeom prst="line">
                <a:avLst/>
              </a:prstGeom>
              <a:ln w="127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
        <p:nvSpPr>
          <p:cNvPr id="42" name="Graphic 1">
            <a:extLst>
              <a:ext uri="{FF2B5EF4-FFF2-40B4-BE49-F238E27FC236}">
                <a16:creationId xmlns:a16="http://schemas.microsoft.com/office/drawing/2014/main" id="{AE70FE48-1BA6-E33A-78CC-5767C02A7573}"/>
              </a:ext>
            </a:extLst>
          </p:cNvPr>
          <p:cNvSpPr>
            <a:spLocks noChangeAspect="1"/>
          </p:cNvSpPr>
          <p:nvPr/>
        </p:nvSpPr>
        <p:spPr>
          <a:xfrm>
            <a:off x="10025283" y="2443405"/>
            <a:ext cx="684132" cy="548640"/>
          </a:xfrm>
          <a:custGeom>
            <a:avLst/>
            <a:gdLst>
              <a:gd name="connsiteX0" fmla="*/ 701796 w 7956952"/>
              <a:gd name="connsiteY0" fmla="*/ 6381083 h 6381083"/>
              <a:gd name="connsiteX1" fmla="*/ 451574 w 7956952"/>
              <a:gd name="connsiteY1" fmla="*/ 6166485 h 6381083"/>
              <a:gd name="connsiteX2" fmla="*/ 2946 w 7956952"/>
              <a:gd name="connsiteY2" fmla="*/ 3261741 h 6381083"/>
              <a:gd name="connsiteX3" fmla="*/ 131343 w 7956952"/>
              <a:gd name="connsiteY3" fmla="*/ 3001137 h 6381083"/>
              <a:gd name="connsiteX4" fmla="*/ 950112 w 7956952"/>
              <a:gd name="connsiteY4" fmla="*/ 2551271 h 6381083"/>
              <a:gd name="connsiteX5" fmla="*/ 861911 w 7956952"/>
              <a:gd name="connsiteY5" fmla="*/ 2389346 h 6381083"/>
              <a:gd name="connsiteX6" fmla="*/ 717702 w 7956952"/>
              <a:gd name="connsiteY6" fmla="*/ 1607153 h 6381083"/>
              <a:gd name="connsiteX7" fmla="*/ 717702 w 7956952"/>
              <a:gd name="connsiteY7" fmla="*/ 1605058 h 6381083"/>
              <a:gd name="connsiteX8" fmla="*/ 961638 w 7956952"/>
              <a:gd name="connsiteY8" fmla="*/ 989743 h 6381083"/>
              <a:gd name="connsiteX9" fmla="*/ 1591812 w 7956952"/>
              <a:gd name="connsiteY9" fmla="*/ 729425 h 6381083"/>
              <a:gd name="connsiteX10" fmla="*/ 1596955 w 7956952"/>
              <a:gd name="connsiteY10" fmla="*/ 729425 h 6381083"/>
              <a:gd name="connsiteX11" fmla="*/ 2239226 w 7956952"/>
              <a:gd name="connsiteY11" fmla="*/ 995267 h 6381083"/>
              <a:gd name="connsiteX12" fmla="*/ 2468016 w 7956952"/>
              <a:gd name="connsiteY12" fmla="*/ 1609535 h 6381083"/>
              <a:gd name="connsiteX13" fmla="*/ 2468016 w 7956952"/>
              <a:gd name="connsiteY13" fmla="*/ 1612297 h 6381083"/>
              <a:gd name="connsiteX14" fmla="*/ 2227891 w 7956952"/>
              <a:gd name="connsiteY14" fmla="*/ 2556891 h 6381083"/>
              <a:gd name="connsiteX15" fmla="*/ 2716619 w 7956952"/>
              <a:gd name="connsiteY15" fmla="*/ 2812733 h 6381083"/>
              <a:gd name="connsiteX16" fmla="*/ 2754147 w 7956952"/>
              <a:gd name="connsiteY16" fmla="*/ 2847594 h 6381083"/>
              <a:gd name="connsiteX17" fmla="*/ 3134481 w 7956952"/>
              <a:gd name="connsiteY17" fmla="*/ 2648426 h 6381083"/>
              <a:gd name="connsiteX18" fmla="*/ 2984176 w 7956952"/>
              <a:gd name="connsiteY18" fmla="*/ 2385822 h 6381083"/>
              <a:gd name="connsiteX19" fmla="*/ 2762625 w 7956952"/>
              <a:gd name="connsiteY19" fmla="*/ 1249871 h 6381083"/>
              <a:gd name="connsiteX20" fmla="*/ 2762625 w 7956952"/>
              <a:gd name="connsiteY20" fmla="*/ 1247108 h 6381083"/>
              <a:gd name="connsiteX21" fmla="*/ 3086665 w 7956952"/>
              <a:gd name="connsiteY21" fmla="*/ 375190 h 6381083"/>
              <a:gd name="connsiteX22" fmla="*/ 3995731 w 7956952"/>
              <a:gd name="connsiteY22" fmla="*/ 0 h 6381083"/>
              <a:gd name="connsiteX23" fmla="*/ 4002970 w 7956952"/>
              <a:gd name="connsiteY23" fmla="*/ 0 h 6381083"/>
              <a:gd name="connsiteX24" fmla="*/ 4894796 w 7956952"/>
              <a:gd name="connsiteY24" fmla="*/ 367856 h 6381083"/>
              <a:gd name="connsiteX25" fmla="*/ 5240363 w 7956952"/>
              <a:gd name="connsiteY25" fmla="*/ 1241012 h 6381083"/>
              <a:gd name="connsiteX26" fmla="*/ 5240363 w 7956952"/>
              <a:gd name="connsiteY26" fmla="*/ 1243108 h 6381083"/>
              <a:gd name="connsiteX27" fmla="*/ 5032718 w 7956952"/>
              <a:gd name="connsiteY27" fmla="*/ 2371916 h 6381083"/>
              <a:gd name="connsiteX28" fmla="*/ 4875841 w 7956952"/>
              <a:gd name="connsiteY28" fmla="*/ 2648903 h 6381083"/>
              <a:gd name="connsiteX29" fmla="*/ 4884985 w 7956952"/>
              <a:gd name="connsiteY29" fmla="*/ 2653284 h 6381083"/>
              <a:gd name="connsiteX30" fmla="*/ 5213598 w 7956952"/>
              <a:gd name="connsiteY30" fmla="*/ 2833878 h 6381083"/>
              <a:gd name="connsiteX31" fmla="*/ 5240744 w 7956952"/>
              <a:gd name="connsiteY31" fmla="*/ 2812828 h 6381083"/>
              <a:gd name="connsiteX32" fmla="*/ 5729472 w 7956952"/>
              <a:gd name="connsiteY32" fmla="*/ 2556986 h 6381083"/>
              <a:gd name="connsiteX33" fmla="*/ 5489251 w 7956952"/>
              <a:gd name="connsiteY33" fmla="*/ 1612392 h 6381083"/>
              <a:gd name="connsiteX34" fmla="*/ 5489251 w 7956952"/>
              <a:gd name="connsiteY34" fmla="*/ 1609630 h 6381083"/>
              <a:gd name="connsiteX35" fmla="*/ 5718137 w 7956952"/>
              <a:gd name="connsiteY35" fmla="*/ 995363 h 6381083"/>
              <a:gd name="connsiteX36" fmla="*/ 6360408 w 7956952"/>
              <a:gd name="connsiteY36" fmla="*/ 729520 h 6381083"/>
              <a:gd name="connsiteX37" fmla="*/ 6365551 w 7956952"/>
              <a:gd name="connsiteY37" fmla="*/ 729520 h 6381083"/>
              <a:gd name="connsiteX38" fmla="*/ 6995630 w 7956952"/>
              <a:gd name="connsiteY38" fmla="*/ 989838 h 6381083"/>
              <a:gd name="connsiteX39" fmla="*/ 7239565 w 7956952"/>
              <a:gd name="connsiteY39" fmla="*/ 1605153 h 6381083"/>
              <a:gd name="connsiteX40" fmla="*/ 7239565 w 7956952"/>
              <a:gd name="connsiteY40" fmla="*/ 1607249 h 6381083"/>
              <a:gd name="connsiteX41" fmla="*/ 7095357 w 7956952"/>
              <a:gd name="connsiteY41" fmla="*/ 2389442 h 6381083"/>
              <a:gd name="connsiteX42" fmla="*/ 7007155 w 7956952"/>
              <a:gd name="connsiteY42" fmla="*/ 2551366 h 6381083"/>
              <a:gd name="connsiteX43" fmla="*/ 7825734 w 7956952"/>
              <a:gd name="connsiteY43" fmla="*/ 3001137 h 6381083"/>
              <a:gd name="connsiteX44" fmla="*/ 7953940 w 7956952"/>
              <a:gd name="connsiteY44" fmla="*/ 3262122 h 6381083"/>
              <a:gd name="connsiteX45" fmla="*/ 7509218 w 7956952"/>
              <a:gd name="connsiteY45" fmla="*/ 6110859 h 6381083"/>
              <a:gd name="connsiteX46" fmla="*/ 7258996 w 7956952"/>
              <a:gd name="connsiteY46" fmla="*/ 6324981 h 6381083"/>
              <a:gd name="connsiteX47" fmla="*/ 2236654 w 7956952"/>
              <a:gd name="connsiteY47" fmla="*/ 6324981 h 6381083"/>
              <a:gd name="connsiteX48" fmla="*/ 711130 w 7956952"/>
              <a:gd name="connsiteY48" fmla="*/ 6380988 h 6381083"/>
              <a:gd name="connsiteX49" fmla="*/ 701796 w 7956952"/>
              <a:gd name="connsiteY49" fmla="*/ 6381083 h 6381083"/>
              <a:gd name="connsiteX50" fmla="*/ 1072794 w 7956952"/>
              <a:gd name="connsiteY50" fmla="*/ 2705195 h 6381083"/>
              <a:gd name="connsiteX51" fmla="*/ 1062507 w 7956952"/>
              <a:gd name="connsiteY51" fmla="*/ 2711768 h 6381083"/>
              <a:gd name="connsiteX52" fmla="*/ 225069 w 7956952"/>
              <a:gd name="connsiteY52" fmla="*/ 3171825 h 6381083"/>
              <a:gd name="connsiteX53" fmla="*/ 195447 w 7956952"/>
              <a:gd name="connsiteY53" fmla="*/ 3232023 h 6381083"/>
              <a:gd name="connsiteX54" fmla="*/ 644074 w 7956952"/>
              <a:gd name="connsiteY54" fmla="*/ 6136768 h 6381083"/>
              <a:gd name="connsiteX55" fmla="*/ 703986 w 7956952"/>
              <a:gd name="connsiteY55" fmla="*/ 6186202 h 6381083"/>
              <a:gd name="connsiteX56" fmla="*/ 2121402 w 7956952"/>
              <a:gd name="connsiteY56" fmla="*/ 6134196 h 6381083"/>
              <a:gd name="connsiteX57" fmla="*/ 1717065 w 7956952"/>
              <a:gd name="connsiteY57" fmla="*/ 3585210 h 6381083"/>
              <a:gd name="connsiteX58" fmla="*/ 1849749 w 7956952"/>
              <a:gd name="connsiteY58" fmla="*/ 3321177 h 6381083"/>
              <a:gd name="connsiteX59" fmla="*/ 2558599 w 7956952"/>
              <a:gd name="connsiteY59" fmla="*/ 2949988 h 6381083"/>
              <a:gd name="connsiteX60" fmla="*/ 2102733 w 7956952"/>
              <a:gd name="connsiteY60" fmla="*/ 2711291 h 6381083"/>
              <a:gd name="connsiteX61" fmla="*/ 1928139 w 7956952"/>
              <a:gd name="connsiteY61" fmla="*/ 2845118 h 6381083"/>
              <a:gd name="connsiteX62" fmla="*/ 1243387 w 7956952"/>
              <a:gd name="connsiteY62" fmla="*/ 2839688 h 6381083"/>
              <a:gd name="connsiteX63" fmla="*/ 1072794 w 7956952"/>
              <a:gd name="connsiteY63" fmla="*/ 2705195 h 6381083"/>
              <a:gd name="connsiteX64" fmla="*/ 5887396 w 7956952"/>
              <a:gd name="connsiteY64" fmla="*/ 6130100 h 6381083"/>
              <a:gd name="connsiteX65" fmla="*/ 7259377 w 7956952"/>
              <a:gd name="connsiteY65" fmla="*/ 6130100 h 6381083"/>
              <a:gd name="connsiteX66" fmla="*/ 7317099 w 7956952"/>
              <a:gd name="connsiteY66" fmla="*/ 6080665 h 6381083"/>
              <a:gd name="connsiteX67" fmla="*/ 7761821 w 7956952"/>
              <a:gd name="connsiteY67" fmla="*/ 3231928 h 6381083"/>
              <a:gd name="connsiteX68" fmla="*/ 7732293 w 7956952"/>
              <a:gd name="connsiteY68" fmla="*/ 3171730 h 6381083"/>
              <a:gd name="connsiteX69" fmla="*/ 6895046 w 7956952"/>
              <a:gd name="connsiteY69" fmla="*/ 2711672 h 6381083"/>
              <a:gd name="connsiteX70" fmla="*/ 6884759 w 7956952"/>
              <a:gd name="connsiteY70" fmla="*/ 2705100 h 6381083"/>
              <a:gd name="connsiteX71" fmla="*/ 6714071 w 7956952"/>
              <a:gd name="connsiteY71" fmla="*/ 2839688 h 6381083"/>
              <a:gd name="connsiteX72" fmla="*/ 6029319 w 7956952"/>
              <a:gd name="connsiteY72" fmla="*/ 2845118 h 6381083"/>
              <a:gd name="connsiteX73" fmla="*/ 5854725 w 7956952"/>
              <a:gd name="connsiteY73" fmla="*/ 2711291 h 6381083"/>
              <a:gd name="connsiteX74" fmla="*/ 5412289 w 7956952"/>
              <a:gd name="connsiteY74" fmla="*/ 2942939 h 6381083"/>
              <a:gd name="connsiteX75" fmla="*/ 6158287 w 7956952"/>
              <a:gd name="connsiteY75" fmla="*/ 3352800 h 6381083"/>
              <a:gd name="connsiteX76" fmla="*/ 6286399 w 7956952"/>
              <a:gd name="connsiteY76" fmla="*/ 3614547 h 6381083"/>
              <a:gd name="connsiteX77" fmla="*/ 5887396 w 7956952"/>
              <a:gd name="connsiteY77" fmla="*/ 6130100 h 6381083"/>
              <a:gd name="connsiteX78" fmla="*/ 2317998 w 7956952"/>
              <a:gd name="connsiteY78" fmla="*/ 6130100 h 6381083"/>
              <a:gd name="connsiteX79" fmla="*/ 5690229 w 7956952"/>
              <a:gd name="connsiteY79" fmla="*/ 6130100 h 6381083"/>
              <a:gd name="connsiteX80" fmla="*/ 6094089 w 7956952"/>
              <a:gd name="connsiteY80" fmla="*/ 3583972 h 6381083"/>
              <a:gd name="connsiteX81" fmla="*/ 6064466 w 7956952"/>
              <a:gd name="connsiteY81" fmla="*/ 3523488 h 6381083"/>
              <a:gd name="connsiteX82" fmla="*/ 4791259 w 7956952"/>
              <a:gd name="connsiteY82" fmla="*/ 2823972 h 6381083"/>
              <a:gd name="connsiteX83" fmla="*/ 4758493 w 7956952"/>
              <a:gd name="connsiteY83" fmla="*/ 2794635 h 6381083"/>
              <a:gd name="connsiteX84" fmla="*/ 4491222 w 7956952"/>
              <a:gd name="connsiteY84" fmla="*/ 3012281 h 6381083"/>
              <a:gd name="connsiteX85" fmla="*/ 3531959 w 7956952"/>
              <a:gd name="connsiteY85" fmla="*/ 3019997 h 6381083"/>
              <a:gd name="connsiteX86" fmla="*/ 3259639 w 7956952"/>
              <a:gd name="connsiteY86" fmla="*/ 2802827 h 6381083"/>
              <a:gd name="connsiteX87" fmla="*/ 1940141 w 7956952"/>
              <a:gd name="connsiteY87" fmla="*/ 3493770 h 6381083"/>
              <a:gd name="connsiteX88" fmla="*/ 1909566 w 7956952"/>
              <a:gd name="connsiteY88" fmla="*/ 3554635 h 6381083"/>
              <a:gd name="connsiteX89" fmla="*/ 2317998 w 7956952"/>
              <a:gd name="connsiteY89" fmla="*/ 6130100 h 6381083"/>
              <a:gd name="connsiteX90" fmla="*/ 2957316 w 7956952"/>
              <a:gd name="connsiteY90" fmla="*/ 1250442 h 6381083"/>
              <a:gd name="connsiteX91" fmla="*/ 3160865 w 7956952"/>
              <a:gd name="connsiteY91" fmla="*/ 2304193 h 6381083"/>
              <a:gd name="connsiteX92" fmla="*/ 3628162 w 7956952"/>
              <a:gd name="connsiteY92" fmla="*/ 2850833 h 6381083"/>
              <a:gd name="connsiteX93" fmla="*/ 4392448 w 7956952"/>
              <a:gd name="connsiteY93" fmla="*/ 2844451 h 6381083"/>
              <a:gd name="connsiteX94" fmla="*/ 5045577 w 7956952"/>
              <a:gd name="connsiteY94" fmla="*/ 1245965 h 6381083"/>
              <a:gd name="connsiteX95" fmla="*/ 4002589 w 7956952"/>
              <a:gd name="connsiteY95" fmla="*/ 194881 h 6381083"/>
              <a:gd name="connsiteX96" fmla="*/ 3996684 w 7956952"/>
              <a:gd name="connsiteY96" fmla="*/ 194881 h 6381083"/>
              <a:gd name="connsiteX97" fmla="*/ 2957316 w 7956952"/>
              <a:gd name="connsiteY97" fmla="*/ 1250442 h 6381083"/>
              <a:gd name="connsiteX98" fmla="*/ 912393 w 7956952"/>
              <a:gd name="connsiteY98" fmla="*/ 1609916 h 6381083"/>
              <a:gd name="connsiteX99" fmla="*/ 1342161 w 7956952"/>
              <a:gd name="connsiteY99" fmla="*/ 2671763 h 6381083"/>
              <a:gd name="connsiteX100" fmla="*/ 1831842 w 7956952"/>
              <a:gd name="connsiteY100" fmla="*/ 2675858 h 6381083"/>
              <a:gd name="connsiteX101" fmla="*/ 2273230 w 7956952"/>
              <a:gd name="connsiteY101" fmla="*/ 1612773 h 6381083"/>
              <a:gd name="connsiteX102" fmla="*/ 1596003 w 7956952"/>
              <a:gd name="connsiteY102" fmla="*/ 924211 h 6381083"/>
              <a:gd name="connsiteX103" fmla="*/ 1591716 w 7956952"/>
              <a:gd name="connsiteY103" fmla="*/ 924211 h 6381083"/>
              <a:gd name="connsiteX104" fmla="*/ 912393 w 7956952"/>
              <a:gd name="connsiteY104" fmla="*/ 1609916 h 6381083"/>
              <a:gd name="connsiteX105" fmla="*/ 5684324 w 7956952"/>
              <a:gd name="connsiteY105" fmla="*/ 1612773 h 6381083"/>
              <a:gd name="connsiteX106" fmla="*/ 6125712 w 7956952"/>
              <a:gd name="connsiteY106" fmla="*/ 2675858 h 6381083"/>
              <a:gd name="connsiteX107" fmla="*/ 6615392 w 7956952"/>
              <a:gd name="connsiteY107" fmla="*/ 2671763 h 6381083"/>
              <a:gd name="connsiteX108" fmla="*/ 7045160 w 7956952"/>
              <a:gd name="connsiteY108" fmla="*/ 1609916 h 6381083"/>
              <a:gd name="connsiteX109" fmla="*/ 6365837 w 7956952"/>
              <a:gd name="connsiteY109" fmla="*/ 924306 h 6381083"/>
              <a:gd name="connsiteX110" fmla="*/ 6361551 w 7956952"/>
              <a:gd name="connsiteY110" fmla="*/ 924306 h 6381083"/>
              <a:gd name="connsiteX111" fmla="*/ 5684324 w 7956952"/>
              <a:gd name="connsiteY111" fmla="*/ 1612773 h 638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956952" h="6381083">
                <a:moveTo>
                  <a:pt x="701796" y="6381083"/>
                </a:moveTo>
                <a:cubicBezTo>
                  <a:pt x="577399" y="6381083"/>
                  <a:pt x="470719" y="6290310"/>
                  <a:pt x="451574" y="6166485"/>
                </a:cubicBezTo>
                <a:lnTo>
                  <a:pt x="2946" y="3261741"/>
                </a:lnTo>
                <a:cubicBezTo>
                  <a:pt x="-13246" y="3156966"/>
                  <a:pt x="38379" y="3052191"/>
                  <a:pt x="131343" y="3001137"/>
                </a:cubicBezTo>
                <a:lnTo>
                  <a:pt x="950112" y="2551271"/>
                </a:lnTo>
                <a:cubicBezTo>
                  <a:pt x="917537" y="2501360"/>
                  <a:pt x="888009" y="2447258"/>
                  <a:pt x="861911" y="2389346"/>
                </a:cubicBezTo>
                <a:cubicBezTo>
                  <a:pt x="763518" y="2171224"/>
                  <a:pt x="715035" y="1908048"/>
                  <a:pt x="717702" y="1607153"/>
                </a:cubicBezTo>
                <a:cubicBezTo>
                  <a:pt x="717702" y="1606487"/>
                  <a:pt x="717702" y="1605725"/>
                  <a:pt x="717702" y="1605058"/>
                </a:cubicBezTo>
                <a:cubicBezTo>
                  <a:pt x="724846" y="1367218"/>
                  <a:pt x="811524" y="1148715"/>
                  <a:pt x="961638" y="989743"/>
                </a:cubicBezTo>
                <a:cubicBezTo>
                  <a:pt x="1122515" y="819340"/>
                  <a:pt x="1340352" y="729425"/>
                  <a:pt x="1591812" y="729425"/>
                </a:cubicBezTo>
                <a:cubicBezTo>
                  <a:pt x="1593526" y="729425"/>
                  <a:pt x="1595241" y="729425"/>
                  <a:pt x="1596955" y="729425"/>
                </a:cubicBezTo>
                <a:cubicBezTo>
                  <a:pt x="1860131" y="730663"/>
                  <a:pt x="2082254" y="822579"/>
                  <a:pt x="2239226" y="995267"/>
                </a:cubicBezTo>
                <a:cubicBezTo>
                  <a:pt x="2381149" y="1151287"/>
                  <a:pt x="2462397" y="1369505"/>
                  <a:pt x="2468016" y="1609535"/>
                </a:cubicBezTo>
                <a:cubicBezTo>
                  <a:pt x="2468016" y="1610487"/>
                  <a:pt x="2468016" y="1611344"/>
                  <a:pt x="2468016" y="1612297"/>
                </a:cubicBezTo>
                <a:cubicBezTo>
                  <a:pt x="2466207" y="1997964"/>
                  <a:pt x="2381434" y="2323529"/>
                  <a:pt x="2227891" y="2556891"/>
                </a:cubicBezTo>
                <a:lnTo>
                  <a:pt x="2716619" y="2812733"/>
                </a:lnTo>
                <a:cubicBezTo>
                  <a:pt x="2732621" y="2821115"/>
                  <a:pt x="2745289" y="2833307"/>
                  <a:pt x="2754147" y="2847594"/>
                </a:cubicBezTo>
                <a:lnTo>
                  <a:pt x="3134481" y="2648426"/>
                </a:lnTo>
                <a:cubicBezTo>
                  <a:pt x="3078569" y="2568893"/>
                  <a:pt x="3028182" y="2481072"/>
                  <a:pt x="2984176" y="2385822"/>
                </a:cubicBezTo>
                <a:cubicBezTo>
                  <a:pt x="2839301" y="2072450"/>
                  <a:pt x="2764720" y="1690211"/>
                  <a:pt x="2762625" y="1249871"/>
                </a:cubicBezTo>
                <a:cubicBezTo>
                  <a:pt x="2762625" y="1248918"/>
                  <a:pt x="2762625" y="1248061"/>
                  <a:pt x="2762625" y="1247108"/>
                </a:cubicBezTo>
                <a:cubicBezTo>
                  <a:pt x="2770721" y="905828"/>
                  <a:pt x="2885783" y="596170"/>
                  <a:pt x="3086665" y="375190"/>
                </a:cubicBezTo>
                <a:cubicBezTo>
                  <a:pt x="3308217" y="131540"/>
                  <a:pt x="3622637" y="1810"/>
                  <a:pt x="3995731" y="0"/>
                </a:cubicBezTo>
                <a:cubicBezTo>
                  <a:pt x="3998112" y="0"/>
                  <a:pt x="4000589" y="0"/>
                  <a:pt x="4002970" y="0"/>
                </a:cubicBezTo>
                <a:cubicBezTo>
                  <a:pt x="4359205" y="0"/>
                  <a:pt x="4667434" y="127064"/>
                  <a:pt x="4894796" y="367856"/>
                </a:cubicBezTo>
                <a:cubicBezTo>
                  <a:pt x="5107489" y="593027"/>
                  <a:pt x="5230171" y="903161"/>
                  <a:pt x="5240363" y="1241012"/>
                </a:cubicBezTo>
                <a:cubicBezTo>
                  <a:pt x="5240363" y="1241679"/>
                  <a:pt x="5240363" y="1242441"/>
                  <a:pt x="5240363" y="1243108"/>
                </a:cubicBezTo>
                <a:cubicBezTo>
                  <a:pt x="5244173" y="1678114"/>
                  <a:pt x="5174355" y="2057876"/>
                  <a:pt x="5032718" y="2371916"/>
                </a:cubicBezTo>
                <a:cubicBezTo>
                  <a:pt x="4987284" y="2472690"/>
                  <a:pt x="4934706" y="2565368"/>
                  <a:pt x="4875841" y="2648903"/>
                </a:cubicBezTo>
                <a:cubicBezTo>
                  <a:pt x="4878889" y="2650236"/>
                  <a:pt x="4881937" y="2651665"/>
                  <a:pt x="4884985" y="2653284"/>
                </a:cubicBezTo>
                <a:lnTo>
                  <a:pt x="5213598" y="2833878"/>
                </a:lnTo>
                <a:cubicBezTo>
                  <a:pt x="5221123" y="2825496"/>
                  <a:pt x="5230266" y="2818353"/>
                  <a:pt x="5240744" y="2812828"/>
                </a:cubicBezTo>
                <a:lnTo>
                  <a:pt x="5729472" y="2556986"/>
                </a:lnTo>
                <a:cubicBezTo>
                  <a:pt x="5575834" y="2323624"/>
                  <a:pt x="5491156" y="1998059"/>
                  <a:pt x="5489251" y="1612392"/>
                </a:cubicBezTo>
                <a:cubicBezTo>
                  <a:pt x="5489251" y="1611439"/>
                  <a:pt x="5489251" y="1610582"/>
                  <a:pt x="5489251" y="1609630"/>
                </a:cubicBezTo>
                <a:cubicBezTo>
                  <a:pt x="5494967" y="1369600"/>
                  <a:pt x="5576215" y="1151382"/>
                  <a:pt x="5718137" y="995363"/>
                </a:cubicBezTo>
                <a:cubicBezTo>
                  <a:pt x="5875109" y="822674"/>
                  <a:pt x="6097232" y="730758"/>
                  <a:pt x="6360408" y="729520"/>
                </a:cubicBezTo>
                <a:cubicBezTo>
                  <a:pt x="6362122" y="729520"/>
                  <a:pt x="6363932" y="729520"/>
                  <a:pt x="6365551" y="729520"/>
                </a:cubicBezTo>
                <a:cubicBezTo>
                  <a:pt x="6617011" y="729520"/>
                  <a:pt x="6834753" y="819436"/>
                  <a:pt x="6995630" y="989838"/>
                </a:cubicBezTo>
                <a:cubicBezTo>
                  <a:pt x="7145744" y="1148810"/>
                  <a:pt x="7232422" y="1367314"/>
                  <a:pt x="7239565" y="1605153"/>
                </a:cubicBezTo>
                <a:cubicBezTo>
                  <a:pt x="7239565" y="1605820"/>
                  <a:pt x="7239565" y="1606582"/>
                  <a:pt x="7239565" y="1607249"/>
                </a:cubicBezTo>
                <a:cubicBezTo>
                  <a:pt x="7242233" y="1908143"/>
                  <a:pt x="7193655" y="2171319"/>
                  <a:pt x="7095357" y="2389442"/>
                </a:cubicBezTo>
                <a:cubicBezTo>
                  <a:pt x="7069258" y="2447354"/>
                  <a:pt x="7039731" y="2501456"/>
                  <a:pt x="7007155" y="2551366"/>
                </a:cubicBezTo>
                <a:lnTo>
                  <a:pt x="7825734" y="3001137"/>
                </a:lnTo>
                <a:cubicBezTo>
                  <a:pt x="7918793" y="3052286"/>
                  <a:pt x="7970324" y="3157157"/>
                  <a:pt x="7953940" y="3262122"/>
                </a:cubicBezTo>
                <a:lnTo>
                  <a:pt x="7509218" y="6110859"/>
                </a:lnTo>
                <a:cubicBezTo>
                  <a:pt x="7489787" y="6234970"/>
                  <a:pt x="7384631" y="6324981"/>
                  <a:pt x="7258996" y="6324981"/>
                </a:cubicBezTo>
                <a:lnTo>
                  <a:pt x="2236654" y="6324981"/>
                </a:lnTo>
                <a:lnTo>
                  <a:pt x="711130" y="6380988"/>
                </a:lnTo>
                <a:cubicBezTo>
                  <a:pt x="707987" y="6380988"/>
                  <a:pt x="704844" y="6381083"/>
                  <a:pt x="701796" y="6381083"/>
                </a:cubicBezTo>
                <a:close/>
                <a:moveTo>
                  <a:pt x="1072794" y="2705195"/>
                </a:moveTo>
                <a:cubicBezTo>
                  <a:pt x="1069556" y="2707577"/>
                  <a:pt x="1066127" y="2709767"/>
                  <a:pt x="1062507" y="2711768"/>
                </a:cubicBezTo>
                <a:lnTo>
                  <a:pt x="225069" y="3171825"/>
                </a:lnTo>
                <a:cubicBezTo>
                  <a:pt x="203638" y="3183636"/>
                  <a:pt x="191732" y="3207830"/>
                  <a:pt x="195447" y="3232023"/>
                </a:cubicBezTo>
                <a:lnTo>
                  <a:pt x="644074" y="6136768"/>
                </a:lnTo>
                <a:cubicBezTo>
                  <a:pt x="648646" y="6166009"/>
                  <a:pt x="674364" y="6187250"/>
                  <a:pt x="703986" y="6186202"/>
                </a:cubicBezTo>
                <a:lnTo>
                  <a:pt x="2121402" y="6134196"/>
                </a:lnTo>
                <a:lnTo>
                  <a:pt x="1717065" y="3585210"/>
                </a:lnTo>
                <a:cubicBezTo>
                  <a:pt x="1699920" y="3477673"/>
                  <a:pt x="1753260" y="3371564"/>
                  <a:pt x="1849749" y="3321177"/>
                </a:cubicBezTo>
                <a:lnTo>
                  <a:pt x="2558599" y="2949988"/>
                </a:lnTo>
                <a:lnTo>
                  <a:pt x="2102733" y="2711291"/>
                </a:lnTo>
                <a:cubicBezTo>
                  <a:pt x="2049678" y="2764250"/>
                  <a:pt x="1991385" y="2809113"/>
                  <a:pt x="1928139" y="2845118"/>
                </a:cubicBezTo>
                <a:cubicBezTo>
                  <a:pt x="1710207" y="2969228"/>
                  <a:pt x="1460557" y="2967228"/>
                  <a:pt x="1243387" y="2839688"/>
                </a:cubicBezTo>
                <a:cubicBezTo>
                  <a:pt x="1182332" y="2803779"/>
                  <a:pt x="1125182" y="2758631"/>
                  <a:pt x="1072794" y="2705195"/>
                </a:cubicBezTo>
                <a:close/>
                <a:moveTo>
                  <a:pt x="5887396" y="6130100"/>
                </a:moveTo>
                <a:lnTo>
                  <a:pt x="7259377" y="6130100"/>
                </a:lnTo>
                <a:cubicBezTo>
                  <a:pt x="7288333" y="6130100"/>
                  <a:pt x="7312622" y="6109335"/>
                  <a:pt x="7317099" y="6080665"/>
                </a:cubicBezTo>
                <a:lnTo>
                  <a:pt x="7761821" y="3231928"/>
                </a:lnTo>
                <a:cubicBezTo>
                  <a:pt x="7765631" y="3207734"/>
                  <a:pt x="7753725" y="3183541"/>
                  <a:pt x="7732293" y="3171730"/>
                </a:cubicBezTo>
                <a:lnTo>
                  <a:pt x="6895046" y="2711672"/>
                </a:lnTo>
                <a:cubicBezTo>
                  <a:pt x="6891427" y="2709672"/>
                  <a:pt x="6887998" y="2707481"/>
                  <a:pt x="6884759" y="2705100"/>
                </a:cubicBezTo>
                <a:cubicBezTo>
                  <a:pt x="6832372" y="2758535"/>
                  <a:pt x="6775222" y="2803684"/>
                  <a:pt x="6714071" y="2839688"/>
                </a:cubicBezTo>
                <a:cubicBezTo>
                  <a:pt x="6496901" y="2967228"/>
                  <a:pt x="6247346" y="2969228"/>
                  <a:pt x="6029319" y="2845118"/>
                </a:cubicBezTo>
                <a:cubicBezTo>
                  <a:pt x="5966073" y="2809113"/>
                  <a:pt x="5907780" y="2764250"/>
                  <a:pt x="5854725" y="2711291"/>
                </a:cubicBezTo>
                <a:lnTo>
                  <a:pt x="5412289" y="2942939"/>
                </a:lnTo>
                <a:lnTo>
                  <a:pt x="6158287" y="3352800"/>
                </a:lnTo>
                <a:cubicBezTo>
                  <a:pt x="6251727" y="3404235"/>
                  <a:pt x="6303163" y="3509391"/>
                  <a:pt x="6286399" y="3614547"/>
                </a:cubicBezTo>
                <a:lnTo>
                  <a:pt x="5887396" y="6130100"/>
                </a:lnTo>
                <a:close/>
                <a:moveTo>
                  <a:pt x="2317998" y="6130100"/>
                </a:moveTo>
                <a:lnTo>
                  <a:pt x="5690229" y="6130100"/>
                </a:lnTo>
                <a:lnTo>
                  <a:pt x="6094089" y="3583972"/>
                </a:lnTo>
                <a:cubicBezTo>
                  <a:pt x="6097994" y="3559683"/>
                  <a:pt x="6086088" y="3535395"/>
                  <a:pt x="6064466" y="3523488"/>
                </a:cubicBezTo>
                <a:lnTo>
                  <a:pt x="4791259" y="2823972"/>
                </a:lnTo>
                <a:cubicBezTo>
                  <a:pt x="4777734" y="2816543"/>
                  <a:pt x="4766780" y="2806446"/>
                  <a:pt x="4758493" y="2794635"/>
                </a:cubicBezTo>
                <a:cubicBezTo>
                  <a:pt x="4677436" y="2882360"/>
                  <a:pt x="4587805" y="2955608"/>
                  <a:pt x="4491222" y="3012281"/>
                </a:cubicBezTo>
                <a:cubicBezTo>
                  <a:pt x="4186993" y="3190970"/>
                  <a:pt x="3837330" y="3193828"/>
                  <a:pt x="3531959" y="3019997"/>
                </a:cubicBezTo>
                <a:cubicBezTo>
                  <a:pt x="3433661" y="2964085"/>
                  <a:pt x="3342412" y="2891028"/>
                  <a:pt x="3259639" y="2802827"/>
                </a:cubicBezTo>
                <a:lnTo>
                  <a:pt x="1940141" y="3493770"/>
                </a:lnTo>
                <a:cubicBezTo>
                  <a:pt x="1917852" y="3505391"/>
                  <a:pt x="1905565" y="3529870"/>
                  <a:pt x="1909566" y="3554635"/>
                </a:cubicBezTo>
                <a:lnTo>
                  <a:pt x="2317998" y="6130100"/>
                </a:lnTo>
                <a:close/>
                <a:moveTo>
                  <a:pt x="2957316" y="1250442"/>
                </a:moveTo>
                <a:cubicBezTo>
                  <a:pt x="2959411" y="1662113"/>
                  <a:pt x="3027896" y="2016538"/>
                  <a:pt x="3160865" y="2304193"/>
                </a:cubicBezTo>
                <a:cubicBezTo>
                  <a:pt x="3276022" y="2553367"/>
                  <a:pt x="3437662" y="2742343"/>
                  <a:pt x="3628162" y="2850833"/>
                </a:cubicBezTo>
                <a:cubicBezTo>
                  <a:pt x="3871335" y="2989231"/>
                  <a:pt x="4149941" y="2986945"/>
                  <a:pt x="4392448" y="2844451"/>
                </a:cubicBezTo>
                <a:cubicBezTo>
                  <a:pt x="4807928" y="2600420"/>
                  <a:pt x="5052054" y="2002917"/>
                  <a:pt x="5045577" y="1245965"/>
                </a:cubicBezTo>
                <a:cubicBezTo>
                  <a:pt x="5026432" y="626269"/>
                  <a:pt x="4597997" y="194881"/>
                  <a:pt x="4002589" y="194881"/>
                </a:cubicBezTo>
                <a:cubicBezTo>
                  <a:pt x="4000589" y="194881"/>
                  <a:pt x="3998684" y="194881"/>
                  <a:pt x="3996684" y="194881"/>
                </a:cubicBezTo>
                <a:cubicBezTo>
                  <a:pt x="3248590" y="198406"/>
                  <a:pt x="2969317" y="765429"/>
                  <a:pt x="2957316" y="1250442"/>
                </a:cubicBezTo>
                <a:close/>
                <a:moveTo>
                  <a:pt x="912393" y="1609916"/>
                </a:moveTo>
                <a:cubicBezTo>
                  <a:pt x="908202" y="2114360"/>
                  <a:pt x="1068794" y="2511266"/>
                  <a:pt x="1342161" y="2671763"/>
                </a:cubicBezTo>
                <a:cubicBezTo>
                  <a:pt x="1497609" y="2763012"/>
                  <a:pt x="1676108" y="2764536"/>
                  <a:pt x="1831842" y="2675858"/>
                </a:cubicBezTo>
                <a:cubicBezTo>
                  <a:pt x="2105590" y="2520029"/>
                  <a:pt x="2270468" y="2122742"/>
                  <a:pt x="2273230" y="1612773"/>
                </a:cubicBezTo>
                <a:cubicBezTo>
                  <a:pt x="2265229" y="1296257"/>
                  <a:pt x="2083206" y="926497"/>
                  <a:pt x="1596003" y="924211"/>
                </a:cubicBezTo>
                <a:cubicBezTo>
                  <a:pt x="1594574" y="924211"/>
                  <a:pt x="1593145" y="924211"/>
                  <a:pt x="1591716" y="924211"/>
                </a:cubicBezTo>
                <a:cubicBezTo>
                  <a:pt x="1139660" y="924306"/>
                  <a:pt x="922776" y="1278922"/>
                  <a:pt x="912393" y="1609916"/>
                </a:cubicBezTo>
                <a:close/>
                <a:moveTo>
                  <a:pt x="5684324" y="1612773"/>
                </a:moveTo>
                <a:cubicBezTo>
                  <a:pt x="5687086" y="2122646"/>
                  <a:pt x="5852059" y="2520029"/>
                  <a:pt x="6125712" y="2675858"/>
                </a:cubicBezTo>
                <a:cubicBezTo>
                  <a:pt x="6281541" y="2764536"/>
                  <a:pt x="6459944" y="2763012"/>
                  <a:pt x="6615392" y="2671763"/>
                </a:cubicBezTo>
                <a:cubicBezTo>
                  <a:pt x="6888759" y="2511171"/>
                  <a:pt x="7049351" y="2114360"/>
                  <a:pt x="7045160" y="1609916"/>
                </a:cubicBezTo>
                <a:cubicBezTo>
                  <a:pt x="7034778" y="1279017"/>
                  <a:pt x="6817799" y="924306"/>
                  <a:pt x="6365837" y="924306"/>
                </a:cubicBezTo>
                <a:cubicBezTo>
                  <a:pt x="6364408" y="924306"/>
                  <a:pt x="6362980" y="924306"/>
                  <a:pt x="6361551" y="924306"/>
                </a:cubicBezTo>
                <a:cubicBezTo>
                  <a:pt x="5874347" y="926592"/>
                  <a:pt x="5692324" y="1296257"/>
                  <a:pt x="5684324" y="1612773"/>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40622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5B9A-BFBB-0E98-67CD-2B24F669E79A}"/>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FE9D8324-243F-F6D2-DCE8-544F00C9C0F9}"/>
              </a:ext>
            </a:extLst>
          </p:cNvPr>
          <p:cNvPicPr>
            <a:picLocks noChangeAspect="1"/>
          </p:cNvPicPr>
          <p:nvPr/>
        </p:nvPicPr>
        <p:blipFill>
          <a:blip r:embed="rId3"/>
          <a:stretch>
            <a:fillRect/>
          </a:stretch>
        </p:blipFill>
        <p:spPr>
          <a:xfrm>
            <a:off x="181233" y="1682369"/>
            <a:ext cx="6083613" cy="4057859"/>
          </a:xfrm>
          <a:prstGeom prst="rect">
            <a:avLst/>
          </a:prstGeom>
          <a:effectLst>
            <a:outerShdw blurRad="50800" dist="38100" dir="5400000" algn="t" rotWithShape="0">
              <a:prstClr val="black">
                <a:alpha val="40000"/>
              </a:prstClr>
            </a:outerShdw>
          </a:effectLst>
        </p:spPr>
      </p:pic>
      <p:sp>
        <p:nvSpPr>
          <p:cNvPr id="45" name="Text Placeholder 9">
            <a:extLst>
              <a:ext uri="{FF2B5EF4-FFF2-40B4-BE49-F238E27FC236}">
                <a16:creationId xmlns:a16="http://schemas.microsoft.com/office/drawing/2014/main" id="{10AC35B3-1D7A-69EC-3527-00832183A364}"/>
              </a:ext>
            </a:extLst>
          </p:cNvPr>
          <p:cNvSpPr txBox="1">
            <a:spLocks/>
          </p:cNvSpPr>
          <p:nvPr/>
        </p:nvSpPr>
        <p:spPr>
          <a:xfrm>
            <a:off x="181233" y="843441"/>
            <a:ext cx="11154032" cy="3416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rPr>
              <a:t>Strategy to deliver GenAI at manageable cost.</a:t>
            </a:r>
          </a:p>
        </p:txBody>
      </p:sp>
      <p:sp>
        <p:nvSpPr>
          <p:cNvPr id="46" name="Title 1">
            <a:extLst>
              <a:ext uri="{FF2B5EF4-FFF2-40B4-BE49-F238E27FC236}">
                <a16:creationId xmlns:a16="http://schemas.microsoft.com/office/drawing/2014/main" id="{A3CA366E-AD51-6EDD-FC16-0066C44272E9}"/>
              </a:ext>
            </a:extLst>
          </p:cNvPr>
          <p:cNvSpPr>
            <a:spLocks noGrp="1"/>
          </p:cNvSpPr>
          <p:nvPr>
            <p:ph type="title"/>
          </p:nvPr>
        </p:nvSpPr>
        <p:spPr>
          <a:xfrm>
            <a:off x="181233" y="363271"/>
            <a:ext cx="10972800" cy="410233"/>
          </a:xfrm>
        </p:spPr>
        <p:txBody>
          <a:bodyPr>
            <a:noAutofit/>
          </a:bodyPr>
          <a:lstStyle/>
          <a:p>
            <a:r>
              <a:rPr lang="en-US" sz="2800" dirty="0"/>
              <a:t>Focused Knowledge Strategy</a:t>
            </a:r>
          </a:p>
        </p:txBody>
      </p:sp>
      <p:sp>
        <p:nvSpPr>
          <p:cNvPr id="51" name="TextBox 50">
            <a:extLst>
              <a:ext uri="{FF2B5EF4-FFF2-40B4-BE49-F238E27FC236}">
                <a16:creationId xmlns:a16="http://schemas.microsoft.com/office/drawing/2014/main" id="{361DAC36-4591-CF1C-6B95-20C1AF919E8A}"/>
              </a:ext>
            </a:extLst>
          </p:cNvPr>
          <p:cNvSpPr txBox="1"/>
          <p:nvPr/>
        </p:nvSpPr>
        <p:spPr>
          <a:xfrm>
            <a:off x="6592668" y="1466924"/>
            <a:ext cx="4951509" cy="4601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Retrieval </a:t>
            </a:r>
            <a:r>
              <a:rPr kumimoji="0" lang="en-US" sz="1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Augmented</a:t>
            </a:r>
            <a:r>
              <a:rPr kumimoji="0" lang="en-US" sz="1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 Generation (RAG)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Teaches the model </a:t>
            </a:r>
            <a:r>
              <a:rPr kumimoji="0" lang="en-US" sz="1400" b="1"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what to know</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Take all your products and specialized documents and place them in a sophisticated vector database (e.g., knowledge base).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When a question is asked, search the knowledge base for the specific information, send it to the LLM to make sense of all the information, and then provide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Fine-Tuning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Teaches the model </a:t>
            </a:r>
            <a:r>
              <a:rPr kumimoji="0" lang="en-US" sz="1400" b="1"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how to behave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Example:</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Format and tone of the response</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Teach the LLM the unique product lingo.</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Nova" panose="020B0504020202020204" pitchFamily="34" charset="0"/>
                <a:ea typeface="+mn-ea"/>
                <a:cs typeface="Arial" panose="020B0604020202020204" pitchFamily="34" charset="0"/>
              </a:rPr>
              <a:t>e.g</a:t>
            </a: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panose="020B0604020202020204" pitchFamily="34" charset="0"/>
              </a:rPr>
              <a:t> R5EVENTS = Work Orders</a:t>
            </a:r>
          </a:p>
        </p:txBody>
      </p:sp>
    </p:spTree>
    <p:extLst>
      <p:ext uri="{BB962C8B-B14F-4D97-AF65-F5344CB8AC3E}">
        <p14:creationId xmlns:p14="http://schemas.microsoft.com/office/powerpoint/2010/main" val="349306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AFAB4-6FE0-2D48-4D79-CD70F238D39A}"/>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1F88C46-E389-F07B-4DB0-6510449922FB}"/>
              </a:ext>
            </a:extLst>
          </p:cNvPr>
          <p:cNvSpPr>
            <a:spLocks noGrp="1"/>
          </p:cNvSpPr>
          <p:nvPr>
            <p:ph type="body" sz="quarter" idx="20"/>
          </p:nvPr>
        </p:nvSpPr>
        <p:spPr>
          <a:xfrm>
            <a:off x="320843" y="631735"/>
            <a:ext cx="10972800" cy="341632"/>
          </a:xfrm>
        </p:spPr>
        <p:txBody>
          <a:bodyPr/>
          <a:lstStyle/>
          <a:p>
            <a:r>
              <a:rPr lang="en-US" sz="1800" dirty="0">
                <a:latin typeface="Arial Nova" panose="020B0504020202020204" pitchFamily="34" charset="0"/>
              </a:rPr>
              <a:t>Shaping the Next Wave of Intelligent Systems</a:t>
            </a:r>
          </a:p>
        </p:txBody>
      </p:sp>
      <p:sp>
        <p:nvSpPr>
          <p:cNvPr id="2" name="Title 1">
            <a:extLst>
              <a:ext uri="{FF2B5EF4-FFF2-40B4-BE49-F238E27FC236}">
                <a16:creationId xmlns:a16="http://schemas.microsoft.com/office/drawing/2014/main" id="{51E981AA-F02E-047A-11A3-D85E98150BAB}"/>
              </a:ext>
            </a:extLst>
          </p:cNvPr>
          <p:cNvSpPr>
            <a:spLocks noGrp="1"/>
          </p:cNvSpPr>
          <p:nvPr>
            <p:ph type="title"/>
          </p:nvPr>
        </p:nvSpPr>
        <p:spPr>
          <a:xfrm>
            <a:off x="180473" y="90726"/>
            <a:ext cx="10972800" cy="410233"/>
          </a:xfrm>
        </p:spPr>
        <p:txBody>
          <a:bodyPr/>
          <a:lstStyle/>
          <a:p>
            <a:pPr marL="0" indent="0" algn="l">
              <a:spcAft>
                <a:spcPts val="600"/>
              </a:spcAft>
              <a:buNone/>
            </a:pPr>
            <a:r>
              <a:rPr lang="en-US" dirty="0">
                <a:latin typeface="Arial Nova" panose="020B0504020202020204" pitchFamily="34" charset="0"/>
              </a:rPr>
              <a:t>Agents and Agentic AI  </a:t>
            </a:r>
          </a:p>
        </p:txBody>
      </p:sp>
      <p:sp>
        <p:nvSpPr>
          <p:cNvPr id="62" name="Text Placeholder 7">
            <a:extLst>
              <a:ext uri="{FF2B5EF4-FFF2-40B4-BE49-F238E27FC236}">
                <a16:creationId xmlns:a16="http://schemas.microsoft.com/office/drawing/2014/main" id="{0BBE59CA-EC7F-48D3-8110-52E331A9E268}"/>
              </a:ext>
            </a:extLst>
          </p:cNvPr>
          <p:cNvSpPr>
            <a:spLocks noGrp="1"/>
          </p:cNvSpPr>
          <p:nvPr>
            <p:ph sz="quarter" idx="21"/>
          </p:nvPr>
        </p:nvSpPr>
        <p:spPr>
          <a:xfrm>
            <a:off x="411616" y="1104143"/>
            <a:ext cx="6597805" cy="4467607"/>
          </a:xfrm>
        </p:spPr>
        <p:txBody>
          <a:bodyPr/>
          <a:lstStyle/>
          <a:p>
            <a:pPr marL="0" indent="0">
              <a:spcAft>
                <a:spcPts val="600"/>
              </a:spcAft>
              <a:buNone/>
            </a:pPr>
            <a:r>
              <a:rPr lang="en-US" sz="1800" b="1" dirty="0">
                <a:latin typeface="Arial Nova" panose="020B0504020202020204" pitchFamily="34" charset="0"/>
              </a:rPr>
              <a:t>From GenAI to Agentic AI </a:t>
            </a:r>
          </a:p>
          <a:p>
            <a:pPr>
              <a:spcAft>
                <a:spcPts val="600"/>
              </a:spcAft>
            </a:pPr>
            <a:r>
              <a:rPr lang="en-US" dirty="0">
                <a:latin typeface="Arial Nova" panose="020B0504020202020204" pitchFamily="34" charset="0"/>
              </a:rPr>
              <a:t>Shift from generating content → to reasoning, planning, and acting autonomously.  </a:t>
            </a:r>
          </a:p>
          <a:p>
            <a:pPr marL="0" indent="0">
              <a:spcBef>
                <a:spcPts val="1100"/>
              </a:spcBef>
              <a:spcAft>
                <a:spcPts val="600"/>
              </a:spcAft>
              <a:buNone/>
            </a:pPr>
            <a:r>
              <a:rPr lang="en-US" sz="1800" b="1" dirty="0">
                <a:latin typeface="Arial Nova" panose="020B0504020202020204" pitchFamily="34" charset="0"/>
              </a:rPr>
              <a:t>Core Capabilities of AI Agents</a:t>
            </a:r>
          </a:p>
          <a:p>
            <a:pPr>
              <a:spcAft>
                <a:spcPts val="600"/>
              </a:spcAft>
            </a:pPr>
            <a:r>
              <a:rPr lang="en-US" dirty="0">
                <a:latin typeface="Arial Nova" panose="020B0504020202020204" pitchFamily="34" charset="0"/>
              </a:rPr>
              <a:t>Reasoning: Break down complex goals into actionable steps.  </a:t>
            </a:r>
          </a:p>
          <a:p>
            <a:pPr>
              <a:spcAft>
                <a:spcPts val="600"/>
              </a:spcAft>
            </a:pPr>
            <a:r>
              <a:rPr lang="en-US" dirty="0">
                <a:latin typeface="Arial Nova" panose="020B0504020202020204" pitchFamily="34" charset="0"/>
              </a:rPr>
              <a:t>Planning: Sequence tasks and adapt strategies dynamically.  </a:t>
            </a:r>
          </a:p>
          <a:p>
            <a:pPr>
              <a:spcAft>
                <a:spcPts val="600"/>
              </a:spcAft>
            </a:pPr>
            <a:r>
              <a:rPr lang="en-US" dirty="0">
                <a:latin typeface="Arial Nova" panose="020B0504020202020204" pitchFamily="34" charset="0"/>
              </a:rPr>
              <a:t>Action: Execute across tools, APIs, and environments.  </a:t>
            </a:r>
          </a:p>
          <a:p>
            <a:pPr>
              <a:spcAft>
                <a:spcPts val="600"/>
              </a:spcAft>
            </a:pPr>
            <a:r>
              <a:rPr lang="en-US" dirty="0">
                <a:latin typeface="Arial Nova" panose="020B0504020202020204" pitchFamily="34" charset="0"/>
              </a:rPr>
              <a:t>Learning: Improve from feedback and interactions.  </a:t>
            </a:r>
          </a:p>
          <a:p>
            <a:pPr marL="0" indent="0">
              <a:spcBef>
                <a:spcPts val="1100"/>
              </a:spcBef>
              <a:spcAft>
                <a:spcPts val="600"/>
              </a:spcAft>
              <a:buNone/>
            </a:pPr>
            <a:r>
              <a:rPr lang="en-US" sz="2000" b="1" dirty="0">
                <a:latin typeface="Arial Nova" panose="020B0504020202020204" pitchFamily="34" charset="0"/>
              </a:rPr>
              <a:t>Enterprise Opportunity</a:t>
            </a:r>
          </a:p>
          <a:p>
            <a:pPr>
              <a:spcAft>
                <a:spcPts val="600"/>
              </a:spcAft>
            </a:pPr>
            <a:r>
              <a:rPr lang="en-US" dirty="0">
                <a:latin typeface="Arial Nova" panose="020B0504020202020204" pitchFamily="34" charset="0"/>
              </a:rPr>
              <a:t>Agentic AI moves beyond “assistants” toward </a:t>
            </a:r>
            <a:r>
              <a:rPr lang="en-US" b="1" dirty="0">
                <a:latin typeface="Arial Nova" panose="020B0504020202020204" pitchFamily="34" charset="0"/>
              </a:rPr>
              <a:t>autonomous digital coworkers </a:t>
            </a:r>
            <a:r>
              <a:rPr lang="en-US" dirty="0">
                <a:latin typeface="Arial Nova" panose="020B0504020202020204" pitchFamily="34" charset="0"/>
              </a:rPr>
              <a:t>that integrate with business systems, tools, and data to deliver measurable outcomes. </a:t>
            </a:r>
          </a:p>
        </p:txBody>
      </p:sp>
      <p:pic>
        <p:nvPicPr>
          <p:cNvPr id="3" name="Picture 2">
            <a:extLst>
              <a:ext uri="{FF2B5EF4-FFF2-40B4-BE49-F238E27FC236}">
                <a16:creationId xmlns:a16="http://schemas.microsoft.com/office/drawing/2014/main" id="{E7865757-1D08-B36A-440B-8E6B1EC84D81}"/>
              </a:ext>
            </a:extLst>
          </p:cNvPr>
          <p:cNvPicPr>
            <a:picLocks noChangeAspect="1"/>
          </p:cNvPicPr>
          <p:nvPr/>
        </p:nvPicPr>
        <p:blipFill>
          <a:blip r:embed="rId2"/>
          <a:stretch>
            <a:fillRect/>
          </a:stretch>
        </p:blipFill>
        <p:spPr>
          <a:xfrm>
            <a:off x="7634869" y="392318"/>
            <a:ext cx="3928946" cy="5738489"/>
          </a:xfrm>
          <a:prstGeom prst="rect">
            <a:avLst/>
          </a:prstGeom>
        </p:spPr>
      </p:pic>
    </p:spTree>
    <p:extLst>
      <p:ext uri="{BB962C8B-B14F-4D97-AF65-F5344CB8AC3E}">
        <p14:creationId xmlns:p14="http://schemas.microsoft.com/office/powerpoint/2010/main" val="148015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93E0F-E3B2-B79F-EBE8-EC2BE9211ED0}"/>
            </a:ext>
          </a:extLst>
        </p:cNvPr>
        <p:cNvGrpSpPr/>
        <p:nvPr/>
      </p:nvGrpSpPr>
      <p:grpSpPr>
        <a:xfrm>
          <a:off x="0" y="0"/>
          <a:ext cx="0" cy="0"/>
          <a:chOff x="0" y="0"/>
          <a:chExt cx="0" cy="0"/>
        </a:xfrm>
      </p:grpSpPr>
      <p:cxnSp>
        <p:nvCxnSpPr>
          <p:cNvPr id="6" name="Connector: Elbow 5">
            <a:extLst>
              <a:ext uri="{FF2B5EF4-FFF2-40B4-BE49-F238E27FC236}">
                <a16:creationId xmlns:a16="http://schemas.microsoft.com/office/drawing/2014/main" id="{1BD60C78-C9C6-6082-A689-F09FF16588B7}"/>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A21A34DB-1780-4A8D-BA6C-77E9DFD74A72}"/>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67776234-BBC6-07DB-5243-A94CC8CF8999}"/>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6026F536-2A62-7EE5-CA9D-989CA5CB42B5}"/>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Shape 7">
                <a:extLst>
                  <a:ext uri="{FF2B5EF4-FFF2-40B4-BE49-F238E27FC236}">
                    <a16:creationId xmlns:a16="http://schemas.microsoft.com/office/drawing/2014/main" id="{203ADF81-403B-77CD-18F7-AA1C9C81B829}"/>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9" name="Graphic 1">
              <a:extLst>
                <a:ext uri="{FF2B5EF4-FFF2-40B4-BE49-F238E27FC236}">
                  <a16:creationId xmlns:a16="http://schemas.microsoft.com/office/drawing/2014/main" id="{9ED65E00-3A04-989F-462C-7E297702E3BC}"/>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D4812BDF-ED2C-01CF-D38F-F778B761672F}"/>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Freeform: Shape 10">
                <a:extLst>
                  <a:ext uri="{FF2B5EF4-FFF2-40B4-BE49-F238E27FC236}">
                    <a16:creationId xmlns:a16="http://schemas.microsoft.com/office/drawing/2014/main" id="{83AECBF6-5B94-2591-0DAE-8263AAB28AC7}"/>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0" name="Graphic 1">
              <a:extLst>
                <a:ext uri="{FF2B5EF4-FFF2-40B4-BE49-F238E27FC236}">
                  <a16:creationId xmlns:a16="http://schemas.microsoft.com/office/drawing/2014/main" id="{9AF41A67-1096-15A3-5172-68A859A78225}"/>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1FA32ABD-9A5F-3436-B0CD-890173518E05}"/>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Shape 13">
                <a:extLst>
                  <a:ext uri="{FF2B5EF4-FFF2-40B4-BE49-F238E27FC236}">
                    <a16:creationId xmlns:a16="http://schemas.microsoft.com/office/drawing/2014/main" id="{74AF680E-400D-02CE-21E8-FAD7AA45FAAA}"/>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1" name="Graphic 1">
              <a:extLst>
                <a:ext uri="{FF2B5EF4-FFF2-40B4-BE49-F238E27FC236}">
                  <a16:creationId xmlns:a16="http://schemas.microsoft.com/office/drawing/2014/main" id="{CCA9252F-F363-6C3B-FA6F-A0D377827AA5}"/>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4C41E1B1-E8DB-C921-390E-EA57E4AE4C4C}"/>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9666203C-5DAA-F38F-E9EF-E78CB5835BB2}"/>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0" name="Graphic 1">
            <a:extLst>
              <a:ext uri="{FF2B5EF4-FFF2-40B4-BE49-F238E27FC236}">
                <a16:creationId xmlns:a16="http://schemas.microsoft.com/office/drawing/2014/main" id="{E5EF7777-CB3B-A5C9-951A-533AB5060DDC}"/>
              </a:ext>
            </a:extLst>
          </p:cNvPr>
          <p:cNvGrpSpPr>
            <a:grpSpLocks noChangeAspect="1"/>
          </p:cNvGrpSpPr>
          <p:nvPr/>
        </p:nvGrpSpPr>
        <p:grpSpPr>
          <a:xfrm>
            <a:off x="6944679" y="2024556"/>
            <a:ext cx="914176" cy="914176"/>
            <a:chOff x="2981325" y="314325"/>
            <a:chExt cx="6227825" cy="6227825"/>
          </a:xfrm>
          <a:gradFill>
            <a:gsLst>
              <a:gs pos="100000">
                <a:schemeClr val="bg1"/>
              </a:gs>
              <a:gs pos="0">
                <a:schemeClr val="bg1"/>
              </a:gs>
            </a:gsLst>
            <a:lin ang="2700000" scaled="1"/>
          </a:gradFill>
        </p:grpSpPr>
        <p:sp>
          <p:nvSpPr>
            <p:cNvPr id="21" name="Freeform: Shape 3">
              <a:extLst>
                <a:ext uri="{FF2B5EF4-FFF2-40B4-BE49-F238E27FC236}">
                  <a16:creationId xmlns:a16="http://schemas.microsoft.com/office/drawing/2014/main" id="{0018A067-F906-F380-367E-2D92E747D11E}"/>
                </a:ext>
              </a:extLst>
            </p:cNvPr>
            <p:cNvSpPr/>
            <p:nvPr/>
          </p:nvSpPr>
          <p:spPr>
            <a:xfrm>
              <a:off x="4147607" y="314325"/>
              <a:ext cx="5061543" cy="5059680"/>
            </a:xfrm>
            <a:custGeom>
              <a:avLst/>
              <a:gdLst>
                <a:gd name="connsiteX0" fmla="*/ 4334596 w 5061543"/>
                <a:gd name="connsiteY0" fmla="*/ 5059680 h 5059680"/>
                <a:gd name="connsiteX1" fmla="*/ 4279922 w 5061543"/>
                <a:gd name="connsiteY1" fmla="*/ 5040916 h 5059680"/>
                <a:gd name="connsiteX2" fmla="*/ 4264397 w 5061543"/>
                <a:gd name="connsiteY2" fmla="*/ 4916043 h 5059680"/>
                <a:gd name="connsiteX3" fmla="*/ 4883522 w 5061543"/>
                <a:gd name="connsiteY3" fmla="*/ 3113913 h 5059680"/>
                <a:gd name="connsiteX4" fmla="*/ 1947535 w 5061543"/>
                <a:gd name="connsiteY4" fmla="*/ 177927 h 5059680"/>
                <a:gd name="connsiteX5" fmla="*/ 143691 w 5061543"/>
                <a:gd name="connsiteY5" fmla="*/ 798290 h 5059680"/>
                <a:gd name="connsiteX6" fmla="*/ 18818 w 5061543"/>
                <a:gd name="connsiteY6" fmla="*/ 782860 h 5059680"/>
                <a:gd name="connsiteX7" fmla="*/ 34248 w 5061543"/>
                <a:gd name="connsiteY7" fmla="*/ 657987 h 5059680"/>
                <a:gd name="connsiteX8" fmla="*/ 1947630 w 5061543"/>
                <a:gd name="connsiteY8" fmla="*/ 0 h 5059680"/>
                <a:gd name="connsiteX9" fmla="*/ 5061544 w 5061543"/>
                <a:gd name="connsiteY9" fmla="*/ 3113913 h 5059680"/>
                <a:gd name="connsiteX10" fmla="*/ 4404890 w 5061543"/>
                <a:gd name="connsiteY10" fmla="*/ 5025390 h 5059680"/>
                <a:gd name="connsiteX11" fmla="*/ 4334596 w 5061543"/>
                <a:gd name="connsiteY11" fmla="*/ 5059680 h 50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1543" h="5059680">
                  <a:moveTo>
                    <a:pt x="4334596" y="5059680"/>
                  </a:moveTo>
                  <a:cubicBezTo>
                    <a:pt x="4315450" y="5059680"/>
                    <a:pt x="4296210" y="5053584"/>
                    <a:pt x="4279922" y="5040916"/>
                  </a:cubicBezTo>
                  <a:cubicBezTo>
                    <a:pt x="4241250" y="5010722"/>
                    <a:pt x="4234297" y="4954810"/>
                    <a:pt x="4264397" y="4916043"/>
                  </a:cubicBezTo>
                  <a:cubicBezTo>
                    <a:pt x="4669399" y="4396169"/>
                    <a:pt x="4883522" y="3773043"/>
                    <a:pt x="4883522" y="3113913"/>
                  </a:cubicBezTo>
                  <a:cubicBezTo>
                    <a:pt x="4883522" y="1495044"/>
                    <a:pt x="3566404" y="177927"/>
                    <a:pt x="1947535" y="177927"/>
                  </a:cubicBezTo>
                  <a:cubicBezTo>
                    <a:pt x="1287643" y="177927"/>
                    <a:pt x="663851" y="392430"/>
                    <a:pt x="143691" y="798290"/>
                  </a:cubicBezTo>
                  <a:cubicBezTo>
                    <a:pt x="105114" y="828675"/>
                    <a:pt x="49012" y="821627"/>
                    <a:pt x="18818" y="782860"/>
                  </a:cubicBezTo>
                  <a:cubicBezTo>
                    <a:pt x="-11376" y="744188"/>
                    <a:pt x="-4518" y="688277"/>
                    <a:pt x="34248" y="657987"/>
                  </a:cubicBezTo>
                  <a:cubicBezTo>
                    <a:pt x="586127" y="227552"/>
                    <a:pt x="1247733" y="0"/>
                    <a:pt x="1947630" y="0"/>
                  </a:cubicBezTo>
                  <a:cubicBezTo>
                    <a:pt x="3664702" y="0"/>
                    <a:pt x="5061544" y="1396841"/>
                    <a:pt x="5061544" y="3113913"/>
                  </a:cubicBezTo>
                  <a:cubicBezTo>
                    <a:pt x="5061544" y="3812953"/>
                    <a:pt x="4834468" y="4473988"/>
                    <a:pt x="4404890" y="5025390"/>
                  </a:cubicBezTo>
                  <a:cubicBezTo>
                    <a:pt x="4387269" y="5047964"/>
                    <a:pt x="4361075" y="5059680"/>
                    <a:pt x="4334596" y="505968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Freeform: Shape 6">
              <a:extLst>
                <a:ext uri="{FF2B5EF4-FFF2-40B4-BE49-F238E27FC236}">
                  <a16:creationId xmlns:a16="http://schemas.microsoft.com/office/drawing/2014/main" id="{83CDABA9-7418-E604-4E50-50A1EB18AD86}"/>
                </a:ext>
              </a:extLst>
            </p:cNvPr>
            <p:cNvSpPr/>
            <p:nvPr/>
          </p:nvSpPr>
          <p:spPr>
            <a:xfrm>
              <a:off x="2981325" y="1475391"/>
              <a:ext cx="5068338" cy="5066759"/>
            </a:xfrm>
            <a:custGeom>
              <a:avLst/>
              <a:gdLst>
                <a:gd name="connsiteX0" fmla="*/ 3113913 w 5068338"/>
                <a:gd name="connsiteY0" fmla="*/ 5066760 h 5066759"/>
                <a:gd name="connsiteX1" fmla="*/ 0 w 5068338"/>
                <a:gd name="connsiteY1" fmla="*/ 1952846 h 5066759"/>
                <a:gd name="connsiteX2" fmla="*/ 662369 w 5068338"/>
                <a:gd name="connsiteY2" fmla="*/ 34035 h 5066759"/>
                <a:gd name="connsiteX3" fmla="*/ 787241 w 5068338"/>
                <a:gd name="connsiteY3" fmla="*/ 18985 h 5066759"/>
                <a:gd name="connsiteX4" fmla="*/ 802291 w 5068338"/>
                <a:gd name="connsiteY4" fmla="*/ 143858 h 5066759"/>
                <a:gd name="connsiteX5" fmla="*/ 177927 w 5068338"/>
                <a:gd name="connsiteY5" fmla="*/ 1952846 h 5066759"/>
                <a:gd name="connsiteX6" fmla="*/ 3113913 w 5068338"/>
                <a:gd name="connsiteY6" fmla="*/ 4888832 h 5066759"/>
                <a:gd name="connsiteX7" fmla="*/ 4924521 w 5068338"/>
                <a:gd name="connsiteY7" fmla="*/ 4263040 h 5066759"/>
                <a:gd name="connsiteX8" fmla="*/ 5049393 w 5068338"/>
                <a:gd name="connsiteY8" fmla="*/ 4278089 h 5066759"/>
                <a:gd name="connsiteX9" fmla="*/ 5034344 w 5068338"/>
                <a:gd name="connsiteY9" fmla="*/ 4402962 h 5066759"/>
                <a:gd name="connsiteX10" fmla="*/ 3113913 w 5068338"/>
                <a:gd name="connsiteY10" fmla="*/ 5066760 h 50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8338" h="5066759">
                  <a:moveTo>
                    <a:pt x="3113913" y="5066760"/>
                  </a:moveTo>
                  <a:cubicBezTo>
                    <a:pt x="1396841" y="5066760"/>
                    <a:pt x="0" y="3669823"/>
                    <a:pt x="0" y="1952846"/>
                  </a:cubicBezTo>
                  <a:cubicBezTo>
                    <a:pt x="0" y="1250377"/>
                    <a:pt x="228981" y="586866"/>
                    <a:pt x="662369" y="34035"/>
                  </a:cubicBezTo>
                  <a:cubicBezTo>
                    <a:pt x="692563" y="-4541"/>
                    <a:pt x="748475" y="-11399"/>
                    <a:pt x="787241" y="18985"/>
                  </a:cubicBezTo>
                  <a:cubicBezTo>
                    <a:pt x="825913" y="49275"/>
                    <a:pt x="832676" y="105187"/>
                    <a:pt x="802291" y="143858"/>
                  </a:cubicBezTo>
                  <a:cubicBezTo>
                    <a:pt x="393764" y="665066"/>
                    <a:pt x="177927" y="1290573"/>
                    <a:pt x="177927" y="1952846"/>
                  </a:cubicBezTo>
                  <a:cubicBezTo>
                    <a:pt x="177927" y="3571715"/>
                    <a:pt x="1495044" y="4888832"/>
                    <a:pt x="3113913" y="4888832"/>
                  </a:cubicBezTo>
                  <a:cubicBezTo>
                    <a:pt x="3776948" y="4888832"/>
                    <a:pt x="4403027" y="4672424"/>
                    <a:pt x="4924521" y="4263040"/>
                  </a:cubicBezTo>
                  <a:cubicBezTo>
                    <a:pt x="4963192" y="4232655"/>
                    <a:pt x="5019104" y="4239513"/>
                    <a:pt x="5049393" y="4278089"/>
                  </a:cubicBezTo>
                  <a:cubicBezTo>
                    <a:pt x="5079683" y="4316761"/>
                    <a:pt x="5072920" y="4372578"/>
                    <a:pt x="5034344" y="4402962"/>
                  </a:cubicBezTo>
                  <a:cubicBezTo>
                    <a:pt x="4481322" y="4837207"/>
                    <a:pt x="3817144" y="5066760"/>
                    <a:pt x="3113913" y="506676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Freeform: Shape 7">
              <a:extLst>
                <a:ext uri="{FF2B5EF4-FFF2-40B4-BE49-F238E27FC236}">
                  <a16:creationId xmlns:a16="http://schemas.microsoft.com/office/drawing/2014/main" id="{4AC62AC2-E8FD-BE60-D4A2-0EEADDF4A361}"/>
                </a:ext>
              </a:extLst>
            </p:cNvPr>
            <p:cNvSpPr/>
            <p:nvPr/>
          </p:nvSpPr>
          <p:spPr>
            <a:xfrm>
              <a:off x="4147705" y="360951"/>
              <a:ext cx="802248" cy="775666"/>
            </a:xfrm>
            <a:custGeom>
              <a:avLst/>
              <a:gdLst>
                <a:gd name="connsiteX0" fmla="*/ 713187 w 802248"/>
                <a:gd name="connsiteY0" fmla="*/ 775667 h 775666"/>
                <a:gd name="connsiteX1" fmla="*/ 712425 w 802248"/>
                <a:gd name="connsiteY1" fmla="*/ 775667 h 775666"/>
                <a:gd name="connsiteX2" fmla="*/ 88252 w 802248"/>
                <a:gd name="connsiteY2" fmla="*/ 770428 h 775666"/>
                <a:gd name="connsiteX3" fmla="*/ 16624 w 802248"/>
                <a:gd name="connsiteY3" fmla="*/ 733280 h 775666"/>
                <a:gd name="connsiteX4" fmla="*/ 4527 w 802248"/>
                <a:gd name="connsiteY4" fmla="*/ 653461 h 775666"/>
                <a:gd name="connsiteX5" fmla="*/ 201123 w 802248"/>
                <a:gd name="connsiteY5" fmla="*/ 61006 h 775666"/>
                <a:gd name="connsiteX6" fmla="*/ 313614 w 802248"/>
                <a:gd name="connsiteY6" fmla="*/ 4523 h 775666"/>
                <a:gd name="connsiteX7" fmla="*/ 370097 w 802248"/>
                <a:gd name="connsiteY7" fmla="*/ 117013 h 775666"/>
                <a:gd name="connsiteX8" fmla="*/ 211982 w 802248"/>
                <a:gd name="connsiteY8" fmla="*/ 593549 h 775666"/>
                <a:gd name="connsiteX9" fmla="*/ 714045 w 802248"/>
                <a:gd name="connsiteY9" fmla="*/ 597740 h 775666"/>
                <a:gd name="connsiteX10" fmla="*/ 802246 w 802248"/>
                <a:gd name="connsiteY10" fmla="*/ 687465 h 775666"/>
                <a:gd name="connsiteX11" fmla="*/ 713187 w 802248"/>
                <a:gd name="connsiteY11" fmla="*/ 775667 h 7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2248" h="775666">
                  <a:moveTo>
                    <a:pt x="713187" y="775667"/>
                  </a:moveTo>
                  <a:cubicBezTo>
                    <a:pt x="712997" y="775667"/>
                    <a:pt x="712711" y="775667"/>
                    <a:pt x="712425" y="775667"/>
                  </a:cubicBezTo>
                  <a:lnTo>
                    <a:pt x="88252" y="770428"/>
                  </a:lnTo>
                  <a:cubicBezTo>
                    <a:pt x="59868" y="770237"/>
                    <a:pt x="33198" y="756426"/>
                    <a:pt x="16624" y="733280"/>
                  </a:cubicBezTo>
                  <a:cubicBezTo>
                    <a:pt x="51" y="710135"/>
                    <a:pt x="-4426" y="680417"/>
                    <a:pt x="4527" y="653461"/>
                  </a:cubicBezTo>
                  <a:lnTo>
                    <a:pt x="201123" y="61006"/>
                  </a:lnTo>
                  <a:cubicBezTo>
                    <a:pt x="216554" y="14429"/>
                    <a:pt x="266655" y="-10908"/>
                    <a:pt x="313614" y="4523"/>
                  </a:cubicBezTo>
                  <a:cubicBezTo>
                    <a:pt x="360286" y="20048"/>
                    <a:pt x="385527" y="70340"/>
                    <a:pt x="370097" y="117013"/>
                  </a:cubicBezTo>
                  <a:lnTo>
                    <a:pt x="211982" y="593549"/>
                  </a:lnTo>
                  <a:lnTo>
                    <a:pt x="714045" y="597740"/>
                  </a:lnTo>
                  <a:cubicBezTo>
                    <a:pt x="763194" y="598121"/>
                    <a:pt x="802627" y="638316"/>
                    <a:pt x="802246" y="687465"/>
                  </a:cubicBezTo>
                  <a:cubicBezTo>
                    <a:pt x="801675" y="736328"/>
                    <a:pt x="761955" y="775667"/>
                    <a:pt x="713187" y="77566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Freeform: Shape 8">
              <a:extLst>
                <a:ext uri="{FF2B5EF4-FFF2-40B4-BE49-F238E27FC236}">
                  <a16:creationId xmlns:a16="http://schemas.microsoft.com/office/drawing/2014/main" id="{08E2EAA8-10B8-CFD7-B4DD-5B5AEC554D63}"/>
                </a:ext>
              </a:extLst>
            </p:cNvPr>
            <p:cNvSpPr/>
            <p:nvPr/>
          </p:nvSpPr>
          <p:spPr>
            <a:xfrm>
              <a:off x="7247570" y="5715952"/>
              <a:ext cx="802197" cy="774287"/>
            </a:xfrm>
            <a:custGeom>
              <a:avLst/>
              <a:gdLst>
                <a:gd name="connsiteX0" fmla="*/ 518257 w 802197"/>
                <a:gd name="connsiteY0" fmla="*/ 774288 h 774287"/>
                <a:gd name="connsiteX1" fmla="*/ 490444 w 802197"/>
                <a:gd name="connsiteY1" fmla="*/ 769811 h 774287"/>
                <a:gd name="connsiteX2" fmla="*/ 433770 w 802197"/>
                <a:gd name="connsiteY2" fmla="*/ 657511 h 774287"/>
                <a:gd name="connsiteX3" fmla="*/ 590552 w 802197"/>
                <a:gd name="connsiteY3" fmla="*/ 180594 h 774287"/>
                <a:gd name="connsiteX4" fmla="*/ 88489 w 802197"/>
                <a:gd name="connsiteY4" fmla="*/ 177928 h 774287"/>
                <a:gd name="connsiteX5" fmla="*/ 2 w 802197"/>
                <a:gd name="connsiteY5" fmla="*/ 88488 h 774287"/>
                <a:gd name="connsiteX6" fmla="*/ 88965 w 802197"/>
                <a:gd name="connsiteY6" fmla="*/ 0 h 774287"/>
                <a:gd name="connsiteX7" fmla="*/ 89441 w 802197"/>
                <a:gd name="connsiteY7" fmla="*/ 0 h 774287"/>
                <a:gd name="connsiteX8" fmla="*/ 713710 w 802197"/>
                <a:gd name="connsiteY8" fmla="*/ 3429 h 774287"/>
                <a:gd name="connsiteX9" fmla="*/ 785433 w 802197"/>
                <a:gd name="connsiteY9" fmla="*/ 40386 h 774287"/>
                <a:gd name="connsiteX10" fmla="*/ 797721 w 802197"/>
                <a:gd name="connsiteY10" fmla="*/ 120205 h 774287"/>
                <a:gd name="connsiteX11" fmla="*/ 602839 w 802197"/>
                <a:gd name="connsiteY11" fmla="*/ 713232 h 774287"/>
                <a:gd name="connsiteX12" fmla="*/ 518257 w 802197"/>
                <a:gd name="connsiteY12" fmla="*/ 774288 h 77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197" h="774287">
                  <a:moveTo>
                    <a:pt x="518257" y="774288"/>
                  </a:moveTo>
                  <a:cubicBezTo>
                    <a:pt x="509113" y="774288"/>
                    <a:pt x="499683" y="772859"/>
                    <a:pt x="490444" y="769811"/>
                  </a:cubicBezTo>
                  <a:cubicBezTo>
                    <a:pt x="443771" y="754475"/>
                    <a:pt x="418340" y="704184"/>
                    <a:pt x="433770" y="657511"/>
                  </a:cubicBezTo>
                  <a:lnTo>
                    <a:pt x="590552" y="180594"/>
                  </a:lnTo>
                  <a:lnTo>
                    <a:pt x="88489" y="177928"/>
                  </a:lnTo>
                  <a:cubicBezTo>
                    <a:pt x="39340" y="177641"/>
                    <a:pt x="-284" y="137636"/>
                    <a:pt x="2" y="88488"/>
                  </a:cubicBezTo>
                  <a:cubicBezTo>
                    <a:pt x="287" y="39529"/>
                    <a:pt x="40007" y="0"/>
                    <a:pt x="88965" y="0"/>
                  </a:cubicBezTo>
                  <a:cubicBezTo>
                    <a:pt x="89060" y="0"/>
                    <a:pt x="89346" y="0"/>
                    <a:pt x="89441" y="0"/>
                  </a:cubicBezTo>
                  <a:lnTo>
                    <a:pt x="713710" y="3429"/>
                  </a:lnTo>
                  <a:cubicBezTo>
                    <a:pt x="742094" y="3524"/>
                    <a:pt x="768860" y="17336"/>
                    <a:pt x="785433" y="40386"/>
                  </a:cubicBezTo>
                  <a:cubicBezTo>
                    <a:pt x="802006" y="63437"/>
                    <a:pt x="806674" y="93155"/>
                    <a:pt x="797721" y="120205"/>
                  </a:cubicBezTo>
                  <a:lnTo>
                    <a:pt x="602839" y="713232"/>
                  </a:lnTo>
                  <a:cubicBezTo>
                    <a:pt x="590457" y="750475"/>
                    <a:pt x="555690" y="774288"/>
                    <a:pt x="518257" y="77428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Freeform: Shape 9">
              <a:extLst>
                <a:ext uri="{FF2B5EF4-FFF2-40B4-BE49-F238E27FC236}">
                  <a16:creationId xmlns:a16="http://schemas.microsoft.com/office/drawing/2014/main" id="{C7B4C9E2-55C7-7F20-9A44-0874ECB9D833}"/>
                </a:ext>
              </a:extLst>
            </p:cNvPr>
            <p:cNvSpPr/>
            <p:nvPr/>
          </p:nvSpPr>
          <p:spPr>
            <a:xfrm>
              <a:off x="4990308" y="3808731"/>
              <a:ext cx="1257445" cy="1257235"/>
            </a:xfrm>
            <a:custGeom>
              <a:avLst/>
              <a:gdLst>
                <a:gd name="connsiteX0" fmla="*/ 628108 w 1257445"/>
                <a:gd name="connsiteY0" fmla="*/ 1257235 h 1257235"/>
                <a:gd name="connsiteX1" fmla="*/ 205293 w 1257445"/>
                <a:gd name="connsiteY1" fmla="*/ 1093215 h 1257235"/>
                <a:gd name="connsiteX2" fmla="*/ 696 w 1257445"/>
                <a:gd name="connsiteY2" fmla="*/ 657637 h 1257235"/>
                <a:gd name="connsiteX3" fmla="*/ 164050 w 1257445"/>
                <a:gd name="connsiteY3" fmla="*/ 205104 h 1257235"/>
                <a:gd name="connsiteX4" fmla="*/ 599533 w 1257445"/>
                <a:gd name="connsiteY4" fmla="*/ 507 h 1257235"/>
                <a:gd name="connsiteX5" fmla="*/ 1256758 w 1257445"/>
                <a:gd name="connsiteY5" fmla="*/ 599344 h 1257235"/>
                <a:gd name="connsiteX6" fmla="*/ 657921 w 1257445"/>
                <a:gd name="connsiteY6" fmla="*/ 1256569 h 1257235"/>
                <a:gd name="connsiteX7" fmla="*/ 628108 w 1257445"/>
                <a:gd name="connsiteY7" fmla="*/ 1257235 h 1257235"/>
                <a:gd name="connsiteX8" fmla="*/ 629251 w 1257445"/>
                <a:gd name="connsiteY8" fmla="*/ 177672 h 1257235"/>
                <a:gd name="connsiteX9" fmla="*/ 607820 w 1257445"/>
                <a:gd name="connsiteY9" fmla="*/ 178243 h 1257235"/>
                <a:gd name="connsiteX10" fmla="*/ 295590 w 1257445"/>
                <a:gd name="connsiteY10" fmla="*/ 324833 h 1257235"/>
                <a:gd name="connsiteX11" fmla="*/ 178528 w 1257445"/>
                <a:gd name="connsiteY11" fmla="*/ 649350 h 1257235"/>
                <a:gd name="connsiteX12" fmla="*/ 649730 w 1257445"/>
                <a:gd name="connsiteY12" fmla="*/ 1078737 h 1257235"/>
                <a:gd name="connsiteX13" fmla="*/ 961959 w 1257445"/>
                <a:gd name="connsiteY13" fmla="*/ 932052 h 1257235"/>
                <a:gd name="connsiteX14" fmla="*/ 1079022 w 1257445"/>
                <a:gd name="connsiteY14" fmla="*/ 607535 h 1257235"/>
                <a:gd name="connsiteX15" fmla="*/ 932337 w 1257445"/>
                <a:gd name="connsiteY15" fmla="*/ 295305 h 1257235"/>
                <a:gd name="connsiteX16" fmla="*/ 629251 w 1257445"/>
                <a:gd name="connsiteY16" fmla="*/ 177672 h 12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45" h="1257235">
                  <a:moveTo>
                    <a:pt x="628108" y="1257235"/>
                  </a:moveTo>
                  <a:cubicBezTo>
                    <a:pt x="471136" y="1257235"/>
                    <a:pt x="322070" y="1199514"/>
                    <a:pt x="205293" y="1093215"/>
                  </a:cubicBezTo>
                  <a:cubicBezTo>
                    <a:pt x="81183" y="980058"/>
                    <a:pt x="8507" y="825372"/>
                    <a:pt x="696" y="657637"/>
                  </a:cubicBezTo>
                  <a:cubicBezTo>
                    <a:pt x="-7114" y="489901"/>
                    <a:pt x="50988" y="329214"/>
                    <a:pt x="164050" y="205104"/>
                  </a:cubicBezTo>
                  <a:cubicBezTo>
                    <a:pt x="277112" y="80993"/>
                    <a:pt x="431798" y="8317"/>
                    <a:pt x="599533" y="507"/>
                  </a:cubicBezTo>
                  <a:cubicBezTo>
                    <a:pt x="945005" y="-13209"/>
                    <a:pt x="1240661" y="253110"/>
                    <a:pt x="1256758" y="599344"/>
                  </a:cubicBezTo>
                  <a:cubicBezTo>
                    <a:pt x="1272855" y="945672"/>
                    <a:pt x="1004155" y="1240376"/>
                    <a:pt x="657921" y="1256569"/>
                  </a:cubicBezTo>
                  <a:cubicBezTo>
                    <a:pt x="648016" y="1256949"/>
                    <a:pt x="638014" y="1257235"/>
                    <a:pt x="628108" y="1257235"/>
                  </a:cubicBezTo>
                  <a:close/>
                  <a:moveTo>
                    <a:pt x="629251" y="177672"/>
                  </a:moveTo>
                  <a:cubicBezTo>
                    <a:pt x="622108" y="177672"/>
                    <a:pt x="614964" y="177862"/>
                    <a:pt x="607820" y="178243"/>
                  </a:cubicBezTo>
                  <a:cubicBezTo>
                    <a:pt x="487614" y="183768"/>
                    <a:pt x="376743" y="235870"/>
                    <a:pt x="295590" y="324833"/>
                  </a:cubicBezTo>
                  <a:cubicBezTo>
                    <a:pt x="214437" y="413892"/>
                    <a:pt x="172908" y="529049"/>
                    <a:pt x="178528" y="649350"/>
                  </a:cubicBezTo>
                  <a:cubicBezTo>
                    <a:pt x="190053" y="897666"/>
                    <a:pt x="402270" y="1091024"/>
                    <a:pt x="649730" y="1078737"/>
                  </a:cubicBezTo>
                  <a:cubicBezTo>
                    <a:pt x="769935" y="1073212"/>
                    <a:pt x="880807" y="1021111"/>
                    <a:pt x="961959" y="932052"/>
                  </a:cubicBezTo>
                  <a:cubicBezTo>
                    <a:pt x="1043112" y="843088"/>
                    <a:pt x="1084642" y="727836"/>
                    <a:pt x="1079022" y="607535"/>
                  </a:cubicBezTo>
                  <a:cubicBezTo>
                    <a:pt x="1073497" y="487329"/>
                    <a:pt x="1021395" y="376459"/>
                    <a:pt x="932337" y="295305"/>
                  </a:cubicBezTo>
                  <a:cubicBezTo>
                    <a:pt x="848612" y="219105"/>
                    <a:pt x="741742" y="177672"/>
                    <a:pt x="629251" y="177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Freeform: Shape 10">
              <a:extLst>
                <a:ext uri="{FF2B5EF4-FFF2-40B4-BE49-F238E27FC236}">
                  <a16:creationId xmlns:a16="http://schemas.microsoft.com/office/drawing/2014/main" id="{5F8EC22A-6E7F-3118-7A19-C65808FBF5C3}"/>
                </a:ext>
              </a:extLst>
            </p:cNvPr>
            <p:cNvSpPr/>
            <p:nvPr/>
          </p:nvSpPr>
          <p:spPr>
            <a:xfrm>
              <a:off x="4022150" y="2834074"/>
              <a:ext cx="3193786" cy="3206680"/>
            </a:xfrm>
            <a:custGeom>
              <a:avLst/>
              <a:gdLst>
                <a:gd name="connsiteX0" fmla="*/ 1155545 w 3193786"/>
                <a:gd name="connsiteY0" fmla="*/ 3206681 h 3206680"/>
                <a:gd name="connsiteX1" fmla="*/ 1103919 w 3193786"/>
                <a:gd name="connsiteY1" fmla="*/ 3198108 h 3206680"/>
                <a:gd name="connsiteX2" fmla="*/ 944947 w 3193786"/>
                <a:gd name="connsiteY2" fmla="*/ 3137529 h 3206680"/>
                <a:gd name="connsiteX3" fmla="*/ 848554 w 3193786"/>
                <a:gd name="connsiteY3" fmla="*/ 2991416 h 3206680"/>
                <a:gd name="connsiteX4" fmla="*/ 848363 w 3193786"/>
                <a:gd name="connsiteY4" fmla="*/ 2899690 h 3206680"/>
                <a:gd name="connsiteX5" fmla="*/ 846649 w 3193786"/>
                <a:gd name="connsiteY5" fmla="*/ 2631942 h 3206680"/>
                <a:gd name="connsiteX6" fmla="*/ 672437 w 3193786"/>
                <a:gd name="connsiteY6" fmla="*/ 2478018 h 3206680"/>
                <a:gd name="connsiteX7" fmla="*/ 649291 w 3193786"/>
                <a:gd name="connsiteY7" fmla="*/ 2449634 h 3206680"/>
                <a:gd name="connsiteX8" fmla="*/ 645291 w 3193786"/>
                <a:gd name="connsiteY8" fmla="*/ 2444395 h 3206680"/>
                <a:gd name="connsiteX9" fmla="*/ 442313 w 3193786"/>
                <a:gd name="connsiteY9" fmla="*/ 2462778 h 3206680"/>
                <a:gd name="connsiteX10" fmla="*/ 285912 w 3193786"/>
                <a:gd name="connsiteY10" fmla="*/ 2477256 h 3206680"/>
                <a:gd name="connsiteX11" fmla="*/ 131988 w 3193786"/>
                <a:gd name="connsiteY11" fmla="*/ 2395342 h 3206680"/>
                <a:gd name="connsiteX12" fmla="*/ 54455 w 3193786"/>
                <a:gd name="connsiteY12" fmla="*/ 2230178 h 3206680"/>
                <a:gd name="connsiteX13" fmla="*/ 86649 w 3193786"/>
                <a:gd name="connsiteY13" fmla="*/ 2062823 h 3206680"/>
                <a:gd name="connsiteX14" fmla="*/ 238478 w 3193786"/>
                <a:gd name="connsiteY14" fmla="*/ 1907185 h 3206680"/>
                <a:gd name="connsiteX15" fmla="*/ 345062 w 3193786"/>
                <a:gd name="connsiteY15" fmla="*/ 1798314 h 3206680"/>
                <a:gd name="connsiteX16" fmla="*/ 344586 w 3193786"/>
                <a:gd name="connsiteY16" fmla="*/ 1796123 h 3206680"/>
                <a:gd name="connsiteX17" fmla="*/ 337252 w 3193786"/>
                <a:gd name="connsiteY17" fmla="*/ 1757452 h 3206680"/>
                <a:gd name="connsiteX18" fmla="*/ 328870 w 3193786"/>
                <a:gd name="connsiteY18" fmla="*/ 1573143 h 3206680"/>
                <a:gd name="connsiteX19" fmla="*/ 332775 w 3193786"/>
                <a:gd name="connsiteY19" fmla="*/ 1533043 h 3206680"/>
                <a:gd name="connsiteX20" fmla="*/ 332870 w 3193786"/>
                <a:gd name="connsiteY20" fmla="*/ 1531614 h 3206680"/>
                <a:gd name="connsiteX21" fmla="*/ 55026 w 3193786"/>
                <a:gd name="connsiteY21" fmla="*/ 1290537 h 3206680"/>
                <a:gd name="connsiteX22" fmla="*/ 6925 w 3193786"/>
                <a:gd name="connsiteY22" fmla="*/ 1123278 h 3206680"/>
                <a:gd name="connsiteX23" fmla="*/ 68837 w 3193786"/>
                <a:gd name="connsiteY23" fmla="*/ 953637 h 3206680"/>
                <a:gd name="connsiteX24" fmla="*/ 212760 w 3193786"/>
                <a:gd name="connsiteY24" fmla="*/ 860673 h 3206680"/>
                <a:gd name="connsiteX25" fmla="*/ 380210 w 3193786"/>
                <a:gd name="connsiteY25" fmla="*/ 861245 h 3206680"/>
                <a:gd name="connsiteX26" fmla="*/ 573472 w 3193786"/>
                <a:gd name="connsiteY26" fmla="*/ 861340 h 3206680"/>
                <a:gd name="connsiteX27" fmla="*/ 728729 w 3193786"/>
                <a:gd name="connsiteY27" fmla="*/ 684556 h 3206680"/>
                <a:gd name="connsiteX28" fmla="*/ 750637 w 3193786"/>
                <a:gd name="connsiteY28" fmla="*/ 665982 h 3206680"/>
                <a:gd name="connsiteX29" fmla="*/ 763591 w 3193786"/>
                <a:gd name="connsiteY29" fmla="*/ 655410 h 3206680"/>
                <a:gd name="connsiteX30" fmla="*/ 741683 w 3193786"/>
                <a:gd name="connsiteY30" fmla="*/ 430048 h 3206680"/>
                <a:gd name="connsiteX31" fmla="*/ 728539 w 3193786"/>
                <a:gd name="connsiteY31" fmla="*/ 296793 h 3206680"/>
                <a:gd name="connsiteX32" fmla="*/ 816359 w 3193786"/>
                <a:gd name="connsiteY32" fmla="*/ 140583 h 3206680"/>
                <a:gd name="connsiteX33" fmla="*/ 974665 w 3193786"/>
                <a:gd name="connsiteY33" fmla="*/ 68384 h 3206680"/>
                <a:gd name="connsiteX34" fmla="*/ 1150116 w 3193786"/>
                <a:gd name="connsiteY34" fmla="*/ 102388 h 3206680"/>
                <a:gd name="connsiteX35" fmla="*/ 1404719 w 3193786"/>
                <a:gd name="connsiteY35" fmla="*/ 354610 h 3206680"/>
                <a:gd name="connsiteX36" fmla="*/ 1677801 w 3193786"/>
                <a:gd name="connsiteY36" fmla="*/ 342418 h 3206680"/>
                <a:gd name="connsiteX37" fmla="*/ 1830296 w 3193786"/>
                <a:gd name="connsiteY37" fmla="*/ 162777 h 3206680"/>
                <a:gd name="connsiteX38" fmla="*/ 1940595 w 3193786"/>
                <a:gd name="connsiteY38" fmla="*/ 31522 h 3206680"/>
                <a:gd name="connsiteX39" fmla="*/ 1982029 w 3193786"/>
                <a:gd name="connsiteY39" fmla="*/ 4376 h 3206680"/>
                <a:gd name="connsiteX40" fmla="*/ 2036131 w 3193786"/>
                <a:gd name="connsiteY40" fmla="*/ 3328 h 3206680"/>
                <a:gd name="connsiteX41" fmla="*/ 2293401 w 3193786"/>
                <a:gd name="connsiteY41" fmla="*/ 97911 h 3206680"/>
                <a:gd name="connsiteX42" fmla="*/ 2344455 w 3193786"/>
                <a:gd name="connsiteY42" fmla="*/ 176397 h 3206680"/>
                <a:gd name="connsiteX43" fmla="*/ 2345503 w 3193786"/>
                <a:gd name="connsiteY43" fmla="*/ 425286 h 3206680"/>
                <a:gd name="connsiteX44" fmla="*/ 2345884 w 3193786"/>
                <a:gd name="connsiteY44" fmla="*/ 587877 h 3206680"/>
                <a:gd name="connsiteX45" fmla="*/ 2362362 w 3193786"/>
                <a:gd name="connsiteY45" fmla="*/ 599212 h 3206680"/>
                <a:gd name="connsiteX46" fmla="*/ 2381984 w 3193786"/>
                <a:gd name="connsiteY46" fmla="*/ 613214 h 3206680"/>
                <a:gd name="connsiteX47" fmla="*/ 2550672 w 3193786"/>
                <a:gd name="connsiteY47" fmla="*/ 770948 h 3206680"/>
                <a:gd name="connsiteX48" fmla="*/ 2714882 w 3193786"/>
                <a:gd name="connsiteY48" fmla="*/ 756946 h 3206680"/>
                <a:gd name="connsiteX49" fmla="*/ 2911574 w 3193786"/>
                <a:gd name="connsiteY49" fmla="*/ 740372 h 3206680"/>
                <a:gd name="connsiteX50" fmla="*/ 3063688 w 3193786"/>
                <a:gd name="connsiteY50" fmla="*/ 823145 h 3206680"/>
                <a:gd name="connsiteX51" fmla="*/ 3139031 w 3193786"/>
                <a:gd name="connsiteY51" fmla="*/ 984498 h 3206680"/>
                <a:gd name="connsiteX52" fmla="*/ 3105503 w 3193786"/>
                <a:gd name="connsiteY52" fmla="*/ 1157091 h 3206680"/>
                <a:gd name="connsiteX53" fmla="*/ 3090168 w 3193786"/>
                <a:gd name="connsiteY53" fmla="*/ 1172617 h 3206680"/>
                <a:gd name="connsiteX54" fmla="*/ 2851090 w 3193786"/>
                <a:gd name="connsiteY54" fmla="*/ 1416552 h 3206680"/>
                <a:gd name="connsiteX55" fmla="*/ 2863282 w 3193786"/>
                <a:gd name="connsiteY55" fmla="*/ 1688681 h 3206680"/>
                <a:gd name="connsiteX56" fmla="*/ 3077880 w 3193786"/>
                <a:gd name="connsiteY56" fmla="*/ 1870704 h 3206680"/>
                <a:gd name="connsiteX57" fmla="*/ 3136364 w 3193786"/>
                <a:gd name="connsiteY57" fmla="*/ 1919187 h 3206680"/>
                <a:gd name="connsiteX58" fmla="*/ 3186751 w 3193786"/>
                <a:gd name="connsiteY58" fmla="*/ 2087970 h 3206680"/>
                <a:gd name="connsiteX59" fmla="*/ 3127220 w 3193786"/>
                <a:gd name="connsiteY59" fmla="*/ 2258372 h 3206680"/>
                <a:gd name="connsiteX60" fmla="*/ 2980249 w 3193786"/>
                <a:gd name="connsiteY60" fmla="*/ 2356670 h 3206680"/>
                <a:gd name="connsiteX61" fmla="*/ 2978630 w 3193786"/>
                <a:gd name="connsiteY61" fmla="*/ 2356670 h 3206680"/>
                <a:gd name="connsiteX62" fmla="*/ 2933386 w 3193786"/>
                <a:gd name="connsiteY62" fmla="*/ 2356098 h 3206680"/>
                <a:gd name="connsiteX63" fmla="*/ 2620109 w 3193786"/>
                <a:gd name="connsiteY63" fmla="*/ 2355813 h 3206680"/>
                <a:gd name="connsiteX64" fmla="*/ 2615632 w 3193786"/>
                <a:gd name="connsiteY64" fmla="*/ 2362956 h 3206680"/>
                <a:gd name="connsiteX65" fmla="*/ 2594487 w 3193786"/>
                <a:gd name="connsiteY65" fmla="*/ 2394293 h 3206680"/>
                <a:gd name="connsiteX66" fmla="*/ 2468185 w 3193786"/>
                <a:gd name="connsiteY66" fmla="*/ 2532787 h 3206680"/>
                <a:gd name="connsiteX67" fmla="*/ 2438277 w 3193786"/>
                <a:gd name="connsiteY67" fmla="*/ 2557076 h 3206680"/>
                <a:gd name="connsiteX68" fmla="*/ 2433323 w 3193786"/>
                <a:gd name="connsiteY68" fmla="*/ 2560695 h 3206680"/>
                <a:gd name="connsiteX69" fmla="*/ 2449135 w 3193786"/>
                <a:gd name="connsiteY69" fmla="*/ 2741956 h 3206680"/>
                <a:gd name="connsiteX70" fmla="*/ 2465042 w 3193786"/>
                <a:gd name="connsiteY70" fmla="*/ 2921979 h 3206680"/>
                <a:gd name="connsiteX71" fmla="*/ 2380269 w 3193786"/>
                <a:gd name="connsiteY71" fmla="*/ 3076379 h 3206680"/>
                <a:gd name="connsiteX72" fmla="*/ 2221773 w 3193786"/>
                <a:gd name="connsiteY72" fmla="*/ 3150483 h 3206680"/>
                <a:gd name="connsiteX73" fmla="*/ 2047180 w 3193786"/>
                <a:gd name="connsiteY73" fmla="*/ 3116193 h 3206680"/>
                <a:gd name="connsiteX74" fmla="*/ 1969265 w 3193786"/>
                <a:gd name="connsiteY74" fmla="*/ 3036565 h 3206680"/>
                <a:gd name="connsiteX75" fmla="*/ 1793624 w 3193786"/>
                <a:gd name="connsiteY75" fmla="*/ 2861781 h 3206680"/>
                <a:gd name="connsiteX76" fmla="*/ 1518162 w 3193786"/>
                <a:gd name="connsiteY76" fmla="*/ 2873782 h 3206680"/>
                <a:gd name="connsiteX77" fmla="*/ 1275084 w 3193786"/>
                <a:gd name="connsiteY77" fmla="*/ 3151912 h 3206680"/>
                <a:gd name="connsiteX78" fmla="*/ 1155545 w 3193786"/>
                <a:gd name="connsiteY78" fmla="*/ 3206681 h 3206680"/>
                <a:gd name="connsiteX79" fmla="*/ 1026481 w 3193786"/>
                <a:gd name="connsiteY79" fmla="*/ 2978748 h 3206680"/>
                <a:gd name="connsiteX80" fmla="*/ 1149544 w 3193786"/>
                <a:gd name="connsiteY80" fmla="*/ 3025515 h 3206680"/>
                <a:gd name="connsiteX81" fmla="*/ 1412529 w 3193786"/>
                <a:gd name="connsiteY81" fmla="*/ 2724716 h 3206680"/>
                <a:gd name="connsiteX82" fmla="*/ 1453677 w 3193786"/>
                <a:gd name="connsiteY82" fmla="*/ 2698141 h 3206680"/>
                <a:gd name="connsiteX83" fmla="*/ 1517876 w 3193786"/>
                <a:gd name="connsiteY83" fmla="*/ 2695474 h 3206680"/>
                <a:gd name="connsiteX84" fmla="*/ 1798006 w 3193786"/>
                <a:gd name="connsiteY84" fmla="*/ 2680806 h 3206680"/>
                <a:gd name="connsiteX85" fmla="*/ 2097091 w 3193786"/>
                <a:gd name="connsiteY85" fmla="*/ 2912549 h 3206680"/>
                <a:gd name="connsiteX86" fmla="*/ 2164623 w 3193786"/>
                <a:gd name="connsiteY86" fmla="*/ 2981605 h 3206680"/>
                <a:gd name="connsiteX87" fmla="*/ 2286924 w 3193786"/>
                <a:gd name="connsiteY87" fmla="*/ 2924551 h 3206680"/>
                <a:gd name="connsiteX88" fmla="*/ 2272161 w 3193786"/>
                <a:gd name="connsiteY88" fmla="*/ 2758148 h 3206680"/>
                <a:gd name="connsiteX89" fmla="*/ 2256825 w 3193786"/>
                <a:gd name="connsiteY89" fmla="*/ 2508022 h 3206680"/>
                <a:gd name="connsiteX90" fmla="*/ 2332073 w 3193786"/>
                <a:gd name="connsiteY90" fmla="*/ 2414677 h 3206680"/>
                <a:gd name="connsiteX91" fmla="*/ 2345694 w 3193786"/>
                <a:gd name="connsiteY91" fmla="*/ 2404104 h 3206680"/>
                <a:gd name="connsiteX92" fmla="*/ 2454660 w 3193786"/>
                <a:gd name="connsiteY92" fmla="*/ 2284756 h 3206680"/>
                <a:gd name="connsiteX93" fmla="*/ 2465137 w 3193786"/>
                <a:gd name="connsiteY93" fmla="*/ 2268564 h 3206680"/>
                <a:gd name="connsiteX94" fmla="*/ 2547528 w 3193786"/>
                <a:gd name="connsiteY94" fmla="*/ 2187220 h 3206680"/>
                <a:gd name="connsiteX95" fmla="*/ 2935672 w 3193786"/>
                <a:gd name="connsiteY95" fmla="*/ 2178362 h 3206680"/>
                <a:gd name="connsiteX96" fmla="*/ 2967581 w 3193786"/>
                <a:gd name="connsiteY96" fmla="*/ 2178743 h 3206680"/>
                <a:gd name="connsiteX97" fmla="*/ 3012920 w 3193786"/>
                <a:gd name="connsiteY97" fmla="*/ 2048060 h 3206680"/>
                <a:gd name="connsiteX98" fmla="*/ 2964533 w 3193786"/>
                <a:gd name="connsiteY98" fmla="*/ 2008055 h 3206680"/>
                <a:gd name="connsiteX99" fmla="*/ 2710120 w 3193786"/>
                <a:gd name="connsiteY99" fmla="*/ 1790123 h 3206680"/>
                <a:gd name="connsiteX100" fmla="*/ 2682212 w 3193786"/>
                <a:gd name="connsiteY100" fmla="*/ 1713161 h 3206680"/>
                <a:gd name="connsiteX101" fmla="*/ 2668401 w 3193786"/>
                <a:gd name="connsiteY101" fmla="*/ 1406456 h 3206680"/>
                <a:gd name="connsiteX102" fmla="*/ 2690880 w 3193786"/>
                <a:gd name="connsiteY102" fmla="*/ 1326827 h 3206680"/>
                <a:gd name="connsiteX103" fmla="*/ 2963580 w 3193786"/>
                <a:gd name="connsiteY103" fmla="*/ 1047649 h 3206680"/>
                <a:gd name="connsiteX104" fmla="*/ 2969867 w 3193786"/>
                <a:gd name="connsiteY104" fmla="*/ 1041362 h 3206680"/>
                <a:gd name="connsiteX105" fmla="*/ 2912907 w 3193786"/>
                <a:gd name="connsiteY105" fmla="*/ 918776 h 3206680"/>
                <a:gd name="connsiteX106" fmla="*/ 2730694 w 3193786"/>
                <a:gd name="connsiteY106" fmla="*/ 934302 h 3206680"/>
                <a:gd name="connsiteX107" fmla="*/ 2518858 w 3193786"/>
                <a:gd name="connsiteY107" fmla="*/ 951923 h 3206680"/>
                <a:gd name="connsiteX108" fmla="*/ 2443706 w 3193786"/>
                <a:gd name="connsiteY108" fmla="*/ 919633 h 3206680"/>
                <a:gd name="connsiteX109" fmla="*/ 2272161 w 3193786"/>
                <a:gd name="connsiteY109" fmla="*/ 753327 h 3206680"/>
                <a:gd name="connsiteX110" fmla="*/ 2261493 w 3193786"/>
                <a:gd name="connsiteY110" fmla="*/ 745897 h 3206680"/>
                <a:gd name="connsiteX111" fmla="*/ 2174910 w 3193786"/>
                <a:gd name="connsiteY111" fmla="*/ 659029 h 3206680"/>
                <a:gd name="connsiteX112" fmla="*/ 2167576 w 3193786"/>
                <a:gd name="connsiteY112" fmla="*/ 425190 h 3206680"/>
                <a:gd name="connsiteX113" fmla="*/ 2167386 w 3193786"/>
                <a:gd name="connsiteY113" fmla="*/ 236976 h 3206680"/>
                <a:gd name="connsiteX114" fmla="*/ 2038988 w 3193786"/>
                <a:gd name="connsiteY114" fmla="*/ 190685 h 3206680"/>
                <a:gd name="connsiteX115" fmla="*/ 1967075 w 3193786"/>
                <a:gd name="connsiteY115" fmla="*/ 276695 h 3206680"/>
                <a:gd name="connsiteX116" fmla="*/ 1780099 w 3193786"/>
                <a:gd name="connsiteY116" fmla="*/ 495104 h 3206680"/>
                <a:gd name="connsiteX117" fmla="*/ 1702565 w 3193786"/>
                <a:gd name="connsiteY117" fmla="*/ 523679 h 3206680"/>
                <a:gd name="connsiteX118" fmla="*/ 1393955 w 3193786"/>
                <a:gd name="connsiteY118" fmla="*/ 537585 h 3206680"/>
                <a:gd name="connsiteX119" fmla="*/ 1313564 w 3193786"/>
                <a:gd name="connsiteY119" fmla="*/ 514344 h 3206680"/>
                <a:gd name="connsiteX120" fmla="*/ 1033053 w 3193786"/>
                <a:gd name="connsiteY120" fmla="*/ 237167 h 3206680"/>
                <a:gd name="connsiteX121" fmla="*/ 906942 w 3193786"/>
                <a:gd name="connsiteY121" fmla="*/ 294603 h 3206680"/>
                <a:gd name="connsiteX122" fmla="*/ 918658 w 3193786"/>
                <a:gd name="connsiteY122" fmla="*/ 412046 h 3206680"/>
                <a:gd name="connsiteX123" fmla="*/ 939994 w 3193786"/>
                <a:gd name="connsiteY123" fmla="*/ 702558 h 3206680"/>
                <a:gd name="connsiteX124" fmla="*/ 862937 w 3193786"/>
                <a:gd name="connsiteY124" fmla="*/ 804095 h 3206680"/>
                <a:gd name="connsiteX125" fmla="*/ 850268 w 3193786"/>
                <a:gd name="connsiteY125" fmla="*/ 814572 h 3206680"/>
                <a:gd name="connsiteX126" fmla="*/ 717204 w 3193786"/>
                <a:gd name="connsiteY126" fmla="*/ 966210 h 3206680"/>
                <a:gd name="connsiteX127" fmla="*/ 645291 w 3193786"/>
                <a:gd name="connsiteY127" fmla="*/ 1031742 h 3206680"/>
                <a:gd name="connsiteX128" fmla="*/ 378971 w 3193786"/>
                <a:gd name="connsiteY128" fmla="*/ 1039172 h 3206680"/>
                <a:gd name="connsiteX129" fmla="*/ 225809 w 3193786"/>
                <a:gd name="connsiteY129" fmla="*/ 1038505 h 3206680"/>
                <a:gd name="connsiteX130" fmla="*/ 180661 w 3193786"/>
                <a:gd name="connsiteY130" fmla="*/ 1163854 h 3206680"/>
                <a:gd name="connsiteX131" fmla="*/ 481270 w 3193786"/>
                <a:gd name="connsiteY131" fmla="*/ 1424648 h 3206680"/>
                <a:gd name="connsiteX132" fmla="*/ 508892 w 3193786"/>
                <a:gd name="connsiteY132" fmla="*/ 1468845 h 3206680"/>
                <a:gd name="connsiteX133" fmla="*/ 509369 w 3193786"/>
                <a:gd name="connsiteY133" fmla="*/ 1555236 h 3206680"/>
                <a:gd name="connsiteX134" fmla="*/ 506797 w 3193786"/>
                <a:gd name="connsiteY134" fmla="*/ 1579239 h 3206680"/>
                <a:gd name="connsiteX135" fmla="*/ 513845 w 3193786"/>
                <a:gd name="connsiteY135" fmla="*/ 1735259 h 3206680"/>
                <a:gd name="connsiteX136" fmla="*/ 518322 w 3193786"/>
                <a:gd name="connsiteY136" fmla="*/ 1757738 h 3206680"/>
                <a:gd name="connsiteX137" fmla="*/ 526037 w 3193786"/>
                <a:gd name="connsiteY137" fmla="*/ 1837748 h 3206680"/>
                <a:gd name="connsiteX138" fmla="*/ 364970 w 3193786"/>
                <a:gd name="connsiteY138" fmla="*/ 2032344 h 3206680"/>
                <a:gd name="connsiteX139" fmla="*/ 224476 w 3193786"/>
                <a:gd name="connsiteY139" fmla="*/ 2176171 h 3206680"/>
                <a:gd name="connsiteX140" fmla="*/ 282102 w 3193786"/>
                <a:gd name="connsiteY140" fmla="*/ 2298948 h 3206680"/>
                <a:gd name="connsiteX141" fmla="*/ 425739 w 3193786"/>
                <a:gd name="connsiteY141" fmla="*/ 2285709 h 3206680"/>
                <a:gd name="connsiteX142" fmla="*/ 694916 w 3193786"/>
                <a:gd name="connsiteY142" fmla="*/ 2266563 h 3206680"/>
                <a:gd name="connsiteX143" fmla="*/ 790642 w 3193786"/>
                <a:gd name="connsiteY143" fmla="*/ 2341811 h 3206680"/>
                <a:gd name="connsiteX144" fmla="*/ 802643 w 3193786"/>
                <a:gd name="connsiteY144" fmla="*/ 2356956 h 3206680"/>
                <a:gd name="connsiteX145" fmla="*/ 988571 w 3193786"/>
                <a:gd name="connsiteY145" fmla="*/ 2516690 h 3206680"/>
                <a:gd name="connsiteX146" fmla="*/ 1023719 w 3193786"/>
                <a:gd name="connsiteY146" fmla="*/ 2585746 h 3206680"/>
                <a:gd name="connsiteX147" fmla="*/ 1026195 w 3193786"/>
                <a:gd name="connsiteY147" fmla="*/ 2899404 h 3206680"/>
                <a:gd name="connsiteX148" fmla="*/ 1026481 w 3193786"/>
                <a:gd name="connsiteY148" fmla="*/ 2978748 h 32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193786" h="3206680">
                  <a:moveTo>
                    <a:pt x="1155545" y="3206681"/>
                  </a:moveTo>
                  <a:cubicBezTo>
                    <a:pt x="1138305" y="3206681"/>
                    <a:pt x="1120874" y="3203918"/>
                    <a:pt x="1103919" y="3198108"/>
                  </a:cubicBezTo>
                  <a:cubicBezTo>
                    <a:pt x="1062676" y="3184011"/>
                    <a:pt x="995239" y="3159056"/>
                    <a:pt x="944947" y="3137529"/>
                  </a:cubicBezTo>
                  <a:cubicBezTo>
                    <a:pt x="886463" y="3112479"/>
                    <a:pt x="848649" y="3055138"/>
                    <a:pt x="848554" y="2991416"/>
                  </a:cubicBezTo>
                  <a:lnTo>
                    <a:pt x="848363" y="2899690"/>
                  </a:lnTo>
                  <a:cubicBezTo>
                    <a:pt x="848173" y="2810822"/>
                    <a:pt x="847983" y="2721954"/>
                    <a:pt x="846649" y="2631942"/>
                  </a:cubicBezTo>
                  <a:cubicBezTo>
                    <a:pt x="783212" y="2582984"/>
                    <a:pt x="727967" y="2537264"/>
                    <a:pt x="672437" y="2478018"/>
                  </a:cubicBezTo>
                  <a:cubicBezTo>
                    <a:pt x="665103" y="2470208"/>
                    <a:pt x="657387" y="2460207"/>
                    <a:pt x="649291" y="2449634"/>
                  </a:cubicBezTo>
                  <a:cubicBezTo>
                    <a:pt x="647958" y="2447919"/>
                    <a:pt x="646624" y="2446205"/>
                    <a:pt x="645291" y="2444395"/>
                  </a:cubicBezTo>
                  <a:cubicBezTo>
                    <a:pt x="599856" y="2448110"/>
                    <a:pt x="514512" y="2456111"/>
                    <a:pt x="442313" y="2462778"/>
                  </a:cubicBezTo>
                  <a:lnTo>
                    <a:pt x="285912" y="2477256"/>
                  </a:lnTo>
                  <a:cubicBezTo>
                    <a:pt x="222285" y="2483162"/>
                    <a:pt x="162087" y="2450682"/>
                    <a:pt x="131988" y="2395342"/>
                  </a:cubicBezTo>
                  <a:cubicBezTo>
                    <a:pt x="102842" y="2341906"/>
                    <a:pt x="76838" y="2286280"/>
                    <a:pt x="54455" y="2230178"/>
                  </a:cubicBezTo>
                  <a:cubicBezTo>
                    <a:pt x="31880" y="2173314"/>
                    <a:pt x="44549" y="2107686"/>
                    <a:pt x="86649" y="2062823"/>
                  </a:cubicBezTo>
                  <a:cubicBezTo>
                    <a:pt x="129131" y="2017675"/>
                    <a:pt x="186281" y="1960049"/>
                    <a:pt x="238478" y="1907185"/>
                  </a:cubicBezTo>
                  <a:cubicBezTo>
                    <a:pt x="275816" y="1869466"/>
                    <a:pt x="319726" y="1824984"/>
                    <a:pt x="345062" y="1798314"/>
                  </a:cubicBezTo>
                  <a:cubicBezTo>
                    <a:pt x="344967" y="1797647"/>
                    <a:pt x="344682" y="1796886"/>
                    <a:pt x="344586" y="1796123"/>
                  </a:cubicBezTo>
                  <a:cubicBezTo>
                    <a:pt x="341633" y="1782884"/>
                    <a:pt x="338871" y="1769549"/>
                    <a:pt x="337252" y="1757452"/>
                  </a:cubicBezTo>
                  <a:cubicBezTo>
                    <a:pt x="329632" y="1693730"/>
                    <a:pt x="327155" y="1638866"/>
                    <a:pt x="328870" y="1573143"/>
                  </a:cubicBezTo>
                  <a:cubicBezTo>
                    <a:pt x="329441" y="1560189"/>
                    <a:pt x="331061" y="1546664"/>
                    <a:pt x="332775" y="1533043"/>
                  </a:cubicBezTo>
                  <a:cubicBezTo>
                    <a:pt x="332775" y="1532567"/>
                    <a:pt x="332870" y="1532091"/>
                    <a:pt x="332870" y="1531614"/>
                  </a:cubicBezTo>
                  <a:lnTo>
                    <a:pt x="55026" y="1290537"/>
                  </a:lnTo>
                  <a:cubicBezTo>
                    <a:pt x="7496" y="1249388"/>
                    <a:pt x="-11458" y="1183666"/>
                    <a:pt x="6925" y="1123278"/>
                  </a:cubicBezTo>
                  <a:cubicBezTo>
                    <a:pt x="23975" y="1067652"/>
                    <a:pt x="43215" y="1008882"/>
                    <a:pt x="68837" y="953637"/>
                  </a:cubicBezTo>
                  <a:cubicBezTo>
                    <a:pt x="94841" y="897630"/>
                    <a:pt x="151324" y="861150"/>
                    <a:pt x="212760" y="860673"/>
                  </a:cubicBezTo>
                  <a:cubicBezTo>
                    <a:pt x="259433" y="860387"/>
                    <a:pt x="319916" y="860769"/>
                    <a:pt x="380210" y="861245"/>
                  </a:cubicBezTo>
                  <a:cubicBezTo>
                    <a:pt x="445361" y="861626"/>
                    <a:pt x="528990" y="862293"/>
                    <a:pt x="573472" y="861340"/>
                  </a:cubicBezTo>
                  <a:cubicBezTo>
                    <a:pt x="625859" y="788950"/>
                    <a:pt x="668912" y="740277"/>
                    <a:pt x="728729" y="684556"/>
                  </a:cubicBezTo>
                  <a:cubicBezTo>
                    <a:pt x="733683" y="679889"/>
                    <a:pt x="741683" y="673317"/>
                    <a:pt x="750637" y="665982"/>
                  </a:cubicBezTo>
                  <a:cubicBezTo>
                    <a:pt x="754733" y="662553"/>
                    <a:pt x="759305" y="659029"/>
                    <a:pt x="763591" y="655410"/>
                  </a:cubicBezTo>
                  <a:cubicBezTo>
                    <a:pt x="760257" y="611023"/>
                    <a:pt x="748922" y="500533"/>
                    <a:pt x="741683" y="430048"/>
                  </a:cubicBezTo>
                  <a:cubicBezTo>
                    <a:pt x="736159" y="376327"/>
                    <a:pt x="731111" y="327178"/>
                    <a:pt x="728539" y="296793"/>
                  </a:cubicBezTo>
                  <a:cubicBezTo>
                    <a:pt x="723014" y="231166"/>
                    <a:pt x="757495" y="169920"/>
                    <a:pt x="816359" y="140583"/>
                  </a:cubicBezTo>
                  <a:cubicBezTo>
                    <a:pt x="874271" y="111913"/>
                    <a:pt x="946376" y="80576"/>
                    <a:pt x="974665" y="68384"/>
                  </a:cubicBezTo>
                  <a:cubicBezTo>
                    <a:pt x="1035244" y="42761"/>
                    <a:pt x="1103919" y="56096"/>
                    <a:pt x="1150116" y="102388"/>
                  </a:cubicBezTo>
                  <a:cubicBezTo>
                    <a:pt x="1234317" y="187065"/>
                    <a:pt x="1319184" y="271266"/>
                    <a:pt x="1404719" y="354610"/>
                  </a:cubicBezTo>
                  <a:cubicBezTo>
                    <a:pt x="1492063" y="340894"/>
                    <a:pt x="1592647" y="336227"/>
                    <a:pt x="1677801" y="342418"/>
                  </a:cubicBezTo>
                  <a:cubicBezTo>
                    <a:pt x="1729807" y="283458"/>
                    <a:pt x="1780766" y="222212"/>
                    <a:pt x="1830296" y="162777"/>
                  </a:cubicBezTo>
                  <a:cubicBezTo>
                    <a:pt x="1866872" y="118866"/>
                    <a:pt x="1903448" y="74861"/>
                    <a:pt x="1940595" y="31522"/>
                  </a:cubicBezTo>
                  <a:cubicBezTo>
                    <a:pt x="1951549" y="18759"/>
                    <a:pt x="1965932" y="9329"/>
                    <a:pt x="1982029" y="4376"/>
                  </a:cubicBezTo>
                  <a:cubicBezTo>
                    <a:pt x="1998698" y="-863"/>
                    <a:pt x="2019272" y="-1625"/>
                    <a:pt x="2036131" y="3328"/>
                  </a:cubicBezTo>
                  <a:cubicBezTo>
                    <a:pt x="2141097" y="34665"/>
                    <a:pt x="2222821" y="64669"/>
                    <a:pt x="2293401" y="97911"/>
                  </a:cubicBezTo>
                  <a:cubicBezTo>
                    <a:pt x="2323881" y="112199"/>
                    <a:pt x="2343693" y="142679"/>
                    <a:pt x="2344455" y="176397"/>
                  </a:cubicBezTo>
                  <a:cubicBezTo>
                    <a:pt x="2345789" y="236405"/>
                    <a:pt x="2345598" y="335179"/>
                    <a:pt x="2345503" y="425286"/>
                  </a:cubicBezTo>
                  <a:cubicBezTo>
                    <a:pt x="2345408" y="482245"/>
                    <a:pt x="2345408" y="549396"/>
                    <a:pt x="2345884" y="587877"/>
                  </a:cubicBezTo>
                  <a:cubicBezTo>
                    <a:pt x="2351504" y="591878"/>
                    <a:pt x="2357409" y="595783"/>
                    <a:pt x="2362362" y="599212"/>
                  </a:cubicBezTo>
                  <a:cubicBezTo>
                    <a:pt x="2370935" y="605118"/>
                    <a:pt x="2378079" y="610166"/>
                    <a:pt x="2381984" y="613214"/>
                  </a:cubicBezTo>
                  <a:cubicBezTo>
                    <a:pt x="2447897" y="665316"/>
                    <a:pt x="2501141" y="715036"/>
                    <a:pt x="2550672" y="770948"/>
                  </a:cubicBezTo>
                  <a:cubicBezTo>
                    <a:pt x="2605821" y="766566"/>
                    <a:pt x="2660399" y="761709"/>
                    <a:pt x="2714882" y="756946"/>
                  </a:cubicBezTo>
                  <a:cubicBezTo>
                    <a:pt x="2780034" y="751136"/>
                    <a:pt x="2845375" y="745326"/>
                    <a:pt x="2911574" y="740372"/>
                  </a:cubicBezTo>
                  <a:cubicBezTo>
                    <a:pt x="2972915" y="734753"/>
                    <a:pt x="3034161" y="767995"/>
                    <a:pt x="3063688" y="823145"/>
                  </a:cubicBezTo>
                  <a:cubicBezTo>
                    <a:pt x="3088072" y="868770"/>
                    <a:pt x="3112075" y="920109"/>
                    <a:pt x="3139031" y="984498"/>
                  </a:cubicBezTo>
                  <a:cubicBezTo>
                    <a:pt x="3163986" y="1043553"/>
                    <a:pt x="3150842" y="1111371"/>
                    <a:pt x="3105503" y="1157091"/>
                  </a:cubicBezTo>
                  <a:lnTo>
                    <a:pt x="3090168" y="1172617"/>
                  </a:lnTo>
                  <a:cubicBezTo>
                    <a:pt x="3030065" y="1233387"/>
                    <a:pt x="2925480" y="1339209"/>
                    <a:pt x="2851090" y="1416552"/>
                  </a:cubicBezTo>
                  <a:cubicBezTo>
                    <a:pt x="2865092" y="1504182"/>
                    <a:pt x="2869569" y="1603242"/>
                    <a:pt x="2863282" y="1688681"/>
                  </a:cubicBezTo>
                  <a:cubicBezTo>
                    <a:pt x="2933100" y="1751070"/>
                    <a:pt x="3006538" y="1811745"/>
                    <a:pt x="3077880" y="1870704"/>
                  </a:cubicBezTo>
                  <a:lnTo>
                    <a:pt x="3136364" y="1919187"/>
                  </a:lnTo>
                  <a:cubicBezTo>
                    <a:pt x="3185798" y="1960239"/>
                    <a:pt x="3205611" y="2026533"/>
                    <a:pt x="3186751" y="2087970"/>
                  </a:cubicBezTo>
                  <a:cubicBezTo>
                    <a:pt x="3177321" y="2118545"/>
                    <a:pt x="3152842" y="2196078"/>
                    <a:pt x="3127220" y="2258372"/>
                  </a:cubicBezTo>
                  <a:cubicBezTo>
                    <a:pt x="3102740" y="2318189"/>
                    <a:pt x="3045114" y="2356670"/>
                    <a:pt x="2980249" y="2356670"/>
                  </a:cubicBezTo>
                  <a:cubicBezTo>
                    <a:pt x="2979678" y="2356670"/>
                    <a:pt x="2979106" y="2356670"/>
                    <a:pt x="2978630" y="2356670"/>
                  </a:cubicBezTo>
                  <a:lnTo>
                    <a:pt x="2933386" y="2356098"/>
                  </a:lnTo>
                  <a:cubicBezTo>
                    <a:pt x="2848899" y="2355146"/>
                    <a:pt x="2685641" y="2353146"/>
                    <a:pt x="2620109" y="2355813"/>
                  </a:cubicBezTo>
                  <a:cubicBezTo>
                    <a:pt x="2618585" y="2358289"/>
                    <a:pt x="2617156" y="2360575"/>
                    <a:pt x="2615632" y="2362956"/>
                  </a:cubicBezTo>
                  <a:cubicBezTo>
                    <a:pt x="2608012" y="2375053"/>
                    <a:pt x="2600678" y="2386388"/>
                    <a:pt x="2594487" y="2394293"/>
                  </a:cubicBezTo>
                  <a:cubicBezTo>
                    <a:pt x="2554005" y="2445824"/>
                    <a:pt x="2519811" y="2483257"/>
                    <a:pt x="2468185" y="2532787"/>
                  </a:cubicBezTo>
                  <a:cubicBezTo>
                    <a:pt x="2460279" y="2540312"/>
                    <a:pt x="2449706" y="2548598"/>
                    <a:pt x="2438277" y="2557076"/>
                  </a:cubicBezTo>
                  <a:cubicBezTo>
                    <a:pt x="2436657" y="2558219"/>
                    <a:pt x="2435038" y="2559552"/>
                    <a:pt x="2433323" y="2560695"/>
                  </a:cubicBezTo>
                  <a:cubicBezTo>
                    <a:pt x="2436372" y="2601939"/>
                    <a:pt x="2443230" y="2677853"/>
                    <a:pt x="2449135" y="2741956"/>
                  </a:cubicBezTo>
                  <a:cubicBezTo>
                    <a:pt x="2454850" y="2804631"/>
                    <a:pt x="2460756" y="2869877"/>
                    <a:pt x="2465042" y="2921979"/>
                  </a:cubicBezTo>
                  <a:cubicBezTo>
                    <a:pt x="2470281" y="2986368"/>
                    <a:pt x="2437038" y="3046851"/>
                    <a:pt x="2380269" y="3076379"/>
                  </a:cubicBezTo>
                  <a:cubicBezTo>
                    <a:pt x="2331311" y="3101715"/>
                    <a:pt x="2278066" y="3126671"/>
                    <a:pt x="2221773" y="3150483"/>
                  </a:cubicBezTo>
                  <a:cubicBezTo>
                    <a:pt x="2161861" y="3175820"/>
                    <a:pt x="2093281" y="3162390"/>
                    <a:pt x="2047180" y="3116193"/>
                  </a:cubicBezTo>
                  <a:cubicBezTo>
                    <a:pt x="2024415" y="3093238"/>
                    <a:pt x="1997460" y="3065616"/>
                    <a:pt x="1969265" y="3036565"/>
                  </a:cubicBezTo>
                  <a:cubicBezTo>
                    <a:pt x="1916592" y="2982462"/>
                    <a:pt x="1834011" y="2897595"/>
                    <a:pt x="1793624" y="2861781"/>
                  </a:cubicBezTo>
                  <a:cubicBezTo>
                    <a:pt x="1663132" y="2882069"/>
                    <a:pt x="1570454" y="2877687"/>
                    <a:pt x="1518162" y="2873782"/>
                  </a:cubicBezTo>
                  <a:lnTo>
                    <a:pt x="1275084" y="3151912"/>
                  </a:lnTo>
                  <a:cubicBezTo>
                    <a:pt x="1244413" y="3187345"/>
                    <a:pt x="1200598" y="3206681"/>
                    <a:pt x="1155545" y="3206681"/>
                  </a:cubicBezTo>
                  <a:close/>
                  <a:moveTo>
                    <a:pt x="1026481" y="2978748"/>
                  </a:moveTo>
                  <a:cubicBezTo>
                    <a:pt x="1064867" y="2994750"/>
                    <a:pt x="1113825" y="3013038"/>
                    <a:pt x="1149544" y="3025515"/>
                  </a:cubicBezTo>
                  <a:lnTo>
                    <a:pt x="1412529" y="2724716"/>
                  </a:lnTo>
                  <a:cubicBezTo>
                    <a:pt x="1423483" y="2712143"/>
                    <a:pt x="1437771" y="2702999"/>
                    <a:pt x="1453677" y="2698141"/>
                  </a:cubicBezTo>
                  <a:cubicBezTo>
                    <a:pt x="1473870" y="2692045"/>
                    <a:pt x="1491396" y="2693283"/>
                    <a:pt x="1517876" y="2695474"/>
                  </a:cubicBezTo>
                  <a:cubicBezTo>
                    <a:pt x="1563215" y="2698808"/>
                    <a:pt x="1657607" y="2706142"/>
                    <a:pt x="1798006" y="2680806"/>
                  </a:cubicBezTo>
                  <a:cubicBezTo>
                    <a:pt x="1858299" y="2670042"/>
                    <a:pt x="1887636" y="2697189"/>
                    <a:pt x="2097091" y="2912549"/>
                  </a:cubicBezTo>
                  <a:cubicBezTo>
                    <a:pt x="2121285" y="2937409"/>
                    <a:pt x="2144335" y="2961126"/>
                    <a:pt x="2164623" y="2981605"/>
                  </a:cubicBezTo>
                  <a:cubicBezTo>
                    <a:pt x="2207772" y="2963127"/>
                    <a:pt x="2248824" y="2943886"/>
                    <a:pt x="2286924" y="2924551"/>
                  </a:cubicBezTo>
                  <a:cubicBezTo>
                    <a:pt x="2282733" y="2875116"/>
                    <a:pt x="2277399" y="2815585"/>
                    <a:pt x="2272161" y="2758148"/>
                  </a:cubicBezTo>
                  <a:cubicBezTo>
                    <a:pt x="2251491" y="2529930"/>
                    <a:pt x="2251777" y="2528215"/>
                    <a:pt x="2256825" y="2508022"/>
                  </a:cubicBezTo>
                  <a:cubicBezTo>
                    <a:pt x="2266636" y="2463540"/>
                    <a:pt x="2304450" y="2435346"/>
                    <a:pt x="2332073" y="2414677"/>
                  </a:cubicBezTo>
                  <a:cubicBezTo>
                    <a:pt x="2337121" y="2410867"/>
                    <a:pt x="2342169" y="2407343"/>
                    <a:pt x="2345694" y="2404104"/>
                  </a:cubicBezTo>
                  <a:cubicBezTo>
                    <a:pt x="2390937" y="2360766"/>
                    <a:pt x="2419512" y="2329428"/>
                    <a:pt x="2454660" y="2284756"/>
                  </a:cubicBezTo>
                  <a:cubicBezTo>
                    <a:pt x="2457612" y="2280756"/>
                    <a:pt x="2461232" y="2274850"/>
                    <a:pt x="2465137" y="2268564"/>
                  </a:cubicBezTo>
                  <a:cubicBezTo>
                    <a:pt x="2484854" y="2237036"/>
                    <a:pt x="2507333" y="2201317"/>
                    <a:pt x="2547528" y="2187220"/>
                  </a:cubicBezTo>
                  <a:cubicBezTo>
                    <a:pt x="2574389" y="2177600"/>
                    <a:pt x="2613156" y="2174742"/>
                    <a:pt x="2935672" y="2178362"/>
                  </a:cubicBezTo>
                  <a:lnTo>
                    <a:pt x="2967581" y="2178743"/>
                  </a:lnTo>
                  <a:cubicBezTo>
                    <a:pt x="2985964" y="2132356"/>
                    <a:pt x="3003395" y="2078540"/>
                    <a:pt x="3012920" y="2048060"/>
                  </a:cubicBezTo>
                  <a:lnTo>
                    <a:pt x="2964533" y="2008055"/>
                  </a:lnTo>
                  <a:cubicBezTo>
                    <a:pt x="2880141" y="1938237"/>
                    <a:pt x="2792892" y="1866228"/>
                    <a:pt x="2710120" y="1790123"/>
                  </a:cubicBezTo>
                  <a:cubicBezTo>
                    <a:pt x="2688879" y="1770501"/>
                    <a:pt x="2678402" y="1741831"/>
                    <a:pt x="2682212" y="1713161"/>
                  </a:cubicBezTo>
                  <a:cubicBezTo>
                    <a:pt x="2693642" y="1625340"/>
                    <a:pt x="2687927" y="1499134"/>
                    <a:pt x="2668401" y="1406456"/>
                  </a:cubicBezTo>
                  <a:cubicBezTo>
                    <a:pt x="2662400" y="1377786"/>
                    <a:pt x="2670782" y="1348068"/>
                    <a:pt x="2690880" y="1326827"/>
                  </a:cubicBezTo>
                  <a:cubicBezTo>
                    <a:pt x="2764698" y="1248912"/>
                    <a:pt x="2893953" y="1118134"/>
                    <a:pt x="2963580" y="1047649"/>
                  </a:cubicBezTo>
                  <a:lnTo>
                    <a:pt x="2969867" y="1041362"/>
                  </a:lnTo>
                  <a:cubicBezTo>
                    <a:pt x="2949388" y="993261"/>
                    <a:pt x="2931100" y="953733"/>
                    <a:pt x="2912907" y="918776"/>
                  </a:cubicBezTo>
                  <a:cubicBezTo>
                    <a:pt x="2851566" y="923538"/>
                    <a:pt x="2791082" y="928872"/>
                    <a:pt x="2730694" y="934302"/>
                  </a:cubicBezTo>
                  <a:cubicBezTo>
                    <a:pt x="2660399" y="940493"/>
                    <a:pt x="2590200" y="946779"/>
                    <a:pt x="2518858" y="951923"/>
                  </a:cubicBezTo>
                  <a:cubicBezTo>
                    <a:pt x="2489712" y="953637"/>
                    <a:pt x="2462089" y="942017"/>
                    <a:pt x="2443706" y="919633"/>
                  </a:cubicBezTo>
                  <a:cubicBezTo>
                    <a:pt x="2393033" y="858102"/>
                    <a:pt x="2341693" y="808381"/>
                    <a:pt x="2272161" y="753327"/>
                  </a:cubicBezTo>
                  <a:lnTo>
                    <a:pt x="2261493" y="745897"/>
                  </a:lnTo>
                  <a:cubicBezTo>
                    <a:pt x="2216058" y="714655"/>
                    <a:pt x="2187579" y="693700"/>
                    <a:pt x="2174910" y="659029"/>
                  </a:cubicBezTo>
                  <a:cubicBezTo>
                    <a:pt x="2167576" y="639693"/>
                    <a:pt x="2167290" y="638931"/>
                    <a:pt x="2167576" y="425190"/>
                  </a:cubicBezTo>
                  <a:cubicBezTo>
                    <a:pt x="2167671" y="360992"/>
                    <a:pt x="2167766" y="292317"/>
                    <a:pt x="2167386" y="236976"/>
                  </a:cubicBezTo>
                  <a:cubicBezTo>
                    <a:pt x="2129476" y="221451"/>
                    <a:pt x="2087280" y="206211"/>
                    <a:pt x="2038988" y="190685"/>
                  </a:cubicBezTo>
                  <a:cubicBezTo>
                    <a:pt x="2014986" y="219260"/>
                    <a:pt x="1990982" y="247930"/>
                    <a:pt x="1967075" y="276695"/>
                  </a:cubicBezTo>
                  <a:cubicBezTo>
                    <a:pt x="1907067" y="348895"/>
                    <a:pt x="1844774" y="423571"/>
                    <a:pt x="1780099" y="495104"/>
                  </a:cubicBezTo>
                  <a:cubicBezTo>
                    <a:pt x="1760573" y="516821"/>
                    <a:pt x="1731998" y="527394"/>
                    <a:pt x="1702565" y="523679"/>
                  </a:cubicBezTo>
                  <a:cubicBezTo>
                    <a:pt x="1614269" y="512249"/>
                    <a:pt x="1487301" y="517773"/>
                    <a:pt x="1393955" y="537585"/>
                  </a:cubicBezTo>
                  <a:cubicBezTo>
                    <a:pt x="1364809" y="543777"/>
                    <a:pt x="1334710" y="535013"/>
                    <a:pt x="1313564" y="514344"/>
                  </a:cubicBezTo>
                  <a:cubicBezTo>
                    <a:pt x="1219267" y="422714"/>
                    <a:pt x="1125732" y="330226"/>
                    <a:pt x="1033053" y="237167"/>
                  </a:cubicBezTo>
                  <a:cubicBezTo>
                    <a:pt x="996954" y="252788"/>
                    <a:pt x="948376" y="274410"/>
                    <a:pt x="906942" y="294603"/>
                  </a:cubicBezTo>
                  <a:cubicBezTo>
                    <a:pt x="909609" y="324320"/>
                    <a:pt x="913991" y="366516"/>
                    <a:pt x="918658" y="412046"/>
                  </a:cubicBezTo>
                  <a:cubicBezTo>
                    <a:pt x="941137" y="630454"/>
                    <a:pt x="944471" y="676555"/>
                    <a:pt x="939994" y="702558"/>
                  </a:cubicBezTo>
                  <a:cubicBezTo>
                    <a:pt x="932660" y="747421"/>
                    <a:pt x="897132" y="776282"/>
                    <a:pt x="862937" y="804095"/>
                  </a:cubicBezTo>
                  <a:cubicBezTo>
                    <a:pt x="857888" y="808191"/>
                    <a:pt x="853316" y="811715"/>
                    <a:pt x="850268" y="814572"/>
                  </a:cubicBezTo>
                  <a:cubicBezTo>
                    <a:pt x="796929" y="864197"/>
                    <a:pt x="760924" y="905250"/>
                    <a:pt x="717204" y="966210"/>
                  </a:cubicBezTo>
                  <a:cubicBezTo>
                    <a:pt x="698250" y="992880"/>
                    <a:pt x="678818" y="1020217"/>
                    <a:pt x="645291" y="1031742"/>
                  </a:cubicBezTo>
                  <a:cubicBezTo>
                    <a:pt x="622240" y="1039553"/>
                    <a:pt x="602428" y="1040505"/>
                    <a:pt x="378971" y="1039172"/>
                  </a:cubicBezTo>
                  <a:cubicBezTo>
                    <a:pt x="324584" y="1038791"/>
                    <a:pt x="269624" y="1038600"/>
                    <a:pt x="225809" y="1038505"/>
                  </a:cubicBezTo>
                  <a:cubicBezTo>
                    <a:pt x="208283" y="1077938"/>
                    <a:pt x="193805" y="1121658"/>
                    <a:pt x="180661" y="1163854"/>
                  </a:cubicBezTo>
                  <a:lnTo>
                    <a:pt x="481270" y="1424648"/>
                  </a:lnTo>
                  <a:cubicBezTo>
                    <a:pt x="494700" y="1436364"/>
                    <a:pt x="504320" y="1451700"/>
                    <a:pt x="508892" y="1468845"/>
                  </a:cubicBezTo>
                  <a:cubicBezTo>
                    <a:pt x="516608" y="1497515"/>
                    <a:pt x="512893" y="1526852"/>
                    <a:pt x="509369" y="1555236"/>
                  </a:cubicBezTo>
                  <a:cubicBezTo>
                    <a:pt x="508226" y="1563713"/>
                    <a:pt x="507083" y="1572096"/>
                    <a:pt x="506797" y="1579239"/>
                  </a:cubicBezTo>
                  <a:cubicBezTo>
                    <a:pt x="505368" y="1634389"/>
                    <a:pt x="507464" y="1681443"/>
                    <a:pt x="513845" y="1735259"/>
                  </a:cubicBezTo>
                  <a:cubicBezTo>
                    <a:pt x="514703" y="1741641"/>
                    <a:pt x="516608" y="1749737"/>
                    <a:pt x="518322" y="1757738"/>
                  </a:cubicBezTo>
                  <a:cubicBezTo>
                    <a:pt x="523656" y="1782027"/>
                    <a:pt x="529752" y="1809554"/>
                    <a:pt x="526037" y="1837748"/>
                  </a:cubicBezTo>
                  <a:cubicBezTo>
                    <a:pt x="521275" y="1874324"/>
                    <a:pt x="518417" y="1877181"/>
                    <a:pt x="364970" y="2032344"/>
                  </a:cubicBezTo>
                  <a:cubicBezTo>
                    <a:pt x="317059" y="2080730"/>
                    <a:pt x="265053" y="2133309"/>
                    <a:pt x="224476" y="2176171"/>
                  </a:cubicBezTo>
                  <a:cubicBezTo>
                    <a:pt x="241430" y="2217700"/>
                    <a:pt x="260861" y="2258943"/>
                    <a:pt x="282102" y="2298948"/>
                  </a:cubicBezTo>
                  <a:lnTo>
                    <a:pt x="425739" y="2285709"/>
                  </a:lnTo>
                  <a:cubicBezTo>
                    <a:pt x="675580" y="2262277"/>
                    <a:pt x="676628" y="2262753"/>
                    <a:pt x="694916" y="2266563"/>
                  </a:cubicBezTo>
                  <a:cubicBezTo>
                    <a:pt x="739779" y="2275136"/>
                    <a:pt x="767972" y="2312093"/>
                    <a:pt x="790642" y="2341811"/>
                  </a:cubicBezTo>
                  <a:cubicBezTo>
                    <a:pt x="795024" y="2347526"/>
                    <a:pt x="799024" y="2352955"/>
                    <a:pt x="802643" y="2356956"/>
                  </a:cubicBezTo>
                  <a:cubicBezTo>
                    <a:pt x="858079" y="2416106"/>
                    <a:pt x="914658" y="2460492"/>
                    <a:pt x="988571" y="2516690"/>
                  </a:cubicBezTo>
                  <a:cubicBezTo>
                    <a:pt x="1010193" y="2533168"/>
                    <a:pt x="1023147" y="2558600"/>
                    <a:pt x="1023719" y="2585746"/>
                  </a:cubicBezTo>
                  <a:cubicBezTo>
                    <a:pt x="1025719" y="2691569"/>
                    <a:pt x="1025909" y="2795392"/>
                    <a:pt x="1026195" y="2899404"/>
                  </a:cubicBezTo>
                  <a:lnTo>
                    <a:pt x="1026481" y="2978748"/>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Freeform: Shape 11">
              <a:extLst>
                <a:ext uri="{FF2B5EF4-FFF2-40B4-BE49-F238E27FC236}">
                  <a16:creationId xmlns:a16="http://schemas.microsoft.com/office/drawing/2014/main" id="{8453260F-9CD0-9C8F-5742-150710E2F7E2}"/>
                </a:ext>
              </a:extLst>
            </p:cNvPr>
            <p:cNvSpPr/>
            <p:nvPr/>
          </p:nvSpPr>
          <p:spPr>
            <a:xfrm>
              <a:off x="7059178" y="2112265"/>
              <a:ext cx="847599" cy="847342"/>
            </a:xfrm>
            <a:custGeom>
              <a:avLst/>
              <a:gdLst>
                <a:gd name="connsiteX0" fmla="*/ 423376 w 847599"/>
                <a:gd name="connsiteY0" fmla="*/ 847343 h 847342"/>
                <a:gd name="connsiteX1" fmla="*/ 138388 w 847599"/>
                <a:gd name="connsiteY1" fmla="*/ 736852 h 847342"/>
                <a:gd name="connsiteX2" fmla="*/ 466 w 847599"/>
                <a:gd name="connsiteY2" fmla="*/ 443292 h 847342"/>
                <a:gd name="connsiteX3" fmla="*/ 110575 w 847599"/>
                <a:gd name="connsiteY3" fmla="*/ 138301 h 847342"/>
                <a:gd name="connsiteX4" fmla="*/ 404135 w 847599"/>
                <a:gd name="connsiteY4" fmla="*/ 380 h 847342"/>
                <a:gd name="connsiteX5" fmla="*/ 709126 w 847599"/>
                <a:gd name="connsiteY5" fmla="*/ 110393 h 847342"/>
                <a:gd name="connsiteX6" fmla="*/ 847143 w 847599"/>
                <a:gd name="connsiteY6" fmla="*/ 403954 h 847342"/>
                <a:gd name="connsiteX7" fmla="*/ 443474 w 847599"/>
                <a:gd name="connsiteY7" fmla="*/ 846961 h 847342"/>
                <a:gd name="connsiteX8" fmla="*/ 443379 w 847599"/>
                <a:gd name="connsiteY8" fmla="*/ 846961 h 847342"/>
                <a:gd name="connsiteX9" fmla="*/ 423376 w 847599"/>
                <a:gd name="connsiteY9" fmla="*/ 847343 h 847342"/>
                <a:gd name="connsiteX10" fmla="*/ 439283 w 847599"/>
                <a:gd name="connsiteY10" fmla="*/ 757998 h 847342"/>
                <a:gd name="connsiteX11" fmla="*/ 439950 w 847599"/>
                <a:gd name="connsiteY11" fmla="*/ 757998 h 847342"/>
                <a:gd name="connsiteX12" fmla="*/ 439283 w 847599"/>
                <a:gd name="connsiteY12" fmla="*/ 757998 h 847342"/>
                <a:gd name="connsiteX13" fmla="*/ 424138 w 847599"/>
                <a:gd name="connsiteY13" fmla="*/ 177830 h 847342"/>
                <a:gd name="connsiteX14" fmla="*/ 412422 w 847599"/>
                <a:gd name="connsiteY14" fmla="*/ 178116 h 847342"/>
                <a:gd name="connsiteX15" fmla="*/ 242115 w 847599"/>
                <a:gd name="connsiteY15" fmla="*/ 258031 h 847342"/>
                <a:gd name="connsiteX16" fmla="*/ 178298 w 847599"/>
                <a:gd name="connsiteY16" fmla="*/ 434910 h 847342"/>
                <a:gd name="connsiteX17" fmla="*/ 258213 w 847599"/>
                <a:gd name="connsiteY17" fmla="*/ 605217 h 847342"/>
                <a:gd name="connsiteX18" fmla="*/ 435092 w 847599"/>
                <a:gd name="connsiteY18" fmla="*/ 669130 h 847342"/>
                <a:gd name="connsiteX19" fmla="*/ 435092 w 847599"/>
                <a:gd name="connsiteY19" fmla="*/ 669130 h 847342"/>
                <a:gd name="connsiteX20" fmla="*/ 669216 w 847599"/>
                <a:gd name="connsiteY20" fmla="*/ 412145 h 847342"/>
                <a:gd name="connsiteX21" fmla="*/ 589206 w 847599"/>
                <a:gd name="connsiteY21" fmla="*/ 241934 h 847342"/>
                <a:gd name="connsiteX22" fmla="*/ 424138 w 847599"/>
                <a:gd name="connsiteY22" fmla="*/ 177830 h 8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599" h="847342">
                  <a:moveTo>
                    <a:pt x="423376" y="847343"/>
                  </a:moveTo>
                  <a:cubicBezTo>
                    <a:pt x="317553" y="847343"/>
                    <a:pt x="217065" y="808481"/>
                    <a:pt x="138388" y="736852"/>
                  </a:cubicBezTo>
                  <a:cubicBezTo>
                    <a:pt x="54663" y="660557"/>
                    <a:pt x="5800" y="556354"/>
                    <a:pt x="466" y="443292"/>
                  </a:cubicBezTo>
                  <a:cubicBezTo>
                    <a:pt x="-4773" y="330230"/>
                    <a:pt x="34280" y="221931"/>
                    <a:pt x="110575" y="138301"/>
                  </a:cubicBezTo>
                  <a:cubicBezTo>
                    <a:pt x="186775" y="54577"/>
                    <a:pt x="290979" y="5713"/>
                    <a:pt x="404135" y="380"/>
                  </a:cubicBezTo>
                  <a:cubicBezTo>
                    <a:pt x="516435" y="-4288"/>
                    <a:pt x="625497" y="34193"/>
                    <a:pt x="709126" y="110393"/>
                  </a:cubicBezTo>
                  <a:cubicBezTo>
                    <a:pt x="792851" y="186688"/>
                    <a:pt x="841809" y="290892"/>
                    <a:pt x="847143" y="403954"/>
                  </a:cubicBezTo>
                  <a:cubicBezTo>
                    <a:pt x="857907" y="637316"/>
                    <a:pt x="676836" y="836103"/>
                    <a:pt x="443474" y="846961"/>
                  </a:cubicBezTo>
                  <a:lnTo>
                    <a:pt x="443379" y="846961"/>
                  </a:lnTo>
                  <a:cubicBezTo>
                    <a:pt x="436711" y="847247"/>
                    <a:pt x="430044" y="847343"/>
                    <a:pt x="423376" y="847343"/>
                  </a:cubicBezTo>
                  <a:close/>
                  <a:moveTo>
                    <a:pt x="439283" y="757998"/>
                  </a:moveTo>
                  <a:lnTo>
                    <a:pt x="439950" y="757998"/>
                  </a:lnTo>
                  <a:lnTo>
                    <a:pt x="439283" y="757998"/>
                  </a:lnTo>
                  <a:close/>
                  <a:moveTo>
                    <a:pt x="424138" y="177830"/>
                  </a:moveTo>
                  <a:cubicBezTo>
                    <a:pt x="420233" y="177830"/>
                    <a:pt x="416327" y="177926"/>
                    <a:pt x="412422" y="178116"/>
                  </a:cubicBezTo>
                  <a:cubicBezTo>
                    <a:pt x="346795" y="181069"/>
                    <a:pt x="286311" y="209548"/>
                    <a:pt x="242115" y="258031"/>
                  </a:cubicBezTo>
                  <a:cubicBezTo>
                    <a:pt x="197919" y="306513"/>
                    <a:pt x="175250" y="369378"/>
                    <a:pt x="178298" y="434910"/>
                  </a:cubicBezTo>
                  <a:cubicBezTo>
                    <a:pt x="181251" y="500537"/>
                    <a:pt x="209730" y="561021"/>
                    <a:pt x="258213" y="605217"/>
                  </a:cubicBezTo>
                  <a:cubicBezTo>
                    <a:pt x="306790" y="649508"/>
                    <a:pt x="371465" y="672749"/>
                    <a:pt x="435092" y="669130"/>
                  </a:cubicBezTo>
                  <a:lnTo>
                    <a:pt x="435092" y="669130"/>
                  </a:lnTo>
                  <a:cubicBezTo>
                    <a:pt x="570537" y="662843"/>
                    <a:pt x="675598" y="547591"/>
                    <a:pt x="669216" y="412145"/>
                  </a:cubicBezTo>
                  <a:cubicBezTo>
                    <a:pt x="666168" y="346613"/>
                    <a:pt x="637784" y="286130"/>
                    <a:pt x="589206" y="241934"/>
                  </a:cubicBezTo>
                  <a:cubicBezTo>
                    <a:pt x="543677" y="200405"/>
                    <a:pt x="485384" y="177830"/>
                    <a:pt x="424138" y="17783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Freeform: Shape 12">
              <a:extLst>
                <a:ext uri="{FF2B5EF4-FFF2-40B4-BE49-F238E27FC236}">
                  <a16:creationId xmlns:a16="http://schemas.microsoft.com/office/drawing/2014/main" id="{C2408169-913F-377F-AD06-CA9AC8BA56D4}"/>
                </a:ext>
              </a:extLst>
            </p:cNvPr>
            <p:cNvSpPr/>
            <p:nvPr/>
          </p:nvSpPr>
          <p:spPr>
            <a:xfrm>
              <a:off x="6505867" y="1552036"/>
              <a:ext cx="1959218" cy="1966688"/>
            </a:xfrm>
            <a:custGeom>
              <a:avLst/>
              <a:gdLst>
                <a:gd name="connsiteX0" fmla="*/ 719035 w 1959218"/>
                <a:gd name="connsiteY0" fmla="*/ 1966689 h 1966688"/>
                <a:gd name="connsiteX1" fmla="*/ 676840 w 1959218"/>
                <a:gd name="connsiteY1" fmla="*/ 1959640 h 1966688"/>
                <a:gd name="connsiteX2" fmla="*/ 580256 w 1959218"/>
                <a:gd name="connsiteY2" fmla="*/ 1922778 h 1966688"/>
                <a:gd name="connsiteX3" fmla="*/ 501199 w 1959218"/>
                <a:gd name="connsiteY3" fmla="*/ 1803240 h 1966688"/>
                <a:gd name="connsiteX4" fmla="*/ 501104 w 1959218"/>
                <a:gd name="connsiteY4" fmla="*/ 1748757 h 1966688"/>
                <a:gd name="connsiteX5" fmla="*/ 500342 w 1959218"/>
                <a:gd name="connsiteY5" fmla="*/ 1608739 h 1966688"/>
                <a:gd name="connsiteX6" fmla="*/ 407092 w 1959218"/>
                <a:gd name="connsiteY6" fmla="*/ 1524728 h 1966688"/>
                <a:gd name="connsiteX7" fmla="*/ 401091 w 1959218"/>
                <a:gd name="connsiteY7" fmla="*/ 1517870 h 1966688"/>
                <a:gd name="connsiteX8" fmla="*/ 300317 w 1959218"/>
                <a:gd name="connsiteY8" fmla="*/ 1527300 h 1966688"/>
                <a:gd name="connsiteX9" fmla="*/ 208591 w 1959218"/>
                <a:gd name="connsiteY9" fmla="*/ 1535778 h 1966688"/>
                <a:gd name="connsiteX10" fmla="*/ 82384 w 1959218"/>
                <a:gd name="connsiteY10" fmla="*/ 1468531 h 1966688"/>
                <a:gd name="connsiteX11" fmla="*/ 34759 w 1959218"/>
                <a:gd name="connsiteY11" fmla="*/ 1366995 h 1966688"/>
                <a:gd name="connsiteX12" fmla="*/ 61144 w 1959218"/>
                <a:gd name="connsiteY12" fmla="*/ 1229835 h 1966688"/>
                <a:gd name="connsiteX13" fmla="*/ 151536 w 1959218"/>
                <a:gd name="connsiteY13" fmla="*/ 1137156 h 1966688"/>
                <a:gd name="connsiteX14" fmla="*/ 200780 w 1959218"/>
                <a:gd name="connsiteY14" fmla="*/ 1087150 h 1966688"/>
                <a:gd name="connsiteX15" fmla="*/ 199542 w 1959218"/>
                <a:gd name="connsiteY15" fmla="*/ 1079244 h 1966688"/>
                <a:gd name="connsiteX16" fmla="*/ 194303 w 1959218"/>
                <a:gd name="connsiteY16" fmla="*/ 964563 h 1966688"/>
                <a:gd name="connsiteX17" fmla="*/ 194875 w 1959218"/>
                <a:gd name="connsiteY17" fmla="*/ 956086 h 1966688"/>
                <a:gd name="connsiteX18" fmla="*/ 45047 w 1959218"/>
                <a:gd name="connsiteY18" fmla="*/ 826165 h 1966688"/>
                <a:gd name="connsiteX19" fmla="*/ 5613 w 1959218"/>
                <a:gd name="connsiteY19" fmla="*/ 689196 h 1966688"/>
                <a:gd name="connsiteX20" fmla="*/ 44094 w 1959218"/>
                <a:gd name="connsiteY20" fmla="*/ 584230 h 1966688"/>
                <a:gd name="connsiteX21" fmla="*/ 162109 w 1959218"/>
                <a:gd name="connsiteY21" fmla="*/ 508221 h 1966688"/>
                <a:gd name="connsiteX22" fmla="*/ 261740 w 1959218"/>
                <a:gd name="connsiteY22" fmla="*/ 508506 h 1966688"/>
                <a:gd name="connsiteX23" fmla="*/ 356419 w 1959218"/>
                <a:gd name="connsiteY23" fmla="*/ 508887 h 1966688"/>
                <a:gd name="connsiteX24" fmla="*/ 441953 w 1959218"/>
                <a:gd name="connsiteY24" fmla="*/ 414018 h 1966688"/>
                <a:gd name="connsiteX25" fmla="*/ 449288 w 1959218"/>
                <a:gd name="connsiteY25" fmla="*/ 407541 h 1966688"/>
                <a:gd name="connsiteX26" fmla="*/ 438143 w 1959218"/>
                <a:gd name="connsiteY26" fmla="*/ 293908 h 1966688"/>
                <a:gd name="connsiteX27" fmla="*/ 430333 w 1959218"/>
                <a:gd name="connsiteY27" fmla="*/ 214851 h 1966688"/>
                <a:gd name="connsiteX28" fmla="*/ 502437 w 1959218"/>
                <a:gd name="connsiteY28" fmla="*/ 86835 h 1966688"/>
                <a:gd name="connsiteX29" fmla="*/ 597973 w 1959218"/>
                <a:gd name="connsiteY29" fmla="*/ 43210 h 1966688"/>
                <a:gd name="connsiteX30" fmla="*/ 741515 w 1959218"/>
                <a:gd name="connsiteY30" fmla="*/ 71309 h 1966688"/>
                <a:gd name="connsiteX31" fmla="*/ 878579 w 1959218"/>
                <a:gd name="connsiteY31" fmla="*/ 207231 h 1966688"/>
                <a:gd name="connsiteX32" fmla="*/ 1011643 w 1959218"/>
                <a:gd name="connsiteY32" fmla="*/ 201230 h 1966688"/>
                <a:gd name="connsiteX33" fmla="*/ 1088891 w 1959218"/>
                <a:gd name="connsiteY33" fmla="*/ 109695 h 1966688"/>
                <a:gd name="connsiteX34" fmla="*/ 1154900 w 1959218"/>
                <a:gd name="connsiteY34" fmla="*/ 31209 h 1966688"/>
                <a:gd name="connsiteX35" fmla="*/ 1197953 w 1959218"/>
                <a:gd name="connsiteY35" fmla="*/ 3586 h 1966688"/>
                <a:gd name="connsiteX36" fmla="*/ 1249292 w 1959218"/>
                <a:gd name="connsiteY36" fmla="*/ 3491 h 1966688"/>
                <a:gd name="connsiteX37" fmla="*/ 1406360 w 1959218"/>
                <a:gd name="connsiteY37" fmla="*/ 61403 h 1966688"/>
                <a:gd name="connsiteX38" fmla="*/ 1457413 w 1959218"/>
                <a:gd name="connsiteY38" fmla="*/ 139793 h 1966688"/>
                <a:gd name="connsiteX39" fmla="*/ 1458080 w 1959218"/>
                <a:gd name="connsiteY39" fmla="*/ 288098 h 1966688"/>
                <a:gd name="connsiteX40" fmla="*/ 1457985 w 1959218"/>
                <a:gd name="connsiteY40" fmla="*/ 364393 h 1966688"/>
                <a:gd name="connsiteX41" fmla="*/ 1465605 w 1959218"/>
                <a:gd name="connsiteY41" fmla="*/ 369918 h 1966688"/>
                <a:gd name="connsiteX42" fmla="*/ 1557807 w 1959218"/>
                <a:gd name="connsiteY42" fmla="*/ 454023 h 1966688"/>
                <a:gd name="connsiteX43" fmla="*/ 1637627 w 1959218"/>
                <a:gd name="connsiteY43" fmla="*/ 447165 h 1966688"/>
                <a:gd name="connsiteX44" fmla="*/ 1753355 w 1959218"/>
                <a:gd name="connsiteY44" fmla="*/ 437450 h 1966688"/>
                <a:gd name="connsiteX45" fmla="*/ 1877942 w 1959218"/>
                <a:gd name="connsiteY45" fmla="*/ 505363 h 1966688"/>
                <a:gd name="connsiteX46" fmla="*/ 1924044 w 1959218"/>
                <a:gd name="connsiteY46" fmla="*/ 603947 h 1966688"/>
                <a:gd name="connsiteX47" fmla="*/ 1896516 w 1959218"/>
                <a:gd name="connsiteY47" fmla="*/ 745584 h 1966688"/>
                <a:gd name="connsiteX48" fmla="*/ 1888610 w 1959218"/>
                <a:gd name="connsiteY48" fmla="*/ 753585 h 1966688"/>
                <a:gd name="connsiteX49" fmla="*/ 1758975 w 1959218"/>
                <a:gd name="connsiteY49" fmla="*/ 885601 h 1966688"/>
                <a:gd name="connsiteX50" fmla="*/ 1764976 w 1959218"/>
                <a:gd name="connsiteY50" fmla="*/ 1018380 h 1966688"/>
                <a:gd name="connsiteX51" fmla="*/ 1878800 w 1959218"/>
                <a:gd name="connsiteY51" fmla="*/ 1114392 h 1966688"/>
                <a:gd name="connsiteX52" fmla="*/ 1912137 w 1959218"/>
                <a:gd name="connsiteY52" fmla="*/ 1142014 h 1966688"/>
                <a:gd name="connsiteX53" fmla="*/ 1953571 w 1959218"/>
                <a:gd name="connsiteY53" fmla="*/ 1280317 h 1966688"/>
                <a:gd name="connsiteX54" fmla="*/ 1917281 w 1959218"/>
                <a:gd name="connsiteY54" fmla="*/ 1384140 h 1966688"/>
                <a:gd name="connsiteX55" fmla="*/ 1796789 w 1959218"/>
                <a:gd name="connsiteY55" fmla="*/ 1464816 h 1966688"/>
                <a:gd name="connsiteX56" fmla="*/ 1795075 w 1959218"/>
                <a:gd name="connsiteY56" fmla="*/ 1464816 h 1966688"/>
                <a:gd name="connsiteX57" fmla="*/ 1767453 w 1959218"/>
                <a:gd name="connsiteY57" fmla="*/ 1464435 h 1966688"/>
                <a:gd name="connsiteX58" fmla="*/ 1604194 w 1959218"/>
                <a:gd name="connsiteY58" fmla="*/ 1463769 h 1966688"/>
                <a:gd name="connsiteX59" fmla="*/ 1597622 w 1959218"/>
                <a:gd name="connsiteY59" fmla="*/ 1472912 h 1966688"/>
                <a:gd name="connsiteX60" fmla="*/ 1519517 w 1959218"/>
                <a:gd name="connsiteY60" fmla="*/ 1558637 h 1966688"/>
                <a:gd name="connsiteX61" fmla="*/ 1511515 w 1959218"/>
                <a:gd name="connsiteY61" fmla="*/ 1565686 h 1966688"/>
                <a:gd name="connsiteX62" fmla="*/ 1519326 w 1959218"/>
                <a:gd name="connsiteY62" fmla="*/ 1652078 h 1966688"/>
                <a:gd name="connsiteX63" fmla="*/ 1528756 w 1959218"/>
                <a:gd name="connsiteY63" fmla="*/ 1759425 h 1966688"/>
                <a:gd name="connsiteX64" fmla="*/ 1458938 w 1959218"/>
                <a:gd name="connsiteY64" fmla="*/ 1885821 h 1966688"/>
                <a:gd name="connsiteX65" fmla="*/ 1363021 w 1959218"/>
                <a:gd name="connsiteY65" fmla="*/ 1930684 h 1966688"/>
                <a:gd name="connsiteX66" fmla="*/ 1219765 w 1959218"/>
                <a:gd name="connsiteY66" fmla="*/ 1902490 h 1966688"/>
                <a:gd name="connsiteX67" fmla="*/ 1173473 w 1959218"/>
                <a:gd name="connsiteY67" fmla="*/ 1855246 h 1966688"/>
                <a:gd name="connsiteX68" fmla="*/ 1083938 w 1959218"/>
                <a:gd name="connsiteY68" fmla="*/ 1765235 h 1966688"/>
                <a:gd name="connsiteX69" fmla="*/ 948779 w 1959218"/>
                <a:gd name="connsiteY69" fmla="*/ 1771236 h 1966688"/>
                <a:gd name="connsiteX70" fmla="*/ 816952 w 1959218"/>
                <a:gd name="connsiteY70" fmla="*/ 1922016 h 1966688"/>
                <a:gd name="connsiteX71" fmla="*/ 719035 w 1959218"/>
                <a:gd name="connsiteY71" fmla="*/ 1966689 h 1966688"/>
                <a:gd name="connsiteX72" fmla="*/ 679126 w 1959218"/>
                <a:gd name="connsiteY72" fmla="*/ 1770950 h 1966688"/>
                <a:gd name="connsiteX73" fmla="*/ 704462 w 1959218"/>
                <a:gd name="connsiteY73" fmla="*/ 1780570 h 1966688"/>
                <a:gd name="connsiteX74" fmla="*/ 843432 w 1959218"/>
                <a:gd name="connsiteY74" fmla="*/ 1621598 h 1966688"/>
                <a:gd name="connsiteX75" fmla="*/ 884390 w 1959218"/>
                <a:gd name="connsiteY75" fmla="*/ 1595023 h 1966688"/>
                <a:gd name="connsiteX76" fmla="*/ 935825 w 1959218"/>
                <a:gd name="connsiteY76" fmla="*/ 1591880 h 1966688"/>
                <a:gd name="connsiteX77" fmla="*/ 1092035 w 1959218"/>
                <a:gd name="connsiteY77" fmla="*/ 1583688 h 1966688"/>
                <a:gd name="connsiteX78" fmla="*/ 1301204 w 1959218"/>
                <a:gd name="connsiteY78" fmla="*/ 1730945 h 1966688"/>
                <a:gd name="connsiteX79" fmla="*/ 1323492 w 1959218"/>
                <a:gd name="connsiteY79" fmla="*/ 1753710 h 1966688"/>
                <a:gd name="connsiteX80" fmla="*/ 1348924 w 1959218"/>
                <a:gd name="connsiteY80" fmla="*/ 1741803 h 1966688"/>
                <a:gd name="connsiteX81" fmla="*/ 1342352 w 1959218"/>
                <a:gd name="connsiteY81" fmla="*/ 1667889 h 1966688"/>
                <a:gd name="connsiteX82" fmla="*/ 1334446 w 1959218"/>
                <a:gd name="connsiteY82" fmla="*/ 1508250 h 1966688"/>
                <a:gd name="connsiteX83" fmla="*/ 1392167 w 1959218"/>
                <a:gd name="connsiteY83" fmla="*/ 1433193 h 1966688"/>
                <a:gd name="connsiteX84" fmla="*/ 1398168 w 1959218"/>
                <a:gd name="connsiteY84" fmla="*/ 1428621 h 1966688"/>
                <a:gd name="connsiteX85" fmla="*/ 1457890 w 1959218"/>
                <a:gd name="connsiteY85" fmla="*/ 1362994 h 1966688"/>
                <a:gd name="connsiteX86" fmla="*/ 1461890 w 1959218"/>
                <a:gd name="connsiteY86" fmla="*/ 1356708 h 1966688"/>
                <a:gd name="connsiteX87" fmla="*/ 1529137 w 1959218"/>
                <a:gd name="connsiteY87" fmla="*/ 1293747 h 1966688"/>
                <a:gd name="connsiteX88" fmla="*/ 1764500 w 1959218"/>
                <a:gd name="connsiteY88" fmla="*/ 1286318 h 1966688"/>
                <a:gd name="connsiteX89" fmla="*/ 1774120 w 1959218"/>
                <a:gd name="connsiteY89" fmla="*/ 1258219 h 1966688"/>
                <a:gd name="connsiteX90" fmla="*/ 1765738 w 1959218"/>
                <a:gd name="connsiteY90" fmla="*/ 1251266 h 1966688"/>
                <a:gd name="connsiteX91" fmla="*/ 1612861 w 1959218"/>
                <a:gd name="connsiteY91" fmla="*/ 1120202 h 1966688"/>
                <a:gd name="connsiteX92" fmla="*/ 1584858 w 1959218"/>
                <a:gd name="connsiteY92" fmla="*/ 1043240 h 1966688"/>
                <a:gd name="connsiteX93" fmla="*/ 1577143 w 1959218"/>
                <a:gd name="connsiteY93" fmla="*/ 874362 h 1966688"/>
                <a:gd name="connsiteX94" fmla="*/ 1599527 w 1959218"/>
                <a:gd name="connsiteY94" fmla="*/ 794733 h 1966688"/>
                <a:gd name="connsiteX95" fmla="*/ 1747640 w 1959218"/>
                <a:gd name="connsiteY95" fmla="*/ 643095 h 1966688"/>
                <a:gd name="connsiteX96" fmla="*/ 1735639 w 1959218"/>
                <a:gd name="connsiteY96" fmla="*/ 616996 h 1966688"/>
                <a:gd name="connsiteX97" fmla="*/ 1653724 w 1959218"/>
                <a:gd name="connsiteY97" fmla="*/ 624045 h 1966688"/>
                <a:gd name="connsiteX98" fmla="*/ 1527041 w 1959218"/>
                <a:gd name="connsiteY98" fmla="*/ 634617 h 1966688"/>
                <a:gd name="connsiteX99" fmla="*/ 1451984 w 1959218"/>
                <a:gd name="connsiteY99" fmla="*/ 602423 h 1966688"/>
                <a:gd name="connsiteX100" fmla="*/ 1356163 w 1959218"/>
                <a:gd name="connsiteY100" fmla="*/ 509554 h 1966688"/>
                <a:gd name="connsiteX101" fmla="*/ 1287011 w 1959218"/>
                <a:gd name="connsiteY101" fmla="*/ 437355 h 1966688"/>
                <a:gd name="connsiteX102" fmla="*/ 1280630 w 1959218"/>
                <a:gd name="connsiteY102" fmla="*/ 287526 h 1966688"/>
                <a:gd name="connsiteX103" fmla="*/ 1280630 w 1959218"/>
                <a:gd name="connsiteY103" fmla="*/ 200849 h 1966688"/>
                <a:gd name="connsiteX104" fmla="*/ 1253102 w 1959218"/>
                <a:gd name="connsiteY104" fmla="*/ 190943 h 1966688"/>
                <a:gd name="connsiteX105" fmla="*/ 1226242 w 1959218"/>
                <a:gd name="connsiteY105" fmla="*/ 223233 h 1966688"/>
                <a:gd name="connsiteX106" fmla="*/ 1115180 w 1959218"/>
                <a:gd name="connsiteY106" fmla="*/ 352963 h 1966688"/>
                <a:gd name="connsiteX107" fmla="*/ 1037647 w 1959218"/>
                <a:gd name="connsiteY107" fmla="*/ 381443 h 1966688"/>
                <a:gd name="connsiteX108" fmla="*/ 867816 w 1959218"/>
                <a:gd name="connsiteY108" fmla="*/ 389158 h 1966688"/>
                <a:gd name="connsiteX109" fmla="*/ 787330 w 1959218"/>
                <a:gd name="connsiteY109" fmla="*/ 365917 h 1966688"/>
                <a:gd name="connsiteX110" fmla="*/ 638835 w 1959218"/>
                <a:gd name="connsiteY110" fmla="*/ 219422 h 1966688"/>
                <a:gd name="connsiteX111" fmla="*/ 611213 w 1959218"/>
                <a:gd name="connsiteY111" fmla="*/ 231900 h 1966688"/>
                <a:gd name="connsiteX112" fmla="*/ 615689 w 1959218"/>
                <a:gd name="connsiteY112" fmla="*/ 275430 h 1966688"/>
                <a:gd name="connsiteX113" fmla="*/ 627881 w 1959218"/>
                <a:gd name="connsiteY113" fmla="*/ 457357 h 1966688"/>
                <a:gd name="connsiteX114" fmla="*/ 569588 w 1959218"/>
                <a:gd name="connsiteY114" fmla="*/ 538986 h 1966688"/>
                <a:gd name="connsiteX115" fmla="*/ 563588 w 1959218"/>
                <a:gd name="connsiteY115" fmla="*/ 544035 h 1966688"/>
                <a:gd name="connsiteX116" fmla="*/ 490055 w 1959218"/>
                <a:gd name="connsiteY116" fmla="*/ 627950 h 1966688"/>
                <a:gd name="connsiteX117" fmla="*/ 430238 w 1959218"/>
                <a:gd name="connsiteY117" fmla="*/ 679766 h 1966688"/>
                <a:gd name="connsiteX118" fmla="*/ 260883 w 1959218"/>
                <a:gd name="connsiteY118" fmla="*/ 686338 h 1966688"/>
                <a:gd name="connsiteX119" fmla="*/ 194589 w 1959218"/>
                <a:gd name="connsiteY119" fmla="*/ 685957 h 1966688"/>
                <a:gd name="connsiteX120" fmla="*/ 185445 w 1959218"/>
                <a:gd name="connsiteY120" fmla="*/ 711770 h 1966688"/>
                <a:gd name="connsiteX121" fmla="*/ 344893 w 1959218"/>
                <a:gd name="connsiteY121" fmla="*/ 850073 h 1966688"/>
                <a:gd name="connsiteX122" fmla="*/ 372516 w 1959218"/>
                <a:gd name="connsiteY122" fmla="*/ 894174 h 1966688"/>
                <a:gd name="connsiteX123" fmla="*/ 373754 w 1959218"/>
                <a:gd name="connsiteY123" fmla="*/ 959134 h 1966688"/>
                <a:gd name="connsiteX124" fmla="*/ 372516 w 1959218"/>
                <a:gd name="connsiteY124" fmla="*/ 970278 h 1966688"/>
                <a:gd name="connsiteX125" fmla="*/ 376421 w 1959218"/>
                <a:gd name="connsiteY125" fmla="*/ 1056956 h 1966688"/>
                <a:gd name="connsiteX126" fmla="*/ 378517 w 1959218"/>
                <a:gd name="connsiteY126" fmla="*/ 1066386 h 1966688"/>
                <a:gd name="connsiteX127" fmla="*/ 383756 w 1959218"/>
                <a:gd name="connsiteY127" fmla="*/ 1126012 h 1966688"/>
                <a:gd name="connsiteX128" fmla="*/ 278409 w 1959218"/>
                <a:gd name="connsiteY128" fmla="*/ 1262029 h 1966688"/>
                <a:gd name="connsiteX129" fmla="*/ 212401 w 1959218"/>
                <a:gd name="connsiteY129" fmla="*/ 1329276 h 1966688"/>
                <a:gd name="connsiteX130" fmla="*/ 224688 w 1959218"/>
                <a:gd name="connsiteY130" fmla="*/ 1355469 h 1966688"/>
                <a:gd name="connsiteX131" fmla="*/ 284029 w 1959218"/>
                <a:gd name="connsiteY131" fmla="*/ 1349945 h 1966688"/>
                <a:gd name="connsiteX132" fmla="*/ 454050 w 1959218"/>
                <a:gd name="connsiteY132" fmla="*/ 1338991 h 1966688"/>
                <a:gd name="connsiteX133" fmla="*/ 532917 w 1959218"/>
                <a:gd name="connsiteY133" fmla="*/ 1397284 h 1966688"/>
                <a:gd name="connsiteX134" fmla="*/ 538156 w 1959218"/>
                <a:gd name="connsiteY134" fmla="*/ 1404142 h 1966688"/>
                <a:gd name="connsiteX135" fmla="*/ 642740 w 1959218"/>
                <a:gd name="connsiteY135" fmla="*/ 1493677 h 1966688"/>
                <a:gd name="connsiteX136" fmla="*/ 677888 w 1959218"/>
                <a:gd name="connsiteY136" fmla="*/ 1562733 h 1966688"/>
                <a:gd name="connsiteX137" fmla="*/ 679316 w 1959218"/>
                <a:gd name="connsiteY137" fmla="*/ 1748471 h 1966688"/>
                <a:gd name="connsiteX138" fmla="*/ 679126 w 1959218"/>
                <a:gd name="connsiteY138" fmla="*/ 1770950 h 1966688"/>
                <a:gd name="connsiteX139" fmla="*/ 1351591 w 1959218"/>
                <a:gd name="connsiteY139" fmla="*/ 1773712 h 1966688"/>
                <a:gd name="connsiteX140" fmla="*/ 1351591 w 1959218"/>
                <a:gd name="connsiteY140" fmla="*/ 1773903 h 1966688"/>
                <a:gd name="connsiteX141" fmla="*/ 1351591 w 1959218"/>
                <a:gd name="connsiteY141" fmla="*/ 1773712 h 1966688"/>
                <a:gd name="connsiteX142" fmla="*/ 1123658 w 1959218"/>
                <a:gd name="connsiteY142" fmla="*/ 1758853 h 1966688"/>
                <a:gd name="connsiteX143" fmla="*/ 1123562 w 1959218"/>
                <a:gd name="connsiteY143" fmla="*/ 1758853 h 1966688"/>
                <a:gd name="connsiteX144" fmla="*/ 1123658 w 1959218"/>
                <a:gd name="connsiteY144" fmla="*/ 1758853 h 1966688"/>
                <a:gd name="connsiteX145" fmla="*/ 1377308 w 1959218"/>
                <a:gd name="connsiteY145" fmla="*/ 1727706 h 1966688"/>
                <a:gd name="connsiteX146" fmla="*/ 1377118 w 1959218"/>
                <a:gd name="connsiteY146" fmla="*/ 1727802 h 1966688"/>
                <a:gd name="connsiteX147" fmla="*/ 1377308 w 1959218"/>
                <a:gd name="connsiteY147" fmla="*/ 1727706 h 1966688"/>
                <a:gd name="connsiteX148" fmla="*/ 200209 w 1959218"/>
                <a:gd name="connsiteY148" fmla="*/ 1301082 h 1966688"/>
                <a:gd name="connsiteX149" fmla="*/ 200304 w 1959218"/>
                <a:gd name="connsiteY149" fmla="*/ 1301177 h 1966688"/>
                <a:gd name="connsiteX150" fmla="*/ 200209 w 1959218"/>
                <a:gd name="connsiteY150" fmla="*/ 1301082 h 1966688"/>
                <a:gd name="connsiteX151" fmla="*/ 1797265 w 1959218"/>
                <a:gd name="connsiteY151" fmla="*/ 1286603 h 1966688"/>
                <a:gd name="connsiteX152" fmla="*/ 1797265 w 1959218"/>
                <a:gd name="connsiteY152" fmla="*/ 1286603 h 1966688"/>
                <a:gd name="connsiteX153" fmla="*/ 1797265 w 1959218"/>
                <a:gd name="connsiteY153" fmla="*/ 1286603 h 1966688"/>
                <a:gd name="connsiteX154" fmla="*/ 163442 w 1959218"/>
                <a:gd name="connsiteY154" fmla="*/ 686052 h 1966688"/>
                <a:gd name="connsiteX155" fmla="*/ 163157 w 1959218"/>
                <a:gd name="connsiteY155" fmla="*/ 686052 h 1966688"/>
                <a:gd name="connsiteX156" fmla="*/ 163442 w 1959218"/>
                <a:gd name="connsiteY156" fmla="*/ 686052 h 1966688"/>
                <a:gd name="connsiteX157" fmla="*/ 1760023 w 1959218"/>
                <a:gd name="connsiteY157" fmla="*/ 672431 h 1966688"/>
                <a:gd name="connsiteX158" fmla="*/ 1760118 w 1959218"/>
                <a:gd name="connsiteY158" fmla="*/ 672622 h 1966688"/>
                <a:gd name="connsiteX159" fmla="*/ 1760023 w 1959218"/>
                <a:gd name="connsiteY159" fmla="*/ 672431 h 1966688"/>
                <a:gd name="connsiteX160" fmla="*/ 668363 w 1959218"/>
                <a:gd name="connsiteY160" fmla="*/ 206564 h 1966688"/>
                <a:gd name="connsiteX161" fmla="*/ 667696 w 1959218"/>
                <a:gd name="connsiteY161" fmla="*/ 206754 h 1966688"/>
                <a:gd name="connsiteX162" fmla="*/ 668363 w 1959218"/>
                <a:gd name="connsiteY162" fmla="*/ 206564 h 19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959218" h="1966688">
                  <a:moveTo>
                    <a:pt x="719035" y="1966689"/>
                  </a:moveTo>
                  <a:cubicBezTo>
                    <a:pt x="705034" y="1966689"/>
                    <a:pt x="690746" y="1964403"/>
                    <a:pt x="676840" y="1959640"/>
                  </a:cubicBezTo>
                  <a:cubicBezTo>
                    <a:pt x="649503" y="1950306"/>
                    <a:pt x="608927" y="1935066"/>
                    <a:pt x="580256" y="1922778"/>
                  </a:cubicBezTo>
                  <a:cubicBezTo>
                    <a:pt x="532536" y="1902300"/>
                    <a:pt x="501389" y="1855437"/>
                    <a:pt x="501199" y="1803240"/>
                  </a:cubicBezTo>
                  <a:lnTo>
                    <a:pt x="501104" y="1748757"/>
                  </a:lnTo>
                  <a:cubicBezTo>
                    <a:pt x="501008" y="1702179"/>
                    <a:pt x="501008" y="1655697"/>
                    <a:pt x="500342" y="1608739"/>
                  </a:cubicBezTo>
                  <a:cubicBezTo>
                    <a:pt x="467194" y="1582641"/>
                    <a:pt x="437286" y="1557018"/>
                    <a:pt x="407092" y="1524728"/>
                  </a:cubicBezTo>
                  <a:cubicBezTo>
                    <a:pt x="405092" y="1522538"/>
                    <a:pt x="403091" y="1520252"/>
                    <a:pt x="401091" y="1517870"/>
                  </a:cubicBezTo>
                  <a:cubicBezTo>
                    <a:pt x="374611" y="1520252"/>
                    <a:pt x="337655" y="1523776"/>
                    <a:pt x="300317" y="1527300"/>
                  </a:cubicBezTo>
                  <a:lnTo>
                    <a:pt x="208591" y="1535778"/>
                  </a:lnTo>
                  <a:cubicBezTo>
                    <a:pt x="157156" y="1540064"/>
                    <a:pt x="107054" y="1514061"/>
                    <a:pt x="82384" y="1468531"/>
                  </a:cubicBezTo>
                  <a:cubicBezTo>
                    <a:pt x="64192" y="1435003"/>
                    <a:pt x="48190" y="1400808"/>
                    <a:pt x="34759" y="1366995"/>
                  </a:cubicBezTo>
                  <a:cubicBezTo>
                    <a:pt x="16186" y="1320512"/>
                    <a:pt x="26568" y="1266601"/>
                    <a:pt x="61144" y="1229835"/>
                  </a:cubicBezTo>
                  <a:cubicBezTo>
                    <a:pt x="86480" y="1202974"/>
                    <a:pt x="120389" y="1168589"/>
                    <a:pt x="151536" y="1137156"/>
                  </a:cubicBezTo>
                  <a:cubicBezTo>
                    <a:pt x="167062" y="1121345"/>
                    <a:pt x="186112" y="1102200"/>
                    <a:pt x="200780" y="1087150"/>
                  </a:cubicBezTo>
                  <a:cubicBezTo>
                    <a:pt x="200304" y="1084483"/>
                    <a:pt x="199923" y="1081816"/>
                    <a:pt x="199542" y="1079244"/>
                  </a:cubicBezTo>
                  <a:cubicBezTo>
                    <a:pt x="194780" y="1038954"/>
                    <a:pt x="193256" y="1005045"/>
                    <a:pt x="194303" y="964563"/>
                  </a:cubicBezTo>
                  <a:cubicBezTo>
                    <a:pt x="194399" y="961801"/>
                    <a:pt x="194684" y="958944"/>
                    <a:pt x="194875" y="956086"/>
                  </a:cubicBezTo>
                  <a:lnTo>
                    <a:pt x="45047" y="826165"/>
                  </a:lnTo>
                  <a:cubicBezTo>
                    <a:pt x="6184" y="792447"/>
                    <a:pt x="-9341" y="738726"/>
                    <a:pt x="5613" y="689196"/>
                  </a:cubicBezTo>
                  <a:cubicBezTo>
                    <a:pt x="15995" y="655096"/>
                    <a:pt x="27901" y="619092"/>
                    <a:pt x="44094" y="584230"/>
                  </a:cubicBezTo>
                  <a:cubicBezTo>
                    <a:pt x="65430" y="538320"/>
                    <a:pt x="111722" y="508506"/>
                    <a:pt x="162109" y="508221"/>
                  </a:cubicBezTo>
                  <a:cubicBezTo>
                    <a:pt x="189255" y="508030"/>
                    <a:pt x="225641" y="508316"/>
                    <a:pt x="261740" y="508506"/>
                  </a:cubicBezTo>
                  <a:cubicBezTo>
                    <a:pt x="292125" y="508792"/>
                    <a:pt x="329749" y="508792"/>
                    <a:pt x="356419" y="508887"/>
                  </a:cubicBezTo>
                  <a:cubicBezTo>
                    <a:pt x="382993" y="473264"/>
                    <a:pt x="408140" y="445451"/>
                    <a:pt x="441953" y="414018"/>
                  </a:cubicBezTo>
                  <a:cubicBezTo>
                    <a:pt x="443763" y="412304"/>
                    <a:pt x="446240" y="410113"/>
                    <a:pt x="449288" y="407541"/>
                  </a:cubicBezTo>
                  <a:cubicBezTo>
                    <a:pt x="446621" y="375633"/>
                    <a:pt x="441572" y="326960"/>
                    <a:pt x="438143" y="293908"/>
                  </a:cubicBezTo>
                  <a:cubicBezTo>
                    <a:pt x="434905" y="261999"/>
                    <a:pt x="431857" y="232853"/>
                    <a:pt x="430333" y="214851"/>
                  </a:cubicBezTo>
                  <a:cubicBezTo>
                    <a:pt x="425856" y="160844"/>
                    <a:pt x="454145" y="110742"/>
                    <a:pt x="502437" y="86835"/>
                  </a:cubicBezTo>
                  <a:cubicBezTo>
                    <a:pt x="533203" y="71595"/>
                    <a:pt x="572255" y="54259"/>
                    <a:pt x="597973" y="43210"/>
                  </a:cubicBezTo>
                  <a:cubicBezTo>
                    <a:pt x="646931" y="21969"/>
                    <a:pt x="703415" y="33018"/>
                    <a:pt x="741515" y="71309"/>
                  </a:cubicBezTo>
                  <a:cubicBezTo>
                    <a:pt x="786854" y="116838"/>
                    <a:pt x="832574" y="162177"/>
                    <a:pt x="878579" y="207231"/>
                  </a:cubicBezTo>
                  <a:cubicBezTo>
                    <a:pt x="922013" y="201420"/>
                    <a:pt x="968591" y="199420"/>
                    <a:pt x="1011643" y="201230"/>
                  </a:cubicBezTo>
                  <a:cubicBezTo>
                    <a:pt x="1037837" y="171035"/>
                    <a:pt x="1063460" y="140365"/>
                    <a:pt x="1088891" y="109695"/>
                  </a:cubicBezTo>
                  <a:cubicBezTo>
                    <a:pt x="1110799" y="83406"/>
                    <a:pt x="1132706" y="57117"/>
                    <a:pt x="1154900" y="31209"/>
                  </a:cubicBezTo>
                  <a:cubicBezTo>
                    <a:pt x="1166234" y="17969"/>
                    <a:pt x="1181189" y="8444"/>
                    <a:pt x="1197953" y="3586"/>
                  </a:cubicBezTo>
                  <a:cubicBezTo>
                    <a:pt x="1214240" y="-986"/>
                    <a:pt x="1232909" y="-1367"/>
                    <a:pt x="1249292" y="3491"/>
                  </a:cubicBezTo>
                  <a:cubicBezTo>
                    <a:pt x="1313396" y="22636"/>
                    <a:pt x="1363306" y="41019"/>
                    <a:pt x="1406360" y="61403"/>
                  </a:cubicBezTo>
                  <a:cubicBezTo>
                    <a:pt x="1436840" y="75690"/>
                    <a:pt x="1456652" y="106075"/>
                    <a:pt x="1457413" y="139793"/>
                  </a:cubicBezTo>
                  <a:cubicBezTo>
                    <a:pt x="1458176" y="175512"/>
                    <a:pt x="1458080" y="234377"/>
                    <a:pt x="1458080" y="288098"/>
                  </a:cubicBezTo>
                  <a:cubicBezTo>
                    <a:pt x="1458080" y="316768"/>
                    <a:pt x="1457985" y="343819"/>
                    <a:pt x="1457985" y="364393"/>
                  </a:cubicBezTo>
                  <a:cubicBezTo>
                    <a:pt x="1461224" y="366679"/>
                    <a:pt x="1463796" y="368584"/>
                    <a:pt x="1465605" y="369918"/>
                  </a:cubicBezTo>
                  <a:cubicBezTo>
                    <a:pt x="1500943" y="397921"/>
                    <a:pt x="1530471" y="424781"/>
                    <a:pt x="1557807" y="454023"/>
                  </a:cubicBezTo>
                  <a:cubicBezTo>
                    <a:pt x="1584477" y="451833"/>
                    <a:pt x="1611052" y="449547"/>
                    <a:pt x="1637627" y="447165"/>
                  </a:cubicBezTo>
                  <a:cubicBezTo>
                    <a:pt x="1676012" y="443736"/>
                    <a:pt x="1714398" y="440307"/>
                    <a:pt x="1753355" y="437450"/>
                  </a:cubicBezTo>
                  <a:cubicBezTo>
                    <a:pt x="1806029" y="433164"/>
                    <a:pt x="1853749" y="460405"/>
                    <a:pt x="1877942" y="505363"/>
                  </a:cubicBezTo>
                  <a:cubicBezTo>
                    <a:pt x="1892992" y="533652"/>
                    <a:pt x="1907660" y="564894"/>
                    <a:pt x="1924044" y="603947"/>
                  </a:cubicBezTo>
                  <a:cubicBezTo>
                    <a:pt x="1944427" y="652334"/>
                    <a:pt x="1933663" y="707960"/>
                    <a:pt x="1896516" y="745584"/>
                  </a:cubicBezTo>
                  <a:lnTo>
                    <a:pt x="1888610" y="753585"/>
                  </a:lnTo>
                  <a:cubicBezTo>
                    <a:pt x="1856606" y="785970"/>
                    <a:pt x="1801838" y="841215"/>
                    <a:pt x="1758975" y="885601"/>
                  </a:cubicBezTo>
                  <a:cubicBezTo>
                    <a:pt x="1764690" y="928940"/>
                    <a:pt x="1766786" y="975708"/>
                    <a:pt x="1764976" y="1018380"/>
                  </a:cubicBezTo>
                  <a:cubicBezTo>
                    <a:pt x="1802123" y="1051146"/>
                    <a:pt x="1840985" y="1083150"/>
                    <a:pt x="1878800" y="1114392"/>
                  </a:cubicBezTo>
                  <a:lnTo>
                    <a:pt x="1912137" y="1142014"/>
                  </a:lnTo>
                  <a:cubicBezTo>
                    <a:pt x="1952619" y="1175733"/>
                    <a:pt x="1968811" y="1230025"/>
                    <a:pt x="1953571" y="1280317"/>
                  </a:cubicBezTo>
                  <a:cubicBezTo>
                    <a:pt x="1947856" y="1298891"/>
                    <a:pt x="1933092" y="1345563"/>
                    <a:pt x="1917281" y="1384140"/>
                  </a:cubicBezTo>
                  <a:cubicBezTo>
                    <a:pt x="1896897" y="1433384"/>
                    <a:pt x="1849748" y="1464816"/>
                    <a:pt x="1796789" y="1464816"/>
                  </a:cubicBezTo>
                  <a:cubicBezTo>
                    <a:pt x="1796218" y="1464816"/>
                    <a:pt x="1795646" y="1464816"/>
                    <a:pt x="1795075" y="1464816"/>
                  </a:cubicBezTo>
                  <a:lnTo>
                    <a:pt x="1767453" y="1464435"/>
                  </a:lnTo>
                  <a:cubicBezTo>
                    <a:pt x="1725256" y="1463959"/>
                    <a:pt x="1648295" y="1463102"/>
                    <a:pt x="1604194" y="1463769"/>
                  </a:cubicBezTo>
                  <a:cubicBezTo>
                    <a:pt x="1601908" y="1467198"/>
                    <a:pt x="1599717" y="1470341"/>
                    <a:pt x="1597622" y="1472912"/>
                  </a:cubicBezTo>
                  <a:cubicBezTo>
                    <a:pt x="1572666" y="1504631"/>
                    <a:pt x="1550854" y="1528634"/>
                    <a:pt x="1519517" y="1558637"/>
                  </a:cubicBezTo>
                  <a:cubicBezTo>
                    <a:pt x="1517135" y="1560828"/>
                    <a:pt x="1514469" y="1563210"/>
                    <a:pt x="1511515" y="1565686"/>
                  </a:cubicBezTo>
                  <a:cubicBezTo>
                    <a:pt x="1513420" y="1588641"/>
                    <a:pt x="1516278" y="1619693"/>
                    <a:pt x="1519326" y="1652078"/>
                  </a:cubicBezTo>
                  <a:cubicBezTo>
                    <a:pt x="1522660" y="1689416"/>
                    <a:pt x="1526184" y="1728373"/>
                    <a:pt x="1528756" y="1759425"/>
                  </a:cubicBezTo>
                  <a:cubicBezTo>
                    <a:pt x="1533137" y="1812003"/>
                    <a:pt x="1505801" y="1861723"/>
                    <a:pt x="1458938" y="1885821"/>
                  </a:cubicBezTo>
                  <a:cubicBezTo>
                    <a:pt x="1428362" y="1901823"/>
                    <a:pt x="1396168" y="1916682"/>
                    <a:pt x="1363021" y="1930684"/>
                  </a:cubicBezTo>
                  <a:cubicBezTo>
                    <a:pt x="1313586" y="1951639"/>
                    <a:pt x="1257484" y="1940400"/>
                    <a:pt x="1219765" y="1902490"/>
                  </a:cubicBezTo>
                  <a:cubicBezTo>
                    <a:pt x="1206240" y="1888965"/>
                    <a:pt x="1190333" y="1872486"/>
                    <a:pt x="1173473" y="1855246"/>
                  </a:cubicBezTo>
                  <a:cubicBezTo>
                    <a:pt x="1147565" y="1828671"/>
                    <a:pt x="1108703" y="1788762"/>
                    <a:pt x="1083938" y="1765235"/>
                  </a:cubicBezTo>
                  <a:cubicBezTo>
                    <a:pt x="1024979" y="1773045"/>
                    <a:pt x="979925" y="1772855"/>
                    <a:pt x="948779" y="1771236"/>
                  </a:cubicBezTo>
                  <a:lnTo>
                    <a:pt x="816952" y="1922016"/>
                  </a:lnTo>
                  <a:cubicBezTo>
                    <a:pt x="791902" y="1950877"/>
                    <a:pt x="755993" y="1966689"/>
                    <a:pt x="719035" y="1966689"/>
                  </a:cubicBezTo>
                  <a:close/>
                  <a:moveTo>
                    <a:pt x="679126" y="1770950"/>
                  </a:moveTo>
                  <a:cubicBezTo>
                    <a:pt x="687508" y="1774188"/>
                    <a:pt x="696080" y="1777522"/>
                    <a:pt x="704462" y="1780570"/>
                  </a:cubicBezTo>
                  <a:lnTo>
                    <a:pt x="843432" y="1621598"/>
                  </a:lnTo>
                  <a:cubicBezTo>
                    <a:pt x="854386" y="1609120"/>
                    <a:pt x="868483" y="1599881"/>
                    <a:pt x="884390" y="1595023"/>
                  </a:cubicBezTo>
                  <a:cubicBezTo>
                    <a:pt x="902868" y="1589308"/>
                    <a:pt x="918203" y="1590546"/>
                    <a:pt x="935825" y="1591880"/>
                  </a:cubicBezTo>
                  <a:cubicBezTo>
                    <a:pt x="962971" y="1593880"/>
                    <a:pt x="1013739" y="1597881"/>
                    <a:pt x="1092035" y="1583688"/>
                  </a:cubicBezTo>
                  <a:cubicBezTo>
                    <a:pt x="1148042" y="1573401"/>
                    <a:pt x="1171378" y="1597595"/>
                    <a:pt x="1301204" y="1730945"/>
                  </a:cubicBezTo>
                  <a:cubicBezTo>
                    <a:pt x="1308824" y="1738755"/>
                    <a:pt x="1316348" y="1746470"/>
                    <a:pt x="1323492" y="1753710"/>
                  </a:cubicBezTo>
                  <a:cubicBezTo>
                    <a:pt x="1332065" y="1749804"/>
                    <a:pt x="1340637" y="1745899"/>
                    <a:pt x="1348924" y="1741803"/>
                  </a:cubicBezTo>
                  <a:cubicBezTo>
                    <a:pt x="1346924" y="1718277"/>
                    <a:pt x="1344638" y="1692750"/>
                    <a:pt x="1342352" y="1667889"/>
                  </a:cubicBezTo>
                  <a:cubicBezTo>
                    <a:pt x="1329588" y="1527300"/>
                    <a:pt x="1329683" y="1526919"/>
                    <a:pt x="1334446" y="1508250"/>
                  </a:cubicBezTo>
                  <a:cubicBezTo>
                    <a:pt x="1342542" y="1470245"/>
                    <a:pt x="1373594" y="1447004"/>
                    <a:pt x="1392167" y="1433193"/>
                  </a:cubicBezTo>
                  <a:lnTo>
                    <a:pt x="1398168" y="1428621"/>
                  </a:lnTo>
                  <a:cubicBezTo>
                    <a:pt x="1422171" y="1405571"/>
                    <a:pt x="1438173" y="1388045"/>
                    <a:pt x="1457890" y="1362994"/>
                  </a:cubicBezTo>
                  <a:lnTo>
                    <a:pt x="1461890" y="1356708"/>
                  </a:lnTo>
                  <a:cubicBezTo>
                    <a:pt x="1475130" y="1335467"/>
                    <a:pt x="1493418" y="1306416"/>
                    <a:pt x="1529137" y="1293747"/>
                  </a:cubicBezTo>
                  <a:cubicBezTo>
                    <a:pt x="1550473" y="1286127"/>
                    <a:pt x="1565903" y="1283651"/>
                    <a:pt x="1764500" y="1286318"/>
                  </a:cubicBezTo>
                  <a:cubicBezTo>
                    <a:pt x="1767833" y="1276888"/>
                    <a:pt x="1771072" y="1267363"/>
                    <a:pt x="1774120" y="1258219"/>
                  </a:cubicBezTo>
                  <a:lnTo>
                    <a:pt x="1765738" y="1251266"/>
                  </a:lnTo>
                  <a:cubicBezTo>
                    <a:pt x="1715160" y="1209451"/>
                    <a:pt x="1662772" y="1166208"/>
                    <a:pt x="1612861" y="1120202"/>
                  </a:cubicBezTo>
                  <a:cubicBezTo>
                    <a:pt x="1591526" y="1100676"/>
                    <a:pt x="1581144" y="1072005"/>
                    <a:pt x="1584858" y="1043240"/>
                  </a:cubicBezTo>
                  <a:cubicBezTo>
                    <a:pt x="1591145" y="994948"/>
                    <a:pt x="1587906" y="925416"/>
                    <a:pt x="1577143" y="874362"/>
                  </a:cubicBezTo>
                  <a:cubicBezTo>
                    <a:pt x="1571142" y="845787"/>
                    <a:pt x="1579429" y="816069"/>
                    <a:pt x="1599527" y="794733"/>
                  </a:cubicBezTo>
                  <a:cubicBezTo>
                    <a:pt x="1638865" y="753204"/>
                    <a:pt x="1704683" y="686529"/>
                    <a:pt x="1747640" y="643095"/>
                  </a:cubicBezTo>
                  <a:cubicBezTo>
                    <a:pt x="1743640" y="634236"/>
                    <a:pt x="1739735" y="625473"/>
                    <a:pt x="1735639" y="616996"/>
                  </a:cubicBezTo>
                  <a:cubicBezTo>
                    <a:pt x="1708207" y="619187"/>
                    <a:pt x="1680965" y="621663"/>
                    <a:pt x="1653724" y="624045"/>
                  </a:cubicBezTo>
                  <a:cubicBezTo>
                    <a:pt x="1611719" y="627759"/>
                    <a:pt x="1569714" y="631474"/>
                    <a:pt x="1527041" y="634617"/>
                  </a:cubicBezTo>
                  <a:cubicBezTo>
                    <a:pt x="1498085" y="636332"/>
                    <a:pt x="1470368" y="624711"/>
                    <a:pt x="1451984" y="602423"/>
                  </a:cubicBezTo>
                  <a:cubicBezTo>
                    <a:pt x="1423695" y="568133"/>
                    <a:pt x="1395025" y="540320"/>
                    <a:pt x="1356163" y="509554"/>
                  </a:cubicBezTo>
                  <a:cubicBezTo>
                    <a:pt x="1324444" y="487837"/>
                    <a:pt x="1298727" y="470025"/>
                    <a:pt x="1287011" y="437355"/>
                  </a:cubicBezTo>
                  <a:cubicBezTo>
                    <a:pt x="1280439" y="420019"/>
                    <a:pt x="1280439" y="420019"/>
                    <a:pt x="1280630" y="287526"/>
                  </a:cubicBezTo>
                  <a:cubicBezTo>
                    <a:pt x="1280725" y="258570"/>
                    <a:pt x="1280725" y="228185"/>
                    <a:pt x="1280630" y="200849"/>
                  </a:cubicBezTo>
                  <a:cubicBezTo>
                    <a:pt x="1271867" y="197610"/>
                    <a:pt x="1262723" y="194277"/>
                    <a:pt x="1253102" y="190943"/>
                  </a:cubicBezTo>
                  <a:cubicBezTo>
                    <a:pt x="1244149" y="201706"/>
                    <a:pt x="1235195" y="212469"/>
                    <a:pt x="1226242" y="223233"/>
                  </a:cubicBezTo>
                  <a:cubicBezTo>
                    <a:pt x="1189856" y="266952"/>
                    <a:pt x="1153376" y="310672"/>
                    <a:pt x="1115180" y="352963"/>
                  </a:cubicBezTo>
                  <a:cubicBezTo>
                    <a:pt x="1095654" y="374585"/>
                    <a:pt x="1066412" y="385158"/>
                    <a:pt x="1037647" y="381443"/>
                  </a:cubicBezTo>
                  <a:cubicBezTo>
                    <a:pt x="988879" y="375156"/>
                    <a:pt x="919156" y="378204"/>
                    <a:pt x="867816" y="389158"/>
                  </a:cubicBezTo>
                  <a:cubicBezTo>
                    <a:pt x="838289" y="395349"/>
                    <a:pt x="808571" y="386586"/>
                    <a:pt x="787330" y="365917"/>
                  </a:cubicBezTo>
                  <a:cubicBezTo>
                    <a:pt x="737419" y="317435"/>
                    <a:pt x="687889" y="268572"/>
                    <a:pt x="638835" y="219422"/>
                  </a:cubicBezTo>
                  <a:cubicBezTo>
                    <a:pt x="629882" y="223423"/>
                    <a:pt x="620452" y="227614"/>
                    <a:pt x="611213" y="231900"/>
                  </a:cubicBezTo>
                  <a:cubicBezTo>
                    <a:pt x="612546" y="245045"/>
                    <a:pt x="614070" y="259904"/>
                    <a:pt x="615689" y="275430"/>
                  </a:cubicBezTo>
                  <a:cubicBezTo>
                    <a:pt x="630548" y="420400"/>
                    <a:pt x="631215" y="438117"/>
                    <a:pt x="627881" y="457357"/>
                  </a:cubicBezTo>
                  <a:cubicBezTo>
                    <a:pt x="621214" y="497076"/>
                    <a:pt x="591401" y="521270"/>
                    <a:pt x="569588" y="538986"/>
                  </a:cubicBezTo>
                  <a:lnTo>
                    <a:pt x="563588" y="544035"/>
                  </a:lnTo>
                  <a:cubicBezTo>
                    <a:pt x="534155" y="571467"/>
                    <a:pt x="514153" y="594136"/>
                    <a:pt x="490055" y="627950"/>
                  </a:cubicBezTo>
                  <a:cubicBezTo>
                    <a:pt x="476910" y="646333"/>
                    <a:pt x="460622" y="669193"/>
                    <a:pt x="430238" y="679766"/>
                  </a:cubicBezTo>
                  <a:cubicBezTo>
                    <a:pt x="409568" y="686719"/>
                    <a:pt x="397186" y="687291"/>
                    <a:pt x="260883" y="686338"/>
                  </a:cubicBezTo>
                  <a:cubicBezTo>
                    <a:pt x="238118" y="686243"/>
                    <a:pt x="215258" y="686052"/>
                    <a:pt x="194589" y="685957"/>
                  </a:cubicBezTo>
                  <a:cubicBezTo>
                    <a:pt x="191351" y="694434"/>
                    <a:pt x="188302" y="703102"/>
                    <a:pt x="185445" y="711770"/>
                  </a:cubicBezTo>
                  <a:lnTo>
                    <a:pt x="344893" y="850073"/>
                  </a:lnTo>
                  <a:cubicBezTo>
                    <a:pt x="358229" y="861693"/>
                    <a:pt x="367944" y="877029"/>
                    <a:pt x="372516" y="894174"/>
                  </a:cubicBezTo>
                  <a:cubicBezTo>
                    <a:pt x="378898" y="917986"/>
                    <a:pt x="376040" y="940846"/>
                    <a:pt x="373754" y="959134"/>
                  </a:cubicBezTo>
                  <a:cubicBezTo>
                    <a:pt x="373278" y="963039"/>
                    <a:pt x="372611" y="966945"/>
                    <a:pt x="372516" y="970278"/>
                  </a:cubicBezTo>
                  <a:cubicBezTo>
                    <a:pt x="371754" y="1000949"/>
                    <a:pt x="372897" y="1026476"/>
                    <a:pt x="376421" y="1056956"/>
                  </a:cubicBezTo>
                  <a:cubicBezTo>
                    <a:pt x="376707" y="1058956"/>
                    <a:pt x="377660" y="1062671"/>
                    <a:pt x="378517" y="1066386"/>
                  </a:cubicBezTo>
                  <a:cubicBezTo>
                    <a:pt x="382136" y="1082673"/>
                    <a:pt x="386613" y="1103057"/>
                    <a:pt x="383756" y="1126012"/>
                  </a:cubicBezTo>
                  <a:cubicBezTo>
                    <a:pt x="379279" y="1160016"/>
                    <a:pt x="373564" y="1165731"/>
                    <a:pt x="278409" y="1262029"/>
                  </a:cubicBezTo>
                  <a:cubicBezTo>
                    <a:pt x="256406" y="1284222"/>
                    <a:pt x="232975" y="1307940"/>
                    <a:pt x="212401" y="1329276"/>
                  </a:cubicBezTo>
                  <a:cubicBezTo>
                    <a:pt x="216306" y="1338039"/>
                    <a:pt x="220402" y="1346706"/>
                    <a:pt x="224688" y="1355469"/>
                  </a:cubicBezTo>
                  <a:lnTo>
                    <a:pt x="284029" y="1349945"/>
                  </a:lnTo>
                  <a:cubicBezTo>
                    <a:pt x="437476" y="1335562"/>
                    <a:pt x="437191" y="1335467"/>
                    <a:pt x="454050" y="1338991"/>
                  </a:cubicBezTo>
                  <a:cubicBezTo>
                    <a:pt x="494341" y="1346706"/>
                    <a:pt x="517582" y="1377091"/>
                    <a:pt x="532917" y="1397284"/>
                  </a:cubicBezTo>
                  <a:lnTo>
                    <a:pt x="538156" y="1404142"/>
                  </a:lnTo>
                  <a:cubicBezTo>
                    <a:pt x="568160" y="1436146"/>
                    <a:pt x="600544" y="1461578"/>
                    <a:pt x="642740" y="1493677"/>
                  </a:cubicBezTo>
                  <a:cubicBezTo>
                    <a:pt x="664362" y="1510155"/>
                    <a:pt x="677316" y="1535587"/>
                    <a:pt x="677888" y="1562733"/>
                  </a:cubicBezTo>
                  <a:cubicBezTo>
                    <a:pt x="679126" y="1625312"/>
                    <a:pt x="679221" y="1686844"/>
                    <a:pt x="679316" y="1748471"/>
                  </a:cubicBezTo>
                  <a:lnTo>
                    <a:pt x="679126" y="1770950"/>
                  </a:lnTo>
                  <a:close/>
                  <a:moveTo>
                    <a:pt x="1351591" y="1773712"/>
                  </a:moveTo>
                  <a:cubicBezTo>
                    <a:pt x="1351591" y="1773807"/>
                    <a:pt x="1351591" y="1773807"/>
                    <a:pt x="1351591" y="1773903"/>
                  </a:cubicBezTo>
                  <a:cubicBezTo>
                    <a:pt x="1351591" y="1773807"/>
                    <a:pt x="1351591" y="1773712"/>
                    <a:pt x="1351591" y="1773712"/>
                  </a:cubicBezTo>
                  <a:close/>
                  <a:moveTo>
                    <a:pt x="1123658" y="1758853"/>
                  </a:moveTo>
                  <a:cubicBezTo>
                    <a:pt x="1123562" y="1758853"/>
                    <a:pt x="1123562" y="1758853"/>
                    <a:pt x="1123562" y="1758853"/>
                  </a:cubicBezTo>
                  <a:cubicBezTo>
                    <a:pt x="1123562" y="1758853"/>
                    <a:pt x="1123562" y="1758853"/>
                    <a:pt x="1123658" y="1758853"/>
                  </a:cubicBezTo>
                  <a:close/>
                  <a:moveTo>
                    <a:pt x="1377308" y="1727706"/>
                  </a:moveTo>
                  <a:cubicBezTo>
                    <a:pt x="1377213" y="1727706"/>
                    <a:pt x="1377213" y="1727802"/>
                    <a:pt x="1377118" y="1727802"/>
                  </a:cubicBezTo>
                  <a:cubicBezTo>
                    <a:pt x="1377118" y="1727802"/>
                    <a:pt x="1377213" y="1727706"/>
                    <a:pt x="1377308" y="1727706"/>
                  </a:cubicBezTo>
                  <a:close/>
                  <a:moveTo>
                    <a:pt x="200209" y="1301082"/>
                  </a:moveTo>
                  <a:cubicBezTo>
                    <a:pt x="200209" y="1301082"/>
                    <a:pt x="200209" y="1301177"/>
                    <a:pt x="200304" y="1301177"/>
                  </a:cubicBezTo>
                  <a:cubicBezTo>
                    <a:pt x="200209" y="1301177"/>
                    <a:pt x="200209" y="1301082"/>
                    <a:pt x="200209" y="1301082"/>
                  </a:cubicBezTo>
                  <a:close/>
                  <a:moveTo>
                    <a:pt x="1797265" y="1286603"/>
                  </a:moveTo>
                  <a:lnTo>
                    <a:pt x="1797265" y="1286603"/>
                  </a:lnTo>
                  <a:cubicBezTo>
                    <a:pt x="1797265" y="1286603"/>
                    <a:pt x="1797265" y="1286603"/>
                    <a:pt x="1797265" y="1286603"/>
                  </a:cubicBezTo>
                  <a:close/>
                  <a:moveTo>
                    <a:pt x="163442" y="686052"/>
                  </a:moveTo>
                  <a:cubicBezTo>
                    <a:pt x="163347" y="686052"/>
                    <a:pt x="163252" y="686052"/>
                    <a:pt x="163157" y="686052"/>
                  </a:cubicBezTo>
                  <a:cubicBezTo>
                    <a:pt x="163252" y="686052"/>
                    <a:pt x="163252" y="686052"/>
                    <a:pt x="163442" y="686052"/>
                  </a:cubicBezTo>
                  <a:close/>
                  <a:moveTo>
                    <a:pt x="1760023" y="672431"/>
                  </a:moveTo>
                  <a:cubicBezTo>
                    <a:pt x="1760118" y="672527"/>
                    <a:pt x="1760118" y="672527"/>
                    <a:pt x="1760118" y="672622"/>
                  </a:cubicBezTo>
                  <a:cubicBezTo>
                    <a:pt x="1760214" y="672527"/>
                    <a:pt x="1760118" y="672431"/>
                    <a:pt x="1760023" y="672431"/>
                  </a:cubicBezTo>
                  <a:close/>
                  <a:moveTo>
                    <a:pt x="668363" y="206564"/>
                  </a:moveTo>
                  <a:cubicBezTo>
                    <a:pt x="668172" y="206659"/>
                    <a:pt x="667982" y="206659"/>
                    <a:pt x="667696" y="206754"/>
                  </a:cubicBezTo>
                  <a:cubicBezTo>
                    <a:pt x="667982" y="206754"/>
                    <a:pt x="668172" y="206659"/>
                    <a:pt x="668363" y="20656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Freeform: Shape 13">
              <a:extLst>
                <a:ext uri="{FF2B5EF4-FFF2-40B4-BE49-F238E27FC236}">
                  <a16:creationId xmlns:a16="http://schemas.microsoft.com/office/drawing/2014/main" id="{ECD77656-E565-50BE-AD15-0FCC2FBF337C}"/>
                </a:ext>
              </a:extLst>
            </p:cNvPr>
            <p:cNvSpPr/>
            <p:nvPr/>
          </p:nvSpPr>
          <p:spPr>
            <a:xfrm>
              <a:off x="5197685" y="1687288"/>
              <a:ext cx="711120" cy="711106"/>
            </a:xfrm>
            <a:custGeom>
              <a:avLst/>
              <a:gdLst>
                <a:gd name="connsiteX0" fmla="*/ 355104 w 711120"/>
                <a:gd name="connsiteY0" fmla="*/ 711106 h 711106"/>
                <a:gd name="connsiteX1" fmla="*/ 182035 w 711120"/>
                <a:gd name="connsiteY1" fmla="*/ 665672 h 711106"/>
                <a:gd name="connsiteX2" fmla="*/ 13538 w 711120"/>
                <a:gd name="connsiteY2" fmla="*/ 452122 h 711106"/>
                <a:gd name="connsiteX3" fmla="*/ 45542 w 711120"/>
                <a:gd name="connsiteY3" fmla="*/ 181993 h 711106"/>
                <a:gd name="connsiteX4" fmla="*/ 259092 w 711120"/>
                <a:gd name="connsiteY4" fmla="*/ 13495 h 711106"/>
                <a:gd name="connsiteX5" fmla="*/ 529221 w 711120"/>
                <a:gd name="connsiteY5" fmla="*/ 45499 h 711106"/>
                <a:gd name="connsiteX6" fmla="*/ 697718 w 711120"/>
                <a:gd name="connsiteY6" fmla="*/ 259050 h 711106"/>
                <a:gd name="connsiteX7" fmla="*/ 452259 w 711120"/>
                <a:gd name="connsiteY7" fmla="*/ 697676 h 711106"/>
                <a:gd name="connsiteX8" fmla="*/ 452259 w 711120"/>
                <a:gd name="connsiteY8" fmla="*/ 697676 h 711106"/>
                <a:gd name="connsiteX9" fmla="*/ 355104 w 711120"/>
                <a:gd name="connsiteY9" fmla="*/ 711106 h 711106"/>
                <a:gd name="connsiteX10" fmla="*/ 428066 w 711120"/>
                <a:gd name="connsiteY10" fmla="*/ 612046 h 711106"/>
                <a:gd name="connsiteX11" fmla="*/ 428732 w 711120"/>
                <a:gd name="connsiteY11" fmla="*/ 612046 h 711106"/>
                <a:gd name="connsiteX12" fmla="*/ 428066 w 711120"/>
                <a:gd name="connsiteY12" fmla="*/ 612046 h 711106"/>
                <a:gd name="connsiteX13" fmla="*/ 355866 w 711120"/>
                <a:gd name="connsiteY13" fmla="*/ 177897 h 711106"/>
                <a:gd name="connsiteX14" fmla="*/ 307384 w 711120"/>
                <a:gd name="connsiteY14" fmla="*/ 184660 h 711106"/>
                <a:gd name="connsiteX15" fmla="*/ 200704 w 711120"/>
                <a:gd name="connsiteY15" fmla="*/ 268765 h 711106"/>
                <a:gd name="connsiteX16" fmla="*/ 184797 w 711120"/>
                <a:gd name="connsiteY16" fmla="*/ 403639 h 711106"/>
                <a:gd name="connsiteX17" fmla="*/ 268903 w 711120"/>
                <a:gd name="connsiteY17" fmla="*/ 510414 h 711106"/>
                <a:gd name="connsiteX18" fmla="*/ 403777 w 711120"/>
                <a:gd name="connsiteY18" fmla="*/ 526321 h 711106"/>
                <a:gd name="connsiteX19" fmla="*/ 526364 w 711120"/>
                <a:gd name="connsiteY19" fmla="*/ 307342 h 711106"/>
                <a:gd name="connsiteX20" fmla="*/ 442258 w 711120"/>
                <a:gd name="connsiteY20" fmla="*/ 200566 h 711106"/>
                <a:gd name="connsiteX21" fmla="*/ 355866 w 711120"/>
                <a:gd name="connsiteY21" fmla="*/ 177897 h 7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20" h="711106">
                  <a:moveTo>
                    <a:pt x="355104" y="711106"/>
                  </a:moveTo>
                  <a:cubicBezTo>
                    <a:pt x="295097" y="711106"/>
                    <a:pt x="235756" y="695771"/>
                    <a:pt x="182035" y="665672"/>
                  </a:cubicBezTo>
                  <a:cubicBezTo>
                    <a:pt x="99167" y="619285"/>
                    <a:pt x="39350" y="543371"/>
                    <a:pt x="13538" y="452122"/>
                  </a:cubicBezTo>
                  <a:cubicBezTo>
                    <a:pt x="-12275" y="360777"/>
                    <a:pt x="-940" y="264765"/>
                    <a:pt x="45542" y="181993"/>
                  </a:cubicBezTo>
                  <a:cubicBezTo>
                    <a:pt x="91928" y="99125"/>
                    <a:pt x="167747" y="39308"/>
                    <a:pt x="259092" y="13495"/>
                  </a:cubicBezTo>
                  <a:cubicBezTo>
                    <a:pt x="350437" y="-12222"/>
                    <a:pt x="446544" y="-983"/>
                    <a:pt x="529221" y="45499"/>
                  </a:cubicBezTo>
                  <a:cubicBezTo>
                    <a:pt x="612089" y="91886"/>
                    <a:pt x="671906" y="167800"/>
                    <a:pt x="697718" y="259050"/>
                  </a:cubicBezTo>
                  <a:cubicBezTo>
                    <a:pt x="750963" y="447645"/>
                    <a:pt x="640759" y="644431"/>
                    <a:pt x="452259" y="697676"/>
                  </a:cubicBezTo>
                  <a:lnTo>
                    <a:pt x="452259" y="697676"/>
                  </a:lnTo>
                  <a:cubicBezTo>
                    <a:pt x="420160" y="706725"/>
                    <a:pt x="387489" y="711106"/>
                    <a:pt x="355104" y="711106"/>
                  </a:cubicBezTo>
                  <a:close/>
                  <a:moveTo>
                    <a:pt x="428066" y="612046"/>
                  </a:moveTo>
                  <a:lnTo>
                    <a:pt x="428732" y="612046"/>
                  </a:lnTo>
                  <a:lnTo>
                    <a:pt x="428066" y="612046"/>
                  </a:lnTo>
                  <a:close/>
                  <a:moveTo>
                    <a:pt x="355866" y="177897"/>
                  </a:moveTo>
                  <a:cubicBezTo>
                    <a:pt x="339674" y="177897"/>
                    <a:pt x="323386" y="180088"/>
                    <a:pt x="307384" y="184660"/>
                  </a:cubicBezTo>
                  <a:cubicBezTo>
                    <a:pt x="261759" y="197518"/>
                    <a:pt x="223945" y="227427"/>
                    <a:pt x="200704" y="268765"/>
                  </a:cubicBezTo>
                  <a:cubicBezTo>
                    <a:pt x="177558" y="310199"/>
                    <a:pt x="171938" y="358110"/>
                    <a:pt x="184797" y="403639"/>
                  </a:cubicBezTo>
                  <a:cubicBezTo>
                    <a:pt x="197656" y="449264"/>
                    <a:pt x="227564" y="487173"/>
                    <a:pt x="268903" y="510414"/>
                  </a:cubicBezTo>
                  <a:cubicBezTo>
                    <a:pt x="310432" y="533560"/>
                    <a:pt x="358247" y="539275"/>
                    <a:pt x="403777" y="526321"/>
                  </a:cubicBezTo>
                  <a:cubicBezTo>
                    <a:pt x="497979" y="499747"/>
                    <a:pt x="552938" y="401448"/>
                    <a:pt x="526364" y="307342"/>
                  </a:cubicBezTo>
                  <a:cubicBezTo>
                    <a:pt x="513505" y="261717"/>
                    <a:pt x="483596" y="223807"/>
                    <a:pt x="442258" y="200566"/>
                  </a:cubicBezTo>
                  <a:cubicBezTo>
                    <a:pt x="415397" y="185612"/>
                    <a:pt x="385870" y="177897"/>
                    <a:pt x="355866" y="17789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Freeform: Shape 14">
              <a:extLst>
                <a:ext uri="{FF2B5EF4-FFF2-40B4-BE49-F238E27FC236}">
                  <a16:creationId xmlns:a16="http://schemas.microsoft.com/office/drawing/2014/main" id="{B81661C5-9E04-7A69-E3B5-B8496BE28115}"/>
                </a:ext>
              </a:extLst>
            </p:cNvPr>
            <p:cNvSpPr/>
            <p:nvPr/>
          </p:nvSpPr>
          <p:spPr>
            <a:xfrm>
              <a:off x="4728679" y="1215331"/>
              <a:ext cx="1653449" cy="1656836"/>
            </a:xfrm>
            <a:custGeom>
              <a:avLst/>
              <a:gdLst>
                <a:gd name="connsiteX0" fmla="*/ 778485 w 1653449"/>
                <a:gd name="connsiteY0" fmla="*/ 1656837 h 1656836"/>
                <a:gd name="connsiteX1" fmla="*/ 765721 w 1653449"/>
                <a:gd name="connsiteY1" fmla="*/ 1656170 h 1656836"/>
                <a:gd name="connsiteX2" fmla="*/ 683330 w 1653449"/>
                <a:gd name="connsiteY2" fmla="*/ 1645026 h 1656836"/>
                <a:gd name="connsiteX3" fmla="*/ 585794 w 1653449"/>
                <a:gd name="connsiteY3" fmla="*/ 1552538 h 1656836"/>
                <a:gd name="connsiteX4" fmla="*/ 575888 w 1653449"/>
                <a:gd name="connsiteY4" fmla="*/ 1510628 h 1656836"/>
                <a:gd name="connsiteX5" fmla="*/ 552171 w 1653449"/>
                <a:gd name="connsiteY5" fmla="*/ 1410806 h 1656836"/>
                <a:gd name="connsiteX6" fmla="*/ 471303 w 1653449"/>
                <a:gd name="connsiteY6" fmla="*/ 1365658 h 1656836"/>
                <a:gd name="connsiteX7" fmla="*/ 399199 w 1653449"/>
                <a:gd name="connsiteY7" fmla="*/ 1389661 h 1656836"/>
                <a:gd name="connsiteX8" fmla="*/ 334143 w 1653449"/>
                <a:gd name="connsiteY8" fmla="*/ 1411378 h 1656836"/>
                <a:gd name="connsiteX9" fmla="*/ 204889 w 1653449"/>
                <a:gd name="connsiteY9" fmla="*/ 1376802 h 1656836"/>
                <a:gd name="connsiteX10" fmla="*/ 148406 w 1653449"/>
                <a:gd name="connsiteY10" fmla="*/ 1304983 h 1656836"/>
                <a:gd name="connsiteX11" fmla="*/ 143453 w 1653449"/>
                <a:gd name="connsiteY11" fmla="*/ 1174110 h 1656836"/>
                <a:gd name="connsiteX12" fmla="*/ 196793 w 1653449"/>
                <a:gd name="connsiteY12" fmla="*/ 1085813 h 1656836"/>
                <a:gd name="connsiteX13" fmla="*/ 221367 w 1653449"/>
                <a:gd name="connsiteY13" fmla="*/ 1045903 h 1656836"/>
                <a:gd name="connsiteX14" fmla="*/ 196888 w 1653449"/>
                <a:gd name="connsiteY14" fmla="*/ 958940 h 1656836"/>
                <a:gd name="connsiteX15" fmla="*/ 65157 w 1653449"/>
                <a:gd name="connsiteY15" fmla="*/ 889407 h 1656836"/>
                <a:gd name="connsiteX16" fmla="*/ 292 w 1653449"/>
                <a:gd name="connsiteY16" fmla="*/ 772821 h 1656836"/>
                <a:gd name="connsiteX17" fmla="*/ 11436 w 1653449"/>
                <a:gd name="connsiteY17" fmla="*/ 682334 h 1656836"/>
                <a:gd name="connsiteX18" fmla="*/ 102400 w 1653449"/>
                <a:gd name="connsiteY18" fmla="*/ 588227 h 1656836"/>
                <a:gd name="connsiteX19" fmla="*/ 180124 w 1653449"/>
                <a:gd name="connsiteY19" fmla="*/ 570320 h 1656836"/>
                <a:gd name="connsiteX20" fmla="*/ 244799 w 1653449"/>
                <a:gd name="connsiteY20" fmla="*/ 555651 h 1656836"/>
                <a:gd name="connsiteX21" fmla="*/ 291376 w 1653449"/>
                <a:gd name="connsiteY21" fmla="*/ 472784 h 1656836"/>
                <a:gd name="connsiteX22" fmla="*/ 265278 w 1653449"/>
                <a:gd name="connsiteY22" fmla="*/ 396012 h 1656836"/>
                <a:gd name="connsiteX23" fmla="*/ 244704 w 1653449"/>
                <a:gd name="connsiteY23" fmla="*/ 335433 h 1656836"/>
                <a:gd name="connsiteX24" fmla="*/ 283375 w 1653449"/>
                <a:gd name="connsiteY24" fmla="*/ 203607 h 1656836"/>
                <a:gd name="connsiteX25" fmla="*/ 350050 w 1653449"/>
                <a:gd name="connsiteY25" fmla="*/ 152077 h 1656836"/>
                <a:gd name="connsiteX26" fmla="*/ 486924 w 1653449"/>
                <a:gd name="connsiteY26" fmla="*/ 146934 h 1656836"/>
                <a:gd name="connsiteX27" fmla="*/ 610178 w 1653449"/>
                <a:gd name="connsiteY27" fmla="*/ 223038 h 1656836"/>
                <a:gd name="connsiteX28" fmla="*/ 698284 w 1653449"/>
                <a:gd name="connsiteY28" fmla="*/ 198273 h 1656836"/>
                <a:gd name="connsiteX29" fmla="*/ 738099 w 1653449"/>
                <a:gd name="connsiteY29" fmla="*/ 120168 h 1656836"/>
                <a:gd name="connsiteX30" fmla="*/ 774579 w 1653449"/>
                <a:gd name="connsiteY30" fmla="*/ 48445 h 1656836"/>
                <a:gd name="connsiteX31" fmla="*/ 810203 w 1653449"/>
                <a:gd name="connsiteY31" fmla="*/ 11774 h 1656836"/>
                <a:gd name="connsiteX32" fmla="*/ 860018 w 1653449"/>
                <a:gd name="connsiteY32" fmla="*/ 58 h 1656836"/>
                <a:gd name="connsiteX33" fmla="*/ 994893 w 1653449"/>
                <a:gd name="connsiteY33" fmla="*/ 16917 h 1656836"/>
                <a:gd name="connsiteX34" fmla="*/ 1062425 w 1653449"/>
                <a:gd name="connsiteY34" fmla="*/ 81878 h 1656836"/>
                <a:gd name="connsiteX35" fmla="*/ 1089857 w 1653449"/>
                <a:gd name="connsiteY35" fmla="*/ 197607 h 1656836"/>
                <a:gd name="connsiteX36" fmla="*/ 1101382 w 1653449"/>
                <a:gd name="connsiteY36" fmla="*/ 247327 h 1656836"/>
                <a:gd name="connsiteX37" fmla="*/ 1181964 w 1653449"/>
                <a:gd name="connsiteY37" fmla="*/ 291904 h 1656836"/>
                <a:gd name="connsiteX38" fmla="*/ 1234161 w 1653449"/>
                <a:gd name="connsiteY38" fmla="*/ 274759 h 1656836"/>
                <a:gd name="connsiteX39" fmla="*/ 1322362 w 1653449"/>
                <a:gd name="connsiteY39" fmla="*/ 246279 h 1656836"/>
                <a:gd name="connsiteX40" fmla="*/ 1450569 w 1653449"/>
                <a:gd name="connsiteY40" fmla="*/ 282093 h 1656836"/>
                <a:gd name="connsiteX41" fmla="*/ 1504956 w 1653449"/>
                <a:gd name="connsiteY41" fmla="*/ 351340 h 1656836"/>
                <a:gd name="connsiteX42" fmla="*/ 1509814 w 1653449"/>
                <a:gd name="connsiteY42" fmla="*/ 486309 h 1656836"/>
                <a:gd name="connsiteX43" fmla="*/ 1499718 w 1653449"/>
                <a:gd name="connsiteY43" fmla="*/ 502788 h 1656836"/>
                <a:gd name="connsiteX44" fmla="*/ 1433043 w 1653449"/>
                <a:gd name="connsiteY44" fmla="*/ 611944 h 1656836"/>
                <a:gd name="connsiteX45" fmla="*/ 1457808 w 1653449"/>
                <a:gd name="connsiteY45" fmla="*/ 699955 h 1656836"/>
                <a:gd name="connsiteX46" fmla="*/ 1555725 w 1653449"/>
                <a:gd name="connsiteY46" fmla="*/ 749771 h 1656836"/>
                <a:gd name="connsiteX47" fmla="*/ 1586205 w 1653449"/>
                <a:gd name="connsiteY47" fmla="*/ 764916 h 1656836"/>
                <a:gd name="connsiteX48" fmla="*/ 1653165 w 1653449"/>
                <a:gd name="connsiteY48" fmla="*/ 882264 h 1656836"/>
                <a:gd name="connsiteX49" fmla="*/ 1643545 w 1653449"/>
                <a:gd name="connsiteY49" fmla="*/ 971037 h 1656836"/>
                <a:gd name="connsiteX50" fmla="*/ 1549533 w 1653449"/>
                <a:gd name="connsiteY50" fmla="*/ 1070383 h 1656836"/>
                <a:gd name="connsiteX51" fmla="*/ 1529150 w 1653449"/>
                <a:gd name="connsiteY51" fmla="*/ 1074859 h 1656836"/>
                <a:gd name="connsiteX52" fmla="*/ 1410659 w 1653449"/>
                <a:gd name="connsiteY52" fmla="*/ 1101720 h 1656836"/>
                <a:gd name="connsiteX53" fmla="*/ 1410564 w 1653449"/>
                <a:gd name="connsiteY53" fmla="*/ 1102005 h 1656836"/>
                <a:gd name="connsiteX54" fmla="*/ 1364082 w 1653449"/>
                <a:gd name="connsiteY54" fmla="*/ 1185063 h 1656836"/>
                <a:gd name="connsiteX55" fmla="*/ 1364082 w 1653449"/>
                <a:gd name="connsiteY55" fmla="*/ 1185159 h 1656836"/>
                <a:gd name="connsiteX56" fmla="*/ 1382941 w 1653449"/>
                <a:gd name="connsiteY56" fmla="*/ 1242213 h 1656836"/>
                <a:gd name="connsiteX57" fmla="*/ 1409516 w 1653449"/>
                <a:gd name="connsiteY57" fmla="*/ 1323557 h 1656836"/>
                <a:gd name="connsiteX58" fmla="*/ 1372844 w 1653449"/>
                <a:gd name="connsiteY58" fmla="*/ 1453573 h 1656836"/>
                <a:gd name="connsiteX59" fmla="*/ 1305408 w 1653449"/>
                <a:gd name="connsiteY59" fmla="*/ 1506628 h 1656836"/>
                <a:gd name="connsiteX60" fmla="*/ 1169105 w 1653449"/>
                <a:gd name="connsiteY60" fmla="*/ 1511485 h 1656836"/>
                <a:gd name="connsiteX61" fmla="*/ 1124337 w 1653449"/>
                <a:gd name="connsiteY61" fmla="*/ 1483005 h 1656836"/>
                <a:gd name="connsiteX62" fmla="*/ 1046518 w 1653449"/>
                <a:gd name="connsiteY62" fmla="*/ 1434047 h 1656836"/>
                <a:gd name="connsiteX63" fmla="*/ 956602 w 1653449"/>
                <a:gd name="connsiteY63" fmla="*/ 1459383 h 1656836"/>
                <a:gd name="connsiteX64" fmla="*/ 885736 w 1653449"/>
                <a:gd name="connsiteY64" fmla="*/ 1592352 h 1656836"/>
                <a:gd name="connsiteX65" fmla="*/ 778485 w 1653449"/>
                <a:gd name="connsiteY65" fmla="*/ 1656837 h 1656836"/>
                <a:gd name="connsiteX66" fmla="*/ 759054 w 1653449"/>
                <a:gd name="connsiteY66" fmla="*/ 1511485 h 1656836"/>
                <a:gd name="connsiteX67" fmla="*/ 759149 w 1653449"/>
                <a:gd name="connsiteY67" fmla="*/ 1511771 h 1656836"/>
                <a:gd name="connsiteX68" fmla="*/ 759054 w 1653449"/>
                <a:gd name="connsiteY68" fmla="*/ 1511485 h 1656836"/>
                <a:gd name="connsiteX69" fmla="*/ 782961 w 1653449"/>
                <a:gd name="connsiteY69" fmla="*/ 1479005 h 1656836"/>
                <a:gd name="connsiteX70" fmla="*/ 783628 w 1653449"/>
                <a:gd name="connsiteY70" fmla="*/ 1479100 h 1656836"/>
                <a:gd name="connsiteX71" fmla="*/ 782961 w 1653449"/>
                <a:gd name="connsiteY71" fmla="*/ 1479005 h 1656836"/>
                <a:gd name="connsiteX72" fmla="*/ 486353 w 1653449"/>
                <a:gd name="connsiteY72" fmla="*/ 1179063 h 1656836"/>
                <a:gd name="connsiteX73" fmla="*/ 566172 w 1653449"/>
                <a:gd name="connsiteY73" fmla="*/ 1214305 h 1656836"/>
                <a:gd name="connsiteX74" fmla="*/ 664566 w 1653449"/>
                <a:gd name="connsiteY74" fmla="*/ 1266502 h 1656836"/>
                <a:gd name="connsiteX75" fmla="*/ 714477 w 1653449"/>
                <a:gd name="connsiteY75" fmla="*/ 1325748 h 1656836"/>
                <a:gd name="connsiteX76" fmla="*/ 749243 w 1653449"/>
                <a:gd name="connsiteY76" fmla="*/ 1469861 h 1656836"/>
                <a:gd name="connsiteX77" fmla="*/ 749338 w 1653449"/>
                <a:gd name="connsiteY77" fmla="*/ 1470147 h 1656836"/>
                <a:gd name="connsiteX78" fmla="*/ 820014 w 1653449"/>
                <a:gd name="connsiteY78" fmla="*/ 1337463 h 1656836"/>
                <a:gd name="connsiteX79" fmla="*/ 854113 w 1653449"/>
                <a:gd name="connsiteY79" fmla="*/ 1302221 h 1656836"/>
                <a:gd name="connsiteX80" fmla="*/ 899547 w 1653449"/>
                <a:gd name="connsiteY80" fmla="*/ 1288410 h 1656836"/>
                <a:gd name="connsiteX81" fmla="*/ 1014800 w 1653449"/>
                <a:gd name="connsiteY81" fmla="*/ 1255167 h 1656836"/>
                <a:gd name="connsiteX82" fmla="*/ 1220635 w 1653449"/>
                <a:gd name="connsiteY82" fmla="*/ 1332987 h 1656836"/>
                <a:gd name="connsiteX83" fmla="*/ 1227017 w 1653449"/>
                <a:gd name="connsiteY83" fmla="*/ 1336987 h 1656836"/>
                <a:gd name="connsiteX84" fmla="*/ 1214063 w 1653449"/>
                <a:gd name="connsiteY84" fmla="*/ 1297840 h 1656836"/>
                <a:gd name="connsiteX85" fmla="*/ 1178058 w 1653449"/>
                <a:gd name="connsiteY85" fmla="*/ 1169728 h 1656836"/>
                <a:gd name="connsiteX86" fmla="*/ 1213586 w 1653449"/>
                <a:gd name="connsiteY86" fmla="*/ 1089147 h 1656836"/>
                <a:gd name="connsiteX87" fmla="*/ 1249305 w 1653449"/>
                <a:gd name="connsiteY87" fmla="*/ 1026949 h 1656836"/>
                <a:gd name="connsiteX88" fmla="*/ 1299026 w 1653449"/>
                <a:gd name="connsiteY88" fmla="*/ 952463 h 1656836"/>
                <a:gd name="connsiteX89" fmla="*/ 1469809 w 1653449"/>
                <a:gd name="connsiteY89" fmla="*/ 905505 h 1656836"/>
                <a:gd name="connsiteX90" fmla="*/ 1333125 w 1653449"/>
                <a:gd name="connsiteY90" fmla="*/ 834258 h 1656836"/>
                <a:gd name="connsiteX91" fmla="*/ 1288263 w 1653449"/>
                <a:gd name="connsiteY91" fmla="*/ 765487 h 1656836"/>
                <a:gd name="connsiteX92" fmla="*/ 1253401 w 1653449"/>
                <a:gd name="connsiteY92" fmla="*/ 641853 h 1656836"/>
                <a:gd name="connsiteX93" fmla="*/ 1257211 w 1653449"/>
                <a:gd name="connsiteY93" fmla="*/ 559176 h 1656836"/>
                <a:gd name="connsiteX94" fmla="*/ 1336459 w 1653449"/>
                <a:gd name="connsiteY94" fmla="*/ 428207 h 1656836"/>
                <a:gd name="connsiteX95" fmla="*/ 1289786 w 1653449"/>
                <a:gd name="connsiteY95" fmla="*/ 443542 h 1656836"/>
                <a:gd name="connsiteX96" fmla="*/ 1193108 w 1653449"/>
                <a:gd name="connsiteY96" fmla="*/ 474689 h 1656836"/>
                <a:gd name="connsiteX97" fmla="*/ 1112622 w 1653449"/>
                <a:gd name="connsiteY97" fmla="*/ 460401 h 1656836"/>
                <a:gd name="connsiteX98" fmla="*/ 1024992 w 1653449"/>
                <a:gd name="connsiteY98" fmla="*/ 407728 h 1656836"/>
                <a:gd name="connsiteX99" fmla="*/ 951077 w 1653449"/>
                <a:gd name="connsiteY99" fmla="*/ 358103 h 1656836"/>
                <a:gd name="connsiteX100" fmla="*/ 916502 w 1653449"/>
                <a:gd name="connsiteY100" fmla="*/ 237326 h 1656836"/>
                <a:gd name="connsiteX101" fmla="*/ 904405 w 1653449"/>
                <a:gd name="connsiteY101" fmla="*/ 185224 h 1656836"/>
                <a:gd name="connsiteX102" fmla="*/ 897071 w 1653449"/>
                <a:gd name="connsiteY102" fmla="*/ 199797 h 1656836"/>
                <a:gd name="connsiteX103" fmla="*/ 833444 w 1653449"/>
                <a:gd name="connsiteY103" fmla="*/ 322098 h 1656836"/>
                <a:gd name="connsiteX104" fmla="*/ 764578 w 1653449"/>
                <a:gd name="connsiteY104" fmla="*/ 367533 h 1656836"/>
                <a:gd name="connsiteX105" fmla="*/ 639801 w 1653449"/>
                <a:gd name="connsiteY105" fmla="*/ 402585 h 1656836"/>
                <a:gd name="connsiteX106" fmla="*/ 556457 w 1653449"/>
                <a:gd name="connsiteY106" fmla="*/ 398203 h 1656836"/>
                <a:gd name="connsiteX107" fmla="*/ 427107 w 1653449"/>
                <a:gd name="connsiteY107" fmla="*/ 319146 h 1656836"/>
                <a:gd name="connsiteX108" fmla="*/ 433584 w 1653449"/>
                <a:gd name="connsiteY108" fmla="*/ 338005 h 1656836"/>
                <a:gd name="connsiteX109" fmla="*/ 476733 w 1653449"/>
                <a:gd name="connsiteY109" fmla="*/ 481166 h 1656836"/>
                <a:gd name="connsiteX110" fmla="*/ 442252 w 1653449"/>
                <a:gd name="connsiteY110" fmla="*/ 567748 h 1656836"/>
                <a:gd name="connsiteX111" fmla="*/ 399199 w 1653449"/>
                <a:gd name="connsiteY111" fmla="*/ 646520 h 1656836"/>
                <a:gd name="connsiteX112" fmla="*/ 353765 w 1653449"/>
                <a:gd name="connsiteY112" fmla="*/ 706528 h 1656836"/>
                <a:gd name="connsiteX113" fmla="*/ 219177 w 1653449"/>
                <a:gd name="connsiteY113" fmla="*/ 743675 h 1656836"/>
                <a:gd name="connsiteX114" fmla="*/ 185077 w 1653449"/>
                <a:gd name="connsiteY114" fmla="*/ 751390 h 1656836"/>
                <a:gd name="connsiteX115" fmla="*/ 318427 w 1653449"/>
                <a:gd name="connsiteY115" fmla="*/ 821780 h 1656836"/>
                <a:gd name="connsiteX116" fmla="*/ 355479 w 1653449"/>
                <a:gd name="connsiteY116" fmla="*/ 858737 h 1656836"/>
                <a:gd name="connsiteX117" fmla="*/ 370053 w 1653449"/>
                <a:gd name="connsiteY117" fmla="*/ 915315 h 1656836"/>
                <a:gd name="connsiteX118" fmla="*/ 370910 w 1653449"/>
                <a:gd name="connsiteY118" fmla="*/ 923031 h 1656836"/>
                <a:gd name="connsiteX119" fmla="*/ 388722 w 1653449"/>
                <a:gd name="connsiteY119" fmla="*/ 986086 h 1656836"/>
                <a:gd name="connsiteX120" fmla="*/ 391389 w 1653449"/>
                <a:gd name="connsiteY120" fmla="*/ 991420 h 1656836"/>
                <a:gd name="connsiteX121" fmla="*/ 407867 w 1653449"/>
                <a:gd name="connsiteY121" fmla="*/ 1043522 h 1656836"/>
                <a:gd name="connsiteX122" fmla="*/ 348240 w 1653449"/>
                <a:gd name="connsiteY122" fmla="*/ 1178682 h 1656836"/>
                <a:gd name="connsiteX123" fmla="*/ 317379 w 1653449"/>
                <a:gd name="connsiteY123" fmla="*/ 1229069 h 1656836"/>
                <a:gd name="connsiteX124" fmla="*/ 342716 w 1653449"/>
                <a:gd name="connsiteY124" fmla="*/ 1220687 h 1656836"/>
                <a:gd name="connsiteX125" fmla="*/ 482448 w 1653449"/>
                <a:gd name="connsiteY125" fmla="*/ 1179158 h 1656836"/>
                <a:gd name="connsiteX126" fmla="*/ 486353 w 1653449"/>
                <a:gd name="connsiteY126" fmla="*/ 1179063 h 1656836"/>
                <a:gd name="connsiteX127" fmla="*/ 297282 w 1653449"/>
                <a:gd name="connsiteY127" fmla="*/ 1263169 h 1656836"/>
                <a:gd name="connsiteX128" fmla="*/ 297091 w 1653449"/>
                <a:gd name="connsiteY128" fmla="*/ 1263550 h 1656836"/>
                <a:gd name="connsiteX129" fmla="*/ 297282 w 1653449"/>
                <a:gd name="connsiteY129" fmla="*/ 1263169 h 1656836"/>
                <a:gd name="connsiteX130" fmla="*/ 337668 w 1653449"/>
                <a:gd name="connsiteY130" fmla="*/ 1258216 h 1656836"/>
                <a:gd name="connsiteX131" fmla="*/ 337858 w 1653449"/>
                <a:gd name="connsiteY131" fmla="*/ 1258406 h 1656836"/>
                <a:gd name="connsiteX132" fmla="*/ 337668 w 1653449"/>
                <a:gd name="connsiteY132" fmla="*/ 1258216 h 1656836"/>
                <a:gd name="connsiteX133" fmla="*/ 1360653 w 1653449"/>
                <a:gd name="connsiteY133" fmla="*/ 455258 h 1656836"/>
                <a:gd name="connsiteX134" fmla="*/ 1360938 w 1653449"/>
                <a:gd name="connsiteY134" fmla="*/ 455639 h 1656836"/>
                <a:gd name="connsiteX135" fmla="*/ 1360653 w 1653449"/>
                <a:gd name="connsiteY135" fmla="*/ 455258 h 1656836"/>
                <a:gd name="connsiteX136" fmla="*/ 1316742 w 1653449"/>
                <a:gd name="connsiteY136" fmla="*/ 399156 h 1656836"/>
                <a:gd name="connsiteX137" fmla="*/ 1317028 w 1653449"/>
                <a:gd name="connsiteY137" fmla="*/ 399537 h 1656836"/>
                <a:gd name="connsiteX138" fmla="*/ 1316742 w 1653449"/>
                <a:gd name="connsiteY138" fmla="*/ 399156 h 1656836"/>
                <a:gd name="connsiteX139" fmla="*/ 1358367 w 1653449"/>
                <a:gd name="connsiteY139" fmla="*/ 392965 h 1656836"/>
                <a:gd name="connsiteX140" fmla="*/ 1358271 w 1653449"/>
                <a:gd name="connsiteY140" fmla="*/ 393155 h 1656836"/>
                <a:gd name="connsiteX141" fmla="*/ 1358367 w 1653449"/>
                <a:gd name="connsiteY141" fmla="*/ 392965 h 1656836"/>
                <a:gd name="connsiteX142" fmla="*/ 396818 w 1653449"/>
                <a:gd name="connsiteY142" fmla="*/ 340482 h 1656836"/>
                <a:gd name="connsiteX143" fmla="*/ 396627 w 1653449"/>
                <a:gd name="connsiteY143" fmla="*/ 340672 h 1656836"/>
                <a:gd name="connsiteX144" fmla="*/ 396818 w 1653449"/>
                <a:gd name="connsiteY144" fmla="*/ 340482 h 16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53449" h="1656836">
                  <a:moveTo>
                    <a:pt x="778485" y="1656837"/>
                  </a:moveTo>
                  <a:cubicBezTo>
                    <a:pt x="774198" y="1656837"/>
                    <a:pt x="770007" y="1656646"/>
                    <a:pt x="765721" y="1656170"/>
                  </a:cubicBezTo>
                  <a:cubicBezTo>
                    <a:pt x="743052" y="1653979"/>
                    <a:pt x="708285" y="1649312"/>
                    <a:pt x="683330" y="1645026"/>
                  </a:cubicBezTo>
                  <a:cubicBezTo>
                    <a:pt x="635133" y="1636453"/>
                    <a:pt x="596938" y="1600163"/>
                    <a:pt x="585794" y="1552538"/>
                  </a:cubicBezTo>
                  <a:lnTo>
                    <a:pt x="575888" y="1510628"/>
                  </a:lnTo>
                  <a:cubicBezTo>
                    <a:pt x="568077" y="1477386"/>
                    <a:pt x="560362" y="1444239"/>
                    <a:pt x="552171" y="1410806"/>
                  </a:cubicBezTo>
                  <a:cubicBezTo>
                    <a:pt x="524548" y="1397662"/>
                    <a:pt x="498735" y="1383850"/>
                    <a:pt x="471303" y="1365658"/>
                  </a:cubicBezTo>
                  <a:cubicBezTo>
                    <a:pt x="451110" y="1372230"/>
                    <a:pt x="425107" y="1380993"/>
                    <a:pt x="399199" y="1389661"/>
                  </a:cubicBezTo>
                  <a:lnTo>
                    <a:pt x="334143" y="1411378"/>
                  </a:lnTo>
                  <a:cubicBezTo>
                    <a:pt x="287566" y="1426522"/>
                    <a:pt x="236893" y="1412901"/>
                    <a:pt x="204889" y="1376802"/>
                  </a:cubicBezTo>
                  <a:cubicBezTo>
                    <a:pt x="184791" y="1354323"/>
                    <a:pt x="165741" y="1330034"/>
                    <a:pt x="148406" y="1304983"/>
                  </a:cubicBezTo>
                  <a:cubicBezTo>
                    <a:pt x="121545" y="1266216"/>
                    <a:pt x="119545" y="1214877"/>
                    <a:pt x="143453" y="1174110"/>
                  </a:cubicBezTo>
                  <a:cubicBezTo>
                    <a:pt x="158026" y="1148964"/>
                    <a:pt x="178314" y="1115912"/>
                    <a:pt x="196793" y="1085813"/>
                  </a:cubicBezTo>
                  <a:cubicBezTo>
                    <a:pt x="205746" y="1071240"/>
                    <a:pt x="214224" y="1057524"/>
                    <a:pt x="221367" y="1045903"/>
                  </a:cubicBezTo>
                  <a:cubicBezTo>
                    <a:pt x="210699" y="1016376"/>
                    <a:pt x="203460" y="990468"/>
                    <a:pt x="196888" y="958940"/>
                  </a:cubicBezTo>
                  <a:lnTo>
                    <a:pt x="65157" y="889407"/>
                  </a:lnTo>
                  <a:cubicBezTo>
                    <a:pt x="22390" y="866738"/>
                    <a:pt x="-3042" y="821018"/>
                    <a:pt x="292" y="772821"/>
                  </a:cubicBezTo>
                  <a:cubicBezTo>
                    <a:pt x="2292" y="744056"/>
                    <a:pt x="5055" y="713195"/>
                    <a:pt x="11436" y="682334"/>
                  </a:cubicBezTo>
                  <a:cubicBezTo>
                    <a:pt x="21057" y="636138"/>
                    <a:pt x="56775" y="599276"/>
                    <a:pt x="102400" y="588227"/>
                  </a:cubicBezTo>
                  <a:cubicBezTo>
                    <a:pt x="124022" y="582988"/>
                    <a:pt x="152121" y="576702"/>
                    <a:pt x="180124" y="570320"/>
                  </a:cubicBezTo>
                  <a:cubicBezTo>
                    <a:pt x="203460" y="565081"/>
                    <a:pt x="226606" y="559938"/>
                    <a:pt x="244799" y="555651"/>
                  </a:cubicBezTo>
                  <a:cubicBezTo>
                    <a:pt x="258229" y="526219"/>
                    <a:pt x="272421" y="500883"/>
                    <a:pt x="291376" y="472784"/>
                  </a:cubicBezTo>
                  <a:cubicBezTo>
                    <a:pt x="283661" y="449352"/>
                    <a:pt x="272898" y="418015"/>
                    <a:pt x="265278" y="396012"/>
                  </a:cubicBezTo>
                  <a:cubicBezTo>
                    <a:pt x="256896" y="371628"/>
                    <a:pt x="249180" y="349245"/>
                    <a:pt x="244704" y="335433"/>
                  </a:cubicBezTo>
                  <a:cubicBezTo>
                    <a:pt x="229178" y="287237"/>
                    <a:pt x="244323" y="235516"/>
                    <a:pt x="283375" y="203607"/>
                  </a:cubicBezTo>
                  <a:cubicBezTo>
                    <a:pt x="304521" y="186081"/>
                    <a:pt x="331857" y="165412"/>
                    <a:pt x="350050" y="152077"/>
                  </a:cubicBezTo>
                  <a:cubicBezTo>
                    <a:pt x="390722" y="122359"/>
                    <a:pt x="444348" y="120359"/>
                    <a:pt x="486924" y="146934"/>
                  </a:cubicBezTo>
                  <a:cubicBezTo>
                    <a:pt x="527882" y="172556"/>
                    <a:pt x="568935" y="197988"/>
                    <a:pt x="610178" y="223038"/>
                  </a:cubicBezTo>
                  <a:cubicBezTo>
                    <a:pt x="638753" y="212847"/>
                    <a:pt x="669233" y="204274"/>
                    <a:pt x="698284" y="198273"/>
                  </a:cubicBezTo>
                  <a:cubicBezTo>
                    <a:pt x="711810" y="172461"/>
                    <a:pt x="724954" y="146267"/>
                    <a:pt x="738099" y="120168"/>
                  </a:cubicBezTo>
                  <a:cubicBezTo>
                    <a:pt x="750100" y="96165"/>
                    <a:pt x="762102" y="72162"/>
                    <a:pt x="774579" y="48445"/>
                  </a:cubicBezTo>
                  <a:cubicBezTo>
                    <a:pt x="782580" y="33015"/>
                    <a:pt x="795058" y="20251"/>
                    <a:pt x="810203" y="11774"/>
                  </a:cubicBezTo>
                  <a:cubicBezTo>
                    <a:pt x="825348" y="3106"/>
                    <a:pt x="842874" y="-513"/>
                    <a:pt x="860018" y="58"/>
                  </a:cubicBezTo>
                  <a:cubicBezTo>
                    <a:pt x="913835" y="3392"/>
                    <a:pt x="956697" y="8726"/>
                    <a:pt x="994893" y="16917"/>
                  </a:cubicBezTo>
                  <a:cubicBezTo>
                    <a:pt x="1027944" y="23966"/>
                    <a:pt x="1054043" y="49207"/>
                    <a:pt x="1062425" y="81878"/>
                  </a:cubicBezTo>
                  <a:cubicBezTo>
                    <a:pt x="1069473" y="109691"/>
                    <a:pt x="1080236" y="155697"/>
                    <a:pt x="1089857" y="197607"/>
                  </a:cubicBezTo>
                  <a:cubicBezTo>
                    <a:pt x="1094143" y="215704"/>
                    <a:pt x="1098048" y="233040"/>
                    <a:pt x="1101382" y="247327"/>
                  </a:cubicBezTo>
                  <a:cubicBezTo>
                    <a:pt x="1131386" y="261615"/>
                    <a:pt x="1157484" y="275902"/>
                    <a:pt x="1181964" y="291904"/>
                  </a:cubicBezTo>
                  <a:cubicBezTo>
                    <a:pt x="1199490" y="286189"/>
                    <a:pt x="1216825" y="280474"/>
                    <a:pt x="1234161" y="274759"/>
                  </a:cubicBezTo>
                  <a:cubicBezTo>
                    <a:pt x="1263402" y="265139"/>
                    <a:pt x="1292644" y="255614"/>
                    <a:pt x="1322362" y="246279"/>
                  </a:cubicBezTo>
                  <a:cubicBezTo>
                    <a:pt x="1368749" y="231611"/>
                    <a:pt x="1418946" y="245898"/>
                    <a:pt x="1450569" y="282093"/>
                  </a:cubicBezTo>
                  <a:cubicBezTo>
                    <a:pt x="1469428" y="303525"/>
                    <a:pt x="1487430" y="326956"/>
                    <a:pt x="1504956" y="351340"/>
                  </a:cubicBezTo>
                  <a:cubicBezTo>
                    <a:pt x="1533912" y="391059"/>
                    <a:pt x="1535913" y="444209"/>
                    <a:pt x="1509814" y="486309"/>
                  </a:cubicBezTo>
                  <a:lnTo>
                    <a:pt x="1499718" y="502788"/>
                  </a:lnTo>
                  <a:cubicBezTo>
                    <a:pt x="1481620" y="532220"/>
                    <a:pt x="1455236" y="575178"/>
                    <a:pt x="1433043" y="611944"/>
                  </a:cubicBezTo>
                  <a:cubicBezTo>
                    <a:pt x="1443330" y="640424"/>
                    <a:pt x="1451902" y="670904"/>
                    <a:pt x="1457808" y="699955"/>
                  </a:cubicBezTo>
                  <a:cubicBezTo>
                    <a:pt x="1490098" y="717100"/>
                    <a:pt x="1522959" y="733483"/>
                    <a:pt x="1555725" y="749771"/>
                  </a:cubicBezTo>
                  <a:lnTo>
                    <a:pt x="1586205" y="764916"/>
                  </a:lnTo>
                  <a:cubicBezTo>
                    <a:pt x="1630305" y="787204"/>
                    <a:pt x="1656499" y="833210"/>
                    <a:pt x="1653165" y="882264"/>
                  </a:cubicBezTo>
                  <a:cubicBezTo>
                    <a:pt x="1651451" y="906076"/>
                    <a:pt x="1648117" y="942271"/>
                    <a:pt x="1643545" y="971037"/>
                  </a:cubicBezTo>
                  <a:cubicBezTo>
                    <a:pt x="1635544" y="1020567"/>
                    <a:pt x="1598682" y="1059524"/>
                    <a:pt x="1549533" y="1070383"/>
                  </a:cubicBezTo>
                  <a:lnTo>
                    <a:pt x="1529150" y="1074859"/>
                  </a:lnTo>
                  <a:cubicBezTo>
                    <a:pt x="1498860" y="1081527"/>
                    <a:pt x="1445235" y="1093338"/>
                    <a:pt x="1410659" y="1101720"/>
                  </a:cubicBezTo>
                  <a:cubicBezTo>
                    <a:pt x="1410564" y="1101815"/>
                    <a:pt x="1410564" y="1101910"/>
                    <a:pt x="1410564" y="1102005"/>
                  </a:cubicBezTo>
                  <a:cubicBezTo>
                    <a:pt x="1396371" y="1132295"/>
                    <a:pt x="1383417" y="1155345"/>
                    <a:pt x="1364082" y="1185063"/>
                  </a:cubicBezTo>
                  <a:cubicBezTo>
                    <a:pt x="1364082" y="1185159"/>
                    <a:pt x="1364082" y="1185159"/>
                    <a:pt x="1364082" y="1185159"/>
                  </a:cubicBezTo>
                  <a:cubicBezTo>
                    <a:pt x="1369320" y="1201351"/>
                    <a:pt x="1376083" y="1221449"/>
                    <a:pt x="1382941" y="1242213"/>
                  </a:cubicBezTo>
                  <a:cubicBezTo>
                    <a:pt x="1392276" y="1270503"/>
                    <a:pt x="1401991" y="1299935"/>
                    <a:pt x="1409516" y="1323557"/>
                  </a:cubicBezTo>
                  <a:cubicBezTo>
                    <a:pt x="1424565" y="1370706"/>
                    <a:pt x="1410183" y="1421665"/>
                    <a:pt x="1372844" y="1453573"/>
                  </a:cubicBezTo>
                  <a:cubicBezTo>
                    <a:pt x="1351413" y="1471861"/>
                    <a:pt x="1328934" y="1489483"/>
                    <a:pt x="1305408" y="1506628"/>
                  </a:cubicBezTo>
                  <a:cubicBezTo>
                    <a:pt x="1264926" y="1536060"/>
                    <a:pt x="1211491" y="1537869"/>
                    <a:pt x="1169105" y="1511485"/>
                  </a:cubicBezTo>
                  <a:lnTo>
                    <a:pt x="1124337" y="1483005"/>
                  </a:lnTo>
                  <a:cubicBezTo>
                    <a:pt x="1102049" y="1468718"/>
                    <a:pt x="1069473" y="1447858"/>
                    <a:pt x="1046518" y="1434047"/>
                  </a:cubicBezTo>
                  <a:cubicBezTo>
                    <a:pt x="1009847" y="1447382"/>
                    <a:pt x="979272" y="1454812"/>
                    <a:pt x="956602" y="1459383"/>
                  </a:cubicBezTo>
                  <a:lnTo>
                    <a:pt x="885736" y="1592352"/>
                  </a:lnTo>
                  <a:cubicBezTo>
                    <a:pt x="864495" y="1632262"/>
                    <a:pt x="823252" y="1656837"/>
                    <a:pt x="778485" y="1656837"/>
                  </a:cubicBezTo>
                  <a:close/>
                  <a:moveTo>
                    <a:pt x="759054" y="1511485"/>
                  </a:moveTo>
                  <a:lnTo>
                    <a:pt x="759149" y="1511771"/>
                  </a:lnTo>
                  <a:cubicBezTo>
                    <a:pt x="759054" y="1511676"/>
                    <a:pt x="759054" y="1511676"/>
                    <a:pt x="759054" y="1511485"/>
                  </a:cubicBezTo>
                  <a:close/>
                  <a:moveTo>
                    <a:pt x="782961" y="1479005"/>
                  </a:moveTo>
                  <a:cubicBezTo>
                    <a:pt x="783152" y="1479005"/>
                    <a:pt x="783342" y="1479100"/>
                    <a:pt x="783628" y="1479100"/>
                  </a:cubicBezTo>
                  <a:cubicBezTo>
                    <a:pt x="783342" y="1479100"/>
                    <a:pt x="783152" y="1479005"/>
                    <a:pt x="782961" y="1479005"/>
                  </a:cubicBezTo>
                  <a:close/>
                  <a:moveTo>
                    <a:pt x="486353" y="1179063"/>
                  </a:moveTo>
                  <a:cubicBezTo>
                    <a:pt x="523596" y="1179063"/>
                    <a:pt x="550075" y="1201066"/>
                    <a:pt x="566172" y="1214305"/>
                  </a:cubicBezTo>
                  <a:cubicBezTo>
                    <a:pt x="598176" y="1236308"/>
                    <a:pt x="627037" y="1249643"/>
                    <a:pt x="664566" y="1266502"/>
                  </a:cubicBezTo>
                  <a:cubicBezTo>
                    <a:pt x="689426" y="1277646"/>
                    <a:pt x="707714" y="1299459"/>
                    <a:pt x="714477" y="1325748"/>
                  </a:cubicBezTo>
                  <a:cubicBezTo>
                    <a:pt x="726764" y="1374230"/>
                    <a:pt x="738003" y="1422045"/>
                    <a:pt x="749243" y="1469861"/>
                  </a:cubicBezTo>
                  <a:lnTo>
                    <a:pt x="749338" y="1470147"/>
                  </a:lnTo>
                  <a:lnTo>
                    <a:pt x="820014" y="1337463"/>
                  </a:lnTo>
                  <a:cubicBezTo>
                    <a:pt x="827824" y="1322700"/>
                    <a:pt x="839730" y="1310508"/>
                    <a:pt x="854113" y="1302221"/>
                  </a:cubicBezTo>
                  <a:cubicBezTo>
                    <a:pt x="870306" y="1292887"/>
                    <a:pt x="885165" y="1290600"/>
                    <a:pt x="899547" y="1288410"/>
                  </a:cubicBezTo>
                  <a:cubicBezTo>
                    <a:pt x="920217" y="1285266"/>
                    <a:pt x="958602" y="1279361"/>
                    <a:pt x="1014800" y="1255167"/>
                  </a:cubicBezTo>
                  <a:cubicBezTo>
                    <a:pt x="1065473" y="1233546"/>
                    <a:pt x="1092238" y="1250691"/>
                    <a:pt x="1220635" y="1332987"/>
                  </a:cubicBezTo>
                  <a:lnTo>
                    <a:pt x="1227017" y="1336987"/>
                  </a:lnTo>
                  <a:cubicBezTo>
                    <a:pt x="1222731" y="1324224"/>
                    <a:pt x="1218444" y="1310889"/>
                    <a:pt x="1214063" y="1297840"/>
                  </a:cubicBezTo>
                  <a:cubicBezTo>
                    <a:pt x="1178535" y="1190302"/>
                    <a:pt x="1177868" y="1188207"/>
                    <a:pt x="1178058" y="1169728"/>
                  </a:cubicBezTo>
                  <a:cubicBezTo>
                    <a:pt x="1177487" y="1132009"/>
                    <a:pt x="1201014" y="1104101"/>
                    <a:pt x="1213586" y="1089147"/>
                  </a:cubicBezTo>
                  <a:cubicBezTo>
                    <a:pt x="1230065" y="1064858"/>
                    <a:pt x="1238923" y="1049046"/>
                    <a:pt x="1249305" y="1026949"/>
                  </a:cubicBezTo>
                  <a:cubicBezTo>
                    <a:pt x="1257402" y="1002945"/>
                    <a:pt x="1267974" y="972180"/>
                    <a:pt x="1299026" y="952463"/>
                  </a:cubicBezTo>
                  <a:cubicBezTo>
                    <a:pt x="1316361" y="941319"/>
                    <a:pt x="1332840" y="935794"/>
                    <a:pt x="1469809" y="905505"/>
                  </a:cubicBezTo>
                  <a:cubicBezTo>
                    <a:pt x="1423803" y="882549"/>
                    <a:pt x="1377893" y="859499"/>
                    <a:pt x="1333125" y="834258"/>
                  </a:cubicBezTo>
                  <a:cubicBezTo>
                    <a:pt x="1307884" y="819970"/>
                    <a:pt x="1291120" y="794348"/>
                    <a:pt x="1288263" y="765487"/>
                  </a:cubicBezTo>
                  <a:cubicBezTo>
                    <a:pt x="1284643" y="728816"/>
                    <a:pt x="1270356" y="677953"/>
                    <a:pt x="1253401" y="641853"/>
                  </a:cubicBezTo>
                  <a:cubicBezTo>
                    <a:pt x="1241019" y="615373"/>
                    <a:pt x="1242448" y="584417"/>
                    <a:pt x="1257211" y="559176"/>
                  </a:cubicBezTo>
                  <a:cubicBezTo>
                    <a:pt x="1277880" y="523933"/>
                    <a:pt x="1311313" y="469165"/>
                    <a:pt x="1336459" y="428207"/>
                  </a:cubicBezTo>
                  <a:cubicBezTo>
                    <a:pt x="1320933" y="433255"/>
                    <a:pt x="1305312" y="438399"/>
                    <a:pt x="1289786" y="443542"/>
                  </a:cubicBezTo>
                  <a:cubicBezTo>
                    <a:pt x="1257783" y="454020"/>
                    <a:pt x="1225779" y="464592"/>
                    <a:pt x="1193108" y="474689"/>
                  </a:cubicBezTo>
                  <a:cubicBezTo>
                    <a:pt x="1165581" y="483261"/>
                    <a:pt x="1135577" y="477927"/>
                    <a:pt x="1112622" y="460401"/>
                  </a:cubicBezTo>
                  <a:cubicBezTo>
                    <a:pt x="1085761" y="439732"/>
                    <a:pt x="1059472" y="424016"/>
                    <a:pt x="1024992" y="407728"/>
                  </a:cubicBezTo>
                  <a:cubicBezTo>
                    <a:pt x="997464" y="397060"/>
                    <a:pt x="969270" y="386011"/>
                    <a:pt x="951077" y="358103"/>
                  </a:cubicBezTo>
                  <a:cubicBezTo>
                    <a:pt x="940791" y="342482"/>
                    <a:pt x="940791" y="342482"/>
                    <a:pt x="916502" y="237326"/>
                  </a:cubicBezTo>
                  <a:cubicBezTo>
                    <a:pt x="912501" y="220086"/>
                    <a:pt x="908406" y="202179"/>
                    <a:pt x="904405" y="185224"/>
                  </a:cubicBezTo>
                  <a:cubicBezTo>
                    <a:pt x="901929" y="190082"/>
                    <a:pt x="899452" y="194940"/>
                    <a:pt x="897071" y="199797"/>
                  </a:cubicBezTo>
                  <a:cubicBezTo>
                    <a:pt x="876497" y="240850"/>
                    <a:pt x="855827" y="281903"/>
                    <a:pt x="833444" y="322098"/>
                  </a:cubicBezTo>
                  <a:cubicBezTo>
                    <a:pt x="819347" y="347625"/>
                    <a:pt x="793534" y="364580"/>
                    <a:pt x="764578" y="367533"/>
                  </a:cubicBezTo>
                  <a:cubicBezTo>
                    <a:pt x="728097" y="371152"/>
                    <a:pt x="675615" y="385916"/>
                    <a:pt x="639801" y="402585"/>
                  </a:cubicBezTo>
                  <a:cubicBezTo>
                    <a:pt x="613131" y="415062"/>
                    <a:pt x="581793" y="413538"/>
                    <a:pt x="556457" y="398203"/>
                  </a:cubicBezTo>
                  <a:cubicBezTo>
                    <a:pt x="513118" y="372200"/>
                    <a:pt x="470065" y="345816"/>
                    <a:pt x="427107" y="319146"/>
                  </a:cubicBezTo>
                  <a:cubicBezTo>
                    <a:pt x="429203" y="325146"/>
                    <a:pt x="431394" y="331528"/>
                    <a:pt x="433584" y="338005"/>
                  </a:cubicBezTo>
                  <a:cubicBezTo>
                    <a:pt x="470446" y="445161"/>
                    <a:pt x="475590" y="462592"/>
                    <a:pt x="476733" y="481166"/>
                  </a:cubicBezTo>
                  <a:cubicBezTo>
                    <a:pt x="479114" y="520219"/>
                    <a:pt x="456921" y="548889"/>
                    <a:pt x="442252" y="567748"/>
                  </a:cubicBezTo>
                  <a:cubicBezTo>
                    <a:pt x="422154" y="596990"/>
                    <a:pt x="411582" y="616707"/>
                    <a:pt x="399199" y="646520"/>
                  </a:cubicBezTo>
                  <a:cubicBezTo>
                    <a:pt x="391865" y="664332"/>
                    <a:pt x="381483" y="689763"/>
                    <a:pt x="353765" y="706528"/>
                  </a:cubicBezTo>
                  <a:cubicBezTo>
                    <a:pt x="337668" y="716529"/>
                    <a:pt x="328905" y="719005"/>
                    <a:pt x="219177" y="743675"/>
                  </a:cubicBezTo>
                  <a:cubicBezTo>
                    <a:pt x="207747" y="746247"/>
                    <a:pt x="196126" y="748914"/>
                    <a:pt x="185077" y="751390"/>
                  </a:cubicBezTo>
                  <a:lnTo>
                    <a:pt x="318427" y="821780"/>
                  </a:lnTo>
                  <a:cubicBezTo>
                    <a:pt x="334239" y="830162"/>
                    <a:pt x="347097" y="843021"/>
                    <a:pt x="355479" y="858737"/>
                  </a:cubicBezTo>
                  <a:cubicBezTo>
                    <a:pt x="366243" y="879120"/>
                    <a:pt x="368433" y="899980"/>
                    <a:pt x="370053" y="915315"/>
                  </a:cubicBezTo>
                  <a:lnTo>
                    <a:pt x="370910" y="923031"/>
                  </a:lnTo>
                  <a:cubicBezTo>
                    <a:pt x="375577" y="945605"/>
                    <a:pt x="380816" y="964369"/>
                    <a:pt x="388722" y="986086"/>
                  </a:cubicBezTo>
                  <a:lnTo>
                    <a:pt x="391389" y="991420"/>
                  </a:lnTo>
                  <a:cubicBezTo>
                    <a:pt x="397389" y="1004184"/>
                    <a:pt x="405867" y="1021710"/>
                    <a:pt x="407867" y="1043522"/>
                  </a:cubicBezTo>
                  <a:cubicBezTo>
                    <a:pt x="411105" y="1076193"/>
                    <a:pt x="406438" y="1083908"/>
                    <a:pt x="348240" y="1178682"/>
                  </a:cubicBezTo>
                  <a:cubicBezTo>
                    <a:pt x="338049" y="1195255"/>
                    <a:pt x="327285" y="1212591"/>
                    <a:pt x="317379" y="1229069"/>
                  </a:cubicBezTo>
                  <a:lnTo>
                    <a:pt x="342716" y="1220687"/>
                  </a:lnTo>
                  <a:cubicBezTo>
                    <a:pt x="465874" y="1179539"/>
                    <a:pt x="465874" y="1179539"/>
                    <a:pt x="482448" y="1179158"/>
                  </a:cubicBezTo>
                  <a:cubicBezTo>
                    <a:pt x="483876" y="1179158"/>
                    <a:pt x="485115" y="1179063"/>
                    <a:pt x="486353" y="1179063"/>
                  </a:cubicBezTo>
                  <a:close/>
                  <a:moveTo>
                    <a:pt x="297282" y="1263169"/>
                  </a:moveTo>
                  <a:cubicBezTo>
                    <a:pt x="297186" y="1263264"/>
                    <a:pt x="297186" y="1263454"/>
                    <a:pt x="297091" y="1263550"/>
                  </a:cubicBezTo>
                  <a:cubicBezTo>
                    <a:pt x="297186" y="1263454"/>
                    <a:pt x="297282" y="1263264"/>
                    <a:pt x="297282" y="1263169"/>
                  </a:cubicBezTo>
                  <a:close/>
                  <a:moveTo>
                    <a:pt x="337668" y="1258216"/>
                  </a:moveTo>
                  <a:cubicBezTo>
                    <a:pt x="337763" y="1258311"/>
                    <a:pt x="337763" y="1258311"/>
                    <a:pt x="337858" y="1258406"/>
                  </a:cubicBezTo>
                  <a:cubicBezTo>
                    <a:pt x="337858" y="1258406"/>
                    <a:pt x="337763" y="1258311"/>
                    <a:pt x="337668" y="1258216"/>
                  </a:cubicBezTo>
                  <a:close/>
                  <a:moveTo>
                    <a:pt x="1360653" y="455258"/>
                  </a:moveTo>
                  <a:cubicBezTo>
                    <a:pt x="1360748" y="455353"/>
                    <a:pt x="1360843" y="455448"/>
                    <a:pt x="1360938" y="455639"/>
                  </a:cubicBezTo>
                  <a:cubicBezTo>
                    <a:pt x="1360843" y="455448"/>
                    <a:pt x="1360748" y="455448"/>
                    <a:pt x="1360653" y="455258"/>
                  </a:cubicBezTo>
                  <a:close/>
                  <a:moveTo>
                    <a:pt x="1316742" y="399156"/>
                  </a:moveTo>
                  <a:cubicBezTo>
                    <a:pt x="1316838" y="399251"/>
                    <a:pt x="1316933" y="399346"/>
                    <a:pt x="1317028" y="399537"/>
                  </a:cubicBezTo>
                  <a:cubicBezTo>
                    <a:pt x="1317028" y="399441"/>
                    <a:pt x="1316838" y="399346"/>
                    <a:pt x="1316742" y="399156"/>
                  </a:cubicBezTo>
                  <a:close/>
                  <a:moveTo>
                    <a:pt x="1358367" y="392965"/>
                  </a:moveTo>
                  <a:cubicBezTo>
                    <a:pt x="1358271" y="393060"/>
                    <a:pt x="1358271" y="393060"/>
                    <a:pt x="1358271" y="393155"/>
                  </a:cubicBezTo>
                  <a:lnTo>
                    <a:pt x="1358367" y="392965"/>
                  </a:lnTo>
                  <a:close/>
                  <a:moveTo>
                    <a:pt x="396818" y="340482"/>
                  </a:moveTo>
                  <a:cubicBezTo>
                    <a:pt x="396723" y="340577"/>
                    <a:pt x="396723" y="340577"/>
                    <a:pt x="396627" y="340672"/>
                  </a:cubicBezTo>
                  <a:cubicBezTo>
                    <a:pt x="396627" y="340672"/>
                    <a:pt x="396723" y="340577"/>
                    <a:pt x="396818" y="34048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31" name="TextBox 30">
            <a:extLst>
              <a:ext uri="{FF2B5EF4-FFF2-40B4-BE49-F238E27FC236}">
                <a16:creationId xmlns:a16="http://schemas.microsoft.com/office/drawing/2014/main" id="{AFC50DC3-72C0-1CBB-94E2-87E14C5D31D1}"/>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EAM</a:t>
            </a:r>
          </a:p>
        </p:txBody>
      </p:sp>
      <p:pic>
        <p:nvPicPr>
          <p:cNvPr id="32" name="Picture 31">
            <a:extLst>
              <a:ext uri="{FF2B5EF4-FFF2-40B4-BE49-F238E27FC236}">
                <a16:creationId xmlns:a16="http://schemas.microsoft.com/office/drawing/2014/main" id="{106F3E43-DE99-04C3-0FC1-1AFC770E3EF5}"/>
              </a:ext>
            </a:extLst>
          </p:cNvPr>
          <p:cNvPicPr>
            <a:picLocks noChangeAspect="1"/>
          </p:cNvPicPr>
          <p:nvPr/>
        </p:nvPicPr>
        <p:blipFill>
          <a:blip r:embed="rId3"/>
          <a:stretch>
            <a:fillRect/>
          </a:stretch>
        </p:blipFill>
        <p:spPr>
          <a:xfrm>
            <a:off x="1516648" y="655060"/>
            <a:ext cx="9158704" cy="6202940"/>
          </a:xfrm>
          <a:prstGeom prst="rect">
            <a:avLst/>
          </a:prstGeom>
        </p:spPr>
      </p:pic>
      <p:sp>
        <p:nvSpPr>
          <p:cNvPr id="33" name="TextBox 32">
            <a:extLst>
              <a:ext uri="{FF2B5EF4-FFF2-40B4-BE49-F238E27FC236}">
                <a16:creationId xmlns:a16="http://schemas.microsoft.com/office/drawing/2014/main" id="{752A8D3C-3F57-DCEE-6F27-9E09D3C987FB}"/>
              </a:ext>
            </a:extLst>
          </p:cNvPr>
          <p:cNvSpPr txBox="1"/>
          <p:nvPr/>
        </p:nvSpPr>
        <p:spPr>
          <a:xfrm>
            <a:off x="0" y="69025"/>
            <a:ext cx="9309370" cy="461665"/>
          </a:xfrm>
          <a:prstGeom prst="rect">
            <a:avLst/>
          </a:prstGeom>
          <a:noFill/>
        </p:spPr>
        <p:txBody>
          <a:bodyPr wrap="square" rtlCol="0">
            <a:spAutoFit/>
          </a:bodyPr>
          <a:lstStyle/>
          <a:p>
            <a:r>
              <a:rPr lang="en-US" sz="2400" b="1" dirty="0">
                <a:latin typeface="Arial Nova" panose="020B0504020202020204" pitchFamily="34" charset="0"/>
                <a:cs typeface="Arial"/>
              </a:rPr>
              <a:t>Hexagon Alix MCP Architecture – Agentic AI Services</a:t>
            </a:r>
            <a:endParaRPr lang="en-US" sz="2400" b="1" dirty="0">
              <a:latin typeface="Arial Nova" panose="020B0504020202020204" pitchFamily="34" charset="0"/>
            </a:endParaRPr>
          </a:p>
        </p:txBody>
      </p:sp>
    </p:spTree>
    <p:extLst>
      <p:ext uri="{BB962C8B-B14F-4D97-AF65-F5344CB8AC3E}">
        <p14:creationId xmlns:p14="http://schemas.microsoft.com/office/powerpoint/2010/main" val="253021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77E1590-793B-20EA-EEFC-9BF1A519133F}"/>
              </a:ext>
            </a:extLst>
          </p:cNvPr>
          <p:cNvSpPr>
            <a:spLocks noGrp="1"/>
          </p:cNvSpPr>
          <p:nvPr>
            <p:ph type="title"/>
          </p:nvPr>
        </p:nvSpPr>
        <p:spPr>
          <a:xfrm>
            <a:off x="982019" y="422871"/>
            <a:ext cx="9383486" cy="1325563"/>
          </a:xfrm>
        </p:spPr>
        <p:txBody>
          <a:bodyPr anchor="b">
            <a:normAutofit/>
          </a:bodyPr>
          <a:lstStyle/>
          <a:p>
            <a:r>
              <a:rPr lang="en-US" sz="3200" b="1" dirty="0">
                <a:latin typeface="Arial Nova" panose="020B0504020202020204" pitchFamily="34" charset="0"/>
                <a:cs typeface="Arial" panose="020B0604020202020204" pitchFamily="34" charset="0"/>
              </a:rPr>
              <a:t>Agenda</a:t>
            </a:r>
          </a:p>
        </p:txBody>
      </p:sp>
      <p:sp>
        <p:nvSpPr>
          <p:cNvPr id="34" name="TextBox 33">
            <a:extLst>
              <a:ext uri="{FF2B5EF4-FFF2-40B4-BE49-F238E27FC236}">
                <a16:creationId xmlns:a16="http://schemas.microsoft.com/office/drawing/2014/main" id="{D46CFCBF-93AC-1CB0-E8C7-0443F75BB81F}"/>
              </a:ext>
            </a:extLst>
          </p:cNvPr>
          <p:cNvSpPr txBox="1"/>
          <p:nvPr/>
        </p:nvSpPr>
        <p:spPr>
          <a:xfrm>
            <a:off x="2861619" y="2056756"/>
            <a:ext cx="3949700" cy="615552"/>
          </a:xfrm>
          <a:prstGeom prst="rect">
            <a:avLst/>
          </a:prstGeom>
          <a:noFill/>
        </p:spPr>
        <p:txBody>
          <a:bodyPr wrap="square" lIns="182880" tIns="91440" rIns="182880" bIns="91440" rtlCol="0" anchor="ctr">
            <a:noAutofit/>
          </a:bodyPr>
          <a:lstStyle/>
          <a:p>
            <a:pPr marL="285750" indent="-285750">
              <a:buFont typeface="Wingdings" panose="05000000000000000000" pitchFamily="2" charset="2"/>
              <a:buChar char="Ø"/>
            </a:pPr>
            <a:r>
              <a:rPr lang="en-US" sz="1400" dirty="0">
                <a:latin typeface="Arial Nova Light" panose="020B0304020202020204" pitchFamily="34" charset="0"/>
                <a:cs typeface="Arial Nova Cond" panose="020F0502020204030204" pitchFamily="34" charset="0"/>
              </a:rPr>
              <a:t>What is Hexagon Alix</a:t>
            </a:r>
          </a:p>
        </p:txBody>
      </p:sp>
      <p:sp>
        <p:nvSpPr>
          <p:cNvPr id="35" name="TextBox 34">
            <a:extLst>
              <a:ext uri="{FF2B5EF4-FFF2-40B4-BE49-F238E27FC236}">
                <a16:creationId xmlns:a16="http://schemas.microsoft.com/office/drawing/2014/main" id="{B4CA1BC0-DFE6-DB8F-25CA-8EEA37054854}"/>
              </a:ext>
            </a:extLst>
          </p:cNvPr>
          <p:cNvSpPr txBox="1"/>
          <p:nvPr/>
        </p:nvSpPr>
        <p:spPr>
          <a:xfrm>
            <a:off x="982018" y="2008981"/>
            <a:ext cx="2123131" cy="615553"/>
          </a:xfrm>
          <a:prstGeom prst="rect">
            <a:avLst/>
          </a:prstGeom>
          <a:noFill/>
        </p:spPr>
        <p:txBody>
          <a:bodyPr wrap="square" lIns="182880" tIns="182880" rIns="182880" bIns="182880" rtlCol="0">
            <a:noAutofit/>
          </a:bodyPr>
          <a:lstStyle/>
          <a:p>
            <a:r>
              <a:rPr lang="en-US" sz="2000" b="1" dirty="0">
                <a:latin typeface="Arial Nova Light" panose="020B0304020202020204" pitchFamily="34" charset="0"/>
                <a:cs typeface="Arial Nova Cond" panose="020F0502020204030204" pitchFamily="34" charset="0"/>
              </a:rPr>
              <a:t>Hexagon Alix</a:t>
            </a:r>
          </a:p>
        </p:txBody>
      </p:sp>
      <p:sp>
        <p:nvSpPr>
          <p:cNvPr id="36" name="TextBox 35">
            <a:extLst>
              <a:ext uri="{FF2B5EF4-FFF2-40B4-BE49-F238E27FC236}">
                <a16:creationId xmlns:a16="http://schemas.microsoft.com/office/drawing/2014/main" id="{73A98054-FF4A-79DC-2D95-C455F21DB1C9}"/>
              </a:ext>
            </a:extLst>
          </p:cNvPr>
          <p:cNvSpPr txBox="1"/>
          <p:nvPr/>
        </p:nvSpPr>
        <p:spPr>
          <a:xfrm>
            <a:off x="2861619" y="2693836"/>
            <a:ext cx="3949700" cy="615552"/>
          </a:xfrm>
          <a:prstGeom prst="rect">
            <a:avLst/>
          </a:prstGeom>
          <a:noFill/>
        </p:spPr>
        <p:txBody>
          <a:bodyPr wrap="square" lIns="182880" tIns="91440" rIns="182880" bIns="91440" rtlCol="0" anchor="ctr">
            <a:noAutofit/>
          </a:bodyPr>
          <a:lstStyle/>
          <a:p>
            <a:pPr marL="285750" indent="-285750">
              <a:buFont typeface="Wingdings" panose="05000000000000000000" pitchFamily="2" charset="2"/>
              <a:buChar char="Ø"/>
            </a:pPr>
            <a:r>
              <a:rPr lang="en-US" sz="1400" dirty="0">
                <a:latin typeface="Arial Nova Light" panose="020B0304020202020204" pitchFamily="34" charset="0"/>
                <a:cs typeface="Arial Nova Cond" panose="020F0502020204030204" pitchFamily="34" charset="0"/>
              </a:rPr>
              <a:t>New Capabilities and Enhancements</a:t>
            </a:r>
          </a:p>
        </p:txBody>
      </p:sp>
      <p:sp>
        <p:nvSpPr>
          <p:cNvPr id="37" name="TextBox 36">
            <a:extLst>
              <a:ext uri="{FF2B5EF4-FFF2-40B4-BE49-F238E27FC236}">
                <a16:creationId xmlns:a16="http://schemas.microsoft.com/office/drawing/2014/main" id="{85B07CC0-5A76-C06C-BFAD-3A21214ADE8C}"/>
              </a:ext>
            </a:extLst>
          </p:cNvPr>
          <p:cNvSpPr txBox="1"/>
          <p:nvPr/>
        </p:nvSpPr>
        <p:spPr>
          <a:xfrm>
            <a:off x="982019" y="2689470"/>
            <a:ext cx="2123130" cy="615553"/>
          </a:xfrm>
          <a:prstGeom prst="rect">
            <a:avLst/>
          </a:prstGeom>
          <a:noFill/>
        </p:spPr>
        <p:txBody>
          <a:bodyPr wrap="square" lIns="182880" tIns="182880" rIns="182880" bIns="182880" rtlCol="0">
            <a:noAutofit/>
          </a:bodyPr>
          <a:lstStyle/>
          <a:p>
            <a:r>
              <a:rPr lang="en-US" sz="2000" b="1" dirty="0">
                <a:latin typeface="Arial Nova Light" panose="020B0304020202020204" pitchFamily="34" charset="0"/>
                <a:cs typeface="Arial Nova Cond" panose="020F0502020204030204" pitchFamily="34" charset="0"/>
              </a:rPr>
              <a:t>What’s New</a:t>
            </a:r>
          </a:p>
        </p:txBody>
      </p:sp>
      <p:sp>
        <p:nvSpPr>
          <p:cNvPr id="38" name="TextBox 37">
            <a:extLst>
              <a:ext uri="{FF2B5EF4-FFF2-40B4-BE49-F238E27FC236}">
                <a16:creationId xmlns:a16="http://schemas.microsoft.com/office/drawing/2014/main" id="{C9037A58-38B6-AC5C-F393-E7854347266B}"/>
              </a:ext>
            </a:extLst>
          </p:cNvPr>
          <p:cNvSpPr txBox="1"/>
          <p:nvPr/>
        </p:nvSpPr>
        <p:spPr>
          <a:xfrm>
            <a:off x="2887963" y="3445256"/>
            <a:ext cx="4312937" cy="615552"/>
          </a:xfrm>
          <a:prstGeom prst="rect">
            <a:avLst/>
          </a:prstGeom>
          <a:noFill/>
        </p:spPr>
        <p:txBody>
          <a:bodyPr wrap="square" lIns="182880" tIns="91440" rIns="182880" bIns="91440" rtlCol="0" anchor="ctr">
            <a:noAutofit/>
          </a:bodyPr>
          <a:lstStyle/>
          <a:p>
            <a:pPr marL="285750" indent="-285750">
              <a:buFont typeface="Wingdings" panose="05000000000000000000" pitchFamily="2" charset="2"/>
              <a:buChar char="Ø"/>
            </a:pPr>
            <a:r>
              <a:rPr lang="en-US" sz="1400" dirty="0">
                <a:latin typeface="Arial Nova Light" panose="020B0304020202020204" pitchFamily="34" charset="0"/>
                <a:cs typeface="Arial Nova Cond" panose="020F0502020204030204" pitchFamily="34" charset="0"/>
              </a:rPr>
              <a:t>Practical applications on how to use Alix today</a:t>
            </a:r>
          </a:p>
        </p:txBody>
      </p:sp>
      <p:sp>
        <p:nvSpPr>
          <p:cNvPr id="39" name="TextBox 38">
            <a:extLst>
              <a:ext uri="{FF2B5EF4-FFF2-40B4-BE49-F238E27FC236}">
                <a16:creationId xmlns:a16="http://schemas.microsoft.com/office/drawing/2014/main" id="{D7D5CFF0-1EA1-1572-877B-86CD4AC97B62}"/>
              </a:ext>
            </a:extLst>
          </p:cNvPr>
          <p:cNvSpPr txBox="1"/>
          <p:nvPr/>
        </p:nvSpPr>
        <p:spPr>
          <a:xfrm>
            <a:off x="982018" y="3399477"/>
            <a:ext cx="1663700" cy="615553"/>
          </a:xfrm>
          <a:prstGeom prst="rect">
            <a:avLst/>
          </a:prstGeom>
          <a:noFill/>
        </p:spPr>
        <p:txBody>
          <a:bodyPr wrap="square" lIns="182880" tIns="182880" rIns="182880" bIns="182880" rtlCol="0">
            <a:noAutofit/>
          </a:bodyPr>
          <a:lstStyle/>
          <a:p>
            <a:r>
              <a:rPr lang="en-US" sz="2000" b="1" dirty="0">
                <a:latin typeface="Arial Nova Light" panose="020B0304020202020204" pitchFamily="34" charset="0"/>
                <a:cs typeface="Arial Nova Cond" panose="020F0502020204030204" pitchFamily="34" charset="0"/>
              </a:rPr>
              <a:t>Use Cases</a:t>
            </a:r>
          </a:p>
        </p:txBody>
      </p:sp>
      <p:sp>
        <p:nvSpPr>
          <p:cNvPr id="40" name="TextBox 39">
            <a:extLst>
              <a:ext uri="{FF2B5EF4-FFF2-40B4-BE49-F238E27FC236}">
                <a16:creationId xmlns:a16="http://schemas.microsoft.com/office/drawing/2014/main" id="{1D5D9C0D-F5CB-1FDF-4E06-F5834BE2C1A3}"/>
              </a:ext>
            </a:extLst>
          </p:cNvPr>
          <p:cNvSpPr txBox="1"/>
          <p:nvPr/>
        </p:nvSpPr>
        <p:spPr>
          <a:xfrm>
            <a:off x="2887963" y="4108035"/>
            <a:ext cx="3949700" cy="615552"/>
          </a:xfrm>
          <a:prstGeom prst="rect">
            <a:avLst/>
          </a:prstGeom>
          <a:noFill/>
        </p:spPr>
        <p:txBody>
          <a:bodyPr wrap="square" lIns="182880" tIns="91440" rIns="182880" bIns="91440" rtlCol="0" anchor="ctr">
            <a:noAutofit/>
          </a:bodyPr>
          <a:lstStyle/>
          <a:p>
            <a:endParaRPr lang="en-US" sz="2000" dirty="0">
              <a:latin typeface="Arial Nova Light" panose="020B0304020202020204" pitchFamily="34" charset="0"/>
              <a:cs typeface="Arial Nova Cond" panose="020F0502020204030204" pitchFamily="34" charset="0"/>
            </a:endParaRPr>
          </a:p>
        </p:txBody>
      </p:sp>
      <p:sp>
        <p:nvSpPr>
          <p:cNvPr id="41" name="TextBox 40">
            <a:extLst>
              <a:ext uri="{FF2B5EF4-FFF2-40B4-BE49-F238E27FC236}">
                <a16:creationId xmlns:a16="http://schemas.microsoft.com/office/drawing/2014/main" id="{7326449A-2BC7-0BC4-6594-922F51997BF2}"/>
              </a:ext>
            </a:extLst>
          </p:cNvPr>
          <p:cNvSpPr txBox="1"/>
          <p:nvPr/>
        </p:nvSpPr>
        <p:spPr>
          <a:xfrm>
            <a:off x="1022006" y="4093229"/>
            <a:ext cx="1812925" cy="615553"/>
          </a:xfrm>
          <a:prstGeom prst="rect">
            <a:avLst/>
          </a:prstGeom>
          <a:noFill/>
        </p:spPr>
        <p:txBody>
          <a:bodyPr wrap="square" lIns="182880" tIns="182880" rIns="182880" bIns="182880" rtlCol="0">
            <a:noAutofit/>
          </a:bodyPr>
          <a:lstStyle/>
          <a:p>
            <a:r>
              <a:rPr lang="en-US" sz="2000" b="1" dirty="0">
                <a:latin typeface="Arial Nova Light" panose="020B0304020202020204" pitchFamily="34" charset="0"/>
                <a:cs typeface="Arial Nova Cond" panose="020F0502020204030204" pitchFamily="34" charset="0"/>
              </a:rPr>
              <a:t>Look Ahead</a:t>
            </a:r>
          </a:p>
        </p:txBody>
      </p:sp>
      <p:cxnSp>
        <p:nvCxnSpPr>
          <p:cNvPr id="44" name="Straight Connector 43">
            <a:extLst>
              <a:ext uri="{FF2B5EF4-FFF2-40B4-BE49-F238E27FC236}">
                <a16:creationId xmlns:a16="http://schemas.microsoft.com/office/drawing/2014/main" id="{488DA77E-F211-DAD2-B5CF-8E76799454C7}"/>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196A85-81F1-841B-DE94-C18646BCFAC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71EE7C-2C06-944C-3C99-339ECD4EDAB5}"/>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69A447-4E07-871F-C2C6-3354C02D9186}"/>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1B8EEA8-19D5-FD17-EDD9-1D7636E05FB7}"/>
              </a:ext>
            </a:extLst>
          </p:cNvPr>
          <p:cNvSpPr txBox="1"/>
          <p:nvPr/>
        </p:nvSpPr>
        <p:spPr>
          <a:xfrm>
            <a:off x="2887963" y="4122753"/>
            <a:ext cx="4072581" cy="615552"/>
          </a:xfrm>
          <a:prstGeom prst="rect">
            <a:avLst/>
          </a:prstGeom>
          <a:noFill/>
        </p:spPr>
        <p:txBody>
          <a:bodyPr wrap="square" lIns="182880" tIns="91440" rIns="182880" bIns="91440" rtlCol="0" anchor="ctr">
            <a:noAutofit/>
          </a:bodyPr>
          <a:lstStyle/>
          <a:p>
            <a:pPr marL="285750" indent="-285750">
              <a:buFont typeface="Wingdings" panose="05000000000000000000" pitchFamily="2" charset="2"/>
              <a:buChar char="Ø"/>
            </a:pPr>
            <a:r>
              <a:rPr lang="en-US" sz="1400" dirty="0">
                <a:latin typeface="Arial Nova Light" panose="020B0304020202020204" pitchFamily="34" charset="0"/>
                <a:cs typeface="Arial Nova Cond" panose="020F0502020204030204" pitchFamily="34" charset="0"/>
              </a:rPr>
              <a:t>Alix Roadmap</a:t>
            </a:r>
          </a:p>
        </p:txBody>
      </p:sp>
    </p:spTree>
    <p:extLst>
      <p:ext uri="{BB962C8B-B14F-4D97-AF65-F5344CB8AC3E}">
        <p14:creationId xmlns:p14="http://schemas.microsoft.com/office/powerpoint/2010/main" val="337025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24503-803C-1BD0-6FBB-37678F768D67}"/>
            </a:ext>
          </a:extLst>
        </p:cNvPr>
        <p:cNvGrpSpPr/>
        <p:nvPr/>
      </p:nvGrpSpPr>
      <p:grpSpPr>
        <a:xfrm>
          <a:off x="0" y="0"/>
          <a:ext cx="0" cy="0"/>
          <a:chOff x="0" y="0"/>
          <a:chExt cx="0" cy="0"/>
        </a:xfrm>
      </p:grpSpPr>
      <p:cxnSp>
        <p:nvCxnSpPr>
          <p:cNvPr id="6" name="Connector: Elbow 5">
            <a:extLst>
              <a:ext uri="{FF2B5EF4-FFF2-40B4-BE49-F238E27FC236}">
                <a16:creationId xmlns:a16="http://schemas.microsoft.com/office/drawing/2014/main" id="{A84E7917-C1B7-DD59-8D58-D44C86784ECC}"/>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533F69EE-A5C5-D785-4869-29E6BA130590}"/>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A9606FDF-4ECF-BBB3-E50F-0FFDEBAE8CA2}"/>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A409BCE9-ADAD-ECF9-5A27-7587431B9186}"/>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9" name="Freeform: Shape 7">
                <a:extLst>
                  <a:ext uri="{FF2B5EF4-FFF2-40B4-BE49-F238E27FC236}">
                    <a16:creationId xmlns:a16="http://schemas.microsoft.com/office/drawing/2014/main" id="{FD5189CE-0B23-05D3-B033-7501BE4CB02A}"/>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9" name="Graphic 1">
              <a:extLst>
                <a:ext uri="{FF2B5EF4-FFF2-40B4-BE49-F238E27FC236}">
                  <a16:creationId xmlns:a16="http://schemas.microsoft.com/office/drawing/2014/main" id="{FBA2A866-CA2F-C55F-6318-783CCF8A492B}"/>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C73C5C76-E316-C733-6978-0CB02B58D217}"/>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7" name="Freeform: Shape 10">
                <a:extLst>
                  <a:ext uri="{FF2B5EF4-FFF2-40B4-BE49-F238E27FC236}">
                    <a16:creationId xmlns:a16="http://schemas.microsoft.com/office/drawing/2014/main" id="{0A4E6467-708D-2F5B-1192-073C2F0F2D49}"/>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0" name="Graphic 1">
              <a:extLst>
                <a:ext uri="{FF2B5EF4-FFF2-40B4-BE49-F238E27FC236}">
                  <a16:creationId xmlns:a16="http://schemas.microsoft.com/office/drawing/2014/main" id="{96A5CE3C-8682-80EB-4ACE-011743B29DBA}"/>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78D51FD9-C67D-4595-6BCD-EAFE25DFC5C7}"/>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5" name="Freeform: Shape 13">
                <a:extLst>
                  <a:ext uri="{FF2B5EF4-FFF2-40B4-BE49-F238E27FC236}">
                    <a16:creationId xmlns:a16="http://schemas.microsoft.com/office/drawing/2014/main" id="{7564528E-31B8-5827-A838-BDEB2AF16CAA}"/>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1" name="Graphic 1">
              <a:extLst>
                <a:ext uri="{FF2B5EF4-FFF2-40B4-BE49-F238E27FC236}">
                  <a16:creationId xmlns:a16="http://schemas.microsoft.com/office/drawing/2014/main" id="{4897C61A-FD2C-68F9-C7F8-9615C4B9F4A7}"/>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A693D087-40C7-5821-E34A-D706653A5189}"/>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3" name="Freeform: Shape 12">
                <a:extLst>
                  <a:ext uri="{FF2B5EF4-FFF2-40B4-BE49-F238E27FC236}">
                    <a16:creationId xmlns:a16="http://schemas.microsoft.com/office/drawing/2014/main" id="{2D885AFD-61DA-2A5E-344E-23A266ADEB15}"/>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grpSp>
        <p:nvGrpSpPr>
          <p:cNvPr id="20" name="Graphic 1">
            <a:extLst>
              <a:ext uri="{FF2B5EF4-FFF2-40B4-BE49-F238E27FC236}">
                <a16:creationId xmlns:a16="http://schemas.microsoft.com/office/drawing/2014/main" id="{5C4D22AE-AB5E-D112-0FDC-FB3A37F50604}"/>
              </a:ext>
            </a:extLst>
          </p:cNvPr>
          <p:cNvGrpSpPr>
            <a:grpSpLocks noChangeAspect="1"/>
          </p:cNvGrpSpPr>
          <p:nvPr/>
        </p:nvGrpSpPr>
        <p:grpSpPr>
          <a:xfrm>
            <a:off x="6944679" y="2024556"/>
            <a:ext cx="914176" cy="914176"/>
            <a:chOff x="2981325" y="314325"/>
            <a:chExt cx="6227825" cy="6227825"/>
          </a:xfrm>
          <a:gradFill>
            <a:gsLst>
              <a:gs pos="100000">
                <a:schemeClr val="bg1"/>
              </a:gs>
              <a:gs pos="0">
                <a:schemeClr val="bg1"/>
              </a:gs>
            </a:gsLst>
            <a:lin ang="2700000" scaled="1"/>
          </a:gradFill>
        </p:grpSpPr>
        <p:sp>
          <p:nvSpPr>
            <p:cNvPr id="21" name="Freeform: Shape 3">
              <a:extLst>
                <a:ext uri="{FF2B5EF4-FFF2-40B4-BE49-F238E27FC236}">
                  <a16:creationId xmlns:a16="http://schemas.microsoft.com/office/drawing/2014/main" id="{E2B6EB0A-3B1B-1172-C2C5-BC35630A9675}"/>
                </a:ext>
              </a:extLst>
            </p:cNvPr>
            <p:cNvSpPr/>
            <p:nvPr/>
          </p:nvSpPr>
          <p:spPr>
            <a:xfrm>
              <a:off x="4147607" y="314325"/>
              <a:ext cx="5061543" cy="5059680"/>
            </a:xfrm>
            <a:custGeom>
              <a:avLst/>
              <a:gdLst>
                <a:gd name="connsiteX0" fmla="*/ 4334596 w 5061543"/>
                <a:gd name="connsiteY0" fmla="*/ 5059680 h 5059680"/>
                <a:gd name="connsiteX1" fmla="*/ 4279922 w 5061543"/>
                <a:gd name="connsiteY1" fmla="*/ 5040916 h 5059680"/>
                <a:gd name="connsiteX2" fmla="*/ 4264397 w 5061543"/>
                <a:gd name="connsiteY2" fmla="*/ 4916043 h 5059680"/>
                <a:gd name="connsiteX3" fmla="*/ 4883522 w 5061543"/>
                <a:gd name="connsiteY3" fmla="*/ 3113913 h 5059680"/>
                <a:gd name="connsiteX4" fmla="*/ 1947535 w 5061543"/>
                <a:gd name="connsiteY4" fmla="*/ 177927 h 5059680"/>
                <a:gd name="connsiteX5" fmla="*/ 143691 w 5061543"/>
                <a:gd name="connsiteY5" fmla="*/ 798290 h 5059680"/>
                <a:gd name="connsiteX6" fmla="*/ 18818 w 5061543"/>
                <a:gd name="connsiteY6" fmla="*/ 782860 h 5059680"/>
                <a:gd name="connsiteX7" fmla="*/ 34248 w 5061543"/>
                <a:gd name="connsiteY7" fmla="*/ 657987 h 5059680"/>
                <a:gd name="connsiteX8" fmla="*/ 1947630 w 5061543"/>
                <a:gd name="connsiteY8" fmla="*/ 0 h 5059680"/>
                <a:gd name="connsiteX9" fmla="*/ 5061544 w 5061543"/>
                <a:gd name="connsiteY9" fmla="*/ 3113913 h 5059680"/>
                <a:gd name="connsiteX10" fmla="*/ 4404890 w 5061543"/>
                <a:gd name="connsiteY10" fmla="*/ 5025390 h 5059680"/>
                <a:gd name="connsiteX11" fmla="*/ 4334596 w 5061543"/>
                <a:gd name="connsiteY11" fmla="*/ 5059680 h 50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1543" h="5059680">
                  <a:moveTo>
                    <a:pt x="4334596" y="5059680"/>
                  </a:moveTo>
                  <a:cubicBezTo>
                    <a:pt x="4315450" y="5059680"/>
                    <a:pt x="4296210" y="5053584"/>
                    <a:pt x="4279922" y="5040916"/>
                  </a:cubicBezTo>
                  <a:cubicBezTo>
                    <a:pt x="4241250" y="5010722"/>
                    <a:pt x="4234297" y="4954810"/>
                    <a:pt x="4264397" y="4916043"/>
                  </a:cubicBezTo>
                  <a:cubicBezTo>
                    <a:pt x="4669399" y="4396169"/>
                    <a:pt x="4883522" y="3773043"/>
                    <a:pt x="4883522" y="3113913"/>
                  </a:cubicBezTo>
                  <a:cubicBezTo>
                    <a:pt x="4883522" y="1495044"/>
                    <a:pt x="3566404" y="177927"/>
                    <a:pt x="1947535" y="177927"/>
                  </a:cubicBezTo>
                  <a:cubicBezTo>
                    <a:pt x="1287643" y="177927"/>
                    <a:pt x="663851" y="392430"/>
                    <a:pt x="143691" y="798290"/>
                  </a:cubicBezTo>
                  <a:cubicBezTo>
                    <a:pt x="105114" y="828675"/>
                    <a:pt x="49012" y="821627"/>
                    <a:pt x="18818" y="782860"/>
                  </a:cubicBezTo>
                  <a:cubicBezTo>
                    <a:pt x="-11376" y="744188"/>
                    <a:pt x="-4518" y="688277"/>
                    <a:pt x="34248" y="657987"/>
                  </a:cubicBezTo>
                  <a:cubicBezTo>
                    <a:pt x="586127" y="227552"/>
                    <a:pt x="1247733" y="0"/>
                    <a:pt x="1947630" y="0"/>
                  </a:cubicBezTo>
                  <a:cubicBezTo>
                    <a:pt x="3664702" y="0"/>
                    <a:pt x="5061544" y="1396841"/>
                    <a:pt x="5061544" y="3113913"/>
                  </a:cubicBezTo>
                  <a:cubicBezTo>
                    <a:pt x="5061544" y="3812953"/>
                    <a:pt x="4834468" y="4473988"/>
                    <a:pt x="4404890" y="5025390"/>
                  </a:cubicBezTo>
                  <a:cubicBezTo>
                    <a:pt x="4387269" y="5047964"/>
                    <a:pt x="4361075" y="5059680"/>
                    <a:pt x="4334596" y="505968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2" name="Freeform: Shape 6">
              <a:extLst>
                <a:ext uri="{FF2B5EF4-FFF2-40B4-BE49-F238E27FC236}">
                  <a16:creationId xmlns:a16="http://schemas.microsoft.com/office/drawing/2014/main" id="{79725CFE-E15A-CB31-4BEC-BB4B2896BF30}"/>
                </a:ext>
              </a:extLst>
            </p:cNvPr>
            <p:cNvSpPr/>
            <p:nvPr/>
          </p:nvSpPr>
          <p:spPr>
            <a:xfrm>
              <a:off x="2981325" y="1475391"/>
              <a:ext cx="5068338" cy="5066759"/>
            </a:xfrm>
            <a:custGeom>
              <a:avLst/>
              <a:gdLst>
                <a:gd name="connsiteX0" fmla="*/ 3113913 w 5068338"/>
                <a:gd name="connsiteY0" fmla="*/ 5066760 h 5066759"/>
                <a:gd name="connsiteX1" fmla="*/ 0 w 5068338"/>
                <a:gd name="connsiteY1" fmla="*/ 1952846 h 5066759"/>
                <a:gd name="connsiteX2" fmla="*/ 662369 w 5068338"/>
                <a:gd name="connsiteY2" fmla="*/ 34035 h 5066759"/>
                <a:gd name="connsiteX3" fmla="*/ 787241 w 5068338"/>
                <a:gd name="connsiteY3" fmla="*/ 18985 h 5066759"/>
                <a:gd name="connsiteX4" fmla="*/ 802291 w 5068338"/>
                <a:gd name="connsiteY4" fmla="*/ 143858 h 5066759"/>
                <a:gd name="connsiteX5" fmla="*/ 177927 w 5068338"/>
                <a:gd name="connsiteY5" fmla="*/ 1952846 h 5066759"/>
                <a:gd name="connsiteX6" fmla="*/ 3113913 w 5068338"/>
                <a:gd name="connsiteY6" fmla="*/ 4888832 h 5066759"/>
                <a:gd name="connsiteX7" fmla="*/ 4924521 w 5068338"/>
                <a:gd name="connsiteY7" fmla="*/ 4263040 h 5066759"/>
                <a:gd name="connsiteX8" fmla="*/ 5049393 w 5068338"/>
                <a:gd name="connsiteY8" fmla="*/ 4278089 h 5066759"/>
                <a:gd name="connsiteX9" fmla="*/ 5034344 w 5068338"/>
                <a:gd name="connsiteY9" fmla="*/ 4402962 h 5066759"/>
                <a:gd name="connsiteX10" fmla="*/ 3113913 w 5068338"/>
                <a:gd name="connsiteY10" fmla="*/ 5066760 h 50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8338" h="5066759">
                  <a:moveTo>
                    <a:pt x="3113913" y="5066760"/>
                  </a:moveTo>
                  <a:cubicBezTo>
                    <a:pt x="1396841" y="5066760"/>
                    <a:pt x="0" y="3669823"/>
                    <a:pt x="0" y="1952846"/>
                  </a:cubicBezTo>
                  <a:cubicBezTo>
                    <a:pt x="0" y="1250377"/>
                    <a:pt x="228981" y="586866"/>
                    <a:pt x="662369" y="34035"/>
                  </a:cubicBezTo>
                  <a:cubicBezTo>
                    <a:pt x="692563" y="-4541"/>
                    <a:pt x="748475" y="-11399"/>
                    <a:pt x="787241" y="18985"/>
                  </a:cubicBezTo>
                  <a:cubicBezTo>
                    <a:pt x="825913" y="49275"/>
                    <a:pt x="832676" y="105187"/>
                    <a:pt x="802291" y="143858"/>
                  </a:cubicBezTo>
                  <a:cubicBezTo>
                    <a:pt x="393764" y="665066"/>
                    <a:pt x="177927" y="1290573"/>
                    <a:pt x="177927" y="1952846"/>
                  </a:cubicBezTo>
                  <a:cubicBezTo>
                    <a:pt x="177927" y="3571715"/>
                    <a:pt x="1495044" y="4888832"/>
                    <a:pt x="3113913" y="4888832"/>
                  </a:cubicBezTo>
                  <a:cubicBezTo>
                    <a:pt x="3776948" y="4888832"/>
                    <a:pt x="4403027" y="4672424"/>
                    <a:pt x="4924521" y="4263040"/>
                  </a:cubicBezTo>
                  <a:cubicBezTo>
                    <a:pt x="4963192" y="4232655"/>
                    <a:pt x="5019104" y="4239513"/>
                    <a:pt x="5049393" y="4278089"/>
                  </a:cubicBezTo>
                  <a:cubicBezTo>
                    <a:pt x="5079683" y="4316761"/>
                    <a:pt x="5072920" y="4372578"/>
                    <a:pt x="5034344" y="4402962"/>
                  </a:cubicBezTo>
                  <a:cubicBezTo>
                    <a:pt x="4481322" y="4837207"/>
                    <a:pt x="3817144" y="5066760"/>
                    <a:pt x="3113913" y="506676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3" name="Freeform: Shape 7">
              <a:extLst>
                <a:ext uri="{FF2B5EF4-FFF2-40B4-BE49-F238E27FC236}">
                  <a16:creationId xmlns:a16="http://schemas.microsoft.com/office/drawing/2014/main" id="{5A601664-8D33-1CE2-B8A0-EAF81954F521}"/>
                </a:ext>
              </a:extLst>
            </p:cNvPr>
            <p:cNvSpPr/>
            <p:nvPr/>
          </p:nvSpPr>
          <p:spPr>
            <a:xfrm>
              <a:off x="4147705" y="360951"/>
              <a:ext cx="802248" cy="775666"/>
            </a:xfrm>
            <a:custGeom>
              <a:avLst/>
              <a:gdLst>
                <a:gd name="connsiteX0" fmla="*/ 713187 w 802248"/>
                <a:gd name="connsiteY0" fmla="*/ 775667 h 775666"/>
                <a:gd name="connsiteX1" fmla="*/ 712425 w 802248"/>
                <a:gd name="connsiteY1" fmla="*/ 775667 h 775666"/>
                <a:gd name="connsiteX2" fmla="*/ 88252 w 802248"/>
                <a:gd name="connsiteY2" fmla="*/ 770428 h 775666"/>
                <a:gd name="connsiteX3" fmla="*/ 16624 w 802248"/>
                <a:gd name="connsiteY3" fmla="*/ 733280 h 775666"/>
                <a:gd name="connsiteX4" fmla="*/ 4527 w 802248"/>
                <a:gd name="connsiteY4" fmla="*/ 653461 h 775666"/>
                <a:gd name="connsiteX5" fmla="*/ 201123 w 802248"/>
                <a:gd name="connsiteY5" fmla="*/ 61006 h 775666"/>
                <a:gd name="connsiteX6" fmla="*/ 313614 w 802248"/>
                <a:gd name="connsiteY6" fmla="*/ 4523 h 775666"/>
                <a:gd name="connsiteX7" fmla="*/ 370097 w 802248"/>
                <a:gd name="connsiteY7" fmla="*/ 117013 h 775666"/>
                <a:gd name="connsiteX8" fmla="*/ 211982 w 802248"/>
                <a:gd name="connsiteY8" fmla="*/ 593549 h 775666"/>
                <a:gd name="connsiteX9" fmla="*/ 714045 w 802248"/>
                <a:gd name="connsiteY9" fmla="*/ 597740 h 775666"/>
                <a:gd name="connsiteX10" fmla="*/ 802246 w 802248"/>
                <a:gd name="connsiteY10" fmla="*/ 687465 h 775666"/>
                <a:gd name="connsiteX11" fmla="*/ 713187 w 802248"/>
                <a:gd name="connsiteY11" fmla="*/ 775667 h 7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2248" h="775666">
                  <a:moveTo>
                    <a:pt x="713187" y="775667"/>
                  </a:moveTo>
                  <a:cubicBezTo>
                    <a:pt x="712997" y="775667"/>
                    <a:pt x="712711" y="775667"/>
                    <a:pt x="712425" y="775667"/>
                  </a:cubicBezTo>
                  <a:lnTo>
                    <a:pt x="88252" y="770428"/>
                  </a:lnTo>
                  <a:cubicBezTo>
                    <a:pt x="59868" y="770237"/>
                    <a:pt x="33198" y="756426"/>
                    <a:pt x="16624" y="733280"/>
                  </a:cubicBezTo>
                  <a:cubicBezTo>
                    <a:pt x="51" y="710135"/>
                    <a:pt x="-4426" y="680417"/>
                    <a:pt x="4527" y="653461"/>
                  </a:cubicBezTo>
                  <a:lnTo>
                    <a:pt x="201123" y="61006"/>
                  </a:lnTo>
                  <a:cubicBezTo>
                    <a:pt x="216554" y="14429"/>
                    <a:pt x="266655" y="-10908"/>
                    <a:pt x="313614" y="4523"/>
                  </a:cubicBezTo>
                  <a:cubicBezTo>
                    <a:pt x="360286" y="20048"/>
                    <a:pt x="385527" y="70340"/>
                    <a:pt x="370097" y="117013"/>
                  </a:cubicBezTo>
                  <a:lnTo>
                    <a:pt x="211982" y="593549"/>
                  </a:lnTo>
                  <a:lnTo>
                    <a:pt x="714045" y="597740"/>
                  </a:lnTo>
                  <a:cubicBezTo>
                    <a:pt x="763194" y="598121"/>
                    <a:pt x="802627" y="638316"/>
                    <a:pt x="802246" y="687465"/>
                  </a:cubicBezTo>
                  <a:cubicBezTo>
                    <a:pt x="801675" y="736328"/>
                    <a:pt x="761955" y="775667"/>
                    <a:pt x="713187" y="77566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4" name="Freeform: Shape 8">
              <a:extLst>
                <a:ext uri="{FF2B5EF4-FFF2-40B4-BE49-F238E27FC236}">
                  <a16:creationId xmlns:a16="http://schemas.microsoft.com/office/drawing/2014/main" id="{640B4098-B737-1B34-84B1-C72F7AEC62C2}"/>
                </a:ext>
              </a:extLst>
            </p:cNvPr>
            <p:cNvSpPr/>
            <p:nvPr/>
          </p:nvSpPr>
          <p:spPr>
            <a:xfrm>
              <a:off x="7247570" y="5715952"/>
              <a:ext cx="802197" cy="774287"/>
            </a:xfrm>
            <a:custGeom>
              <a:avLst/>
              <a:gdLst>
                <a:gd name="connsiteX0" fmla="*/ 518257 w 802197"/>
                <a:gd name="connsiteY0" fmla="*/ 774288 h 774287"/>
                <a:gd name="connsiteX1" fmla="*/ 490444 w 802197"/>
                <a:gd name="connsiteY1" fmla="*/ 769811 h 774287"/>
                <a:gd name="connsiteX2" fmla="*/ 433770 w 802197"/>
                <a:gd name="connsiteY2" fmla="*/ 657511 h 774287"/>
                <a:gd name="connsiteX3" fmla="*/ 590552 w 802197"/>
                <a:gd name="connsiteY3" fmla="*/ 180594 h 774287"/>
                <a:gd name="connsiteX4" fmla="*/ 88489 w 802197"/>
                <a:gd name="connsiteY4" fmla="*/ 177928 h 774287"/>
                <a:gd name="connsiteX5" fmla="*/ 2 w 802197"/>
                <a:gd name="connsiteY5" fmla="*/ 88488 h 774287"/>
                <a:gd name="connsiteX6" fmla="*/ 88965 w 802197"/>
                <a:gd name="connsiteY6" fmla="*/ 0 h 774287"/>
                <a:gd name="connsiteX7" fmla="*/ 89441 w 802197"/>
                <a:gd name="connsiteY7" fmla="*/ 0 h 774287"/>
                <a:gd name="connsiteX8" fmla="*/ 713710 w 802197"/>
                <a:gd name="connsiteY8" fmla="*/ 3429 h 774287"/>
                <a:gd name="connsiteX9" fmla="*/ 785433 w 802197"/>
                <a:gd name="connsiteY9" fmla="*/ 40386 h 774287"/>
                <a:gd name="connsiteX10" fmla="*/ 797721 w 802197"/>
                <a:gd name="connsiteY10" fmla="*/ 120205 h 774287"/>
                <a:gd name="connsiteX11" fmla="*/ 602839 w 802197"/>
                <a:gd name="connsiteY11" fmla="*/ 713232 h 774287"/>
                <a:gd name="connsiteX12" fmla="*/ 518257 w 802197"/>
                <a:gd name="connsiteY12" fmla="*/ 774288 h 77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197" h="774287">
                  <a:moveTo>
                    <a:pt x="518257" y="774288"/>
                  </a:moveTo>
                  <a:cubicBezTo>
                    <a:pt x="509113" y="774288"/>
                    <a:pt x="499683" y="772859"/>
                    <a:pt x="490444" y="769811"/>
                  </a:cubicBezTo>
                  <a:cubicBezTo>
                    <a:pt x="443771" y="754475"/>
                    <a:pt x="418340" y="704184"/>
                    <a:pt x="433770" y="657511"/>
                  </a:cubicBezTo>
                  <a:lnTo>
                    <a:pt x="590552" y="180594"/>
                  </a:lnTo>
                  <a:lnTo>
                    <a:pt x="88489" y="177928"/>
                  </a:lnTo>
                  <a:cubicBezTo>
                    <a:pt x="39340" y="177641"/>
                    <a:pt x="-284" y="137636"/>
                    <a:pt x="2" y="88488"/>
                  </a:cubicBezTo>
                  <a:cubicBezTo>
                    <a:pt x="287" y="39529"/>
                    <a:pt x="40007" y="0"/>
                    <a:pt x="88965" y="0"/>
                  </a:cubicBezTo>
                  <a:cubicBezTo>
                    <a:pt x="89060" y="0"/>
                    <a:pt x="89346" y="0"/>
                    <a:pt x="89441" y="0"/>
                  </a:cubicBezTo>
                  <a:lnTo>
                    <a:pt x="713710" y="3429"/>
                  </a:lnTo>
                  <a:cubicBezTo>
                    <a:pt x="742094" y="3524"/>
                    <a:pt x="768860" y="17336"/>
                    <a:pt x="785433" y="40386"/>
                  </a:cubicBezTo>
                  <a:cubicBezTo>
                    <a:pt x="802006" y="63437"/>
                    <a:pt x="806674" y="93155"/>
                    <a:pt x="797721" y="120205"/>
                  </a:cubicBezTo>
                  <a:lnTo>
                    <a:pt x="602839" y="713232"/>
                  </a:lnTo>
                  <a:cubicBezTo>
                    <a:pt x="590457" y="750475"/>
                    <a:pt x="555690" y="774288"/>
                    <a:pt x="518257" y="77428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5" name="Freeform: Shape 9">
              <a:extLst>
                <a:ext uri="{FF2B5EF4-FFF2-40B4-BE49-F238E27FC236}">
                  <a16:creationId xmlns:a16="http://schemas.microsoft.com/office/drawing/2014/main" id="{E8C07D27-E4B9-706E-1256-56288958305C}"/>
                </a:ext>
              </a:extLst>
            </p:cNvPr>
            <p:cNvSpPr/>
            <p:nvPr/>
          </p:nvSpPr>
          <p:spPr>
            <a:xfrm>
              <a:off x="4990308" y="3808731"/>
              <a:ext cx="1257445" cy="1257235"/>
            </a:xfrm>
            <a:custGeom>
              <a:avLst/>
              <a:gdLst>
                <a:gd name="connsiteX0" fmla="*/ 628108 w 1257445"/>
                <a:gd name="connsiteY0" fmla="*/ 1257235 h 1257235"/>
                <a:gd name="connsiteX1" fmla="*/ 205293 w 1257445"/>
                <a:gd name="connsiteY1" fmla="*/ 1093215 h 1257235"/>
                <a:gd name="connsiteX2" fmla="*/ 696 w 1257445"/>
                <a:gd name="connsiteY2" fmla="*/ 657637 h 1257235"/>
                <a:gd name="connsiteX3" fmla="*/ 164050 w 1257445"/>
                <a:gd name="connsiteY3" fmla="*/ 205104 h 1257235"/>
                <a:gd name="connsiteX4" fmla="*/ 599533 w 1257445"/>
                <a:gd name="connsiteY4" fmla="*/ 507 h 1257235"/>
                <a:gd name="connsiteX5" fmla="*/ 1256758 w 1257445"/>
                <a:gd name="connsiteY5" fmla="*/ 599344 h 1257235"/>
                <a:gd name="connsiteX6" fmla="*/ 657921 w 1257445"/>
                <a:gd name="connsiteY6" fmla="*/ 1256569 h 1257235"/>
                <a:gd name="connsiteX7" fmla="*/ 628108 w 1257445"/>
                <a:gd name="connsiteY7" fmla="*/ 1257235 h 1257235"/>
                <a:gd name="connsiteX8" fmla="*/ 629251 w 1257445"/>
                <a:gd name="connsiteY8" fmla="*/ 177672 h 1257235"/>
                <a:gd name="connsiteX9" fmla="*/ 607820 w 1257445"/>
                <a:gd name="connsiteY9" fmla="*/ 178243 h 1257235"/>
                <a:gd name="connsiteX10" fmla="*/ 295590 w 1257445"/>
                <a:gd name="connsiteY10" fmla="*/ 324833 h 1257235"/>
                <a:gd name="connsiteX11" fmla="*/ 178528 w 1257445"/>
                <a:gd name="connsiteY11" fmla="*/ 649350 h 1257235"/>
                <a:gd name="connsiteX12" fmla="*/ 649730 w 1257445"/>
                <a:gd name="connsiteY12" fmla="*/ 1078737 h 1257235"/>
                <a:gd name="connsiteX13" fmla="*/ 961959 w 1257445"/>
                <a:gd name="connsiteY13" fmla="*/ 932052 h 1257235"/>
                <a:gd name="connsiteX14" fmla="*/ 1079022 w 1257445"/>
                <a:gd name="connsiteY14" fmla="*/ 607535 h 1257235"/>
                <a:gd name="connsiteX15" fmla="*/ 932337 w 1257445"/>
                <a:gd name="connsiteY15" fmla="*/ 295305 h 1257235"/>
                <a:gd name="connsiteX16" fmla="*/ 629251 w 1257445"/>
                <a:gd name="connsiteY16" fmla="*/ 177672 h 12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45" h="1257235">
                  <a:moveTo>
                    <a:pt x="628108" y="1257235"/>
                  </a:moveTo>
                  <a:cubicBezTo>
                    <a:pt x="471136" y="1257235"/>
                    <a:pt x="322070" y="1199514"/>
                    <a:pt x="205293" y="1093215"/>
                  </a:cubicBezTo>
                  <a:cubicBezTo>
                    <a:pt x="81183" y="980058"/>
                    <a:pt x="8507" y="825372"/>
                    <a:pt x="696" y="657637"/>
                  </a:cubicBezTo>
                  <a:cubicBezTo>
                    <a:pt x="-7114" y="489901"/>
                    <a:pt x="50988" y="329214"/>
                    <a:pt x="164050" y="205104"/>
                  </a:cubicBezTo>
                  <a:cubicBezTo>
                    <a:pt x="277112" y="80993"/>
                    <a:pt x="431798" y="8317"/>
                    <a:pt x="599533" y="507"/>
                  </a:cubicBezTo>
                  <a:cubicBezTo>
                    <a:pt x="945005" y="-13209"/>
                    <a:pt x="1240661" y="253110"/>
                    <a:pt x="1256758" y="599344"/>
                  </a:cubicBezTo>
                  <a:cubicBezTo>
                    <a:pt x="1272855" y="945672"/>
                    <a:pt x="1004155" y="1240376"/>
                    <a:pt x="657921" y="1256569"/>
                  </a:cubicBezTo>
                  <a:cubicBezTo>
                    <a:pt x="648016" y="1256949"/>
                    <a:pt x="638014" y="1257235"/>
                    <a:pt x="628108" y="1257235"/>
                  </a:cubicBezTo>
                  <a:close/>
                  <a:moveTo>
                    <a:pt x="629251" y="177672"/>
                  </a:moveTo>
                  <a:cubicBezTo>
                    <a:pt x="622108" y="177672"/>
                    <a:pt x="614964" y="177862"/>
                    <a:pt x="607820" y="178243"/>
                  </a:cubicBezTo>
                  <a:cubicBezTo>
                    <a:pt x="487614" y="183768"/>
                    <a:pt x="376743" y="235870"/>
                    <a:pt x="295590" y="324833"/>
                  </a:cubicBezTo>
                  <a:cubicBezTo>
                    <a:pt x="214437" y="413892"/>
                    <a:pt x="172908" y="529049"/>
                    <a:pt x="178528" y="649350"/>
                  </a:cubicBezTo>
                  <a:cubicBezTo>
                    <a:pt x="190053" y="897666"/>
                    <a:pt x="402270" y="1091024"/>
                    <a:pt x="649730" y="1078737"/>
                  </a:cubicBezTo>
                  <a:cubicBezTo>
                    <a:pt x="769935" y="1073212"/>
                    <a:pt x="880807" y="1021111"/>
                    <a:pt x="961959" y="932052"/>
                  </a:cubicBezTo>
                  <a:cubicBezTo>
                    <a:pt x="1043112" y="843088"/>
                    <a:pt x="1084642" y="727836"/>
                    <a:pt x="1079022" y="607535"/>
                  </a:cubicBezTo>
                  <a:cubicBezTo>
                    <a:pt x="1073497" y="487329"/>
                    <a:pt x="1021395" y="376459"/>
                    <a:pt x="932337" y="295305"/>
                  </a:cubicBezTo>
                  <a:cubicBezTo>
                    <a:pt x="848612" y="219105"/>
                    <a:pt x="741742" y="177672"/>
                    <a:pt x="629251" y="177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6" name="Freeform: Shape 10">
              <a:extLst>
                <a:ext uri="{FF2B5EF4-FFF2-40B4-BE49-F238E27FC236}">
                  <a16:creationId xmlns:a16="http://schemas.microsoft.com/office/drawing/2014/main" id="{96DA1417-03FC-1933-51B1-B4704A029639}"/>
                </a:ext>
              </a:extLst>
            </p:cNvPr>
            <p:cNvSpPr/>
            <p:nvPr/>
          </p:nvSpPr>
          <p:spPr>
            <a:xfrm>
              <a:off x="4022150" y="2834074"/>
              <a:ext cx="3193786" cy="3206680"/>
            </a:xfrm>
            <a:custGeom>
              <a:avLst/>
              <a:gdLst>
                <a:gd name="connsiteX0" fmla="*/ 1155545 w 3193786"/>
                <a:gd name="connsiteY0" fmla="*/ 3206681 h 3206680"/>
                <a:gd name="connsiteX1" fmla="*/ 1103919 w 3193786"/>
                <a:gd name="connsiteY1" fmla="*/ 3198108 h 3206680"/>
                <a:gd name="connsiteX2" fmla="*/ 944947 w 3193786"/>
                <a:gd name="connsiteY2" fmla="*/ 3137529 h 3206680"/>
                <a:gd name="connsiteX3" fmla="*/ 848554 w 3193786"/>
                <a:gd name="connsiteY3" fmla="*/ 2991416 h 3206680"/>
                <a:gd name="connsiteX4" fmla="*/ 848363 w 3193786"/>
                <a:gd name="connsiteY4" fmla="*/ 2899690 h 3206680"/>
                <a:gd name="connsiteX5" fmla="*/ 846649 w 3193786"/>
                <a:gd name="connsiteY5" fmla="*/ 2631942 h 3206680"/>
                <a:gd name="connsiteX6" fmla="*/ 672437 w 3193786"/>
                <a:gd name="connsiteY6" fmla="*/ 2478018 h 3206680"/>
                <a:gd name="connsiteX7" fmla="*/ 649291 w 3193786"/>
                <a:gd name="connsiteY7" fmla="*/ 2449634 h 3206680"/>
                <a:gd name="connsiteX8" fmla="*/ 645291 w 3193786"/>
                <a:gd name="connsiteY8" fmla="*/ 2444395 h 3206680"/>
                <a:gd name="connsiteX9" fmla="*/ 442313 w 3193786"/>
                <a:gd name="connsiteY9" fmla="*/ 2462778 h 3206680"/>
                <a:gd name="connsiteX10" fmla="*/ 285912 w 3193786"/>
                <a:gd name="connsiteY10" fmla="*/ 2477256 h 3206680"/>
                <a:gd name="connsiteX11" fmla="*/ 131988 w 3193786"/>
                <a:gd name="connsiteY11" fmla="*/ 2395342 h 3206680"/>
                <a:gd name="connsiteX12" fmla="*/ 54455 w 3193786"/>
                <a:gd name="connsiteY12" fmla="*/ 2230178 h 3206680"/>
                <a:gd name="connsiteX13" fmla="*/ 86649 w 3193786"/>
                <a:gd name="connsiteY13" fmla="*/ 2062823 h 3206680"/>
                <a:gd name="connsiteX14" fmla="*/ 238478 w 3193786"/>
                <a:gd name="connsiteY14" fmla="*/ 1907185 h 3206680"/>
                <a:gd name="connsiteX15" fmla="*/ 345062 w 3193786"/>
                <a:gd name="connsiteY15" fmla="*/ 1798314 h 3206680"/>
                <a:gd name="connsiteX16" fmla="*/ 344586 w 3193786"/>
                <a:gd name="connsiteY16" fmla="*/ 1796123 h 3206680"/>
                <a:gd name="connsiteX17" fmla="*/ 337252 w 3193786"/>
                <a:gd name="connsiteY17" fmla="*/ 1757452 h 3206680"/>
                <a:gd name="connsiteX18" fmla="*/ 328870 w 3193786"/>
                <a:gd name="connsiteY18" fmla="*/ 1573143 h 3206680"/>
                <a:gd name="connsiteX19" fmla="*/ 332775 w 3193786"/>
                <a:gd name="connsiteY19" fmla="*/ 1533043 h 3206680"/>
                <a:gd name="connsiteX20" fmla="*/ 332870 w 3193786"/>
                <a:gd name="connsiteY20" fmla="*/ 1531614 h 3206680"/>
                <a:gd name="connsiteX21" fmla="*/ 55026 w 3193786"/>
                <a:gd name="connsiteY21" fmla="*/ 1290537 h 3206680"/>
                <a:gd name="connsiteX22" fmla="*/ 6925 w 3193786"/>
                <a:gd name="connsiteY22" fmla="*/ 1123278 h 3206680"/>
                <a:gd name="connsiteX23" fmla="*/ 68837 w 3193786"/>
                <a:gd name="connsiteY23" fmla="*/ 953637 h 3206680"/>
                <a:gd name="connsiteX24" fmla="*/ 212760 w 3193786"/>
                <a:gd name="connsiteY24" fmla="*/ 860673 h 3206680"/>
                <a:gd name="connsiteX25" fmla="*/ 380210 w 3193786"/>
                <a:gd name="connsiteY25" fmla="*/ 861245 h 3206680"/>
                <a:gd name="connsiteX26" fmla="*/ 573472 w 3193786"/>
                <a:gd name="connsiteY26" fmla="*/ 861340 h 3206680"/>
                <a:gd name="connsiteX27" fmla="*/ 728729 w 3193786"/>
                <a:gd name="connsiteY27" fmla="*/ 684556 h 3206680"/>
                <a:gd name="connsiteX28" fmla="*/ 750637 w 3193786"/>
                <a:gd name="connsiteY28" fmla="*/ 665982 h 3206680"/>
                <a:gd name="connsiteX29" fmla="*/ 763591 w 3193786"/>
                <a:gd name="connsiteY29" fmla="*/ 655410 h 3206680"/>
                <a:gd name="connsiteX30" fmla="*/ 741683 w 3193786"/>
                <a:gd name="connsiteY30" fmla="*/ 430048 h 3206680"/>
                <a:gd name="connsiteX31" fmla="*/ 728539 w 3193786"/>
                <a:gd name="connsiteY31" fmla="*/ 296793 h 3206680"/>
                <a:gd name="connsiteX32" fmla="*/ 816359 w 3193786"/>
                <a:gd name="connsiteY32" fmla="*/ 140583 h 3206680"/>
                <a:gd name="connsiteX33" fmla="*/ 974665 w 3193786"/>
                <a:gd name="connsiteY33" fmla="*/ 68384 h 3206680"/>
                <a:gd name="connsiteX34" fmla="*/ 1150116 w 3193786"/>
                <a:gd name="connsiteY34" fmla="*/ 102388 h 3206680"/>
                <a:gd name="connsiteX35" fmla="*/ 1404719 w 3193786"/>
                <a:gd name="connsiteY35" fmla="*/ 354610 h 3206680"/>
                <a:gd name="connsiteX36" fmla="*/ 1677801 w 3193786"/>
                <a:gd name="connsiteY36" fmla="*/ 342418 h 3206680"/>
                <a:gd name="connsiteX37" fmla="*/ 1830296 w 3193786"/>
                <a:gd name="connsiteY37" fmla="*/ 162777 h 3206680"/>
                <a:gd name="connsiteX38" fmla="*/ 1940595 w 3193786"/>
                <a:gd name="connsiteY38" fmla="*/ 31522 h 3206680"/>
                <a:gd name="connsiteX39" fmla="*/ 1982029 w 3193786"/>
                <a:gd name="connsiteY39" fmla="*/ 4376 h 3206680"/>
                <a:gd name="connsiteX40" fmla="*/ 2036131 w 3193786"/>
                <a:gd name="connsiteY40" fmla="*/ 3328 h 3206680"/>
                <a:gd name="connsiteX41" fmla="*/ 2293401 w 3193786"/>
                <a:gd name="connsiteY41" fmla="*/ 97911 h 3206680"/>
                <a:gd name="connsiteX42" fmla="*/ 2344455 w 3193786"/>
                <a:gd name="connsiteY42" fmla="*/ 176397 h 3206680"/>
                <a:gd name="connsiteX43" fmla="*/ 2345503 w 3193786"/>
                <a:gd name="connsiteY43" fmla="*/ 425286 h 3206680"/>
                <a:gd name="connsiteX44" fmla="*/ 2345884 w 3193786"/>
                <a:gd name="connsiteY44" fmla="*/ 587877 h 3206680"/>
                <a:gd name="connsiteX45" fmla="*/ 2362362 w 3193786"/>
                <a:gd name="connsiteY45" fmla="*/ 599212 h 3206680"/>
                <a:gd name="connsiteX46" fmla="*/ 2381984 w 3193786"/>
                <a:gd name="connsiteY46" fmla="*/ 613214 h 3206680"/>
                <a:gd name="connsiteX47" fmla="*/ 2550672 w 3193786"/>
                <a:gd name="connsiteY47" fmla="*/ 770948 h 3206680"/>
                <a:gd name="connsiteX48" fmla="*/ 2714882 w 3193786"/>
                <a:gd name="connsiteY48" fmla="*/ 756946 h 3206680"/>
                <a:gd name="connsiteX49" fmla="*/ 2911574 w 3193786"/>
                <a:gd name="connsiteY49" fmla="*/ 740372 h 3206680"/>
                <a:gd name="connsiteX50" fmla="*/ 3063688 w 3193786"/>
                <a:gd name="connsiteY50" fmla="*/ 823145 h 3206680"/>
                <a:gd name="connsiteX51" fmla="*/ 3139031 w 3193786"/>
                <a:gd name="connsiteY51" fmla="*/ 984498 h 3206680"/>
                <a:gd name="connsiteX52" fmla="*/ 3105503 w 3193786"/>
                <a:gd name="connsiteY52" fmla="*/ 1157091 h 3206680"/>
                <a:gd name="connsiteX53" fmla="*/ 3090168 w 3193786"/>
                <a:gd name="connsiteY53" fmla="*/ 1172617 h 3206680"/>
                <a:gd name="connsiteX54" fmla="*/ 2851090 w 3193786"/>
                <a:gd name="connsiteY54" fmla="*/ 1416552 h 3206680"/>
                <a:gd name="connsiteX55" fmla="*/ 2863282 w 3193786"/>
                <a:gd name="connsiteY55" fmla="*/ 1688681 h 3206680"/>
                <a:gd name="connsiteX56" fmla="*/ 3077880 w 3193786"/>
                <a:gd name="connsiteY56" fmla="*/ 1870704 h 3206680"/>
                <a:gd name="connsiteX57" fmla="*/ 3136364 w 3193786"/>
                <a:gd name="connsiteY57" fmla="*/ 1919187 h 3206680"/>
                <a:gd name="connsiteX58" fmla="*/ 3186751 w 3193786"/>
                <a:gd name="connsiteY58" fmla="*/ 2087970 h 3206680"/>
                <a:gd name="connsiteX59" fmla="*/ 3127220 w 3193786"/>
                <a:gd name="connsiteY59" fmla="*/ 2258372 h 3206680"/>
                <a:gd name="connsiteX60" fmla="*/ 2980249 w 3193786"/>
                <a:gd name="connsiteY60" fmla="*/ 2356670 h 3206680"/>
                <a:gd name="connsiteX61" fmla="*/ 2978630 w 3193786"/>
                <a:gd name="connsiteY61" fmla="*/ 2356670 h 3206680"/>
                <a:gd name="connsiteX62" fmla="*/ 2933386 w 3193786"/>
                <a:gd name="connsiteY62" fmla="*/ 2356098 h 3206680"/>
                <a:gd name="connsiteX63" fmla="*/ 2620109 w 3193786"/>
                <a:gd name="connsiteY63" fmla="*/ 2355813 h 3206680"/>
                <a:gd name="connsiteX64" fmla="*/ 2615632 w 3193786"/>
                <a:gd name="connsiteY64" fmla="*/ 2362956 h 3206680"/>
                <a:gd name="connsiteX65" fmla="*/ 2594487 w 3193786"/>
                <a:gd name="connsiteY65" fmla="*/ 2394293 h 3206680"/>
                <a:gd name="connsiteX66" fmla="*/ 2468185 w 3193786"/>
                <a:gd name="connsiteY66" fmla="*/ 2532787 h 3206680"/>
                <a:gd name="connsiteX67" fmla="*/ 2438277 w 3193786"/>
                <a:gd name="connsiteY67" fmla="*/ 2557076 h 3206680"/>
                <a:gd name="connsiteX68" fmla="*/ 2433323 w 3193786"/>
                <a:gd name="connsiteY68" fmla="*/ 2560695 h 3206680"/>
                <a:gd name="connsiteX69" fmla="*/ 2449135 w 3193786"/>
                <a:gd name="connsiteY69" fmla="*/ 2741956 h 3206680"/>
                <a:gd name="connsiteX70" fmla="*/ 2465042 w 3193786"/>
                <a:gd name="connsiteY70" fmla="*/ 2921979 h 3206680"/>
                <a:gd name="connsiteX71" fmla="*/ 2380269 w 3193786"/>
                <a:gd name="connsiteY71" fmla="*/ 3076379 h 3206680"/>
                <a:gd name="connsiteX72" fmla="*/ 2221773 w 3193786"/>
                <a:gd name="connsiteY72" fmla="*/ 3150483 h 3206680"/>
                <a:gd name="connsiteX73" fmla="*/ 2047180 w 3193786"/>
                <a:gd name="connsiteY73" fmla="*/ 3116193 h 3206680"/>
                <a:gd name="connsiteX74" fmla="*/ 1969265 w 3193786"/>
                <a:gd name="connsiteY74" fmla="*/ 3036565 h 3206680"/>
                <a:gd name="connsiteX75" fmla="*/ 1793624 w 3193786"/>
                <a:gd name="connsiteY75" fmla="*/ 2861781 h 3206680"/>
                <a:gd name="connsiteX76" fmla="*/ 1518162 w 3193786"/>
                <a:gd name="connsiteY76" fmla="*/ 2873782 h 3206680"/>
                <a:gd name="connsiteX77" fmla="*/ 1275084 w 3193786"/>
                <a:gd name="connsiteY77" fmla="*/ 3151912 h 3206680"/>
                <a:gd name="connsiteX78" fmla="*/ 1155545 w 3193786"/>
                <a:gd name="connsiteY78" fmla="*/ 3206681 h 3206680"/>
                <a:gd name="connsiteX79" fmla="*/ 1026481 w 3193786"/>
                <a:gd name="connsiteY79" fmla="*/ 2978748 h 3206680"/>
                <a:gd name="connsiteX80" fmla="*/ 1149544 w 3193786"/>
                <a:gd name="connsiteY80" fmla="*/ 3025515 h 3206680"/>
                <a:gd name="connsiteX81" fmla="*/ 1412529 w 3193786"/>
                <a:gd name="connsiteY81" fmla="*/ 2724716 h 3206680"/>
                <a:gd name="connsiteX82" fmla="*/ 1453677 w 3193786"/>
                <a:gd name="connsiteY82" fmla="*/ 2698141 h 3206680"/>
                <a:gd name="connsiteX83" fmla="*/ 1517876 w 3193786"/>
                <a:gd name="connsiteY83" fmla="*/ 2695474 h 3206680"/>
                <a:gd name="connsiteX84" fmla="*/ 1798006 w 3193786"/>
                <a:gd name="connsiteY84" fmla="*/ 2680806 h 3206680"/>
                <a:gd name="connsiteX85" fmla="*/ 2097091 w 3193786"/>
                <a:gd name="connsiteY85" fmla="*/ 2912549 h 3206680"/>
                <a:gd name="connsiteX86" fmla="*/ 2164623 w 3193786"/>
                <a:gd name="connsiteY86" fmla="*/ 2981605 h 3206680"/>
                <a:gd name="connsiteX87" fmla="*/ 2286924 w 3193786"/>
                <a:gd name="connsiteY87" fmla="*/ 2924551 h 3206680"/>
                <a:gd name="connsiteX88" fmla="*/ 2272161 w 3193786"/>
                <a:gd name="connsiteY88" fmla="*/ 2758148 h 3206680"/>
                <a:gd name="connsiteX89" fmla="*/ 2256825 w 3193786"/>
                <a:gd name="connsiteY89" fmla="*/ 2508022 h 3206680"/>
                <a:gd name="connsiteX90" fmla="*/ 2332073 w 3193786"/>
                <a:gd name="connsiteY90" fmla="*/ 2414677 h 3206680"/>
                <a:gd name="connsiteX91" fmla="*/ 2345694 w 3193786"/>
                <a:gd name="connsiteY91" fmla="*/ 2404104 h 3206680"/>
                <a:gd name="connsiteX92" fmla="*/ 2454660 w 3193786"/>
                <a:gd name="connsiteY92" fmla="*/ 2284756 h 3206680"/>
                <a:gd name="connsiteX93" fmla="*/ 2465137 w 3193786"/>
                <a:gd name="connsiteY93" fmla="*/ 2268564 h 3206680"/>
                <a:gd name="connsiteX94" fmla="*/ 2547528 w 3193786"/>
                <a:gd name="connsiteY94" fmla="*/ 2187220 h 3206680"/>
                <a:gd name="connsiteX95" fmla="*/ 2935672 w 3193786"/>
                <a:gd name="connsiteY95" fmla="*/ 2178362 h 3206680"/>
                <a:gd name="connsiteX96" fmla="*/ 2967581 w 3193786"/>
                <a:gd name="connsiteY96" fmla="*/ 2178743 h 3206680"/>
                <a:gd name="connsiteX97" fmla="*/ 3012920 w 3193786"/>
                <a:gd name="connsiteY97" fmla="*/ 2048060 h 3206680"/>
                <a:gd name="connsiteX98" fmla="*/ 2964533 w 3193786"/>
                <a:gd name="connsiteY98" fmla="*/ 2008055 h 3206680"/>
                <a:gd name="connsiteX99" fmla="*/ 2710120 w 3193786"/>
                <a:gd name="connsiteY99" fmla="*/ 1790123 h 3206680"/>
                <a:gd name="connsiteX100" fmla="*/ 2682212 w 3193786"/>
                <a:gd name="connsiteY100" fmla="*/ 1713161 h 3206680"/>
                <a:gd name="connsiteX101" fmla="*/ 2668401 w 3193786"/>
                <a:gd name="connsiteY101" fmla="*/ 1406456 h 3206680"/>
                <a:gd name="connsiteX102" fmla="*/ 2690880 w 3193786"/>
                <a:gd name="connsiteY102" fmla="*/ 1326827 h 3206680"/>
                <a:gd name="connsiteX103" fmla="*/ 2963580 w 3193786"/>
                <a:gd name="connsiteY103" fmla="*/ 1047649 h 3206680"/>
                <a:gd name="connsiteX104" fmla="*/ 2969867 w 3193786"/>
                <a:gd name="connsiteY104" fmla="*/ 1041362 h 3206680"/>
                <a:gd name="connsiteX105" fmla="*/ 2912907 w 3193786"/>
                <a:gd name="connsiteY105" fmla="*/ 918776 h 3206680"/>
                <a:gd name="connsiteX106" fmla="*/ 2730694 w 3193786"/>
                <a:gd name="connsiteY106" fmla="*/ 934302 h 3206680"/>
                <a:gd name="connsiteX107" fmla="*/ 2518858 w 3193786"/>
                <a:gd name="connsiteY107" fmla="*/ 951923 h 3206680"/>
                <a:gd name="connsiteX108" fmla="*/ 2443706 w 3193786"/>
                <a:gd name="connsiteY108" fmla="*/ 919633 h 3206680"/>
                <a:gd name="connsiteX109" fmla="*/ 2272161 w 3193786"/>
                <a:gd name="connsiteY109" fmla="*/ 753327 h 3206680"/>
                <a:gd name="connsiteX110" fmla="*/ 2261493 w 3193786"/>
                <a:gd name="connsiteY110" fmla="*/ 745897 h 3206680"/>
                <a:gd name="connsiteX111" fmla="*/ 2174910 w 3193786"/>
                <a:gd name="connsiteY111" fmla="*/ 659029 h 3206680"/>
                <a:gd name="connsiteX112" fmla="*/ 2167576 w 3193786"/>
                <a:gd name="connsiteY112" fmla="*/ 425190 h 3206680"/>
                <a:gd name="connsiteX113" fmla="*/ 2167386 w 3193786"/>
                <a:gd name="connsiteY113" fmla="*/ 236976 h 3206680"/>
                <a:gd name="connsiteX114" fmla="*/ 2038988 w 3193786"/>
                <a:gd name="connsiteY114" fmla="*/ 190685 h 3206680"/>
                <a:gd name="connsiteX115" fmla="*/ 1967075 w 3193786"/>
                <a:gd name="connsiteY115" fmla="*/ 276695 h 3206680"/>
                <a:gd name="connsiteX116" fmla="*/ 1780099 w 3193786"/>
                <a:gd name="connsiteY116" fmla="*/ 495104 h 3206680"/>
                <a:gd name="connsiteX117" fmla="*/ 1702565 w 3193786"/>
                <a:gd name="connsiteY117" fmla="*/ 523679 h 3206680"/>
                <a:gd name="connsiteX118" fmla="*/ 1393955 w 3193786"/>
                <a:gd name="connsiteY118" fmla="*/ 537585 h 3206680"/>
                <a:gd name="connsiteX119" fmla="*/ 1313564 w 3193786"/>
                <a:gd name="connsiteY119" fmla="*/ 514344 h 3206680"/>
                <a:gd name="connsiteX120" fmla="*/ 1033053 w 3193786"/>
                <a:gd name="connsiteY120" fmla="*/ 237167 h 3206680"/>
                <a:gd name="connsiteX121" fmla="*/ 906942 w 3193786"/>
                <a:gd name="connsiteY121" fmla="*/ 294603 h 3206680"/>
                <a:gd name="connsiteX122" fmla="*/ 918658 w 3193786"/>
                <a:gd name="connsiteY122" fmla="*/ 412046 h 3206680"/>
                <a:gd name="connsiteX123" fmla="*/ 939994 w 3193786"/>
                <a:gd name="connsiteY123" fmla="*/ 702558 h 3206680"/>
                <a:gd name="connsiteX124" fmla="*/ 862937 w 3193786"/>
                <a:gd name="connsiteY124" fmla="*/ 804095 h 3206680"/>
                <a:gd name="connsiteX125" fmla="*/ 850268 w 3193786"/>
                <a:gd name="connsiteY125" fmla="*/ 814572 h 3206680"/>
                <a:gd name="connsiteX126" fmla="*/ 717204 w 3193786"/>
                <a:gd name="connsiteY126" fmla="*/ 966210 h 3206680"/>
                <a:gd name="connsiteX127" fmla="*/ 645291 w 3193786"/>
                <a:gd name="connsiteY127" fmla="*/ 1031742 h 3206680"/>
                <a:gd name="connsiteX128" fmla="*/ 378971 w 3193786"/>
                <a:gd name="connsiteY128" fmla="*/ 1039172 h 3206680"/>
                <a:gd name="connsiteX129" fmla="*/ 225809 w 3193786"/>
                <a:gd name="connsiteY129" fmla="*/ 1038505 h 3206680"/>
                <a:gd name="connsiteX130" fmla="*/ 180661 w 3193786"/>
                <a:gd name="connsiteY130" fmla="*/ 1163854 h 3206680"/>
                <a:gd name="connsiteX131" fmla="*/ 481270 w 3193786"/>
                <a:gd name="connsiteY131" fmla="*/ 1424648 h 3206680"/>
                <a:gd name="connsiteX132" fmla="*/ 508892 w 3193786"/>
                <a:gd name="connsiteY132" fmla="*/ 1468845 h 3206680"/>
                <a:gd name="connsiteX133" fmla="*/ 509369 w 3193786"/>
                <a:gd name="connsiteY133" fmla="*/ 1555236 h 3206680"/>
                <a:gd name="connsiteX134" fmla="*/ 506797 w 3193786"/>
                <a:gd name="connsiteY134" fmla="*/ 1579239 h 3206680"/>
                <a:gd name="connsiteX135" fmla="*/ 513845 w 3193786"/>
                <a:gd name="connsiteY135" fmla="*/ 1735259 h 3206680"/>
                <a:gd name="connsiteX136" fmla="*/ 518322 w 3193786"/>
                <a:gd name="connsiteY136" fmla="*/ 1757738 h 3206680"/>
                <a:gd name="connsiteX137" fmla="*/ 526037 w 3193786"/>
                <a:gd name="connsiteY137" fmla="*/ 1837748 h 3206680"/>
                <a:gd name="connsiteX138" fmla="*/ 364970 w 3193786"/>
                <a:gd name="connsiteY138" fmla="*/ 2032344 h 3206680"/>
                <a:gd name="connsiteX139" fmla="*/ 224476 w 3193786"/>
                <a:gd name="connsiteY139" fmla="*/ 2176171 h 3206680"/>
                <a:gd name="connsiteX140" fmla="*/ 282102 w 3193786"/>
                <a:gd name="connsiteY140" fmla="*/ 2298948 h 3206680"/>
                <a:gd name="connsiteX141" fmla="*/ 425739 w 3193786"/>
                <a:gd name="connsiteY141" fmla="*/ 2285709 h 3206680"/>
                <a:gd name="connsiteX142" fmla="*/ 694916 w 3193786"/>
                <a:gd name="connsiteY142" fmla="*/ 2266563 h 3206680"/>
                <a:gd name="connsiteX143" fmla="*/ 790642 w 3193786"/>
                <a:gd name="connsiteY143" fmla="*/ 2341811 h 3206680"/>
                <a:gd name="connsiteX144" fmla="*/ 802643 w 3193786"/>
                <a:gd name="connsiteY144" fmla="*/ 2356956 h 3206680"/>
                <a:gd name="connsiteX145" fmla="*/ 988571 w 3193786"/>
                <a:gd name="connsiteY145" fmla="*/ 2516690 h 3206680"/>
                <a:gd name="connsiteX146" fmla="*/ 1023719 w 3193786"/>
                <a:gd name="connsiteY146" fmla="*/ 2585746 h 3206680"/>
                <a:gd name="connsiteX147" fmla="*/ 1026195 w 3193786"/>
                <a:gd name="connsiteY147" fmla="*/ 2899404 h 3206680"/>
                <a:gd name="connsiteX148" fmla="*/ 1026481 w 3193786"/>
                <a:gd name="connsiteY148" fmla="*/ 2978748 h 32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193786" h="3206680">
                  <a:moveTo>
                    <a:pt x="1155545" y="3206681"/>
                  </a:moveTo>
                  <a:cubicBezTo>
                    <a:pt x="1138305" y="3206681"/>
                    <a:pt x="1120874" y="3203918"/>
                    <a:pt x="1103919" y="3198108"/>
                  </a:cubicBezTo>
                  <a:cubicBezTo>
                    <a:pt x="1062676" y="3184011"/>
                    <a:pt x="995239" y="3159056"/>
                    <a:pt x="944947" y="3137529"/>
                  </a:cubicBezTo>
                  <a:cubicBezTo>
                    <a:pt x="886463" y="3112479"/>
                    <a:pt x="848649" y="3055138"/>
                    <a:pt x="848554" y="2991416"/>
                  </a:cubicBezTo>
                  <a:lnTo>
                    <a:pt x="848363" y="2899690"/>
                  </a:lnTo>
                  <a:cubicBezTo>
                    <a:pt x="848173" y="2810822"/>
                    <a:pt x="847983" y="2721954"/>
                    <a:pt x="846649" y="2631942"/>
                  </a:cubicBezTo>
                  <a:cubicBezTo>
                    <a:pt x="783212" y="2582984"/>
                    <a:pt x="727967" y="2537264"/>
                    <a:pt x="672437" y="2478018"/>
                  </a:cubicBezTo>
                  <a:cubicBezTo>
                    <a:pt x="665103" y="2470208"/>
                    <a:pt x="657387" y="2460207"/>
                    <a:pt x="649291" y="2449634"/>
                  </a:cubicBezTo>
                  <a:cubicBezTo>
                    <a:pt x="647958" y="2447919"/>
                    <a:pt x="646624" y="2446205"/>
                    <a:pt x="645291" y="2444395"/>
                  </a:cubicBezTo>
                  <a:cubicBezTo>
                    <a:pt x="599856" y="2448110"/>
                    <a:pt x="514512" y="2456111"/>
                    <a:pt x="442313" y="2462778"/>
                  </a:cubicBezTo>
                  <a:lnTo>
                    <a:pt x="285912" y="2477256"/>
                  </a:lnTo>
                  <a:cubicBezTo>
                    <a:pt x="222285" y="2483162"/>
                    <a:pt x="162087" y="2450682"/>
                    <a:pt x="131988" y="2395342"/>
                  </a:cubicBezTo>
                  <a:cubicBezTo>
                    <a:pt x="102842" y="2341906"/>
                    <a:pt x="76838" y="2286280"/>
                    <a:pt x="54455" y="2230178"/>
                  </a:cubicBezTo>
                  <a:cubicBezTo>
                    <a:pt x="31880" y="2173314"/>
                    <a:pt x="44549" y="2107686"/>
                    <a:pt x="86649" y="2062823"/>
                  </a:cubicBezTo>
                  <a:cubicBezTo>
                    <a:pt x="129131" y="2017675"/>
                    <a:pt x="186281" y="1960049"/>
                    <a:pt x="238478" y="1907185"/>
                  </a:cubicBezTo>
                  <a:cubicBezTo>
                    <a:pt x="275816" y="1869466"/>
                    <a:pt x="319726" y="1824984"/>
                    <a:pt x="345062" y="1798314"/>
                  </a:cubicBezTo>
                  <a:cubicBezTo>
                    <a:pt x="344967" y="1797647"/>
                    <a:pt x="344682" y="1796886"/>
                    <a:pt x="344586" y="1796123"/>
                  </a:cubicBezTo>
                  <a:cubicBezTo>
                    <a:pt x="341633" y="1782884"/>
                    <a:pt x="338871" y="1769549"/>
                    <a:pt x="337252" y="1757452"/>
                  </a:cubicBezTo>
                  <a:cubicBezTo>
                    <a:pt x="329632" y="1693730"/>
                    <a:pt x="327155" y="1638866"/>
                    <a:pt x="328870" y="1573143"/>
                  </a:cubicBezTo>
                  <a:cubicBezTo>
                    <a:pt x="329441" y="1560189"/>
                    <a:pt x="331061" y="1546664"/>
                    <a:pt x="332775" y="1533043"/>
                  </a:cubicBezTo>
                  <a:cubicBezTo>
                    <a:pt x="332775" y="1532567"/>
                    <a:pt x="332870" y="1532091"/>
                    <a:pt x="332870" y="1531614"/>
                  </a:cubicBezTo>
                  <a:lnTo>
                    <a:pt x="55026" y="1290537"/>
                  </a:lnTo>
                  <a:cubicBezTo>
                    <a:pt x="7496" y="1249388"/>
                    <a:pt x="-11458" y="1183666"/>
                    <a:pt x="6925" y="1123278"/>
                  </a:cubicBezTo>
                  <a:cubicBezTo>
                    <a:pt x="23975" y="1067652"/>
                    <a:pt x="43215" y="1008882"/>
                    <a:pt x="68837" y="953637"/>
                  </a:cubicBezTo>
                  <a:cubicBezTo>
                    <a:pt x="94841" y="897630"/>
                    <a:pt x="151324" y="861150"/>
                    <a:pt x="212760" y="860673"/>
                  </a:cubicBezTo>
                  <a:cubicBezTo>
                    <a:pt x="259433" y="860387"/>
                    <a:pt x="319916" y="860769"/>
                    <a:pt x="380210" y="861245"/>
                  </a:cubicBezTo>
                  <a:cubicBezTo>
                    <a:pt x="445361" y="861626"/>
                    <a:pt x="528990" y="862293"/>
                    <a:pt x="573472" y="861340"/>
                  </a:cubicBezTo>
                  <a:cubicBezTo>
                    <a:pt x="625859" y="788950"/>
                    <a:pt x="668912" y="740277"/>
                    <a:pt x="728729" y="684556"/>
                  </a:cubicBezTo>
                  <a:cubicBezTo>
                    <a:pt x="733683" y="679889"/>
                    <a:pt x="741683" y="673317"/>
                    <a:pt x="750637" y="665982"/>
                  </a:cubicBezTo>
                  <a:cubicBezTo>
                    <a:pt x="754733" y="662553"/>
                    <a:pt x="759305" y="659029"/>
                    <a:pt x="763591" y="655410"/>
                  </a:cubicBezTo>
                  <a:cubicBezTo>
                    <a:pt x="760257" y="611023"/>
                    <a:pt x="748922" y="500533"/>
                    <a:pt x="741683" y="430048"/>
                  </a:cubicBezTo>
                  <a:cubicBezTo>
                    <a:pt x="736159" y="376327"/>
                    <a:pt x="731111" y="327178"/>
                    <a:pt x="728539" y="296793"/>
                  </a:cubicBezTo>
                  <a:cubicBezTo>
                    <a:pt x="723014" y="231166"/>
                    <a:pt x="757495" y="169920"/>
                    <a:pt x="816359" y="140583"/>
                  </a:cubicBezTo>
                  <a:cubicBezTo>
                    <a:pt x="874271" y="111913"/>
                    <a:pt x="946376" y="80576"/>
                    <a:pt x="974665" y="68384"/>
                  </a:cubicBezTo>
                  <a:cubicBezTo>
                    <a:pt x="1035244" y="42761"/>
                    <a:pt x="1103919" y="56096"/>
                    <a:pt x="1150116" y="102388"/>
                  </a:cubicBezTo>
                  <a:cubicBezTo>
                    <a:pt x="1234317" y="187065"/>
                    <a:pt x="1319184" y="271266"/>
                    <a:pt x="1404719" y="354610"/>
                  </a:cubicBezTo>
                  <a:cubicBezTo>
                    <a:pt x="1492063" y="340894"/>
                    <a:pt x="1592647" y="336227"/>
                    <a:pt x="1677801" y="342418"/>
                  </a:cubicBezTo>
                  <a:cubicBezTo>
                    <a:pt x="1729807" y="283458"/>
                    <a:pt x="1780766" y="222212"/>
                    <a:pt x="1830296" y="162777"/>
                  </a:cubicBezTo>
                  <a:cubicBezTo>
                    <a:pt x="1866872" y="118866"/>
                    <a:pt x="1903448" y="74861"/>
                    <a:pt x="1940595" y="31522"/>
                  </a:cubicBezTo>
                  <a:cubicBezTo>
                    <a:pt x="1951549" y="18759"/>
                    <a:pt x="1965932" y="9329"/>
                    <a:pt x="1982029" y="4376"/>
                  </a:cubicBezTo>
                  <a:cubicBezTo>
                    <a:pt x="1998698" y="-863"/>
                    <a:pt x="2019272" y="-1625"/>
                    <a:pt x="2036131" y="3328"/>
                  </a:cubicBezTo>
                  <a:cubicBezTo>
                    <a:pt x="2141097" y="34665"/>
                    <a:pt x="2222821" y="64669"/>
                    <a:pt x="2293401" y="97911"/>
                  </a:cubicBezTo>
                  <a:cubicBezTo>
                    <a:pt x="2323881" y="112199"/>
                    <a:pt x="2343693" y="142679"/>
                    <a:pt x="2344455" y="176397"/>
                  </a:cubicBezTo>
                  <a:cubicBezTo>
                    <a:pt x="2345789" y="236405"/>
                    <a:pt x="2345598" y="335179"/>
                    <a:pt x="2345503" y="425286"/>
                  </a:cubicBezTo>
                  <a:cubicBezTo>
                    <a:pt x="2345408" y="482245"/>
                    <a:pt x="2345408" y="549396"/>
                    <a:pt x="2345884" y="587877"/>
                  </a:cubicBezTo>
                  <a:cubicBezTo>
                    <a:pt x="2351504" y="591878"/>
                    <a:pt x="2357409" y="595783"/>
                    <a:pt x="2362362" y="599212"/>
                  </a:cubicBezTo>
                  <a:cubicBezTo>
                    <a:pt x="2370935" y="605118"/>
                    <a:pt x="2378079" y="610166"/>
                    <a:pt x="2381984" y="613214"/>
                  </a:cubicBezTo>
                  <a:cubicBezTo>
                    <a:pt x="2447897" y="665316"/>
                    <a:pt x="2501141" y="715036"/>
                    <a:pt x="2550672" y="770948"/>
                  </a:cubicBezTo>
                  <a:cubicBezTo>
                    <a:pt x="2605821" y="766566"/>
                    <a:pt x="2660399" y="761709"/>
                    <a:pt x="2714882" y="756946"/>
                  </a:cubicBezTo>
                  <a:cubicBezTo>
                    <a:pt x="2780034" y="751136"/>
                    <a:pt x="2845375" y="745326"/>
                    <a:pt x="2911574" y="740372"/>
                  </a:cubicBezTo>
                  <a:cubicBezTo>
                    <a:pt x="2972915" y="734753"/>
                    <a:pt x="3034161" y="767995"/>
                    <a:pt x="3063688" y="823145"/>
                  </a:cubicBezTo>
                  <a:cubicBezTo>
                    <a:pt x="3088072" y="868770"/>
                    <a:pt x="3112075" y="920109"/>
                    <a:pt x="3139031" y="984498"/>
                  </a:cubicBezTo>
                  <a:cubicBezTo>
                    <a:pt x="3163986" y="1043553"/>
                    <a:pt x="3150842" y="1111371"/>
                    <a:pt x="3105503" y="1157091"/>
                  </a:cubicBezTo>
                  <a:lnTo>
                    <a:pt x="3090168" y="1172617"/>
                  </a:lnTo>
                  <a:cubicBezTo>
                    <a:pt x="3030065" y="1233387"/>
                    <a:pt x="2925480" y="1339209"/>
                    <a:pt x="2851090" y="1416552"/>
                  </a:cubicBezTo>
                  <a:cubicBezTo>
                    <a:pt x="2865092" y="1504182"/>
                    <a:pt x="2869569" y="1603242"/>
                    <a:pt x="2863282" y="1688681"/>
                  </a:cubicBezTo>
                  <a:cubicBezTo>
                    <a:pt x="2933100" y="1751070"/>
                    <a:pt x="3006538" y="1811745"/>
                    <a:pt x="3077880" y="1870704"/>
                  </a:cubicBezTo>
                  <a:lnTo>
                    <a:pt x="3136364" y="1919187"/>
                  </a:lnTo>
                  <a:cubicBezTo>
                    <a:pt x="3185798" y="1960239"/>
                    <a:pt x="3205611" y="2026533"/>
                    <a:pt x="3186751" y="2087970"/>
                  </a:cubicBezTo>
                  <a:cubicBezTo>
                    <a:pt x="3177321" y="2118545"/>
                    <a:pt x="3152842" y="2196078"/>
                    <a:pt x="3127220" y="2258372"/>
                  </a:cubicBezTo>
                  <a:cubicBezTo>
                    <a:pt x="3102740" y="2318189"/>
                    <a:pt x="3045114" y="2356670"/>
                    <a:pt x="2980249" y="2356670"/>
                  </a:cubicBezTo>
                  <a:cubicBezTo>
                    <a:pt x="2979678" y="2356670"/>
                    <a:pt x="2979106" y="2356670"/>
                    <a:pt x="2978630" y="2356670"/>
                  </a:cubicBezTo>
                  <a:lnTo>
                    <a:pt x="2933386" y="2356098"/>
                  </a:lnTo>
                  <a:cubicBezTo>
                    <a:pt x="2848899" y="2355146"/>
                    <a:pt x="2685641" y="2353146"/>
                    <a:pt x="2620109" y="2355813"/>
                  </a:cubicBezTo>
                  <a:cubicBezTo>
                    <a:pt x="2618585" y="2358289"/>
                    <a:pt x="2617156" y="2360575"/>
                    <a:pt x="2615632" y="2362956"/>
                  </a:cubicBezTo>
                  <a:cubicBezTo>
                    <a:pt x="2608012" y="2375053"/>
                    <a:pt x="2600678" y="2386388"/>
                    <a:pt x="2594487" y="2394293"/>
                  </a:cubicBezTo>
                  <a:cubicBezTo>
                    <a:pt x="2554005" y="2445824"/>
                    <a:pt x="2519811" y="2483257"/>
                    <a:pt x="2468185" y="2532787"/>
                  </a:cubicBezTo>
                  <a:cubicBezTo>
                    <a:pt x="2460279" y="2540312"/>
                    <a:pt x="2449706" y="2548598"/>
                    <a:pt x="2438277" y="2557076"/>
                  </a:cubicBezTo>
                  <a:cubicBezTo>
                    <a:pt x="2436657" y="2558219"/>
                    <a:pt x="2435038" y="2559552"/>
                    <a:pt x="2433323" y="2560695"/>
                  </a:cubicBezTo>
                  <a:cubicBezTo>
                    <a:pt x="2436372" y="2601939"/>
                    <a:pt x="2443230" y="2677853"/>
                    <a:pt x="2449135" y="2741956"/>
                  </a:cubicBezTo>
                  <a:cubicBezTo>
                    <a:pt x="2454850" y="2804631"/>
                    <a:pt x="2460756" y="2869877"/>
                    <a:pt x="2465042" y="2921979"/>
                  </a:cubicBezTo>
                  <a:cubicBezTo>
                    <a:pt x="2470281" y="2986368"/>
                    <a:pt x="2437038" y="3046851"/>
                    <a:pt x="2380269" y="3076379"/>
                  </a:cubicBezTo>
                  <a:cubicBezTo>
                    <a:pt x="2331311" y="3101715"/>
                    <a:pt x="2278066" y="3126671"/>
                    <a:pt x="2221773" y="3150483"/>
                  </a:cubicBezTo>
                  <a:cubicBezTo>
                    <a:pt x="2161861" y="3175820"/>
                    <a:pt x="2093281" y="3162390"/>
                    <a:pt x="2047180" y="3116193"/>
                  </a:cubicBezTo>
                  <a:cubicBezTo>
                    <a:pt x="2024415" y="3093238"/>
                    <a:pt x="1997460" y="3065616"/>
                    <a:pt x="1969265" y="3036565"/>
                  </a:cubicBezTo>
                  <a:cubicBezTo>
                    <a:pt x="1916592" y="2982462"/>
                    <a:pt x="1834011" y="2897595"/>
                    <a:pt x="1793624" y="2861781"/>
                  </a:cubicBezTo>
                  <a:cubicBezTo>
                    <a:pt x="1663132" y="2882069"/>
                    <a:pt x="1570454" y="2877687"/>
                    <a:pt x="1518162" y="2873782"/>
                  </a:cubicBezTo>
                  <a:lnTo>
                    <a:pt x="1275084" y="3151912"/>
                  </a:lnTo>
                  <a:cubicBezTo>
                    <a:pt x="1244413" y="3187345"/>
                    <a:pt x="1200598" y="3206681"/>
                    <a:pt x="1155545" y="3206681"/>
                  </a:cubicBezTo>
                  <a:close/>
                  <a:moveTo>
                    <a:pt x="1026481" y="2978748"/>
                  </a:moveTo>
                  <a:cubicBezTo>
                    <a:pt x="1064867" y="2994750"/>
                    <a:pt x="1113825" y="3013038"/>
                    <a:pt x="1149544" y="3025515"/>
                  </a:cubicBezTo>
                  <a:lnTo>
                    <a:pt x="1412529" y="2724716"/>
                  </a:lnTo>
                  <a:cubicBezTo>
                    <a:pt x="1423483" y="2712143"/>
                    <a:pt x="1437771" y="2702999"/>
                    <a:pt x="1453677" y="2698141"/>
                  </a:cubicBezTo>
                  <a:cubicBezTo>
                    <a:pt x="1473870" y="2692045"/>
                    <a:pt x="1491396" y="2693283"/>
                    <a:pt x="1517876" y="2695474"/>
                  </a:cubicBezTo>
                  <a:cubicBezTo>
                    <a:pt x="1563215" y="2698808"/>
                    <a:pt x="1657607" y="2706142"/>
                    <a:pt x="1798006" y="2680806"/>
                  </a:cubicBezTo>
                  <a:cubicBezTo>
                    <a:pt x="1858299" y="2670042"/>
                    <a:pt x="1887636" y="2697189"/>
                    <a:pt x="2097091" y="2912549"/>
                  </a:cubicBezTo>
                  <a:cubicBezTo>
                    <a:pt x="2121285" y="2937409"/>
                    <a:pt x="2144335" y="2961126"/>
                    <a:pt x="2164623" y="2981605"/>
                  </a:cubicBezTo>
                  <a:cubicBezTo>
                    <a:pt x="2207772" y="2963127"/>
                    <a:pt x="2248824" y="2943886"/>
                    <a:pt x="2286924" y="2924551"/>
                  </a:cubicBezTo>
                  <a:cubicBezTo>
                    <a:pt x="2282733" y="2875116"/>
                    <a:pt x="2277399" y="2815585"/>
                    <a:pt x="2272161" y="2758148"/>
                  </a:cubicBezTo>
                  <a:cubicBezTo>
                    <a:pt x="2251491" y="2529930"/>
                    <a:pt x="2251777" y="2528215"/>
                    <a:pt x="2256825" y="2508022"/>
                  </a:cubicBezTo>
                  <a:cubicBezTo>
                    <a:pt x="2266636" y="2463540"/>
                    <a:pt x="2304450" y="2435346"/>
                    <a:pt x="2332073" y="2414677"/>
                  </a:cubicBezTo>
                  <a:cubicBezTo>
                    <a:pt x="2337121" y="2410867"/>
                    <a:pt x="2342169" y="2407343"/>
                    <a:pt x="2345694" y="2404104"/>
                  </a:cubicBezTo>
                  <a:cubicBezTo>
                    <a:pt x="2390937" y="2360766"/>
                    <a:pt x="2419512" y="2329428"/>
                    <a:pt x="2454660" y="2284756"/>
                  </a:cubicBezTo>
                  <a:cubicBezTo>
                    <a:pt x="2457612" y="2280756"/>
                    <a:pt x="2461232" y="2274850"/>
                    <a:pt x="2465137" y="2268564"/>
                  </a:cubicBezTo>
                  <a:cubicBezTo>
                    <a:pt x="2484854" y="2237036"/>
                    <a:pt x="2507333" y="2201317"/>
                    <a:pt x="2547528" y="2187220"/>
                  </a:cubicBezTo>
                  <a:cubicBezTo>
                    <a:pt x="2574389" y="2177600"/>
                    <a:pt x="2613156" y="2174742"/>
                    <a:pt x="2935672" y="2178362"/>
                  </a:cubicBezTo>
                  <a:lnTo>
                    <a:pt x="2967581" y="2178743"/>
                  </a:lnTo>
                  <a:cubicBezTo>
                    <a:pt x="2985964" y="2132356"/>
                    <a:pt x="3003395" y="2078540"/>
                    <a:pt x="3012920" y="2048060"/>
                  </a:cubicBezTo>
                  <a:lnTo>
                    <a:pt x="2964533" y="2008055"/>
                  </a:lnTo>
                  <a:cubicBezTo>
                    <a:pt x="2880141" y="1938237"/>
                    <a:pt x="2792892" y="1866228"/>
                    <a:pt x="2710120" y="1790123"/>
                  </a:cubicBezTo>
                  <a:cubicBezTo>
                    <a:pt x="2688879" y="1770501"/>
                    <a:pt x="2678402" y="1741831"/>
                    <a:pt x="2682212" y="1713161"/>
                  </a:cubicBezTo>
                  <a:cubicBezTo>
                    <a:pt x="2693642" y="1625340"/>
                    <a:pt x="2687927" y="1499134"/>
                    <a:pt x="2668401" y="1406456"/>
                  </a:cubicBezTo>
                  <a:cubicBezTo>
                    <a:pt x="2662400" y="1377786"/>
                    <a:pt x="2670782" y="1348068"/>
                    <a:pt x="2690880" y="1326827"/>
                  </a:cubicBezTo>
                  <a:cubicBezTo>
                    <a:pt x="2764698" y="1248912"/>
                    <a:pt x="2893953" y="1118134"/>
                    <a:pt x="2963580" y="1047649"/>
                  </a:cubicBezTo>
                  <a:lnTo>
                    <a:pt x="2969867" y="1041362"/>
                  </a:lnTo>
                  <a:cubicBezTo>
                    <a:pt x="2949388" y="993261"/>
                    <a:pt x="2931100" y="953733"/>
                    <a:pt x="2912907" y="918776"/>
                  </a:cubicBezTo>
                  <a:cubicBezTo>
                    <a:pt x="2851566" y="923538"/>
                    <a:pt x="2791082" y="928872"/>
                    <a:pt x="2730694" y="934302"/>
                  </a:cubicBezTo>
                  <a:cubicBezTo>
                    <a:pt x="2660399" y="940493"/>
                    <a:pt x="2590200" y="946779"/>
                    <a:pt x="2518858" y="951923"/>
                  </a:cubicBezTo>
                  <a:cubicBezTo>
                    <a:pt x="2489712" y="953637"/>
                    <a:pt x="2462089" y="942017"/>
                    <a:pt x="2443706" y="919633"/>
                  </a:cubicBezTo>
                  <a:cubicBezTo>
                    <a:pt x="2393033" y="858102"/>
                    <a:pt x="2341693" y="808381"/>
                    <a:pt x="2272161" y="753327"/>
                  </a:cubicBezTo>
                  <a:lnTo>
                    <a:pt x="2261493" y="745897"/>
                  </a:lnTo>
                  <a:cubicBezTo>
                    <a:pt x="2216058" y="714655"/>
                    <a:pt x="2187579" y="693700"/>
                    <a:pt x="2174910" y="659029"/>
                  </a:cubicBezTo>
                  <a:cubicBezTo>
                    <a:pt x="2167576" y="639693"/>
                    <a:pt x="2167290" y="638931"/>
                    <a:pt x="2167576" y="425190"/>
                  </a:cubicBezTo>
                  <a:cubicBezTo>
                    <a:pt x="2167671" y="360992"/>
                    <a:pt x="2167766" y="292317"/>
                    <a:pt x="2167386" y="236976"/>
                  </a:cubicBezTo>
                  <a:cubicBezTo>
                    <a:pt x="2129476" y="221451"/>
                    <a:pt x="2087280" y="206211"/>
                    <a:pt x="2038988" y="190685"/>
                  </a:cubicBezTo>
                  <a:cubicBezTo>
                    <a:pt x="2014986" y="219260"/>
                    <a:pt x="1990982" y="247930"/>
                    <a:pt x="1967075" y="276695"/>
                  </a:cubicBezTo>
                  <a:cubicBezTo>
                    <a:pt x="1907067" y="348895"/>
                    <a:pt x="1844774" y="423571"/>
                    <a:pt x="1780099" y="495104"/>
                  </a:cubicBezTo>
                  <a:cubicBezTo>
                    <a:pt x="1760573" y="516821"/>
                    <a:pt x="1731998" y="527394"/>
                    <a:pt x="1702565" y="523679"/>
                  </a:cubicBezTo>
                  <a:cubicBezTo>
                    <a:pt x="1614269" y="512249"/>
                    <a:pt x="1487301" y="517773"/>
                    <a:pt x="1393955" y="537585"/>
                  </a:cubicBezTo>
                  <a:cubicBezTo>
                    <a:pt x="1364809" y="543777"/>
                    <a:pt x="1334710" y="535013"/>
                    <a:pt x="1313564" y="514344"/>
                  </a:cubicBezTo>
                  <a:cubicBezTo>
                    <a:pt x="1219267" y="422714"/>
                    <a:pt x="1125732" y="330226"/>
                    <a:pt x="1033053" y="237167"/>
                  </a:cubicBezTo>
                  <a:cubicBezTo>
                    <a:pt x="996954" y="252788"/>
                    <a:pt x="948376" y="274410"/>
                    <a:pt x="906942" y="294603"/>
                  </a:cubicBezTo>
                  <a:cubicBezTo>
                    <a:pt x="909609" y="324320"/>
                    <a:pt x="913991" y="366516"/>
                    <a:pt x="918658" y="412046"/>
                  </a:cubicBezTo>
                  <a:cubicBezTo>
                    <a:pt x="941137" y="630454"/>
                    <a:pt x="944471" y="676555"/>
                    <a:pt x="939994" y="702558"/>
                  </a:cubicBezTo>
                  <a:cubicBezTo>
                    <a:pt x="932660" y="747421"/>
                    <a:pt x="897132" y="776282"/>
                    <a:pt x="862937" y="804095"/>
                  </a:cubicBezTo>
                  <a:cubicBezTo>
                    <a:pt x="857888" y="808191"/>
                    <a:pt x="853316" y="811715"/>
                    <a:pt x="850268" y="814572"/>
                  </a:cubicBezTo>
                  <a:cubicBezTo>
                    <a:pt x="796929" y="864197"/>
                    <a:pt x="760924" y="905250"/>
                    <a:pt x="717204" y="966210"/>
                  </a:cubicBezTo>
                  <a:cubicBezTo>
                    <a:pt x="698250" y="992880"/>
                    <a:pt x="678818" y="1020217"/>
                    <a:pt x="645291" y="1031742"/>
                  </a:cubicBezTo>
                  <a:cubicBezTo>
                    <a:pt x="622240" y="1039553"/>
                    <a:pt x="602428" y="1040505"/>
                    <a:pt x="378971" y="1039172"/>
                  </a:cubicBezTo>
                  <a:cubicBezTo>
                    <a:pt x="324584" y="1038791"/>
                    <a:pt x="269624" y="1038600"/>
                    <a:pt x="225809" y="1038505"/>
                  </a:cubicBezTo>
                  <a:cubicBezTo>
                    <a:pt x="208283" y="1077938"/>
                    <a:pt x="193805" y="1121658"/>
                    <a:pt x="180661" y="1163854"/>
                  </a:cubicBezTo>
                  <a:lnTo>
                    <a:pt x="481270" y="1424648"/>
                  </a:lnTo>
                  <a:cubicBezTo>
                    <a:pt x="494700" y="1436364"/>
                    <a:pt x="504320" y="1451700"/>
                    <a:pt x="508892" y="1468845"/>
                  </a:cubicBezTo>
                  <a:cubicBezTo>
                    <a:pt x="516608" y="1497515"/>
                    <a:pt x="512893" y="1526852"/>
                    <a:pt x="509369" y="1555236"/>
                  </a:cubicBezTo>
                  <a:cubicBezTo>
                    <a:pt x="508226" y="1563713"/>
                    <a:pt x="507083" y="1572096"/>
                    <a:pt x="506797" y="1579239"/>
                  </a:cubicBezTo>
                  <a:cubicBezTo>
                    <a:pt x="505368" y="1634389"/>
                    <a:pt x="507464" y="1681443"/>
                    <a:pt x="513845" y="1735259"/>
                  </a:cubicBezTo>
                  <a:cubicBezTo>
                    <a:pt x="514703" y="1741641"/>
                    <a:pt x="516608" y="1749737"/>
                    <a:pt x="518322" y="1757738"/>
                  </a:cubicBezTo>
                  <a:cubicBezTo>
                    <a:pt x="523656" y="1782027"/>
                    <a:pt x="529752" y="1809554"/>
                    <a:pt x="526037" y="1837748"/>
                  </a:cubicBezTo>
                  <a:cubicBezTo>
                    <a:pt x="521275" y="1874324"/>
                    <a:pt x="518417" y="1877181"/>
                    <a:pt x="364970" y="2032344"/>
                  </a:cubicBezTo>
                  <a:cubicBezTo>
                    <a:pt x="317059" y="2080730"/>
                    <a:pt x="265053" y="2133309"/>
                    <a:pt x="224476" y="2176171"/>
                  </a:cubicBezTo>
                  <a:cubicBezTo>
                    <a:pt x="241430" y="2217700"/>
                    <a:pt x="260861" y="2258943"/>
                    <a:pt x="282102" y="2298948"/>
                  </a:cubicBezTo>
                  <a:lnTo>
                    <a:pt x="425739" y="2285709"/>
                  </a:lnTo>
                  <a:cubicBezTo>
                    <a:pt x="675580" y="2262277"/>
                    <a:pt x="676628" y="2262753"/>
                    <a:pt x="694916" y="2266563"/>
                  </a:cubicBezTo>
                  <a:cubicBezTo>
                    <a:pt x="739779" y="2275136"/>
                    <a:pt x="767972" y="2312093"/>
                    <a:pt x="790642" y="2341811"/>
                  </a:cubicBezTo>
                  <a:cubicBezTo>
                    <a:pt x="795024" y="2347526"/>
                    <a:pt x="799024" y="2352955"/>
                    <a:pt x="802643" y="2356956"/>
                  </a:cubicBezTo>
                  <a:cubicBezTo>
                    <a:pt x="858079" y="2416106"/>
                    <a:pt x="914658" y="2460492"/>
                    <a:pt x="988571" y="2516690"/>
                  </a:cubicBezTo>
                  <a:cubicBezTo>
                    <a:pt x="1010193" y="2533168"/>
                    <a:pt x="1023147" y="2558600"/>
                    <a:pt x="1023719" y="2585746"/>
                  </a:cubicBezTo>
                  <a:cubicBezTo>
                    <a:pt x="1025719" y="2691569"/>
                    <a:pt x="1025909" y="2795392"/>
                    <a:pt x="1026195" y="2899404"/>
                  </a:cubicBezTo>
                  <a:lnTo>
                    <a:pt x="1026481" y="2978748"/>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7" name="Freeform: Shape 11">
              <a:extLst>
                <a:ext uri="{FF2B5EF4-FFF2-40B4-BE49-F238E27FC236}">
                  <a16:creationId xmlns:a16="http://schemas.microsoft.com/office/drawing/2014/main" id="{98102F98-BC4C-D90A-9167-46430555E98E}"/>
                </a:ext>
              </a:extLst>
            </p:cNvPr>
            <p:cNvSpPr/>
            <p:nvPr/>
          </p:nvSpPr>
          <p:spPr>
            <a:xfrm>
              <a:off x="7059178" y="2112265"/>
              <a:ext cx="847599" cy="847342"/>
            </a:xfrm>
            <a:custGeom>
              <a:avLst/>
              <a:gdLst>
                <a:gd name="connsiteX0" fmla="*/ 423376 w 847599"/>
                <a:gd name="connsiteY0" fmla="*/ 847343 h 847342"/>
                <a:gd name="connsiteX1" fmla="*/ 138388 w 847599"/>
                <a:gd name="connsiteY1" fmla="*/ 736852 h 847342"/>
                <a:gd name="connsiteX2" fmla="*/ 466 w 847599"/>
                <a:gd name="connsiteY2" fmla="*/ 443292 h 847342"/>
                <a:gd name="connsiteX3" fmla="*/ 110575 w 847599"/>
                <a:gd name="connsiteY3" fmla="*/ 138301 h 847342"/>
                <a:gd name="connsiteX4" fmla="*/ 404135 w 847599"/>
                <a:gd name="connsiteY4" fmla="*/ 380 h 847342"/>
                <a:gd name="connsiteX5" fmla="*/ 709126 w 847599"/>
                <a:gd name="connsiteY5" fmla="*/ 110393 h 847342"/>
                <a:gd name="connsiteX6" fmla="*/ 847143 w 847599"/>
                <a:gd name="connsiteY6" fmla="*/ 403954 h 847342"/>
                <a:gd name="connsiteX7" fmla="*/ 443474 w 847599"/>
                <a:gd name="connsiteY7" fmla="*/ 846961 h 847342"/>
                <a:gd name="connsiteX8" fmla="*/ 443379 w 847599"/>
                <a:gd name="connsiteY8" fmla="*/ 846961 h 847342"/>
                <a:gd name="connsiteX9" fmla="*/ 423376 w 847599"/>
                <a:gd name="connsiteY9" fmla="*/ 847343 h 847342"/>
                <a:gd name="connsiteX10" fmla="*/ 439283 w 847599"/>
                <a:gd name="connsiteY10" fmla="*/ 757998 h 847342"/>
                <a:gd name="connsiteX11" fmla="*/ 439950 w 847599"/>
                <a:gd name="connsiteY11" fmla="*/ 757998 h 847342"/>
                <a:gd name="connsiteX12" fmla="*/ 439283 w 847599"/>
                <a:gd name="connsiteY12" fmla="*/ 757998 h 847342"/>
                <a:gd name="connsiteX13" fmla="*/ 424138 w 847599"/>
                <a:gd name="connsiteY13" fmla="*/ 177830 h 847342"/>
                <a:gd name="connsiteX14" fmla="*/ 412422 w 847599"/>
                <a:gd name="connsiteY14" fmla="*/ 178116 h 847342"/>
                <a:gd name="connsiteX15" fmla="*/ 242115 w 847599"/>
                <a:gd name="connsiteY15" fmla="*/ 258031 h 847342"/>
                <a:gd name="connsiteX16" fmla="*/ 178298 w 847599"/>
                <a:gd name="connsiteY16" fmla="*/ 434910 h 847342"/>
                <a:gd name="connsiteX17" fmla="*/ 258213 w 847599"/>
                <a:gd name="connsiteY17" fmla="*/ 605217 h 847342"/>
                <a:gd name="connsiteX18" fmla="*/ 435092 w 847599"/>
                <a:gd name="connsiteY18" fmla="*/ 669130 h 847342"/>
                <a:gd name="connsiteX19" fmla="*/ 435092 w 847599"/>
                <a:gd name="connsiteY19" fmla="*/ 669130 h 847342"/>
                <a:gd name="connsiteX20" fmla="*/ 669216 w 847599"/>
                <a:gd name="connsiteY20" fmla="*/ 412145 h 847342"/>
                <a:gd name="connsiteX21" fmla="*/ 589206 w 847599"/>
                <a:gd name="connsiteY21" fmla="*/ 241934 h 847342"/>
                <a:gd name="connsiteX22" fmla="*/ 424138 w 847599"/>
                <a:gd name="connsiteY22" fmla="*/ 177830 h 8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599" h="847342">
                  <a:moveTo>
                    <a:pt x="423376" y="847343"/>
                  </a:moveTo>
                  <a:cubicBezTo>
                    <a:pt x="317553" y="847343"/>
                    <a:pt x="217065" y="808481"/>
                    <a:pt x="138388" y="736852"/>
                  </a:cubicBezTo>
                  <a:cubicBezTo>
                    <a:pt x="54663" y="660557"/>
                    <a:pt x="5800" y="556354"/>
                    <a:pt x="466" y="443292"/>
                  </a:cubicBezTo>
                  <a:cubicBezTo>
                    <a:pt x="-4773" y="330230"/>
                    <a:pt x="34280" y="221931"/>
                    <a:pt x="110575" y="138301"/>
                  </a:cubicBezTo>
                  <a:cubicBezTo>
                    <a:pt x="186775" y="54577"/>
                    <a:pt x="290979" y="5713"/>
                    <a:pt x="404135" y="380"/>
                  </a:cubicBezTo>
                  <a:cubicBezTo>
                    <a:pt x="516435" y="-4288"/>
                    <a:pt x="625497" y="34193"/>
                    <a:pt x="709126" y="110393"/>
                  </a:cubicBezTo>
                  <a:cubicBezTo>
                    <a:pt x="792851" y="186688"/>
                    <a:pt x="841809" y="290892"/>
                    <a:pt x="847143" y="403954"/>
                  </a:cubicBezTo>
                  <a:cubicBezTo>
                    <a:pt x="857907" y="637316"/>
                    <a:pt x="676836" y="836103"/>
                    <a:pt x="443474" y="846961"/>
                  </a:cubicBezTo>
                  <a:lnTo>
                    <a:pt x="443379" y="846961"/>
                  </a:lnTo>
                  <a:cubicBezTo>
                    <a:pt x="436711" y="847247"/>
                    <a:pt x="430044" y="847343"/>
                    <a:pt x="423376" y="847343"/>
                  </a:cubicBezTo>
                  <a:close/>
                  <a:moveTo>
                    <a:pt x="439283" y="757998"/>
                  </a:moveTo>
                  <a:lnTo>
                    <a:pt x="439950" y="757998"/>
                  </a:lnTo>
                  <a:lnTo>
                    <a:pt x="439283" y="757998"/>
                  </a:lnTo>
                  <a:close/>
                  <a:moveTo>
                    <a:pt x="424138" y="177830"/>
                  </a:moveTo>
                  <a:cubicBezTo>
                    <a:pt x="420233" y="177830"/>
                    <a:pt x="416327" y="177926"/>
                    <a:pt x="412422" y="178116"/>
                  </a:cubicBezTo>
                  <a:cubicBezTo>
                    <a:pt x="346795" y="181069"/>
                    <a:pt x="286311" y="209548"/>
                    <a:pt x="242115" y="258031"/>
                  </a:cubicBezTo>
                  <a:cubicBezTo>
                    <a:pt x="197919" y="306513"/>
                    <a:pt x="175250" y="369378"/>
                    <a:pt x="178298" y="434910"/>
                  </a:cubicBezTo>
                  <a:cubicBezTo>
                    <a:pt x="181251" y="500537"/>
                    <a:pt x="209730" y="561021"/>
                    <a:pt x="258213" y="605217"/>
                  </a:cubicBezTo>
                  <a:cubicBezTo>
                    <a:pt x="306790" y="649508"/>
                    <a:pt x="371465" y="672749"/>
                    <a:pt x="435092" y="669130"/>
                  </a:cubicBezTo>
                  <a:lnTo>
                    <a:pt x="435092" y="669130"/>
                  </a:lnTo>
                  <a:cubicBezTo>
                    <a:pt x="570537" y="662843"/>
                    <a:pt x="675598" y="547591"/>
                    <a:pt x="669216" y="412145"/>
                  </a:cubicBezTo>
                  <a:cubicBezTo>
                    <a:pt x="666168" y="346613"/>
                    <a:pt x="637784" y="286130"/>
                    <a:pt x="589206" y="241934"/>
                  </a:cubicBezTo>
                  <a:cubicBezTo>
                    <a:pt x="543677" y="200405"/>
                    <a:pt x="485384" y="177830"/>
                    <a:pt x="424138" y="17783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8" name="Freeform: Shape 12">
              <a:extLst>
                <a:ext uri="{FF2B5EF4-FFF2-40B4-BE49-F238E27FC236}">
                  <a16:creationId xmlns:a16="http://schemas.microsoft.com/office/drawing/2014/main" id="{CDBC5D4B-C5E8-6CF0-3DFF-8847DE56CF53}"/>
                </a:ext>
              </a:extLst>
            </p:cNvPr>
            <p:cNvSpPr/>
            <p:nvPr/>
          </p:nvSpPr>
          <p:spPr>
            <a:xfrm>
              <a:off x="6505867" y="1552036"/>
              <a:ext cx="1959218" cy="1966688"/>
            </a:xfrm>
            <a:custGeom>
              <a:avLst/>
              <a:gdLst>
                <a:gd name="connsiteX0" fmla="*/ 719035 w 1959218"/>
                <a:gd name="connsiteY0" fmla="*/ 1966689 h 1966688"/>
                <a:gd name="connsiteX1" fmla="*/ 676840 w 1959218"/>
                <a:gd name="connsiteY1" fmla="*/ 1959640 h 1966688"/>
                <a:gd name="connsiteX2" fmla="*/ 580256 w 1959218"/>
                <a:gd name="connsiteY2" fmla="*/ 1922778 h 1966688"/>
                <a:gd name="connsiteX3" fmla="*/ 501199 w 1959218"/>
                <a:gd name="connsiteY3" fmla="*/ 1803240 h 1966688"/>
                <a:gd name="connsiteX4" fmla="*/ 501104 w 1959218"/>
                <a:gd name="connsiteY4" fmla="*/ 1748757 h 1966688"/>
                <a:gd name="connsiteX5" fmla="*/ 500342 w 1959218"/>
                <a:gd name="connsiteY5" fmla="*/ 1608739 h 1966688"/>
                <a:gd name="connsiteX6" fmla="*/ 407092 w 1959218"/>
                <a:gd name="connsiteY6" fmla="*/ 1524728 h 1966688"/>
                <a:gd name="connsiteX7" fmla="*/ 401091 w 1959218"/>
                <a:gd name="connsiteY7" fmla="*/ 1517870 h 1966688"/>
                <a:gd name="connsiteX8" fmla="*/ 300317 w 1959218"/>
                <a:gd name="connsiteY8" fmla="*/ 1527300 h 1966688"/>
                <a:gd name="connsiteX9" fmla="*/ 208591 w 1959218"/>
                <a:gd name="connsiteY9" fmla="*/ 1535778 h 1966688"/>
                <a:gd name="connsiteX10" fmla="*/ 82384 w 1959218"/>
                <a:gd name="connsiteY10" fmla="*/ 1468531 h 1966688"/>
                <a:gd name="connsiteX11" fmla="*/ 34759 w 1959218"/>
                <a:gd name="connsiteY11" fmla="*/ 1366995 h 1966688"/>
                <a:gd name="connsiteX12" fmla="*/ 61144 w 1959218"/>
                <a:gd name="connsiteY12" fmla="*/ 1229835 h 1966688"/>
                <a:gd name="connsiteX13" fmla="*/ 151536 w 1959218"/>
                <a:gd name="connsiteY13" fmla="*/ 1137156 h 1966688"/>
                <a:gd name="connsiteX14" fmla="*/ 200780 w 1959218"/>
                <a:gd name="connsiteY14" fmla="*/ 1087150 h 1966688"/>
                <a:gd name="connsiteX15" fmla="*/ 199542 w 1959218"/>
                <a:gd name="connsiteY15" fmla="*/ 1079244 h 1966688"/>
                <a:gd name="connsiteX16" fmla="*/ 194303 w 1959218"/>
                <a:gd name="connsiteY16" fmla="*/ 964563 h 1966688"/>
                <a:gd name="connsiteX17" fmla="*/ 194875 w 1959218"/>
                <a:gd name="connsiteY17" fmla="*/ 956086 h 1966688"/>
                <a:gd name="connsiteX18" fmla="*/ 45047 w 1959218"/>
                <a:gd name="connsiteY18" fmla="*/ 826165 h 1966688"/>
                <a:gd name="connsiteX19" fmla="*/ 5613 w 1959218"/>
                <a:gd name="connsiteY19" fmla="*/ 689196 h 1966688"/>
                <a:gd name="connsiteX20" fmla="*/ 44094 w 1959218"/>
                <a:gd name="connsiteY20" fmla="*/ 584230 h 1966688"/>
                <a:gd name="connsiteX21" fmla="*/ 162109 w 1959218"/>
                <a:gd name="connsiteY21" fmla="*/ 508221 h 1966688"/>
                <a:gd name="connsiteX22" fmla="*/ 261740 w 1959218"/>
                <a:gd name="connsiteY22" fmla="*/ 508506 h 1966688"/>
                <a:gd name="connsiteX23" fmla="*/ 356419 w 1959218"/>
                <a:gd name="connsiteY23" fmla="*/ 508887 h 1966688"/>
                <a:gd name="connsiteX24" fmla="*/ 441953 w 1959218"/>
                <a:gd name="connsiteY24" fmla="*/ 414018 h 1966688"/>
                <a:gd name="connsiteX25" fmla="*/ 449288 w 1959218"/>
                <a:gd name="connsiteY25" fmla="*/ 407541 h 1966688"/>
                <a:gd name="connsiteX26" fmla="*/ 438143 w 1959218"/>
                <a:gd name="connsiteY26" fmla="*/ 293908 h 1966688"/>
                <a:gd name="connsiteX27" fmla="*/ 430333 w 1959218"/>
                <a:gd name="connsiteY27" fmla="*/ 214851 h 1966688"/>
                <a:gd name="connsiteX28" fmla="*/ 502437 w 1959218"/>
                <a:gd name="connsiteY28" fmla="*/ 86835 h 1966688"/>
                <a:gd name="connsiteX29" fmla="*/ 597973 w 1959218"/>
                <a:gd name="connsiteY29" fmla="*/ 43210 h 1966688"/>
                <a:gd name="connsiteX30" fmla="*/ 741515 w 1959218"/>
                <a:gd name="connsiteY30" fmla="*/ 71309 h 1966688"/>
                <a:gd name="connsiteX31" fmla="*/ 878579 w 1959218"/>
                <a:gd name="connsiteY31" fmla="*/ 207231 h 1966688"/>
                <a:gd name="connsiteX32" fmla="*/ 1011643 w 1959218"/>
                <a:gd name="connsiteY32" fmla="*/ 201230 h 1966688"/>
                <a:gd name="connsiteX33" fmla="*/ 1088891 w 1959218"/>
                <a:gd name="connsiteY33" fmla="*/ 109695 h 1966688"/>
                <a:gd name="connsiteX34" fmla="*/ 1154900 w 1959218"/>
                <a:gd name="connsiteY34" fmla="*/ 31209 h 1966688"/>
                <a:gd name="connsiteX35" fmla="*/ 1197953 w 1959218"/>
                <a:gd name="connsiteY35" fmla="*/ 3586 h 1966688"/>
                <a:gd name="connsiteX36" fmla="*/ 1249292 w 1959218"/>
                <a:gd name="connsiteY36" fmla="*/ 3491 h 1966688"/>
                <a:gd name="connsiteX37" fmla="*/ 1406360 w 1959218"/>
                <a:gd name="connsiteY37" fmla="*/ 61403 h 1966688"/>
                <a:gd name="connsiteX38" fmla="*/ 1457413 w 1959218"/>
                <a:gd name="connsiteY38" fmla="*/ 139793 h 1966688"/>
                <a:gd name="connsiteX39" fmla="*/ 1458080 w 1959218"/>
                <a:gd name="connsiteY39" fmla="*/ 288098 h 1966688"/>
                <a:gd name="connsiteX40" fmla="*/ 1457985 w 1959218"/>
                <a:gd name="connsiteY40" fmla="*/ 364393 h 1966688"/>
                <a:gd name="connsiteX41" fmla="*/ 1465605 w 1959218"/>
                <a:gd name="connsiteY41" fmla="*/ 369918 h 1966688"/>
                <a:gd name="connsiteX42" fmla="*/ 1557807 w 1959218"/>
                <a:gd name="connsiteY42" fmla="*/ 454023 h 1966688"/>
                <a:gd name="connsiteX43" fmla="*/ 1637627 w 1959218"/>
                <a:gd name="connsiteY43" fmla="*/ 447165 h 1966688"/>
                <a:gd name="connsiteX44" fmla="*/ 1753355 w 1959218"/>
                <a:gd name="connsiteY44" fmla="*/ 437450 h 1966688"/>
                <a:gd name="connsiteX45" fmla="*/ 1877942 w 1959218"/>
                <a:gd name="connsiteY45" fmla="*/ 505363 h 1966688"/>
                <a:gd name="connsiteX46" fmla="*/ 1924044 w 1959218"/>
                <a:gd name="connsiteY46" fmla="*/ 603947 h 1966688"/>
                <a:gd name="connsiteX47" fmla="*/ 1896516 w 1959218"/>
                <a:gd name="connsiteY47" fmla="*/ 745584 h 1966688"/>
                <a:gd name="connsiteX48" fmla="*/ 1888610 w 1959218"/>
                <a:gd name="connsiteY48" fmla="*/ 753585 h 1966688"/>
                <a:gd name="connsiteX49" fmla="*/ 1758975 w 1959218"/>
                <a:gd name="connsiteY49" fmla="*/ 885601 h 1966688"/>
                <a:gd name="connsiteX50" fmla="*/ 1764976 w 1959218"/>
                <a:gd name="connsiteY50" fmla="*/ 1018380 h 1966688"/>
                <a:gd name="connsiteX51" fmla="*/ 1878800 w 1959218"/>
                <a:gd name="connsiteY51" fmla="*/ 1114392 h 1966688"/>
                <a:gd name="connsiteX52" fmla="*/ 1912137 w 1959218"/>
                <a:gd name="connsiteY52" fmla="*/ 1142014 h 1966688"/>
                <a:gd name="connsiteX53" fmla="*/ 1953571 w 1959218"/>
                <a:gd name="connsiteY53" fmla="*/ 1280317 h 1966688"/>
                <a:gd name="connsiteX54" fmla="*/ 1917281 w 1959218"/>
                <a:gd name="connsiteY54" fmla="*/ 1384140 h 1966688"/>
                <a:gd name="connsiteX55" fmla="*/ 1796789 w 1959218"/>
                <a:gd name="connsiteY55" fmla="*/ 1464816 h 1966688"/>
                <a:gd name="connsiteX56" fmla="*/ 1795075 w 1959218"/>
                <a:gd name="connsiteY56" fmla="*/ 1464816 h 1966688"/>
                <a:gd name="connsiteX57" fmla="*/ 1767453 w 1959218"/>
                <a:gd name="connsiteY57" fmla="*/ 1464435 h 1966688"/>
                <a:gd name="connsiteX58" fmla="*/ 1604194 w 1959218"/>
                <a:gd name="connsiteY58" fmla="*/ 1463769 h 1966688"/>
                <a:gd name="connsiteX59" fmla="*/ 1597622 w 1959218"/>
                <a:gd name="connsiteY59" fmla="*/ 1472912 h 1966688"/>
                <a:gd name="connsiteX60" fmla="*/ 1519517 w 1959218"/>
                <a:gd name="connsiteY60" fmla="*/ 1558637 h 1966688"/>
                <a:gd name="connsiteX61" fmla="*/ 1511515 w 1959218"/>
                <a:gd name="connsiteY61" fmla="*/ 1565686 h 1966688"/>
                <a:gd name="connsiteX62" fmla="*/ 1519326 w 1959218"/>
                <a:gd name="connsiteY62" fmla="*/ 1652078 h 1966688"/>
                <a:gd name="connsiteX63" fmla="*/ 1528756 w 1959218"/>
                <a:gd name="connsiteY63" fmla="*/ 1759425 h 1966688"/>
                <a:gd name="connsiteX64" fmla="*/ 1458938 w 1959218"/>
                <a:gd name="connsiteY64" fmla="*/ 1885821 h 1966688"/>
                <a:gd name="connsiteX65" fmla="*/ 1363021 w 1959218"/>
                <a:gd name="connsiteY65" fmla="*/ 1930684 h 1966688"/>
                <a:gd name="connsiteX66" fmla="*/ 1219765 w 1959218"/>
                <a:gd name="connsiteY66" fmla="*/ 1902490 h 1966688"/>
                <a:gd name="connsiteX67" fmla="*/ 1173473 w 1959218"/>
                <a:gd name="connsiteY67" fmla="*/ 1855246 h 1966688"/>
                <a:gd name="connsiteX68" fmla="*/ 1083938 w 1959218"/>
                <a:gd name="connsiteY68" fmla="*/ 1765235 h 1966688"/>
                <a:gd name="connsiteX69" fmla="*/ 948779 w 1959218"/>
                <a:gd name="connsiteY69" fmla="*/ 1771236 h 1966688"/>
                <a:gd name="connsiteX70" fmla="*/ 816952 w 1959218"/>
                <a:gd name="connsiteY70" fmla="*/ 1922016 h 1966688"/>
                <a:gd name="connsiteX71" fmla="*/ 719035 w 1959218"/>
                <a:gd name="connsiteY71" fmla="*/ 1966689 h 1966688"/>
                <a:gd name="connsiteX72" fmla="*/ 679126 w 1959218"/>
                <a:gd name="connsiteY72" fmla="*/ 1770950 h 1966688"/>
                <a:gd name="connsiteX73" fmla="*/ 704462 w 1959218"/>
                <a:gd name="connsiteY73" fmla="*/ 1780570 h 1966688"/>
                <a:gd name="connsiteX74" fmla="*/ 843432 w 1959218"/>
                <a:gd name="connsiteY74" fmla="*/ 1621598 h 1966688"/>
                <a:gd name="connsiteX75" fmla="*/ 884390 w 1959218"/>
                <a:gd name="connsiteY75" fmla="*/ 1595023 h 1966688"/>
                <a:gd name="connsiteX76" fmla="*/ 935825 w 1959218"/>
                <a:gd name="connsiteY76" fmla="*/ 1591880 h 1966688"/>
                <a:gd name="connsiteX77" fmla="*/ 1092035 w 1959218"/>
                <a:gd name="connsiteY77" fmla="*/ 1583688 h 1966688"/>
                <a:gd name="connsiteX78" fmla="*/ 1301204 w 1959218"/>
                <a:gd name="connsiteY78" fmla="*/ 1730945 h 1966688"/>
                <a:gd name="connsiteX79" fmla="*/ 1323492 w 1959218"/>
                <a:gd name="connsiteY79" fmla="*/ 1753710 h 1966688"/>
                <a:gd name="connsiteX80" fmla="*/ 1348924 w 1959218"/>
                <a:gd name="connsiteY80" fmla="*/ 1741803 h 1966688"/>
                <a:gd name="connsiteX81" fmla="*/ 1342352 w 1959218"/>
                <a:gd name="connsiteY81" fmla="*/ 1667889 h 1966688"/>
                <a:gd name="connsiteX82" fmla="*/ 1334446 w 1959218"/>
                <a:gd name="connsiteY82" fmla="*/ 1508250 h 1966688"/>
                <a:gd name="connsiteX83" fmla="*/ 1392167 w 1959218"/>
                <a:gd name="connsiteY83" fmla="*/ 1433193 h 1966688"/>
                <a:gd name="connsiteX84" fmla="*/ 1398168 w 1959218"/>
                <a:gd name="connsiteY84" fmla="*/ 1428621 h 1966688"/>
                <a:gd name="connsiteX85" fmla="*/ 1457890 w 1959218"/>
                <a:gd name="connsiteY85" fmla="*/ 1362994 h 1966688"/>
                <a:gd name="connsiteX86" fmla="*/ 1461890 w 1959218"/>
                <a:gd name="connsiteY86" fmla="*/ 1356708 h 1966688"/>
                <a:gd name="connsiteX87" fmla="*/ 1529137 w 1959218"/>
                <a:gd name="connsiteY87" fmla="*/ 1293747 h 1966688"/>
                <a:gd name="connsiteX88" fmla="*/ 1764500 w 1959218"/>
                <a:gd name="connsiteY88" fmla="*/ 1286318 h 1966688"/>
                <a:gd name="connsiteX89" fmla="*/ 1774120 w 1959218"/>
                <a:gd name="connsiteY89" fmla="*/ 1258219 h 1966688"/>
                <a:gd name="connsiteX90" fmla="*/ 1765738 w 1959218"/>
                <a:gd name="connsiteY90" fmla="*/ 1251266 h 1966688"/>
                <a:gd name="connsiteX91" fmla="*/ 1612861 w 1959218"/>
                <a:gd name="connsiteY91" fmla="*/ 1120202 h 1966688"/>
                <a:gd name="connsiteX92" fmla="*/ 1584858 w 1959218"/>
                <a:gd name="connsiteY92" fmla="*/ 1043240 h 1966688"/>
                <a:gd name="connsiteX93" fmla="*/ 1577143 w 1959218"/>
                <a:gd name="connsiteY93" fmla="*/ 874362 h 1966688"/>
                <a:gd name="connsiteX94" fmla="*/ 1599527 w 1959218"/>
                <a:gd name="connsiteY94" fmla="*/ 794733 h 1966688"/>
                <a:gd name="connsiteX95" fmla="*/ 1747640 w 1959218"/>
                <a:gd name="connsiteY95" fmla="*/ 643095 h 1966688"/>
                <a:gd name="connsiteX96" fmla="*/ 1735639 w 1959218"/>
                <a:gd name="connsiteY96" fmla="*/ 616996 h 1966688"/>
                <a:gd name="connsiteX97" fmla="*/ 1653724 w 1959218"/>
                <a:gd name="connsiteY97" fmla="*/ 624045 h 1966688"/>
                <a:gd name="connsiteX98" fmla="*/ 1527041 w 1959218"/>
                <a:gd name="connsiteY98" fmla="*/ 634617 h 1966688"/>
                <a:gd name="connsiteX99" fmla="*/ 1451984 w 1959218"/>
                <a:gd name="connsiteY99" fmla="*/ 602423 h 1966688"/>
                <a:gd name="connsiteX100" fmla="*/ 1356163 w 1959218"/>
                <a:gd name="connsiteY100" fmla="*/ 509554 h 1966688"/>
                <a:gd name="connsiteX101" fmla="*/ 1287011 w 1959218"/>
                <a:gd name="connsiteY101" fmla="*/ 437355 h 1966688"/>
                <a:gd name="connsiteX102" fmla="*/ 1280630 w 1959218"/>
                <a:gd name="connsiteY102" fmla="*/ 287526 h 1966688"/>
                <a:gd name="connsiteX103" fmla="*/ 1280630 w 1959218"/>
                <a:gd name="connsiteY103" fmla="*/ 200849 h 1966688"/>
                <a:gd name="connsiteX104" fmla="*/ 1253102 w 1959218"/>
                <a:gd name="connsiteY104" fmla="*/ 190943 h 1966688"/>
                <a:gd name="connsiteX105" fmla="*/ 1226242 w 1959218"/>
                <a:gd name="connsiteY105" fmla="*/ 223233 h 1966688"/>
                <a:gd name="connsiteX106" fmla="*/ 1115180 w 1959218"/>
                <a:gd name="connsiteY106" fmla="*/ 352963 h 1966688"/>
                <a:gd name="connsiteX107" fmla="*/ 1037647 w 1959218"/>
                <a:gd name="connsiteY107" fmla="*/ 381443 h 1966688"/>
                <a:gd name="connsiteX108" fmla="*/ 867816 w 1959218"/>
                <a:gd name="connsiteY108" fmla="*/ 389158 h 1966688"/>
                <a:gd name="connsiteX109" fmla="*/ 787330 w 1959218"/>
                <a:gd name="connsiteY109" fmla="*/ 365917 h 1966688"/>
                <a:gd name="connsiteX110" fmla="*/ 638835 w 1959218"/>
                <a:gd name="connsiteY110" fmla="*/ 219422 h 1966688"/>
                <a:gd name="connsiteX111" fmla="*/ 611213 w 1959218"/>
                <a:gd name="connsiteY111" fmla="*/ 231900 h 1966688"/>
                <a:gd name="connsiteX112" fmla="*/ 615689 w 1959218"/>
                <a:gd name="connsiteY112" fmla="*/ 275430 h 1966688"/>
                <a:gd name="connsiteX113" fmla="*/ 627881 w 1959218"/>
                <a:gd name="connsiteY113" fmla="*/ 457357 h 1966688"/>
                <a:gd name="connsiteX114" fmla="*/ 569588 w 1959218"/>
                <a:gd name="connsiteY114" fmla="*/ 538986 h 1966688"/>
                <a:gd name="connsiteX115" fmla="*/ 563588 w 1959218"/>
                <a:gd name="connsiteY115" fmla="*/ 544035 h 1966688"/>
                <a:gd name="connsiteX116" fmla="*/ 490055 w 1959218"/>
                <a:gd name="connsiteY116" fmla="*/ 627950 h 1966688"/>
                <a:gd name="connsiteX117" fmla="*/ 430238 w 1959218"/>
                <a:gd name="connsiteY117" fmla="*/ 679766 h 1966688"/>
                <a:gd name="connsiteX118" fmla="*/ 260883 w 1959218"/>
                <a:gd name="connsiteY118" fmla="*/ 686338 h 1966688"/>
                <a:gd name="connsiteX119" fmla="*/ 194589 w 1959218"/>
                <a:gd name="connsiteY119" fmla="*/ 685957 h 1966688"/>
                <a:gd name="connsiteX120" fmla="*/ 185445 w 1959218"/>
                <a:gd name="connsiteY120" fmla="*/ 711770 h 1966688"/>
                <a:gd name="connsiteX121" fmla="*/ 344893 w 1959218"/>
                <a:gd name="connsiteY121" fmla="*/ 850073 h 1966688"/>
                <a:gd name="connsiteX122" fmla="*/ 372516 w 1959218"/>
                <a:gd name="connsiteY122" fmla="*/ 894174 h 1966688"/>
                <a:gd name="connsiteX123" fmla="*/ 373754 w 1959218"/>
                <a:gd name="connsiteY123" fmla="*/ 959134 h 1966688"/>
                <a:gd name="connsiteX124" fmla="*/ 372516 w 1959218"/>
                <a:gd name="connsiteY124" fmla="*/ 970278 h 1966688"/>
                <a:gd name="connsiteX125" fmla="*/ 376421 w 1959218"/>
                <a:gd name="connsiteY125" fmla="*/ 1056956 h 1966688"/>
                <a:gd name="connsiteX126" fmla="*/ 378517 w 1959218"/>
                <a:gd name="connsiteY126" fmla="*/ 1066386 h 1966688"/>
                <a:gd name="connsiteX127" fmla="*/ 383756 w 1959218"/>
                <a:gd name="connsiteY127" fmla="*/ 1126012 h 1966688"/>
                <a:gd name="connsiteX128" fmla="*/ 278409 w 1959218"/>
                <a:gd name="connsiteY128" fmla="*/ 1262029 h 1966688"/>
                <a:gd name="connsiteX129" fmla="*/ 212401 w 1959218"/>
                <a:gd name="connsiteY129" fmla="*/ 1329276 h 1966688"/>
                <a:gd name="connsiteX130" fmla="*/ 224688 w 1959218"/>
                <a:gd name="connsiteY130" fmla="*/ 1355469 h 1966688"/>
                <a:gd name="connsiteX131" fmla="*/ 284029 w 1959218"/>
                <a:gd name="connsiteY131" fmla="*/ 1349945 h 1966688"/>
                <a:gd name="connsiteX132" fmla="*/ 454050 w 1959218"/>
                <a:gd name="connsiteY132" fmla="*/ 1338991 h 1966688"/>
                <a:gd name="connsiteX133" fmla="*/ 532917 w 1959218"/>
                <a:gd name="connsiteY133" fmla="*/ 1397284 h 1966688"/>
                <a:gd name="connsiteX134" fmla="*/ 538156 w 1959218"/>
                <a:gd name="connsiteY134" fmla="*/ 1404142 h 1966688"/>
                <a:gd name="connsiteX135" fmla="*/ 642740 w 1959218"/>
                <a:gd name="connsiteY135" fmla="*/ 1493677 h 1966688"/>
                <a:gd name="connsiteX136" fmla="*/ 677888 w 1959218"/>
                <a:gd name="connsiteY136" fmla="*/ 1562733 h 1966688"/>
                <a:gd name="connsiteX137" fmla="*/ 679316 w 1959218"/>
                <a:gd name="connsiteY137" fmla="*/ 1748471 h 1966688"/>
                <a:gd name="connsiteX138" fmla="*/ 679126 w 1959218"/>
                <a:gd name="connsiteY138" fmla="*/ 1770950 h 1966688"/>
                <a:gd name="connsiteX139" fmla="*/ 1351591 w 1959218"/>
                <a:gd name="connsiteY139" fmla="*/ 1773712 h 1966688"/>
                <a:gd name="connsiteX140" fmla="*/ 1351591 w 1959218"/>
                <a:gd name="connsiteY140" fmla="*/ 1773903 h 1966688"/>
                <a:gd name="connsiteX141" fmla="*/ 1351591 w 1959218"/>
                <a:gd name="connsiteY141" fmla="*/ 1773712 h 1966688"/>
                <a:gd name="connsiteX142" fmla="*/ 1123658 w 1959218"/>
                <a:gd name="connsiteY142" fmla="*/ 1758853 h 1966688"/>
                <a:gd name="connsiteX143" fmla="*/ 1123562 w 1959218"/>
                <a:gd name="connsiteY143" fmla="*/ 1758853 h 1966688"/>
                <a:gd name="connsiteX144" fmla="*/ 1123658 w 1959218"/>
                <a:gd name="connsiteY144" fmla="*/ 1758853 h 1966688"/>
                <a:gd name="connsiteX145" fmla="*/ 1377308 w 1959218"/>
                <a:gd name="connsiteY145" fmla="*/ 1727706 h 1966688"/>
                <a:gd name="connsiteX146" fmla="*/ 1377118 w 1959218"/>
                <a:gd name="connsiteY146" fmla="*/ 1727802 h 1966688"/>
                <a:gd name="connsiteX147" fmla="*/ 1377308 w 1959218"/>
                <a:gd name="connsiteY147" fmla="*/ 1727706 h 1966688"/>
                <a:gd name="connsiteX148" fmla="*/ 200209 w 1959218"/>
                <a:gd name="connsiteY148" fmla="*/ 1301082 h 1966688"/>
                <a:gd name="connsiteX149" fmla="*/ 200304 w 1959218"/>
                <a:gd name="connsiteY149" fmla="*/ 1301177 h 1966688"/>
                <a:gd name="connsiteX150" fmla="*/ 200209 w 1959218"/>
                <a:gd name="connsiteY150" fmla="*/ 1301082 h 1966688"/>
                <a:gd name="connsiteX151" fmla="*/ 1797265 w 1959218"/>
                <a:gd name="connsiteY151" fmla="*/ 1286603 h 1966688"/>
                <a:gd name="connsiteX152" fmla="*/ 1797265 w 1959218"/>
                <a:gd name="connsiteY152" fmla="*/ 1286603 h 1966688"/>
                <a:gd name="connsiteX153" fmla="*/ 1797265 w 1959218"/>
                <a:gd name="connsiteY153" fmla="*/ 1286603 h 1966688"/>
                <a:gd name="connsiteX154" fmla="*/ 163442 w 1959218"/>
                <a:gd name="connsiteY154" fmla="*/ 686052 h 1966688"/>
                <a:gd name="connsiteX155" fmla="*/ 163157 w 1959218"/>
                <a:gd name="connsiteY155" fmla="*/ 686052 h 1966688"/>
                <a:gd name="connsiteX156" fmla="*/ 163442 w 1959218"/>
                <a:gd name="connsiteY156" fmla="*/ 686052 h 1966688"/>
                <a:gd name="connsiteX157" fmla="*/ 1760023 w 1959218"/>
                <a:gd name="connsiteY157" fmla="*/ 672431 h 1966688"/>
                <a:gd name="connsiteX158" fmla="*/ 1760118 w 1959218"/>
                <a:gd name="connsiteY158" fmla="*/ 672622 h 1966688"/>
                <a:gd name="connsiteX159" fmla="*/ 1760023 w 1959218"/>
                <a:gd name="connsiteY159" fmla="*/ 672431 h 1966688"/>
                <a:gd name="connsiteX160" fmla="*/ 668363 w 1959218"/>
                <a:gd name="connsiteY160" fmla="*/ 206564 h 1966688"/>
                <a:gd name="connsiteX161" fmla="*/ 667696 w 1959218"/>
                <a:gd name="connsiteY161" fmla="*/ 206754 h 1966688"/>
                <a:gd name="connsiteX162" fmla="*/ 668363 w 1959218"/>
                <a:gd name="connsiteY162" fmla="*/ 206564 h 19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959218" h="1966688">
                  <a:moveTo>
                    <a:pt x="719035" y="1966689"/>
                  </a:moveTo>
                  <a:cubicBezTo>
                    <a:pt x="705034" y="1966689"/>
                    <a:pt x="690746" y="1964403"/>
                    <a:pt x="676840" y="1959640"/>
                  </a:cubicBezTo>
                  <a:cubicBezTo>
                    <a:pt x="649503" y="1950306"/>
                    <a:pt x="608927" y="1935066"/>
                    <a:pt x="580256" y="1922778"/>
                  </a:cubicBezTo>
                  <a:cubicBezTo>
                    <a:pt x="532536" y="1902300"/>
                    <a:pt x="501389" y="1855437"/>
                    <a:pt x="501199" y="1803240"/>
                  </a:cubicBezTo>
                  <a:lnTo>
                    <a:pt x="501104" y="1748757"/>
                  </a:lnTo>
                  <a:cubicBezTo>
                    <a:pt x="501008" y="1702179"/>
                    <a:pt x="501008" y="1655697"/>
                    <a:pt x="500342" y="1608739"/>
                  </a:cubicBezTo>
                  <a:cubicBezTo>
                    <a:pt x="467194" y="1582641"/>
                    <a:pt x="437286" y="1557018"/>
                    <a:pt x="407092" y="1524728"/>
                  </a:cubicBezTo>
                  <a:cubicBezTo>
                    <a:pt x="405092" y="1522538"/>
                    <a:pt x="403091" y="1520252"/>
                    <a:pt x="401091" y="1517870"/>
                  </a:cubicBezTo>
                  <a:cubicBezTo>
                    <a:pt x="374611" y="1520252"/>
                    <a:pt x="337655" y="1523776"/>
                    <a:pt x="300317" y="1527300"/>
                  </a:cubicBezTo>
                  <a:lnTo>
                    <a:pt x="208591" y="1535778"/>
                  </a:lnTo>
                  <a:cubicBezTo>
                    <a:pt x="157156" y="1540064"/>
                    <a:pt x="107054" y="1514061"/>
                    <a:pt x="82384" y="1468531"/>
                  </a:cubicBezTo>
                  <a:cubicBezTo>
                    <a:pt x="64192" y="1435003"/>
                    <a:pt x="48190" y="1400808"/>
                    <a:pt x="34759" y="1366995"/>
                  </a:cubicBezTo>
                  <a:cubicBezTo>
                    <a:pt x="16186" y="1320512"/>
                    <a:pt x="26568" y="1266601"/>
                    <a:pt x="61144" y="1229835"/>
                  </a:cubicBezTo>
                  <a:cubicBezTo>
                    <a:pt x="86480" y="1202974"/>
                    <a:pt x="120389" y="1168589"/>
                    <a:pt x="151536" y="1137156"/>
                  </a:cubicBezTo>
                  <a:cubicBezTo>
                    <a:pt x="167062" y="1121345"/>
                    <a:pt x="186112" y="1102200"/>
                    <a:pt x="200780" y="1087150"/>
                  </a:cubicBezTo>
                  <a:cubicBezTo>
                    <a:pt x="200304" y="1084483"/>
                    <a:pt x="199923" y="1081816"/>
                    <a:pt x="199542" y="1079244"/>
                  </a:cubicBezTo>
                  <a:cubicBezTo>
                    <a:pt x="194780" y="1038954"/>
                    <a:pt x="193256" y="1005045"/>
                    <a:pt x="194303" y="964563"/>
                  </a:cubicBezTo>
                  <a:cubicBezTo>
                    <a:pt x="194399" y="961801"/>
                    <a:pt x="194684" y="958944"/>
                    <a:pt x="194875" y="956086"/>
                  </a:cubicBezTo>
                  <a:lnTo>
                    <a:pt x="45047" y="826165"/>
                  </a:lnTo>
                  <a:cubicBezTo>
                    <a:pt x="6184" y="792447"/>
                    <a:pt x="-9341" y="738726"/>
                    <a:pt x="5613" y="689196"/>
                  </a:cubicBezTo>
                  <a:cubicBezTo>
                    <a:pt x="15995" y="655096"/>
                    <a:pt x="27901" y="619092"/>
                    <a:pt x="44094" y="584230"/>
                  </a:cubicBezTo>
                  <a:cubicBezTo>
                    <a:pt x="65430" y="538320"/>
                    <a:pt x="111722" y="508506"/>
                    <a:pt x="162109" y="508221"/>
                  </a:cubicBezTo>
                  <a:cubicBezTo>
                    <a:pt x="189255" y="508030"/>
                    <a:pt x="225641" y="508316"/>
                    <a:pt x="261740" y="508506"/>
                  </a:cubicBezTo>
                  <a:cubicBezTo>
                    <a:pt x="292125" y="508792"/>
                    <a:pt x="329749" y="508792"/>
                    <a:pt x="356419" y="508887"/>
                  </a:cubicBezTo>
                  <a:cubicBezTo>
                    <a:pt x="382993" y="473264"/>
                    <a:pt x="408140" y="445451"/>
                    <a:pt x="441953" y="414018"/>
                  </a:cubicBezTo>
                  <a:cubicBezTo>
                    <a:pt x="443763" y="412304"/>
                    <a:pt x="446240" y="410113"/>
                    <a:pt x="449288" y="407541"/>
                  </a:cubicBezTo>
                  <a:cubicBezTo>
                    <a:pt x="446621" y="375633"/>
                    <a:pt x="441572" y="326960"/>
                    <a:pt x="438143" y="293908"/>
                  </a:cubicBezTo>
                  <a:cubicBezTo>
                    <a:pt x="434905" y="261999"/>
                    <a:pt x="431857" y="232853"/>
                    <a:pt x="430333" y="214851"/>
                  </a:cubicBezTo>
                  <a:cubicBezTo>
                    <a:pt x="425856" y="160844"/>
                    <a:pt x="454145" y="110742"/>
                    <a:pt x="502437" y="86835"/>
                  </a:cubicBezTo>
                  <a:cubicBezTo>
                    <a:pt x="533203" y="71595"/>
                    <a:pt x="572255" y="54259"/>
                    <a:pt x="597973" y="43210"/>
                  </a:cubicBezTo>
                  <a:cubicBezTo>
                    <a:pt x="646931" y="21969"/>
                    <a:pt x="703415" y="33018"/>
                    <a:pt x="741515" y="71309"/>
                  </a:cubicBezTo>
                  <a:cubicBezTo>
                    <a:pt x="786854" y="116838"/>
                    <a:pt x="832574" y="162177"/>
                    <a:pt x="878579" y="207231"/>
                  </a:cubicBezTo>
                  <a:cubicBezTo>
                    <a:pt x="922013" y="201420"/>
                    <a:pt x="968591" y="199420"/>
                    <a:pt x="1011643" y="201230"/>
                  </a:cubicBezTo>
                  <a:cubicBezTo>
                    <a:pt x="1037837" y="171035"/>
                    <a:pt x="1063460" y="140365"/>
                    <a:pt x="1088891" y="109695"/>
                  </a:cubicBezTo>
                  <a:cubicBezTo>
                    <a:pt x="1110799" y="83406"/>
                    <a:pt x="1132706" y="57117"/>
                    <a:pt x="1154900" y="31209"/>
                  </a:cubicBezTo>
                  <a:cubicBezTo>
                    <a:pt x="1166234" y="17969"/>
                    <a:pt x="1181189" y="8444"/>
                    <a:pt x="1197953" y="3586"/>
                  </a:cubicBezTo>
                  <a:cubicBezTo>
                    <a:pt x="1214240" y="-986"/>
                    <a:pt x="1232909" y="-1367"/>
                    <a:pt x="1249292" y="3491"/>
                  </a:cubicBezTo>
                  <a:cubicBezTo>
                    <a:pt x="1313396" y="22636"/>
                    <a:pt x="1363306" y="41019"/>
                    <a:pt x="1406360" y="61403"/>
                  </a:cubicBezTo>
                  <a:cubicBezTo>
                    <a:pt x="1436840" y="75690"/>
                    <a:pt x="1456652" y="106075"/>
                    <a:pt x="1457413" y="139793"/>
                  </a:cubicBezTo>
                  <a:cubicBezTo>
                    <a:pt x="1458176" y="175512"/>
                    <a:pt x="1458080" y="234377"/>
                    <a:pt x="1458080" y="288098"/>
                  </a:cubicBezTo>
                  <a:cubicBezTo>
                    <a:pt x="1458080" y="316768"/>
                    <a:pt x="1457985" y="343819"/>
                    <a:pt x="1457985" y="364393"/>
                  </a:cubicBezTo>
                  <a:cubicBezTo>
                    <a:pt x="1461224" y="366679"/>
                    <a:pt x="1463796" y="368584"/>
                    <a:pt x="1465605" y="369918"/>
                  </a:cubicBezTo>
                  <a:cubicBezTo>
                    <a:pt x="1500943" y="397921"/>
                    <a:pt x="1530471" y="424781"/>
                    <a:pt x="1557807" y="454023"/>
                  </a:cubicBezTo>
                  <a:cubicBezTo>
                    <a:pt x="1584477" y="451833"/>
                    <a:pt x="1611052" y="449547"/>
                    <a:pt x="1637627" y="447165"/>
                  </a:cubicBezTo>
                  <a:cubicBezTo>
                    <a:pt x="1676012" y="443736"/>
                    <a:pt x="1714398" y="440307"/>
                    <a:pt x="1753355" y="437450"/>
                  </a:cubicBezTo>
                  <a:cubicBezTo>
                    <a:pt x="1806029" y="433164"/>
                    <a:pt x="1853749" y="460405"/>
                    <a:pt x="1877942" y="505363"/>
                  </a:cubicBezTo>
                  <a:cubicBezTo>
                    <a:pt x="1892992" y="533652"/>
                    <a:pt x="1907660" y="564894"/>
                    <a:pt x="1924044" y="603947"/>
                  </a:cubicBezTo>
                  <a:cubicBezTo>
                    <a:pt x="1944427" y="652334"/>
                    <a:pt x="1933663" y="707960"/>
                    <a:pt x="1896516" y="745584"/>
                  </a:cubicBezTo>
                  <a:lnTo>
                    <a:pt x="1888610" y="753585"/>
                  </a:lnTo>
                  <a:cubicBezTo>
                    <a:pt x="1856606" y="785970"/>
                    <a:pt x="1801838" y="841215"/>
                    <a:pt x="1758975" y="885601"/>
                  </a:cubicBezTo>
                  <a:cubicBezTo>
                    <a:pt x="1764690" y="928940"/>
                    <a:pt x="1766786" y="975708"/>
                    <a:pt x="1764976" y="1018380"/>
                  </a:cubicBezTo>
                  <a:cubicBezTo>
                    <a:pt x="1802123" y="1051146"/>
                    <a:pt x="1840985" y="1083150"/>
                    <a:pt x="1878800" y="1114392"/>
                  </a:cubicBezTo>
                  <a:lnTo>
                    <a:pt x="1912137" y="1142014"/>
                  </a:lnTo>
                  <a:cubicBezTo>
                    <a:pt x="1952619" y="1175733"/>
                    <a:pt x="1968811" y="1230025"/>
                    <a:pt x="1953571" y="1280317"/>
                  </a:cubicBezTo>
                  <a:cubicBezTo>
                    <a:pt x="1947856" y="1298891"/>
                    <a:pt x="1933092" y="1345563"/>
                    <a:pt x="1917281" y="1384140"/>
                  </a:cubicBezTo>
                  <a:cubicBezTo>
                    <a:pt x="1896897" y="1433384"/>
                    <a:pt x="1849748" y="1464816"/>
                    <a:pt x="1796789" y="1464816"/>
                  </a:cubicBezTo>
                  <a:cubicBezTo>
                    <a:pt x="1796218" y="1464816"/>
                    <a:pt x="1795646" y="1464816"/>
                    <a:pt x="1795075" y="1464816"/>
                  </a:cubicBezTo>
                  <a:lnTo>
                    <a:pt x="1767453" y="1464435"/>
                  </a:lnTo>
                  <a:cubicBezTo>
                    <a:pt x="1725256" y="1463959"/>
                    <a:pt x="1648295" y="1463102"/>
                    <a:pt x="1604194" y="1463769"/>
                  </a:cubicBezTo>
                  <a:cubicBezTo>
                    <a:pt x="1601908" y="1467198"/>
                    <a:pt x="1599717" y="1470341"/>
                    <a:pt x="1597622" y="1472912"/>
                  </a:cubicBezTo>
                  <a:cubicBezTo>
                    <a:pt x="1572666" y="1504631"/>
                    <a:pt x="1550854" y="1528634"/>
                    <a:pt x="1519517" y="1558637"/>
                  </a:cubicBezTo>
                  <a:cubicBezTo>
                    <a:pt x="1517135" y="1560828"/>
                    <a:pt x="1514469" y="1563210"/>
                    <a:pt x="1511515" y="1565686"/>
                  </a:cubicBezTo>
                  <a:cubicBezTo>
                    <a:pt x="1513420" y="1588641"/>
                    <a:pt x="1516278" y="1619693"/>
                    <a:pt x="1519326" y="1652078"/>
                  </a:cubicBezTo>
                  <a:cubicBezTo>
                    <a:pt x="1522660" y="1689416"/>
                    <a:pt x="1526184" y="1728373"/>
                    <a:pt x="1528756" y="1759425"/>
                  </a:cubicBezTo>
                  <a:cubicBezTo>
                    <a:pt x="1533137" y="1812003"/>
                    <a:pt x="1505801" y="1861723"/>
                    <a:pt x="1458938" y="1885821"/>
                  </a:cubicBezTo>
                  <a:cubicBezTo>
                    <a:pt x="1428362" y="1901823"/>
                    <a:pt x="1396168" y="1916682"/>
                    <a:pt x="1363021" y="1930684"/>
                  </a:cubicBezTo>
                  <a:cubicBezTo>
                    <a:pt x="1313586" y="1951639"/>
                    <a:pt x="1257484" y="1940400"/>
                    <a:pt x="1219765" y="1902490"/>
                  </a:cubicBezTo>
                  <a:cubicBezTo>
                    <a:pt x="1206240" y="1888965"/>
                    <a:pt x="1190333" y="1872486"/>
                    <a:pt x="1173473" y="1855246"/>
                  </a:cubicBezTo>
                  <a:cubicBezTo>
                    <a:pt x="1147565" y="1828671"/>
                    <a:pt x="1108703" y="1788762"/>
                    <a:pt x="1083938" y="1765235"/>
                  </a:cubicBezTo>
                  <a:cubicBezTo>
                    <a:pt x="1024979" y="1773045"/>
                    <a:pt x="979925" y="1772855"/>
                    <a:pt x="948779" y="1771236"/>
                  </a:cubicBezTo>
                  <a:lnTo>
                    <a:pt x="816952" y="1922016"/>
                  </a:lnTo>
                  <a:cubicBezTo>
                    <a:pt x="791902" y="1950877"/>
                    <a:pt x="755993" y="1966689"/>
                    <a:pt x="719035" y="1966689"/>
                  </a:cubicBezTo>
                  <a:close/>
                  <a:moveTo>
                    <a:pt x="679126" y="1770950"/>
                  </a:moveTo>
                  <a:cubicBezTo>
                    <a:pt x="687508" y="1774188"/>
                    <a:pt x="696080" y="1777522"/>
                    <a:pt x="704462" y="1780570"/>
                  </a:cubicBezTo>
                  <a:lnTo>
                    <a:pt x="843432" y="1621598"/>
                  </a:lnTo>
                  <a:cubicBezTo>
                    <a:pt x="854386" y="1609120"/>
                    <a:pt x="868483" y="1599881"/>
                    <a:pt x="884390" y="1595023"/>
                  </a:cubicBezTo>
                  <a:cubicBezTo>
                    <a:pt x="902868" y="1589308"/>
                    <a:pt x="918203" y="1590546"/>
                    <a:pt x="935825" y="1591880"/>
                  </a:cubicBezTo>
                  <a:cubicBezTo>
                    <a:pt x="962971" y="1593880"/>
                    <a:pt x="1013739" y="1597881"/>
                    <a:pt x="1092035" y="1583688"/>
                  </a:cubicBezTo>
                  <a:cubicBezTo>
                    <a:pt x="1148042" y="1573401"/>
                    <a:pt x="1171378" y="1597595"/>
                    <a:pt x="1301204" y="1730945"/>
                  </a:cubicBezTo>
                  <a:cubicBezTo>
                    <a:pt x="1308824" y="1738755"/>
                    <a:pt x="1316348" y="1746470"/>
                    <a:pt x="1323492" y="1753710"/>
                  </a:cubicBezTo>
                  <a:cubicBezTo>
                    <a:pt x="1332065" y="1749804"/>
                    <a:pt x="1340637" y="1745899"/>
                    <a:pt x="1348924" y="1741803"/>
                  </a:cubicBezTo>
                  <a:cubicBezTo>
                    <a:pt x="1346924" y="1718277"/>
                    <a:pt x="1344638" y="1692750"/>
                    <a:pt x="1342352" y="1667889"/>
                  </a:cubicBezTo>
                  <a:cubicBezTo>
                    <a:pt x="1329588" y="1527300"/>
                    <a:pt x="1329683" y="1526919"/>
                    <a:pt x="1334446" y="1508250"/>
                  </a:cubicBezTo>
                  <a:cubicBezTo>
                    <a:pt x="1342542" y="1470245"/>
                    <a:pt x="1373594" y="1447004"/>
                    <a:pt x="1392167" y="1433193"/>
                  </a:cubicBezTo>
                  <a:lnTo>
                    <a:pt x="1398168" y="1428621"/>
                  </a:lnTo>
                  <a:cubicBezTo>
                    <a:pt x="1422171" y="1405571"/>
                    <a:pt x="1438173" y="1388045"/>
                    <a:pt x="1457890" y="1362994"/>
                  </a:cubicBezTo>
                  <a:lnTo>
                    <a:pt x="1461890" y="1356708"/>
                  </a:lnTo>
                  <a:cubicBezTo>
                    <a:pt x="1475130" y="1335467"/>
                    <a:pt x="1493418" y="1306416"/>
                    <a:pt x="1529137" y="1293747"/>
                  </a:cubicBezTo>
                  <a:cubicBezTo>
                    <a:pt x="1550473" y="1286127"/>
                    <a:pt x="1565903" y="1283651"/>
                    <a:pt x="1764500" y="1286318"/>
                  </a:cubicBezTo>
                  <a:cubicBezTo>
                    <a:pt x="1767833" y="1276888"/>
                    <a:pt x="1771072" y="1267363"/>
                    <a:pt x="1774120" y="1258219"/>
                  </a:cubicBezTo>
                  <a:lnTo>
                    <a:pt x="1765738" y="1251266"/>
                  </a:lnTo>
                  <a:cubicBezTo>
                    <a:pt x="1715160" y="1209451"/>
                    <a:pt x="1662772" y="1166208"/>
                    <a:pt x="1612861" y="1120202"/>
                  </a:cubicBezTo>
                  <a:cubicBezTo>
                    <a:pt x="1591526" y="1100676"/>
                    <a:pt x="1581144" y="1072005"/>
                    <a:pt x="1584858" y="1043240"/>
                  </a:cubicBezTo>
                  <a:cubicBezTo>
                    <a:pt x="1591145" y="994948"/>
                    <a:pt x="1587906" y="925416"/>
                    <a:pt x="1577143" y="874362"/>
                  </a:cubicBezTo>
                  <a:cubicBezTo>
                    <a:pt x="1571142" y="845787"/>
                    <a:pt x="1579429" y="816069"/>
                    <a:pt x="1599527" y="794733"/>
                  </a:cubicBezTo>
                  <a:cubicBezTo>
                    <a:pt x="1638865" y="753204"/>
                    <a:pt x="1704683" y="686529"/>
                    <a:pt x="1747640" y="643095"/>
                  </a:cubicBezTo>
                  <a:cubicBezTo>
                    <a:pt x="1743640" y="634236"/>
                    <a:pt x="1739735" y="625473"/>
                    <a:pt x="1735639" y="616996"/>
                  </a:cubicBezTo>
                  <a:cubicBezTo>
                    <a:pt x="1708207" y="619187"/>
                    <a:pt x="1680965" y="621663"/>
                    <a:pt x="1653724" y="624045"/>
                  </a:cubicBezTo>
                  <a:cubicBezTo>
                    <a:pt x="1611719" y="627759"/>
                    <a:pt x="1569714" y="631474"/>
                    <a:pt x="1527041" y="634617"/>
                  </a:cubicBezTo>
                  <a:cubicBezTo>
                    <a:pt x="1498085" y="636332"/>
                    <a:pt x="1470368" y="624711"/>
                    <a:pt x="1451984" y="602423"/>
                  </a:cubicBezTo>
                  <a:cubicBezTo>
                    <a:pt x="1423695" y="568133"/>
                    <a:pt x="1395025" y="540320"/>
                    <a:pt x="1356163" y="509554"/>
                  </a:cubicBezTo>
                  <a:cubicBezTo>
                    <a:pt x="1324444" y="487837"/>
                    <a:pt x="1298727" y="470025"/>
                    <a:pt x="1287011" y="437355"/>
                  </a:cubicBezTo>
                  <a:cubicBezTo>
                    <a:pt x="1280439" y="420019"/>
                    <a:pt x="1280439" y="420019"/>
                    <a:pt x="1280630" y="287526"/>
                  </a:cubicBezTo>
                  <a:cubicBezTo>
                    <a:pt x="1280725" y="258570"/>
                    <a:pt x="1280725" y="228185"/>
                    <a:pt x="1280630" y="200849"/>
                  </a:cubicBezTo>
                  <a:cubicBezTo>
                    <a:pt x="1271867" y="197610"/>
                    <a:pt x="1262723" y="194277"/>
                    <a:pt x="1253102" y="190943"/>
                  </a:cubicBezTo>
                  <a:cubicBezTo>
                    <a:pt x="1244149" y="201706"/>
                    <a:pt x="1235195" y="212469"/>
                    <a:pt x="1226242" y="223233"/>
                  </a:cubicBezTo>
                  <a:cubicBezTo>
                    <a:pt x="1189856" y="266952"/>
                    <a:pt x="1153376" y="310672"/>
                    <a:pt x="1115180" y="352963"/>
                  </a:cubicBezTo>
                  <a:cubicBezTo>
                    <a:pt x="1095654" y="374585"/>
                    <a:pt x="1066412" y="385158"/>
                    <a:pt x="1037647" y="381443"/>
                  </a:cubicBezTo>
                  <a:cubicBezTo>
                    <a:pt x="988879" y="375156"/>
                    <a:pt x="919156" y="378204"/>
                    <a:pt x="867816" y="389158"/>
                  </a:cubicBezTo>
                  <a:cubicBezTo>
                    <a:pt x="838289" y="395349"/>
                    <a:pt x="808571" y="386586"/>
                    <a:pt x="787330" y="365917"/>
                  </a:cubicBezTo>
                  <a:cubicBezTo>
                    <a:pt x="737419" y="317435"/>
                    <a:pt x="687889" y="268572"/>
                    <a:pt x="638835" y="219422"/>
                  </a:cubicBezTo>
                  <a:cubicBezTo>
                    <a:pt x="629882" y="223423"/>
                    <a:pt x="620452" y="227614"/>
                    <a:pt x="611213" y="231900"/>
                  </a:cubicBezTo>
                  <a:cubicBezTo>
                    <a:pt x="612546" y="245045"/>
                    <a:pt x="614070" y="259904"/>
                    <a:pt x="615689" y="275430"/>
                  </a:cubicBezTo>
                  <a:cubicBezTo>
                    <a:pt x="630548" y="420400"/>
                    <a:pt x="631215" y="438117"/>
                    <a:pt x="627881" y="457357"/>
                  </a:cubicBezTo>
                  <a:cubicBezTo>
                    <a:pt x="621214" y="497076"/>
                    <a:pt x="591401" y="521270"/>
                    <a:pt x="569588" y="538986"/>
                  </a:cubicBezTo>
                  <a:lnTo>
                    <a:pt x="563588" y="544035"/>
                  </a:lnTo>
                  <a:cubicBezTo>
                    <a:pt x="534155" y="571467"/>
                    <a:pt x="514153" y="594136"/>
                    <a:pt x="490055" y="627950"/>
                  </a:cubicBezTo>
                  <a:cubicBezTo>
                    <a:pt x="476910" y="646333"/>
                    <a:pt x="460622" y="669193"/>
                    <a:pt x="430238" y="679766"/>
                  </a:cubicBezTo>
                  <a:cubicBezTo>
                    <a:pt x="409568" y="686719"/>
                    <a:pt x="397186" y="687291"/>
                    <a:pt x="260883" y="686338"/>
                  </a:cubicBezTo>
                  <a:cubicBezTo>
                    <a:pt x="238118" y="686243"/>
                    <a:pt x="215258" y="686052"/>
                    <a:pt x="194589" y="685957"/>
                  </a:cubicBezTo>
                  <a:cubicBezTo>
                    <a:pt x="191351" y="694434"/>
                    <a:pt x="188302" y="703102"/>
                    <a:pt x="185445" y="711770"/>
                  </a:cubicBezTo>
                  <a:lnTo>
                    <a:pt x="344893" y="850073"/>
                  </a:lnTo>
                  <a:cubicBezTo>
                    <a:pt x="358229" y="861693"/>
                    <a:pt x="367944" y="877029"/>
                    <a:pt x="372516" y="894174"/>
                  </a:cubicBezTo>
                  <a:cubicBezTo>
                    <a:pt x="378898" y="917986"/>
                    <a:pt x="376040" y="940846"/>
                    <a:pt x="373754" y="959134"/>
                  </a:cubicBezTo>
                  <a:cubicBezTo>
                    <a:pt x="373278" y="963039"/>
                    <a:pt x="372611" y="966945"/>
                    <a:pt x="372516" y="970278"/>
                  </a:cubicBezTo>
                  <a:cubicBezTo>
                    <a:pt x="371754" y="1000949"/>
                    <a:pt x="372897" y="1026476"/>
                    <a:pt x="376421" y="1056956"/>
                  </a:cubicBezTo>
                  <a:cubicBezTo>
                    <a:pt x="376707" y="1058956"/>
                    <a:pt x="377660" y="1062671"/>
                    <a:pt x="378517" y="1066386"/>
                  </a:cubicBezTo>
                  <a:cubicBezTo>
                    <a:pt x="382136" y="1082673"/>
                    <a:pt x="386613" y="1103057"/>
                    <a:pt x="383756" y="1126012"/>
                  </a:cubicBezTo>
                  <a:cubicBezTo>
                    <a:pt x="379279" y="1160016"/>
                    <a:pt x="373564" y="1165731"/>
                    <a:pt x="278409" y="1262029"/>
                  </a:cubicBezTo>
                  <a:cubicBezTo>
                    <a:pt x="256406" y="1284222"/>
                    <a:pt x="232975" y="1307940"/>
                    <a:pt x="212401" y="1329276"/>
                  </a:cubicBezTo>
                  <a:cubicBezTo>
                    <a:pt x="216306" y="1338039"/>
                    <a:pt x="220402" y="1346706"/>
                    <a:pt x="224688" y="1355469"/>
                  </a:cubicBezTo>
                  <a:lnTo>
                    <a:pt x="284029" y="1349945"/>
                  </a:lnTo>
                  <a:cubicBezTo>
                    <a:pt x="437476" y="1335562"/>
                    <a:pt x="437191" y="1335467"/>
                    <a:pt x="454050" y="1338991"/>
                  </a:cubicBezTo>
                  <a:cubicBezTo>
                    <a:pt x="494341" y="1346706"/>
                    <a:pt x="517582" y="1377091"/>
                    <a:pt x="532917" y="1397284"/>
                  </a:cubicBezTo>
                  <a:lnTo>
                    <a:pt x="538156" y="1404142"/>
                  </a:lnTo>
                  <a:cubicBezTo>
                    <a:pt x="568160" y="1436146"/>
                    <a:pt x="600544" y="1461578"/>
                    <a:pt x="642740" y="1493677"/>
                  </a:cubicBezTo>
                  <a:cubicBezTo>
                    <a:pt x="664362" y="1510155"/>
                    <a:pt x="677316" y="1535587"/>
                    <a:pt x="677888" y="1562733"/>
                  </a:cubicBezTo>
                  <a:cubicBezTo>
                    <a:pt x="679126" y="1625312"/>
                    <a:pt x="679221" y="1686844"/>
                    <a:pt x="679316" y="1748471"/>
                  </a:cubicBezTo>
                  <a:lnTo>
                    <a:pt x="679126" y="1770950"/>
                  </a:lnTo>
                  <a:close/>
                  <a:moveTo>
                    <a:pt x="1351591" y="1773712"/>
                  </a:moveTo>
                  <a:cubicBezTo>
                    <a:pt x="1351591" y="1773807"/>
                    <a:pt x="1351591" y="1773807"/>
                    <a:pt x="1351591" y="1773903"/>
                  </a:cubicBezTo>
                  <a:cubicBezTo>
                    <a:pt x="1351591" y="1773807"/>
                    <a:pt x="1351591" y="1773712"/>
                    <a:pt x="1351591" y="1773712"/>
                  </a:cubicBezTo>
                  <a:close/>
                  <a:moveTo>
                    <a:pt x="1123658" y="1758853"/>
                  </a:moveTo>
                  <a:cubicBezTo>
                    <a:pt x="1123562" y="1758853"/>
                    <a:pt x="1123562" y="1758853"/>
                    <a:pt x="1123562" y="1758853"/>
                  </a:cubicBezTo>
                  <a:cubicBezTo>
                    <a:pt x="1123562" y="1758853"/>
                    <a:pt x="1123562" y="1758853"/>
                    <a:pt x="1123658" y="1758853"/>
                  </a:cubicBezTo>
                  <a:close/>
                  <a:moveTo>
                    <a:pt x="1377308" y="1727706"/>
                  </a:moveTo>
                  <a:cubicBezTo>
                    <a:pt x="1377213" y="1727706"/>
                    <a:pt x="1377213" y="1727802"/>
                    <a:pt x="1377118" y="1727802"/>
                  </a:cubicBezTo>
                  <a:cubicBezTo>
                    <a:pt x="1377118" y="1727802"/>
                    <a:pt x="1377213" y="1727706"/>
                    <a:pt x="1377308" y="1727706"/>
                  </a:cubicBezTo>
                  <a:close/>
                  <a:moveTo>
                    <a:pt x="200209" y="1301082"/>
                  </a:moveTo>
                  <a:cubicBezTo>
                    <a:pt x="200209" y="1301082"/>
                    <a:pt x="200209" y="1301177"/>
                    <a:pt x="200304" y="1301177"/>
                  </a:cubicBezTo>
                  <a:cubicBezTo>
                    <a:pt x="200209" y="1301177"/>
                    <a:pt x="200209" y="1301082"/>
                    <a:pt x="200209" y="1301082"/>
                  </a:cubicBezTo>
                  <a:close/>
                  <a:moveTo>
                    <a:pt x="1797265" y="1286603"/>
                  </a:moveTo>
                  <a:lnTo>
                    <a:pt x="1797265" y="1286603"/>
                  </a:lnTo>
                  <a:cubicBezTo>
                    <a:pt x="1797265" y="1286603"/>
                    <a:pt x="1797265" y="1286603"/>
                    <a:pt x="1797265" y="1286603"/>
                  </a:cubicBezTo>
                  <a:close/>
                  <a:moveTo>
                    <a:pt x="163442" y="686052"/>
                  </a:moveTo>
                  <a:cubicBezTo>
                    <a:pt x="163347" y="686052"/>
                    <a:pt x="163252" y="686052"/>
                    <a:pt x="163157" y="686052"/>
                  </a:cubicBezTo>
                  <a:cubicBezTo>
                    <a:pt x="163252" y="686052"/>
                    <a:pt x="163252" y="686052"/>
                    <a:pt x="163442" y="686052"/>
                  </a:cubicBezTo>
                  <a:close/>
                  <a:moveTo>
                    <a:pt x="1760023" y="672431"/>
                  </a:moveTo>
                  <a:cubicBezTo>
                    <a:pt x="1760118" y="672527"/>
                    <a:pt x="1760118" y="672527"/>
                    <a:pt x="1760118" y="672622"/>
                  </a:cubicBezTo>
                  <a:cubicBezTo>
                    <a:pt x="1760214" y="672527"/>
                    <a:pt x="1760118" y="672431"/>
                    <a:pt x="1760023" y="672431"/>
                  </a:cubicBezTo>
                  <a:close/>
                  <a:moveTo>
                    <a:pt x="668363" y="206564"/>
                  </a:moveTo>
                  <a:cubicBezTo>
                    <a:pt x="668172" y="206659"/>
                    <a:pt x="667982" y="206659"/>
                    <a:pt x="667696" y="206754"/>
                  </a:cubicBezTo>
                  <a:cubicBezTo>
                    <a:pt x="667982" y="206754"/>
                    <a:pt x="668172" y="206659"/>
                    <a:pt x="668363" y="20656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29" name="Freeform: Shape 13">
              <a:extLst>
                <a:ext uri="{FF2B5EF4-FFF2-40B4-BE49-F238E27FC236}">
                  <a16:creationId xmlns:a16="http://schemas.microsoft.com/office/drawing/2014/main" id="{50A3A4DD-3D27-1123-90C0-6077B91A16B4}"/>
                </a:ext>
              </a:extLst>
            </p:cNvPr>
            <p:cNvSpPr/>
            <p:nvPr/>
          </p:nvSpPr>
          <p:spPr>
            <a:xfrm>
              <a:off x="5197685" y="1687288"/>
              <a:ext cx="711120" cy="711106"/>
            </a:xfrm>
            <a:custGeom>
              <a:avLst/>
              <a:gdLst>
                <a:gd name="connsiteX0" fmla="*/ 355104 w 711120"/>
                <a:gd name="connsiteY0" fmla="*/ 711106 h 711106"/>
                <a:gd name="connsiteX1" fmla="*/ 182035 w 711120"/>
                <a:gd name="connsiteY1" fmla="*/ 665672 h 711106"/>
                <a:gd name="connsiteX2" fmla="*/ 13538 w 711120"/>
                <a:gd name="connsiteY2" fmla="*/ 452122 h 711106"/>
                <a:gd name="connsiteX3" fmla="*/ 45542 w 711120"/>
                <a:gd name="connsiteY3" fmla="*/ 181993 h 711106"/>
                <a:gd name="connsiteX4" fmla="*/ 259092 w 711120"/>
                <a:gd name="connsiteY4" fmla="*/ 13495 h 711106"/>
                <a:gd name="connsiteX5" fmla="*/ 529221 w 711120"/>
                <a:gd name="connsiteY5" fmla="*/ 45499 h 711106"/>
                <a:gd name="connsiteX6" fmla="*/ 697718 w 711120"/>
                <a:gd name="connsiteY6" fmla="*/ 259050 h 711106"/>
                <a:gd name="connsiteX7" fmla="*/ 452259 w 711120"/>
                <a:gd name="connsiteY7" fmla="*/ 697676 h 711106"/>
                <a:gd name="connsiteX8" fmla="*/ 452259 w 711120"/>
                <a:gd name="connsiteY8" fmla="*/ 697676 h 711106"/>
                <a:gd name="connsiteX9" fmla="*/ 355104 w 711120"/>
                <a:gd name="connsiteY9" fmla="*/ 711106 h 711106"/>
                <a:gd name="connsiteX10" fmla="*/ 428066 w 711120"/>
                <a:gd name="connsiteY10" fmla="*/ 612046 h 711106"/>
                <a:gd name="connsiteX11" fmla="*/ 428732 w 711120"/>
                <a:gd name="connsiteY11" fmla="*/ 612046 h 711106"/>
                <a:gd name="connsiteX12" fmla="*/ 428066 w 711120"/>
                <a:gd name="connsiteY12" fmla="*/ 612046 h 711106"/>
                <a:gd name="connsiteX13" fmla="*/ 355866 w 711120"/>
                <a:gd name="connsiteY13" fmla="*/ 177897 h 711106"/>
                <a:gd name="connsiteX14" fmla="*/ 307384 w 711120"/>
                <a:gd name="connsiteY14" fmla="*/ 184660 h 711106"/>
                <a:gd name="connsiteX15" fmla="*/ 200704 w 711120"/>
                <a:gd name="connsiteY15" fmla="*/ 268765 h 711106"/>
                <a:gd name="connsiteX16" fmla="*/ 184797 w 711120"/>
                <a:gd name="connsiteY16" fmla="*/ 403639 h 711106"/>
                <a:gd name="connsiteX17" fmla="*/ 268903 w 711120"/>
                <a:gd name="connsiteY17" fmla="*/ 510414 h 711106"/>
                <a:gd name="connsiteX18" fmla="*/ 403777 w 711120"/>
                <a:gd name="connsiteY18" fmla="*/ 526321 h 711106"/>
                <a:gd name="connsiteX19" fmla="*/ 526364 w 711120"/>
                <a:gd name="connsiteY19" fmla="*/ 307342 h 711106"/>
                <a:gd name="connsiteX20" fmla="*/ 442258 w 711120"/>
                <a:gd name="connsiteY20" fmla="*/ 200566 h 711106"/>
                <a:gd name="connsiteX21" fmla="*/ 355866 w 711120"/>
                <a:gd name="connsiteY21" fmla="*/ 177897 h 7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20" h="711106">
                  <a:moveTo>
                    <a:pt x="355104" y="711106"/>
                  </a:moveTo>
                  <a:cubicBezTo>
                    <a:pt x="295097" y="711106"/>
                    <a:pt x="235756" y="695771"/>
                    <a:pt x="182035" y="665672"/>
                  </a:cubicBezTo>
                  <a:cubicBezTo>
                    <a:pt x="99167" y="619285"/>
                    <a:pt x="39350" y="543371"/>
                    <a:pt x="13538" y="452122"/>
                  </a:cubicBezTo>
                  <a:cubicBezTo>
                    <a:pt x="-12275" y="360777"/>
                    <a:pt x="-940" y="264765"/>
                    <a:pt x="45542" y="181993"/>
                  </a:cubicBezTo>
                  <a:cubicBezTo>
                    <a:pt x="91928" y="99125"/>
                    <a:pt x="167747" y="39308"/>
                    <a:pt x="259092" y="13495"/>
                  </a:cubicBezTo>
                  <a:cubicBezTo>
                    <a:pt x="350437" y="-12222"/>
                    <a:pt x="446544" y="-983"/>
                    <a:pt x="529221" y="45499"/>
                  </a:cubicBezTo>
                  <a:cubicBezTo>
                    <a:pt x="612089" y="91886"/>
                    <a:pt x="671906" y="167800"/>
                    <a:pt x="697718" y="259050"/>
                  </a:cubicBezTo>
                  <a:cubicBezTo>
                    <a:pt x="750963" y="447645"/>
                    <a:pt x="640759" y="644431"/>
                    <a:pt x="452259" y="697676"/>
                  </a:cubicBezTo>
                  <a:lnTo>
                    <a:pt x="452259" y="697676"/>
                  </a:lnTo>
                  <a:cubicBezTo>
                    <a:pt x="420160" y="706725"/>
                    <a:pt x="387489" y="711106"/>
                    <a:pt x="355104" y="711106"/>
                  </a:cubicBezTo>
                  <a:close/>
                  <a:moveTo>
                    <a:pt x="428066" y="612046"/>
                  </a:moveTo>
                  <a:lnTo>
                    <a:pt x="428732" y="612046"/>
                  </a:lnTo>
                  <a:lnTo>
                    <a:pt x="428066" y="612046"/>
                  </a:lnTo>
                  <a:close/>
                  <a:moveTo>
                    <a:pt x="355866" y="177897"/>
                  </a:moveTo>
                  <a:cubicBezTo>
                    <a:pt x="339674" y="177897"/>
                    <a:pt x="323386" y="180088"/>
                    <a:pt x="307384" y="184660"/>
                  </a:cubicBezTo>
                  <a:cubicBezTo>
                    <a:pt x="261759" y="197518"/>
                    <a:pt x="223945" y="227427"/>
                    <a:pt x="200704" y="268765"/>
                  </a:cubicBezTo>
                  <a:cubicBezTo>
                    <a:pt x="177558" y="310199"/>
                    <a:pt x="171938" y="358110"/>
                    <a:pt x="184797" y="403639"/>
                  </a:cubicBezTo>
                  <a:cubicBezTo>
                    <a:pt x="197656" y="449264"/>
                    <a:pt x="227564" y="487173"/>
                    <a:pt x="268903" y="510414"/>
                  </a:cubicBezTo>
                  <a:cubicBezTo>
                    <a:pt x="310432" y="533560"/>
                    <a:pt x="358247" y="539275"/>
                    <a:pt x="403777" y="526321"/>
                  </a:cubicBezTo>
                  <a:cubicBezTo>
                    <a:pt x="497979" y="499747"/>
                    <a:pt x="552938" y="401448"/>
                    <a:pt x="526364" y="307342"/>
                  </a:cubicBezTo>
                  <a:cubicBezTo>
                    <a:pt x="513505" y="261717"/>
                    <a:pt x="483596" y="223807"/>
                    <a:pt x="442258" y="200566"/>
                  </a:cubicBezTo>
                  <a:cubicBezTo>
                    <a:pt x="415397" y="185612"/>
                    <a:pt x="385870" y="177897"/>
                    <a:pt x="355866" y="17789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30" name="Freeform: Shape 14">
              <a:extLst>
                <a:ext uri="{FF2B5EF4-FFF2-40B4-BE49-F238E27FC236}">
                  <a16:creationId xmlns:a16="http://schemas.microsoft.com/office/drawing/2014/main" id="{63B71B97-CC43-58AE-FBCE-E70497BF6E85}"/>
                </a:ext>
              </a:extLst>
            </p:cNvPr>
            <p:cNvSpPr/>
            <p:nvPr/>
          </p:nvSpPr>
          <p:spPr>
            <a:xfrm>
              <a:off x="4728679" y="1215331"/>
              <a:ext cx="1653449" cy="1656836"/>
            </a:xfrm>
            <a:custGeom>
              <a:avLst/>
              <a:gdLst>
                <a:gd name="connsiteX0" fmla="*/ 778485 w 1653449"/>
                <a:gd name="connsiteY0" fmla="*/ 1656837 h 1656836"/>
                <a:gd name="connsiteX1" fmla="*/ 765721 w 1653449"/>
                <a:gd name="connsiteY1" fmla="*/ 1656170 h 1656836"/>
                <a:gd name="connsiteX2" fmla="*/ 683330 w 1653449"/>
                <a:gd name="connsiteY2" fmla="*/ 1645026 h 1656836"/>
                <a:gd name="connsiteX3" fmla="*/ 585794 w 1653449"/>
                <a:gd name="connsiteY3" fmla="*/ 1552538 h 1656836"/>
                <a:gd name="connsiteX4" fmla="*/ 575888 w 1653449"/>
                <a:gd name="connsiteY4" fmla="*/ 1510628 h 1656836"/>
                <a:gd name="connsiteX5" fmla="*/ 552171 w 1653449"/>
                <a:gd name="connsiteY5" fmla="*/ 1410806 h 1656836"/>
                <a:gd name="connsiteX6" fmla="*/ 471303 w 1653449"/>
                <a:gd name="connsiteY6" fmla="*/ 1365658 h 1656836"/>
                <a:gd name="connsiteX7" fmla="*/ 399199 w 1653449"/>
                <a:gd name="connsiteY7" fmla="*/ 1389661 h 1656836"/>
                <a:gd name="connsiteX8" fmla="*/ 334143 w 1653449"/>
                <a:gd name="connsiteY8" fmla="*/ 1411378 h 1656836"/>
                <a:gd name="connsiteX9" fmla="*/ 204889 w 1653449"/>
                <a:gd name="connsiteY9" fmla="*/ 1376802 h 1656836"/>
                <a:gd name="connsiteX10" fmla="*/ 148406 w 1653449"/>
                <a:gd name="connsiteY10" fmla="*/ 1304983 h 1656836"/>
                <a:gd name="connsiteX11" fmla="*/ 143453 w 1653449"/>
                <a:gd name="connsiteY11" fmla="*/ 1174110 h 1656836"/>
                <a:gd name="connsiteX12" fmla="*/ 196793 w 1653449"/>
                <a:gd name="connsiteY12" fmla="*/ 1085813 h 1656836"/>
                <a:gd name="connsiteX13" fmla="*/ 221367 w 1653449"/>
                <a:gd name="connsiteY13" fmla="*/ 1045903 h 1656836"/>
                <a:gd name="connsiteX14" fmla="*/ 196888 w 1653449"/>
                <a:gd name="connsiteY14" fmla="*/ 958940 h 1656836"/>
                <a:gd name="connsiteX15" fmla="*/ 65157 w 1653449"/>
                <a:gd name="connsiteY15" fmla="*/ 889407 h 1656836"/>
                <a:gd name="connsiteX16" fmla="*/ 292 w 1653449"/>
                <a:gd name="connsiteY16" fmla="*/ 772821 h 1656836"/>
                <a:gd name="connsiteX17" fmla="*/ 11436 w 1653449"/>
                <a:gd name="connsiteY17" fmla="*/ 682334 h 1656836"/>
                <a:gd name="connsiteX18" fmla="*/ 102400 w 1653449"/>
                <a:gd name="connsiteY18" fmla="*/ 588227 h 1656836"/>
                <a:gd name="connsiteX19" fmla="*/ 180124 w 1653449"/>
                <a:gd name="connsiteY19" fmla="*/ 570320 h 1656836"/>
                <a:gd name="connsiteX20" fmla="*/ 244799 w 1653449"/>
                <a:gd name="connsiteY20" fmla="*/ 555651 h 1656836"/>
                <a:gd name="connsiteX21" fmla="*/ 291376 w 1653449"/>
                <a:gd name="connsiteY21" fmla="*/ 472784 h 1656836"/>
                <a:gd name="connsiteX22" fmla="*/ 265278 w 1653449"/>
                <a:gd name="connsiteY22" fmla="*/ 396012 h 1656836"/>
                <a:gd name="connsiteX23" fmla="*/ 244704 w 1653449"/>
                <a:gd name="connsiteY23" fmla="*/ 335433 h 1656836"/>
                <a:gd name="connsiteX24" fmla="*/ 283375 w 1653449"/>
                <a:gd name="connsiteY24" fmla="*/ 203607 h 1656836"/>
                <a:gd name="connsiteX25" fmla="*/ 350050 w 1653449"/>
                <a:gd name="connsiteY25" fmla="*/ 152077 h 1656836"/>
                <a:gd name="connsiteX26" fmla="*/ 486924 w 1653449"/>
                <a:gd name="connsiteY26" fmla="*/ 146934 h 1656836"/>
                <a:gd name="connsiteX27" fmla="*/ 610178 w 1653449"/>
                <a:gd name="connsiteY27" fmla="*/ 223038 h 1656836"/>
                <a:gd name="connsiteX28" fmla="*/ 698284 w 1653449"/>
                <a:gd name="connsiteY28" fmla="*/ 198273 h 1656836"/>
                <a:gd name="connsiteX29" fmla="*/ 738099 w 1653449"/>
                <a:gd name="connsiteY29" fmla="*/ 120168 h 1656836"/>
                <a:gd name="connsiteX30" fmla="*/ 774579 w 1653449"/>
                <a:gd name="connsiteY30" fmla="*/ 48445 h 1656836"/>
                <a:gd name="connsiteX31" fmla="*/ 810203 w 1653449"/>
                <a:gd name="connsiteY31" fmla="*/ 11774 h 1656836"/>
                <a:gd name="connsiteX32" fmla="*/ 860018 w 1653449"/>
                <a:gd name="connsiteY32" fmla="*/ 58 h 1656836"/>
                <a:gd name="connsiteX33" fmla="*/ 994893 w 1653449"/>
                <a:gd name="connsiteY33" fmla="*/ 16917 h 1656836"/>
                <a:gd name="connsiteX34" fmla="*/ 1062425 w 1653449"/>
                <a:gd name="connsiteY34" fmla="*/ 81878 h 1656836"/>
                <a:gd name="connsiteX35" fmla="*/ 1089857 w 1653449"/>
                <a:gd name="connsiteY35" fmla="*/ 197607 h 1656836"/>
                <a:gd name="connsiteX36" fmla="*/ 1101382 w 1653449"/>
                <a:gd name="connsiteY36" fmla="*/ 247327 h 1656836"/>
                <a:gd name="connsiteX37" fmla="*/ 1181964 w 1653449"/>
                <a:gd name="connsiteY37" fmla="*/ 291904 h 1656836"/>
                <a:gd name="connsiteX38" fmla="*/ 1234161 w 1653449"/>
                <a:gd name="connsiteY38" fmla="*/ 274759 h 1656836"/>
                <a:gd name="connsiteX39" fmla="*/ 1322362 w 1653449"/>
                <a:gd name="connsiteY39" fmla="*/ 246279 h 1656836"/>
                <a:gd name="connsiteX40" fmla="*/ 1450569 w 1653449"/>
                <a:gd name="connsiteY40" fmla="*/ 282093 h 1656836"/>
                <a:gd name="connsiteX41" fmla="*/ 1504956 w 1653449"/>
                <a:gd name="connsiteY41" fmla="*/ 351340 h 1656836"/>
                <a:gd name="connsiteX42" fmla="*/ 1509814 w 1653449"/>
                <a:gd name="connsiteY42" fmla="*/ 486309 h 1656836"/>
                <a:gd name="connsiteX43" fmla="*/ 1499718 w 1653449"/>
                <a:gd name="connsiteY43" fmla="*/ 502788 h 1656836"/>
                <a:gd name="connsiteX44" fmla="*/ 1433043 w 1653449"/>
                <a:gd name="connsiteY44" fmla="*/ 611944 h 1656836"/>
                <a:gd name="connsiteX45" fmla="*/ 1457808 w 1653449"/>
                <a:gd name="connsiteY45" fmla="*/ 699955 h 1656836"/>
                <a:gd name="connsiteX46" fmla="*/ 1555725 w 1653449"/>
                <a:gd name="connsiteY46" fmla="*/ 749771 h 1656836"/>
                <a:gd name="connsiteX47" fmla="*/ 1586205 w 1653449"/>
                <a:gd name="connsiteY47" fmla="*/ 764916 h 1656836"/>
                <a:gd name="connsiteX48" fmla="*/ 1653165 w 1653449"/>
                <a:gd name="connsiteY48" fmla="*/ 882264 h 1656836"/>
                <a:gd name="connsiteX49" fmla="*/ 1643545 w 1653449"/>
                <a:gd name="connsiteY49" fmla="*/ 971037 h 1656836"/>
                <a:gd name="connsiteX50" fmla="*/ 1549533 w 1653449"/>
                <a:gd name="connsiteY50" fmla="*/ 1070383 h 1656836"/>
                <a:gd name="connsiteX51" fmla="*/ 1529150 w 1653449"/>
                <a:gd name="connsiteY51" fmla="*/ 1074859 h 1656836"/>
                <a:gd name="connsiteX52" fmla="*/ 1410659 w 1653449"/>
                <a:gd name="connsiteY52" fmla="*/ 1101720 h 1656836"/>
                <a:gd name="connsiteX53" fmla="*/ 1410564 w 1653449"/>
                <a:gd name="connsiteY53" fmla="*/ 1102005 h 1656836"/>
                <a:gd name="connsiteX54" fmla="*/ 1364082 w 1653449"/>
                <a:gd name="connsiteY54" fmla="*/ 1185063 h 1656836"/>
                <a:gd name="connsiteX55" fmla="*/ 1364082 w 1653449"/>
                <a:gd name="connsiteY55" fmla="*/ 1185159 h 1656836"/>
                <a:gd name="connsiteX56" fmla="*/ 1382941 w 1653449"/>
                <a:gd name="connsiteY56" fmla="*/ 1242213 h 1656836"/>
                <a:gd name="connsiteX57" fmla="*/ 1409516 w 1653449"/>
                <a:gd name="connsiteY57" fmla="*/ 1323557 h 1656836"/>
                <a:gd name="connsiteX58" fmla="*/ 1372844 w 1653449"/>
                <a:gd name="connsiteY58" fmla="*/ 1453573 h 1656836"/>
                <a:gd name="connsiteX59" fmla="*/ 1305408 w 1653449"/>
                <a:gd name="connsiteY59" fmla="*/ 1506628 h 1656836"/>
                <a:gd name="connsiteX60" fmla="*/ 1169105 w 1653449"/>
                <a:gd name="connsiteY60" fmla="*/ 1511485 h 1656836"/>
                <a:gd name="connsiteX61" fmla="*/ 1124337 w 1653449"/>
                <a:gd name="connsiteY61" fmla="*/ 1483005 h 1656836"/>
                <a:gd name="connsiteX62" fmla="*/ 1046518 w 1653449"/>
                <a:gd name="connsiteY62" fmla="*/ 1434047 h 1656836"/>
                <a:gd name="connsiteX63" fmla="*/ 956602 w 1653449"/>
                <a:gd name="connsiteY63" fmla="*/ 1459383 h 1656836"/>
                <a:gd name="connsiteX64" fmla="*/ 885736 w 1653449"/>
                <a:gd name="connsiteY64" fmla="*/ 1592352 h 1656836"/>
                <a:gd name="connsiteX65" fmla="*/ 778485 w 1653449"/>
                <a:gd name="connsiteY65" fmla="*/ 1656837 h 1656836"/>
                <a:gd name="connsiteX66" fmla="*/ 759054 w 1653449"/>
                <a:gd name="connsiteY66" fmla="*/ 1511485 h 1656836"/>
                <a:gd name="connsiteX67" fmla="*/ 759149 w 1653449"/>
                <a:gd name="connsiteY67" fmla="*/ 1511771 h 1656836"/>
                <a:gd name="connsiteX68" fmla="*/ 759054 w 1653449"/>
                <a:gd name="connsiteY68" fmla="*/ 1511485 h 1656836"/>
                <a:gd name="connsiteX69" fmla="*/ 782961 w 1653449"/>
                <a:gd name="connsiteY69" fmla="*/ 1479005 h 1656836"/>
                <a:gd name="connsiteX70" fmla="*/ 783628 w 1653449"/>
                <a:gd name="connsiteY70" fmla="*/ 1479100 h 1656836"/>
                <a:gd name="connsiteX71" fmla="*/ 782961 w 1653449"/>
                <a:gd name="connsiteY71" fmla="*/ 1479005 h 1656836"/>
                <a:gd name="connsiteX72" fmla="*/ 486353 w 1653449"/>
                <a:gd name="connsiteY72" fmla="*/ 1179063 h 1656836"/>
                <a:gd name="connsiteX73" fmla="*/ 566172 w 1653449"/>
                <a:gd name="connsiteY73" fmla="*/ 1214305 h 1656836"/>
                <a:gd name="connsiteX74" fmla="*/ 664566 w 1653449"/>
                <a:gd name="connsiteY74" fmla="*/ 1266502 h 1656836"/>
                <a:gd name="connsiteX75" fmla="*/ 714477 w 1653449"/>
                <a:gd name="connsiteY75" fmla="*/ 1325748 h 1656836"/>
                <a:gd name="connsiteX76" fmla="*/ 749243 w 1653449"/>
                <a:gd name="connsiteY76" fmla="*/ 1469861 h 1656836"/>
                <a:gd name="connsiteX77" fmla="*/ 749338 w 1653449"/>
                <a:gd name="connsiteY77" fmla="*/ 1470147 h 1656836"/>
                <a:gd name="connsiteX78" fmla="*/ 820014 w 1653449"/>
                <a:gd name="connsiteY78" fmla="*/ 1337463 h 1656836"/>
                <a:gd name="connsiteX79" fmla="*/ 854113 w 1653449"/>
                <a:gd name="connsiteY79" fmla="*/ 1302221 h 1656836"/>
                <a:gd name="connsiteX80" fmla="*/ 899547 w 1653449"/>
                <a:gd name="connsiteY80" fmla="*/ 1288410 h 1656836"/>
                <a:gd name="connsiteX81" fmla="*/ 1014800 w 1653449"/>
                <a:gd name="connsiteY81" fmla="*/ 1255167 h 1656836"/>
                <a:gd name="connsiteX82" fmla="*/ 1220635 w 1653449"/>
                <a:gd name="connsiteY82" fmla="*/ 1332987 h 1656836"/>
                <a:gd name="connsiteX83" fmla="*/ 1227017 w 1653449"/>
                <a:gd name="connsiteY83" fmla="*/ 1336987 h 1656836"/>
                <a:gd name="connsiteX84" fmla="*/ 1214063 w 1653449"/>
                <a:gd name="connsiteY84" fmla="*/ 1297840 h 1656836"/>
                <a:gd name="connsiteX85" fmla="*/ 1178058 w 1653449"/>
                <a:gd name="connsiteY85" fmla="*/ 1169728 h 1656836"/>
                <a:gd name="connsiteX86" fmla="*/ 1213586 w 1653449"/>
                <a:gd name="connsiteY86" fmla="*/ 1089147 h 1656836"/>
                <a:gd name="connsiteX87" fmla="*/ 1249305 w 1653449"/>
                <a:gd name="connsiteY87" fmla="*/ 1026949 h 1656836"/>
                <a:gd name="connsiteX88" fmla="*/ 1299026 w 1653449"/>
                <a:gd name="connsiteY88" fmla="*/ 952463 h 1656836"/>
                <a:gd name="connsiteX89" fmla="*/ 1469809 w 1653449"/>
                <a:gd name="connsiteY89" fmla="*/ 905505 h 1656836"/>
                <a:gd name="connsiteX90" fmla="*/ 1333125 w 1653449"/>
                <a:gd name="connsiteY90" fmla="*/ 834258 h 1656836"/>
                <a:gd name="connsiteX91" fmla="*/ 1288263 w 1653449"/>
                <a:gd name="connsiteY91" fmla="*/ 765487 h 1656836"/>
                <a:gd name="connsiteX92" fmla="*/ 1253401 w 1653449"/>
                <a:gd name="connsiteY92" fmla="*/ 641853 h 1656836"/>
                <a:gd name="connsiteX93" fmla="*/ 1257211 w 1653449"/>
                <a:gd name="connsiteY93" fmla="*/ 559176 h 1656836"/>
                <a:gd name="connsiteX94" fmla="*/ 1336459 w 1653449"/>
                <a:gd name="connsiteY94" fmla="*/ 428207 h 1656836"/>
                <a:gd name="connsiteX95" fmla="*/ 1289786 w 1653449"/>
                <a:gd name="connsiteY95" fmla="*/ 443542 h 1656836"/>
                <a:gd name="connsiteX96" fmla="*/ 1193108 w 1653449"/>
                <a:gd name="connsiteY96" fmla="*/ 474689 h 1656836"/>
                <a:gd name="connsiteX97" fmla="*/ 1112622 w 1653449"/>
                <a:gd name="connsiteY97" fmla="*/ 460401 h 1656836"/>
                <a:gd name="connsiteX98" fmla="*/ 1024992 w 1653449"/>
                <a:gd name="connsiteY98" fmla="*/ 407728 h 1656836"/>
                <a:gd name="connsiteX99" fmla="*/ 951077 w 1653449"/>
                <a:gd name="connsiteY99" fmla="*/ 358103 h 1656836"/>
                <a:gd name="connsiteX100" fmla="*/ 916502 w 1653449"/>
                <a:gd name="connsiteY100" fmla="*/ 237326 h 1656836"/>
                <a:gd name="connsiteX101" fmla="*/ 904405 w 1653449"/>
                <a:gd name="connsiteY101" fmla="*/ 185224 h 1656836"/>
                <a:gd name="connsiteX102" fmla="*/ 897071 w 1653449"/>
                <a:gd name="connsiteY102" fmla="*/ 199797 h 1656836"/>
                <a:gd name="connsiteX103" fmla="*/ 833444 w 1653449"/>
                <a:gd name="connsiteY103" fmla="*/ 322098 h 1656836"/>
                <a:gd name="connsiteX104" fmla="*/ 764578 w 1653449"/>
                <a:gd name="connsiteY104" fmla="*/ 367533 h 1656836"/>
                <a:gd name="connsiteX105" fmla="*/ 639801 w 1653449"/>
                <a:gd name="connsiteY105" fmla="*/ 402585 h 1656836"/>
                <a:gd name="connsiteX106" fmla="*/ 556457 w 1653449"/>
                <a:gd name="connsiteY106" fmla="*/ 398203 h 1656836"/>
                <a:gd name="connsiteX107" fmla="*/ 427107 w 1653449"/>
                <a:gd name="connsiteY107" fmla="*/ 319146 h 1656836"/>
                <a:gd name="connsiteX108" fmla="*/ 433584 w 1653449"/>
                <a:gd name="connsiteY108" fmla="*/ 338005 h 1656836"/>
                <a:gd name="connsiteX109" fmla="*/ 476733 w 1653449"/>
                <a:gd name="connsiteY109" fmla="*/ 481166 h 1656836"/>
                <a:gd name="connsiteX110" fmla="*/ 442252 w 1653449"/>
                <a:gd name="connsiteY110" fmla="*/ 567748 h 1656836"/>
                <a:gd name="connsiteX111" fmla="*/ 399199 w 1653449"/>
                <a:gd name="connsiteY111" fmla="*/ 646520 h 1656836"/>
                <a:gd name="connsiteX112" fmla="*/ 353765 w 1653449"/>
                <a:gd name="connsiteY112" fmla="*/ 706528 h 1656836"/>
                <a:gd name="connsiteX113" fmla="*/ 219177 w 1653449"/>
                <a:gd name="connsiteY113" fmla="*/ 743675 h 1656836"/>
                <a:gd name="connsiteX114" fmla="*/ 185077 w 1653449"/>
                <a:gd name="connsiteY114" fmla="*/ 751390 h 1656836"/>
                <a:gd name="connsiteX115" fmla="*/ 318427 w 1653449"/>
                <a:gd name="connsiteY115" fmla="*/ 821780 h 1656836"/>
                <a:gd name="connsiteX116" fmla="*/ 355479 w 1653449"/>
                <a:gd name="connsiteY116" fmla="*/ 858737 h 1656836"/>
                <a:gd name="connsiteX117" fmla="*/ 370053 w 1653449"/>
                <a:gd name="connsiteY117" fmla="*/ 915315 h 1656836"/>
                <a:gd name="connsiteX118" fmla="*/ 370910 w 1653449"/>
                <a:gd name="connsiteY118" fmla="*/ 923031 h 1656836"/>
                <a:gd name="connsiteX119" fmla="*/ 388722 w 1653449"/>
                <a:gd name="connsiteY119" fmla="*/ 986086 h 1656836"/>
                <a:gd name="connsiteX120" fmla="*/ 391389 w 1653449"/>
                <a:gd name="connsiteY120" fmla="*/ 991420 h 1656836"/>
                <a:gd name="connsiteX121" fmla="*/ 407867 w 1653449"/>
                <a:gd name="connsiteY121" fmla="*/ 1043522 h 1656836"/>
                <a:gd name="connsiteX122" fmla="*/ 348240 w 1653449"/>
                <a:gd name="connsiteY122" fmla="*/ 1178682 h 1656836"/>
                <a:gd name="connsiteX123" fmla="*/ 317379 w 1653449"/>
                <a:gd name="connsiteY123" fmla="*/ 1229069 h 1656836"/>
                <a:gd name="connsiteX124" fmla="*/ 342716 w 1653449"/>
                <a:gd name="connsiteY124" fmla="*/ 1220687 h 1656836"/>
                <a:gd name="connsiteX125" fmla="*/ 482448 w 1653449"/>
                <a:gd name="connsiteY125" fmla="*/ 1179158 h 1656836"/>
                <a:gd name="connsiteX126" fmla="*/ 486353 w 1653449"/>
                <a:gd name="connsiteY126" fmla="*/ 1179063 h 1656836"/>
                <a:gd name="connsiteX127" fmla="*/ 297282 w 1653449"/>
                <a:gd name="connsiteY127" fmla="*/ 1263169 h 1656836"/>
                <a:gd name="connsiteX128" fmla="*/ 297091 w 1653449"/>
                <a:gd name="connsiteY128" fmla="*/ 1263550 h 1656836"/>
                <a:gd name="connsiteX129" fmla="*/ 297282 w 1653449"/>
                <a:gd name="connsiteY129" fmla="*/ 1263169 h 1656836"/>
                <a:gd name="connsiteX130" fmla="*/ 337668 w 1653449"/>
                <a:gd name="connsiteY130" fmla="*/ 1258216 h 1656836"/>
                <a:gd name="connsiteX131" fmla="*/ 337858 w 1653449"/>
                <a:gd name="connsiteY131" fmla="*/ 1258406 h 1656836"/>
                <a:gd name="connsiteX132" fmla="*/ 337668 w 1653449"/>
                <a:gd name="connsiteY132" fmla="*/ 1258216 h 1656836"/>
                <a:gd name="connsiteX133" fmla="*/ 1360653 w 1653449"/>
                <a:gd name="connsiteY133" fmla="*/ 455258 h 1656836"/>
                <a:gd name="connsiteX134" fmla="*/ 1360938 w 1653449"/>
                <a:gd name="connsiteY134" fmla="*/ 455639 h 1656836"/>
                <a:gd name="connsiteX135" fmla="*/ 1360653 w 1653449"/>
                <a:gd name="connsiteY135" fmla="*/ 455258 h 1656836"/>
                <a:gd name="connsiteX136" fmla="*/ 1316742 w 1653449"/>
                <a:gd name="connsiteY136" fmla="*/ 399156 h 1656836"/>
                <a:gd name="connsiteX137" fmla="*/ 1317028 w 1653449"/>
                <a:gd name="connsiteY137" fmla="*/ 399537 h 1656836"/>
                <a:gd name="connsiteX138" fmla="*/ 1316742 w 1653449"/>
                <a:gd name="connsiteY138" fmla="*/ 399156 h 1656836"/>
                <a:gd name="connsiteX139" fmla="*/ 1358367 w 1653449"/>
                <a:gd name="connsiteY139" fmla="*/ 392965 h 1656836"/>
                <a:gd name="connsiteX140" fmla="*/ 1358271 w 1653449"/>
                <a:gd name="connsiteY140" fmla="*/ 393155 h 1656836"/>
                <a:gd name="connsiteX141" fmla="*/ 1358367 w 1653449"/>
                <a:gd name="connsiteY141" fmla="*/ 392965 h 1656836"/>
                <a:gd name="connsiteX142" fmla="*/ 396818 w 1653449"/>
                <a:gd name="connsiteY142" fmla="*/ 340482 h 1656836"/>
                <a:gd name="connsiteX143" fmla="*/ 396627 w 1653449"/>
                <a:gd name="connsiteY143" fmla="*/ 340672 h 1656836"/>
                <a:gd name="connsiteX144" fmla="*/ 396818 w 1653449"/>
                <a:gd name="connsiteY144" fmla="*/ 340482 h 16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53449" h="1656836">
                  <a:moveTo>
                    <a:pt x="778485" y="1656837"/>
                  </a:moveTo>
                  <a:cubicBezTo>
                    <a:pt x="774198" y="1656837"/>
                    <a:pt x="770007" y="1656646"/>
                    <a:pt x="765721" y="1656170"/>
                  </a:cubicBezTo>
                  <a:cubicBezTo>
                    <a:pt x="743052" y="1653979"/>
                    <a:pt x="708285" y="1649312"/>
                    <a:pt x="683330" y="1645026"/>
                  </a:cubicBezTo>
                  <a:cubicBezTo>
                    <a:pt x="635133" y="1636453"/>
                    <a:pt x="596938" y="1600163"/>
                    <a:pt x="585794" y="1552538"/>
                  </a:cubicBezTo>
                  <a:lnTo>
                    <a:pt x="575888" y="1510628"/>
                  </a:lnTo>
                  <a:cubicBezTo>
                    <a:pt x="568077" y="1477386"/>
                    <a:pt x="560362" y="1444239"/>
                    <a:pt x="552171" y="1410806"/>
                  </a:cubicBezTo>
                  <a:cubicBezTo>
                    <a:pt x="524548" y="1397662"/>
                    <a:pt x="498735" y="1383850"/>
                    <a:pt x="471303" y="1365658"/>
                  </a:cubicBezTo>
                  <a:cubicBezTo>
                    <a:pt x="451110" y="1372230"/>
                    <a:pt x="425107" y="1380993"/>
                    <a:pt x="399199" y="1389661"/>
                  </a:cubicBezTo>
                  <a:lnTo>
                    <a:pt x="334143" y="1411378"/>
                  </a:lnTo>
                  <a:cubicBezTo>
                    <a:pt x="287566" y="1426522"/>
                    <a:pt x="236893" y="1412901"/>
                    <a:pt x="204889" y="1376802"/>
                  </a:cubicBezTo>
                  <a:cubicBezTo>
                    <a:pt x="184791" y="1354323"/>
                    <a:pt x="165741" y="1330034"/>
                    <a:pt x="148406" y="1304983"/>
                  </a:cubicBezTo>
                  <a:cubicBezTo>
                    <a:pt x="121545" y="1266216"/>
                    <a:pt x="119545" y="1214877"/>
                    <a:pt x="143453" y="1174110"/>
                  </a:cubicBezTo>
                  <a:cubicBezTo>
                    <a:pt x="158026" y="1148964"/>
                    <a:pt x="178314" y="1115912"/>
                    <a:pt x="196793" y="1085813"/>
                  </a:cubicBezTo>
                  <a:cubicBezTo>
                    <a:pt x="205746" y="1071240"/>
                    <a:pt x="214224" y="1057524"/>
                    <a:pt x="221367" y="1045903"/>
                  </a:cubicBezTo>
                  <a:cubicBezTo>
                    <a:pt x="210699" y="1016376"/>
                    <a:pt x="203460" y="990468"/>
                    <a:pt x="196888" y="958940"/>
                  </a:cubicBezTo>
                  <a:lnTo>
                    <a:pt x="65157" y="889407"/>
                  </a:lnTo>
                  <a:cubicBezTo>
                    <a:pt x="22390" y="866738"/>
                    <a:pt x="-3042" y="821018"/>
                    <a:pt x="292" y="772821"/>
                  </a:cubicBezTo>
                  <a:cubicBezTo>
                    <a:pt x="2292" y="744056"/>
                    <a:pt x="5055" y="713195"/>
                    <a:pt x="11436" y="682334"/>
                  </a:cubicBezTo>
                  <a:cubicBezTo>
                    <a:pt x="21057" y="636138"/>
                    <a:pt x="56775" y="599276"/>
                    <a:pt x="102400" y="588227"/>
                  </a:cubicBezTo>
                  <a:cubicBezTo>
                    <a:pt x="124022" y="582988"/>
                    <a:pt x="152121" y="576702"/>
                    <a:pt x="180124" y="570320"/>
                  </a:cubicBezTo>
                  <a:cubicBezTo>
                    <a:pt x="203460" y="565081"/>
                    <a:pt x="226606" y="559938"/>
                    <a:pt x="244799" y="555651"/>
                  </a:cubicBezTo>
                  <a:cubicBezTo>
                    <a:pt x="258229" y="526219"/>
                    <a:pt x="272421" y="500883"/>
                    <a:pt x="291376" y="472784"/>
                  </a:cubicBezTo>
                  <a:cubicBezTo>
                    <a:pt x="283661" y="449352"/>
                    <a:pt x="272898" y="418015"/>
                    <a:pt x="265278" y="396012"/>
                  </a:cubicBezTo>
                  <a:cubicBezTo>
                    <a:pt x="256896" y="371628"/>
                    <a:pt x="249180" y="349245"/>
                    <a:pt x="244704" y="335433"/>
                  </a:cubicBezTo>
                  <a:cubicBezTo>
                    <a:pt x="229178" y="287237"/>
                    <a:pt x="244323" y="235516"/>
                    <a:pt x="283375" y="203607"/>
                  </a:cubicBezTo>
                  <a:cubicBezTo>
                    <a:pt x="304521" y="186081"/>
                    <a:pt x="331857" y="165412"/>
                    <a:pt x="350050" y="152077"/>
                  </a:cubicBezTo>
                  <a:cubicBezTo>
                    <a:pt x="390722" y="122359"/>
                    <a:pt x="444348" y="120359"/>
                    <a:pt x="486924" y="146934"/>
                  </a:cubicBezTo>
                  <a:cubicBezTo>
                    <a:pt x="527882" y="172556"/>
                    <a:pt x="568935" y="197988"/>
                    <a:pt x="610178" y="223038"/>
                  </a:cubicBezTo>
                  <a:cubicBezTo>
                    <a:pt x="638753" y="212847"/>
                    <a:pt x="669233" y="204274"/>
                    <a:pt x="698284" y="198273"/>
                  </a:cubicBezTo>
                  <a:cubicBezTo>
                    <a:pt x="711810" y="172461"/>
                    <a:pt x="724954" y="146267"/>
                    <a:pt x="738099" y="120168"/>
                  </a:cubicBezTo>
                  <a:cubicBezTo>
                    <a:pt x="750100" y="96165"/>
                    <a:pt x="762102" y="72162"/>
                    <a:pt x="774579" y="48445"/>
                  </a:cubicBezTo>
                  <a:cubicBezTo>
                    <a:pt x="782580" y="33015"/>
                    <a:pt x="795058" y="20251"/>
                    <a:pt x="810203" y="11774"/>
                  </a:cubicBezTo>
                  <a:cubicBezTo>
                    <a:pt x="825348" y="3106"/>
                    <a:pt x="842874" y="-513"/>
                    <a:pt x="860018" y="58"/>
                  </a:cubicBezTo>
                  <a:cubicBezTo>
                    <a:pt x="913835" y="3392"/>
                    <a:pt x="956697" y="8726"/>
                    <a:pt x="994893" y="16917"/>
                  </a:cubicBezTo>
                  <a:cubicBezTo>
                    <a:pt x="1027944" y="23966"/>
                    <a:pt x="1054043" y="49207"/>
                    <a:pt x="1062425" y="81878"/>
                  </a:cubicBezTo>
                  <a:cubicBezTo>
                    <a:pt x="1069473" y="109691"/>
                    <a:pt x="1080236" y="155697"/>
                    <a:pt x="1089857" y="197607"/>
                  </a:cubicBezTo>
                  <a:cubicBezTo>
                    <a:pt x="1094143" y="215704"/>
                    <a:pt x="1098048" y="233040"/>
                    <a:pt x="1101382" y="247327"/>
                  </a:cubicBezTo>
                  <a:cubicBezTo>
                    <a:pt x="1131386" y="261615"/>
                    <a:pt x="1157484" y="275902"/>
                    <a:pt x="1181964" y="291904"/>
                  </a:cubicBezTo>
                  <a:cubicBezTo>
                    <a:pt x="1199490" y="286189"/>
                    <a:pt x="1216825" y="280474"/>
                    <a:pt x="1234161" y="274759"/>
                  </a:cubicBezTo>
                  <a:cubicBezTo>
                    <a:pt x="1263402" y="265139"/>
                    <a:pt x="1292644" y="255614"/>
                    <a:pt x="1322362" y="246279"/>
                  </a:cubicBezTo>
                  <a:cubicBezTo>
                    <a:pt x="1368749" y="231611"/>
                    <a:pt x="1418946" y="245898"/>
                    <a:pt x="1450569" y="282093"/>
                  </a:cubicBezTo>
                  <a:cubicBezTo>
                    <a:pt x="1469428" y="303525"/>
                    <a:pt x="1487430" y="326956"/>
                    <a:pt x="1504956" y="351340"/>
                  </a:cubicBezTo>
                  <a:cubicBezTo>
                    <a:pt x="1533912" y="391059"/>
                    <a:pt x="1535913" y="444209"/>
                    <a:pt x="1509814" y="486309"/>
                  </a:cubicBezTo>
                  <a:lnTo>
                    <a:pt x="1499718" y="502788"/>
                  </a:lnTo>
                  <a:cubicBezTo>
                    <a:pt x="1481620" y="532220"/>
                    <a:pt x="1455236" y="575178"/>
                    <a:pt x="1433043" y="611944"/>
                  </a:cubicBezTo>
                  <a:cubicBezTo>
                    <a:pt x="1443330" y="640424"/>
                    <a:pt x="1451902" y="670904"/>
                    <a:pt x="1457808" y="699955"/>
                  </a:cubicBezTo>
                  <a:cubicBezTo>
                    <a:pt x="1490098" y="717100"/>
                    <a:pt x="1522959" y="733483"/>
                    <a:pt x="1555725" y="749771"/>
                  </a:cubicBezTo>
                  <a:lnTo>
                    <a:pt x="1586205" y="764916"/>
                  </a:lnTo>
                  <a:cubicBezTo>
                    <a:pt x="1630305" y="787204"/>
                    <a:pt x="1656499" y="833210"/>
                    <a:pt x="1653165" y="882264"/>
                  </a:cubicBezTo>
                  <a:cubicBezTo>
                    <a:pt x="1651451" y="906076"/>
                    <a:pt x="1648117" y="942271"/>
                    <a:pt x="1643545" y="971037"/>
                  </a:cubicBezTo>
                  <a:cubicBezTo>
                    <a:pt x="1635544" y="1020567"/>
                    <a:pt x="1598682" y="1059524"/>
                    <a:pt x="1549533" y="1070383"/>
                  </a:cubicBezTo>
                  <a:lnTo>
                    <a:pt x="1529150" y="1074859"/>
                  </a:lnTo>
                  <a:cubicBezTo>
                    <a:pt x="1498860" y="1081527"/>
                    <a:pt x="1445235" y="1093338"/>
                    <a:pt x="1410659" y="1101720"/>
                  </a:cubicBezTo>
                  <a:cubicBezTo>
                    <a:pt x="1410564" y="1101815"/>
                    <a:pt x="1410564" y="1101910"/>
                    <a:pt x="1410564" y="1102005"/>
                  </a:cubicBezTo>
                  <a:cubicBezTo>
                    <a:pt x="1396371" y="1132295"/>
                    <a:pt x="1383417" y="1155345"/>
                    <a:pt x="1364082" y="1185063"/>
                  </a:cubicBezTo>
                  <a:cubicBezTo>
                    <a:pt x="1364082" y="1185159"/>
                    <a:pt x="1364082" y="1185159"/>
                    <a:pt x="1364082" y="1185159"/>
                  </a:cubicBezTo>
                  <a:cubicBezTo>
                    <a:pt x="1369320" y="1201351"/>
                    <a:pt x="1376083" y="1221449"/>
                    <a:pt x="1382941" y="1242213"/>
                  </a:cubicBezTo>
                  <a:cubicBezTo>
                    <a:pt x="1392276" y="1270503"/>
                    <a:pt x="1401991" y="1299935"/>
                    <a:pt x="1409516" y="1323557"/>
                  </a:cubicBezTo>
                  <a:cubicBezTo>
                    <a:pt x="1424565" y="1370706"/>
                    <a:pt x="1410183" y="1421665"/>
                    <a:pt x="1372844" y="1453573"/>
                  </a:cubicBezTo>
                  <a:cubicBezTo>
                    <a:pt x="1351413" y="1471861"/>
                    <a:pt x="1328934" y="1489483"/>
                    <a:pt x="1305408" y="1506628"/>
                  </a:cubicBezTo>
                  <a:cubicBezTo>
                    <a:pt x="1264926" y="1536060"/>
                    <a:pt x="1211491" y="1537869"/>
                    <a:pt x="1169105" y="1511485"/>
                  </a:cubicBezTo>
                  <a:lnTo>
                    <a:pt x="1124337" y="1483005"/>
                  </a:lnTo>
                  <a:cubicBezTo>
                    <a:pt x="1102049" y="1468718"/>
                    <a:pt x="1069473" y="1447858"/>
                    <a:pt x="1046518" y="1434047"/>
                  </a:cubicBezTo>
                  <a:cubicBezTo>
                    <a:pt x="1009847" y="1447382"/>
                    <a:pt x="979272" y="1454812"/>
                    <a:pt x="956602" y="1459383"/>
                  </a:cubicBezTo>
                  <a:lnTo>
                    <a:pt x="885736" y="1592352"/>
                  </a:lnTo>
                  <a:cubicBezTo>
                    <a:pt x="864495" y="1632262"/>
                    <a:pt x="823252" y="1656837"/>
                    <a:pt x="778485" y="1656837"/>
                  </a:cubicBezTo>
                  <a:close/>
                  <a:moveTo>
                    <a:pt x="759054" y="1511485"/>
                  </a:moveTo>
                  <a:lnTo>
                    <a:pt x="759149" y="1511771"/>
                  </a:lnTo>
                  <a:cubicBezTo>
                    <a:pt x="759054" y="1511676"/>
                    <a:pt x="759054" y="1511676"/>
                    <a:pt x="759054" y="1511485"/>
                  </a:cubicBezTo>
                  <a:close/>
                  <a:moveTo>
                    <a:pt x="782961" y="1479005"/>
                  </a:moveTo>
                  <a:cubicBezTo>
                    <a:pt x="783152" y="1479005"/>
                    <a:pt x="783342" y="1479100"/>
                    <a:pt x="783628" y="1479100"/>
                  </a:cubicBezTo>
                  <a:cubicBezTo>
                    <a:pt x="783342" y="1479100"/>
                    <a:pt x="783152" y="1479005"/>
                    <a:pt x="782961" y="1479005"/>
                  </a:cubicBezTo>
                  <a:close/>
                  <a:moveTo>
                    <a:pt x="486353" y="1179063"/>
                  </a:moveTo>
                  <a:cubicBezTo>
                    <a:pt x="523596" y="1179063"/>
                    <a:pt x="550075" y="1201066"/>
                    <a:pt x="566172" y="1214305"/>
                  </a:cubicBezTo>
                  <a:cubicBezTo>
                    <a:pt x="598176" y="1236308"/>
                    <a:pt x="627037" y="1249643"/>
                    <a:pt x="664566" y="1266502"/>
                  </a:cubicBezTo>
                  <a:cubicBezTo>
                    <a:pt x="689426" y="1277646"/>
                    <a:pt x="707714" y="1299459"/>
                    <a:pt x="714477" y="1325748"/>
                  </a:cubicBezTo>
                  <a:cubicBezTo>
                    <a:pt x="726764" y="1374230"/>
                    <a:pt x="738003" y="1422045"/>
                    <a:pt x="749243" y="1469861"/>
                  </a:cubicBezTo>
                  <a:lnTo>
                    <a:pt x="749338" y="1470147"/>
                  </a:lnTo>
                  <a:lnTo>
                    <a:pt x="820014" y="1337463"/>
                  </a:lnTo>
                  <a:cubicBezTo>
                    <a:pt x="827824" y="1322700"/>
                    <a:pt x="839730" y="1310508"/>
                    <a:pt x="854113" y="1302221"/>
                  </a:cubicBezTo>
                  <a:cubicBezTo>
                    <a:pt x="870306" y="1292887"/>
                    <a:pt x="885165" y="1290600"/>
                    <a:pt x="899547" y="1288410"/>
                  </a:cubicBezTo>
                  <a:cubicBezTo>
                    <a:pt x="920217" y="1285266"/>
                    <a:pt x="958602" y="1279361"/>
                    <a:pt x="1014800" y="1255167"/>
                  </a:cubicBezTo>
                  <a:cubicBezTo>
                    <a:pt x="1065473" y="1233546"/>
                    <a:pt x="1092238" y="1250691"/>
                    <a:pt x="1220635" y="1332987"/>
                  </a:cubicBezTo>
                  <a:lnTo>
                    <a:pt x="1227017" y="1336987"/>
                  </a:lnTo>
                  <a:cubicBezTo>
                    <a:pt x="1222731" y="1324224"/>
                    <a:pt x="1218444" y="1310889"/>
                    <a:pt x="1214063" y="1297840"/>
                  </a:cubicBezTo>
                  <a:cubicBezTo>
                    <a:pt x="1178535" y="1190302"/>
                    <a:pt x="1177868" y="1188207"/>
                    <a:pt x="1178058" y="1169728"/>
                  </a:cubicBezTo>
                  <a:cubicBezTo>
                    <a:pt x="1177487" y="1132009"/>
                    <a:pt x="1201014" y="1104101"/>
                    <a:pt x="1213586" y="1089147"/>
                  </a:cubicBezTo>
                  <a:cubicBezTo>
                    <a:pt x="1230065" y="1064858"/>
                    <a:pt x="1238923" y="1049046"/>
                    <a:pt x="1249305" y="1026949"/>
                  </a:cubicBezTo>
                  <a:cubicBezTo>
                    <a:pt x="1257402" y="1002945"/>
                    <a:pt x="1267974" y="972180"/>
                    <a:pt x="1299026" y="952463"/>
                  </a:cubicBezTo>
                  <a:cubicBezTo>
                    <a:pt x="1316361" y="941319"/>
                    <a:pt x="1332840" y="935794"/>
                    <a:pt x="1469809" y="905505"/>
                  </a:cubicBezTo>
                  <a:cubicBezTo>
                    <a:pt x="1423803" y="882549"/>
                    <a:pt x="1377893" y="859499"/>
                    <a:pt x="1333125" y="834258"/>
                  </a:cubicBezTo>
                  <a:cubicBezTo>
                    <a:pt x="1307884" y="819970"/>
                    <a:pt x="1291120" y="794348"/>
                    <a:pt x="1288263" y="765487"/>
                  </a:cubicBezTo>
                  <a:cubicBezTo>
                    <a:pt x="1284643" y="728816"/>
                    <a:pt x="1270356" y="677953"/>
                    <a:pt x="1253401" y="641853"/>
                  </a:cubicBezTo>
                  <a:cubicBezTo>
                    <a:pt x="1241019" y="615373"/>
                    <a:pt x="1242448" y="584417"/>
                    <a:pt x="1257211" y="559176"/>
                  </a:cubicBezTo>
                  <a:cubicBezTo>
                    <a:pt x="1277880" y="523933"/>
                    <a:pt x="1311313" y="469165"/>
                    <a:pt x="1336459" y="428207"/>
                  </a:cubicBezTo>
                  <a:cubicBezTo>
                    <a:pt x="1320933" y="433255"/>
                    <a:pt x="1305312" y="438399"/>
                    <a:pt x="1289786" y="443542"/>
                  </a:cubicBezTo>
                  <a:cubicBezTo>
                    <a:pt x="1257783" y="454020"/>
                    <a:pt x="1225779" y="464592"/>
                    <a:pt x="1193108" y="474689"/>
                  </a:cubicBezTo>
                  <a:cubicBezTo>
                    <a:pt x="1165581" y="483261"/>
                    <a:pt x="1135577" y="477927"/>
                    <a:pt x="1112622" y="460401"/>
                  </a:cubicBezTo>
                  <a:cubicBezTo>
                    <a:pt x="1085761" y="439732"/>
                    <a:pt x="1059472" y="424016"/>
                    <a:pt x="1024992" y="407728"/>
                  </a:cubicBezTo>
                  <a:cubicBezTo>
                    <a:pt x="997464" y="397060"/>
                    <a:pt x="969270" y="386011"/>
                    <a:pt x="951077" y="358103"/>
                  </a:cubicBezTo>
                  <a:cubicBezTo>
                    <a:pt x="940791" y="342482"/>
                    <a:pt x="940791" y="342482"/>
                    <a:pt x="916502" y="237326"/>
                  </a:cubicBezTo>
                  <a:cubicBezTo>
                    <a:pt x="912501" y="220086"/>
                    <a:pt x="908406" y="202179"/>
                    <a:pt x="904405" y="185224"/>
                  </a:cubicBezTo>
                  <a:cubicBezTo>
                    <a:pt x="901929" y="190082"/>
                    <a:pt x="899452" y="194940"/>
                    <a:pt x="897071" y="199797"/>
                  </a:cubicBezTo>
                  <a:cubicBezTo>
                    <a:pt x="876497" y="240850"/>
                    <a:pt x="855827" y="281903"/>
                    <a:pt x="833444" y="322098"/>
                  </a:cubicBezTo>
                  <a:cubicBezTo>
                    <a:pt x="819347" y="347625"/>
                    <a:pt x="793534" y="364580"/>
                    <a:pt x="764578" y="367533"/>
                  </a:cubicBezTo>
                  <a:cubicBezTo>
                    <a:pt x="728097" y="371152"/>
                    <a:pt x="675615" y="385916"/>
                    <a:pt x="639801" y="402585"/>
                  </a:cubicBezTo>
                  <a:cubicBezTo>
                    <a:pt x="613131" y="415062"/>
                    <a:pt x="581793" y="413538"/>
                    <a:pt x="556457" y="398203"/>
                  </a:cubicBezTo>
                  <a:cubicBezTo>
                    <a:pt x="513118" y="372200"/>
                    <a:pt x="470065" y="345816"/>
                    <a:pt x="427107" y="319146"/>
                  </a:cubicBezTo>
                  <a:cubicBezTo>
                    <a:pt x="429203" y="325146"/>
                    <a:pt x="431394" y="331528"/>
                    <a:pt x="433584" y="338005"/>
                  </a:cubicBezTo>
                  <a:cubicBezTo>
                    <a:pt x="470446" y="445161"/>
                    <a:pt x="475590" y="462592"/>
                    <a:pt x="476733" y="481166"/>
                  </a:cubicBezTo>
                  <a:cubicBezTo>
                    <a:pt x="479114" y="520219"/>
                    <a:pt x="456921" y="548889"/>
                    <a:pt x="442252" y="567748"/>
                  </a:cubicBezTo>
                  <a:cubicBezTo>
                    <a:pt x="422154" y="596990"/>
                    <a:pt x="411582" y="616707"/>
                    <a:pt x="399199" y="646520"/>
                  </a:cubicBezTo>
                  <a:cubicBezTo>
                    <a:pt x="391865" y="664332"/>
                    <a:pt x="381483" y="689763"/>
                    <a:pt x="353765" y="706528"/>
                  </a:cubicBezTo>
                  <a:cubicBezTo>
                    <a:pt x="337668" y="716529"/>
                    <a:pt x="328905" y="719005"/>
                    <a:pt x="219177" y="743675"/>
                  </a:cubicBezTo>
                  <a:cubicBezTo>
                    <a:pt x="207747" y="746247"/>
                    <a:pt x="196126" y="748914"/>
                    <a:pt x="185077" y="751390"/>
                  </a:cubicBezTo>
                  <a:lnTo>
                    <a:pt x="318427" y="821780"/>
                  </a:lnTo>
                  <a:cubicBezTo>
                    <a:pt x="334239" y="830162"/>
                    <a:pt x="347097" y="843021"/>
                    <a:pt x="355479" y="858737"/>
                  </a:cubicBezTo>
                  <a:cubicBezTo>
                    <a:pt x="366243" y="879120"/>
                    <a:pt x="368433" y="899980"/>
                    <a:pt x="370053" y="915315"/>
                  </a:cubicBezTo>
                  <a:lnTo>
                    <a:pt x="370910" y="923031"/>
                  </a:lnTo>
                  <a:cubicBezTo>
                    <a:pt x="375577" y="945605"/>
                    <a:pt x="380816" y="964369"/>
                    <a:pt x="388722" y="986086"/>
                  </a:cubicBezTo>
                  <a:lnTo>
                    <a:pt x="391389" y="991420"/>
                  </a:lnTo>
                  <a:cubicBezTo>
                    <a:pt x="397389" y="1004184"/>
                    <a:pt x="405867" y="1021710"/>
                    <a:pt x="407867" y="1043522"/>
                  </a:cubicBezTo>
                  <a:cubicBezTo>
                    <a:pt x="411105" y="1076193"/>
                    <a:pt x="406438" y="1083908"/>
                    <a:pt x="348240" y="1178682"/>
                  </a:cubicBezTo>
                  <a:cubicBezTo>
                    <a:pt x="338049" y="1195255"/>
                    <a:pt x="327285" y="1212591"/>
                    <a:pt x="317379" y="1229069"/>
                  </a:cubicBezTo>
                  <a:lnTo>
                    <a:pt x="342716" y="1220687"/>
                  </a:lnTo>
                  <a:cubicBezTo>
                    <a:pt x="465874" y="1179539"/>
                    <a:pt x="465874" y="1179539"/>
                    <a:pt x="482448" y="1179158"/>
                  </a:cubicBezTo>
                  <a:cubicBezTo>
                    <a:pt x="483876" y="1179158"/>
                    <a:pt x="485115" y="1179063"/>
                    <a:pt x="486353" y="1179063"/>
                  </a:cubicBezTo>
                  <a:close/>
                  <a:moveTo>
                    <a:pt x="297282" y="1263169"/>
                  </a:moveTo>
                  <a:cubicBezTo>
                    <a:pt x="297186" y="1263264"/>
                    <a:pt x="297186" y="1263454"/>
                    <a:pt x="297091" y="1263550"/>
                  </a:cubicBezTo>
                  <a:cubicBezTo>
                    <a:pt x="297186" y="1263454"/>
                    <a:pt x="297282" y="1263264"/>
                    <a:pt x="297282" y="1263169"/>
                  </a:cubicBezTo>
                  <a:close/>
                  <a:moveTo>
                    <a:pt x="337668" y="1258216"/>
                  </a:moveTo>
                  <a:cubicBezTo>
                    <a:pt x="337763" y="1258311"/>
                    <a:pt x="337763" y="1258311"/>
                    <a:pt x="337858" y="1258406"/>
                  </a:cubicBezTo>
                  <a:cubicBezTo>
                    <a:pt x="337858" y="1258406"/>
                    <a:pt x="337763" y="1258311"/>
                    <a:pt x="337668" y="1258216"/>
                  </a:cubicBezTo>
                  <a:close/>
                  <a:moveTo>
                    <a:pt x="1360653" y="455258"/>
                  </a:moveTo>
                  <a:cubicBezTo>
                    <a:pt x="1360748" y="455353"/>
                    <a:pt x="1360843" y="455448"/>
                    <a:pt x="1360938" y="455639"/>
                  </a:cubicBezTo>
                  <a:cubicBezTo>
                    <a:pt x="1360843" y="455448"/>
                    <a:pt x="1360748" y="455448"/>
                    <a:pt x="1360653" y="455258"/>
                  </a:cubicBezTo>
                  <a:close/>
                  <a:moveTo>
                    <a:pt x="1316742" y="399156"/>
                  </a:moveTo>
                  <a:cubicBezTo>
                    <a:pt x="1316838" y="399251"/>
                    <a:pt x="1316933" y="399346"/>
                    <a:pt x="1317028" y="399537"/>
                  </a:cubicBezTo>
                  <a:cubicBezTo>
                    <a:pt x="1317028" y="399441"/>
                    <a:pt x="1316838" y="399346"/>
                    <a:pt x="1316742" y="399156"/>
                  </a:cubicBezTo>
                  <a:close/>
                  <a:moveTo>
                    <a:pt x="1358367" y="392965"/>
                  </a:moveTo>
                  <a:cubicBezTo>
                    <a:pt x="1358271" y="393060"/>
                    <a:pt x="1358271" y="393060"/>
                    <a:pt x="1358271" y="393155"/>
                  </a:cubicBezTo>
                  <a:lnTo>
                    <a:pt x="1358367" y="392965"/>
                  </a:lnTo>
                  <a:close/>
                  <a:moveTo>
                    <a:pt x="396818" y="340482"/>
                  </a:moveTo>
                  <a:cubicBezTo>
                    <a:pt x="396723" y="340577"/>
                    <a:pt x="396723" y="340577"/>
                    <a:pt x="396627" y="340672"/>
                  </a:cubicBezTo>
                  <a:cubicBezTo>
                    <a:pt x="396627" y="340672"/>
                    <a:pt x="396723" y="340577"/>
                    <a:pt x="396818" y="34048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sp>
        <p:nvSpPr>
          <p:cNvPr id="31" name="TextBox 30">
            <a:extLst>
              <a:ext uri="{FF2B5EF4-FFF2-40B4-BE49-F238E27FC236}">
                <a16:creationId xmlns:a16="http://schemas.microsoft.com/office/drawing/2014/main" id="{87C11FF0-71B3-F757-9614-9F4347394097}"/>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Nova" panose="020B0504020202020204" pitchFamily="34" charset="0"/>
                <a:cs typeface="Arial" panose="020B0604020202020204" pitchFamily="34" charset="0"/>
              </a:rPr>
              <a:t>EAM</a:t>
            </a:r>
          </a:p>
        </p:txBody>
      </p:sp>
      <p:sp>
        <p:nvSpPr>
          <p:cNvPr id="4" name="Title 5">
            <a:extLst>
              <a:ext uri="{FF2B5EF4-FFF2-40B4-BE49-F238E27FC236}">
                <a16:creationId xmlns:a16="http://schemas.microsoft.com/office/drawing/2014/main" id="{67802A61-EE26-790F-9231-15E11C608ED0}"/>
              </a:ext>
            </a:extLst>
          </p:cNvPr>
          <p:cNvSpPr>
            <a:spLocks noGrp="1"/>
          </p:cNvSpPr>
          <p:nvPr>
            <p:ph type="title"/>
          </p:nvPr>
        </p:nvSpPr>
        <p:spPr>
          <a:xfrm>
            <a:off x="129962" y="97111"/>
            <a:ext cx="8930832" cy="442430"/>
          </a:xfrm>
        </p:spPr>
        <p:txBody>
          <a:bodyPr>
            <a:normAutofit fontScale="90000"/>
          </a:bodyPr>
          <a:lstStyle/>
          <a:p>
            <a:r>
              <a:rPr lang="en-US" sz="2800" dirty="0">
                <a:cs typeface="Arial"/>
              </a:rPr>
              <a:t>HxGN EAM Alix </a:t>
            </a:r>
            <a:endParaRPr lang="en-US" sz="2800" dirty="0"/>
          </a:p>
        </p:txBody>
      </p:sp>
      <p:sp>
        <p:nvSpPr>
          <p:cNvPr id="32" name="Rectangle 31">
            <a:extLst>
              <a:ext uri="{FF2B5EF4-FFF2-40B4-BE49-F238E27FC236}">
                <a16:creationId xmlns:a16="http://schemas.microsoft.com/office/drawing/2014/main" id="{BF03A358-B908-37CA-A065-9628944D8739}"/>
              </a:ext>
            </a:extLst>
          </p:cNvPr>
          <p:cNvSpPr/>
          <p:nvPr/>
        </p:nvSpPr>
        <p:spPr>
          <a:xfrm>
            <a:off x="324515" y="945422"/>
            <a:ext cx="9169681" cy="5878532"/>
          </a:xfrm>
          <a:prstGeom prst="rect">
            <a:avLst/>
          </a:prstGeom>
        </p:spPr>
        <p:txBody>
          <a:bodyPr wrap="square" lIns="0" r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Natural Language Access to Asset Data</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97BA"/>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Users can easily obtain information about assets, such as status, history and performance, without needing technical skills or navigating screens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Use Cases: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0097BA"/>
              </a:solidFill>
              <a:effectLst/>
              <a:uLnTx/>
              <a:uFillTx/>
              <a:latin typeface="Arial Nova" panose="020B05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Querying Asset Performance Metrics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“Which assets have the highest MTBF”?</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Accessing Maintenance History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rial Nova" panose="020B0504020202020204" pitchFamily="34" charset="0"/>
              </a:rPr>
              <a:t>                 “</a:t>
            </a: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When was the last annual inspection performed for Boiler B201”?</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Locating Asset Metadata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“What is the operating temperature for valve V305”?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Persona: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Maintenance Technician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Asset Manager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Reliability Engineer</a:t>
            </a: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342854" rtl="0" eaLnBrk="0" fontAlgn="base" latinLnBrk="0" hangingPunct="0">
              <a:lnSpc>
                <a:spcPct val="100000"/>
              </a:lnSpc>
              <a:spcBef>
                <a:spcPct val="0"/>
              </a:spcBef>
              <a:spcAft>
                <a:spcPct val="0"/>
              </a:spcAft>
              <a:buClrTx/>
              <a:buSzPct val="85000"/>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 </a:t>
            </a:r>
          </a:p>
          <a:p>
            <a:pPr marL="285750" marR="0" lvl="0" indent="-285750" algn="l" defTabSz="342854" rtl="0" eaLnBrk="0" fontAlgn="base" latinLnBrk="0" hangingPunct="0">
              <a:lnSpc>
                <a:spcPct val="100000"/>
              </a:lnSpc>
              <a:spcBef>
                <a:spcPct val="0"/>
              </a:spcBef>
              <a:spcAft>
                <a:spcPct val="0"/>
              </a:spcAft>
              <a:buClrTx/>
              <a:buSzPct val="85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p:txBody>
      </p:sp>
      <p:cxnSp>
        <p:nvCxnSpPr>
          <p:cNvPr id="33" name="Connector: Elbow 32">
            <a:extLst>
              <a:ext uri="{FF2B5EF4-FFF2-40B4-BE49-F238E27FC236}">
                <a16:creationId xmlns:a16="http://schemas.microsoft.com/office/drawing/2014/main" id="{7814F60C-E0B8-1A46-CDD1-5EA0EE4FE137}"/>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5" name="Graphic 1">
            <a:extLst>
              <a:ext uri="{FF2B5EF4-FFF2-40B4-BE49-F238E27FC236}">
                <a16:creationId xmlns:a16="http://schemas.microsoft.com/office/drawing/2014/main" id="{557D8CA2-2D91-BADF-CC18-155D6CAD77C3}"/>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36" name="Graphic 1">
              <a:extLst>
                <a:ext uri="{FF2B5EF4-FFF2-40B4-BE49-F238E27FC236}">
                  <a16:creationId xmlns:a16="http://schemas.microsoft.com/office/drawing/2014/main" id="{63E4BC7A-1D55-D43B-627E-774F3CC92855}"/>
                </a:ext>
              </a:extLst>
            </p:cNvPr>
            <p:cNvGrpSpPr/>
            <p:nvPr/>
          </p:nvGrpSpPr>
          <p:grpSpPr>
            <a:xfrm>
              <a:off x="5891663" y="3291608"/>
              <a:ext cx="2336401" cy="2338237"/>
              <a:chOff x="5891663" y="3291608"/>
              <a:chExt cx="2336401" cy="2338237"/>
            </a:xfrm>
            <a:grpFill/>
          </p:grpSpPr>
          <p:sp>
            <p:nvSpPr>
              <p:cNvPr id="46" name="Freeform: Shape 6">
                <a:extLst>
                  <a:ext uri="{FF2B5EF4-FFF2-40B4-BE49-F238E27FC236}">
                    <a16:creationId xmlns:a16="http://schemas.microsoft.com/office/drawing/2014/main" id="{C68D73A6-8662-8258-9F1A-932331F35DC1}"/>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47" name="Freeform: Shape 7">
                <a:extLst>
                  <a:ext uri="{FF2B5EF4-FFF2-40B4-BE49-F238E27FC236}">
                    <a16:creationId xmlns:a16="http://schemas.microsoft.com/office/drawing/2014/main" id="{04967212-90E8-E08C-7E41-C8565A698182}"/>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37" name="Graphic 1">
              <a:extLst>
                <a:ext uri="{FF2B5EF4-FFF2-40B4-BE49-F238E27FC236}">
                  <a16:creationId xmlns:a16="http://schemas.microsoft.com/office/drawing/2014/main" id="{8A06D3B4-A8CA-B9D7-FBFE-E80D2E644941}"/>
                </a:ext>
              </a:extLst>
            </p:cNvPr>
            <p:cNvGrpSpPr/>
            <p:nvPr/>
          </p:nvGrpSpPr>
          <p:grpSpPr>
            <a:xfrm>
              <a:off x="4175379" y="939259"/>
              <a:ext cx="3752183" cy="4952047"/>
              <a:chOff x="4175379" y="939259"/>
              <a:chExt cx="3752183" cy="4952047"/>
            </a:xfrm>
            <a:grpFill/>
          </p:grpSpPr>
          <p:sp>
            <p:nvSpPr>
              <p:cNvPr id="44" name="Freeform: Shape 9">
                <a:extLst>
                  <a:ext uri="{FF2B5EF4-FFF2-40B4-BE49-F238E27FC236}">
                    <a16:creationId xmlns:a16="http://schemas.microsoft.com/office/drawing/2014/main" id="{86A3FCF2-4813-8DEF-F73C-E5EB7FD63203}"/>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45" name="Freeform: Shape 10">
                <a:extLst>
                  <a:ext uri="{FF2B5EF4-FFF2-40B4-BE49-F238E27FC236}">
                    <a16:creationId xmlns:a16="http://schemas.microsoft.com/office/drawing/2014/main" id="{1AADB773-B1D5-8EB8-4819-C5FAABB3F996}"/>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38" name="Graphic 1">
              <a:extLst>
                <a:ext uri="{FF2B5EF4-FFF2-40B4-BE49-F238E27FC236}">
                  <a16:creationId xmlns:a16="http://schemas.microsoft.com/office/drawing/2014/main" id="{BFB1229D-7E36-B2D2-A3DB-94A773A9C2A4}"/>
                </a:ext>
              </a:extLst>
            </p:cNvPr>
            <p:cNvGrpSpPr/>
            <p:nvPr/>
          </p:nvGrpSpPr>
          <p:grpSpPr>
            <a:xfrm>
              <a:off x="3419475" y="152400"/>
              <a:ext cx="3752183" cy="4952142"/>
              <a:chOff x="3419475" y="152400"/>
              <a:chExt cx="3752183" cy="4952142"/>
            </a:xfrm>
            <a:grpFill/>
          </p:grpSpPr>
          <p:sp>
            <p:nvSpPr>
              <p:cNvPr id="42" name="Freeform: Shape 12">
                <a:extLst>
                  <a:ext uri="{FF2B5EF4-FFF2-40B4-BE49-F238E27FC236}">
                    <a16:creationId xmlns:a16="http://schemas.microsoft.com/office/drawing/2014/main" id="{4F94491C-693E-4138-59E3-4A095C957942}"/>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43" name="Freeform: Shape 13">
                <a:extLst>
                  <a:ext uri="{FF2B5EF4-FFF2-40B4-BE49-F238E27FC236}">
                    <a16:creationId xmlns:a16="http://schemas.microsoft.com/office/drawing/2014/main" id="{B78ABAE8-6BA9-BC21-12D1-2A638FD4E2DE}"/>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39" name="Graphic 1">
              <a:extLst>
                <a:ext uri="{FF2B5EF4-FFF2-40B4-BE49-F238E27FC236}">
                  <a16:creationId xmlns:a16="http://schemas.microsoft.com/office/drawing/2014/main" id="{45D7A636-B05B-445A-E97A-C499BDE335F5}"/>
                </a:ext>
              </a:extLst>
            </p:cNvPr>
            <p:cNvGrpSpPr/>
            <p:nvPr/>
          </p:nvGrpSpPr>
          <p:grpSpPr>
            <a:xfrm>
              <a:off x="5024723" y="1748980"/>
              <a:ext cx="3752183" cy="4952047"/>
              <a:chOff x="5024723" y="1748980"/>
              <a:chExt cx="3752183" cy="4952047"/>
            </a:xfrm>
            <a:grpFill/>
          </p:grpSpPr>
          <p:sp>
            <p:nvSpPr>
              <p:cNvPr id="40" name="Freeform: Shape 39">
                <a:extLst>
                  <a:ext uri="{FF2B5EF4-FFF2-40B4-BE49-F238E27FC236}">
                    <a16:creationId xmlns:a16="http://schemas.microsoft.com/office/drawing/2014/main" id="{C9EBBDD4-826A-3A6B-31A3-56A1D19A42BA}"/>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41" name="Freeform: Shape 40">
                <a:extLst>
                  <a:ext uri="{FF2B5EF4-FFF2-40B4-BE49-F238E27FC236}">
                    <a16:creationId xmlns:a16="http://schemas.microsoft.com/office/drawing/2014/main" id="{47D474E6-C62A-D297-BA75-62A24784D918}"/>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sp>
        <p:nvSpPr>
          <p:cNvPr id="48" name="TextBox 47">
            <a:extLst>
              <a:ext uri="{FF2B5EF4-FFF2-40B4-BE49-F238E27FC236}">
                <a16:creationId xmlns:a16="http://schemas.microsoft.com/office/drawing/2014/main" id="{EF12925D-002D-D602-60FF-E1085F2BC8B9}"/>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Nova" panose="020B0504020202020204" pitchFamily="34" charset="0"/>
                <a:cs typeface="Arial" panose="020B0604020202020204" pitchFamily="34" charset="0"/>
              </a:rPr>
              <a:t>EAM</a:t>
            </a:r>
          </a:p>
        </p:txBody>
      </p:sp>
      <p:sp>
        <p:nvSpPr>
          <p:cNvPr id="49" name="Text Placeholder 29">
            <a:extLst>
              <a:ext uri="{FF2B5EF4-FFF2-40B4-BE49-F238E27FC236}">
                <a16:creationId xmlns:a16="http://schemas.microsoft.com/office/drawing/2014/main" id="{9AD34871-FDD4-99C2-1ED7-250D2082AA59}"/>
              </a:ext>
            </a:extLst>
          </p:cNvPr>
          <p:cNvSpPr txBox="1">
            <a:spLocks/>
          </p:cNvSpPr>
          <p:nvPr/>
        </p:nvSpPr>
        <p:spPr>
          <a:xfrm>
            <a:off x="129962" y="576090"/>
            <a:ext cx="10972800" cy="369332"/>
          </a:xfrm>
          <a:prstGeom prst="rect">
            <a:avLst/>
          </a:prstGeom>
          <a:noFill/>
          <a:ln>
            <a:solidFill>
              <a:schemeClr val="bg1"/>
            </a:solidFill>
          </a:ln>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ova" panose="020B0504020202020204" pitchFamily="34" charset="0"/>
              </a:rPr>
              <a:t>What’s Next - Read Access to Customer Database (12.3.1)</a:t>
            </a:r>
          </a:p>
        </p:txBody>
      </p:sp>
    </p:spTree>
    <p:extLst>
      <p:ext uri="{BB962C8B-B14F-4D97-AF65-F5344CB8AC3E}">
        <p14:creationId xmlns:p14="http://schemas.microsoft.com/office/powerpoint/2010/main" val="107433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663F6200-F91D-7DFE-FE10-24681E7CAE88}"/>
              </a:ext>
            </a:extLst>
          </p:cNvPr>
          <p:cNvSpPr>
            <a:spLocks noGrp="1"/>
          </p:cNvSpPr>
          <p:nvPr>
            <p:ph type="title"/>
          </p:nvPr>
        </p:nvSpPr>
        <p:spPr>
          <a:xfrm>
            <a:off x="149417" y="95830"/>
            <a:ext cx="8930832" cy="442430"/>
          </a:xfrm>
        </p:spPr>
        <p:txBody>
          <a:bodyPr>
            <a:normAutofit fontScale="90000"/>
          </a:bodyPr>
          <a:lstStyle/>
          <a:p>
            <a:r>
              <a:rPr lang="en-US" sz="2800" dirty="0">
                <a:cs typeface="Arial"/>
              </a:rPr>
              <a:t>HxGN EAM Alix </a:t>
            </a:r>
            <a:endParaRPr lang="en-US" sz="2800" dirty="0"/>
          </a:p>
        </p:txBody>
      </p:sp>
      <p:sp>
        <p:nvSpPr>
          <p:cNvPr id="5" name="Rectangle 4">
            <a:extLst>
              <a:ext uri="{FF2B5EF4-FFF2-40B4-BE49-F238E27FC236}">
                <a16:creationId xmlns:a16="http://schemas.microsoft.com/office/drawing/2014/main" id="{64841643-9D44-F50F-441E-C892DC58948E}"/>
              </a:ext>
            </a:extLst>
          </p:cNvPr>
          <p:cNvSpPr/>
          <p:nvPr/>
        </p:nvSpPr>
        <p:spPr>
          <a:xfrm>
            <a:off x="324515" y="917912"/>
            <a:ext cx="10972800" cy="5878532"/>
          </a:xfrm>
          <a:prstGeom prst="rect">
            <a:avLst/>
          </a:prstGeom>
        </p:spPr>
        <p:txBody>
          <a:bodyPr wrap="square" lIns="0" r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Work Order Insights and Summarization</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97BA"/>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Turn raw work order data into actionable insights. Ask simple questions to get summaries, trends, and analysis of work activities to support smarter maintenance decisions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Use Cases: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0097BA"/>
              </a:solidFill>
              <a:effectLst/>
              <a:uLnTx/>
              <a:uFillTx/>
              <a:latin typeface="Arial Nova" panose="020B05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Assessing Technician Performance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“Which technicians completed the most work orders last month, and how long did they take on average?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Extracting Failure and Repair Insights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rial Nova" panose="020B0504020202020204" pitchFamily="34" charset="0"/>
              </a:rPr>
              <a:t>                 “</a:t>
            </a: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What were the most common failure types logged in recent work orders for A200 Packaging Line”?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Identify Recurring Maintenance Issues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“Which assets had repeated work orders in the last 90 days?”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Persona: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Maintenance Supervisor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Maintenance Manager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Reliability Engineer</a:t>
            </a: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342854" rtl="0" eaLnBrk="0" fontAlgn="base" latinLnBrk="0" hangingPunct="0">
              <a:lnSpc>
                <a:spcPct val="100000"/>
              </a:lnSpc>
              <a:spcBef>
                <a:spcPct val="0"/>
              </a:spcBef>
              <a:spcAft>
                <a:spcPct val="0"/>
              </a:spcAft>
              <a:buClrTx/>
              <a:buSzPct val="85000"/>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 </a:t>
            </a:r>
          </a:p>
          <a:p>
            <a:pPr marL="285750" marR="0" lvl="0" indent="-285750" algn="l" defTabSz="342854" rtl="0" eaLnBrk="0" fontAlgn="base" latinLnBrk="0" hangingPunct="0">
              <a:lnSpc>
                <a:spcPct val="100000"/>
              </a:lnSpc>
              <a:spcBef>
                <a:spcPct val="0"/>
              </a:spcBef>
              <a:spcAft>
                <a:spcPct val="0"/>
              </a:spcAft>
              <a:buClrTx/>
              <a:buSzPct val="85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p:txBody>
      </p:sp>
      <p:cxnSp>
        <p:nvCxnSpPr>
          <p:cNvPr id="6" name="Connector: Elbow 5">
            <a:extLst>
              <a:ext uri="{FF2B5EF4-FFF2-40B4-BE49-F238E27FC236}">
                <a16:creationId xmlns:a16="http://schemas.microsoft.com/office/drawing/2014/main" id="{52D58D74-52AF-6D23-ADAE-C7503FD70714}"/>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83718511-F3A1-1F9B-D696-1DECF361F823}"/>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F21BFCD0-D554-6DE9-2B86-3158ACFDFE02}"/>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B85B4CA6-4AC9-9577-B429-028258F22A6C}"/>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9" name="Freeform: Shape 7">
                <a:extLst>
                  <a:ext uri="{FF2B5EF4-FFF2-40B4-BE49-F238E27FC236}">
                    <a16:creationId xmlns:a16="http://schemas.microsoft.com/office/drawing/2014/main" id="{AFDEC921-673C-6E81-8483-44621F1425AC}"/>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9" name="Graphic 1">
              <a:extLst>
                <a:ext uri="{FF2B5EF4-FFF2-40B4-BE49-F238E27FC236}">
                  <a16:creationId xmlns:a16="http://schemas.microsoft.com/office/drawing/2014/main" id="{28BB9102-34B5-9378-2985-2B8A0189626B}"/>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8209AC6B-EA92-FA57-B330-873F2FA2F64D}"/>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7" name="Freeform: Shape 10">
                <a:extLst>
                  <a:ext uri="{FF2B5EF4-FFF2-40B4-BE49-F238E27FC236}">
                    <a16:creationId xmlns:a16="http://schemas.microsoft.com/office/drawing/2014/main" id="{4C288EAD-C6CB-8569-BA16-E6E4DC1622BC}"/>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0" name="Graphic 1">
              <a:extLst>
                <a:ext uri="{FF2B5EF4-FFF2-40B4-BE49-F238E27FC236}">
                  <a16:creationId xmlns:a16="http://schemas.microsoft.com/office/drawing/2014/main" id="{B9D9C415-8B83-5340-E506-64766C5A6E41}"/>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1985229B-DAE6-BAE6-8A25-0873BC961710}"/>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5" name="Freeform: Shape 13">
                <a:extLst>
                  <a:ext uri="{FF2B5EF4-FFF2-40B4-BE49-F238E27FC236}">
                    <a16:creationId xmlns:a16="http://schemas.microsoft.com/office/drawing/2014/main" id="{B4612F2C-0137-14C0-9B5A-A1475BA95EC3}"/>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1" name="Graphic 1">
              <a:extLst>
                <a:ext uri="{FF2B5EF4-FFF2-40B4-BE49-F238E27FC236}">
                  <a16:creationId xmlns:a16="http://schemas.microsoft.com/office/drawing/2014/main" id="{A1EFC9FB-8626-2454-7F59-BA3F31AC7F7B}"/>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0082CA3A-51E8-09CF-95E1-C44122F6E1E5}"/>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3" name="Freeform: Shape 12">
                <a:extLst>
                  <a:ext uri="{FF2B5EF4-FFF2-40B4-BE49-F238E27FC236}">
                    <a16:creationId xmlns:a16="http://schemas.microsoft.com/office/drawing/2014/main" id="{8A25E60E-4086-AC09-E402-747067F4BBD4}"/>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sp>
        <p:nvSpPr>
          <p:cNvPr id="20" name="TextBox 19">
            <a:extLst>
              <a:ext uri="{FF2B5EF4-FFF2-40B4-BE49-F238E27FC236}">
                <a16:creationId xmlns:a16="http://schemas.microsoft.com/office/drawing/2014/main" id="{86E30BAB-2553-CE1E-9F13-202690D02A23}"/>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Nova" panose="020B0504020202020204" pitchFamily="34" charset="0"/>
                <a:cs typeface="Arial" panose="020B0604020202020204" pitchFamily="34" charset="0"/>
              </a:rPr>
              <a:t>EAM</a:t>
            </a:r>
          </a:p>
        </p:txBody>
      </p:sp>
      <p:sp>
        <p:nvSpPr>
          <p:cNvPr id="21" name="Text Placeholder 29">
            <a:extLst>
              <a:ext uri="{FF2B5EF4-FFF2-40B4-BE49-F238E27FC236}">
                <a16:creationId xmlns:a16="http://schemas.microsoft.com/office/drawing/2014/main" id="{8C0892D0-D0CE-9F30-1767-3FAECA40DE24}"/>
              </a:ext>
            </a:extLst>
          </p:cNvPr>
          <p:cNvSpPr txBox="1">
            <a:spLocks/>
          </p:cNvSpPr>
          <p:nvPr/>
        </p:nvSpPr>
        <p:spPr>
          <a:xfrm>
            <a:off x="149417" y="569009"/>
            <a:ext cx="10972800" cy="369332"/>
          </a:xfrm>
          <a:prstGeom prst="rect">
            <a:avLst/>
          </a:prstGeom>
          <a:noFill/>
          <a:ln>
            <a:solidFill>
              <a:schemeClr val="bg1"/>
            </a:solidFill>
          </a:ln>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ova" panose="020B0504020202020204" pitchFamily="34" charset="0"/>
              </a:rPr>
              <a:t>What’s Next - Read Access to Customer Database (12.3.1)</a:t>
            </a:r>
          </a:p>
        </p:txBody>
      </p:sp>
    </p:spTree>
    <p:extLst>
      <p:ext uri="{BB962C8B-B14F-4D97-AF65-F5344CB8AC3E}">
        <p14:creationId xmlns:p14="http://schemas.microsoft.com/office/powerpoint/2010/main" val="67996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F64241F1-8DD6-09B7-EF3B-FD3199FA024D}"/>
              </a:ext>
            </a:extLst>
          </p:cNvPr>
          <p:cNvSpPr>
            <a:spLocks noGrp="1"/>
          </p:cNvSpPr>
          <p:nvPr>
            <p:ph type="title"/>
          </p:nvPr>
        </p:nvSpPr>
        <p:spPr>
          <a:xfrm>
            <a:off x="324515" y="99150"/>
            <a:ext cx="8930832" cy="442430"/>
          </a:xfrm>
        </p:spPr>
        <p:txBody>
          <a:bodyPr>
            <a:normAutofit fontScale="90000"/>
          </a:bodyPr>
          <a:lstStyle/>
          <a:p>
            <a:pPr algn="l"/>
            <a:r>
              <a:rPr lang="en-US" sz="2800" dirty="0">
                <a:latin typeface="Arial"/>
                <a:cs typeface="Arial"/>
              </a:rPr>
              <a:t>HxGN EAM Alix </a:t>
            </a:r>
            <a:endParaRPr lang="en-US" sz="2800" dirty="0"/>
          </a:p>
        </p:txBody>
      </p:sp>
      <p:sp>
        <p:nvSpPr>
          <p:cNvPr id="5" name="Rectangle 4">
            <a:extLst>
              <a:ext uri="{FF2B5EF4-FFF2-40B4-BE49-F238E27FC236}">
                <a16:creationId xmlns:a16="http://schemas.microsoft.com/office/drawing/2014/main" id="{6EAD2D80-CA16-0DEA-A0EF-69F5423CD869}"/>
              </a:ext>
            </a:extLst>
          </p:cNvPr>
          <p:cNvSpPr/>
          <p:nvPr/>
        </p:nvSpPr>
        <p:spPr>
          <a:xfrm>
            <a:off x="324515" y="917912"/>
            <a:ext cx="10972800" cy="5555367"/>
          </a:xfrm>
          <a:prstGeom prst="rect">
            <a:avLst/>
          </a:prstGeom>
        </p:spPr>
        <p:txBody>
          <a:bodyPr wrap="square" lIns="0" r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Inventory and Resource Analysis</a:t>
            </a:r>
          </a:p>
          <a:p>
            <a:pPr marR="0" lvl="0" algn="l" defTabSz="914400" rtl="0" eaLnBrk="0" fontAlgn="base" latinLnBrk="0" hangingPunct="0">
              <a:lnSpc>
                <a:spcPct val="100000"/>
              </a:lnSpc>
              <a:spcBef>
                <a:spcPct val="0"/>
              </a:spcBef>
              <a:spcAft>
                <a:spcPts val="0"/>
              </a:spcAft>
              <a:buClrTx/>
              <a:buSzTx/>
              <a:tabLst/>
              <a:defRPr/>
            </a:pPr>
            <a:endParaRPr lang="en-US" sz="1400" b="1" dirty="0">
              <a:solidFill>
                <a:srgbClr val="0097BA"/>
              </a:solidFill>
              <a:latin typeface="Arial Nova" panose="020B0504020202020204" pitchFamily="34" charset="0"/>
            </a:endParaRPr>
          </a:p>
          <a:p>
            <a:pPr marR="0" lvl="0" algn="l" defTabSz="914400" rtl="0" eaLnBrk="0" fontAlgn="base" latinLnBrk="0" hangingPunct="0">
              <a:lnSpc>
                <a:spcPct val="100000"/>
              </a:lnSpc>
              <a:spcBef>
                <a:spcPct val="0"/>
              </a:spcBef>
              <a:spcAft>
                <a:spcPts val="0"/>
              </a:spcAft>
              <a:buClrTx/>
              <a:buSzTx/>
              <a:tabLst/>
              <a:defRPr/>
            </a:pPr>
            <a:r>
              <a:rPr lang="en-US" sz="1400" dirty="0">
                <a:solidFill>
                  <a:srgbClr val="000000"/>
                </a:solidFill>
                <a:latin typeface="Arial Nova" panose="020B0504020202020204" pitchFamily="34" charset="0"/>
              </a:rPr>
              <a:t>Gain insights into spare parts inventory, material availability, and workforce resources using natural language. Quickly access stock levels, identify shortages and usage.</a:t>
            </a:r>
          </a:p>
          <a:p>
            <a:pPr marR="0" lvl="0" algn="l" defTabSz="914400" rtl="0" eaLnBrk="0" fontAlgn="base" latinLnBrk="0" hangingPunct="0">
              <a:lnSpc>
                <a:spcPct val="100000"/>
              </a:lnSpc>
              <a:spcBef>
                <a:spcPct val="0"/>
              </a:spcBef>
              <a:spcAft>
                <a:spcPts val="0"/>
              </a:spcAft>
              <a:buClrTx/>
              <a:buSzTx/>
              <a:tabLst/>
              <a:defRPr/>
            </a:pPr>
            <a:endParaRPr lang="en-US" sz="1400" dirty="0">
              <a:solidFill>
                <a:srgbClr val="000000"/>
              </a:solidFill>
              <a:latin typeface="Arial Nova" panose="020B0504020202020204" pitchFamily="34" charset="0"/>
            </a:endParaRPr>
          </a:p>
          <a:p>
            <a:pPr eaLnBrk="0" fontAlgn="base" hangingPunct="0">
              <a:spcBef>
                <a:spcPct val="0"/>
              </a:spcBef>
              <a:defRPr/>
            </a:pPr>
            <a:r>
              <a:rPr lang="en-US" sz="1600" b="1" dirty="0">
                <a:solidFill>
                  <a:srgbClr val="3BA40F"/>
                </a:solidFill>
                <a:latin typeface="Arial Nova" panose="020B0504020202020204" pitchFamily="34" charset="0"/>
              </a:rPr>
              <a:t>Use Cases:</a:t>
            </a:r>
          </a:p>
          <a:p>
            <a:pPr marR="0" lvl="0" algn="l" defTabSz="914400" rtl="0" eaLnBrk="0" fontAlgn="base" latinLnBrk="0" hangingPunct="0">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schemeClr val="accent1"/>
              </a:solidFill>
              <a:effectLst/>
              <a:uLnTx/>
              <a:uFillTx/>
              <a:latin typeface="Arial Nova" panose="020B0504020202020204" pitchFamily="34" charset="0"/>
            </a:endParaRPr>
          </a:p>
          <a:p>
            <a:pPr marL="171450" indent="-171450">
              <a:lnSpc>
                <a:spcPct val="150000"/>
              </a:lnSpc>
              <a:buFont typeface="Arial" panose="020B0604020202020204" pitchFamily="34" charset="0"/>
              <a:buChar char="•"/>
            </a:pPr>
            <a:r>
              <a:rPr lang="en-CA" sz="1600" b="1" dirty="0">
                <a:solidFill>
                  <a:srgbClr val="3BA40F"/>
                </a:solidFill>
                <a:latin typeface="Arial Nova" panose="020B0504020202020204" pitchFamily="34" charset="0"/>
              </a:rPr>
              <a:t>Checking Spare Parts Availability</a:t>
            </a:r>
          </a:p>
          <a:p>
            <a:pPr>
              <a:lnSpc>
                <a:spcPct val="150000"/>
              </a:lnSpc>
            </a:pPr>
            <a:r>
              <a:rPr lang="en-CA" sz="1400" i="1" dirty="0">
                <a:latin typeface="Arial Nova" panose="020B0504020202020204" pitchFamily="34" charset="0"/>
              </a:rPr>
              <a:t>                 “Do we have any bearings for motor M400 in stock”?</a:t>
            </a:r>
          </a:p>
          <a:p>
            <a:pPr marL="171450" indent="-171450">
              <a:lnSpc>
                <a:spcPct val="150000"/>
              </a:lnSpc>
              <a:buFont typeface="Arial" panose="020B0604020202020204" pitchFamily="34" charset="0"/>
              <a:buChar char="•"/>
            </a:pPr>
            <a:r>
              <a:rPr lang="en-CA" sz="1600" b="1" dirty="0">
                <a:solidFill>
                  <a:srgbClr val="3BA40F"/>
                </a:solidFill>
                <a:latin typeface="Arial Nova" panose="020B0504020202020204" pitchFamily="34" charset="0"/>
              </a:rPr>
              <a:t>Analyzing Inventory Trends</a:t>
            </a:r>
          </a:p>
          <a:p>
            <a:pPr>
              <a:lnSpc>
                <a:spcPct val="150000"/>
              </a:lnSpc>
            </a:pPr>
            <a:r>
              <a:rPr lang="en-CA" sz="1400" dirty="0">
                <a:latin typeface="Arial Nova" panose="020B0504020202020204" pitchFamily="34" charset="0"/>
              </a:rPr>
              <a:t>                 “</a:t>
            </a:r>
            <a:r>
              <a:rPr lang="en-CA" sz="1400" i="1" dirty="0">
                <a:latin typeface="Arial Nova" panose="020B0504020202020204" pitchFamily="34" charset="0"/>
              </a:rPr>
              <a:t>What were the most frequently used spare parts in the last quarter”?</a:t>
            </a:r>
          </a:p>
          <a:p>
            <a:pPr marL="171450" indent="-171450">
              <a:lnSpc>
                <a:spcPct val="150000"/>
              </a:lnSpc>
              <a:buFont typeface="Arial" panose="020B0604020202020204" pitchFamily="34" charset="0"/>
              <a:buChar char="•"/>
            </a:pPr>
            <a:r>
              <a:rPr lang="en-CA" sz="1600" b="1" dirty="0">
                <a:solidFill>
                  <a:srgbClr val="3BA40F"/>
                </a:solidFill>
                <a:latin typeface="Arial Nova" panose="020B0504020202020204" pitchFamily="34" charset="0"/>
              </a:rPr>
              <a:t>Forecast Resource Requirements</a:t>
            </a:r>
          </a:p>
          <a:p>
            <a:pPr>
              <a:lnSpc>
                <a:spcPct val="150000"/>
              </a:lnSpc>
            </a:pPr>
            <a:r>
              <a:rPr lang="en-CA" sz="1400" i="1" dirty="0">
                <a:latin typeface="Arial Nova" panose="020B0504020202020204" pitchFamily="34" charset="0"/>
              </a:rPr>
              <a:t>                  “How many man-hours are needed for scheduled maintenance in the next 30 days?”</a:t>
            </a:r>
          </a:p>
          <a:p>
            <a:pPr>
              <a:lnSpc>
                <a:spcPct val="150000"/>
              </a:lnSpc>
            </a:pPr>
            <a:r>
              <a:rPr lang="en-US" sz="1600" b="1" dirty="0">
                <a:solidFill>
                  <a:srgbClr val="3BA40F"/>
                </a:solidFill>
                <a:latin typeface="Arial Nova" panose="020B0504020202020204" pitchFamily="34" charset="0"/>
              </a:rPr>
              <a:t>Persona: </a:t>
            </a:r>
          </a:p>
          <a:p>
            <a:pPr marL="171450" indent="-171450">
              <a:lnSpc>
                <a:spcPct val="150000"/>
              </a:lnSpc>
              <a:buFont typeface="Arial" panose="020B0604020202020204" pitchFamily="34" charset="0"/>
              <a:buChar char="•"/>
            </a:pPr>
            <a:r>
              <a:rPr lang="en-US" sz="1400" dirty="0">
                <a:latin typeface="Arial Nova" panose="020B0504020202020204" pitchFamily="34" charset="0"/>
              </a:rPr>
              <a:t>Maintenance Planner</a:t>
            </a:r>
          </a:p>
          <a:p>
            <a:pPr marL="171450" indent="-171450">
              <a:lnSpc>
                <a:spcPct val="150000"/>
              </a:lnSpc>
              <a:buFont typeface="Arial" panose="020B0604020202020204" pitchFamily="34" charset="0"/>
              <a:buChar char="•"/>
            </a:pPr>
            <a:r>
              <a:rPr lang="en-US" sz="1400" dirty="0">
                <a:latin typeface="Arial Nova" panose="020B0504020202020204" pitchFamily="34" charset="0"/>
              </a:rPr>
              <a:t>Inventory Manager</a:t>
            </a: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342854" rtl="0" eaLnBrk="0" fontAlgn="base" latinLnBrk="0" hangingPunct="0">
              <a:lnSpc>
                <a:spcPct val="100000"/>
              </a:lnSpc>
              <a:spcBef>
                <a:spcPct val="0"/>
              </a:spcBef>
              <a:spcAft>
                <a:spcPct val="0"/>
              </a:spcAft>
              <a:buClrTx/>
              <a:buSzPct val="85000"/>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 </a:t>
            </a:r>
          </a:p>
          <a:p>
            <a:pPr marL="285750" marR="0" lvl="0" indent="-285750" algn="l" defTabSz="342854" rtl="0" eaLnBrk="0" fontAlgn="base" latinLnBrk="0" hangingPunct="0">
              <a:lnSpc>
                <a:spcPct val="100000"/>
              </a:lnSpc>
              <a:spcBef>
                <a:spcPct val="0"/>
              </a:spcBef>
              <a:spcAft>
                <a:spcPct val="0"/>
              </a:spcAft>
              <a:buClrTx/>
              <a:buSzPct val="85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6" name="Text Placeholder 29">
            <a:extLst>
              <a:ext uri="{FF2B5EF4-FFF2-40B4-BE49-F238E27FC236}">
                <a16:creationId xmlns:a16="http://schemas.microsoft.com/office/drawing/2014/main" id="{C2EC6FC4-0820-13F6-1948-89DD3CD34767}"/>
              </a:ext>
            </a:extLst>
          </p:cNvPr>
          <p:cNvSpPr txBox="1">
            <a:spLocks/>
          </p:cNvSpPr>
          <p:nvPr/>
        </p:nvSpPr>
        <p:spPr>
          <a:xfrm>
            <a:off x="324515" y="576090"/>
            <a:ext cx="10972800" cy="369332"/>
          </a:xfrm>
          <a:prstGeom prst="rect">
            <a:avLst/>
          </a:prstGeom>
          <a:noFill/>
          <a:ln>
            <a:solidFill>
              <a:schemeClr val="bg1"/>
            </a:solidFill>
          </a:ln>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What’s Next - Read Access to Customer Database (12.3.1)</a:t>
            </a:r>
          </a:p>
        </p:txBody>
      </p:sp>
    </p:spTree>
    <p:extLst>
      <p:ext uri="{BB962C8B-B14F-4D97-AF65-F5344CB8AC3E}">
        <p14:creationId xmlns:p14="http://schemas.microsoft.com/office/powerpoint/2010/main" val="1277840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BC2A6BE-ABB9-61FF-7FDB-476C23E26FAF}"/>
              </a:ext>
            </a:extLst>
          </p:cNvPr>
          <p:cNvSpPr>
            <a:spLocks noGrp="1"/>
          </p:cNvSpPr>
          <p:nvPr>
            <p:ph type="title"/>
          </p:nvPr>
        </p:nvSpPr>
        <p:spPr>
          <a:xfrm>
            <a:off x="324515" y="99150"/>
            <a:ext cx="8930832" cy="442430"/>
          </a:xfrm>
        </p:spPr>
        <p:txBody>
          <a:bodyPr>
            <a:normAutofit fontScale="90000"/>
          </a:bodyPr>
          <a:lstStyle/>
          <a:p>
            <a:r>
              <a:rPr lang="en-US" sz="2800" dirty="0">
                <a:cs typeface="Arial"/>
              </a:rPr>
              <a:t>HxGN EAM Alix </a:t>
            </a:r>
            <a:endParaRPr lang="en-US" sz="2800" dirty="0"/>
          </a:p>
        </p:txBody>
      </p:sp>
      <p:sp>
        <p:nvSpPr>
          <p:cNvPr id="5" name="Rectangle 4">
            <a:extLst>
              <a:ext uri="{FF2B5EF4-FFF2-40B4-BE49-F238E27FC236}">
                <a16:creationId xmlns:a16="http://schemas.microsoft.com/office/drawing/2014/main" id="{1387D92D-2141-6EB6-3E41-803B9A6958B8}"/>
              </a:ext>
            </a:extLst>
          </p:cNvPr>
          <p:cNvSpPr/>
          <p:nvPr/>
        </p:nvSpPr>
        <p:spPr>
          <a:xfrm>
            <a:off x="324515" y="917912"/>
            <a:ext cx="10972800" cy="5555367"/>
          </a:xfrm>
          <a:prstGeom prst="rect">
            <a:avLst/>
          </a:prstGeom>
        </p:spPr>
        <p:txBody>
          <a:bodyPr wrap="square" lIns="0" r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Maintenance Assistance and Technician onboarding to SOPs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0097BA"/>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Provide instant access to customer-specific documents to support maintenance teams on customer-configured EAM system use, task execution, and consistent adherence to procedures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Use Cases:</a:t>
            </a: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0097BA"/>
              </a:solidFill>
              <a:effectLst/>
              <a:uLnTx/>
              <a:uFillTx/>
              <a:latin typeface="Arial Nova" panose="020B05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Troubleshoot Support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“What does error code E45 mean for the compressor unit, model J25”?</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New Training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Arial Nova" panose="020B0504020202020204" pitchFamily="34" charset="0"/>
              </a:rPr>
              <a:t>                 “</a:t>
            </a: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What’s the procedure for lockout/tagout on Asset A101?</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dirty="0">
                <a:ln>
                  <a:noFill/>
                </a:ln>
                <a:solidFill>
                  <a:srgbClr val="3BA40F"/>
                </a:solidFill>
                <a:effectLst/>
                <a:uLnTx/>
                <a:uFillTx/>
                <a:latin typeface="Arial Nova" panose="020B0504020202020204" pitchFamily="34" charset="0"/>
              </a:rPr>
              <a:t>Parts Identification and Usage Instructions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Arial Nova" panose="020B0504020202020204" pitchFamily="34" charset="0"/>
              </a:rPr>
              <a:t>                  “How do I install the diaphragm on the dosing pump A456”?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A40F"/>
                </a:solidFill>
                <a:effectLst/>
                <a:uLnTx/>
                <a:uFillTx/>
                <a:latin typeface="Arial Nova" panose="020B0504020202020204" pitchFamily="34" charset="0"/>
              </a:rPr>
              <a:t>Persona: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Maintenance Planner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Inventory Manager</a:t>
            </a: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342854" rtl="0" eaLnBrk="0" fontAlgn="base" latinLnBrk="0" hangingPunct="0">
              <a:lnSpc>
                <a:spcPct val="100000"/>
              </a:lnSpc>
              <a:spcBef>
                <a:spcPct val="0"/>
              </a:spcBef>
              <a:spcAft>
                <a:spcPct val="0"/>
              </a:spcAft>
              <a:buClrTx/>
              <a:buSzPct val="85000"/>
              <a:buFontTx/>
              <a:buNone/>
              <a:tabLst/>
              <a:defRPr/>
            </a:pPr>
            <a:r>
              <a:rPr kumimoji="0" lang="en-US" sz="1400" b="0" i="0" u="none" strike="noStrike" kern="1200" cap="none" spc="0" normalizeH="0" baseline="0" noProof="0" dirty="0">
                <a:ln>
                  <a:noFill/>
                </a:ln>
                <a:solidFill>
                  <a:srgbClr val="000000"/>
                </a:solidFill>
                <a:effectLst/>
                <a:uLnTx/>
                <a:uFillTx/>
                <a:latin typeface="Arial Nova" panose="020B0504020202020204" pitchFamily="34" charset="0"/>
              </a:rPr>
              <a:t> </a:t>
            </a:r>
          </a:p>
          <a:p>
            <a:pPr marL="285750" marR="0" lvl="0" indent="-285750" algn="l" defTabSz="342854" rtl="0" eaLnBrk="0" fontAlgn="base" latinLnBrk="0" hangingPunct="0">
              <a:lnSpc>
                <a:spcPct val="100000"/>
              </a:lnSpc>
              <a:spcBef>
                <a:spcPct val="0"/>
              </a:spcBef>
              <a:spcAft>
                <a:spcPct val="0"/>
              </a:spcAft>
              <a:buClrTx/>
              <a:buSzPct val="85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p:txBody>
      </p:sp>
      <p:cxnSp>
        <p:nvCxnSpPr>
          <p:cNvPr id="6" name="Connector: Elbow 5">
            <a:extLst>
              <a:ext uri="{FF2B5EF4-FFF2-40B4-BE49-F238E27FC236}">
                <a16:creationId xmlns:a16="http://schemas.microsoft.com/office/drawing/2014/main" id="{E363986E-4441-6E29-A238-20E1F18BD871}"/>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983D79A1-259C-6057-AC9B-FBBC5997D828}"/>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BB833C97-90E5-175C-1834-C40166F48C8C}"/>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0AE87EFC-D1C9-D231-0685-18AB15094320}"/>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9" name="Freeform: Shape 7">
                <a:extLst>
                  <a:ext uri="{FF2B5EF4-FFF2-40B4-BE49-F238E27FC236}">
                    <a16:creationId xmlns:a16="http://schemas.microsoft.com/office/drawing/2014/main" id="{B5DF521A-C84F-591B-ED5B-58965590D155}"/>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9" name="Graphic 1">
              <a:extLst>
                <a:ext uri="{FF2B5EF4-FFF2-40B4-BE49-F238E27FC236}">
                  <a16:creationId xmlns:a16="http://schemas.microsoft.com/office/drawing/2014/main" id="{24CF918C-946A-C358-B995-CBFE490AD69F}"/>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0F0B06C4-5FB2-EF85-AD54-FC3FC7E0D2B3}"/>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7" name="Freeform: Shape 10">
                <a:extLst>
                  <a:ext uri="{FF2B5EF4-FFF2-40B4-BE49-F238E27FC236}">
                    <a16:creationId xmlns:a16="http://schemas.microsoft.com/office/drawing/2014/main" id="{148F98AD-1AEE-1D89-5264-B517528B3A2B}"/>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0" name="Graphic 1">
              <a:extLst>
                <a:ext uri="{FF2B5EF4-FFF2-40B4-BE49-F238E27FC236}">
                  <a16:creationId xmlns:a16="http://schemas.microsoft.com/office/drawing/2014/main" id="{648519BA-10AF-7509-F736-21AD879C38A4}"/>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12287CC9-A562-AC5C-0F90-B58BE012A03C}"/>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5" name="Freeform: Shape 13">
                <a:extLst>
                  <a:ext uri="{FF2B5EF4-FFF2-40B4-BE49-F238E27FC236}">
                    <a16:creationId xmlns:a16="http://schemas.microsoft.com/office/drawing/2014/main" id="{263DA883-FB42-BF6D-9C01-98ED34DD2FBB}"/>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nvGrpSpPr>
            <p:cNvPr id="11" name="Graphic 1">
              <a:extLst>
                <a:ext uri="{FF2B5EF4-FFF2-40B4-BE49-F238E27FC236}">
                  <a16:creationId xmlns:a16="http://schemas.microsoft.com/office/drawing/2014/main" id="{24114916-9FA4-8535-85EE-CDFC9A2BE81D}"/>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DEA5DD21-D147-585E-68A2-2F84880D85EE}"/>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sp>
            <p:nvSpPr>
              <p:cNvPr id="13" name="Freeform: Shape 12">
                <a:extLst>
                  <a:ext uri="{FF2B5EF4-FFF2-40B4-BE49-F238E27FC236}">
                    <a16:creationId xmlns:a16="http://schemas.microsoft.com/office/drawing/2014/main" id="{C4833504-265F-E12F-0868-2F36BE2E0975}"/>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ndParaRPr>
              </a:p>
            </p:txBody>
          </p:sp>
        </p:grpSp>
      </p:grpSp>
      <p:sp>
        <p:nvSpPr>
          <p:cNvPr id="20" name="TextBox 19">
            <a:extLst>
              <a:ext uri="{FF2B5EF4-FFF2-40B4-BE49-F238E27FC236}">
                <a16:creationId xmlns:a16="http://schemas.microsoft.com/office/drawing/2014/main" id="{2437B236-F155-22CF-FF8B-07FF55715E7F}"/>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Nova" panose="020B0504020202020204" pitchFamily="34" charset="0"/>
                <a:cs typeface="Arial" panose="020B0604020202020204" pitchFamily="34" charset="0"/>
              </a:rPr>
              <a:t>EAM</a:t>
            </a:r>
          </a:p>
        </p:txBody>
      </p:sp>
      <p:sp>
        <p:nvSpPr>
          <p:cNvPr id="21" name="Text Placeholder 29">
            <a:extLst>
              <a:ext uri="{FF2B5EF4-FFF2-40B4-BE49-F238E27FC236}">
                <a16:creationId xmlns:a16="http://schemas.microsoft.com/office/drawing/2014/main" id="{3A2B21E5-98F7-2714-E4E7-AD8E2BE0DEF5}"/>
              </a:ext>
            </a:extLst>
          </p:cNvPr>
          <p:cNvSpPr txBox="1">
            <a:spLocks/>
          </p:cNvSpPr>
          <p:nvPr/>
        </p:nvSpPr>
        <p:spPr>
          <a:xfrm>
            <a:off x="324515" y="576090"/>
            <a:ext cx="10972800" cy="369332"/>
          </a:xfrm>
          <a:prstGeom prst="rect">
            <a:avLst/>
          </a:prstGeom>
          <a:noFill/>
          <a:ln>
            <a:solidFill>
              <a:schemeClr val="bg1"/>
            </a:solidFill>
          </a:ln>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Nova" panose="020B0504020202020204" pitchFamily="34" charset="0"/>
              </a:rPr>
              <a:t>What’s Next - Read Access to Customer Documents (May 12.3.1)</a:t>
            </a:r>
          </a:p>
        </p:txBody>
      </p:sp>
    </p:spTree>
    <p:extLst>
      <p:ext uri="{BB962C8B-B14F-4D97-AF65-F5344CB8AC3E}">
        <p14:creationId xmlns:p14="http://schemas.microsoft.com/office/powerpoint/2010/main" val="121477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0223-CEFF-AC95-C748-40A066609285}"/>
            </a:ext>
          </a:extLst>
        </p:cNvPr>
        <p:cNvGrpSpPr/>
        <p:nvPr/>
      </p:nvGrpSpPr>
      <p:grpSpPr>
        <a:xfrm>
          <a:off x="0" y="0"/>
          <a:ext cx="0" cy="0"/>
          <a:chOff x="0" y="0"/>
          <a:chExt cx="0" cy="0"/>
        </a:xfrm>
      </p:grpSpPr>
      <p:sp>
        <p:nvSpPr>
          <p:cNvPr id="5" name="Right Arrow 17">
            <a:extLst>
              <a:ext uri="{FF2B5EF4-FFF2-40B4-BE49-F238E27FC236}">
                <a16:creationId xmlns:a16="http://schemas.microsoft.com/office/drawing/2014/main" id="{6F102452-BBD1-2CE3-D209-4EE9249B48EB}"/>
              </a:ext>
            </a:extLst>
          </p:cNvPr>
          <p:cNvSpPr/>
          <p:nvPr/>
        </p:nvSpPr>
        <p:spPr>
          <a:xfrm>
            <a:off x="0" y="2589751"/>
            <a:ext cx="12003376" cy="1470860"/>
          </a:xfrm>
          <a:prstGeom prst="rightArrow">
            <a:avLst>
              <a:gd name="adj1" fmla="val 63310"/>
              <a:gd name="adj2" fmla="val 35755"/>
            </a:avLst>
          </a:prstGeom>
          <a:gradFill flip="none" rotWithShape="1">
            <a:gsLst>
              <a:gs pos="0">
                <a:srgbClr val="3BA40F"/>
              </a:gs>
              <a:gs pos="46000">
                <a:schemeClr val="accent3">
                  <a:lumMod val="95000"/>
                  <a:lumOff val="5000"/>
                </a:schemeClr>
              </a:gs>
              <a:gs pos="100000">
                <a:schemeClr val="accent3">
                  <a:lumMod val="60000"/>
                </a:schemeClr>
              </a:gs>
            </a:gsLst>
            <a:path path="circle">
              <a:fillToRect l="100000" t="100000"/>
            </a:path>
            <a:tileRect r="-100000" b="-10000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Nova" panose="020B0504020202020204" pitchFamily="34" charset="0"/>
            </a:endParaRPr>
          </a:p>
        </p:txBody>
      </p:sp>
      <p:sp>
        <p:nvSpPr>
          <p:cNvPr id="6" name="Freeform 6">
            <a:extLst>
              <a:ext uri="{FF2B5EF4-FFF2-40B4-BE49-F238E27FC236}">
                <a16:creationId xmlns:a16="http://schemas.microsoft.com/office/drawing/2014/main" id="{41595364-8DDD-B3D5-0A8D-B2A56DBD9BE1}"/>
              </a:ext>
            </a:extLst>
          </p:cNvPr>
          <p:cNvSpPr/>
          <p:nvPr/>
        </p:nvSpPr>
        <p:spPr>
          <a:xfrm>
            <a:off x="708175" y="1110546"/>
            <a:ext cx="2743200" cy="4824938"/>
          </a:xfrm>
          <a:prstGeom prst="rect">
            <a:avLst/>
          </a:prstGeom>
          <a:solidFill>
            <a:srgbClr val="FFFFFF"/>
          </a:solidFill>
          <a:ln w="12700" cap="flat" cmpd="sng" algn="ctr">
            <a:noFill/>
            <a:prstDash val="solid"/>
            <a:miter lim="800000"/>
          </a:ln>
          <a:effectLst>
            <a:glow rad="63500">
              <a:schemeClr val="accent1">
                <a:satMod val="175000"/>
                <a:alpha val="40000"/>
              </a:schemeClr>
            </a:glow>
            <a:outerShdw blurRad="50800" dist="38100" algn="l" rotWithShape="0">
              <a:prstClr val="black">
                <a:alpha val="40000"/>
              </a:prstClr>
            </a:outerShdw>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Nova" panose="020B0504020202020204" pitchFamily="34" charset="0"/>
            </a:endParaRPr>
          </a:p>
        </p:txBody>
      </p:sp>
      <p:sp>
        <p:nvSpPr>
          <p:cNvPr id="7" name="Freeform 7">
            <a:extLst>
              <a:ext uri="{FF2B5EF4-FFF2-40B4-BE49-F238E27FC236}">
                <a16:creationId xmlns:a16="http://schemas.microsoft.com/office/drawing/2014/main" id="{E26A8E7F-1C3C-58D1-3B8F-8A4AFA569067}"/>
              </a:ext>
            </a:extLst>
          </p:cNvPr>
          <p:cNvSpPr>
            <a:spLocks noChangeArrowheads="1"/>
          </p:cNvSpPr>
          <p:nvPr/>
        </p:nvSpPr>
        <p:spPr bwMode="auto">
          <a:xfrm>
            <a:off x="796328" y="1215516"/>
            <a:ext cx="2463721" cy="523220"/>
          </a:xfrm>
          <a:custGeom>
            <a:avLst/>
            <a:gdLst>
              <a:gd name="connsiteX0" fmla="*/ 0 w 1980586"/>
              <a:gd name="connsiteY0" fmla="*/ 0 h 744665"/>
              <a:gd name="connsiteX1" fmla="*/ 1980586 w 1980586"/>
              <a:gd name="connsiteY1" fmla="*/ 0 h 744665"/>
              <a:gd name="connsiteX2" fmla="*/ 1980586 w 1980586"/>
              <a:gd name="connsiteY2" fmla="*/ 744665 h 744665"/>
              <a:gd name="connsiteX3" fmla="*/ 0 w 1980586"/>
              <a:gd name="connsiteY3" fmla="*/ 744665 h 744665"/>
            </a:gdLst>
            <a:ahLst/>
            <a:cxnLst>
              <a:cxn ang="0">
                <a:pos x="connsiteX0" y="connsiteY0"/>
              </a:cxn>
              <a:cxn ang="0">
                <a:pos x="connsiteX1" y="connsiteY1"/>
              </a:cxn>
              <a:cxn ang="0">
                <a:pos x="connsiteX2" y="connsiteY2"/>
              </a:cxn>
              <a:cxn ang="0">
                <a:pos x="connsiteX3" y="connsiteY3"/>
              </a:cxn>
            </a:cxnLst>
            <a:rect l="l" t="t" r="r" b="b"/>
            <a:pathLst>
              <a:path w="1980586" h="744665">
                <a:moveTo>
                  <a:pt x="0" y="0"/>
                </a:moveTo>
                <a:lnTo>
                  <a:pt x="1980586" y="0"/>
                </a:lnTo>
                <a:lnTo>
                  <a:pt x="1980586" y="744665"/>
                </a:lnTo>
                <a:lnTo>
                  <a:pt x="0" y="744665"/>
                </a:lnTo>
                <a:close/>
              </a:path>
            </a:pathLst>
          </a:custGeom>
          <a:noFill/>
          <a:ln w="6350" cap="flat" cmpd="sng" algn="ctr">
            <a:noFill/>
            <a:prstDash val="solid"/>
            <a:miter lim="800000"/>
          </a:ln>
          <a:effectLst/>
        </p:spPr>
        <p:txBody>
          <a:bodyPr wrap="square" lIns="0" tIns="0" rIns="0" bIns="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b="1" kern="0" dirty="0">
                <a:solidFill>
                  <a:srgbClr val="509E2F"/>
                </a:solidFill>
                <a:latin typeface="Arial Nova" panose="020B0504020202020204" pitchFamily="34" charset="0"/>
              </a:rPr>
              <a:t>Available Now</a:t>
            </a:r>
            <a:r>
              <a:rPr kumimoji="0" lang="en-US" sz="1800" b="1" i="0" u="none" strike="noStrike" kern="0" cap="none" spc="0" normalizeH="0" baseline="0" noProof="0" dirty="0">
                <a:ln>
                  <a:noFill/>
                </a:ln>
                <a:solidFill>
                  <a:srgbClr val="509E2F"/>
                </a:solidFill>
                <a:effectLst/>
                <a:uLnTx/>
                <a:uFillTx/>
                <a:latin typeface="Arial Nova" panose="020B0504020202020204" pitchFamily="34" charset="0"/>
              </a:rPr>
              <a:t> </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509E2F"/>
              </a:solidFill>
              <a:effectLst/>
              <a:uLnTx/>
              <a:uFillTx/>
              <a:latin typeface="Arial Nova" panose="020B0504020202020204" pitchFamily="34" charset="0"/>
            </a:endParaRPr>
          </a:p>
        </p:txBody>
      </p:sp>
      <p:cxnSp>
        <p:nvCxnSpPr>
          <p:cNvPr id="8" name="Straight Connector 7">
            <a:extLst>
              <a:ext uri="{FF2B5EF4-FFF2-40B4-BE49-F238E27FC236}">
                <a16:creationId xmlns:a16="http://schemas.microsoft.com/office/drawing/2014/main" id="{99C59292-C679-52D1-9AAC-753A8D12637C}"/>
              </a:ext>
            </a:extLst>
          </p:cNvPr>
          <p:cNvCxnSpPr>
            <a:cxnSpLocks/>
          </p:cNvCxnSpPr>
          <p:nvPr/>
        </p:nvCxnSpPr>
        <p:spPr>
          <a:xfrm flipV="1">
            <a:off x="708175" y="1790143"/>
            <a:ext cx="2743200" cy="3084"/>
          </a:xfrm>
          <a:prstGeom prst="line">
            <a:avLst/>
          </a:prstGeom>
          <a:noFill/>
          <a:ln w="63500" cap="flat" cmpd="sng" algn="ctr">
            <a:solidFill>
              <a:srgbClr val="509E2F"/>
            </a:solidFill>
            <a:prstDash val="solid"/>
            <a:miter lim="800000"/>
          </a:ln>
          <a:effectLst/>
        </p:spPr>
      </p:cxnSp>
      <p:sp>
        <p:nvSpPr>
          <p:cNvPr id="10" name="Freeform 13">
            <a:extLst>
              <a:ext uri="{FF2B5EF4-FFF2-40B4-BE49-F238E27FC236}">
                <a16:creationId xmlns:a16="http://schemas.microsoft.com/office/drawing/2014/main" id="{11F328DF-9550-CA6D-97DE-CAFAA9414DF4}"/>
              </a:ext>
            </a:extLst>
          </p:cNvPr>
          <p:cNvSpPr/>
          <p:nvPr/>
        </p:nvSpPr>
        <p:spPr>
          <a:xfrm>
            <a:off x="4435602" y="1092264"/>
            <a:ext cx="2969137" cy="4808484"/>
          </a:xfrm>
          <a:prstGeom prst="rect">
            <a:avLst/>
          </a:prstGeom>
          <a:solidFill>
            <a:srgbClr val="FFFFFF"/>
          </a:solidFill>
          <a:ln w="12700" cap="flat" cmpd="sng" algn="ctr">
            <a:noFill/>
            <a:prstDash val="solid"/>
            <a:miter lim="800000"/>
          </a:ln>
          <a:effectLst>
            <a:glow rad="63500">
              <a:schemeClr val="accent1">
                <a:satMod val="175000"/>
                <a:alpha val="40000"/>
              </a:schemeClr>
            </a:glow>
            <a:outerShdw blurRad="50800" dist="38100" algn="l" rotWithShape="0">
              <a:prstClr val="black">
                <a:alpha val="40000"/>
              </a:prstClr>
            </a:outerShdw>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Nova" panose="020B0504020202020204" pitchFamily="34" charset="0"/>
            </a:endParaRPr>
          </a:p>
        </p:txBody>
      </p:sp>
      <p:sp>
        <p:nvSpPr>
          <p:cNvPr id="11" name="Freeform 14">
            <a:extLst>
              <a:ext uri="{FF2B5EF4-FFF2-40B4-BE49-F238E27FC236}">
                <a16:creationId xmlns:a16="http://schemas.microsoft.com/office/drawing/2014/main" id="{62E980C9-1580-D7C9-5242-D94DF734A49A}"/>
              </a:ext>
            </a:extLst>
          </p:cNvPr>
          <p:cNvSpPr>
            <a:spLocks noChangeArrowheads="1"/>
          </p:cNvSpPr>
          <p:nvPr/>
        </p:nvSpPr>
        <p:spPr bwMode="auto">
          <a:xfrm>
            <a:off x="5054529" y="1130624"/>
            <a:ext cx="1688483" cy="553998"/>
          </a:xfrm>
          <a:custGeom>
            <a:avLst/>
            <a:gdLst>
              <a:gd name="connsiteX0" fmla="*/ 0 w 1980586"/>
              <a:gd name="connsiteY0" fmla="*/ 0 h 744665"/>
              <a:gd name="connsiteX1" fmla="*/ 1980586 w 1980586"/>
              <a:gd name="connsiteY1" fmla="*/ 0 h 744665"/>
              <a:gd name="connsiteX2" fmla="*/ 1980586 w 1980586"/>
              <a:gd name="connsiteY2" fmla="*/ 744665 h 744665"/>
              <a:gd name="connsiteX3" fmla="*/ 0 w 1980586"/>
              <a:gd name="connsiteY3" fmla="*/ 744665 h 744665"/>
            </a:gdLst>
            <a:ahLst/>
            <a:cxnLst>
              <a:cxn ang="0">
                <a:pos x="connsiteX0" y="connsiteY0"/>
              </a:cxn>
              <a:cxn ang="0">
                <a:pos x="connsiteX1" y="connsiteY1"/>
              </a:cxn>
              <a:cxn ang="0">
                <a:pos x="connsiteX2" y="connsiteY2"/>
              </a:cxn>
              <a:cxn ang="0">
                <a:pos x="connsiteX3" y="connsiteY3"/>
              </a:cxn>
            </a:cxnLst>
            <a:rect l="l" t="t" r="r" b="b"/>
            <a:pathLst>
              <a:path w="1980586" h="744665">
                <a:moveTo>
                  <a:pt x="0" y="0"/>
                </a:moveTo>
                <a:lnTo>
                  <a:pt x="1980586" y="0"/>
                </a:lnTo>
                <a:lnTo>
                  <a:pt x="1980586" y="744665"/>
                </a:lnTo>
                <a:lnTo>
                  <a:pt x="0" y="744665"/>
                </a:lnTo>
                <a:close/>
              </a:path>
            </a:pathLst>
          </a:custGeom>
          <a:noFill/>
          <a:ln w="6350" cap="flat" cmpd="sng" algn="ctr">
            <a:noFill/>
            <a:prstDash val="solid"/>
            <a:miter lim="800000"/>
          </a:ln>
          <a:effectLst/>
        </p:spPr>
        <p:txBody>
          <a:bodyPr wrap="square" lIns="0" tIns="0" rIns="0" bIns="0" anchor="ctr">
            <a:spAutoFit/>
          </a:bodyPr>
          <a:lstStyle/>
          <a:p>
            <a:pPr marL="0" marR="0" lvl="0" indent="0" algn="ctr" defTabSz="914400" eaLnBrk="1" fontAlgn="base" latinLnBrk="0" hangingPunct="0">
              <a:lnSpc>
                <a:spcPct val="100000"/>
              </a:lnSpc>
              <a:spcBef>
                <a:spcPct val="0"/>
              </a:spcBef>
              <a:spcAft>
                <a:spcPct val="0"/>
              </a:spcAft>
              <a:buClrTx/>
              <a:buSzTx/>
              <a:buFontTx/>
              <a:buNone/>
              <a:tabLst/>
              <a:defRPr/>
            </a:pPr>
            <a:r>
              <a:rPr lang="en-US" altLang="en-US" b="1" kern="0" dirty="0">
                <a:solidFill>
                  <a:schemeClr val="accent3"/>
                </a:solidFill>
                <a:latin typeface="Arial Nova" panose="020B0504020202020204" pitchFamily="34" charset="0"/>
              </a:rPr>
              <a:t>Next</a:t>
            </a:r>
            <a:br>
              <a:rPr lang="en-US" altLang="en-US" b="1" kern="0" dirty="0">
                <a:solidFill>
                  <a:schemeClr val="accent3"/>
                </a:solidFill>
                <a:latin typeface="Arial Nova" panose="020B0504020202020204" pitchFamily="34" charset="0"/>
              </a:rPr>
            </a:br>
            <a:r>
              <a:rPr lang="en-US" altLang="en-US" b="1" kern="0" dirty="0">
                <a:solidFill>
                  <a:schemeClr val="accent3"/>
                </a:solidFill>
                <a:latin typeface="Arial Nova" panose="020B0504020202020204" pitchFamily="34" charset="0"/>
              </a:rPr>
              <a:t>12.3.1</a:t>
            </a:r>
            <a:endParaRPr kumimoji="0" lang="en-US" altLang="en-US" sz="1800" b="1" i="0" u="none" strike="noStrike" kern="0" cap="none" spc="0" normalizeH="0" baseline="0" noProof="0" dirty="0">
              <a:ln>
                <a:noFill/>
              </a:ln>
              <a:solidFill>
                <a:schemeClr val="accent3"/>
              </a:solidFill>
              <a:effectLst/>
              <a:uLnTx/>
              <a:uFillTx/>
              <a:latin typeface="Arial Nova" panose="020B0504020202020204" pitchFamily="34" charset="0"/>
            </a:endParaRPr>
          </a:p>
        </p:txBody>
      </p:sp>
      <p:cxnSp>
        <p:nvCxnSpPr>
          <p:cNvPr id="13" name="Straight Connector 12">
            <a:extLst>
              <a:ext uri="{FF2B5EF4-FFF2-40B4-BE49-F238E27FC236}">
                <a16:creationId xmlns:a16="http://schemas.microsoft.com/office/drawing/2014/main" id="{1CB4BFDB-DAFE-E210-FCE3-0387942A1E41}"/>
              </a:ext>
            </a:extLst>
          </p:cNvPr>
          <p:cNvCxnSpPr>
            <a:cxnSpLocks/>
          </p:cNvCxnSpPr>
          <p:nvPr/>
        </p:nvCxnSpPr>
        <p:spPr>
          <a:xfrm flipV="1">
            <a:off x="4417948" y="1781916"/>
            <a:ext cx="3004441" cy="16454"/>
          </a:xfrm>
          <a:prstGeom prst="line">
            <a:avLst/>
          </a:prstGeom>
          <a:noFill/>
          <a:ln w="63500" cap="flat" cmpd="sng" algn="ctr">
            <a:solidFill>
              <a:srgbClr val="3BA40F"/>
            </a:solidFill>
            <a:prstDash val="solid"/>
            <a:miter lim="800000"/>
          </a:ln>
          <a:effectLst/>
        </p:spPr>
      </p:cxnSp>
      <p:sp>
        <p:nvSpPr>
          <p:cNvPr id="14" name="Freeform 20">
            <a:extLst>
              <a:ext uri="{FF2B5EF4-FFF2-40B4-BE49-F238E27FC236}">
                <a16:creationId xmlns:a16="http://schemas.microsoft.com/office/drawing/2014/main" id="{D6E2A2DC-7F51-CBB0-6D6A-942A238714B0}"/>
              </a:ext>
            </a:extLst>
          </p:cNvPr>
          <p:cNvSpPr/>
          <p:nvPr/>
        </p:nvSpPr>
        <p:spPr>
          <a:xfrm>
            <a:off x="8346166" y="1092264"/>
            <a:ext cx="2814163" cy="4845047"/>
          </a:xfrm>
          <a:prstGeom prst="rect">
            <a:avLst/>
          </a:prstGeom>
          <a:solidFill>
            <a:srgbClr val="FFFFFF"/>
          </a:solidFill>
          <a:ln w="12700" cap="flat" cmpd="sng" algn="ctr">
            <a:noFill/>
            <a:prstDash val="solid"/>
            <a:miter lim="800000"/>
          </a:ln>
          <a:effectLst>
            <a:glow rad="63500">
              <a:schemeClr val="accent1">
                <a:satMod val="175000"/>
                <a:alpha val="40000"/>
              </a:schemeClr>
            </a:glow>
            <a:outerShdw blurRad="50800" dist="38100" algn="l" rotWithShape="0">
              <a:prstClr val="black">
                <a:alpha val="40000"/>
              </a:prstClr>
            </a:outerShdw>
          </a:effectLst>
        </p:spPr>
        <p:txBody>
          <a:bodyPr wrap="square" rtlCol="0" anchor="ctr">
            <a:noAutofit/>
          </a:bodyPr>
          <a:lstStyle/>
          <a:p>
            <a:pPr lvl="0" algn="ctr" eaLnBrk="0" fontAlgn="base" hangingPunct="0">
              <a:spcBef>
                <a:spcPct val="0"/>
              </a:spcBef>
              <a:spcAft>
                <a:spcPct val="0"/>
              </a:spcAft>
              <a:defRPr/>
            </a:pPr>
            <a:endParaRPr kumimoji="0" lang="en-US" sz="1800" b="0" i="0" u="none" strike="noStrike" kern="0" cap="none" spc="0" normalizeH="0" baseline="0" noProof="0" dirty="0">
              <a:ln>
                <a:noFill/>
              </a:ln>
              <a:solidFill>
                <a:srgbClr val="FFFFFF"/>
              </a:solidFill>
              <a:effectLst/>
              <a:uLnTx/>
              <a:uFillTx/>
              <a:latin typeface="Arial Nova" panose="020B0504020202020204" pitchFamily="34" charset="0"/>
            </a:endParaRPr>
          </a:p>
        </p:txBody>
      </p:sp>
      <p:sp>
        <p:nvSpPr>
          <p:cNvPr id="17" name="Freeform 21">
            <a:extLst>
              <a:ext uri="{FF2B5EF4-FFF2-40B4-BE49-F238E27FC236}">
                <a16:creationId xmlns:a16="http://schemas.microsoft.com/office/drawing/2014/main" id="{F5AAB17D-2DD0-70A5-6ADD-B4BF504C56E9}"/>
              </a:ext>
            </a:extLst>
          </p:cNvPr>
          <p:cNvSpPr>
            <a:spLocks noChangeArrowheads="1"/>
          </p:cNvSpPr>
          <p:nvPr/>
        </p:nvSpPr>
        <p:spPr bwMode="auto">
          <a:xfrm>
            <a:off x="8436801" y="1146013"/>
            <a:ext cx="2592280" cy="553998"/>
          </a:xfrm>
          <a:custGeom>
            <a:avLst/>
            <a:gdLst>
              <a:gd name="connsiteX0" fmla="*/ 0 w 1980586"/>
              <a:gd name="connsiteY0" fmla="*/ 0 h 744665"/>
              <a:gd name="connsiteX1" fmla="*/ 1980586 w 1980586"/>
              <a:gd name="connsiteY1" fmla="*/ 0 h 744665"/>
              <a:gd name="connsiteX2" fmla="*/ 1980586 w 1980586"/>
              <a:gd name="connsiteY2" fmla="*/ 744665 h 744665"/>
              <a:gd name="connsiteX3" fmla="*/ 0 w 1980586"/>
              <a:gd name="connsiteY3" fmla="*/ 744665 h 744665"/>
            </a:gdLst>
            <a:ahLst/>
            <a:cxnLst>
              <a:cxn ang="0">
                <a:pos x="connsiteX0" y="connsiteY0"/>
              </a:cxn>
              <a:cxn ang="0">
                <a:pos x="connsiteX1" y="connsiteY1"/>
              </a:cxn>
              <a:cxn ang="0">
                <a:pos x="connsiteX2" y="connsiteY2"/>
              </a:cxn>
              <a:cxn ang="0">
                <a:pos x="connsiteX3" y="connsiteY3"/>
              </a:cxn>
            </a:cxnLst>
            <a:rect l="l" t="t" r="r" b="b"/>
            <a:pathLst>
              <a:path w="1980586" h="744665">
                <a:moveTo>
                  <a:pt x="0" y="0"/>
                </a:moveTo>
                <a:lnTo>
                  <a:pt x="1980586" y="0"/>
                </a:lnTo>
                <a:lnTo>
                  <a:pt x="1980586" y="744665"/>
                </a:lnTo>
                <a:lnTo>
                  <a:pt x="0" y="744665"/>
                </a:lnTo>
                <a:close/>
              </a:path>
            </a:pathLst>
          </a:custGeom>
          <a:noFill/>
          <a:ln w="6350" cap="flat" cmpd="sng" algn="ctr">
            <a:noFill/>
            <a:prstDash val="solid"/>
            <a:miter lim="800000"/>
          </a:ln>
          <a:effectLst/>
        </p:spPr>
        <p:txBody>
          <a:bodyPr wrap="square" lIns="0" tIns="0" rIns="0" bIns="0" anchor="ctr">
            <a:spAutoFit/>
          </a:bodyPr>
          <a:lstStyle/>
          <a:p>
            <a:pPr marL="0" marR="0" lvl="0" indent="0" algn="ctr" defTabSz="914400" eaLnBrk="1"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chemeClr val="accent3"/>
                </a:solidFill>
                <a:effectLst/>
                <a:uLnTx/>
                <a:uFillTx/>
                <a:latin typeface="Arial Nova" panose="020B0504020202020204" pitchFamily="34" charset="0"/>
              </a:rPr>
              <a:t>Later</a:t>
            </a:r>
            <a:br>
              <a:rPr kumimoji="0" lang="en-US" altLang="en-US" sz="1800" b="1" i="0" u="none" strike="noStrike" kern="0" cap="none" spc="0" normalizeH="0" baseline="0" noProof="0" dirty="0">
                <a:ln>
                  <a:noFill/>
                </a:ln>
                <a:solidFill>
                  <a:schemeClr val="accent3"/>
                </a:solidFill>
                <a:effectLst/>
                <a:uLnTx/>
                <a:uFillTx/>
                <a:latin typeface="Arial Nova" panose="020B0504020202020204" pitchFamily="34" charset="0"/>
              </a:rPr>
            </a:br>
            <a:r>
              <a:rPr kumimoji="0" lang="en-US" altLang="en-US" sz="1800" b="1" i="0" u="none" strike="noStrike" kern="0" cap="none" spc="0" normalizeH="0" baseline="0" noProof="0" dirty="0">
                <a:ln>
                  <a:noFill/>
                </a:ln>
                <a:solidFill>
                  <a:schemeClr val="accent3"/>
                </a:solidFill>
                <a:effectLst/>
                <a:uLnTx/>
                <a:uFillTx/>
                <a:latin typeface="Arial Nova" panose="020B0504020202020204" pitchFamily="34" charset="0"/>
              </a:rPr>
              <a:t>12.4 </a:t>
            </a:r>
          </a:p>
        </p:txBody>
      </p:sp>
      <p:cxnSp>
        <p:nvCxnSpPr>
          <p:cNvPr id="23" name="Straight Connector 22">
            <a:extLst>
              <a:ext uri="{FF2B5EF4-FFF2-40B4-BE49-F238E27FC236}">
                <a16:creationId xmlns:a16="http://schemas.microsoft.com/office/drawing/2014/main" id="{9FCC6D32-D53E-5840-357A-3DCAC3C0A0C3}"/>
              </a:ext>
            </a:extLst>
          </p:cNvPr>
          <p:cNvCxnSpPr>
            <a:cxnSpLocks/>
          </p:cNvCxnSpPr>
          <p:nvPr/>
        </p:nvCxnSpPr>
        <p:spPr>
          <a:xfrm>
            <a:off x="8336419" y="1781916"/>
            <a:ext cx="2823910" cy="0"/>
          </a:xfrm>
          <a:prstGeom prst="line">
            <a:avLst/>
          </a:prstGeom>
          <a:noFill/>
          <a:ln w="63500" cap="flat" cmpd="sng" algn="ctr">
            <a:solidFill>
              <a:schemeClr val="accent3"/>
            </a:solidFill>
            <a:prstDash val="solid"/>
            <a:miter lim="800000"/>
          </a:ln>
          <a:effectLst/>
        </p:spPr>
      </p:cxnSp>
      <p:sp>
        <p:nvSpPr>
          <p:cNvPr id="24" name="Text Placeholder 11">
            <a:extLst>
              <a:ext uri="{FF2B5EF4-FFF2-40B4-BE49-F238E27FC236}">
                <a16:creationId xmlns:a16="http://schemas.microsoft.com/office/drawing/2014/main" id="{3F23EFC1-0D08-CDF2-1964-73287BF1CDA8}"/>
              </a:ext>
            </a:extLst>
          </p:cNvPr>
          <p:cNvSpPr txBox="1">
            <a:spLocks/>
          </p:cNvSpPr>
          <p:nvPr/>
        </p:nvSpPr>
        <p:spPr>
          <a:xfrm>
            <a:off x="87530" y="605745"/>
            <a:ext cx="10972800" cy="369332"/>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solidFill>
                  <a:srgbClr val="000000"/>
                </a:solidFill>
                <a:latin typeface="Arial Nova" panose="020B0504020202020204" pitchFamily="34" charset="0"/>
                <a:cs typeface="Arial" panose="020B0604020202020204" pitchFamily="34" charset="0"/>
              </a:rPr>
              <a:t>Looking Ahead at What’s Coming</a:t>
            </a:r>
          </a:p>
        </p:txBody>
      </p:sp>
      <p:sp>
        <p:nvSpPr>
          <p:cNvPr id="25" name="Title 10">
            <a:extLst>
              <a:ext uri="{FF2B5EF4-FFF2-40B4-BE49-F238E27FC236}">
                <a16:creationId xmlns:a16="http://schemas.microsoft.com/office/drawing/2014/main" id="{E3265AB1-B4EB-7FDC-1DF9-199E949BD9C8}"/>
              </a:ext>
            </a:extLst>
          </p:cNvPr>
          <p:cNvSpPr txBox="1">
            <a:spLocks/>
          </p:cNvSpPr>
          <p:nvPr/>
        </p:nvSpPr>
        <p:spPr>
          <a:xfrm>
            <a:off x="87530" y="110578"/>
            <a:ext cx="10972800" cy="410233"/>
          </a:xfrm>
        </p:spPr>
        <p:txBody>
          <a:bodyPr>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r>
              <a:rPr lang="en-US" sz="2400" b="1" dirty="0">
                <a:latin typeface="Arial Nova" panose="020B0504020202020204" pitchFamily="34" charset="0"/>
                <a:cs typeface="Arial" panose="020B0604020202020204" pitchFamily="34" charset="0"/>
              </a:rPr>
              <a:t>Hexagon EAM Alix Roadmap</a:t>
            </a:r>
          </a:p>
        </p:txBody>
      </p:sp>
      <p:sp>
        <p:nvSpPr>
          <p:cNvPr id="26" name="Rectangle 61">
            <a:extLst>
              <a:ext uri="{FF2B5EF4-FFF2-40B4-BE49-F238E27FC236}">
                <a16:creationId xmlns:a16="http://schemas.microsoft.com/office/drawing/2014/main" id="{C951C081-990D-F9AB-83BB-70E3B1854F2B}"/>
              </a:ext>
            </a:extLst>
          </p:cNvPr>
          <p:cNvSpPr>
            <a:spLocks noChangeArrowheads="1"/>
          </p:cNvSpPr>
          <p:nvPr/>
        </p:nvSpPr>
        <p:spPr bwMode="auto">
          <a:xfrm>
            <a:off x="901753" y="1914056"/>
            <a:ext cx="2264516" cy="4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l" defTabSz="914400" rtl="0" eaLnBrk="0" fontAlgn="base" latinLnBrk="0" hangingPunct="0">
              <a:lnSpc>
                <a:spcPct val="130000"/>
              </a:lnSpc>
              <a:spcBef>
                <a:spcPts val="900"/>
              </a:spcBef>
              <a:spcAft>
                <a:spcPct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Foundational Technology Enhancements</a:t>
            </a:r>
          </a:p>
          <a:p>
            <a:pPr marL="128570" marR="0" lvl="0" indent="-12857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LLM Optimization</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Multimodal Capabilities</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Smart Product Selections</a:t>
            </a:r>
            <a:endParaRPr lang="en-US" sz="1200" b="0" dirty="0">
              <a:latin typeface="Arial Nova" panose="020B0504020202020204" pitchFamily="34" charset="0"/>
            </a:endParaRPr>
          </a:p>
          <a:p>
            <a:pPr marL="128570" lvl="0" indent="-128570" eaLnBrk="0" fontAlgn="base" hangingPunct="0">
              <a:lnSpc>
                <a:spcPct val="130000"/>
              </a:lnSpc>
              <a:spcBef>
                <a:spcPts val="900"/>
              </a:spcBef>
              <a:spcAft>
                <a:spcPct val="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Improved response structure and accuracy</a:t>
            </a:r>
          </a:p>
          <a:p>
            <a:pPr marL="128570" lvl="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Guided responses with verified sources</a:t>
            </a:r>
          </a:p>
          <a:p>
            <a:pPr marL="128570" lvl="0" indent="-128570" eaLnBrk="0" fontAlgn="base" hangingPunct="0">
              <a:lnSpc>
                <a:spcPct val="130000"/>
              </a:lnSpc>
              <a:spcBef>
                <a:spcPts val="900"/>
              </a:spcBef>
              <a:spcAft>
                <a:spcPct val="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Strengthen ethical and policy guardrails</a:t>
            </a:r>
          </a:p>
          <a:p>
            <a:pPr marL="128570" lvl="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 Enhancing Alix through continuous customer feedback</a:t>
            </a:r>
            <a:endPar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endParaRPr>
          </a:p>
          <a:p>
            <a:pPr marL="0" marR="0" lvl="0" indent="0" algn="l" defTabSz="914400" rtl="0" eaLnBrk="0" fontAlgn="base" latinLnBrk="0" hangingPunct="0">
              <a:lnSpc>
                <a:spcPct val="130000"/>
              </a:lnSpc>
              <a:spcBef>
                <a:spcPts val="900"/>
              </a:spcBef>
              <a:spcAft>
                <a:spcPct val="0"/>
              </a:spcAft>
              <a:buClrTx/>
              <a:buSzTx/>
              <a:buFontTx/>
              <a:buNone/>
              <a:tabLst/>
              <a:defRPr/>
            </a:pPr>
            <a:endParaRPr kumimoji="0" lang="en-US" sz="1200" b="1" i="0" u="none" strike="noStrike" kern="1200" cap="none" spc="0" normalizeH="0" baseline="0" noProof="0" dirty="0">
              <a:ln>
                <a:noFill/>
              </a:ln>
              <a:solidFill>
                <a:srgbClr val="666666"/>
              </a:solidFill>
              <a:effectLst/>
              <a:uLnTx/>
              <a:uFillTx/>
              <a:latin typeface="Arial Nova" panose="020B0504020202020204" pitchFamily="34" charset="0"/>
              <a:sym typeface="Helvetica Neue" charset="0"/>
            </a:endParaRPr>
          </a:p>
        </p:txBody>
      </p:sp>
      <p:sp>
        <p:nvSpPr>
          <p:cNvPr id="27" name="Rectangle 61">
            <a:extLst>
              <a:ext uri="{FF2B5EF4-FFF2-40B4-BE49-F238E27FC236}">
                <a16:creationId xmlns:a16="http://schemas.microsoft.com/office/drawing/2014/main" id="{65560DAE-61BB-DA53-4367-C9F6076B33C0}"/>
              </a:ext>
            </a:extLst>
          </p:cNvPr>
          <p:cNvSpPr>
            <a:spLocks noChangeArrowheads="1"/>
          </p:cNvSpPr>
          <p:nvPr/>
        </p:nvSpPr>
        <p:spPr bwMode="auto">
          <a:xfrm>
            <a:off x="4608405" y="1902916"/>
            <a:ext cx="2623529" cy="309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0" fontAlgn="base" latinLnBrk="0" hangingPunct="0">
              <a:lnSpc>
                <a:spcPct val="130000"/>
              </a:lnSpc>
              <a:spcBef>
                <a:spcPts val="900"/>
              </a:spcBef>
              <a:spcAft>
                <a:spcPct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Context-Driven Intelligence</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Customer Database Queries</a:t>
            </a:r>
          </a:p>
          <a:p>
            <a:pPr marL="128570" indent="-128570" eaLnBrk="0" fontAlgn="base" hangingPunct="0">
              <a:lnSpc>
                <a:spcPct val="130000"/>
              </a:lnSpc>
              <a:spcBef>
                <a:spcPts val="900"/>
              </a:spcBef>
              <a:spcAft>
                <a:spcPct val="0"/>
              </a:spcAft>
              <a:buFont typeface="Arial" panose="020B0604020202020204" pitchFamily="34" charset="0"/>
              <a:buChar char="•"/>
              <a:defRPr/>
            </a:pPr>
            <a:r>
              <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rPr>
              <a:t>Customer Document Queries</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User Conversation History</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AI-Generated File-Based Data Export</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Voice to Text</a:t>
            </a:r>
          </a:p>
          <a:p>
            <a:pPr marL="128570" indent="-128570" eaLnBrk="0" fontAlgn="base" hangingPunct="0">
              <a:lnSpc>
                <a:spcPct val="130000"/>
              </a:lnSpc>
              <a:spcBef>
                <a:spcPts val="900"/>
              </a:spcBef>
              <a:spcAft>
                <a:spcPct val="0"/>
              </a:spcAft>
              <a:buFont typeface="Arial" panose="020B0604020202020204" pitchFamily="34" charset="0"/>
              <a:buChar char="•"/>
              <a:defRPr/>
            </a:pPr>
            <a:endParaRPr lang="en-US" sz="1200" b="0" dirty="0">
              <a:solidFill>
                <a:schemeClr val="tx1"/>
              </a:solidFill>
              <a:latin typeface="Arial Nova" panose="020B0504020202020204" pitchFamily="34" charset="0"/>
            </a:endParaRPr>
          </a:p>
          <a:p>
            <a:pPr marL="128570" indent="-128570" eaLnBrk="0" fontAlgn="base" hangingPunct="0">
              <a:lnSpc>
                <a:spcPct val="130000"/>
              </a:lnSpc>
              <a:spcBef>
                <a:spcPts val="900"/>
              </a:spcBef>
              <a:spcAft>
                <a:spcPct val="0"/>
              </a:spcAft>
              <a:buFont typeface="Arial" panose="020B0604020202020204" pitchFamily="34" charset="0"/>
              <a:buChar char="•"/>
              <a:defRPr/>
            </a:pPr>
            <a:endPar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endParaRPr>
          </a:p>
          <a:p>
            <a:pPr marL="0" marR="0" lvl="0" indent="0" algn="l" defTabSz="914400" rtl="0" eaLnBrk="0" fontAlgn="base" latinLnBrk="0" hangingPunct="0">
              <a:lnSpc>
                <a:spcPct val="130000"/>
              </a:lnSpc>
              <a:spcBef>
                <a:spcPts val="900"/>
              </a:spcBef>
              <a:spcAft>
                <a:spcPct val="0"/>
              </a:spcAft>
              <a:buClrTx/>
              <a:buSzTx/>
              <a:buFontTx/>
              <a:buNone/>
              <a:tabLst/>
              <a:defRPr/>
            </a:pPr>
            <a:endParaRPr kumimoji="0" lang="en-US" sz="1200" b="1" i="0" u="none" strike="noStrike" kern="1200" cap="none" spc="0" normalizeH="0" baseline="0" noProof="0" dirty="0">
              <a:ln>
                <a:noFill/>
              </a:ln>
              <a:solidFill>
                <a:srgbClr val="666666"/>
              </a:solidFill>
              <a:effectLst/>
              <a:uLnTx/>
              <a:uFillTx/>
              <a:latin typeface="Arial Nova" panose="020B0504020202020204" pitchFamily="34" charset="0"/>
              <a:sym typeface="Helvetica Neue" charset="0"/>
            </a:endParaRPr>
          </a:p>
        </p:txBody>
      </p:sp>
      <p:sp>
        <p:nvSpPr>
          <p:cNvPr id="28" name="Rectangle 61">
            <a:extLst>
              <a:ext uri="{FF2B5EF4-FFF2-40B4-BE49-F238E27FC236}">
                <a16:creationId xmlns:a16="http://schemas.microsoft.com/office/drawing/2014/main" id="{0A2016C9-E707-2949-2F40-2E45760C38EF}"/>
              </a:ext>
            </a:extLst>
          </p:cNvPr>
          <p:cNvSpPr>
            <a:spLocks noChangeArrowheads="1"/>
          </p:cNvSpPr>
          <p:nvPr/>
        </p:nvSpPr>
        <p:spPr bwMode="auto">
          <a:xfrm>
            <a:off x="8436801" y="1914056"/>
            <a:ext cx="2623529" cy="440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indent="-9144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marR="0" lvl="0" indent="0" algn="ctr" defTabSz="914400" rtl="0" eaLnBrk="0" fontAlgn="base" latinLnBrk="0" hangingPunct="0">
              <a:lnSpc>
                <a:spcPct val="130000"/>
              </a:lnSpc>
              <a:spcBef>
                <a:spcPts val="900"/>
              </a:spcBef>
              <a:spcAft>
                <a:spcPct val="0"/>
              </a:spcAft>
              <a:buClrTx/>
              <a:buSzTx/>
              <a:buFontTx/>
              <a:buNone/>
              <a:tabLst/>
              <a:defRPr/>
            </a:pPr>
            <a:r>
              <a:rPr lang="en-US" sz="1400" dirty="0">
                <a:solidFill>
                  <a:schemeClr val="tx1"/>
                </a:solidFill>
                <a:latin typeface="Arial Nova" panose="020B0504020202020204" pitchFamily="34" charset="0"/>
              </a:rPr>
              <a:t>Context-Driven Intelligence</a:t>
            </a:r>
            <a:endParaRPr kumimoji="0" lang="en-US" sz="1400" b="1"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endParaRPr>
          </a:p>
          <a:p>
            <a:pPr marL="128570" marR="0" lvl="0" indent="-12857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r>
              <a:rPr lang="en-US" sz="1200" b="0" dirty="0">
                <a:solidFill>
                  <a:schemeClr val="tx1"/>
                </a:solidFill>
                <a:latin typeface="Arial Nova" panose="020B0504020202020204" pitchFamily="34" charset="0"/>
              </a:rPr>
              <a:t>Alix Task Execution</a:t>
            </a:r>
          </a:p>
          <a:p>
            <a:pPr marL="128570" marR="0" lvl="0" indent="-12857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r>
              <a:rPr lang="en-US" sz="1200" b="0" dirty="0">
                <a:solidFill>
                  <a:schemeClr val="tx1"/>
                </a:solidFill>
                <a:latin typeface="Arial Nova" panose="020B0504020202020204" pitchFamily="34" charset="0"/>
              </a:rPr>
              <a:t>Screen Context Awareness </a:t>
            </a:r>
          </a:p>
          <a:p>
            <a:pPr marL="128570" marR="0" lvl="0" indent="-12857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r>
              <a:rPr lang="en-US" sz="1200" b="0" dirty="0">
                <a:solidFill>
                  <a:schemeClr val="tx1"/>
                </a:solidFill>
                <a:latin typeface="Arial Nova" panose="020B0504020202020204" pitchFamily="34" charset="0"/>
              </a:rPr>
              <a:t>Alix Chat Hints</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Image Rendering (Charts, Schematics) </a:t>
            </a:r>
          </a:p>
          <a:p>
            <a:pPr marL="128570" indent="-12857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 Alix API for Python Studio</a:t>
            </a:r>
          </a:p>
          <a:p>
            <a:pPr marL="171450" indent="-171450" eaLnBrk="0" fontAlgn="base" hangingPunct="0">
              <a:lnSpc>
                <a:spcPct val="130000"/>
              </a:lnSpc>
              <a:spcBef>
                <a:spcPts val="900"/>
              </a:spcBef>
              <a:spcAft>
                <a:spcPct val="0"/>
              </a:spcAft>
              <a:buFont typeface="Arial" panose="020B0604020202020204" pitchFamily="34" charset="0"/>
              <a:buChar char="•"/>
              <a:defRPr/>
            </a:pPr>
            <a:r>
              <a:rPr lang="en-US" sz="1200" b="0" dirty="0">
                <a:solidFill>
                  <a:schemeClr val="tx1"/>
                </a:solidFill>
                <a:latin typeface="Arial Nova" panose="020B0504020202020204" pitchFamily="34" charset="0"/>
              </a:rPr>
              <a:t>Alix for Mobile</a:t>
            </a:r>
          </a:p>
          <a:p>
            <a:pPr marL="0" indent="0" eaLnBrk="0" fontAlgn="base" hangingPunct="0">
              <a:lnSpc>
                <a:spcPct val="130000"/>
              </a:lnSpc>
              <a:spcBef>
                <a:spcPts val="900"/>
              </a:spcBef>
              <a:spcAft>
                <a:spcPct val="0"/>
              </a:spcAft>
              <a:defRPr/>
            </a:pPr>
            <a:endParaRPr lang="en-US" sz="1200" b="0" dirty="0">
              <a:solidFill>
                <a:schemeClr val="tx1"/>
              </a:solidFill>
              <a:latin typeface="Arial Nova" panose="020B0504020202020204" pitchFamily="34" charset="0"/>
            </a:endParaRPr>
          </a:p>
          <a:p>
            <a:pPr marL="171450" indent="-171450" eaLnBrk="0" fontAlgn="base" hangingPunct="0">
              <a:lnSpc>
                <a:spcPct val="130000"/>
              </a:lnSpc>
              <a:spcBef>
                <a:spcPts val="900"/>
              </a:spcBef>
              <a:spcAft>
                <a:spcPct val="0"/>
              </a:spcAft>
              <a:buFont typeface="Arial" panose="020B0604020202020204" pitchFamily="34" charset="0"/>
              <a:buChar char="•"/>
              <a:defRPr/>
            </a:pPr>
            <a:endParaRPr lang="en-US" sz="1200" b="0" dirty="0">
              <a:solidFill>
                <a:schemeClr val="tx1"/>
              </a:solidFill>
              <a:latin typeface="Arial Nova" panose="020B0504020202020204" pitchFamily="34" charset="0"/>
            </a:endParaRPr>
          </a:p>
          <a:p>
            <a:pPr marL="171450" indent="-171450" eaLnBrk="0" fontAlgn="base" hangingPunct="0">
              <a:lnSpc>
                <a:spcPct val="130000"/>
              </a:lnSpc>
              <a:spcBef>
                <a:spcPts val="900"/>
              </a:spcBef>
              <a:spcAft>
                <a:spcPct val="0"/>
              </a:spcAft>
              <a:buFont typeface="Arial" panose="020B0604020202020204" pitchFamily="34" charset="0"/>
              <a:buChar char="•"/>
              <a:defRPr/>
            </a:pPr>
            <a:endParaRPr lang="en-US" sz="1200" b="0" dirty="0">
              <a:solidFill>
                <a:schemeClr val="tx1"/>
              </a:solidFill>
              <a:latin typeface="Arial Nova" panose="020B0504020202020204" pitchFamily="34" charset="0"/>
            </a:endParaRPr>
          </a:p>
          <a:p>
            <a:pPr marL="171450" marR="0" lvl="0" indent="-17145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Arial Nova" panose="020B0504020202020204" pitchFamily="34" charset="0"/>
              <a:sym typeface="Helvetica Neue" charset="0"/>
            </a:endParaRPr>
          </a:p>
          <a:p>
            <a:pPr marL="171450" marR="0" lvl="0" indent="-171450" algn="l" defTabSz="914400" rtl="0" eaLnBrk="0" fontAlgn="base" latinLnBrk="0" hangingPunct="0">
              <a:lnSpc>
                <a:spcPct val="130000"/>
              </a:lnSpc>
              <a:spcBef>
                <a:spcPts val="900"/>
              </a:spcBef>
              <a:spcAft>
                <a:spcPct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666666"/>
              </a:solidFill>
              <a:effectLst/>
              <a:uLnTx/>
              <a:uFillTx/>
              <a:latin typeface="Arial Nova" panose="020B0504020202020204" pitchFamily="34" charset="0"/>
              <a:sym typeface="Helvetica Neue" charset="0"/>
            </a:endParaRPr>
          </a:p>
        </p:txBody>
      </p:sp>
      <p:sp>
        <p:nvSpPr>
          <p:cNvPr id="30" name="TextBox 29">
            <a:extLst>
              <a:ext uri="{FF2B5EF4-FFF2-40B4-BE49-F238E27FC236}">
                <a16:creationId xmlns:a16="http://schemas.microsoft.com/office/drawing/2014/main" id="{EAB892B0-8602-6E22-49C3-1CD5A8A68FB2}"/>
              </a:ext>
            </a:extLst>
          </p:cNvPr>
          <p:cNvSpPr txBox="1"/>
          <p:nvPr/>
        </p:nvSpPr>
        <p:spPr>
          <a:xfrm>
            <a:off x="998157" y="6126112"/>
            <a:ext cx="9801225" cy="646331"/>
          </a:xfrm>
          <a:prstGeom prst="rect">
            <a:avLst/>
          </a:prstGeom>
          <a:solidFill>
            <a:schemeClr val="bg1"/>
          </a:solidFill>
        </p:spPr>
        <p:txBody>
          <a:bodyPr wrap="square" rtlCol="0">
            <a:spAutoFit/>
          </a:bodyPr>
          <a:lstStyle/>
          <a:p>
            <a:r>
              <a:rPr lang="en-US" sz="1200" dirty="0"/>
              <a:t>This document is designed to communicate a perspective of likely R&amp;D prioritization based on the current indicators of client demand. It will change both in scope and timing in response to industry demand, which is quite dynamic. Hexagon retains all decision rights as to what will be included in a particular release and does not make binding commitments outside of a written commercial contract</a:t>
            </a:r>
            <a:endParaRPr lang="en-US" sz="1200" dirty="0">
              <a:latin typeface="Arial Nova" panose="020B0504020202020204" pitchFamily="34" charset="0"/>
            </a:endParaRPr>
          </a:p>
        </p:txBody>
      </p:sp>
    </p:spTree>
    <p:extLst>
      <p:ext uri="{BB962C8B-B14F-4D97-AF65-F5344CB8AC3E}">
        <p14:creationId xmlns:p14="http://schemas.microsoft.com/office/powerpoint/2010/main" val="145843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E03C3A-1F0F-1A9F-A21B-112AB7F53A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7A58B5-30A0-285D-1772-63090BDE2054}"/>
              </a:ext>
            </a:extLst>
          </p:cNvPr>
          <p:cNvSpPr>
            <a:spLocks noGrp="1"/>
          </p:cNvSpPr>
          <p:nvPr>
            <p:ph type="title"/>
          </p:nvPr>
        </p:nvSpPr>
        <p:spPr>
          <a:xfrm>
            <a:off x="4242250" y="2914634"/>
            <a:ext cx="10890806" cy="514366"/>
          </a:xfrm>
        </p:spPr>
        <p:txBody>
          <a:bodyPr>
            <a:normAutofit/>
          </a:bodyPr>
          <a:lstStyle/>
          <a:p>
            <a:r>
              <a:rPr lang="en-US" sz="2800" dirty="0"/>
              <a:t>Questions ?</a:t>
            </a:r>
          </a:p>
        </p:txBody>
      </p:sp>
      <p:sp>
        <p:nvSpPr>
          <p:cNvPr id="2" name="Title 3">
            <a:extLst>
              <a:ext uri="{FF2B5EF4-FFF2-40B4-BE49-F238E27FC236}">
                <a16:creationId xmlns:a16="http://schemas.microsoft.com/office/drawing/2014/main" id="{1C181BC2-A755-4DDB-A47D-8935EA9F0ABF}"/>
              </a:ext>
            </a:extLst>
          </p:cNvPr>
          <p:cNvSpPr txBox="1">
            <a:spLocks/>
          </p:cNvSpPr>
          <p:nvPr/>
        </p:nvSpPr>
        <p:spPr>
          <a:xfrm>
            <a:off x="70300" y="441758"/>
            <a:ext cx="10890806" cy="5143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endParaRPr lang="en-US" sz="2000" dirty="0"/>
          </a:p>
        </p:txBody>
      </p:sp>
    </p:spTree>
    <p:extLst>
      <p:ext uri="{BB962C8B-B14F-4D97-AF65-F5344CB8AC3E}">
        <p14:creationId xmlns:p14="http://schemas.microsoft.com/office/powerpoint/2010/main" val="28322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DEAC-83B3-579F-EB6B-8C3E7C326E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34161F-410F-7071-2E7C-3414C20425A9}"/>
              </a:ext>
            </a:extLst>
          </p:cNvPr>
          <p:cNvSpPr>
            <a:spLocks noGrp="1"/>
          </p:cNvSpPr>
          <p:nvPr>
            <p:ph type="title"/>
          </p:nvPr>
        </p:nvSpPr>
        <p:spPr>
          <a:xfrm>
            <a:off x="70300" y="80636"/>
            <a:ext cx="10890806" cy="514366"/>
          </a:xfrm>
        </p:spPr>
        <p:txBody>
          <a:bodyPr>
            <a:normAutofit/>
          </a:bodyPr>
          <a:lstStyle/>
          <a:p>
            <a:r>
              <a:rPr lang="en-US" sz="2800" dirty="0"/>
              <a:t>Hexagon Alix</a:t>
            </a:r>
          </a:p>
        </p:txBody>
      </p:sp>
      <p:sp>
        <p:nvSpPr>
          <p:cNvPr id="2" name="Title 3">
            <a:extLst>
              <a:ext uri="{FF2B5EF4-FFF2-40B4-BE49-F238E27FC236}">
                <a16:creationId xmlns:a16="http://schemas.microsoft.com/office/drawing/2014/main" id="{999CBC8F-97D1-735E-1E29-F22F38412B8F}"/>
              </a:ext>
            </a:extLst>
          </p:cNvPr>
          <p:cNvSpPr txBox="1">
            <a:spLocks/>
          </p:cNvSpPr>
          <p:nvPr/>
        </p:nvSpPr>
        <p:spPr>
          <a:xfrm>
            <a:off x="70300" y="441758"/>
            <a:ext cx="10890806" cy="5143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2000" dirty="0"/>
              <a:t>Addressing the needs of our customers</a:t>
            </a:r>
          </a:p>
        </p:txBody>
      </p:sp>
      <p:sp>
        <p:nvSpPr>
          <p:cNvPr id="7" name="Content Placeholder 3">
            <a:extLst>
              <a:ext uri="{FF2B5EF4-FFF2-40B4-BE49-F238E27FC236}">
                <a16:creationId xmlns:a16="http://schemas.microsoft.com/office/drawing/2014/main" id="{9C8E6322-7CA4-BC3D-6834-BA6CABC5D4F3}"/>
              </a:ext>
            </a:extLst>
          </p:cNvPr>
          <p:cNvSpPr txBox="1">
            <a:spLocks/>
          </p:cNvSpPr>
          <p:nvPr/>
        </p:nvSpPr>
        <p:spPr>
          <a:xfrm>
            <a:off x="0" y="1039752"/>
            <a:ext cx="9132289" cy="4778496"/>
          </a:xfrm>
          <a:prstGeom prst="rect">
            <a:avLst/>
          </a:prstGeom>
        </p:spPr>
        <p:txBody>
          <a:bodyPr lIns="0" tIns="0" rIns="0" bIns="0" numCol="1" spcCol="274320">
            <a:noAutofit/>
          </a:bodyPr>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lvl="1" indent="0">
              <a:spcBef>
                <a:spcPts val="600"/>
              </a:spcBef>
              <a:buNone/>
              <a:defRPr/>
            </a:pPr>
            <a:r>
              <a:rPr lang="en-US" b="1" dirty="0">
                <a:latin typeface="Arial Nova" panose="020B0504020202020204" pitchFamily="34" charset="0"/>
              </a:rPr>
              <a:t>Hexagon Alix</a:t>
            </a:r>
            <a:r>
              <a:rPr lang="en-US" dirty="0">
                <a:latin typeface="Arial Nova" panose="020B0504020202020204" pitchFamily="34" charset="0"/>
              </a:rPr>
              <a:t> is an enterprise AI-powered chat assistant that acts as a digital worker, making it easier for users to interact with EAM and related products. Designed for high-security environments</a:t>
            </a:r>
          </a:p>
          <a:p>
            <a:pPr marL="231775" lvl="1" indent="0">
              <a:spcBef>
                <a:spcPts val="600"/>
              </a:spcBef>
              <a:buNone/>
              <a:defRPr/>
            </a:pPr>
            <a:endParaRPr lang="en-US" sz="1400" dirty="0">
              <a:latin typeface="Arial Nova" panose="020B0504020202020204" pitchFamily="34" charset="0"/>
            </a:endParaRPr>
          </a:p>
          <a:p>
            <a:pPr marL="231775" lvl="1" indent="0">
              <a:spcBef>
                <a:spcPts val="600"/>
              </a:spcBef>
              <a:buNone/>
              <a:defRPr/>
            </a:pPr>
            <a:r>
              <a:rPr lang="en-US" sz="1400" b="1" dirty="0">
                <a:solidFill>
                  <a:srgbClr val="3BA40F"/>
                </a:solidFill>
                <a:latin typeface="Arial Nova" panose="020B0504020202020204" pitchFamily="34" charset="0"/>
              </a:rPr>
              <a:t>What Alix Does for You:</a:t>
            </a:r>
          </a:p>
          <a:p>
            <a:pPr marL="231775" lvl="1" indent="0">
              <a:spcBef>
                <a:spcPts val="600"/>
              </a:spcBef>
              <a:buNone/>
              <a:defRPr/>
            </a:pPr>
            <a:endParaRPr kumimoji="0" lang="en-US" sz="1400" b="1" i="0" u="none" strike="noStrike" kern="1200" cap="none" spc="0" normalizeH="0" baseline="0" noProof="0" dirty="0">
              <a:ln>
                <a:noFill/>
              </a:ln>
              <a:solidFill>
                <a:srgbClr val="3BA40F"/>
              </a:solidFill>
              <a:effectLst/>
              <a:uLnTx/>
              <a:uFillTx/>
              <a:latin typeface="Arial Nova" panose="020B0504020202020204" pitchFamily="34" charset="0"/>
            </a:endParaRPr>
          </a:p>
          <a:p>
            <a:pPr lvl="1" indent="-231775">
              <a:spcBef>
                <a:spcPts val="600"/>
              </a:spcBef>
              <a:spcAft>
                <a:spcPts val="600"/>
              </a:spcAft>
              <a:defRPr/>
            </a:pP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rPr>
              <a:t>Find answers fast – </a:t>
            </a:r>
            <a:r>
              <a:rPr lang="en-US" sz="1400" dirty="0">
                <a:latin typeface="Arial Nova" panose="020B0504020202020204" pitchFamily="34" charset="0"/>
              </a:rPr>
              <a:t>skip searching product manuals and documents; get accurate responses instantly</a:t>
            </a:r>
          </a:p>
          <a:p>
            <a:pPr lvl="1" indent="-231775">
              <a:spcBef>
                <a:spcPts val="600"/>
              </a:spcBef>
              <a:spcAft>
                <a:spcPts val="600"/>
              </a:spcAft>
              <a:defRPr/>
            </a:pP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rPr>
              <a:t>Guide You Step-by-Step </a:t>
            </a:r>
            <a:r>
              <a:rPr lang="en-US" sz="1400" dirty="0">
                <a:latin typeface="Arial Nova" panose="020B0504020202020204" pitchFamily="34" charset="0"/>
              </a:rPr>
              <a:t>– troubleshooting, workflows, and product features explained clearly</a:t>
            </a:r>
            <a:endParaRPr kumimoji="0" lang="en-US" sz="1400" b="1" i="0" u="none" strike="noStrike" kern="1200" cap="none" spc="0" normalizeH="0" baseline="0" noProof="0" dirty="0">
              <a:ln>
                <a:noFill/>
              </a:ln>
              <a:solidFill>
                <a:schemeClr val="tx1"/>
              </a:solidFill>
              <a:effectLst/>
              <a:uLnTx/>
              <a:uFillTx/>
              <a:latin typeface="Arial Nova" panose="020B0504020202020204" pitchFamily="34" charset="0"/>
            </a:endParaRPr>
          </a:p>
          <a:p>
            <a:pPr lvl="1" indent="-231775">
              <a:spcBef>
                <a:spcPts val="600"/>
              </a:spcBef>
              <a:spcAft>
                <a:spcPts val="600"/>
              </a:spcAft>
              <a:defRPr/>
            </a:pPr>
            <a:r>
              <a:rPr lang="en-US" sz="1400" b="1" dirty="0">
                <a:solidFill>
                  <a:schemeClr val="tx1"/>
                </a:solidFill>
                <a:latin typeface="Arial Nova" panose="020B0504020202020204" pitchFamily="34" charset="0"/>
              </a:rPr>
              <a:t>Understand Your Files &amp; Images</a:t>
            </a: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rPr>
              <a:t> – </a:t>
            </a:r>
            <a:r>
              <a:rPr lang="en-US" sz="1400" dirty="0">
                <a:latin typeface="Arial Nova" panose="020B0504020202020204" pitchFamily="34" charset="0"/>
              </a:rPr>
              <a:t>ask questions or extract info from PDFs, Word, Excel, PowerPoint, TXT, images and diagrams</a:t>
            </a:r>
          </a:p>
          <a:p>
            <a:pPr lvl="1" indent="-231775">
              <a:spcBef>
                <a:spcPts val="600"/>
              </a:spcBef>
              <a:spcAft>
                <a:spcPts val="600"/>
              </a:spcAft>
              <a:defRPr/>
            </a:pPr>
            <a:r>
              <a:rPr kumimoji="0" lang="en-US" sz="1400" b="1" i="0" u="none" strike="noStrike" kern="1200" cap="none" spc="0" normalizeH="0" baseline="0" noProof="0" dirty="0">
                <a:ln>
                  <a:noFill/>
                </a:ln>
                <a:solidFill>
                  <a:schemeClr val="tx1"/>
                </a:solidFill>
                <a:effectLst/>
                <a:uLnTx/>
                <a:uFillTx/>
                <a:latin typeface="Arial Nova" panose="020B0504020202020204" pitchFamily="34" charset="0"/>
              </a:rPr>
              <a:t>Improved user experience – </a:t>
            </a:r>
            <a:r>
              <a:rPr kumimoji="0" lang="en-US" sz="1400" i="0" u="none" strike="noStrike" kern="1200" cap="none" spc="0" normalizeH="0" baseline="0" noProof="0" dirty="0">
                <a:ln>
                  <a:noFill/>
                </a:ln>
                <a:solidFill>
                  <a:schemeClr val="tx1"/>
                </a:solidFill>
                <a:effectLst/>
                <a:uLnTx/>
                <a:uFillTx/>
                <a:latin typeface="Arial Nova" panose="020B0504020202020204" pitchFamily="34" charset="0"/>
              </a:rPr>
              <a:t>provides EAM users with an intuitive, easy-to-use assistant that enhances overall satisfaction.</a:t>
            </a:r>
          </a:p>
          <a:p>
            <a:pPr marL="233363" lvl="1" indent="0">
              <a:spcBef>
                <a:spcPts val="600"/>
              </a:spcBef>
              <a:spcAft>
                <a:spcPts val="600"/>
              </a:spcAft>
              <a:buNone/>
              <a:defRPr/>
            </a:pPr>
            <a:endParaRPr kumimoji="0" lang="en-US" sz="1400" i="0" u="none" strike="noStrike" kern="1200" cap="none" spc="0" normalizeH="0" baseline="0" noProof="0" dirty="0">
              <a:ln>
                <a:noFill/>
              </a:ln>
              <a:solidFill>
                <a:schemeClr val="tx1"/>
              </a:solidFill>
              <a:effectLst/>
              <a:uLnTx/>
              <a:uFillTx/>
              <a:latin typeface="Arial Nova" panose="020B0504020202020204" pitchFamily="34" charset="0"/>
            </a:endParaRPr>
          </a:p>
          <a:p>
            <a:pPr marL="233363" lvl="1" indent="0">
              <a:spcBef>
                <a:spcPts val="600"/>
              </a:spcBef>
              <a:spcAft>
                <a:spcPts val="600"/>
              </a:spcAft>
              <a:buNone/>
              <a:defRPr/>
            </a:pPr>
            <a:r>
              <a:rPr lang="en-US" sz="1400" b="1" dirty="0">
                <a:solidFill>
                  <a:srgbClr val="3BA40F"/>
                </a:solidFill>
                <a:latin typeface="Arial Nova" panose="020B0504020202020204" pitchFamily="34" charset="0"/>
              </a:rPr>
              <a:t>Multi-Language Support:</a:t>
            </a:r>
          </a:p>
          <a:p>
            <a:pPr marL="519113" lvl="1" indent="-285750">
              <a:spcBef>
                <a:spcPts val="600"/>
              </a:spcBef>
              <a:spcAft>
                <a:spcPts val="600"/>
              </a:spcAft>
              <a:defRPr/>
            </a:pPr>
            <a:r>
              <a:rPr lang="en-US" sz="1400" dirty="0">
                <a:solidFill>
                  <a:schemeClr val="tx1"/>
                </a:solidFill>
                <a:latin typeface="Arial Nova" panose="020B0504020202020204" pitchFamily="34" charset="0"/>
              </a:rPr>
              <a:t>English, French, German, Spanish, Italian, Portuguese, Thai, Indonesian, Arabic, Hindi and Tagalog</a:t>
            </a:r>
          </a:p>
          <a:p>
            <a:pPr marL="233363" lvl="1" indent="0">
              <a:spcBef>
                <a:spcPts val="600"/>
              </a:spcBef>
              <a:spcAft>
                <a:spcPts val="600"/>
              </a:spcAft>
              <a:buNone/>
              <a:defRPr/>
            </a:pPr>
            <a:endParaRPr lang="en-US" sz="1400" b="1" dirty="0">
              <a:solidFill>
                <a:srgbClr val="3BA40F"/>
              </a:solidFill>
              <a:latin typeface="Arial Nova" panose="020B0504020202020204" pitchFamily="34" charset="0"/>
            </a:endParaRPr>
          </a:p>
        </p:txBody>
      </p:sp>
      <p:sp>
        <p:nvSpPr>
          <p:cNvPr id="3" name="Content Placeholder 3">
            <a:extLst>
              <a:ext uri="{FF2B5EF4-FFF2-40B4-BE49-F238E27FC236}">
                <a16:creationId xmlns:a16="http://schemas.microsoft.com/office/drawing/2014/main" id="{33304FCD-3BAB-05FD-E82A-E8750FB76C9B}"/>
              </a:ext>
            </a:extLst>
          </p:cNvPr>
          <p:cNvSpPr txBox="1">
            <a:spLocks/>
          </p:cNvSpPr>
          <p:nvPr/>
        </p:nvSpPr>
        <p:spPr>
          <a:xfrm>
            <a:off x="282450" y="5366157"/>
            <a:ext cx="9359539" cy="4215600"/>
          </a:xfrm>
          <a:prstGeom prst="rect">
            <a:avLst/>
          </a:prstGeom>
        </p:spPr>
        <p:txBody>
          <a:bodyPr lIns="0" tIns="0" rIns="0" bIns="0" numCol="1" spcCol="274320">
            <a:noAutofit/>
          </a:bodyPr>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50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BA40F"/>
                </a:solidFill>
                <a:effectLst/>
                <a:uLnTx/>
                <a:uFillTx/>
                <a:latin typeface="Arial Nova" panose="020B0504020202020204" pitchFamily="34" charset="0"/>
              </a:rPr>
              <a:t>Safeguards:</a:t>
            </a:r>
          </a:p>
          <a:p>
            <a:pPr marL="231775" marR="0" lvl="0" indent="-231775" algn="l" defTabSz="914400" rtl="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chemeClr val="tx1"/>
                </a:solidFill>
                <a:effectLst/>
                <a:uLnTx/>
                <a:uFillTx/>
                <a:latin typeface="Arial Nova" panose="020B0504020202020204" pitchFamily="34" charset="0"/>
              </a:rPr>
              <a:t>Not connected to the internet</a:t>
            </a:r>
          </a:p>
          <a:p>
            <a:pPr lvl="0">
              <a:spcBef>
                <a:spcPts val="600"/>
              </a:spcBef>
              <a:spcAft>
                <a:spcPts val="600"/>
              </a:spcAft>
              <a:defRPr/>
            </a:pPr>
            <a:r>
              <a:rPr lang="en-US" sz="1400" dirty="0">
                <a:latin typeface="Arial Nova" panose="020B0504020202020204" pitchFamily="34" charset="0"/>
              </a:rPr>
              <a:t>Robust guardrails ensure secure, compliant use and prevent access to harmful, illegal, or inappropriate content</a:t>
            </a:r>
            <a:r>
              <a:rPr lang="en-US" sz="1400" dirty="0"/>
              <a:t>.</a:t>
            </a:r>
            <a:endParaRPr kumimoji="0" lang="en-US" sz="1400" b="0" i="0" u="none" strike="noStrike" kern="1200" cap="none" spc="0" normalizeH="0" baseline="0" noProof="0" dirty="0">
              <a:ln>
                <a:noFill/>
              </a:ln>
              <a:solidFill>
                <a:srgbClr val="0E101A"/>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5954134-CA27-6691-A936-E414F93039AB}"/>
              </a:ext>
            </a:extLst>
          </p:cNvPr>
          <p:cNvPicPr>
            <a:picLocks noChangeAspect="1"/>
          </p:cNvPicPr>
          <p:nvPr/>
        </p:nvPicPr>
        <p:blipFill>
          <a:blip r:embed="rId3"/>
          <a:stretch>
            <a:fillRect/>
          </a:stretch>
        </p:blipFill>
        <p:spPr>
          <a:xfrm>
            <a:off x="9525258" y="1901563"/>
            <a:ext cx="2286319" cy="2638793"/>
          </a:xfrm>
          <a:prstGeom prst="rect">
            <a:avLst/>
          </a:prstGeom>
        </p:spPr>
      </p:pic>
    </p:spTree>
    <p:extLst>
      <p:ext uri="{BB962C8B-B14F-4D97-AF65-F5344CB8AC3E}">
        <p14:creationId xmlns:p14="http://schemas.microsoft.com/office/powerpoint/2010/main" val="725440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F654BB4-9CE6-CB77-7331-529F7CC0C23E}"/>
              </a:ext>
            </a:extLst>
          </p:cNvPr>
          <p:cNvSpPr>
            <a:spLocks noGrp="1"/>
          </p:cNvSpPr>
          <p:nvPr>
            <p:ph type="title"/>
          </p:nvPr>
        </p:nvSpPr>
        <p:spPr>
          <a:xfrm>
            <a:off x="238790" y="100763"/>
            <a:ext cx="8930832" cy="442430"/>
          </a:xfrm>
        </p:spPr>
        <p:txBody>
          <a:bodyPr>
            <a:normAutofit fontScale="90000"/>
          </a:bodyPr>
          <a:lstStyle/>
          <a:p>
            <a:r>
              <a:rPr lang="en-US" sz="2800" dirty="0">
                <a:cs typeface="Arial"/>
              </a:rPr>
              <a:t>Hexagon Alix </a:t>
            </a:r>
            <a:endParaRPr lang="en-US" sz="2800" dirty="0"/>
          </a:p>
        </p:txBody>
      </p:sp>
      <p:sp>
        <p:nvSpPr>
          <p:cNvPr id="5" name="Rectangle 4">
            <a:extLst>
              <a:ext uri="{FF2B5EF4-FFF2-40B4-BE49-F238E27FC236}">
                <a16:creationId xmlns:a16="http://schemas.microsoft.com/office/drawing/2014/main" id="{E7833CD0-FD4D-27B3-90C8-0F96C74F11C8}"/>
              </a:ext>
            </a:extLst>
          </p:cNvPr>
          <p:cNvSpPr/>
          <p:nvPr/>
        </p:nvSpPr>
        <p:spPr>
          <a:xfrm>
            <a:off x="357134" y="1369660"/>
            <a:ext cx="5648329" cy="3570208"/>
          </a:xfrm>
          <a:prstGeom prst="rect">
            <a:avLst/>
          </a:prstGeom>
        </p:spPr>
        <p:txBody>
          <a:bodyPr wrap="square" lIns="0" r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BA40F"/>
                </a:solidFill>
                <a:effectLst/>
                <a:uLnTx/>
                <a:uFillTx/>
                <a:latin typeface="Arial Nova" panose="020B0504020202020204" pitchFamily="34" charset="0"/>
              </a:rPr>
              <a:t>UI Enhancements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97BA"/>
              </a:solidFill>
              <a:effectLst/>
              <a:uLnTx/>
              <a:uFillTx/>
              <a:latin typeface="Arial Nova" panose="020B0504020202020204" pitchFamily="34" charset="0"/>
            </a:endParaRPr>
          </a:p>
          <a:p>
            <a:pPr marL="171450" marR="0" lvl="0" indent="-1714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r>
              <a:rPr lang="en-US" sz="1200" dirty="0">
                <a:latin typeface="Arial Nova" panose="020B0504020202020204" pitchFamily="34" charset="0"/>
              </a:rPr>
              <a:t>Clear visual separation between AI assistant and user messages.</a:t>
            </a:r>
            <a:br>
              <a:rPr lang="en-US" sz="1200" dirty="0">
                <a:latin typeface="Arial Nova" panose="020B0504020202020204" pitchFamily="34" charset="0"/>
              </a:rPr>
            </a:br>
            <a:endParaRPr lang="en-US" sz="1200" dirty="0">
              <a:solidFill>
                <a:srgbClr val="000000"/>
              </a:solidFill>
              <a:latin typeface="Arial Nova" panose="020B0504020202020204" pitchFamily="34" charset="0"/>
            </a:endParaRPr>
          </a:p>
          <a:p>
            <a:pPr marL="171450" lvl="0" indent="-171450" eaLnBrk="0" fontAlgn="base" hangingPunct="0">
              <a:spcBef>
                <a:spcPct val="0"/>
              </a:spcBef>
              <a:buFont typeface="Arial" panose="020B0604020202020204" pitchFamily="34" charset="0"/>
              <a:buChar char="•"/>
              <a:defRPr/>
            </a:pPr>
            <a:r>
              <a:rPr lang="en-US" sz="1200" dirty="0">
                <a:solidFill>
                  <a:srgbClr val="000000"/>
                </a:solidFill>
                <a:latin typeface="Arial Nova" panose="020B0504020202020204" pitchFamily="34" charset="0"/>
              </a:rPr>
              <a:t>Enhancing Alix Through Feedback - The user interface has been updated to allow users to optionally provide feedback on responses through a thumbs up, thumbs down icon to support continuous improvement.  </a:t>
            </a:r>
          </a:p>
          <a:p>
            <a:pPr lvl="0" eaLnBrk="0" fontAlgn="base" hangingPunct="0">
              <a:spcBef>
                <a:spcPct val="0"/>
              </a:spcBef>
              <a:defRPr/>
            </a:pPr>
            <a:endParaRPr lang="en-US" sz="1200" dirty="0">
              <a:solidFill>
                <a:srgbClr val="000000"/>
              </a:solidFill>
              <a:latin typeface="Arial Nova" panose="020B0504020202020204" pitchFamily="34" charset="0"/>
            </a:endParaRPr>
          </a:p>
          <a:p>
            <a:pPr lvl="0" eaLnBrk="0" fontAlgn="base" hangingPunct="0">
              <a:spcBef>
                <a:spcPct val="0"/>
              </a:spcBef>
              <a:defRPr/>
            </a:pPr>
            <a:endParaRPr lang="en-US" sz="1200" dirty="0">
              <a:solidFill>
                <a:srgbClr val="000000"/>
              </a:solidFill>
              <a:latin typeface="Arial Nova" panose="020B0504020202020204" pitchFamily="34" charset="0"/>
            </a:endParaRP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panose="020B0504020202020204" pitchFamily="34" charset="0"/>
              </a:rPr>
              <a:t>IMPORTANT TO NOTE: - On user provided feedback, for privacy and security purposes, no personal or customer information will be stored or transmitted.</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ova" panose="020B0504020202020204" pitchFamily="34" charset="0"/>
              </a:rPr>
              <a:t>Only the comments will be sent to the development team to aid in the ongoing improvement of Alix's model. </a:t>
            </a:r>
          </a:p>
          <a:p>
            <a:pPr marL="285750" marR="0" lvl="0" indent="-285750" algn="l" defTabSz="914400" rtl="0" eaLnBrk="0" fontAlgn="base" latinLnBrk="0" hangingPunct="0">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Nova" panose="020B0504020202020204" pitchFamily="34" charset="0"/>
            </a:endParaRPr>
          </a:p>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marL="285750" marR="0" lvl="0" indent="-285750" algn="l" defTabSz="342854" rtl="0" eaLnBrk="0" fontAlgn="base" latinLnBrk="0" hangingPunct="0">
              <a:lnSpc>
                <a:spcPct val="100000"/>
              </a:lnSpc>
              <a:spcBef>
                <a:spcPct val="0"/>
              </a:spcBef>
              <a:spcAft>
                <a:spcPct val="0"/>
              </a:spcAft>
              <a:buClrTx/>
              <a:buSzPct val="85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p:txBody>
      </p:sp>
      <p:cxnSp>
        <p:nvCxnSpPr>
          <p:cNvPr id="6" name="Connector: Elbow 5">
            <a:extLst>
              <a:ext uri="{FF2B5EF4-FFF2-40B4-BE49-F238E27FC236}">
                <a16:creationId xmlns:a16="http://schemas.microsoft.com/office/drawing/2014/main" id="{AB7C240A-5AE9-7AF8-D501-1486B8B12017}"/>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6BE32F7E-CBA8-10D0-3151-5A04F2CC00B5}"/>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AB04DFF9-AC4B-C819-7AE2-33EA25D737AF}"/>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BA8D3438-BF20-9C5A-5DF4-508744883F69}"/>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Shape 7">
                <a:extLst>
                  <a:ext uri="{FF2B5EF4-FFF2-40B4-BE49-F238E27FC236}">
                    <a16:creationId xmlns:a16="http://schemas.microsoft.com/office/drawing/2014/main" id="{ED5E6ECB-B074-38D3-F69D-B7F1BB12F48B}"/>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9" name="Graphic 1">
              <a:extLst>
                <a:ext uri="{FF2B5EF4-FFF2-40B4-BE49-F238E27FC236}">
                  <a16:creationId xmlns:a16="http://schemas.microsoft.com/office/drawing/2014/main" id="{5FC10FBB-5C0A-DFA3-F4D9-603F32C40C51}"/>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F7EF1B3C-7F4B-1369-B103-BC50F63A1122}"/>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Freeform: Shape 10">
                <a:extLst>
                  <a:ext uri="{FF2B5EF4-FFF2-40B4-BE49-F238E27FC236}">
                    <a16:creationId xmlns:a16="http://schemas.microsoft.com/office/drawing/2014/main" id="{66C6269B-F7CB-DAF7-697E-D6B14C601541}"/>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0" name="Graphic 1">
              <a:extLst>
                <a:ext uri="{FF2B5EF4-FFF2-40B4-BE49-F238E27FC236}">
                  <a16:creationId xmlns:a16="http://schemas.microsoft.com/office/drawing/2014/main" id="{67CA3D6A-DDF1-70FF-EB2E-AC2F88135E74}"/>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39B58C15-776B-4CFC-D7FE-6349F07F05F4}"/>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Shape 13">
                <a:extLst>
                  <a:ext uri="{FF2B5EF4-FFF2-40B4-BE49-F238E27FC236}">
                    <a16:creationId xmlns:a16="http://schemas.microsoft.com/office/drawing/2014/main" id="{A01A2E48-9101-1CB4-4AB2-0B6EF707928E}"/>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1" name="Graphic 1">
              <a:extLst>
                <a:ext uri="{FF2B5EF4-FFF2-40B4-BE49-F238E27FC236}">
                  <a16:creationId xmlns:a16="http://schemas.microsoft.com/office/drawing/2014/main" id="{2D0D2A13-3E82-853A-2DC7-2121CB3EEC39}"/>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BA4146D6-804A-2C27-C18A-6653C77F6CD6}"/>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ACD4509D-DEF0-27B4-087E-70B3399F5E11}"/>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0" name="Graphic 1">
            <a:extLst>
              <a:ext uri="{FF2B5EF4-FFF2-40B4-BE49-F238E27FC236}">
                <a16:creationId xmlns:a16="http://schemas.microsoft.com/office/drawing/2014/main" id="{CACA48C3-8AFF-EDD4-3136-F874F2471C3D}"/>
              </a:ext>
            </a:extLst>
          </p:cNvPr>
          <p:cNvGrpSpPr>
            <a:grpSpLocks noChangeAspect="1"/>
          </p:cNvGrpSpPr>
          <p:nvPr/>
        </p:nvGrpSpPr>
        <p:grpSpPr>
          <a:xfrm>
            <a:off x="6944679" y="2024556"/>
            <a:ext cx="914176" cy="914176"/>
            <a:chOff x="2981325" y="314325"/>
            <a:chExt cx="6227825" cy="6227825"/>
          </a:xfrm>
          <a:gradFill>
            <a:gsLst>
              <a:gs pos="100000">
                <a:schemeClr val="bg1"/>
              </a:gs>
              <a:gs pos="0">
                <a:schemeClr val="bg1"/>
              </a:gs>
            </a:gsLst>
            <a:lin ang="2700000" scaled="1"/>
          </a:gradFill>
        </p:grpSpPr>
        <p:sp>
          <p:nvSpPr>
            <p:cNvPr id="21" name="Freeform: Shape 3">
              <a:extLst>
                <a:ext uri="{FF2B5EF4-FFF2-40B4-BE49-F238E27FC236}">
                  <a16:creationId xmlns:a16="http://schemas.microsoft.com/office/drawing/2014/main" id="{B6393634-2AD3-50F9-A2BC-9E92B0266FEF}"/>
                </a:ext>
              </a:extLst>
            </p:cNvPr>
            <p:cNvSpPr/>
            <p:nvPr/>
          </p:nvSpPr>
          <p:spPr>
            <a:xfrm>
              <a:off x="4147607" y="314325"/>
              <a:ext cx="5061543" cy="5059680"/>
            </a:xfrm>
            <a:custGeom>
              <a:avLst/>
              <a:gdLst>
                <a:gd name="connsiteX0" fmla="*/ 4334596 w 5061543"/>
                <a:gd name="connsiteY0" fmla="*/ 5059680 h 5059680"/>
                <a:gd name="connsiteX1" fmla="*/ 4279922 w 5061543"/>
                <a:gd name="connsiteY1" fmla="*/ 5040916 h 5059680"/>
                <a:gd name="connsiteX2" fmla="*/ 4264397 w 5061543"/>
                <a:gd name="connsiteY2" fmla="*/ 4916043 h 5059680"/>
                <a:gd name="connsiteX3" fmla="*/ 4883522 w 5061543"/>
                <a:gd name="connsiteY3" fmla="*/ 3113913 h 5059680"/>
                <a:gd name="connsiteX4" fmla="*/ 1947535 w 5061543"/>
                <a:gd name="connsiteY4" fmla="*/ 177927 h 5059680"/>
                <a:gd name="connsiteX5" fmla="*/ 143691 w 5061543"/>
                <a:gd name="connsiteY5" fmla="*/ 798290 h 5059680"/>
                <a:gd name="connsiteX6" fmla="*/ 18818 w 5061543"/>
                <a:gd name="connsiteY6" fmla="*/ 782860 h 5059680"/>
                <a:gd name="connsiteX7" fmla="*/ 34248 w 5061543"/>
                <a:gd name="connsiteY7" fmla="*/ 657987 h 5059680"/>
                <a:gd name="connsiteX8" fmla="*/ 1947630 w 5061543"/>
                <a:gd name="connsiteY8" fmla="*/ 0 h 5059680"/>
                <a:gd name="connsiteX9" fmla="*/ 5061544 w 5061543"/>
                <a:gd name="connsiteY9" fmla="*/ 3113913 h 5059680"/>
                <a:gd name="connsiteX10" fmla="*/ 4404890 w 5061543"/>
                <a:gd name="connsiteY10" fmla="*/ 5025390 h 5059680"/>
                <a:gd name="connsiteX11" fmla="*/ 4334596 w 5061543"/>
                <a:gd name="connsiteY11" fmla="*/ 5059680 h 50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1543" h="5059680">
                  <a:moveTo>
                    <a:pt x="4334596" y="5059680"/>
                  </a:moveTo>
                  <a:cubicBezTo>
                    <a:pt x="4315450" y="5059680"/>
                    <a:pt x="4296210" y="5053584"/>
                    <a:pt x="4279922" y="5040916"/>
                  </a:cubicBezTo>
                  <a:cubicBezTo>
                    <a:pt x="4241250" y="5010722"/>
                    <a:pt x="4234297" y="4954810"/>
                    <a:pt x="4264397" y="4916043"/>
                  </a:cubicBezTo>
                  <a:cubicBezTo>
                    <a:pt x="4669399" y="4396169"/>
                    <a:pt x="4883522" y="3773043"/>
                    <a:pt x="4883522" y="3113913"/>
                  </a:cubicBezTo>
                  <a:cubicBezTo>
                    <a:pt x="4883522" y="1495044"/>
                    <a:pt x="3566404" y="177927"/>
                    <a:pt x="1947535" y="177927"/>
                  </a:cubicBezTo>
                  <a:cubicBezTo>
                    <a:pt x="1287643" y="177927"/>
                    <a:pt x="663851" y="392430"/>
                    <a:pt x="143691" y="798290"/>
                  </a:cubicBezTo>
                  <a:cubicBezTo>
                    <a:pt x="105114" y="828675"/>
                    <a:pt x="49012" y="821627"/>
                    <a:pt x="18818" y="782860"/>
                  </a:cubicBezTo>
                  <a:cubicBezTo>
                    <a:pt x="-11376" y="744188"/>
                    <a:pt x="-4518" y="688277"/>
                    <a:pt x="34248" y="657987"/>
                  </a:cubicBezTo>
                  <a:cubicBezTo>
                    <a:pt x="586127" y="227552"/>
                    <a:pt x="1247733" y="0"/>
                    <a:pt x="1947630" y="0"/>
                  </a:cubicBezTo>
                  <a:cubicBezTo>
                    <a:pt x="3664702" y="0"/>
                    <a:pt x="5061544" y="1396841"/>
                    <a:pt x="5061544" y="3113913"/>
                  </a:cubicBezTo>
                  <a:cubicBezTo>
                    <a:pt x="5061544" y="3812953"/>
                    <a:pt x="4834468" y="4473988"/>
                    <a:pt x="4404890" y="5025390"/>
                  </a:cubicBezTo>
                  <a:cubicBezTo>
                    <a:pt x="4387269" y="5047964"/>
                    <a:pt x="4361075" y="5059680"/>
                    <a:pt x="4334596" y="505968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Freeform: Shape 6">
              <a:extLst>
                <a:ext uri="{FF2B5EF4-FFF2-40B4-BE49-F238E27FC236}">
                  <a16:creationId xmlns:a16="http://schemas.microsoft.com/office/drawing/2014/main" id="{EAE2E971-7BB4-4D42-3186-AFE032AFC254}"/>
                </a:ext>
              </a:extLst>
            </p:cNvPr>
            <p:cNvSpPr/>
            <p:nvPr/>
          </p:nvSpPr>
          <p:spPr>
            <a:xfrm>
              <a:off x="2981325" y="1475391"/>
              <a:ext cx="5068338" cy="5066759"/>
            </a:xfrm>
            <a:custGeom>
              <a:avLst/>
              <a:gdLst>
                <a:gd name="connsiteX0" fmla="*/ 3113913 w 5068338"/>
                <a:gd name="connsiteY0" fmla="*/ 5066760 h 5066759"/>
                <a:gd name="connsiteX1" fmla="*/ 0 w 5068338"/>
                <a:gd name="connsiteY1" fmla="*/ 1952846 h 5066759"/>
                <a:gd name="connsiteX2" fmla="*/ 662369 w 5068338"/>
                <a:gd name="connsiteY2" fmla="*/ 34035 h 5066759"/>
                <a:gd name="connsiteX3" fmla="*/ 787241 w 5068338"/>
                <a:gd name="connsiteY3" fmla="*/ 18985 h 5066759"/>
                <a:gd name="connsiteX4" fmla="*/ 802291 w 5068338"/>
                <a:gd name="connsiteY4" fmla="*/ 143858 h 5066759"/>
                <a:gd name="connsiteX5" fmla="*/ 177927 w 5068338"/>
                <a:gd name="connsiteY5" fmla="*/ 1952846 h 5066759"/>
                <a:gd name="connsiteX6" fmla="*/ 3113913 w 5068338"/>
                <a:gd name="connsiteY6" fmla="*/ 4888832 h 5066759"/>
                <a:gd name="connsiteX7" fmla="*/ 4924521 w 5068338"/>
                <a:gd name="connsiteY7" fmla="*/ 4263040 h 5066759"/>
                <a:gd name="connsiteX8" fmla="*/ 5049393 w 5068338"/>
                <a:gd name="connsiteY8" fmla="*/ 4278089 h 5066759"/>
                <a:gd name="connsiteX9" fmla="*/ 5034344 w 5068338"/>
                <a:gd name="connsiteY9" fmla="*/ 4402962 h 5066759"/>
                <a:gd name="connsiteX10" fmla="*/ 3113913 w 5068338"/>
                <a:gd name="connsiteY10" fmla="*/ 5066760 h 50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8338" h="5066759">
                  <a:moveTo>
                    <a:pt x="3113913" y="5066760"/>
                  </a:moveTo>
                  <a:cubicBezTo>
                    <a:pt x="1396841" y="5066760"/>
                    <a:pt x="0" y="3669823"/>
                    <a:pt x="0" y="1952846"/>
                  </a:cubicBezTo>
                  <a:cubicBezTo>
                    <a:pt x="0" y="1250377"/>
                    <a:pt x="228981" y="586866"/>
                    <a:pt x="662369" y="34035"/>
                  </a:cubicBezTo>
                  <a:cubicBezTo>
                    <a:pt x="692563" y="-4541"/>
                    <a:pt x="748475" y="-11399"/>
                    <a:pt x="787241" y="18985"/>
                  </a:cubicBezTo>
                  <a:cubicBezTo>
                    <a:pt x="825913" y="49275"/>
                    <a:pt x="832676" y="105187"/>
                    <a:pt x="802291" y="143858"/>
                  </a:cubicBezTo>
                  <a:cubicBezTo>
                    <a:pt x="393764" y="665066"/>
                    <a:pt x="177927" y="1290573"/>
                    <a:pt x="177927" y="1952846"/>
                  </a:cubicBezTo>
                  <a:cubicBezTo>
                    <a:pt x="177927" y="3571715"/>
                    <a:pt x="1495044" y="4888832"/>
                    <a:pt x="3113913" y="4888832"/>
                  </a:cubicBezTo>
                  <a:cubicBezTo>
                    <a:pt x="3776948" y="4888832"/>
                    <a:pt x="4403027" y="4672424"/>
                    <a:pt x="4924521" y="4263040"/>
                  </a:cubicBezTo>
                  <a:cubicBezTo>
                    <a:pt x="4963192" y="4232655"/>
                    <a:pt x="5019104" y="4239513"/>
                    <a:pt x="5049393" y="4278089"/>
                  </a:cubicBezTo>
                  <a:cubicBezTo>
                    <a:pt x="5079683" y="4316761"/>
                    <a:pt x="5072920" y="4372578"/>
                    <a:pt x="5034344" y="4402962"/>
                  </a:cubicBezTo>
                  <a:cubicBezTo>
                    <a:pt x="4481322" y="4837207"/>
                    <a:pt x="3817144" y="5066760"/>
                    <a:pt x="3113913" y="506676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Freeform: Shape 7">
              <a:extLst>
                <a:ext uri="{FF2B5EF4-FFF2-40B4-BE49-F238E27FC236}">
                  <a16:creationId xmlns:a16="http://schemas.microsoft.com/office/drawing/2014/main" id="{99F5EAF0-4C8A-07DD-36E9-2FAB59159A71}"/>
                </a:ext>
              </a:extLst>
            </p:cNvPr>
            <p:cNvSpPr/>
            <p:nvPr/>
          </p:nvSpPr>
          <p:spPr>
            <a:xfrm>
              <a:off x="4147705" y="360951"/>
              <a:ext cx="802248" cy="775666"/>
            </a:xfrm>
            <a:custGeom>
              <a:avLst/>
              <a:gdLst>
                <a:gd name="connsiteX0" fmla="*/ 713187 w 802248"/>
                <a:gd name="connsiteY0" fmla="*/ 775667 h 775666"/>
                <a:gd name="connsiteX1" fmla="*/ 712425 w 802248"/>
                <a:gd name="connsiteY1" fmla="*/ 775667 h 775666"/>
                <a:gd name="connsiteX2" fmla="*/ 88252 w 802248"/>
                <a:gd name="connsiteY2" fmla="*/ 770428 h 775666"/>
                <a:gd name="connsiteX3" fmla="*/ 16624 w 802248"/>
                <a:gd name="connsiteY3" fmla="*/ 733280 h 775666"/>
                <a:gd name="connsiteX4" fmla="*/ 4527 w 802248"/>
                <a:gd name="connsiteY4" fmla="*/ 653461 h 775666"/>
                <a:gd name="connsiteX5" fmla="*/ 201123 w 802248"/>
                <a:gd name="connsiteY5" fmla="*/ 61006 h 775666"/>
                <a:gd name="connsiteX6" fmla="*/ 313614 w 802248"/>
                <a:gd name="connsiteY6" fmla="*/ 4523 h 775666"/>
                <a:gd name="connsiteX7" fmla="*/ 370097 w 802248"/>
                <a:gd name="connsiteY7" fmla="*/ 117013 h 775666"/>
                <a:gd name="connsiteX8" fmla="*/ 211982 w 802248"/>
                <a:gd name="connsiteY8" fmla="*/ 593549 h 775666"/>
                <a:gd name="connsiteX9" fmla="*/ 714045 w 802248"/>
                <a:gd name="connsiteY9" fmla="*/ 597740 h 775666"/>
                <a:gd name="connsiteX10" fmla="*/ 802246 w 802248"/>
                <a:gd name="connsiteY10" fmla="*/ 687465 h 775666"/>
                <a:gd name="connsiteX11" fmla="*/ 713187 w 802248"/>
                <a:gd name="connsiteY11" fmla="*/ 775667 h 7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2248" h="775666">
                  <a:moveTo>
                    <a:pt x="713187" y="775667"/>
                  </a:moveTo>
                  <a:cubicBezTo>
                    <a:pt x="712997" y="775667"/>
                    <a:pt x="712711" y="775667"/>
                    <a:pt x="712425" y="775667"/>
                  </a:cubicBezTo>
                  <a:lnTo>
                    <a:pt x="88252" y="770428"/>
                  </a:lnTo>
                  <a:cubicBezTo>
                    <a:pt x="59868" y="770237"/>
                    <a:pt x="33198" y="756426"/>
                    <a:pt x="16624" y="733280"/>
                  </a:cubicBezTo>
                  <a:cubicBezTo>
                    <a:pt x="51" y="710135"/>
                    <a:pt x="-4426" y="680417"/>
                    <a:pt x="4527" y="653461"/>
                  </a:cubicBezTo>
                  <a:lnTo>
                    <a:pt x="201123" y="61006"/>
                  </a:lnTo>
                  <a:cubicBezTo>
                    <a:pt x="216554" y="14429"/>
                    <a:pt x="266655" y="-10908"/>
                    <a:pt x="313614" y="4523"/>
                  </a:cubicBezTo>
                  <a:cubicBezTo>
                    <a:pt x="360286" y="20048"/>
                    <a:pt x="385527" y="70340"/>
                    <a:pt x="370097" y="117013"/>
                  </a:cubicBezTo>
                  <a:lnTo>
                    <a:pt x="211982" y="593549"/>
                  </a:lnTo>
                  <a:lnTo>
                    <a:pt x="714045" y="597740"/>
                  </a:lnTo>
                  <a:cubicBezTo>
                    <a:pt x="763194" y="598121"/>
                    <a:pt x="802627" y="638316"/>
                    <a:pt x="802246" y="687465"/>
                  </a:cubicBezTo>
                  <a:cubicBezTo>
                    <a:pt x="801675" y="736328"/>
                    <a:pt x="761955" y="775667"/>
                    <a:pt x="713187" y="77566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Freeform: Shape 8">
              <a:extLst>
                <a:ext uri="{FF2B5EF4-FFF2-40B4-BE49-F238E27FC236}">
                  <a16:creationId xmlns:a16="http://schemas.microsoft.com/office/drawing/2014/main" id="{0FA48F96-9287-A19F-1778-549EC15A5C2A}"/>
                </a:ext>
              </a:extLst>
            </p:cNvPr>
            <p:cNvSpPr/>
            <p:nvPr/>
          </p:nvSpPr>
          <p:spPr>
            <a:xfrm>
              <a:off x="7247570" y="5715952"/>
              <a:ext cx="802197" cy="774287"/>
            </a:xfrm>
            <a:custGeom>
              <a:avLst/>
              <a:gdLst>
                <a:gd name="connsiteX0" fmla="*/ 518257 w 802197"/>
                <a:gd name="connsiteY0" fmla="*/ 774288 h 774287"/>
                <a:gd name="connsiteX1" fmla="*/ 490444 w 802197"/>
                <a:gd name="connsiteY1" fmla="*/ 769811 h 774287"/>
                <a:gd name="connsiteX2" fmla="*/ 433770 w 802197"/>
                <a:gd name="connsiteY2" fmla="*/ 657511 h 774287"/>
                <a:gd name="connsiteX3" fmla="*/ 590552 w 802197"/>
                <a:gd name="connsiteY3" fmla="*/ 180594 h 774287"/>
                <a:gd name="connsiteX4" fmla="*/ 88489 w 802197"/>
                <a:gd name="connsiteY4" fmla="*/ 177928 h 774287"/>
                <a:gd name="connsiteX5" fmla="*/ 2 w 802197"/>
                <a:gd name="connsiteY5" fmla="*/ 88488 h 774287"/>
                <a:gd name="connsiteX6" fmla="*/ 88965 w 802197"/>
                <a:gd name="connsiteY6" fmla="*/ 0 h 774287"/>
                <a:gd name="connsiteX7" fmla="*/ 89441 w 802197"/>
                <a:gd name="connsiteY7" fmla="*/ 0 h 774287"/>
                <a:gd name="connsiteX8" fmla="*/ 713710 w 802197"/>
                <a:gd name="connsiteY8" fmla="*/ 3429 h 774287"/>
                <a:gd name="connsiteX9" fmla="*/ 785433 w 802197"/>
                <a:gd name="connsiteY9" fmla="*/ 40386 h 774287"/>
                <a:gd name="connsiteX10" fmla="*/ 797721 w 802197"/>
                <a:gd name="connsiteY10" fmla="*/ 120205 h 774287"/>
                <a:gd name="connsiteX11" fmla="*/ 602839 w 802197"/>
                <a:gd name="connsiteY11" fmla="*/ 713232 h 774287"/>
                <a:gd name="connsiteX12" fmla="*/ 518257 w 802197"/>
                <a:gd name="connsiteY12" fmla="*/ 774288 h 77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197" h="774287">
                  <a:moveTo>
                    <a:pt x="518257" y="774288"/>
                  </a:moveTo>
                  <a:cubicBezTo>
                    <a:pt x="509113" y="774288"/>
                    <a:pt x="499683" y="772859"/>
                    <a:pt x="490444" y="769811"/>
                  </a:cubicBezTo>
                  <a:cubicBezTo>
                    <a:pt x="443771" y="754475"/>
                    <a:pt x="418340" y="704184"/>
                    <a:pt x="433770" y="657511"/>
                  </a:cubicBezTo>
                  <a:lnTo>
                    <a:pt x="590552" y="180594"/>
                  </a:lnTo>
                  <a:lnTo>
                    <a:pt x="88489" y="177928"/>
                  </a:lnTo>
                  <a:cubicBezTo>
                    <a:pt x="39340" y="177641"/>
                    <a:pt x="-284" y="137636"/>
                    <a:pt x="2" y="88488"/>
                  </a:cubicBezTo>
                  <a:cubicBezTo>
                    <a:pt x="287" y="39529"/>
                    <a:pt x="40007" y="0"/>
                    <a:pt x="88965" y="0"/>
                  </a:cubicBezTo>
                  <a:cubicBezTo>
                    <a:pt x="89060" y="0"/>
                    <a:pt x="89346" y="0"/>
                    <a:pt x="89441" y="0"/>
                  </a:cubicBezTo>
                  <a:lnTo>
                    <a:pt x="713710" y="3429"/>
                  </a:lnTo>
                  <a:cubicBezTo>
                    <a:pt x="742094" y="3524"/>
                    <a:pt x="768860" y="17336"/>
                    <a:pt x="785433" y="40386"/>
                  </a:cubicBezTo>
                  <a:cubicBezTo>
                    <a:pt x="802006" y="63437"/>
                    <a:pt x="806674" y="93155"/>
                    <a:pt x="797721" y="120205"/>
                  </a:cubicBezTo>
                  <a:lnTo>
                    <a:pt x="602839" y="713232"/>
                  </a:lnTo>
                  <a:cubicBezTo>
                    <a:pt x="590457" y="750475"/>
                    <a:pt x="555690" y="774288"/>
                    <a:pt x="518257" y="77428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Freeform: Shape 9">
              <a:extLst>
                <a:ext uri="{FF2B5EF4-FFF2-40B4-BE49-F238E27FC236}">
                  <a16:creationId xmlns:a16="http://schemas.microsoft.com/office/drawing/2014/main" id="{1C5F70AD-DC0F-E860-A45A-63D3AE625F56}"/>
                </a:ext>
              </a:extLst>
            </p:cNvPr>
            <p:cNvSpPr/>
            <p:nvPr/>
          </p:nvSpPr>
          <p:spPr>
            <a:xfrm>
              <a:off x="4990308" y="3808731"/>
              <a:ext cx="1257445" cy="1257235"/>
            </a:xfrm>
            <a:custGeom>
              <a:avLst/>
              <a:gdLst>
                <a:gd name="connsiteX0" fmla="*/ 628108 w 1257445"/>
                <a:gd name="connsiteY0" fmla="*/ 1257235 h 1257235"/>
                <a:gd name="connsiteX1" fmla="*/ 205293 w 1257445"/>
                <a:gd name="connsiteY1" fmla="*/ 1093215 h 1257235"/>
                <a:gd name="connsiteX2" fmla="*/ 696 w 1257445"/>
                <a:gd name="connsiteY2" fmla="*/ 657637 h 1257235"/>
                <a:gd name="connsiteX3" fmla="*/ 164050 w 1257445"/>
                <a:gd name="connsiteY3" fmla="*/ 205104 h 1257235"/>
                <a:gd name="connsiteX4" fmla="*/ 599533 w 1257445"/>
                <a:gd name="connsiteY4" fmla="*/ 507 h 1257235"/>
                <a:gd name="connsiteX5" fmla="*/ 1256758 w 1257445"/>
                <a:gd name="connsiteY5" fmla="*/ 599344 h 1257235"/>
                <a:gd name="connsiteX6" fmla="*/ 657921 w 1257445"/>
                <a:gd name="connsiteY6" fmla="*/ 1256569 h 1257235"/>
                <a:gd name="connsiteX7" fmla="*/ 628108 w 1257445"/>
                <a:gd name="connsiteY7" fmla="*/ 1257235 h 1257235"/>
                <a:gd name="connsiteX8" fmla="*/ 629251 w 1257445"/>
                <a:gd name="connsiteY8" fmla="*/ 177672 h 1257235"/>
                <a:gd name="connsiteX9" fmla="*/ 607820 w 1257445"/>
                <a:gd name="connsiteY9" fmla="*/ 178243 h 1257235"/>
                <a:gd name="connsiteX10" fmla="*/ 295590 w 1257445"/>
                <a:gd name="connsiteY10" fmla="*/ 324833 h 1257235"/>
                <a:gd name="connsiteX11" fmla="*/ 178528 w 1257445"/>
                <a:gd name="connsiteY11" fmla="*/ 649350 h 1257235"/>
                <a:gd name="connsiteX12" fmla="*/ 649730 w 1257445"/>
                <a:gd name="connsiteY12" fmla="*/ 1078737 h 1257235"/>
                <a:gd name="connsiteX13" fmla="*/ 961959 w 1257445"/>
                <a:gd name="connsiteY13" fmla="*/ 932052 h 1257235"/>
                <a:gd name="connsiteX14" fmla="*/ 1079022 w 1257445"/>
                <a:gd name="connsiteY14" fmla="*/ 607535 h 1257235"/>
                <a:gd name="connsiteX15" fmla="*/ 932337 w 1257445"/>
                <a:gd name="connsiteY15" fmla="*/ 295305 h 1257235"/>
                <a:gd name="connsiteX16" fmla="*/ 629251 w 1257445"/>
                <a:gd name="connsiteY16" fmla="*/ 177672 h 12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45" h="1257235">
                  <a:moveTo>
                    <a:pt x="628108" y="1257235"/>
                  </a:moveTo>
                  <a:cubicBezTo>
                    <a:pt x="471136" y="1257235"/>
                    <a:pt x="322070" y="1199514"/>
                    <a:pt x="205293" y="1093215"/>
                  </a:cubicBezTo>
                  <a:cubicBezTo>
                    <a:pt x="81183" y="980058"/>
                    <a:pt x="8507" y="825372"/>
                    <a:pt x="696" y="657637"/>
                  </a:cubicBezTo>
                  <a:cubicBezTo>
                    <a:pt x="-7114" y="489901"/>
                    <a:pt x="50988" y="329214"/>
                    <a:pt x="164050" y="205104"/>
                  </a:cubicBezTo>
                  <a:cubicBezTo>
                    <a:pt x="277112" y="80993"/>
                    <a:pt x="431798" y="8317"/>
                    <a:pt x="599533" y="507"/>
                  </a:cubicBezTo>
                  <a:cubicBezTo>
                    <a:pt x="945005" y="-13209"/>
                    <a:pt x="1240661" y="253110"/>
                    <a:pt x="1256758" y="599344"/>
                  </a:cubicBezTo>
                  <a:cubicBezTo>
                    <a:pt x="1272855" y="945672"/>
                    <a:pt x="1004155" y="1240376"/>
                    <a:pt x="657921" y="1256569"/>
                  </a:cubicBezTo>
                  <a:cubicBezTo>
                    <a:pt x="648016" y="1256949"/>
                    <a:pt x="638014" y="1257235"/>
                    <a:pt x="628108" y="1257235"/>
                  </a:cubicBezTo>
                  <a:close/>
                  <a:moveTo>
                    <a:pt x="629251" y="177672"/>
                  </a:moveTo>
                  <a:cubicBezTo>
                    <a:pt x="622108" y="177672"/>
                    <a:pt x="614964" y="177862"/>
                    <a:pt x="607820" y="178243"/>
                  </a:cubicBezTo>
                  <a:cubicBezTo>
                    <a:pt x="487614" y="183768"/>
                    <a:pt x="376743" y="235870"/>
                    <a:pt x="295590" y="324833"/>
                  </a:cubicBezTo>
                  <a:cubicBezTo>
                    <a:pt x="214437" y="413892"/>
                    <a:pt x="172908" y="529049"/>
                    <a:pt x="178528" y="649350"/>
                  </a:cubicBezTo>
                  <a:cubicBezTo>
                    <a:pt x="190053" y="897666"/>
                    <a:pt x="402270" y="1091024"/>
                    <a:pt x="649730" y="1078737"/>
                  </a:cubicBezTo>
                  <a:cubicBezTo>
                    <a:pt x="769935" y="1073212"/>
                    <a:pt x="880807" y="1021111"/>
                    <a:pt x="961959" y="932052"/>
                  </a:cubicBezTo>
                  <a:cubicBezTo>
                    <a:pt x="1043112" y="843088"/>
                    <a:pt x="1084642" y="727836"/>
                    <a:pt x="1079022" y="607535"/>
                  </a:cubicBezTo>
                  <a:cubicBezTo>
                    <a:pt x="1073497" y="487329"/>
                    <a:pt x="1021395" y="376459"/>
                    <a:pt x="932337" y="295305"/>
                  </a:cubicBezTo>
                  <a:cubicBezTo>
                    <a:pt x="848612" y="219105"/>
                    <a:pt x="741742" y="177672"/>
                    <a:pt x="629251" y="177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Freeform: Shape 10">
              <a:extLst>
                <a:ext uri="{FF2B5EF4-FFF2-40B4-BE49-F238E27FC236}">
                  <a16:creationId xmlns:a16="http://schemas.microsoft.com/office/drawing/2014/main" id="{543E521D-B291-A0FD-D249-6EACA69F84A4}"/>
                </a:ext>
              </a:extLst>
            </p:cNvPr>
            <p:cNvSpPr/>
            <p:nvPr/>
          </p:nvSpPr>
          <p:spPr>
            <a:xfrm>
              <a:off x="4022150" y="2834074"/>
              <a:ext cx="3193786" cy="3206680"/>
            </a:xfrm>
            <a:custGeom>
              <a:avLst/>
              <a:gdLst>
                <a:gd name="connsiteX0" fmla="*/ 1155545 w 3193786"/>
                <a:gd name="connsiteY0" fmla="*/ 3206681 h 3206680"/>
                <a:gd name="connsiteX1" fmla="*/ 1103919 w 3193786"/>
                <a:gd name="connsiteY1" fmla="*/ 3198108 h 3206680"/>
                <a:gd name="connsiteX2" fmla="*/ 944947 w 3193786"/>
                <a:gd name="connsiteY2" fmla="*/ 3137529 h 3206680"/>
                <a:gd name="connsiteX3" fmla="*/ 848554 w 3193786"/>
                <a:gd name="connsiteY3" fmla="*/ 2991416 h 3206680"/>
                <a:gd name="connsiteX4" fmla="*/ 848363 w 3193786"/>
                <a:gd name="connsiteY4" fmla="*/ 2899690 h 3206680"/>
                <a:gd name="connsiteX5" fmla="*/ 846649 w 3193786"/>
                <a:gd name="connsiteY5" fmla="*/ 2631942 h 3206680"/>
                <a:gd name="connsiteX6" fmla="*/ 672437 w 3193786"/>
                <a:gd name="connsiteY6" fmla="*/ 2478018 h 3206680"/>
                <a:gd name="connsiteX7" fmla="*/ 649291 w 3193786"/>
                <a:gd name="connsiteY7" fmla="*/ 2449634 h 3206680"/>
                <a:gd name="connsiteX8" fmla="*/ 645291 w 3193786"/>
                <a:gd name="connsiteY8" fmla="*/ 2444395 h 3206680"/>
                <a:gd name="connsiteX9" fmla="*/ 442313 w 3193786"/>
                <a:gd name="connsiteY9" fmla="*/ 2462778 h 3206680"/>
                <a:gd name="connsiteX10" fmla="*/ 285912 w 3193786"/>
                <a:gd name="connsiteY10" fmla="*/ 2477256 h 3206680"/>
                <a:gd name="connsiteX11" fmla="*/ 131988 w 3193786"/>
                <a:gd name="connsiteY11" fmla="*/ 2395342 h 3206680"/>
                <a:gd name="connsiteX12" fmla="*/ 54455 w 3193786"/>
                <a:gd name="connsiteY12" fmla="*/ 2230178 h 3206680"/>
                <a:gd name="connsiteX13" fmla="*/ 86649 w 3193786"/>
                <a:gd name="connsiteY13" fmla="*/ 2062823 h 3206680"/>
                <a:gd name="connsiteX14" fmla="*/ 238478 w 3193786"/>
                <a:gd name="connsiteY14" fmla="*/ 1907185 h 3206680"/>
                <a:gd name="connsiteX15" fmla="*/ 345062 w 3193786"/>
                <a:gd name="connsiteY15" fmla="*/ 1798314 h 3206680"/>
                <a:gd name="connsiteX16" fmla="*/ 344586 w 3193786"/>
                <a:gd name="connsiteY16" fmla="*/ 1796123 h 3206680"/>
                <a:gd name="connsiteX17" fmla="*/ 337252 w 3193786"/>
                <a:gd name="connsiteY17" fmla="*/ 1757452 h 3206680"/>
                <a:gd name="connsiteX18" fmla="*/ 328870 w 3193786"/>
                <a:gd name="connsiteY18" fmla="*/ 1573143 h 3206680"/>
                <a:gd name="connsiteX19" fmla="*/ 332775 w 3193786"/>
                <a:gd name="connsiteY19" fmla="*/ 1533043 h 3206680"/>
                <a:gd name="connsiteX20" fmla="*/ 332870 w 3193786"/>
                <a:gd name="connsiteY20" fmla="*/ 1531614 h 3206680"/>
                <a:gd name="connsiteX21" fmla="*/ 55026 w 3193786"/>
                <a:gd name="connsiteY21" fmla="*/ 1290537 h 3206680"/>
                <a:gd name="connsiteX22" fmla="*/ 6925 w 3193786"/>
                <a:gd name="connsiteY22" fmla="*/ 1123278 h 3206680"/>
                <a:gd name="connsiteX23" fmla="*/ 68837 w 3193786"/>
                <a:gd name="connsiteY23" fmla="*/ 953637 h 3206680"/>
                <a:gd name="connsiteX24" fmla="*/ 212760 w 3193786"/>
                <a:gd name="connsiteY24" fmla="*/ 860673 h 3206680"/>
                <a:gd name="connsiteX25" fmla="*/ 380210 w 3193786"/>
                <a:gd name="connsiteY25" fmla="*/ 861245 h 3206680"/>
                <a:gd name="connsiteX26" fmla="*/ 573472 w 3193786"/>
                <a:gd name="connsiteY26" fmla="*/ 861340 h 3206680"/>
                <a:gd name="connsiteX27" fmla="*/ 728729 w 3193786"/>
                <a:gd name="connsiteY27" fmla="*/ 684556 h 3206680"/>
                <a:gd name="connsiteX28" fmla="*/ 750637 w 3193786"/>
                <a:gd name="connsiteY28" fmla="*/ 665982 h 3206680"/>
                <a:gd name="connsiteX29" fmla="*/ 763591 w 3193786"/>
                <a:gd name="connsiteY29" fmla="*/ 655410 h 3206680"/>
                <a:gd name="connsiteX30" fmla="*/ 741683 w 3193786"/>
                <a:gd name="connsiteY30" fmla="*/ 430048 h 3206680"/>
                <a:gd name="connsiteX31" fmla="*/ 728539 w 3193786"/>
                <a:gd name="connsiteY31" fmla="*/ 296793 h 3206680"/>
                <a:gd name="connsiteX32" fmla="*/ 816359 w 3193786"/>
                <a:gd name="connsiteY32" fmla="*/ 140583 h 3206680"/>
                <a:gd name="connsiteX33" fmla="*/ 974665 w 3193786"/>
                <a:gd name="connsiteY33" fmla="*/ 68384 h 3206680"/>
                <a:gd name="connsiteX34" fmla="*/ 1150116 w 3193786"/>
                <a:gd name="connsiteY34" fmla="*/ 102388 h 3206680"/>
                <a:gd name="connsiteX35" fmla="*/ 1404719 w 3193786"/>
                <a:gd name="connsiteY35" fmla="*/ 354610 h 3206680"/>
                <a:gd name="connsiteX36" fmla="*/ 1677801 w 3193786"/>
                <a:gd name="connsiteY36" fmla="*/ 342418 h 3206680"/>
                <a:gd name="connsiteX37" fmla="*/ 1830296 w 3193786"/>
                <a:gd name="connsiteY37" fmla="*/ 162777 h 3206680"/>
                <a:gd name="connsiteX38" fmla="*/ 1940595 w 3193786"/>
                <a:gd name="connsiteY38" fmla="*/ 31522 h 3206680"/>
                <a:gd name="connsiteX39" fmla="*/ 1982029 w 3193786"/>
                <a:gd name="connsiteY39" fmla="*/ 4376 h 3206680"/>
                <a:gd name="connsiteX40" fmla="*/ 2036131 w 3193786"/>
                <a:gd name="connsiteY40" fmla="*/ 3328 h 3206680"/>
                <a:gd name="connsiteX41" fmla="*/ 2293401 w 3193786"/>
                <a:gd name="connsiteY41" fmla="*/ 97911 h 3206680"/>
                <a:gd name="connsiteX42" fmla="*/ 2344455 w 3193786"/>
                <a:gd name="connsiteY42" fmla="*/ 176397 h 3206680"/>
                <a:gd name="connsiteX43" fmla="*/ 2345503 w 3193786"/>
                <a:gd name="connsiteY43" fmla="*/ 425286 h 3206680"/>
                <a:gd name="connsiteX44" fmla="*/ 2345884 w 3193786"/>
                <a:gd name="connsiteY44" fmla="*/ 587877 h 3206680"/>
                <a:gd name="connsiteX45" fmla="*/ 2362362 w 3193786"/>
                <a:gd name="connsiteY45" fmla="*/ 599212 h 3206680"/>
                <a:gd name="connsiteX46" fmla="*/ 2381984 w 3193786"/>
                <a:gd name="connsiteY46" fmla="*/ 613214 h 3206680"/>
                <a:gd name="connsiteX47" fmla="*/ 2550672 w 3193786"/>
                <a:gd name="connsiteY47" fmla="*/ 770948 h 3206680"/>
                <a:gd name="connsiteX48" fmla="*/ 2714882 w 3193786"/>
                <a:gd name="connsiteY48" fmla="*/ 756946 h 3206680"/>
                <a:gd name="connsiteX49" fmla="*/ 2911574 w 3193786"/>
                <a:gd name="connsiteY49" fmla="*/ 740372 h 3206680"/>
                <a:gd name="connsiteX50" fmla="*/ 3063688 w 3193786"/>
                <a:gd name="connsiteY50" fmla="*/ 823145 h 3206680"/>
                <a:gd name="connsiteX51" fmla="*/ 3139031 w 3193786"/>
                <a:gd name="connsiteY51" fmla="*/ 984498 h 3206680"/>
                <a:gd name="connsiteX52" fmla="*/ 3105503 w 3193786"/>
                <a:gd name="connsiteY52" fmla="*/ 1157091 h 3206680"/>
                <a:gd name="connsiteX53" fmla="*/ 3090168 w 3193786"/>
                <a:gd name="connsiteY53" fmla="*/ 1172617 h 3206680"/>
                <a:gd name="connsiteX54" fmla="*/ 2851090 w 3193786"/>
                <a:gd name="connsiteY54" fmla="*/ 1416552 h 3206680"/>
                <a:gd name="connsiteX55" fmla="*/ 2863282 w 3193786"/>
                <a:gd name="connsiteY55" fmla="*/ 1688681 h 3206680"/>
                <a:gd name="connsiteX56" fmla="*/ 3077880 w 3193786"/>
                <a:gd name="connsiteY56" fmla="*/ 1870704 h 3206680"/>
                <a:gd name="connsiteX57" fmla="*/ 3136364 w 3193786"/>
                <a:gd name="connsiteY57" fmla="*/ 1919187 h 3206680"/>
                <a:gd name="connsiteX58" fmla="*/ 3186751 w 3193786"/>
                <a:gd name="connsiteY58" fmla="*/ 2087970 h 3206680"/>
                <a:gd name="connsiteX59" fmla="*/ 3127220 w 3193786"/>
                <a:gd name="connsiteY59" fmla="*/ 2258372 h 3206680"/>
                <a:gd name="connsiteX60" fmla="*/ 2980249 w 3193786"/>
                <a:gd name="connsiteY60" fmla="*/ 2356670 h 3206680"/>
                <a:gd name="connsiteX61" fmla="*/ 2978630 w 3193786"/>
                <a:gd name="connsiteY61" fmla="*/ 2356670 h 3206680"/>
                <a:gd name="connsiteX62" fmla="*/ 2933386 w 3193786"/>
                <a:gd name="connsiteY62" fmla="*/ 2356098 h 3206680"/>
                <a:gd name="connsiteX63" fmla="*/ 2620109 w 3193786"/>
                <a:gd name="connsiteY63" fmla="*/ 2355813 h 3206680"/>
                <a:gd name="connsiteX64" fmla="*/ 2615632 w 3193786"/>
                <a:gd name="connsiteY64" fmla="*/ 2362956 h 3206680"/>
                <a:gd name="connsiteX65" fmla="*/ 2594487 w 3193786"/>
                <a:gd name="connsiteY65" fmla="*/ 2394293 h 3206680"/>
                <a:gd name="connsiteX66" fmla="*/ 2468185 w 3193786"/>
                <a:gd name="connsiteY66" fmla="*/ 2532787 h 3206680"/>
                <a:gd name="connsiteX67" fmla="*/ 2438277 w 3193786"/>
                <a:gd name="connsiteY67" fmla="*/ 2557076 h 3206680"/>
                <a:gd name="connsiteX68" fmla="*/ 2433323 w 3193786"/>
                <a:gd name="connsiteY68" fmla="*/ 2560695 h 3206680"/>
                <a:gd name="connsiteX69" fmla="*/ 2449135 w 3193786"/>
                <a:gd name="connsiteY69" fmla="*/ 2741956 h 3206680"/>
                <a:gd name="connsiteX70" fmla="*/ 2465042 w 3193786"/>
                <a:gd name="connsiteY70" fmla="*/ 2921979 h 3206680"/>
                <a:gd name="connsiteX71" fmla="*/ 2380269 w 3193786"/>
                <a:gd name="connsiteY71" fmla="*/ 3076379 h 3206680"/>
                <a:gd name="connsiteX72" fmla="*/ 2221773 w 3193786"/>
                <a:gd name="connsiteY72" fmla="*/ 3150483 h 3206680"/>
                <a:gd name="connsiteX73" fmla="*/ 2047180 w 3193786"/>
                <a:gd name="connsiteY73" fmla="*/ 3116193 h 3206680"/>
                <a:gd name="connsiteX74" fmla="*/ 1969265 w 3193786"/>
                <a:gd name="connsiteY74" fmla="*/ 3036565 h 3206680"/>
                <a:gd name="connsiteX75" fmla="*/ 1793624 w 3193786"/>
                <a:gd name="connsiteY75" fmla="*/ 2861781 h 3206680"/>
                <a:gd name="connsiteX76" fmla="*/ 1518162 w 3193786"/>
                <a:gd name="connsiteY76" fmla="*/ 2873782 h 3206680"/>
                <a:gd name="connsiteX77" fmla="*/ 1275084 w 3193786"/>
                <a:gd name="connsiteY77" fmla="*/ 3151912 h 3206680"/>
                <a:gd name="connsiteX78" fmla="*/ 1155545 w 3193786"/>
                <a:gd name="connsiteY78" fmla="*/ 3206681 h 3206680"/>
                <a:gd name="connsiteX79" fmla="*/ 1026481 w 3193786"/>
                <a:gd name="connsiteY79" fmla="*/ 2978748 h 3206680"/>
                <a:gd name="connsiteX80" fmla="*/ 1149544 w 3193786"/>
                <a:gd name="connsiteY80" fmla="*/ 3025515 h 3206680"/>
                <a:gd name="connsiteX81" fmla="*/ 1412529 w 3193786"/>
                <a:gd name="connsiteY81" fmla="*/ 2724716 h 3206680"/>
                <a:gd name="connsiteX82" fmla="*/ 1453677 w 3193786"/>
                <a:gd name="connsiteY82" fmla="*/ 2698141 h 3206680"/>
                <a:gd name="connsiteX83" fmla="*/ 1517876 w 3193786"/>
                <a:gd name="connsiteY83" fmla="*/ 2695474 h 3206680"/>
                <a:gd name="connsiteX84" fmla="*/ 1798006 w 3193786"/>
                <a:gd name="connsiteY84" fmla="*/ 2680806 h 3206680"/>
                <a:gd name="connsiteX85" fmla="*/ 2097091 w 3193786"/>
                <a:gd name="connsiteY85" fmla="*/ 2912549 h 3206680"/>
                <a:gd name="connsiteX86" fmla="*/ 2164623 w 3193786"/>
                <a:gd name="connsiteY86" fmla="*/ 2981605 h 3206680"/>
                <a:gd name="connsiteX87" fmla="*/ 2286924 w 3193786"/>
                <a:gd name="connsiteY87" fmla="*/ 2924551 h 3206680"/>
                <a:gd name="connsiteX88" fmla="*/ 2272161 w 3193786"/>
                <a:gd name="connsiteY88" fmla="*/ 2758148 h 3206680"/>
                <a:gd name="connsiteX89" fmla="*/ 2256825 w 3193786"/>
                <a:gd name="connsiteY89" fmla="*/ 2508022 h 3206680"/>
                <a:gd name="connsiteX90" fmla="*/ 2332073 w 3193786"/>
                <a:gd name="connsiteY90" fmla="*/ 2414677 h 3206680"/>
                <a:gd name="connsiteX91" fmla="*/ 2345694 w 3193786"/>
                <a:gd name="connsiteY91" fmla="*/ 2404104 h 3206680"/>
                <a:gd name="connsiteX92" fmla="*/ 2454660 w 3193786"/>
                <a:gd name="connsiteY92" fmla="*/ 2284756 h 3206680"/>
                <a:gd name="connsiteX93" fmla="*/ 2465137 w 3193786"/>
                <a:gd name="connsiteY93" fmla="*/ 2268564 h 3206680"/>
                <a:gd name="connsiteX94" fmla="*/ 2547528 w 3193786"/>
                <a:gd name="connsiteY94" fmla="*/ 2187220 h 3206680"/>
                <a:gd name="connsiteX95" fmla="*/ 2935672 w 3193786"/>
                <a:gd name="connsiteY95" fmla="*/ 2178362 h 3206680"/>
                <a:gd name="connsiteX96" fmla="*/ 2967581 w 3193786"/>
                <a:gd name="connsiteY96" fmla="*/ 2178743 h 3206680"/>
                <a:gd name="connsiteX97" fmla="*/ 3012920 w 3193786"/>
                <a:gd name="connsiteY97" fmla="*/ 2048060 h 3206680"/>
                <a:gd name="connsiteX98" fmla="*/ 2964533 w 3193786"/>
                <a:gd name="connsiteY98" fmla="*/ 2008055 h 3206680"/>
                <a:gd name="connsiteX99" fmla="*/ 2710120 w 3193786"/>
                <a:gd name="connsiteY99" fmla="*/ 1790123 h 3206680"/>
                <a:gd name="connsiteX100" fmla="*/ 2682212 w 3193786"/>
                <a:gd name="connsiteY100" fmla="*/ 1713161 h 3206680"/>
                <a:gd name="connsiteX101" fmla="*/ 2668401 w 3193786"/>
                <a:gd name="connsiteY101" fmla="*/ 1406456 h 3206680"/>
                <a:gd name="connsiteX102" fmla="*/ 2690880 w 3193786"/>
                <a:gd name="connsiteY102" fmla="*/ 1326827 h 3206680"/>
                <a:gd name="connsiteX103" fmla="*/ 2963580 w 3193786"/>
                <a:gd name="connsiteY103" fmla="*/ 1047649 h 3206680"/>
                <a:gd name="connsiteX104" fmla="*/ 2969867 w 3193786"/>
                <a:gd name="connsiteY104" fmla="*/ 1041362 h 3206680"/>
                <a:gd name="connsiteX105" fmla="*/ 2912907 w 3193786"/>
                <a:gd name="connsiteY105" fmla="*/ 918776 h 3206680"/>
                <a:gd name="connsiteX106" fmla="*/ 2730694 w 3193786"/>
                <a:gd name="connsiteY106" fmla="*/ 934302 h 3206680"/>
                <a:gd name="connsiteX107" fmla="*/ 2518858 w 3193786"/>
                <a:gd name="connsiteY107" fmla="*/ 951923 h 3206680"/>
                <a:gd name="connsiteX108" fmla="*/ 2443706 w 3193786"/>
                <a:gd name="connsiteY108" fmla="*/ 919633 h 3206680"/>
                <a:gd name="connsiteX109" fmla="*/ 2272161 w 3193786"/>
                <a:gd name="connsiteY109" fmla="*/ 753327 h 3206680"/>
                <a:gd name="connsiteX110" fmla="*/ 2261493 w 3193786"/>
                <a:gd name="connsiteY110" fmla="*/ 745897 h 3206680"/>
                <a:gd name="connsiteX111" fmla="*/ 2174910 w 3193786"/>
                <a:gd name="connsiteY111" fmla="*/ 659029 h 3206680"/>
                <a:gd name="connsiteX112" fmla="*/ 2167576 w 3193786"/>
                <a:gd name="connsiteY112" fmla="*/ 425190 h 3206680"/>
                <a:gd name="connsiteX113" fmla="*/ 2167386 w 3193786"/>
                <a:gd name="connsiteY113" fmla="*/ 236976 h 3206680"/>
                <a:gd name="connsiteX114" fmla="*/ 2038988 w 3193786"/>
                <a:gd name="connsiteY114" fmla="*/ 190685 h 3206680"/>
                <a:gd name="connsiteX115" fmla="*/ 1967075 w 3193786"/>
                <a:gd name="connsiteY115" fmla="*/ 276695 h 3206680"/>
                <a:gd name="connsiteX116" fmla="*/ 1780099 w 3193786"/>
                <a:gd name="connsiteY116" fmla="*/ 495104 h 3206680"/>
                <a:gd name="connsiteX117" fmla="*/ 1702565 w 3193786"/>
                <a:gd name="connsiteY117" fmla="*/ 523679 h 3206680"/>
                <a:gd name="connsiteX118" fmla="*/ 1393955 w 3193786"/>
                <a:gd name="connsiteY118" fmla="*/ 537585 h 3206680"/>
                <a:gd name="connsiteX119" fmla="*/ 1313564 w 3193786"/>
                <a:gd name="connsiteY119" fmla="*/ 514344 h 3206680"/>
                <a:gd name="connsiteX120" fmla="*/ 1033053 w 3193786"/>
                <a:gd name="connsiteY120" fmla="*/ 237167 h 3206680"/>
                <a:gd name="connsiteX121" fmla="*/ 906942 w 3193786"/>
                <a:gd name="connsiteY121" fmla="*/ 294603 h 3206680"/>
                <a:gd name="connsiteX122" fmla="*/ 918658 w 3193786"/>
                <a:gd name="connsiteY122" fmla="*/ 412046 h 3206680"/>
                <a:gd name="connsiteX123" fmla="*/ 939994 w 3193786"/>
                <a:gd name="connsiteY123" fmla="*/ 702558 h 3206680"/>
                <a:gd name="connsiteX124" fmla="*/ 862937 w 3193786"/>
                <a:gd name="connsiteY124" fmla="*/ 804095 h 3206680"/>
                <a:gd name="connsiteX125" fmla="*/ 850268 w 3193786"/>
                <a:gd name="connsiteY125" fmla="*/ 814572 h 3206680"/>
                <a:gd name="connsiteX126" fmla="*/ 717204 w 3193786"/>
                <a:gd name="connsiteY126" fmla="*/ 966210 h 3206680"/>
                <a:gd name="connsiteX127" fmla="*/ 645291 w 3193786"/>
                <a:gd name="connsiteY127" fmla="*/ 1031742 h 3206680"/>
                <a:gd name="connsiteX128" fmla="*/ 378971 w 3193786"/>
                <a:gd name="connsiteY128" fmla="*/ 1039172 h 3206680"/>
                <a:gd name="connsiteX129" fmla="*/ 225809 w 3193786"/>
                <a:gd name="connsiteY129" fmla="*/ 1038505 h 3206680"/>
                <a:gd name="connsiteX130" fmla="*/ 180661 w 3193786"/>
                <a:gd name="connsiteY130" fmla="*/ 1163854 h 3206680"/>
                <a:gd name="connsiteX131" fmla="*/ 481270 w 3193786"/>
                <a:gd name="connsiteY131" fmla="*/ 1424648 h 3206680"/>
                <a:gd name="connsiteX132" fmla="*/ 508892 w 3193786"/>
                <a:gd name="connsiteY132" fmla="*/ 1468845 h 3206680"/>
                <a:gd name="connsiteX133" fmla="*/ 509369 w 3193786"/>
                <a:gd name="connsiteY133" fmla="*/ 1555236 h 3206680"/>
                <a:gd name="connsiteX134" fmla="*/ 506797 w 3193786"/>
                <a:gd name="connsiteY134" fmla="*/ 1579239 h 3206680"/>
                <a:gd name="connsiteX135" fmla="*/ 513845 w 3193786"/>
                <a:gd name="connsiteY135" fmla="*/ 1735259 h 3206680"/>
                <a:gd name="connsiteX136" fmla="*/ 518322 w 3193786"/>
                <a:gd name="connsiteY136" fmla="*/ 1757738 h 3206680"/>
                <a:gd name="connsiteX137" fmla="*/ 526037 w 3193786"/>
                <a:gd name="connsiteY137" fmla="*/ 1837748 h 3206680"/>
                <a:gd name="connsiteX138" fmla="*/ 364970 w 3193786"/>
                <a:gd name="connsiteY138" fmla="*/ 2032344 h 3206680"/>
                <a:gd name="connsiteX139" fmla="*/ 224476 w 3193786"/>
                <a:gd name="connsiteY139" fmla="*/ 2176171 h 3206680"/>
                <a:gd name="connsiteX140" fmla="*/ 282102 w 3193786"/>
                <a:gd name="connsiteY140" fmla="*/ 2298948 h 3206680"/>
                <a:gd name="connsiteX141" fmla="*/ 425739 w 3193786"/>
                <a:gd name="connsiteY141" fmla="*/ 2285709 h 3206680"/>
                <a:gd name="connsiteX142" fmla="*/ 694916 w 3193786"/>
                <a:gd name="connsiteY142" fmla="*/ 2266563 h 3206680"/>
                <a:gd name="connsiteX143" fmla="*/ 790642 w 3193786"/>
                <a:gd name="connsiteY143" fmla="*/ 2341811 h 3206680"/>
                <a:gd name="connsiteX144" fmla="*/ 802643 w 3193786"/>
                <a:gd name="connsiteY144" fmla="*/ 2356956 h 3206680"/>
                <a:gd name="connsiteX145" fmla="*/ 988571 w 3193786"/>
                <a:gd name="connsiteY145" fmla="*/ 2516690 h 3206680"/>
                <a:gd name="connsiteX146" fmla="*/ 1023719 w 3193786"/>
                <a:gd name="connsiteY146" fmla="*/ 2585746 h 3206680"/>
                <a:gd name="connsiteX147" fmla="*/ 1026195 w 3193786"/>
                <a:gd name="connsiteY147" fmla="*/ 2899404 h 3206680"/>
                <a:gd name="connsiteX148" fmla="*/ 1026481 w 3193786"/>
                <a:gd name="connsiteY148" fmla="*/ 2978748 h 32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193786" h="3206680">
                  <a:moveTo>
                    <a:pt x="1155545" y="3206681"/>
                  </a:moveTo>
                  <a:cubicBezTo>
                    <a:pt x="1138305" y="3206681"/>
                    <a:pt x="1120874" y="3203918"/>
                    <a:pt x="1103919" y="3198108"/>
                  </a:cubicBezTo>
                  <a:cubicBezTo>
                    <a:pt x="1062676" y="3184011"/>
                    <a:pt x="995239" y="3159056"/>
                    <a:pt x="944947" y="3137529"/>
                  </a:cubicBezTo>
                  <a:cubicBezTo>
                    <a:pt x="886463" y="3112479"/>
                    <a:pt x="848649" y="3055138"/>
                    <a:pt x="848554" y="2991416"/>
                  </a:cubicBezTo>
                  <a:lnTo>
                    <a:pt x="848363" y="2899690"/>
                  </a:lnTo>
                  <a:cubicBezTo>
                    <a:pt x="848173" y="2810822"/>
                    <a:pt x="847983" y="2721954"/>
                    <a:pt x="846649" y="2631942"/>
                  </a:cubicBezTo>
                  <a:cubicBezTo>
                    <a:pt x="783212" y="2582984"/>
                    <a:pt x="727967" y="2537264"/>
                    <a:pt x="672437" y="2478018"/>
                  </a:cubicBezTo>
                  <a:cubicBezTo>
                    <a:pt x="665103" y="2470208"/>
                    <a:pt x="657387" y="2460207"/>
                    <a:pt x="649291" y="2449634"/>
                  </a:cubicBezTo>
                  <a:cubicBezTo>
                    <a:pt x="647958" y="2447919"/>
                    <a:pt x="646624" y="2446205"/>
                    <a:pt x="645291" y="2444395"/>
                  </a:cubicBezTo>
                  <a:cubicBezTo>
                    <a:pt x="599856" y="2448110"/>
                    <a:pt x="514512" y="2456111"/>
                    <a:pt x="442313" y="2462778"/>
                  </a:cubicBezTo>
                  <a:lnTo>
                    <a:pt x="285912" y="2477256"/>
                  </a:lnTo>
                  <a:cubicBezTo>
                    <a:pt x="222285" y="2483162"/>
                    <a:pt x="162087" y="2450682"/>
                    <a:pt x="131988" y="2395342"/>
                  </a:cubicBezTo>
                  <a:cubicBezTo>
                    <a:pt x="102842" y="2341906"/>
                    <a:pt x="76838" y="2286280"/>
                    <a:pt x="54455" y="2230178"/>
                  </a:cubicBezTo>
                  <a:cubicBezTo>
                    <a:pt x="31880" y="2173314"/>
                    <a:pt x="44549" y="2107686"/>
                    <a:pt x="86649" y="2062823"/>
                  </a:cubicBezTo>
                  <a:cubicBezTo>
                    <a:pt x="129131" y="2017675"/>
                    <a:pt x="186281" y="1960049"/>
                    <a:pt x="238478" y="1907185"/>
                  </a:cubicBezTo>
                  <a:cubicBezTo>
                    <a:pt x="275816" y="1869466"/>
                    <a:pt x="319726" y="1824984"/>
                    <a:pt x="345062" y="1798314"/>
                  </a:cubicBezTo>
                  <a:cubicBezTo>
                    <a:pt x="344967" y="1797647"/>
                    <a:pt x="344682" y="1796886"/>
                    <a:pt x="344586" y="1796123"/>
                  </a:cubicBezTo>
                  <a:cubicBezTo>
                    <a:pt x="341633" y="1782884"/>
                    <a:pt x="338871" y="1769549"/>
                    <a:pt x="337252" y="1757452"/>
                  </a:cubicBezTo>
                  <a:cubicBezTo>
                    <a:pt x="329632" y="1693730"/>
                    <a:pt x="327155" y="1638866"/>
                    <a:pt x="328870" y="1573143"/>
                  </a:cubicBezTo>
                  <a:cubicBezTo>
                    <a:pt x="329441" y="1560189"/>
                    <a:pt x="331061" y="1546664"/>
                    <a:pt x="332775" y="1533043"/>
                  </a:cubicBezTo>
                  <a:cubicBezTo>
                    <a:pt x="332775" y="1532567"/>
                    <a:pt x="332870" y="1532091"/>
                    <a:pt x="332870" y="1531614"/>
                  </a:cubicBezTo>
                  <a:lnTo>
                    <a:pt x="55026" y="1290537"/>
                  </a:lnTo>
                  <a:cubicBezTo>
                    <a:pt x="7496" y="1249388"/>
                    <a:pt x="-11458" y="1183666"/>
                    <a:pt x="6925" y="1123278"/>
                  </a:cubicBezTo>
                  <a:cubicBezTo>
                    <a:pt x="23975" y="1067652"/>
                    <a:pt x="43215" y="1008882"/>
                    <a:pt x="68837" y="953637"/>
                  </a:cubicBezTo>
                  <a:cubicBezTo>
                    <a:pt x="94841" y="897630"/>
                    <a:pt x="151324" y="861150"/>
                    <a:pt x="212760" y="860673"/>
                  </a:cubicBezTo>
                  <a:cubicBezTo>
                    <a:pt x="259433" y="860387"/>
                    <a:pt x="319916" y="860769"/>
                    <a:pt x="380210" y="861245"/>
                  </a:cubicBezTo>
                  <a:cubicBezTo>
                    <a:pt x="445361" y="861626"/>
                    <a:pt x="528990" y="862293"/>
                    <a:pt x="573472" y="861340"/>
                  </a:cubicBezTo>
                  <a:cubicBezTo>
                    <a:pt x="625859" y="788950"/>
                    <a:pt x="668912" y="740277"/>
                    <a:pt x="728729" y="684556"/>
                  </a:cubicBezTo>
                  <a:cubicBezTo>
                    <a:pt x="733683" y="679889"/>
                    <a:pt x="741683" y="673317"/>
                    <a:pt x="750637" y="665982"/>
                  </a:cubicBezTo>
                  <a:cubicBezTo>
                    <a:pt x="754733" y="662553"/>
                    <a:pt x="759305" y="659029"/>
                    <a:pt x="763591" y="655410"/>
                  </a:cubicBezTo>
                  <a:cubicBezTo>
                    <a:pt x="760257" y="611023"/>
                    <a:pt x="748922" y="500533"/>
                    <a:pt x="741683" y="430048"/>
                  </a:cubicBezTo>
                  <a:cubicBezTo>
                    <a:pt x="736159" y="376327"/>
                    <a:pt x="731111" y="327178"/>
                    <a:pt x="728539" y="296793"/>
                  </a:cubicBezTo>
                  <a:cubicBezTo>
                    <a:pt x="723014" y="231166"/>
                    <a:pt x="757495" y="169920"/>
                    <a:pt x="816359" y="140583"/>
                  </a:cubicBezTo>
                  <a:cubicBezTo>
                    <a:pt x="874271" y="111913"/>
                    <a:pt x="946376" y="80576"/>
                    <a:pt x="974665" y="68384"/>
                  </a:cubicBezTo>
                  <a:cubicBezTo>
                    <a:pt x="1035244" y="42761"/>
                    <a:pt x="1103919" y="56096"/>
                    <a:pt x="1150116" y="102388"/>
                  </a:cubicBezTo>
                  <a:cubicBezTo>
                    <a:pt x="1234317" y="187065"/>
                    <a:pt x="1319184" y="271266"/>
                    <a:pt x="1404719" y="354610"/>
                  </a:cubicBezTo>
                  <a:cubicBezTo>
                    <a:pt x="1492063" y="340894"/>
                    <a:pt x="1592647" y="336227"/>
                    <a:pt x="1677801" y="342418"/>
                  </a:cubicBezTo>
                  <a:cubicBezTo>
                    <a:pt x="1729807" y="283458"/>
                    <a:pt x="1780766" y="222212"/>
                    <a:pt x="1830296" y="162777"/>
                  </a:cubicBezTo>
                  <a:cubicBezTo>
                    <a:pt x="1866872" y="118866"/>
                    <a:pt x="1903448" y="74861"/>
                    <a:pt x="1940595" y="31522"/>
                  </a:cubicBezTo>
                  <a:cubicBezTo>
                    <a:pt x="1951549" y="18759"/>
                    <a:pt x="1965932" y="9329"/>
                    <a:pt x="1982029" y="4376"/>
                  </a:cubicBezTo>
                  <a:cubicBezTo>
                    <a:pt x="1998698" y="-863"/>
                    <a:pt x="2019272" y="-1625"/>
                    <a:pt x="2036131" y="3328"/>
                  </a:cubicBezTo>
                  <a:cubicBezTo>
                    <a:pt x="2141097" y="34665"/>
                    <a:pt x="2222821" y="64669"/>
                    <a:pt x="2293401" y="97911"/>
                  </a:cubicBezTo>
                  <a:cubicBezTo>
                    <a:pt x="2323881" y="112199"/>
                    <a:pt x="2343693" y="142679"/>
                    <a:pt x="2344455" y="176397"/>
                  </a:cubicBezTo>
                  <a:cubicBezTo>
                    <a:pt x="2345789" y="236405"/>
                    <a:pt x="2345598" y="335179"/>
                    <a:pt x="2345503" y="425286"/>
                  </a:cubicBezTo>
                  <a:cubicBezTo>
                    <a:pt x="2345408" y="482245"/>
                    <a:pt x="2345408" y="549396"/>
                    <a:pt x="2345884" y="587877"/>
                  </a:cubicBezTo>
                  <a:cubicBezTo>
                    <a:pt x="2351504" y="591878"/>
                    <a:pt x="2357409" y="595783"/>
                    <a:pt x="2362362" y="599212"/>
                  </a:cubicBezTo>
                  <a:cubicBezTo>
                    <a:pt x="2370935" y="605118"/>
                    <a:pt x="2378079" y="610166"/>
                    <a:pt x="2381984" y="613214"/>
                  </a:cubicBezTo>
                  <a:cubicBezTo>
                    <a:pt x="2447897" y="665316"/>
                    <a:pt x="2501141" y="715036"/>
                    <a:pt x="2550672" y="770948"/>
                  </a:cubicBezTo>
                  <a:cubicBezTo>
                    <a:pt x="2605821" y="766566"/>
                    <a:pt x="2660399" y="761709"/>
                    <a:pt x="2714882" y="756946"/>
                  </a:cubicBezTo>
                  <a:cubicBezTo>
                    <a:pt x="2780034" y="751136"/>
                    <a:pt x="2845375" y="745326"/>
                    <a:pt x="2911574" y="740372"/>
                  </a:cubicBezTo>
                  <a:cubicBezTo>
                    <a:pt x="2972915" y="734753"/>
                    <a:pt x="3034161" y="767995"/>
                    <a:pt x="3063688" y="823145"/>
                  </a:cubicBezTo>
                  <a:cubicBezTo>
                    <a:pt x="3088072" y="868770"/>
                    <a:pt x="3112075" y="920109"/>
                    <a:pt x="3139031" y="984498"/>
                  </a:cubicBezTo>
                  <a:cubicBezTo>
                    <a:pt x="3163986" y="1043553"/>
                    <a:pt x="3150842" y="1111371"/>
                    <a:pt x="3105503" y="1157091"/>
                  </a:cubicBezTo>
                  <a:lnTo>
                    <a:pt x="3090168" y="1172617"/>
                  </a:lnTo>
                  <a:cubicBezTo>
                    <a:pt x="3030065" y="1233387"/>
                    <a:pt x="2925480" y="1339209"/>
                    <a:pt x="2851090" y="1416552"/>
                  </a:cubicBezTo>
                  <a:cubicBezTo>
                    <a:pt x="2865092" y="1504182"/>
                    <a:pt x="2869569" y="1603242"/>
                    <a:pt x="2863282" y="1688681"/>
                  </a:cubicBezTo>
                  <a:cubicBezTo>
                    <a:pt x="2933100" y="1751070"/>
                    <a:pt x="3006538" y="1811745"/>
                    <a:pt x="3077880" y="1870704"/>
                  </a:cubicBezTo>
                  <a:lnTo>
                    <a:pt x="3136364" y="1919187"/>
                  </a:lnTo>
                  <a:cubicBezTo>
                    <a:pt x="3185798" y="1960239"/>
                    <a:pt x="3205611" y="2026533"/>
                    <a:pt x="3186751" y="2087970"/>
                  </a:cubicBezTo>
                  <a:cubicBezTo>
                    <a:pt x="3177321" y="2118545"/>
                    <a:pt x="3152842" y="2196078"/>
                    <a:pt x="3127220" y="2258372"/>
                  </a:cubicBezTo>
                  <a:cubicBezTo>
                    <a:pt x="3102740" y="2318189"/>
                    <a:pt x="3045114" y="2356670"/>
                    <a:pt x="2980249" y="2356670"/>
                  </a:cubicBezTo>
                  <a:cubicBezTo>
                    <a:pt x="2979678" y="2356670"/>
                    <a:pt x="2979106" y="2356670"/>
                    <a:pt x="2978630" y="2356670"/>
                  </a:cubicBezTo>
                  <a:lnTo>
                    <a:pt x="2933386" y="2356098"/>
                  </a:lnTo>
                  <a:cubicBezTo>
                    <a:pt x="2848899" y="2355146"/>
                    <a:pt x="2685641" y="2353146"/>
                    <a:pt x="2620109" y="2355813"/>
                  </a:cubicBezTo>
                  <a:cubicBezTo>
                    <a:pt x="2618585" y="2358289"/>
                    <a:pt x="2617156" y="2360575"/>
                    <a:pt x="2615632" y="2362956"/>
                  </a:cubicBezTo>
                  <a:cubicBezTo>
                    <a:pt x="2608012" y="2375053"/>
                    <a:pt x="2600678" y="2386388"/>
                    <a:pt x="2594487" y="2394293"/>
                  </a:cubicBezTo>
                  <a:cubicBezTo>
                    <a:pt x="2554005" y="2445824"/>
                    <a:pt x="2519811" y="2483257"/>
                    <a:pt x="2468185" y="2532787"/>
                  </a:cubicBezTo>
                  <a:cubicBezTo>
                    <a:pt x="2460279" y="2540312"/>
                    <a:pt x="2449706" y="2548598"/>
                    <a:pt x="2438277" y="2557076"/>
                  </a:cubicBezTo>
                  <a:cubicBezTo>
                    <a:pt x="2436657" y="2558219"/>
                    <a:pt x="2435038" y="2559552"/>
                    <a:pt x="2433323" y="2560695"/>
                  </a:cubicBezTo>
                  <a:cubicBezTo>
                    <a:pt x="2436372" y="2601939"/>
                    <a:pt x="2443230" y="2677853"/>
                    <a:pt x="2449135" y="2741956"/>
                  </a:cubicBezTo>
                  <a:cubicBezTo>
                    <a:pt x="2454850" y="2804631"/>
                    <a:pt x="2460756" y="2869877"/>
                    <a:pt x="2465042" y="2921979"/>
                  </a:cubicBezTo>
                  <a:cubicBezTo>
                    <a:pt x="2470281" y="2986368"/>
                    <a:pt x="2437038" y="3046851"/>
                    <a:pt x="2380269" y="3076379"/>
                  </a:cubicBezTo>
                  <a:cubicBezTo>
                    <a:pt x="2331311" y="3101715"/>
                    <a:pt x="2278066" y="3126671"/>
                    <a:pt x="2221773" y="3150483"/>
                  </a:cubicBezTo>
                  <a:cubicBezTo>
                    <a:pt x="2161861" y="3175820"/>
                    <a:pt x="2093281" y="3162390"/>
                    <a:pt x="2047180" y="3116193"/>
                  </a:cubicBezTo>
                  <a:cubicBezTo>
                    <a:pt x="2024415" y="3093238"/>
                    <a:pt x="1997460" y="3065616"/>
                    <a:pt x="1969265" y="3036565"/>
                  </a:cubicBezTo>
                  <a:cubicBezTo>
                    <a:pt x="1916592" y="2982462"/>
                    <a:pt x="1834011" y="2897595"/>
                    <a:pt x="1793624" y="2861781"/>
                  </a:cubicBezTo>
                  <a:cubicBezTo>
                    <a:pt x="1663132" y="2882069"/>
                    <a:pt x="1570454" y="2877687"/>
                    <a:pt x="1518162" y="2873782"/>
                  </a:cubicBezTo>
                  <a:lnTo>
                    <a:pt x="1275084" y="3151912"/>
                  </a:lnTo>
                  <a:cubicBezTo>
                    <a:pt x="1244413" y="3187345"/>
                    <a:pt x="1200598" y="3206681"/>
                    <a:pt x="1155545" y="3206681"/>
                  </a:cubicBezTo>
                  <a:close/>
                  <a:moveTo>
                    <a:pt x="1026481" y="2978748"/>
                  </a:moveTo>
                  <a:cubicBezTo>
                    <a:pt x="1064867" y="2994750"/>
                    <a:pt x="1113825" y="3013038"/>
                    <a:pt x="1149544" y="3025515"/>
                  </a:cubicBezTo>
                  <a:lnTo>
                    <a:pt x="1412529" y="2724716"/>
                  </a:lnTo>
                  <a:cubicBezTo>
                    <a:pt x="1423483" y="2712143"/>
                    <a:pt x="1437771" y="2702999"/>
                    <a:pt x="1453677" y="2698141"/>
                  </a:cubicBezTo>
                  <a:cubicBezTo>
                    <a:pt x="1473870" y="2692045"/>
                    <a:pt x="1491396" y="2693283"/>
                    <a:pt x="1517876" y="2695474"/>
                  </a:cubicBezTo>
                  <a:cubicBezTo>
                    <a:pt x="1563215" y="2698808"/>
                    <a:pt x="1657607" y="2706142"/>
                    <a:pt x="1798006" y="2680806"/>
                  </a:cubicBezTo>
                  <a:cubicBezTo>
                    <a:pt x="1858299" y="2670042"/>
                    <a:pt x="1887636" y="2697189"/>
                    <a:pt x="2097091" y="2912549"/>
                  </a:cubicBezTo>
                  <a:cubicBezTo>
                    <a:pt x="2121285" y="2937409"/>
                    <a:pt x="2144335" y="2961126"/>
                    <a:pt x="2164623" y="2981605"/>
                  </a:cubicBezTo>
                  <a:cubicBezTo>
                    <a:pt x="2207772" y="2963127"/>
                    <a:pt x="2248824" y="2943886"/>
                    <a:pt x="2286924" y="2924551"/>
                  </a:cubicBezTo>
                  <a:cubicBezTo>
                    <a:pt x="2282733" y="2875116"/>
                    <a:pt x="2277399" y="2815585"/>
                    <a:pt x="2272161" y="2758148"/>
                  </a:cubicBezTo>
                  <a:cubicBezTo>
                    <a:pt x="2251491" y="2529930"/>
                    <a:pt x="2251777" y="2528215"/>
                    <a:pt x="2256825" y="2508022"/>
                  </a:cubicBezTo>
                  <a:cubicBezTo>
                    <a:pt x="2266636" y="2463540"/>
                    <a:pt x="2304450" y="2435346"/>
                    <a:pt x="2332073" y="2414677"/>
                  </a:cubicBezTo>
                  <a:cubicBezTo>
                    <a:pt x="2337121" y="2410867"/>
                    <a:pt x="2342169" y="2407343"/>
                    <a:pt x="2345694" y="2404104"/>
                  </a:cubicBezTo>
                  <a:cubicBezTo>
                    <a:pt x="2390937" y="2360766"/>
                    <a:pt x="2419512" y="2329428"/>
                    <a:pt x="2454660" y="2284756"/>
                  </a:cubicBezTo>
                  <a:cubicBezTo>
                    <a:pt x="2457612" y="2280756"/>
                    <a:pt x="2461232" y="2274850"/>
                    <a:pt x="2465137" y="2268564"/>
                  </a:cubicBezTo>
                  <a:cubicBezTo>
                    <a:pt x="2484854" y="2237036"/>
                    <a:pt x="2507333" y="2201317"/>
                    <a:pt x="2547528" y="2187220"/>
                  </a:cubicBezTo>
                  <a:cubicBezTo>
                    <a:pt x="2574389" y="2177600"/>
                    <a:pt x="2613156" y="2174742"/>
                    <a:pt x="2935672" y="2178362"/>
                  </a:cubicBezTo>
                  <a:lnTo>
                    <a:pt x="2967581" y="2178743"/>
                  </a:lnTo>
                  <a:cubicBezTo>
                    <a:pt x="2985964" y="2132356"/>
                    <a:pt x="3003395" y="2078540"/>
                    <a:pt x="3012920" y="2048060"/>
                  </a:cubicBezTo>
                  <a:lnTo>
                    <a:pt x="2964533" y="2008055"/>
                  </a:lnTo>
                  <a:cubicBezTo>
                    <a:pt x="2880141" y="1938237"/>
                    <a:pt x="2792892" y="1866228"/>
                    <a:pt x="2710120" y="1790123"/>
                  </a:cubicBezTo>
                  <a:cubicBezTo>
                    <a:pt x="2688879" y="1770501"/>
                    <a:pt x="2678402" y="1741831"/>
                    <a:pt x="2682212" y="1713161"/>
                  </a:cubicBezTo>
                  <a:cubicBezTo>
                    <a:pt x="2693642" y="1625340"/>
                    <a:pt x="2687927" y="1499134"/>
                    <a:pt x="2668401" y="1406456"/>
                  </a:cubicBezTo>
                  <a:cubicBezTo>
                    <a:pt x="2662400" y="1377786"/>
                    <a:pt x="2670782" y="1348068"/>
                    <a:pt x="2690880" y="1326827"/>
                  </a:cubicBezTo>
                  <a:cubicBezTo>
                    <a:pt x="2764698" y="1248912"/>
                    <a:pt x="2893953" y="1118134"/>
                    <a:pt x="2963580" y="1047649"/>
                  </a:cubicBezTo>
                  <a:lnTo>
                    <a:pt x="2969867" y="1041362"/>
                  </a:lnTo>
                  <a:cubicBezTo>
                    <a:pt x="2949388" y="993261"/>
                    <a:pt x="2931100" y="953733"/>
                    <a:pt x="2912907" y="918776"/>
                  </a:cubicBezTo>
                  <a:cubicBezTo>
                    <a:pt x="2851566" y="923538"/>
                    <a:pt x="2791082" y="928872"/>
                    <a:pt x="2730694" y="934302"/>
                  </a:cubicBezTo>
                  <a:cubicBezTo>
                    <a:pt x="2660399" y="940493"/>
                    <a:pt x="2590200" y="946779"/>
                    <a:pt x="2518858" y="951923"/>
                  </a:cubicBezTo>
                  <a:cubicBezTo>
                    <a:pt x="2489712" y="953637"/>
                    <a:pt x="2462089" y="942017"/>
                    <a:pt x="2443706" y="919633"/>
                  </a:cubicBezTo>
                  <a:cubicBezTo>
                    <a:pt x="2393033" y="858102"/>
                    <a:pt x="2341693" y="808381"/>
                    <a:pt x="2272161" y="753327"/>
                  </a:cubicBezTo>
                  <a:lnTo>
                    <a:pt x="2261493" y="745897"/>
                  </a:lnTo>
                  <a:cubicBezTo>
                    <a:pt x="2216058" y="714655"/>
                    <a:pt x="2187579" y="693700"/>
                    <a:pt x="2174910" y="659029"/>
                  </a:cubicBezTo>
                  <a:cubicBezTo>
                    <a:pt x="2167576" y="639693"/>
                    <a:pt x="2167290" y="638931"/>
                    <a:pt x="2167576" y="425190"/>
                  </a:cubicBezTo>
                  <a:cubicBezTo>
                    <a:pt x="2167671" y="360992"/>
                    <a:pt x="2167766" y="292317"/>
                    <a:pt x="2167386" y="236976"/>
                  </a:cubicBezTo>
                  <a:cubicBezTo>
                    <a:pt x="2129476" y="221451"/>
                    <a:pt x="2087280" y="206211"/>
                    <a:pt x="2038988" y="190685"/>
                  </a:cubicBezTo>
                  <a:cubicBezTo>
                    <a:pt x="2014986" y="219260"/>
                    <a:pt x="1990982" y="247930"/>
                    <a:pt x="1967075" y="276695"/>
                  </a:cubicBezTo>
                  <a:cubicBezTo>
                    <a:pt x="1907067" y="348895"/>
                    <a:pt x="1844774" y="423571"/>
                    <a:pt x="1780099" y="495104"/>
                  </a:cubicBezTo>
                  <a:cubicBezTo>
                    <a:pt x="1760573" y="516821"/>
                    <a:pt x="1731998" y="527394"/>
                    <a:pt x="1702565" y="523679"/>
                  </a:cubicBezTo>
                  <a:cubicBezTo>
                    <a:pt x="1614269" y="512249"/>
                    <a:pt x="1487301" y="517773"/>
                    <a:pt x="1393955" y="537585"/>
                  </a:cubicBezTo>
                  <a:cubicBezTo>
                    <a:pt x="1364809" y="543777"/>
                    <a:pt x="1334710" y="535013"/>
                    <a:pt x="1313564" y="514344"/>
                  </a:cubicBezTo>
                  <a:cubicBezTo>
                    <a:pt x="1219267" y="422714"/>
                    <a:pt x="1125732" y="330226"/>
                    <a:pt x="1033053" y="237167"/>
                  </a:cubicBezTo>
                  <a:cubicBezTo>
                    <a:pt x="996954" y="252788"/>
                    <a:pt x="948376" y="274410"/>
                    <a:pt x="906942" y="294603"/>
                  </a:cubicBezTo>
                  <a:cubicBezTo>
                    <a:pt x="909609" y="324320"/>
                    <a:pt x="913991" y="366516"/>
                    <a:pt x="918658" y="412046"/>
                  </a:cubicBezTo>
                  <a:cubicBezTo>
                    <a:pt x="941137" y="630454"/>
                    <a:pt x="944471" y="676555"/>
                    <a:pt x="939994" y="702558"/>
                  </a:cubicBezTo>
                  <a:cubicBezTo>
                    <a:pt x="932660" y="747421"/>
                    <a:pt x="897132" y="776282"/>
                    <a:pt x="862937" y="804095"/>
                  </a:cubicBezTo>
                  <a:cubicBezTo>
                    <a:pt x="857888" y="808191"/>
                    <a:pt x="853316" y="811715"/>
                    <a:pt x="850268" y="814572"/>
                  </a:cubicBezTo>
                  <a:cubicBezTo>
                    <a:pt x="796929" y="864197"/>
                    <a:pt x="760924" y="905250"/>
                    <a:pt x="717204" y="966210"/>
                  </a:cubicBezTo>
                  <a:cubicBezTo>
                    <a:pt x="698250" y="992880"/>
                    <a:pt x="678818" y="1020217"/>
                    <a:pt x="645291" y="1031742"/>
                  </a:cubicBezTo>
                  <a:cubicBezTo>
                    <a:pt x="622240" y="1039553"/>
                    <a:pt x="602428" y="1040505"/>
                    <a:pt x="378971" y="1039172"/>
                  </a:cubicBezTo>
                  <a:cubicBezTo>
                    <a:pt x="324584" y="1038791"/>
                    <a:pt x="269624" y="1038600"/>
                    <a:pt x="225809" y="1038505"/>
                  </a:cubicBezTo>
                  <a:cubicBezTo>
                    <a:pt x="208283" y="1077938"/>
                    <a:pt x="193805" y="1121658"/>
                    <a:pt x="180661" y="1163854"/>
                  </a:cubicBezTo>
                  <a:lnTo>
                    <a:pt x="481270" y="1424648"/>
                  </a:lnTo>
                  <a:cubicBezTo>
                    <a:pt x="494700" y="1436364"/>
                    <a:pt x="504320" y="1451700"/>
                    <a:pt x="508892" y="1468845"/>
                  </a:cubicBezTo>
                  <a:cubicBezTo>
                    <a:pt x="516608" y="1497515"/>
                    <a:pt x="512893" y="1526852"/>
                    <a:pt x="509369" y="1555236"/>
                  </a:cubicBezTo>
                  <a:cubicBezTo>
                    <a:pt x="508226" y="1563713"/>
                    <a:pt x="507083" y="1572096"/>
                    <a:pt x="506797" y="1579239"/>
                  </a:cubicBezTo>
                  <a:cubicBezTo>
                    <a:pt x="505368" y="1634389"/>
                    <a:pt x="507464" y="1681443"/>
                    <a:pt x="513845" y="1735259"/>
                  </a:cubicBezTo>
                  <a:cubicBezTo>
                    <a:pt x="514703" y="1741641"/>
                    <a:pt x="516608" y="1749737"/>
                    <a:pt x="518322" y="1757738"/>
                  </a:cubicBezTo>
                  <a:cubicBezTo>
                    <a:pt x="523656" y="1782027"/>
                    <a:pt x="529752" y="1809554"/>
                    <a:pt x="526037" y="1837748"/>
                  </a:cubicBezTo>
                  <a:cubicBezTo>
                    <a:pt x="521275" y="1874324"/>
                    <a:pt x="518417" y="1877181"/>
                    <a:pt x="364970" y="2032344"/>
                  </a:cubicBezTo>
                  <a:cubicBezTo>
                    <a:pt x="317059" y="2080730"/>
                    <a:pt x="265053" y="2133309"/>
                    <a:pt x="224476" y="2176171"/>
                  </a:cubicBezTo>
                  <a:cubicBezTo>
                    <a:pt x="241430" y="2217700"/>
                    <a:pt x="260861" y="2258943"/>
                    <a:pt x="282102" y="2298948"/>
                  </a:cubicBezTo>
                  <a:lnTo>
                    <a:pt x="425739" y="2285709"/>
                  </a:lnTo>
                  <a:cubicBezTo>
                    <a:pt x="675580" y="2262277"/>
                    <a:pt x="676628" y="2262753"/>
                    <a:pt x="694916" y="2266563"/>
                  </a:cubicBezTo>
                  <a:cubicBezTo>
                    <a:pt x="739779" y="2275136"/>
                    <a:pt x="767972" y="2312093"/>
                    <a:pt x="790642" y="2341811"/>
                  </a:cubicBezTo>
                  <a:cubicBezTo>
                    <a:pt x="795024" y="2347526"/>
                    <a:pt x="799024" y="2352955"/>
                    <a:pt x="802643" y="2356956"/>
                  </a:cubicBezTo>
                  <a:cubicBezTo>
                    <a:pt x="858079" y="2416106"/>
                    <a:pt x="914658" y="2460492"/>
                    <a:pt x="988571" y="2516690"/>
                  </a:cubicBezTo>
                  <a:cubicBezTo>
                    <a:pt x="1010193" y="2533168"/>
                    <a:pt x="1023147" y="2558600"/>
                    <a:pt x="1023719" y="2585746"/>
                  </a:cubicBezTo>
                  <a:cubicBezTo>
                    <a:pt x="1025719" y="2691569"/>
                    <a:pt x="1025909" y="2795392"/>
                    <a:pt x="1026195" y="2899404"/>
                  </a:cubicBezTo>
                  <a:lnTo>
                    <a:pt x="1026481" y="2978748"/>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Freeform: Shape 11">
              <a:extLst>
                <a:ext uri="{FF2B5EF4-FFF2-40B4-BE49-F238E27FC236}">
                  <a16:creationId xmlns:a16="http://schemas.microsoft.com/office/drawing/2014/main" id="{9FC00659-AE03-F5D3-8AEC-AB8CC202884E}"/>
                </a:ext>
              </a:extLst>
            </p:cNvPr>
            <p:cNvSpPr/>
            <p:nvPr/>
          </p:nvSpPr>
          <p:spPr>
            <a:xfrm>
              <a:off x="7059178" y="2112265"/>
              <a:ext cx="847599" cy="847342"/>
            </a:xfrm>
            <a:custGeom>
              <a:avLst/>
              <a:gdLst>
                <a:gd name="connsiteX0" fmla="*/ 423376 w 847599"/>
                <a:gd name="connsiteY0" fmla="*/ 847343 h 847342"/>
                <a:gd name="connsiteX1" fmla="*/ 138388 w 847599"/>
                <a:gd name="connsiteY1" fmla="*/ 736852 h 847342"/>
                <a:gd name="connsiteX2" fmla="*/ 466 w 847599"/>
                <a:gd name="connsiteY2" fmla="*/ 443292 h 847342"/>
                <a:gd name="connsiteX3" fmla="*/ 110575 w 847599"/>
                <a:gd name="connsiteY3" fmla="*/ 138301 h 847342"/>
                <a:gd name="connsiteX4" fmla="*/ 404135 w 847599"/>
                <a:gd name="connsiteY4" fmla="*/ 380 h 847342"/>
                <a:gd name="connsiteX5" fmla="*/ 709126 w 847599"/>
                <a:gd name="connsiteY5" fmla="*/ 110393 h 847342"/>
                <a:gd name="connsiteX6" fmla="*/ 847143 w 847599"/>
                <a:gd name="connsiteY6" fmla="*/ 403954 h 847342"/>
                <a:gd name="connsiteX7" fmla="*/ 443474 w 847599"/>
                <a:gd name="connsiteY7" fmla="*/ 846961 h 847342"/>
                <a:gd name="connsiteX8" fmla="*/ 443379 w 847599"/>
                <a:gd name="connsiteY8" fmla="*/ 846961 h 847342"/>
                <a:gd name="connsiteX9" fmla="*/ 423376 w 847599"/>
                <a:gd name="connsiteY9" fmla="*/ 847343 h 847342"/>
                <a:gd name="connsiteX10" fmla="*/ 439283 w 847599"/>
                <a:gd name="connsiteY10" fmla="*/ 757998 h 847342"/>
                <a:gd name="connsiteX11" fmla="*/ 439950 w 847599"/>
                <a:gd name="connsiteY11" fmla="*/ 757998 h 847342"/>
                <a:gd name="connsiteX12" fmla="*/ 439283 w 847599"/>
                <a:gd name="connsiteY12" fmla="*/ 757998 h 847342"/>
                <a:gd name="connsiteX13" fmla="*/ 424138 w 847599"/>
                <a:gd name="connsiteY13" fmla="*/ 177830 h 847342"/>
                <a:gd name="connsiteX14" fmla="*/ 412422 w 847599"/>
                <a:gd name="connsiteY14" fmla="*/ 178116 h 847342"/>
                <a:gd name="connsiteX15" fmla="*/ 242115 w 847599"/>
                <a:gd name="connsiteY15" fmla="*/ 258031 h 847342"/>
                <a:gd name="connsiteX16" fmla="*/ 178298 w 847599"/>
                <a:gd name="connsiteY16" fmla="*/ 434910 h 847342"/>
                <a:gd name="connsiteX17" fmla="*/ 258213 w 847599"/>
                <a:gd name="connsiteY17" fmla="*/ 605217 h 847342"/>
                <a:gd name="connsiteX18" fmla="*/ 435092 w 847599"/>
                <a:gd name="connsiteY18" fmla="*/ 669130 h 847342"/>
                <a:gd name="connsiteX19" fmla="*/ 435092 w 847599"/>
                <a:gd name="connsiteY19" fmla="*/ 669130 h 847342"/>
                <a:gd name="connsiteX20" fmla="*/ 669216 w 847599"/>
                <a:gd name="connsiteY20" fmla="*/ 412145 h 847342"/>
                <a:gd name="connsiteX21" fmla="*/ 589206 w 847599"/>
                <a:gd name="connsiteY21" fmla="*/ 241934 h 847342"/>
                <a:gd name="connsiteX22" fmla="*/ 424138 w 847599"/>
                <a:gd name="connsiteY22" fmla="*/ 177830 h 8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599" h="847342">
                  <a:moveTo>
                    <a:pt x="423376" y="847343"/>
                  </a:moveTo>
                  <a:cubicBezTo>
                    <a:pt x="317553" y="847343"/>
                    <a:pt x="217065" y="808481"/>
                    <a:pt x="138388" y="736852"/>
                  </a:cubicBezTo>
                  <a:cubicBezTo>
                    <a:pt x="54663" y="660557"/>
                    <a:pt x="5800" y="556354"/>
                    <a:pt x="466" y="443292"/>
                  </a:cubicBezTo>
                  <a:cubicBezTo>
                    <a:pt x="-4773" y="330230"/>
                    <a:pt x="34280" y="221931"/>
                    <a:pt x="110575" y="138301"/>
                  </a:cubicBezTo>
                  <a:cubicBezTo>
                    <a:pt x="186775" y="54577"/>
                    <a:pt x="290979" y="5713"/>
                    <a:pt x="404135" y="380"/>
                  </a:cubicBezTo>
                  <a:cubicBezTo>
                    <a:pt x="516435" y="-4288"/>
                    <a:pt x="625497" y="34193"/>
                    <a:pt x="709126" y="110393"/>
                  </a:cubicBezTo>
                  <a:cubicBezTo>
                    <a:pt x="792851" y="186688"/>
                    <a:pt x="841809" y="290892"/>
                    <a:pt x="847143" y="403954"/>
                  </a:cubicBezTo>
                  <a:cubicBezTo>
                    <a:pt x="857907" y="637316"/>
                    <a:pt x="676836" y="836103"/>
                    <a:pt x="443474" y="846961"/>
                  </a:cubicBezTo>
                  <a:lnTo>
                    <a:pt x="443379" y="846961"/>
                  </a:lnTo>
                  <a:cubicBezTo>
                    <a:pt x="436711" y="847247"/>
                    <a:pt x="430044" y="847343"/>
                    <a:pt x="423376" y="847343"/>
                  </a:cubicBezTo>
                  <a:close/>
                  <a:moveTo>
                    <a:pt x="439283" y="757998"/>
                  </a:moveTo>
                  <a:lnTo>
                    <a:pt x="439950" y="757998"/>
                  </a:lnTo>
                  <a:lnTo>
                    <a:pt x="439283" y="757998"/>
                  </a:lnTo>
                  <a:close/>
                  <a:moveTo>
                    <a:pt x="424138" y="177830"/>
                  </a:moveTo>
                  <a:cubicBezTo>
                    <a:pt x="420233" y="177830"/>
                    <a:pt x="416327" y="177926"/>
                    <a:pt x="412422" y="178116"/>
                  </a:cubicBezTo>
                  <a:cubicBezTo>
                    <a:pt x="346795" y="181069"/>
                    <a:pt x="286311" y="209548"/>
                    <a:pt x="242115" y="258031"/>
                  </a:cubicBezTo>
                  <a:cubicBezTo>
                    <a:pt x="197919" y="306513"/>
                    <a:pt x="175250" y="369378"/>
                    <a:pt x="178298" y="434910"/>
                  </a:cubicBezTo>
                  <a:cubicBezTo>
                    <a:pt x="181251" y="500537"/>
                    <a:pt x="209730" y="561021"/>
                    <a:pt x="258213" y="605217"/>
                  </a:cubicBezTo>
                  <a:cubicBezTo>
                    <a:pt x="306790" y="649508"/>
                    <a:pt x="371465" y="672749"/>
                    <a:pt x="435092" y="669130"/>
                  </a:cubicBezTo>
                  <a:lnTo>
                    <a:pt x="435092" y="669130"/>
                  </a:lnTo>
                  <a:cubicBezTo>
                    <a:pt x="570537" y="662843"/>
                    <a:pt x="675598" y="547591"/>
                    <a:pt x="669216" y="412145"/>
                  </a:cubicBezTo>
                  <a:cubicBezTo>
                    <a:pt x="666168" y="346613"/>
                    <a:pt x="637784" y="286130"/>
                    <a:pt x="589206" y="241934"/>
                  </a:cubicBezTo>
                  <a:cubicBezTo>
                    <a:pt x="543677" y="200405"/>
                    <a:pt x="485384" y="177830"/>
                    <a:pt x="424138" y="177830"/>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Freeform: Shape 12">
              <a:extLst>
                <a:ext uri="{FF2B5EF4-FFF2-40B4-BE49-F238E27FC236}">
                  <a16:creationId xmlns:a16="http://schemas.microsoft.com/office/drawing/2014/main" id="{C37AAE66-3FAA-CF60-C8E4-6DF499295E9B}"/>
                </a:ext>
              </a:extLst>
            </p:cNvPr>
            <p:cNvSpPr/>
            <p:nvPr/>
          </p:nvSpPr>
          <p:spPr>
            <a:xfrm>
              <a:off x="6505867" y="1552036"/>
              <a:ext cx="1959218" cy="1966688"/>
            </a:xfrm>
            <a:custGeom>
              <a:avLst/>
              <a:gdLst>
                <a:gd name="connsiteX0" fmla="*/ 719035 w 1959218"/>
                <a:gd name="connsiteY0" fmla="*/ 1966689 h 1966688"/>
                <a:gd name="connsiteX1" fmla="*/ 676840 w 1959218"/>
                <a:gd name="connsiteY1" fmla="*/ 1959640 h 1966688"/>
                <a:gd name="connsiteX2" fmla="*/ 580256 w 1959218"/>
                <a:gd name="connsiteY2" fmla="*/ 1922778 h 1966688"/>
                <a:gd name="connsiteX3" fmla="*/ 501199 w 1959218"/>
                <a:gd name="connsiteY3" fmla="*/ 1803240 h 1966688"/>
                <a:gd name="connsiteX4" fmla="*/ 501104 w 1959218"/>
                <a:gd name="connsiteY4" fmla="*/ 1748757 h 1966688"/>
                <a:gd name="connsiteX5" fmla="*/ 500342 w 1959218"/>
                <a:gd name="connsiteY5" fmla="*/ 1608739 h 1966688"/>
                <a:gd name="connsiteX6" fmla="*/ 407092 w 1959218"/>
                <a:gd name="connsiteY6" fmla="*/ 1524728 h 1966688"/>
                <a:gd name="connsiteX7" fmla="*/ 401091 w 1959218"/>
                <a:gd name="connsiteY7" fmla="*/ 1517870 h 1966688"/>
                <a:gd name="connsiteX8" fmla="*/ 300317 w 1959218"/>
                <a:gd name="connsiteY8" fmla="*/ 1527300 h 1966688"/>
                <a:gd name="connsiteX9" fmla="*/ 208591 w 1959218"/>
                <a:gd name="connsiteY9" fmla="*/ 1535778 h 1966688"/>
                <a:gd name="connsiteX10" fmla="*/ 82384 w 1959218"/>
                <a:gd name="connsiteY10" fmla="*/ 1468531 h 1966688"/>
                <a:gd name="connsiteX11" fmla="*/ 34759 w 1959218"/>
                <a:gd name="connsiteY11" fmla="*/ 1366995 h 1966688"/>
                <a:gd name="connsiteX12" fmla="*/ 61144 w 1959218"/>
                <a:gd name="connsiteY12" fmla="*/ 1229835 h 1966688"/>
                <a:gd name="connsiteX13" fmla="*/ 151536 w 1959218"/>
                <a:gd name="connsiteY13" fmla="*/ 1137156 h 1966688"/>
                <a:gd name="connsiteX14" fmla="*/ 200780 w 1959218"/>
                <a:gd name="connsiteY14" fmla="*/ 1087150 h 1966688"/>
                <a:gd name="connsiteX15" fmla="*/ 199542 w 1959218"/>
                <a:gd name="connsiteY15" fmla="*/ 1079244 h 1966688"/>
                <a:gd name="connsiteX16" fmla="*/ 194303 w 1959218"/>
                <a:gd name="connsiteY16" fmla="*/ 964563 h 1966688"/>
                <a:gd name="connsiteX17" fmla="*/ 194875 w 1959218"/>
                <a:gd name="connsiteY17" fmla="*/ 956086 h 1966688"/>
                <a:gd name="connsiteX18" fmla="*/ 45047 w 1959218"/>
                <a:gd name="connsiteY18" fmla="*/ 826165 h 1966688"/>
                <a:gd name="connsiteX19" fmla="*/ 5613 w 1959218"/>
                <a:gd name="connsiteY19" fmla="*/ 689196 h 1966688"/>
                <a:gd name="connsiteX20" fmla="*/ 44094 w 1959218"/>
                <a:gd name="connsiteY20" fmla="*/ 584230 h 1966688"/>
                <a:gd name="connsiteX21" fmla="*/ 162109 w 1959218"/>
                <a:gd name="connsiteY21" fmla="*/ 508221 h 1966688"/>
                <a:gd name="connsiteX22" fmla="*/ 261740 w 1959218"/>
                <a:gd name="connsiteY22" fmla="*/ 508506 h 1966688"/>
                <a:gd name="connsiteX23" fmla="*/ 356419 w 1959218"/>
                <a:gd name="connsiteY23" fmla="*/ 508887 h 1966688"/>
                <a:gd name="connsiteX24" fmla="*/ 441953 w 1959218"/>
                <a:gd name="connsiteY24" fmla="*/ 414018 h 1966688"/>
                <a:gd name="connsiteX25" fmla="*/ 449288 w 1959218"/>
                <a:gd name="connsiteY25" fmla="*/ 407541 h 1966688"/>
                <a:gd name="connsiteX26" fmla="*/ 438143 w 1959218"/>
                <a:gd name="connsiteY26" fmla="*/ 293908 h 1966688"/>
                <a:gd name="connsiteX27" fmla="*/ 430333 w 1959218"/>
                <a:gd name="connsiteY27" fmla="*/ 214851 h 1966688"/>
                <a:gd name="connsiteX28" fmla="*/ 502437 w 1959218"/>
                <a:gd name="connsiteY28" fmla="*/ 86835 h 1966688"/>
                <a:gd name="connsiteX29" fmla="*/ 597973 w 1959218"/>
                <a:gd name="connsiteY29" fmla="*/ 43210 h 1966688"/>
                <a:gd name="connsiteX30" fmla="*/ 741515 w 1959218"/>
                <a:gd name="connsiteY30" fmla="*/ 71309 h 1966688"/>
                <a:gd name="connsiteX31" fmla="*/ 878579 w 1959218"/>
                <a:gd name="connsiteY31" fmla="*/ 207231 h 1966688"/>
                <a:gd name="connsiteX32" fmla="*/ 1011643 w 1959218"/>
                <a:gd name="connsiteY32" fmla="*/ 201230 h 1966688"/>
                <a:gd name="connsiteX33" fmla="*/ 1088891 w 1959218"/>
                <a:gd name="connsiteY33" fmla="*/ 109695 h 1966688"/>
                <a:gd name="connsiteX34" fmla="*/ 1154900 w 1959218"/>
                <a:gd name="connsiteY34" fmla="*/ 31209 h 1966688"/>
                <a:gd name="connsiteX35" fmla="*/ 1197953 w 1959218"/>
                <a:gd name="connsiteY35" fmla="*/ 3586 h 1966688"/>
                <a:gd name="connsiteX36" fmla="*/ 1249292 w 1959218"/>
                <a:gd name="connsiteY36" fmla="*/ 3491 h 1966688"/>
                <a:gd name="connsiteX37" fmla="*/ 1406360 w 1959218"/>
                <a:gd name="connsiteY37" fmla="*/ 61403 h 1966688"/>
                <a:gd name="connsiteX38" fmla="*/ 1457413 w 1959218"/>
                <a:gd name="connsiteY38" fmla="*/ 139793 h 1966688"/>
                <a:gd name="connsiteX39" fmla="*/ 1458080 w 1959218"/>
                <a:gd name="connsiteY39" fmla="*/ 288098 h 1966688"/>
                <a:gd name="connsiteX40" fmla="*/ 1457985 w 1959218"/>
                <a:gd name="connsiteY40" fmla="*/ 364393 h 1966688"/>
                <a:gd name="connsiteX41" fmla="*/ 1465605 w 1959218"/>
                <a:gd name="connsiteY41" fmla="*/ 369918 h 1966688"/>
                <a:gd name="connsiteX42" fmla="*/ 1557807 w 1959218"/>
                <a:gd name="connsiteY42" fmla="*/ 454023 h 1966688"/>
                <a:gd name="connsiteX43" fmla="*/ 1637627 w 1959218"/>
                <a:gd name="connsiteY43" fmla="*/ 447165 h 1966688"/>
                <a:gd name="connsiteX44" fmla="*/ 1753355 w 1959218"/>
                <a:gd name="connsiteY44" fmla="*/ 437450 h 1966688"/>
                <a:gd name="connsiteX45" fmla="*/ 1877942 w 1959218"/>
                <a:gd name="connsiteY45" fmla="*/ 505363 h 1966688"/>
                <a:gd name="connsiteX46" fmla="*/ 1924044 w 1959218"/>
                <a:gd name="connsiteY46" fmla="*/ 603947 h 1966688"/>
                <a:gd name="connsiteX47" fmla="*/ 1896516 w 1959218"/>
                <a:gd name="connsiteY47" fmla="*/ 745584 h 1966688"/>
                <a:gd name="connsiteX48" fmla="*/ 1888610 w 1959218"/>
                <a:gd name="connsiteY48" fmla="*/ 753585 h 1966688"/>
                <a:gd name="connsiteX49" fmla="*/ 1758975 w 1959218"/>
                <a:gd name="connsiteY49" fmla="*/ 885601 h 1966688"/>
                <a:gd name="connsiteX50" fmla="*/ 1764976 w 1959218"/>
                <a:gd name="connsiteY50" fmla="*/ 1018380 h 1966688"/>
                <a:gd name="connsiteX51" fmla="*/ 1878800 w 1959218"/>
                <a:gd name="connsiteY51" fmla="*/ 1114392 h 1966688"/>
                <a:gd name="connsiteX52" fmla="*/ 1912137 w 1959218"/>
                <a:gd name="connsiteY52" fmla="*/ 1142014 h 1966688"/>
                <a:gd name="connsiteX53" fmla="*/ 1953571 w 1959218"/>
                <a:gd name="connsiteY53" fmla="*/ 1280317 h 1966688"/>
                <a:gd name="connsiteX54" fmla="*/ 1917281 w 1959218"/>
                <a:gd name="connsiteY54" fmla="*/ 1384140 h 1966688"/>
                <a:gd name="connsiteX55" fmla="*/ 1796789 w 1959218"/>
                <a:gd name="connsiteY55" fmla="*/ 1464816 h 1966688"/>
                <a:gd name="connsiteX56" fmla="*/ 1795075 w 1959218"/>
                <a:gd name="connsiteY56" fmla="*/ 1464816 h 1966688"/>
                <a:gd name="connsiteX57" fmla="*/ 1767453 w 1959218"/>
                <a:gd name="connsiteY57" fmla="*/ 1464435 h 1966688"/>
                <a:gd name="connsiteX58" fmla="*/ 1604194 w 1959218"/>
                <a:gd name="connsiteY58" fmla="*/ 1463769 h 1966688"/>
                <a:gd name="connsiteX59" fmla="*/ 1597622 w 1959218"/>
                <a:gd name="connsiteY59" fmla="*/ 1472912 h 1966688"/>
                <a:gd name="connsiteX60" fmla="*/ 1519517 w 1959218"/>
                <a:gd name="connsiteY60" fmla="*/ 1558637 h 1966688"/>
                <a:gd name="connsiteX61" fmla="*/ 1511515 w 1959218"/>
                <a:gd name="connsiteY61" fmla="*/ 1565686 h 1966688"/>
                <a:gd name="connsiteX62" fmla="*/ 1519326 w 1959218"/>
                <a:gd name="connsiteY62" fmla="*/ 1652078 h 1966688"/>
                <a:gd name="connsiteX63" fmla="*/ 1528756 w 1959218"/>
                <a:gd name="connsiteY63" fmla="*/ 1759425 h 1966688"/>
                <a:gd name="connsiteX64" fmla="*/ 1458938 w 1959218"/>
                <a:gd name="connsiteY64" fmla="*/ 1885821 h 1966688"/>
                <a:gd name="connsiteX65" fmla="*/ 1363021 w 1959218"/>
                <a:gd name="connsiteY65" fmla="*/ 1930684 h 1966688"/>
                <a:gd name="connsiteX66" fmla="*/ 1219765 w 1959218"/>
                <a:gd name="connsiteY66" fmla="*/ 1902490 h 1966688"/>
                <a:gd name="connsiteX67" fmla="*/ 1173473 w 1959218"/>
                <a:gd name="connsiteY67" fmla="*/ 1855246 h 1966688"/>
                <a:gd name="connsiteX68" fmla="*/ 1083938 w 1959218"/>
                <a:gd name="connsiteY68" fmla="*/ 1765235 h 1966688"/>
                <a:gd name="connsiteX69" fmla="*/ 948779 w 1959218"/>
                <a:gd name="connsiteY69" fmla="*/ 1771236 h 1966688"/>
                <a:gd name="connsiteX70" fmla="*/ 816952 w 1959218"/>
                <a:gd name="connsiteY70" fmla="*/ 1922016 h 1966688"/>
                <a:gd name="connsiteX71" fmla="*/ 719035 w 1959218"/>
                <a:gd name="connsiteY71" fmla="*/ 1966689 h 1966688"/>
                <a:gd name="connsiteX72" fmla="*/ 679126 w 1959218"/>
                <a:gd name="connsiteY72" fmla="*/ 1770950 h 1966688"/>
                <a:gd name="connsiteX73" fmla="*/ 704462 w 1959218"/>
                <a:gd name="connsiteY73" fmla="*/ 1780570 h 1966688"/>
                <a:gd name="connsiteX74" fmla="*/ 843432 w 1959218"/>
                <a:gd name="connsiteY74" fmla="*/ 1621598 h 1966688"/>
                <a:gd name="connsiteX75" fmla="*/ 884390 w 1959218"/>
                <a:gd name="connsiteY75" fmla="*/ 1595023 h 1966688"/>
                <a:gd name="connsiteX76" fmla="*/ 935825 w 1959218"/>
                <a:gd name="connsiteY76" fmla="*/ 1591880 h 1966688"/>
                <a:gd name="connsiteX77" fmla="*/ 1092035 w 1959218"/>
                <a:gd name="connsiteY77" fmla="*/ 1583688 h 1966688"/>
                <a:gd name="connsiteX78" fmla="*/ 1301204 w 1959218"/>
                <a:gd name="connsiteY78" fmla="*/ 1730945 h 1966688"/>
                <a:gd name="connsiteX79" fmla="*/ 1323492 w 1959218"/>
                <a:gd name="connsiteY79" fmla="*/ 1753710 h 1966688"/>
                <a:gd name="connsiteX80" fmla="*/ 1348924 w 1959218"/>
                <a:gd name="connsiteY80" fmla="*/ 1741803 h 1966688"/>
                <a:gd name="connsiteX81" fmla="*/ 1342352 w 1959218"/>
                <a:gd name="connsiteY81" fmla="*/ 1667889 h 1966688"/>
                <a:gd name="connsiteX82" fmla="*/ 1334446 w 1959218"/>
                <a:gd name="connsiteY82" fmla="*/ 1508250 h 1966688"/>
                <a:gd name="connsiteX83" fmla="*/ 1392167 w 1959218"/>
                <a:gd name="connsiteY83" fmla="*/ 1433193 h 1966688"/>
                <a:gd name="connsiteX84" fmla="*/ 1398168 w 1959218"/>
                <a:gd name="connsiteY84" fmla="*/ 1428621 h 1966688"/>
                <a:gd name="connsiteX85" fmla="*/ 1457890 w 1959218"/>
                <a:gd name="connsiteY85" fmla="*/ 1362994 h 1966688"/>
                <a:gd name="connsiteX86" fmla="*/ 1461890 w 1959218"/>
                <a:gd name="connsiteY86" fmla="*/ 1356708 h 1966688"/>
                <a:gd name="connsiteX87" fmla="*/ 1529137 w 1959218"/>
                <a:gd name="connsiteY87" fmla="*/ 1293747 h 1966688"/>
                <a:gd name="connsiteX88" fmla="*/ 1764500 w 1959218"/>
                <a:gd name="connsiteY88" fmla="*/ 1286318 h 1966688"/>
                <a:gd name="connsiteX89" fmla="*/ 1774120 w 1959218"/>
                <a:gd name="connsiteY89" fmla="*/ 1258219 h 1966688"/>
                <a:gd name="connsiteX90" fmla="*/ 1765738 w 1959218"/>
                <a:gd name="connsiteY90" fmla="*/ 1251266 h 1966688"/>
                <a:gd name="connsiteX91" fmla="*/ 1612861 w 1959218"/>
                <a:gd name="connsiteY91" fmla="*/ 1120202 h 1966688"/>
                <a:gd name="connsiteX92" fmla="*/ 1584858 w 1959218"/>
                <a:gd name="connsiteY92" fmla="*/ 1043240 h 1966688"/>
                <a:gd name="connsiteX93" fmla="*/ 1577143 w 1959218"/>
                <a:gd name="connsiteY93" fmla="*/ 874362 h 1966688"/>
                <a:gd name="connsiteX94" fmla="*/ 1599527 w 1959218"/>
                <a:gd name="connsiteY94" fmla="*/ 794733 h 1966688"/>
                <a:gd name="connsiteX95" fmla="*/ 1747640 w 1959218"/>
                <a:gd name="connsiteY95" fmla="*/ 643095 h 1966688"/>
                <a:gd name="connsiteX96" fmla="*/ 1735639 w 1959218"/>
                <a:gd name="connsiteY96" fmla="*/ 616996 h 1966688"/>
                <a:gd name="connsiteX97" fmla="*/ 1653724 w 1959218"/>
                <a:gd name="connsiteY97" fmla="*/ 624045 h 1966688"/>
                <a:gd name="connsiteX98" fmla="*/ 1527041 w 1959218"/>
                <a:gd name="connsiteY98" fmla="*/ 634617 h 1966688"/>
                <a:gd name="connsiteX99" fmla="*/ 1451984 w 1959218"/>
                <a:gd name="connsiteY99" fmla="*/ 602423 h 1966688"/>
                <a:gd name="connsiteX100" fmla="*/ 1356163 w 1959218"/>
                <a:gd name="connsiteY100" fmla="*/ 509554 h 1966688"/>
                <a:gd name="connsiteX101" fmla="*/ 1287011 w 1959218"/>
                <a:gd name="connsiteY101" fmla="*/ 437355 h 1966688"/>
                <a:gd name="connsiteX102" fmla="*/ 1280630 w 1959218"/>
                <a:gd name="connsiteY102" fmla="*/ 287526 h 1966688"/>
                <a:gd name="connsiteX103" fmla="*/ 1280630 w 1959218"/>
                <a:gd name="connsiteY103" fmla="*/ 200849 h 1966688"/>
                <a:gd name="connsiteX104" fmla="*/ 1253102 w 1959218"/>
                <a:gd name="connsiteY104" fmla="*/ 190943 h 1966688"/>
                <a:gd name="connsiteX105" fmla="*/ 1226242 w 1959218"/>
                <a:gd name="connsiteY105" fmla="*/ 223233 h 1966688"/>
                <a:gd name="connsiteX106" fmla="*/ 1115180 w 1959218"/>
                <a:gd name="connsiteY106" fmla="*/ 352963 h 1966688"/>
                <a:gd name="connsiteX107" fmla="*/ 1037647 w 1959218"/>
                <a:gd name="connsiteY107" fmla="*/ 381443 h 1966688"/>
                <a:gd name="connsiteX108" fmla="*/ 867816 w 1959218"/>
                <a:gd name="connsiteY108" fmla="*/ 389158 h 1966688"/>
                <a:gd name="connsiteX109" fmla="*/ 787330 w 1959218"/>
                <a:gd name="connsiteY109" fmla="*/ 365917 h 1966688"/>
                <a:gd name="connsiteX110" fmla="*/ 638835 w 1959218"/>
                <a:gd name="connsiteY110" fmla="*/ 219422 h 1966688"/>
                <a:gd name="connsiteX111" fmla="*/ 611213 w 1959218"/>
                <a:gd name="connsiteY111" fmla="*/ 231900 h 1966688"/>
                <a:gd name="connsiteX112" fmla="*/ 615689 w 1959218"/>
                <a:gd name="connsiteY112" fmla="*/ 275430 h 1966688"/>
                <a:gd name="connsiteX113" fmla="*/ 627881 w 1959218"/>
                <a:gd name="connsiteY113" fmla="*/ 457357 h 1966688"/>
                <a:gd name="connsiteX114" fmla="*/ 569588 w 1959218"/>
                <a:gd name="connsiteY114" fmla="*/ 538986 h 1966688"/>
                <a:gd name="connsiteX115" fmla="*/ 563588 w 1959218"/>
                <a:gd name="connsiteY115" fmla="*/ 544035 h 1966688"/>
                <a:gd name="connsiteX116" fmla="*/ 490055 w 1959218"/>
                <a:gd name="connsiteY116" fmla="*/ 627950 h 1966688"/>
                <a:gd name="connsiteX117" fmla="*/ 430238 w 1959218"/>
                <a:gd name="connsiteY117" fmla="*/ 679766 h 1966688"/>
                <a:gd name="connsiteX118" fmla="*/ 260883 w 1959218"/>
                <a:gd name="connsiteY118" fmla="*/ 686338 h 1966688"/>
                <a:gd name="connsiteX119" fmla="*/ 194589 w 1959218"/>
                <a:gd name="connsiteY119" fmla="*/ 685957 h 1966688"/>
                <a:gd name="connsiteX120" fmla="*/ 185445 w 1959218"/>
                <a:gd name="connsiteY120" fmla="*/ 711770 h 1966688"/>
                <a:gd name="connsiteX121" fmla="*/ 344893 w 1959218"/>
                <a:gd name="connsiteY121" fmla="*/ 850073 h 1966688"/>
                <a:gd name="connsiteX122" fmla="*/ 372516 w 1959218"/>
                <a:gd name="connsiteY122" fmla="*/ 894174 h 1966688"/>
                <a:gd name="connsiteX123" fmla="*/ 373754 w 1959218"/>
                <a:gd name="connsiteY123" fmla="*/ 959134 h 1966688"/>
                <a:gd name="connsiteX124" fmla="*/ 372516 w 1959218"/>
                <a:gd name="connsiteY124" fmla="*/ 970278 h 1966688"/>
                <a:gd name="connsiteX125" fmla="*/ 376421 w 1959218"/>
                <a:gd name="connsiteY125" fmla="*/ 1056956 h 1966688"/>
                <a:gd name="connsiteX126" fmla="*/ 378517 w 1959218"/>
                <a:gd name="connsiteY126" fmla="*/ 1066386 h 1966688"/>
                <a:gd name="connsiteX127" fmla="*/ 383756 w 1959218"/>
                <a:gd name="connsiteY127" fmla="*/ 1126012 h 1966688"/>
                <a:gd name="connsiteX128" fmla="*/ 278409 w 1959218"/>
                <a:gd name="connsiteY128" fmla="*/ 1262029 h 1966688"/>
                <a:gd name="connsiteX129" fmla="*/ 212401 w 1959218"/>
                <a:gd name="connsiteY129" fmla="*/ 1329276 h 1966688"/>
                <a:gd name="connsiteX130" fmla="*/ 224688 w 1959218"/>
                <a:gd name="connsiteY130" fmla="*/ 1355469 h 1966688"/>
                <a:gd name="connsiteX131" fmla="*/ 284029 w 1959218"/>
                <a:gd name="connsiteY131" fmla="*/ 1349945 h 1966688"/>
                <a:gd name="connsiteX132" fmla="*/ 454050 w 1959218"/>
                <a:gd name="connsiteY132" fmla="*/ 1338991 h 1966688"/>
                <a:gd name="connsiteX133" fmla="*/ 532917 w 1959218"/>
                <a:gd name="connsiteY133" fmla="*/ 1397284 h 1966688"/>
                <a:gd name="connsiteX134" fmla="*/ 538156 w 1959218"/>
                <a:gd name="connsiteY134" fmla="*/ 1404142 h 1966688"/>
                <a:gd name="connsiteX135" fmla="*/ 642740 w 1959218"/>
                <a:gd name="connsiteY135" fmla="*/ 1493677 h 1966688"/>
                <a:gd name="connsiteX136" fmla="*/ 677888 w 1959218"/>
                <a:gd name="connsiteY136" fmla="*/ 1562733 h 1966688"/>
                <a:gd name="connsiteX137" fmla="*/ 679316 w 1959218"/>
                <a:gd name="connsiteY137" fmla="*/ 1748471 h 1966688"/>
                <a:gd name="connsiteX138" fmla="*/ 679126 w 1959218"/>
                <a:gd name="connsiteY138" fmla="*/ 1770950 h 1966688"/>
                <a:gd name="connsiteX139" fmla="*/ 1351591 w 1959218"/>
                <a:gd name="connsiteY139" fmla="*/ 1773712 h 1966688"/>
                <a:gd name="connsiteX140" fmla="*/ 1351591 w 1959218"/>
                <a:gd name="connsiteY140" fmla="*/ 1773903 h 1966688"/>
                <a:gd name="connsiteX141" fmla="*/ 1351591 w 1959218"/>
                <a:gd name="connsiteY141" fmla="*/ 1773712 h 1966688"/>
                <a:gd name="connsiteX142" fmla="*/ 1123658 w 1959218"/>
                <a:gd name="connsiteY142" fmla="*/ 1758853 h 1966688"/>
                <a:gd name="connsiteX143" fmla="*/ 1123562 w 1959218"/>
                <a:gd name="connsiteY143" fmla="*/ 1758853 h 1966688"/>
                <a:gd name="connsiteX144" fmla="*/ 1123658 w 1959218"/>
                <a:gd name="connsiteY144" fmla="*/ 1758853 h 1966688"/>
                <a:gd name="connsiteX145" fmla="*/ 1377308 w 1959218"/>
                <a:gd name="connsiteY145" fmla="*/ 1727706 h 1966688"/>
                <a:gd name="connsiteX146" fmla="*/ 1377118 w 1959218"/>
                <a:gd name="connsiteY146" fmla="*/ 1727802 h 1966688"/>
                <a:gd name="connsiteX147" fmla="*/ 1377308 w 1959218"/>
                <a:gd name="connsiteY147" fmla="*/ 1727706 h 1966688"/>
                <a:gd name="connsiteX148" fmla="*/ 200209 w 1959218"/>
                <a:gd name="connsiteY148" fmla="*/ 1301082 h 1966688"/>
                <a:gd name="connsiteX149" fmla="*/ 200304 w 1959218"/>
                <a:gd name="connsiteY149" fmla="*/ 1301177 h 1966688"/>
                <a:gd name="connsiteX150" fmla="*/ 200209 w 1959218"/>
                <a:gd name="connsiteY150" fmla="*/ 1301082 h 1966688"/>
                <a:gd name="connsiteX151" fmla="*/ 1797265 w 1959218"/>
                <a:gd name="connsiteY151" fmla="*/ 1286603 h 1966688"/>
                <a:gd name="connsiteX152" fmla="*/ 1797265 w 1959218"/>
                <a:gd name="connsiteY152" fmla="*/ 1286603 h 1966688"/>
                <a:gd name="connsiteX153" fmla="*/ 1797265 w 1959218"/>
                <a:gd name="connsiteY153" fmla="*/ 1286603 h 1966688"/>
                <a:gd name="connsiteX154" fmla="*/ 163442 w 1959218"/>
                <a:gd name="connsiteY154" fmla="*/ 686052 h 1966688"/>
                <a:gd name="connsiteX155" fmla="*/ 163157 w 1959218"/>
                <a:gd name="connsiteY155" fmla="*/ 686052 h 1966688"/>
                <a:gd name="connsiteX156" fmla="*/ 163442 w 1959218"/>
                <a:gd name="connsiteY156" fmla="*/ 686052 h 1966688"/>
                <a:gd name="connsiteX157" fmla="*/ 1760023 w 1959218"/>
                <a:gd name="connsiteY157" fmla="*/ 672431 h 1966688"/>
                <a:gd name="connsiteX158" fmla="*/ 1760118 w 1959218"/>
                <a:gd name="connsiteY158" fmla="*/ 672622 h 1966688"/>
                <a:gd name="connsiteX159" fmla="*/ 1760023 w 1959218"/>
                <a:gd name="connsiteY159" fmla="*/ 672431 h 1966688"/>
                <a:gd name="connsiteX160" fmla="*/ 668363 w 1959218"/>
                <a:gd name="connsiteY160" fmla="*/ 206564 h 1966688"/>
                <a:gd name="connsiteX161" fmla="*/ 667696 w 1959218"/>
                <a:gd name="connsiteY161" fmla="*/ 206754 h 1966688"/>
                <a:gd name="connsiteX162" fmla="*/ 668363 w 1959218"/>
                <a:gd name="connsiteY162" fmla="*/ 206564 h 19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959218" h="1966688">
                  <a:moveTo>
                    <a:pt x="719035" y="1966689"/>
                  </a:moveTo>
                  <a:cubicBezTo>
                    <a:pt x="705034" y="1966689"/>
                    <a:pt x="690746" y="1964403"/>
                    <a:pt x="676840" y="1959640"/>
                  </a:cubicBezTo>
                  <a:cubicBezTo>
                    <a:pt x="649503" y="1950306"/>
                    <a:pt x="608927" y="1935066"/>
                    <a:pt x="580256" y="1922778"/>
                  </a:cubicBezTo>
                  <a:cubicBezTo>
                    <a:pt x="532536" y="1902300"/>
                    <a:pt x="501389" y="1855437"/>
                    <a:pt x="501199" y="1803240"/>
                  </a:cubicBezTo>
                  <a:lnTo>
                    <a:pt x="501104" y="1748757"/>
                  </a:lnTo>
                  <a:cubicBezTo>
                    <a:pt x="501008" y="1702179"/>
                    <a:pt x="501008" y="1655697"/>
                    <a:pt x="500342" y="1608739"/>
                  </a:cubicBezTo>
                  <a:cubicBezTo>
                    <a:pt x="467194" y="1582641"/>
                    <a:pt x="437286" y="1557018"/>
                    <a:pt x="407092" y="1524728"/>
                  </a:cubicBezTo>
                  <a:cubicBezTo>
                    <a:pt x="405092" y="1522538"/>
                    <a:pt x="403091" y="1520252"/>
                    <a:pt x="401091" y="1517870"/>
                  </a:cubicBezTo>
                  <a:cubicBezTo>
                    <a:pt x="374611" y="1520252"/>
                    <a:pt x="337655" y="1523776"/>
                    <a:pt x="300317" y="1527300"/>
                  </a:cubicBezTo>
                  <a:lnTo>
                    <a:pt x="208591" y="1535778"/>
                  </a:lnTo>
                  <a:cubicBezTo>
                    <a:pt x="157156" y="1540064"/>
                    <a:pt x="107054" y="1514061"/>
                    <a:pt x="82384" y="1468531"/>
                  </a:cubicBezTo>
                  <a:cubicBezTo>
                    <a:pt x="64192" y="1435003"/>
                    <a:pt x="48190" y="1400808"/>
                    <a:pt x="34759" y="1366995"/>
                  </a:cubicBezTo>
                  <a:cubicBezTo>
                    <a:pt x="16186" y="1320512"/>
                    <a:pt x="26568" y="1266601"/>
                    <a:pt x="61144" y="1229835"/>
                  </a:cubicBezTo>
                  <a:cubicBezTo>
                    <a:pt x="86480" y="1202974"/>
                    <a:pt x="120389" y="1168589"/>
                    <a:pt x="151536" y="1137156"/>
                  </a:cubicBezTo>
                  <a:cubicBezTo>
                    <a:pt x="167062" y="1121345"/>
                    <a:pt x="186112" y="1102200"/>
                    <a:pt x="200780" y="1087150"/>
                  </a:cubicBezTo>
                  <a:cubicBezTo>
                    <a:pt x="200304" y="1084483"/>
                    <a:pt x="199923" y="1081816"/>
                    <a:pt x="199542" y="1079244"/>
                  </a:cubicBezTo>
                  <a:cubicBezTo>
                    <a:pt x="194780" y="1038954"/>
                    <a:pt x="193256" y="1005045"/>
                    <a:pt x="194303" y="964563"/>
                  </a:cubicBezTo>
                  <a:cubicBezTo>
                    <a:pt x="194399" y="961801"/>
                    <a:pt x="194684" y="958944"/>
                    <a:pt x="194875" y="956086"/>
                  </a:cubicBezTo>
                  <a:lnTo>
                    <a:pt x="45047" y="826165"/>
                  </a:lnTo>
                  <a:cubicBezTo>
                    <a:pt x="6184" y="792447"/>
                    <a:pt x="-9341" y="738726"/>
                    <a:pt x="5613" y="689196"/>
                  </a:cubicBezTo>
                  <a:cubicBezTo>
                    <a:pt x="15995" y="655096"/>
                    <a:pt x="27901" y="619092"/>
                    <a:pt x="44094" y="584230"/>
                  </a:cubicBezTo>
                  <a:cubicBezTo>
                    <a:pt x="65430" y="538320"/>
                    <a:pt x="111722" y="508506"/>
                    <a:pt x="162109" y="508221"/>
                  </a:cubicBezTo>
                  <a:cubicBezTo>
                    <a:pt x="189255" y="508030"/>
                    <a:pt x="225641" y="508316"/>
                    <a:pt x="261740" y="508506"/>
                  </a:cubicBezTo>
                  <a:cubicBezTo>
                    <a:pt x="292125" y="508792"/>
                    <a:pt x="329749" y="508792"/>
                    <a:pt x="356419" y="508887"/>
                  </a:cubicBezTo>
                  <a:cubicBezTo>
                    <a:pt x="382993" y="473264"/>
                    <a:pt x="408140" y="445451"/>
                    <a:pt x="441953" y="414018"/>
                  </a:cubicBezTo>
                  <a:cubicBezTo>
                    <a:pt x="443763" y="412304"/>
                    <a:pt x="446240" y="410113"/>
                    <a:pt x="449288" y="407541"/>
                  </a:cubicBezTo>
                  <a:cubicBezTo>
                    <a:pt x="446621" y="375633"/>
                    <a:pt x="441572" y="326960"/>
                    <a:pt x="438143" y="293908"/>
                  </a:cubicBezTo>
                  <a:cubicBezTo>
                    <a:pt x="434905" y="261999"/>
                    <a:pt x="431857" y="232853"/>
                    <a:pt x="430333" y="214851"/>
                  </a:cubicBezTo>
                  <a:cubicBezTo>
                    <a:pt x="425856" y="160844"/>
                    <a:pt x="454145" y="110742"/>
                    <a:pt x="502437" y="86835"/>
                  </a:cubicBezTo>
                  <a:cubicBezTo>
                    <a:pt x="533203" y="71595"/>
                    <a:pt x="572255" y="54259"/>
                    <a:pt x="597973" y="43210"/>
                  </a:cubicBezTo>
                  <a:cubicBezTo>
                    <a:pt x="646931" y="21969"/>
                    <a:pt x="703415" y="33018"/>
                    <a:pt x="741515" y="71309"/>
                  </a:cubicBezTo>
                  <a:cubicBezTo>
                    <a:pt x="786854" y="116838"/>
                    <a:pt x="832574" y="162177"/>
                    <a:pt x="878579" y="207231"/>
                  </a:cubicBezTo>
                  <a:cubicBezTo>
                    <a:pt x="922013" y="201420"/>
                    <a:pt x="968591" y="199420"/>
                    <a:pt x="1011643" y="201230"/>
                  </a:cubicBezTo>
                  <a:cubicBezTo>
                    <a:pt x="1037837" y="171035"/>
                    <a:pt x="1063460" y="140365"/>
                    <a:pt x="1088891" y="109695"/>
                  </a:cubicBezTo>
                  <a:cubicBezTo>
                    <a:pt x="1110799" y="83406"/>
                    <a:pt x="1132706" y="57117"/>
                    <a:pt x="1154900" y="31209"/>
                  </a:cubicBezTo>
                  <a:cubicBezTo>
                    <a:pt x="1166234" y="17969"/>
                    <a:pt x="1181189" y="8444"/>
                    <a:pt x="1197953" y="3586"/>
                  </a:cubicBezTo>
                  <a:cubicBezTo>
                    <a:pt x="1214240" y="-986"/>
                    <a:pt x="1232909" y="-1367"/>
                    <a:pt x="1249292" y="3491"/>
                  </a:cubicBezTo>
                  <a:cubicBezTo>
                    <a:pt x="1313396" y="22636"/>
                    <a:pt x="1363306" y="41019"/>
                    <a:pt x="1406360" y="61403"/>
                  </a:cubicBezTo>
                  <a:cubicBezTo>
                    <a:pt x="1436840" y="75690"/>
                    <a:pt x="1456652" y="106075"/>
                    <a:pt x="1457413" y="139793"/>
                  </a:cubicBezTo>
                  <a:cubicBezTo>
                    <a:pt x="1458176" y="175512"/>
                    <a:pt x="1458080" y="234377"/>
                    <a:pt x="1458080" y="288098"/>
                  </a:cubicBezTo>
                  <a:cubicBezTo>
                    <a:pt x="1458080" y="316768"/>
                    <a:pt x="1457985" y="343819"/>
                    <a:pt x="1457985" y="364393"/>
                  </a:cubicBezTo>
                  <a:cubicBezTo>
                    <a:pt x="1461224" y="366679"/>
                    <a:pt x="1463796" y="368584"/>
                    <a:pt x="1465605" y="369918"/>
                  </a:cubicBezTo>
                  <a:cubicBezTo>
                    <a:pt x="1500943" y="397921"/>
                    <a:pt x="1530471" y="424781"/>
                    <a:pt x="1557807" y="454023"/>
                  </a:cubicBezTo>
                  <a:cubicBezTo>
                    <a:pt x="1584477" y="451833"/>
                    <a:pt x="1611052" y="449547"/>
                    <a:pt x="1637627" y="447165"/>
                  </a:cubicBezTo>
                  <a:cubicBezTo>
                    <a:pt x="1676012" y="443736"/>
                    <a:pt x="1714398" y="440307"/>
                    <a:pt x="1753355" y="437450"/>
                  </a:cubicBezTo>
                  <a:cubicBezTo>
                    <a:pt x="1806029" y="433164"/>
                    <a:pt x="1853749" y="460405"/>
                    <a:pt x="1877942" y="505363"/>
                  </a:cubicBezTo>
                  <a:cubicBezTo>
                    <a:pt x="1892992" y="533652"/>
                    <a:pt x="1907660" y="564894"/>
                    <a:pt x="1924044" y="603947"/>
                  </a:cubicBezTo>
                  <a:cubicBezTo>
                    <a:pt x="1944427" y="652334"/>
                    <a:pt x="1933663" y="707960"/>
                    <a:pt x="1896516" y="745584"/>
                  </a:cubicBezTo>
                  <a:lnTo>
                    <a:pt x="1888610" y="753585"/>
                  </a:lnTo>
                  <a:cubicBezTo>
                    <a:pt x="1856606" y="785970"/>
                    <a:pt x="1801838" y="841215"/>
                    <a:pt x="1758975" y="885601"/>
                  </a:cubicBezTo>
                  <a:cubicBezTo>
                    <a:pt x="1764690" y="928940"/>
                    <a:pt x="1766786" y="975708"/>
                    <a:pt x="1764976" y="1018380"/>
                  </a:cubicBezTo>
                  <a:cubicBezTo>
                    <a:pt x="1802123" y="1051146"/>
                    <a:pt x="1840985" y="1083150"/>
                    <a:pt x="1878800" y="1114392"/>
                  </a:cubicBezTo>
                  <a:lnTo>
                    <a:pt x="1912137" y="1142014"/>
                  </a:lnTo>
                  <a:cubicBezTo>
                    <a:pt x="1952619" y="1175733"/>
                    <a:pt x="1968811" y="1230025"/>
                    <a:pt x="1953571" y="1280317"/>
                  </a:cubicBezTo>
                  <a:cubicBezTo>
                    <a:pt x="1947856" y="1298891"/>
                    <a:pt x="1933092" y="1345563"/>
                    <a:pt x="1917281" y="1384140"/>
                  </a:cubicBezTo>
                  <a:cubicBezTo>
                    <a:pt x="1896897" y="1433384"/>
                    <a:pt x="1849748" y="1464816"/>
                    <a:pt x="1796789" y="1464816"/>
                  </a:cubicBezTo>
                  <a:cubicBezTo>
                    <a:pt x="1796218" y="1464816"/>
                    <a:pt x="1795646" y="1464816"/>
                    <a:pt x="1795075" y="1464816"/>
                  </a:cubicBezTo>
                  <a:lnTo>
                    <a:pt x="1767453" y="1464435"/>
                  </a:lnTo>
                  <a:cubicBezTo>
                    <a:pt x="1725256" y="1463959"/>
                    <a:pt x="1648295" y="1463102"/>
                    <a:pt x="1604194" y="1463769"/>
                  </a:cubicBezTo>
                  <a:cubicBezTo>
                    <a:pt x="1601908" y="1467198"/>
                    <a:pt x="1599717" y="1470341"/>
                    <a:pt x="1597622" y="1472912"/>
                  </a:cubicBezTo>
                  <a:cubicBezTo>
                    <a:pt x="1572666" y="1504631"/>
                    <a:pt x="1550854" y="1528634"/>
                    <a:pt x="1519517" y="1558637"/>
                  </a:cubicBezTo>
                  <a:cubicBezTo>
                    <a:pt x="1517135" y="1560828"/>
                    <a:pt x="1514469" y="1563210"/>
                    <a:pt x="1511515" y="1565686"/>
                  </a:cubicBezTo>
                  <a:cubicBezTo>
                    <a:pt x="1513420" y="1588641"/>
                    <a:pt x="1516278" y="1619693"/>
                    <a:pt x="1519326" y="1652078"/>
                  </a:cubicBezTo>
                  <a:cubicBezTo>
                    <a:pt x="1522660" y="1689416"/>
                    <a:pt x="1526184" y="1728373"/>
                    <a:pt x="1528756" y="1759425"/>
                  </a:cubicBezTo>
                  <a:cubicBezTo>
                    <a:pt x="1533137" y="1812003"/>
                    <a:pt x="1505801" y="1861723"/>
                    <a:pt x="1458938" y="1885821"/>
                  </a:cubicBezTo>
                  <a:cubicBezTo>
                    <a:pt x="1428362" y="1901823"/>
                    <a:pt x="1396168" y="1916682"/>
                    <a:pt x="1363021" y="1930684"/>
                  </a:cubicBezTo>
                  <a:cubicBezTo>
                    <a:pt x="1313586" y="1951639"/>
                    <a:pt x="1257484" y="1940400"/>
                    <a:pt x="1219765" y="1902490"/>
                  </a:cubicBezTo>
                  <a:cubicBezTo>
                    <a:pt x="1206240" y="1888965"/>
                    <a:pt x="1190333" y="1872486"/>
                    <a:pt x="1173473" y="1855246"/>
                  </a:cubicBezTo>
                  <a:cubicBezTo>
                    <a:pt x="1147565" y="1828671"/>
                    <a:pt x="1108703" y="1788762"/>
                    <a:pt x="1083938" y="1765235"/>
                  </a:cubicBezTo>
                  <a:cubicBezTo>
                    <a:pt x="1024979" y="1773045"/>
                    <a:pt x="979925" y="1772855"/>
                    <a:pt x="948779" y="1771236"/>
                  </a:cubicBezTo>
                  <a:lnTo>
                    <a:pt x="816952" y="1922016"/>
                  </a:lnTo>
                  <a:cubicBezTo>
                    <a:pt x="791902" y="1950877"/>
                    <a:pt x="755993" y="1966689"/>
                    <a:pt x="719035" y="1966689"/>
                  </a:cubicBezTo>
                  <a:close/>
                  <a:moveTo>
                    <a:pt x="679126" y="1770950"/>
                  </a:moveTo>
                  <a:cubicBezTo>
                    <a:pt x="687508" y="1774188"/>
                    <a:pt x="696080" y="1777522"/>
                    <a:pt x="704462" y="1780570"/>
                  </a:cubicBezTo>
                  <a:lnTo>
                    <a:pt x="843432" y="1621598"/>
                  </a:lnTo>
                  <a:cubicBezTo>
                    <a:pt x="854386" y="1609120"/>
                    <a:pt x="868483" y="1599881"/>
                    <a:pt x="884390" y="1595023"/>
                  </a:cubicBezTo>
                  <a:cubicBezTo>
                    <a:pt x="902868" y="1589308"/>
                    <a:pt x="918203" y="1590546"/>
                    <a:pt x="935825" y="1591880"/>
                  </a:cubicBezTo>
                  <a:cubicBezTo>
                    <a:pt x="962971" y="1593880"/>
                    <a:pt x="1013739" y="1597881"/>
                    <a:pt x="1092035" y="1583688"/>
                  </a:cubicBezTo>
                  <a:cubicBezTo>
                    <a:pt x="1148042" y="1573401"/>
                    <a:pt x="1171378" y="1597595"/>
                    <a:pt x="1301204" y="1730945"/>
                  </a:cubicBezTo>
                  <a:cubicBezTo>
                    <a:pt x="1308824" y="1738755"/>
                    <a:pt x="1316348" y="1746470"/>
                    <a:pt x="1323492" y="1753710"/>
                  </a:cubicBezTo>
                  <a:cubicBezTo>
                    <a:pt x="1332065" y="1749804"/>
                    <a:pt x="1340637" y="1745899"/>
                    <a:pt x="1348924" y="1741803"/>
                  </a:cubicBezTo>
                  <a:cubicBezTo>
                    <a:pt x="1346924" y="1718277"/>
                    <a:pt x="1344638" y="1692750"/>
                    <a:pt x="1342352" y="1667889"/>
                  </a:cubicBezTo>
                  <a:cubicBezTo>
                    <a:pt x="1329588" y="1527300"/>
                    <a:pt x="1329683" y="1526919"/>
                    <a:pt x="1334446" y="1508250"/>
                  </a:cubicBezTo>
                  <a:cubicBezTo>
                    <a:pt x="1342542" y="1470245"/>
                    <a:pt x="1373594" y="1447004"/>
                    <a:pt x="1392167" y="1433193"/>
                  </a:cubicBezTo>
                  <a:lnTo>
                    <a:pt x="1398168" y="1428621"/>
                  </a:lnTo>
                  <a:cubicBezTo>
                    <a:pt x="1422171" y="1405571"/>
                    <a:pt x="1438173" y="1388045"/>
                    <a:pt x="1457890" y="1362994"/>
                  </a:cubicBezTo>
                  <a:lnTo>
                    <a:pt x="1461890" y="1356708"/>
                  </a:lnTo>
                  <a:cubicBezTo>
                    <a:pt x="1475130" y="1335467"/>
                    <a:pt x="1493418" y="1306416"/>
                    <a:pt x="1529137" y="1293747"/>
                  </a:cubicBezTo>
                  <a:cubicBezTo>
                    <a:pt x="1550473" y="1286127"/>
                    <a:pt x="1565903" y="1283651"/>
                    <a:pt x="1764500" y="1286318"/>
                  </a:cubicBezTo>
                  <a:cubicBezTo>
                    <a:pt x="1767833" y="1276888"/>
                    <a:pt x="1771072" y="1267363"/>
                    <a:pt x="1774120" y="1258219"/>
                  </a:cubicBezTo>
                  <a:lnTo>
                    <a:pt x="1765738" y="1251266"/>
                  </a:lnTo>
                  <a:cubicBezTo>
                    <a:pt x="1715160" y="1209451"/>
                    <a:pt x="1662772" y="1166208"/>
                    <a:pt x="1612861" y="1120202"/>
                  </a:cubicBezTo>
                  <a:cubicBezTo>
                    <a:pt x="1591526" y="1100676"/>
                    <a:pt x="1581144" y="1072005"/>
                    <a:pt x="1584858" y="1043240"/>
                  </a:cubicBezTo>
                  <a:cubicBezTo>
                    <a:pt x="1591145" y="994948"/>
                    <a:pt x="1587906" y="925416"/>
                    <a:pt x="1577143" y="874362"/>
                  </a:cubicBezTo>
                  <a:cubicBezTo>
                    <a:pt x="1571142" y="845787"/>
                    <a:pt x="1579429" y="816069"/>
                    <a:pt x="1599527" y="794733"/>
                  </a:cubicBezTo>
                  <a:cubicBezTo>
                    <a:pt x="1638865" y="753204"/>
                    <a:pt x="1704683" y="686529"/>
                    <a:pt x="1747640" y="643095"/>
                  </a:cubicBezTo>
                  <a:cubicBezTo>
                    <a:pt x="1743640" y="634236"/>
                    <a:pt x="1739735" y="625473"/>
                    <a:pt x="1735639" y="616996"/>
                  </a:cubicBezTo>
                  <a:cubicBezTo>
                    <a:pt x="1708207" y="619187"/>
                    <a:pt x="1680965" y="621663"/>
                    <a:pt x="1653724" y="624045"/>
                  </a:cubicBezTo>
                  <a:cubicBezTo>
                    <a:pt x="1611719" y="627759"/>
                    <a:pt x="1569714" y="631474"/>
                    <a:pt x="1527041" y="634617"/>
                  </a:cubicBezTo>
                  <a:cubicBezTo>
                    <a:pt x="1498085" y="636332"/>
                    <a:pt x="1470368" y="624711"/>
                    <a:pt x="1451984" y="602423"/>
                  </a:cubicBezTo>
                  <a:cubicBezTo>
                    <a:pt x="1423695" y="568133"/>
                    <a:pt x="1395025" y="540320"/>
                    <a:pt x="1356163" y="509554"/>
                  </a:cubicBezTo>
                  <a:cubicBezTo>
                    <a:pt x="1324444" y="487837"/>
                    <a:pt x="1298727" y="470025"/>
                    <a:pt x="1287011" y="437355"/>
                  </a:cubicBezTo>
                  <a:cubicBezTo>
                    <a:pt x="1280439" y="420019"/>
                    <a:pt x="1280439" y="420019"/>
                    <a:pt x="1280630" y="287526"/>
                  </a:cubicBezTo>
                  <a:cubicBezTo>
                    <a:pt x="1280725" y="258570"/>
                    <a:pt x="1280725" y="228185"/>
                    <a:pt x="1280630" y="200849"/>
                  </a:cubicBezTo>
                  <a:cubicBezTo>
                    <a:pt x="1271867" y="197610"/>
                    <a:pt x="1262723" y="194277"/>
                    <a:pt x="1253102" y="190943"/>
                  </a:cubicBezTo>
                  <a:cubicBezTo>
                    <a:pt x="1244149" y="201706"/>
                    <a:pt x="1235195" y="212469"/>
                    <a:pt x="1226242" y="223233"/>
                  </a:cubicBezTo>
                  <a:cubicBezTo>
                    <a:pt x="1189856" y="266952"/>
                    <a:pt x="1153376" y="310672"/>
                    <a:pt x="1115180" y="352963"/>
                  </a:cubicBezTo>
                  <a:cubicBezTo>
                    <a:pt x="1095654" y="374585"/>
                    <a:pt x="1066412" y="385158"/>
                    <a:pt x="1037647" y="381443"/>
                  </a:cubicBezTo>
                  <a:cubicBezTo>
                    <a:pt x="988879" y="375156"/>
                    <a:pt x="919156" y="378204"/>
                    <a:pt x="867816" y="389158"/>
                  </a:cubicBezTo>
                  <a:cubicBezTo>
                    <a:pt x="838289" y="395349"/>
                    <a:pt x="808571" y="386586"/>
                    <a:pt x="787330" y="365917"/>
                  </a:cubicBezTo>
                  <a:cubicBezTo>
                    <a:pt x="737419" y="317435"/>
                    <a:pt x="687889" y="268572"/>
                    <a:pt x="638835" y="219422"/>
                  </a:cubicBezTo>
                  <a:cubicBezTo>
                    <a:pt x="629882" y="223423"/>
                    <a:pt x="620452" y="227614"/>
                    <a:pt x="611213" y="231900"/>
                  </a:cubicBezTo>
                  <a:cubicBezTo>
                    <a:pt x="612546" y="245045"/>
                    <a:pt x="614070" y="259904"/>
                    <a:pt x="615689" y="275430"/>
                  </a:cubicBezTo>
                  <a:cubicBezTo>
                    <a:pt x="630548" y="420400"/>
                    <a:pt x="631215" y="438117"/>
                    <a:pt x="627881" y="457357"/>
                  </a:cubicBezTo>
                  <a:cubicBezTo>
                    <a:pt x="621214" y="497076"/>
                    <a:pt x="591401" y="521270"/>
                    <a:pt x="569588" y="538986"/>
                  </a:cubicBezTo>
                  <a:lnTo>
                    <a:pt x="563588" y="544035"/>
                  </a:lnTo>
                  <a:cubicBezTo>
                    <a:pt x="534155" y="571467"/>
                    <a:pt x="514153" y="594136"/>
                    <a:pt x="490055" y="627950"/>
                  </a:cubicBezTo>
                  <a:cubicBezTo>
                    <a:pt x="476910" y="646333"/>
                    <a:pt x="460622" y="669193"/>
                    <a:pt x="430238" y="679766"/>
                  </a:cubicBezTo>
                  <a:cubicBezTo>
                    <a:pt x="409568" y="686719"/>
                    <a:pt x="397186" y="687291"/>
                    <a:pt x="260883" y="686338"/>
                  </a:cubicBezTo>
                  <a:cubicBezTo>
                    <a:pt x="238118" y="686243"/>
                    <a:pt x="215258" y="686052"/>
                    <a:pt x="194589" y="685957"/>
                  </a:cubicBezTo>
                  <a:cubicBezTo>
                    <a:pt x="191351" y="694434"/>
                    <a:pt x="188302" y="703102"/>
                    <a:pt x="185445" y="711770"/>
                  </a:cubicBezTo>
                  <a:lnTo>
                    <a:pt x="344893" y="850073"/>
                  </a:lnTo>
                  <a:cubicBezTo>
                    <a:pt x="358229" y="861693"/>
                    <a:pt x="367944" y="877029"/>
                    <a:pt x="372516" y="894174"/>
                  </a:cubicBezTo>
                  <a:cubicBezTo>
                    <a:pt x="378898" y="917986"/>
                    <a:pt x="376040" y="940846"/>
                    <a:pt x="373754" y="959134"/>
                  </a:cubicBezTo>
                  <a:cubicBezTo>
                    <a:pt x="373278" y="963039"/>
                    <a:pt x="372611" y="966945"/>
                    <a:pt x="372516" y="970278"/>
                  </a:cubicBezTo>
                  <a:cubicBezTo>
                    <a:pt x="371754" y="1000949"/>
                    <a:pt x="372897" y="1026476"/>
                    <a:pt x="376421" y="1056956"/>
                  </a:cubicBezTo>
                  <a:cubicBezTo>
                    <a:pt x="376707" y="1058956"/>
                    <a:pt x="377660" y="1062671"/>
                    <a:pt x="378517" y="1066386"/>
                  </a:cubicBezTo>
                  <a:cubicBezTo>
                    <a:pt x="382136" y="1082673"/>
                    <a:pt x="386613" y="1103057"/>
                    <a:pt x="383756" y="1126012"/>
                  </a:cubicBezTo>
                  <a:cubicBezTo>
                    <a:pt x="379279" y="1160016"/>
                    <a:pt x="373564" y="1165731"/>
                    <a:pt x="278409" y="1262029"/>
                  </a:cubicBezTo>
                  <a:cubicBezTo>
                    <a:pt x="256406" y="1284222"/>
                    <a:pt x="232975" y="1307940"/>
                    <a:pt x="212401" y="1329276"/>
                  </a:cubicBezTo>
                  <a:cubicBezTo>
                    <a:pt x="216306" y="1338039"/>
                    <a:pt x="220402" y="1346706"/>
                    <a:pt x="224688" y="1355469"/>
                  </a:cubicBezTo>
                  <a:lnTo>
                    <a:pt x="284029" y="1349945"/>
                  </a:lnTo>
                  <a:cubicBezTo>
                    <a:pt x="437476" y="1335562"/>
                    <a:pt x="437191" y="1335467"/>
                    <a:pt x="454050" y="1338991"/>
                  </a:cubicBezTo>
                  <a:cubicBezTo>
                    <a:pt x="494341" y="1346706"/>
                    <a:pt x="517582" y="1377091"/>
                    <a:pt x="532917" y="1397284"/>
                  </a:cubicBezTo>
                  <a:lnTo>
                    <a:pt x="538156" y="1404142"/>
                  </a:lnTo>
                  <a:cubicBezTo>
                    <a:pt x="568160" y="1436146"/>
                    <a:pt x="600544" y="1461578"/>
                    <a:pt x="642740" y="1493677"/>
                  </a:cubicBezTo>
                  <a:cubicBezTo>
                    <a:pt x="664362" y="1510155"/>
                    <a:pt x="677316" y="1535587"/>
                    <a:pt x="677888" y="1562733"/>
                  </a:cubicBezTo>
                  <a:cubicBezTo>
                    <a:pt x="679126" y="1625312"/>
                    <a:pt x="679221" y="1686844"/>
                    <a:pt x="679316" y="1748471"/>
                  </a:cubicBezTo>
                  <a:lnTo>
                    <a:pt x="679126" y="1770950"/>
                  </a:lnTo>
                  <a:close/>
                  <a:moveTo>
                    <a:pt x="1351591" y="1773712"/>
                  </a:moveTo>
                  <a:cubicBezTo>
                    <a:pt x="1351591" y="1773807"/>
                    <a:pt x="1351591" y="1773807"/>
                    <a:pt x="1351591" y="1773903"/>
                  </a:cubicBezTo>
                  <a:cubicBezTo>
                    <a:pt x="1351591" y="1773807"/>
                    <a:pt x="1351591" y="1773712"/>
                    <a:pt x="1351591" y="1773712"/>
                  </a:cubicBezTo>
                  <a:close/>
                  <a:moveTo>
                    <a:pt x="1123658" y="1758853"/>
                  </a:moveTo>
                  <a:cubicBezTo>
                    <a:pt x="1123562" y="1758853"/>
                    <a:pt x="1123562" y="1758853"/>
                    <a:pt x="1123562" y="1758853"/>
                  </a:cubicBezTo>
                  <a:cubicBezTo>
                    <a:pt x="1123562" y="1758853"/>
                    <a:pt x="1123562" y="1758853"/>
                    <a:pt x="1123658" y="1758853"/>
                  </a:cubicBezTo>
                  <a:close/>
                  <a:moveTo>
                    <a:pt x="1377308" y="1727706"/>
                  </a:moveTo>
                  <a:cubicBezTo>
                    <a:pt x="1377213" y="1727706"/>
                    <a:pt x="1377213" y="1727802"/>
                    <a:pt x="1377118" y="1727802"/>
                  </a:cubicBezTo>
                  <a:cubicBezTo>
                    <a:pt x="1377118" y="1727802"/>
                    <a:pt x="1377213" y="1727706"/>
                    <a:pt x="1377308" y="1727706"/>
                  </a:cubicBezTo>
                  <a:close/>
                  <a:moveTo>
                    <a:pt x="200209" y="1301082"/>
                  </a:moveTo>
                  <a:cubicBezTo>
                    <a:pt x="200209" y="1301082"/>
                    <a:pt x="200209" y="1301177"/>
                    <a:pt x="200304" y="1301177"/>
                  </a:cubicBezTo>
                  <a:cubicBezTo>
                    <a:pt x="200209" y="1301177"/>
                    <a:pt x="200209" y="1301082"/>
                    <a:pt x="200209" y="1301082"/>
                  </a:cubicBezTo>
                  <a:close/>
                  <a:moveTo>
                    <a:pt x="1797265" y="1286603"/>
                  </a:moveTo>
                  <a:lnTo>
                    <a:pt x="1797265" y="1286603"/>
                  </a:lnTo>
                  <a:cubicBezTo>
                    <a:pt x="1797265" y="1286603"/>
                    <a:pt x="1797265" y="1286603"/>
                    <a:pt x="1797265" y="1286603"/>
                  </a:cubicBezTo>
                  <a:close/>
                  <a:moveTo>
                    <a:pt x="163442" y="686052"/>
                  </a:moveTo>
                  <a:cubicBezTo>
                    <a:pt x="163347" y="686052"/>
                    <a:pt x="163252" y="686052"/>
                    <a:pt x="163157" y="686052"/>
                  </a:cubicBezTo>
                  <a:cubicBezTo>
                    <a:pt x="163252" y="686052"/>
                    <a:pt x="163252" y="686052"/>
                    <a:pt x="163442" y="686052"/>
                  </a:cubicBezTo>
                  <a:close/>
                  <a:moveTo>
                    <a:pt x="1760023" y="672431"/>
                  </a:moveTo>
                  <a:cubicBezTo>
                    <a:pt x="1760118" y="672527"/>
                    <a:pt x="1760118" y="672527"/>
                    <a:pt x="1760118" y="672622"/>
                  </a:cubicBezTo>
                  <a:cubicBezTo>
                    <a:pt x="1760214" y="672527"/>
                    <a:pt x="1760118" y="672431"/>
                    <a:pt x="1760023" y="672431"/>
                  </a:cubicBezTo>
                  <a:close/>
                  <a:moveTo>
                    <a:pt x="668363" y="206564"/>
                  </a:moveTo>
                  <a:cubicBezTo>
                    <a:pt x="668172" y="206659"/>
                    <a:pt x="667982" y="206659"/>
                    <a:pt x="667696" y="206754"/>
                  </a:cubicBezTo>
                  <a:cubicBezTo>
                    <a:pt x="667982" y="206754"/>
                    <a:pt x="668172" y="206659"/>
                    <a:pt x="668363" y="20656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Freeform: Shape 13">
              <a:extLst>
                <a:ext uri="{FF2B5EF4-FFF2-40B4-BE49-F238E27FC236}">
                  <a16:creationId xmlns:a16="http://schemas.microsoft.com/office/drawing/2014/main" id="{CF2B67C8-B8D5-774A-919D-178B0F265AA4}"/>
                </a:ext>
              </a:extLst>
            </p:cNvPr>
            <p:cNvSpPr/>
            <p:nvPr/>
          </p:nvSpPr>
          <p:spPr>
            <a:xfrm>
              <a:off x="5197685" y="1687288"/>
              <a:ext cx="711120" cy="711106"/>
            </a:xfrm>
            <a:custGeom>
              <a:avLst/>
              <a:gdLst>
                <a:gd name="connsiteX0" fmla="*/ 355104 w 711120"/>
                <a:gd name="connsiteY0" fmla="*/ 711106 h 711106"/>
                <a:gd name="connsiteX1" fmla="*/ 182035 w 711120"/>
                <a:gd name="connsiteY1" fmla="*/ 665672 h 711106"/>
                <a:gd name="connsiteX2" fmla="*/ 13538 w 711120"/>
                <a:gd name="connsiteY2" fmla="*/ 452122 h 711106"/>
                <a:gd name="connsiteX3" fmla="*/ 45542 w 711120"/>
                <a:gd name="connsiteY3" fmla="*/ 181993 h 711106"/>
                <a:gd name="connsiteX4" fmla="*/ 259092 w 711120"/>
                <a:gd name="connsiteY4" fmla="*/ 13495 h 711106"/>
                <a:gd name="connsiteX5" fmla="*/ 529221 w 711120"/>
                <a:gd name="connsiteY5" fmla="*/ 45499 h 711106"/>
                <a:gd name="connsiteX6" fmla="*/ 697718 w 711120"/>
                <a:gd name="connsiteY6" fmla="*/ 259050 h 711106"/>
                <a:gd name="connsiteX7" fmla="*/ 452259 w 711120"/>
                <a:gd name="connsiteY7" fmla="*/ 697676 h 711106"/>
                <a:gd name="connsiteX8" fmla="*/ 452259 w 711120"/>
                <a:gd name="connsiteY8" fmla="*/ 697676 h 711106"/>
                <a:gd name="connsiteX9" fmla="*/ 355104 w 711120"/>
                <a:gd name="connsiteY9" fmla="*/ 711106 h 711106"/>
                <a:gd name="connsiteX10" fmla="*/ 428066 w 711120"/>
                <a:gd name="connsiteY10" fmla="*/ 612046 h 711106"/>
                <a:gd name="connsiteX11" fmla="*/ 428732 w 711120"/>
                <a:gd name="connsiteY11" fmla="*/ 612046 h 711106"/>
                <a:gd name="connsiteX12" fmla="*/ 428066 w 711120"/>
                <a:gd name="connsiteY12" fmla="*/ 612046 h 711106"/>
                <a:gd name="connsiteX13" fmla="*/ 355866 w 711120"/>
                <a:gd name="connsiteY13" fmla="*/ 177897 h 711106"/>
                <a:gd name="connsiteX14" fmla="*/ 307384 w 711120"/>
                <a:gd name="connsiteY14" fmla="*/ 184660 h 711106"/>
                <a:gd name="connsiteX15" fmla="*/ 200704 w 711120"/>
                <a:gd name="connsiteY15" fmla="*/ 268765 h 711106"/>
                <a:gd name="connsiteX16" fmla="*/ 184797 w 711120"/>
                <a:gd name="connsiteY16" fmla="*/ 403639 h 711106"/>
                <a:gd name="connsiteX17" fmla="*/ 268903 w 711120"/>
                <a:gd name="connsiteY17" fmla="*/ 510414 h 711106"/>
                <a:gd name="connsiteX18" fmla="*/ 403777 w 711120"/>
                <a:gd name="connsiteY18" fmla="*/ 526321 h 711106"/>
                <a:gd name="connsiteX19" fmla="*/ 526364 w 711120"/>
                <a:gd name="connsiteY19" fmla="*/ 307342 h 711106"/>
                <a:gd name="connsiteX20" fmla="*/ 442258 w 711120"/>
                <a:gd name="connsiteY20" fmla="*/ 200566 h 711106"/>
                <a:gd name="connsiteX21" fmla="*/ 355866 w 711120"/>
                <a:gd name="connsiteY21" fmla="*/ 177897 h 7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20" h="711106">
                  <a:moveTo>
                    <a:pt x="355104" y="711106"/>
                  </a:moveTo>
                  <a:cubicBezTo>
                    <a:pt x="295097" y="711106"/>
                    <a:pt x="235756" y="695771"/>
                    <a:pt x="182035" y="665672"/>
                  </a:cubicBezTo>
                  <a:cubicBezTo>
                    <a:pt x="99167" y="619285"/>
                    <a:pt x="39350" y="543371"/>
                    <a:pt x="13538" y="452122"/>
                  </a:cubicBezTo>
                  <a:cubicBezTo>
                    <a:pt x="-12275" y="360777"/>
                    <a:pt x="-940" y="264765"/>
                    <a:pt x="45542" y="181993"/>
                  </a:cubicBezTo>
                  <a:cubicBezTo>
                    <a:pt x="91928" y="99125"/>
                    <a:pt x="167747" y="39308"/>
                    <a:pt x="259092" y="13495"/>
                  </a:cubicBezTo>
                  <a:cubicBezTo>
                    <a:pt x="350437" y="-12222"/>
                    <a:pt x="446544" y="-983"/>
                    <a:pt x="529221" y="45499"/>
                  </a:cubicBezTo>
                  <a:cubicBezTo>
                    <a:pt x="612089" y="91886"/>
                    <a:pt x="671906" y="167800"/>
                    <a:pt x="697718" y="259050"/>
                  </a:cubicBezTo>
                  <a:cubicBezTo>
                    <a:pt x="750963" y="447645"/>
                    <a:pt x="640759" y="644431"/>
                    <a:pt x="452259" y="697676"/>
                  </a:cubicBezTo>
                  <a:lnTo>
                    <a:pt x="452259" y="697676"/>
                  </a:lnTo>
                  <a:cubicBezTo>
                    <a:pt x="420160" y="706725"/>
                    <a:pt x="387489" y="711106"/>
                    <a:pt x="355104" y="711106"/>
                  </a:cubicBezTo>
                  <a:close/>
                  <a:moveTo>
                    <a:pt x="428066" y="612046"/>
                  </a:moveTo>
                  <a:lnTo>
                    <a:pt x="428732" y="612046"/>
                  </a:lnTo>
                  <a:lnTo>
                    <a:pt x="428066" y="612046"/>
                  </a:lnTo>
                  <a:close/>
                  <a:moveTo>
                    <a:pt x="355866" y="177897"/>
                  </a:moveTo>
                  <a:cubicBezTo>
                    <a:pt x="339674" y="177897"/>
                    <a:pt x="323386" y="180088"/>
                    <a:pt x="307384" y="184660"/>
                  </a:cubicBezTo>
                  <a:cubicBezTo>
                    <a:pt x="261759" y="197518"/>
                    <a:pt x="223945" y="227427"/>
                    <a:pt x="200704" y="268765"/>
                  </a:cubicBezTo>
                  <a:cubicBezTo>
                    <a:pt x="177558" y="310199"/>
                    <a:pt x="171938" y="358110"/>
                    <a:pt x="184797" y="403639"/>
                  </a:cubicBezTo>
                  <a:cubicBezTo>
                    <a:pt x="197656" y="449264"/>
                    <a:pt x="227564" y="487173"/>
                    <a:pt x="268903" y="510414"/>
                  </a:cubicBezTo>
                  <a:cubicBezTo>
                    <a:pt x="310432" y="533560"/>
                    <a:pt x="358247" y="539275"/>
                    <a:pt x="403777" y="526321"/>
                  </a:cubicBezTo>
                  <a:cubicBezTo>
                    <a:pt x="497979" y="499747"/>
                    <a:pt x="552938" y="401448"/>
                    <a:pt x="526364" y="307342"/>
                  </a:cubicBezTo>
                  <a:cubicBezTo>
                    <a:pt x="513505" y="261717"/>
                    <a:pt x="483596" y="223807"/>
                    <a:pt x="442258" y="200566"/>
                  </a:cubicBezTo>
                  <a:cubicBezTo>
                    <a:pt x="415397" y="185612"/>
                    <a:pt x="385870" y="177897"/>
                    <a:pt x="355866" y="177897"/>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Freeform: Shape 14">
              <a:extLst>
                <a:ext uri="{FF2B5EF4-FFF2-40B4-BE49-F238E27FC236}">
                  <a16:creationId xmlns:a16="http://schemas.microsoft.com/office/drawing/2014/main" id="{89F4EE32-F98F-A396-885D-D49C1B31F39E}"/>
                </a:ext>
              </a:extLst>
            </p:cNvPr>
            <p:cNvSpPr/>
            <p:nvPr/>
          </p:nvSpPr>
          <p:spPr>
            <a:xfrm>
              <a:off x="4728679" y="1215331"/>
              <a:ext cx="1653449" cy="1656836"/>
            </a:xfrm>
            <a:custGeom>
              <a:avLst/>
              <a:gdLst>
                <a:gd name="connsiteX0" fmla="*/ 778485 w 1653449"/>
                <a:gd name="connsiteY0" fmla="*/ 1656837 h 1656836"/>
                <a:gd name="connsiteX1" fmla="*/ 765721 w 1653449"/>
                <a:gd name="connsiteY1" fmla="*/ 1656170 h 1656836"/>
                <a:gd name="connsiteX2" fmla="*/ 683330 w 1653449"/>
                <a:gd name="connsiteY2" fmla="*/ 1645026 h 1656836"/>
                <a:gd name="connsiteX3" fmla="*/ 585794 w 1653449"/>
                <a:gd name="connsiteY3" fmla="*/ 1552538 h 1656836"/>
                <a:gd name="connsiteX4" fmla="*/ 575888 w 1653449"/>
                <a:gd name="connsiteY4" fmla="*/ 1510628 h 1656836"/>
                <a:gd name="connsiteX5" fmla="*/ 552171 w 1653449"/>
                <a:gd name="connsiteY5" fmla="*/ 1410806 h 1656836"/>
                <a:gd name="connsiteX6" fmla="*/ 471303 w 1653449"/>
                <a:gd name="connsiteY6" fmla="*/ 1365658 h 1656836"/>
                <a:gd name="connsiteX7" fmla="*/ 399199 w 1653449"/>
                <a:gd name="connsiteY7" fmla="*/ 1389661 h 1656836"/>
                <a:gd name="connsiteX8" fmla="*/ 334143 w 1653449"/>
                <a:gd name="connsiteY8" fmla="*/ 1411378 h 1656836"/>
                <a:gd name="connsiteX9" fmla="*/ 204889 w 1653449"/>
                <a:gd name="connsiteY9" fmla="*/ 1376802 h 1656836"/>
                <a:gd name="connsiteX10" fmla="*/ 148406 w 1653449"/>
                <a:gd name="connsiteY10" fmla="*/ 1304983 h 1656836"/>
                <a:gd name="connsiteX11" fmla="*/ 143453 w 1653449"/>
                <a:gd name="connsiteY11" fmla="*/ 1174110 h 1656836"/>
                <a:gd name="connsiteX12" fmla="*/ 196793 w 1653449"/>
                <a:gd name="connsiteY12" fmla="*/ 1085813 h 1656836"/>
                <a:gd name="connsiteX13" fmla="*/ 221367 w 1653449"/>
                <a:gd name="connsiteY13" fmla="*/ 1045903 h 1656836"/>
                <a:gd name="connsiteX14" fmla="*/ 196888 w 1653449"/>
                <a:gd name="connsiteY14" fmla="*/ 958940 h 1656836"/>
                <a:gd name="connsiteX15" fmla="*/ 65157 w 1653449"/>
                <a:gd name="connsiteY15" fmla="*/ 889407 h 1656836"/>
                <a:gd name="connsiteX16" fmla="*/ 292 w 1653449"/>
                <a:gd name="connsiteY16" fmla="*/ 772821 h 1656836"/>
                <a:gd name="connsiteX17" fmla="*/ 11436 w 1653449"/>
                <a:gd name="connsiteY17" fmla="*/ 682334 h 1656836"/>
                <a:gd name="connsiteX18" fmla="*/ 102400 w 1653449"/>
                <a:gd name="connsiteY18" fmla="*/ 588227 h 1656836"/>
                <a:gd name="connsiteX19" fmla="*/ 180124 w 1653449"/>
                <a:gd name="connsiteY19" fmla="*/ 570320 h 1656836"/>
                <a:gd name="connsiteX20" fmla="*/ 244799 w 1653449"/>
                <a:gd name="connsiteY20" fmla="*/ 555651 h 1656836"/>
                <a:gd name="connsiteX21" fmla="*/ 291376 w 1653449"/>
                <a:gd name="connsiteY21" fmla="*/ 472784 h 1656836"/>
                <a:gd name="connsiteX22" fmla="*/ 265278 w 1653449"/>
                <a:gd name="connsiteY22" fmla="*/ 396012 h 1656836"/>
                <a:gd name="connsiteX23" fmla="*/ 244704 w 1653449"/>
                <a:gd name="connsiteY23" fmla="*/ 335433 h 1656836"/>
                <a:gd name="connsiteX24" fmla="*/ 283375 w 1653449"/>
                <a:gd name="connsiteY24" fmla="*/ 203607 h 1656836"/>
                <a:gd name="connsiteX25" fmla="*/ 350050 w 1653449"/>
                <a:gd name="connsiteY25" fmla="*/ 152077 h 1656836"/>
                <a:gd name="connsiteX26" fmla="*/ 486924 w 1653449"/>
                <a:gd name="connsiteY26" fmla="*/ 146934 h 1656836"/>
                <a:gd name="connsiteX27" fmla="*/ 610178 w 1653449"/>
                <a:gd name="connsiteY27" fmla="*/ 223038 h 1656836"/>
                <a:gd name="connsiteX28" fmla="*/ 698284 w 1653449"/>
                <a:gd name="connsiteY28" fmla="*/ 198273 h 1656836"/>
                <a:gd name="connsiteX29" fmla="*/ 738099 w 1653449"/>
                <a:gd name="connsiteY29" fmla="*/ 120168 h 1656836"/>
                <a:gd name="connsiteX30" fmla="*/ 774579 w 1653449"/>
                <a:gd name="connsiteY30" fmla="*/ 48445 h 1656836"/>
                <a:gd name="connsiteX31" fmla="*/ 810203 w 1653449"/>
                <a:gd name="connsiteY31" fmla="*/ 11774 h 1656836"/>
                <a:gd name="connsiteX32" fmla="*/ 860018 w 1653449"/>
                <a:gd name="connsiteY32" fmla="*/ 58 h 1656836"/>
                <a:gd name="connsiteX33" fmla="*/ 994893 w 1653449"/>
                <a:gd name="connsiteY33" fmla="*/ 16917 h 1656836"/>
                <a:gd name="connsiteX34" fmla="*/ 1062425 w 1653449"/>
                <a:gd name="connsiteY34" fmla="*/ 81878 h 1656836"/>
                <a:gd name="connsiteX35" fmla="*/ 1089857 w 1653449"/>
                <a:gd name="connsiteY35" fmla="*/ 197607 h 1656836"/>
                <a:gd name="connsiteX36" fmla="*/ 1101382 w 1653449"/>
                <a:gd name="connsiteY36" fmla="*/ 247327 h 1656836"/>
                <a:gd name="connsiteX37" fmla="*/ 1181964 w 1653449"/>
                <a:gd name="connsiteY37" fmla="*/ 291904 h 1656836"/>
                <a:gd name="connsiteX38" fmla="*/ 1234161 w 1653449"/>
                <a:gd name="connsiteY38" fmla="*/ 274759 h 1656836"/>
                <a:gd name="connsiteX39" fmla="*/ 1322362 w 1653449"/>
                <a:gd name="connsiteY39" fmla="*/ 246279 h 1656836"/>
                <a:gd name="connsiteX40" fmla="*/ 1450569 w 1653449"/>
                <a:gd name="connsiteY40" fmla="*/ 282093 h 1656836"/>
                <a:gd name="connsiteX41" fmla="*/ 1504956 w 1653449"/>
                <a:gd name="connsiteY41" fmla="*/ 351340 h 1656836"/>
                <a:gd name="connsiteX42" fmla="*/ 1509814 w 1653449"/>
                <a:gd name="connsiteY42" fmla="*/ 486309 h 1656836"/>
                <a:gd name="connsiteX43" fmla="*/ 1499718 w 1653449"/>
                <a:gd name="connsiteY43" fmla="*/ 502788 h 1656836"/>
                <a:gd name="connsiteX44" fmla="*/ 1433043 w 1653449"/>
                <a:gd name="connsiteY44" fmla="*/ 611944 h 1656836"/>
                <a:gd name="connsiteX45" fmla="*/ 1457808 w 1653449"/>
                <a:gd name="connsiteY45" fmla="*/ 699955 h 1656836"/>
                <a:gd name="connsiteX46" fmla="*/ 1555725 w 1653449"/>
                <a:gd name="connsiteY46" fmla="*/ 749771 h 1656836"/>
                <a:gd name="connsiteX47" fmla="*/ 1586205 w 1653449"/>
                <a:gd name="connsiteY47" fmla="*/ 764916 h 1656836"/>
                <a:gd name="connsiteX48" fmla="*/ 1653165 w 1653449"/>
                <a:gd name="connsiteY48" fmla="*/ 882264 h 1656836"/>
                <a:gd name="connsiteX49" fmla="*/ 1643545 w 1653449"/>
                <a:gd name="connsiteY49" fmla="*/ 971037 h 1656836"/>
                <a:gd name="connsiteX50" fmla="*/ 1549533 w 1653449"/>
                <a:gd name="connsiteY50" fmla="*/ 1070383 h 1656836"/>
                <a:gd name="connsiteX51" fmla="*/ 1529150 w 1653449"/>
                <a:gd name="connsiteY51" fmla="*/ 1074859 h 1656836"/>
                <a:gd name="connsiteX52" fmla="*/ 1410659 w 1653449"/>
                <a:gd name="connsiteY52" fmla="*/ 1101720 h 1656836"/>
                <a:gd name="connsiteX53" fmla="*/ 1410564 w 1653449"/>
                <a:gd name="connsiteY53" fmla="*/ 1102005 h 1656836"/>
                <a:gd name="connsiteX54" fmla="*/ 1364082 w 1653449"/>
                <a:gd name="connsiteY54" fmla="*/ 1185063 h 1656836"/>
                <a:gd name="connsiteX55" fmla="*/ 1364082 w 1653449"/>
                <a:gd name="connsiteY55" fmla="*/ 1185159 h 1656836"/>
                <a:gd name="connsiteX56" fmla="*/ 1382941 w 1653449"/>
                <a:gd name="connsiteY56" fmla="*/ 1242213 h 1656836"/>
                <a:gd name="connsiteX57" fmla="*/ 1409516 w 1653449"/>
                <a:gd name="connsiteY57" fmla="*/ 1323557 h 1656836"/>
                <a:gd name="connsiteX58" fmla="*/ 1372844 w 1653449"/>
                <a:gd name="connsiteY58" fmla="*/ 1453573 h 1656836"/>
                <a:gd name="connsiteX59" fmla="*/ 1305408 w 1653449"/>
                <a:gd name="connsiteY59" fmla="*/ 1506628 h 1656836"/>
                <a:gd name="connsiteX60" fmla="*/ 1169105 w 1653449"/>
                <a:gd name="connsiteY60" fmla="*/ 1511485 h 1656836"/>
                <a:gd name="connsiteX61" fmla="*/ 1124337 w 1653449"/>
                <a:gd name="connsiteY61" fmla="*/ 1483005 h 1656836"/>
                <a:gd name="connsiteX62" fmla="*/ 1046518 w 1653449"/>
                <a:gd name="connsiteY62" fmla="*/ 1434047 h 1656836"/>
                <a:gd name="connsiteX63" fmla="*/ 956602 w 1653449"/>
                <a:gd name="connsiteY63" fmla="*/ 1459383 h 1656836"/>
                <a:gd name="connsiteX64" fmla="*/ 885736 w 1653449"/>
                <a:gd name="connsiteY64" fmla="*/ 1592352 h 1656836"/>
                <a:gd name="connsiteX65" fmla="*/ 778485 w 1653449"/>
                <a:gd name="connsiteY65" fmla="*/ 1656837 h 1656836"/>
                <a:gd name="connsiteX66" fmla="*/ 759054 w 1653449"/>
                <a:gd name="connsiteY66" fmla="*/ 1511485 h 1656836"/>
                <a:gd name="connsiteX67" fmla="*/ 759149 w 1653449"/>
                <a:gd name="connsiteY67" fmla="*/ 1511771 h 1656836"/>
                <a:gd name="connsiteX68" fmla="*/ 759054 w 1653449"/>
                <a:gd name="connsiteY68" fmla="*/ 1511485 h 1656836"/>
                <a:gd name="connsiteX69" fmla="*/ 782961 w 1653449"/>
                <a:gd name="connsiteY69" fmla="*/ 1479005 h 1656836"/>
                <a:gd name="connsiteX70" fmla="*/ 783628 w 1653449"/>
                <a:gd name="connsiteY70" fmla="*/ 1479100 h 1656836"/>
                <a:gd name="connsiteX71" fmla="*/ 782961 w 1653449"/>
                <a:gd name="connsiteY71" fmla="*/ 1479005 h 1656836"/>
                <a:gd name="connsiteX72" fmla="*/ 486353 w 1653449"/>
                <a:gd name="connsiteY72" fmla="*/ 1179063 h 1656836"/>
                <a:gd name="connsiteX73" fmla="*/ 566172 w 1653449"/>
                <a:gd name="connsiteY73" fmla="*/ 1214305 h 1656836"/>
                <a:gd name="connsiteX74" fmla="*/ 664566 w 1653449"/>
                <a:gd name="connsiteY74" fmla="*/ 1266502 h 1656836"/>
                <a:gd name="connsiteX75" fmla="*/ 714477 w 1653449"/>
                <a:gd name="connsiteY75" fmla="*/ 1325748 h 1656836"/>
                <a:gd name="connsiteX76" fmla="*/ 749243 w 1653449"/>
                <a:gd name="connsiteY76" fmla="*/ 1469861 h 1656836"/>
                <a:gd name="connsiteX77" fmla="*/ 749338 w 1653449"/>
                <a:gd name="connsiteY77" fmla="*/ 1470147 h 1656836"/>
                <a:gd name="connsiteX78" fmla="*/ 820014 w 1653449"/>
                <a:gd name="connsiteY78" fmla="*/ 1337463 h 1656836"/>
                <a:gd name="connsiteX79" fmla="*/ 854113 w 1653449"/>
                <a:gd name="connsiteY79" fmla="*/ 1302221 h 1656836"/>
                <a:gd name="connsiteX80" fmla="*/ 899547 w 1653449"/>
                <a:gd name="connsiteY80" fmla="*/ 1288410 h 1656836"/>
                <a:gd name="connsiteX81" fmla="*/ 1014800 w 1653449"/>
                <a:gd name="connsiteY81" fmla="*/ 1255167 h 1656836"/>
                <a:gd name="connsiteX82" fmla="*/ 1220635 w 1653449"/>
                <a:gd name="connsiteY82" fmla="*/ 1332987 h 1656836"/>
                <a:gd name="connsiteX83" fmla="*/ 1227017 w 1653449"/>
                <a:gd name="connsiteY83" fmla="*/ 1336987 h 1656836"/>
                <a:gd name="connsiteX84" fmla="*/ 1214063 w 1653449"/>
                <a:gd name="connsiteY84" fmla="*/ 1297840 h 1656836"/>
                <a:gd name="connsiteX85" fmla="*/ 1178058 w 1653449"/>
                <a:gd name="connsiteY85" fmla="*/ 1169728 h 1656836"/>
                <a:gd name="connsiteX86" fmla="*/ 1213586 w 1653449"/>
                <a:gd name="connsiteY86" fmla="*/ 1089147 h 1656836"/>
                <a:gd name="connsiteX87" fmla="*/ 1249305 w 1653449"/>
                <a:gd name="connsiteY87" fmla="*/ 1026949 h 1656836"/>
                <a:gd name="connsiteX88" fmla="*/ 1299026 w 1653449"/>
                <a:gd name="connsiteY88" fmla="*/ 952463 h 1656836"/>
                <a:gd name="connsiteX89" fmla="*/ 1469809 w 1653449"/>
                <a:gd name="connsiteY89" fmla="*/ 905505 h 1656836"/>
                <a:gd name="connsiteX90" fmla="*/ 1333125 w 1653449"/>
                <a:gd name="connsiteY90" fmla="*/ 834258 h 1656836"/>
                <a:gd name="connsiteX91" fmla="*/ 1288263 w 1653449"/>
                <a:gd name="connsiteY91" fmla="*/ 765487 h 1656836"/>
                <a:gd name="connsiteX92" fmla="*/ 1253401 w 1653449"/>
                <a:gd name="connsiteY92" fmla="*/ 641853 h 1656836"/>
                <a:gd name="connsiteX93" fmla="*/ 1257211 w 1653449"/>
                <a:gd name="connsiteY93" fmla="*/ 559176 h 1656836"/>
                <a:gd name="connsiteX94" fmla="*/ 1336459 w 1653449"/>
                <a:gd name="connsiteY94" fmla="*/ 428207 h 1656836"/>
                <a:gd name="connsiteX95" fmla="*/ 1289786 w 1653449"/>
                <a:gd name="connsiteY95" fmla="*/ 443542 h 1656836"/>
                <a:gd name="connsiteX96" fmla="*/ 1193108 w 1653449"/>
                <a:gd name="connsiteY96" fmla="*/ 474689 h 1656836"/>
                <a:gd name="connsiteX97" fmla="*/ 1112622 w 1653449"/>
                <a:gd name="connsiteY97" fmla="*/ 460401 h 1656836"/>
                <a:gd name="connsiteX98" fmla="*/ 1024992 w 1653449"/>
                <a:gd name="connsiteY98" fmla="*/ 407728 h 1656836"/>
                <a:gd name="connsiteX99" fmla="*/ 951077 w 1653449"/>
                <a:gd name="connsiteY99" fmla="*/ 358103 h 1656836"/>
                <a:gd name="connsiteX100" fmla="*/ 916502 w 1653449"/>
                <a:gd name="connsiteY100" fmla="*/ 237326 h 1656836"/>
                <a:gd name="connsiteX101" fmla="*/ 904405 w 1653449"/>
                <a:gd name="connsiteY101" fmla="*/ 185224 h 1656836"/>
                <a:gd name="connsiteX102" fmla="*/ 897071 w 1653449"/>
                <a:gd name="connsiteY102" fmla="*/ 199797 h 1656836"/>
                <a:gd name="connsiteX103" fmla="*/ 833444 w 1653449"/>
                <a:gd name="connsiteY103" fmla="*/ 322098 h 1656836"/>
                <a:gd name="connsiteX104" fmla="*/ 764578 w 1653449"/>
                <a:gd name="connsiteY104" fmla="*/ 367533 h 1656836"/>
                <a:gd name="connsiteX105" fmla="*/ 639801 w 1653449"/>
                <a:gd name="connsiteY105" fmla="*/ 402585 h 1656836"/>
                <a:gd name="connsiteX106" fmla="*/ 556457 w 1653449"/>
                <a:gd name="connsiteY106" fmla="*/ 398203 h 1656836"/>
                <a:gd name="connsiteX107" fmla="*/ 427107 w 1653449"/>
                <a:gd name="connsiteY107" fmla="*/ 319146 h 1656836"/>
                <a:gd name="connsiteX108" fmla="*/ 433584 w 1653449"/>
                <a:gd name="connsiteY108" fmla="*/ 338005 h 1656836"/>
                <a:gd name="connsiteX109" fmla="*/ 476733 w 1653449"/>
                <a:gd name="connsiteY109" fmla="*/ 481166 h 1656836"/>
                <a:gd name="connsiteX110" fmla="*/ 442252 w 1653449"/>
                <a:gd name="connsiteY110" fmla="*/ 567748 h 1656836"/>
                <a:gd name="connsiteX111" fmla="*/ 399199 w 1653449"/>
                <a:gd name="connsiteY111" fmla="*/ 646520 h 1656836"/>
                <a:gd name="connsiteX112" fmla="*/ 353765 w 1653449"/>
                <a:gd name="connsiteY112" fmla="*/ 706528 h 1656836"/>
                <a:gd name="connsiteX113" fmla="*/ 219177 w 1653449"/>
                <a:gd name="connsiteY113" fmla="*/ 743675 h 1656836"/>
                <a:gd name="connsiteX114" fmla="*/ 185077 w 1653449"/>
                <a:gd name="connsiteY114" fmla="*/ 751390 h 1656836"/>
                <a:gd name="connsiteX115" fmla="*/ 318427 w 1653449"/>
                <a:gd name="connsiteY115" fmla="*/ 821780 h 1656836"/>
                <a:gd name="connsiteX116" fmla="*/ 355479 w 1653449"/>
                <a:gd name="connsiteY116" fmla="*/ 858737 h 1656836"/>
                <a:gd name="connsiteX117" fmla="*/ 370053 w 1653449"/>
                <a:gd name="connsiteY117" fmla="*/ 915315 h 1656836"/>
                <a:gd name="connsiteX118" fmla="*/ 370910 w 1653449"/>
                <a:gd name="connsiteY118" fmla="*/ 923031 h 1656836"/>
                <a:gd name="connsiteX119" fmla="*/ 388722 w 1653449"/>
                <a:gd name="connsiteY119" fmla="*/ 986086 h 1656836"/>
                <a:gd name="connsiteX120" fmla="*/ 391389 w 1653449"/>
                <a:gd name="connsiteY120" fmla="*/ 991420 h 1656836"/>
                <a:gd name="connsiteX121" fmla="*/ 407867 w 1653449"/>
                <a:gd name="connsiteY121" fmla="*/ 1043522 h 1656836"/>
                <a:gd name="connsiteX122" fmla="*/ 348240 w 1653449"/>
                <a:gd name="connsiteY122" fmla="*/ 1178682 h 1656836"/>
                <a:gd name="connsiteX123" fmla="*/ 317379 w 1653449"/>
                <a:gd name="connsiteY123" fmla="*/ 1229069 h 1656836"/>
                <a:gd name="connsiteX124" fmla="*/ 342716 w 1653449"/>
                <a:gd name="connsiteY124" fmla="*/ 1220687 h 1656836"/>
                <a:gd name="connsiteX125" fmla="*/ 482448 w 1653449"/>
                <a:gd name="connsiteY125" fmla="*/ 1179158 h 1656836"/>
                <a:gd name="connsiteX126" fmla="*/ 486353 w 1653449"/>
                <a:gd name="connsiteY126" fmla="*/ 1179063 h 1656836"/>
                <a:gd name="connsiteX127" fmla="*/ 297282 w 1653449"/>
                <a:gd name="connsiteY127" fmla="*/ 1263169 h 1656836"/>
                <a:gd name="connsiteX128" fmla="*/ 297091 w 1653449"/>
                <a:gd name="connsiteY128" fmla="*/ 1263550 h 1656836"/>
                <a:gd name="connsiteX129" fmla="*/ 297282 w 1653449"/>
                <a:gd name="connsiteY129" fmla="*/ 1263169 h 1656836"/>
                <a:gd name="connsiteX130" fmla="*/ 337668 w 1653449"/>
                <a:gd name="connsiteY130" fmla="*/ 1258216 h 1656836"/>
                <a:gd name="connsiteX131" fmla="*/ 337858 w 1653449"/>
                <a:gd name="connsiteY131" fmla="*/ 1258406 h 1656836"/>
                <a:gd name="connsiteX132" fmla="*/ 337668 w 1653449"/>
                <a:gd name="connsiteY132" fmla="*/ 1258216 h 1656836"/>
                <a:gd name="connsiteX133" fmla="*/ 1360653 w 1653449"/>
                <a:gd name="connsiteY133" fmla="*/ 455258 h 1656836"/>
                <a:gd name="connsiteX134" fmla="*/ 1360938 w 1653449"/>
                <a:gd name="connsiteY134" fmla="*/ 455639 h 1656836"/>
                <a:gd name="connsiteX135" fmla="*/ 1360653 w 1653449"/>
                <a:gd name="connsiteY135" fmla="*/ 455258 h 1656836"/>
                <a:gd name="connsiteX136" fmla="*/ 1316742 w 1653449"/>
                <a:gd name="connsiteY136" fmla="*/ 399156 h 1656836"/>
                <a:gd name="connsiteX137" fmla="*/ 1317028 w 1653449"/>
                <a:gd name="connsiteY137" fmla="*/ 399537 h 1656836"/>
                <a:gd name="connsiteX138" fmla="*/ 1316742 w 1653449"/>
                <a:gd name="connsiteY138" fmla="*/ 399156 h 1656836"/>
                <a:gd name="connsiteX139" fmla="*/ 1358367 w 1653449"/>
                <a:gd name="connsiteY139" fmla="*/ 392965 h 1656836"/>
                <a:gd name="connsiteX140" fmla="*/ 1358271 w 1653449"/>
                <a:gd name="connsiteY140" fmla="*/ 393155 h 1656836"/>
                <a:gd name="connsiteX141" fmla="*/ 1358367 w 1653449"/>
                <a:gd name="connsiteY141" fmla="*/ 392965 h 1656836"/>
                <a:gd name="connsiteX142" fmla="*/ 396818 w 1653449"/>
                <a:gd name="connsiteY142" fmla="*/ 340482 h 1656836"/>
                <a:gd name="connsiteX143" fmla="*/ 396627 w 1653449"/>
                <a:gd name="connsiteY143" fmla="*/ 340672 h 1656836"/>
                <a:gd name="connsiteX144" fmla="*/ 396818 w 1653449"/>
                <a:gd name="connsiteY144" fmla="*/ 340482 h 16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53449" h="1656836">
                  <a:moveTo>
                    <a:pt x="778485" y="1656837"/>
                  </a:moveTo>
                  <a:cubicBezTo>
                    <a:pt x="774198" y="1656837"/>
                    <a:pt x="770007" y="1656646"/>
                    <a:pt x="765721" y="1656170"/>
                  </a:cubicBezTo>
                  <a:cubicBezTo>
                    <a:pt x="743052" y="1653979"/>
                    <a:pt x="708285" y="1649312"/>
                    <a:pt x="683330" y="1645026"/>
                  </a:cubicBezTo>
                  <a:cubicBezTo>
                    <a:pt x="635133" y="1636453"/>
                    <a:pt x="596938" y="1600163"/>
                    <a:pt x="585794" y="1552538"/>
                  </a:cubicBezTo>
                  <a:lnTo>
                    <a:pt x="575888" y="1510628"/>
                  </a:lnTo>
                  <a:cubicBezTo>
                    <a:pt x="568077" y="1477386"/>
                    <a:pt x="560362" y="1444239"/>
                    <a:pt x="552171" y="1410806"/>
                  </a:cubicBezTo>
                  <a:cubicBezTo>
                    <a:pt x="524548" y="1397662"/>
                    <a:pt x="498735" y="1383850"/>
                    <a:pt x="471303" y="1365658"/>
                  </a:cubicBezTo>
                  <a:cubicBezTo>
                    <a:pt x="451110" y="1372230"/>
                    <a:pt x="425107" y="1380993"/>
                    <a:pt x="399199" y="1389661"/>
                  </a:cubicBezTo>
                  <a:lnTo>
                    <a:pt x="334143" y="1411378"/>
                  </a:lnTo>
                  <a:cubicBezTo>
                    <a:pt x="287566" y="1426522"/>
                    <a:pt x="236893" y="1412901"/>
                    <a:pt x="204889" y="1376802"/>
                  </a:cubicBezTo>
                  <a:cubicBezTo>
                    <a:pt x="184791" y="1354323"/>
                    <a:pt x="165741" y="1330034"/>
                    <a:pt x="148406" y="1304983"/>
                  </a:cubicBezTo>
                  <a:cubicBezTo>
                    <a:pt x="121545" y="1266216"/>
                    <a:pt x="119545" y="1214877"/>
                    <a:pt x="143453" y="1174110"/>
                  </a:cubicBezTo>
                  <a:cubicBezTo>
                    <a:pt x="158026" y="1148964"/>
                    <a:pt x="178314" y="1115912"/>
                    <a:pt x="196793" y="1085813"/>
                  </a:cubicBezTo>
                  <a:cubicBezTo>
                    <a:pt x="205746" y="1071240"/>
                    <a:pt x="214224" y="1057524"/>
                    <a:pt x="221367" y="1045903"/>
                  </a:cubicBezTo>
                  <a:cubicBezTo>
                    <a:pt x="210699" y="1016376"/>
                    <a:pt x="203460" y="990468"/>
                    <a:pt x="196888" y="958940"/>
                  </a:cubicBezTo>
                  <a:lnTo>
                    <a:pt x="65157" y="889407"/>
                  </a:lnTo>
                  <a:cubicBezTo>
                    <a:pt x="22390" y="866738"/>
                    <a:pt x="-3042" y="821018"/>
                    <a:pt x="292" y="772821"/>
                  </a:cubicBezTo>
                  <a:cubicBezTo>
                    <a:pt x="2292" y="744056"/>
                    <a:pt x="5055" y="713195"/>
                    <a:pt x="11436" y="682334"/>
                  </a:cubicBezTo>
                  <a:cubicBezTo>
                    <a:pt x="21057" y="636138"/>
                    <a:pt x="56775" y="599276"/>
                    <a:pt x="102400" y="588227"/>
                  </a:cubicBezTo>
                  <a:cubicBezTo>
                    <a:pt x="124022" y="582988"/>
                    <a:pt x="152121" y="576702"/>
                    <a:pt x="180124" y="570320"/>
                  </a:cubicBezTo>
                  <a:cubicBezTo>
                    <a:pt x="203460" y="565081"/>
                    <a:pt x="226606" y="559938"/>
                    <a:pt x="244799" y="555651"/>
                  </a:cubicBezTo>
                  <a:cubicBezTo>
                    <a:pt x="258229" y="526219"/>
                    <a:pt x="272421" y="500883"/>
                    <a:pt x="291376" y="472784"/>
                  </a:cubicBezTo>
                  <a:cubicBezTo>
                    <a:pt x="283661" y="449352"/>
                    <a:pt x="272898" y="418015"/>
                    <a:pt x="265278" y="396012"/>
                  </a:cubicBezTo>
                  <a:cubicBezTo>
                    <a:pt x="256896" y="371628"/>
                    <a:pt x="249180" y="349245"/>
                    <a:pt x="244704" y="335433"/>
                  </a:cubicBezTo>
                  <a:cubicBezTo>
                    <a:pt x="229178" y="287237"/>
                    <a:pt x="244323" y="235516"/>
                    <a:pt x="283375" y="203607"/>
                  </a:cubicBezTo>
                  <a:cubicBezTo>
                    <a:pt x="304521" y="186081"/>
                    <a:pt x="331857" y="165412"/>
                    <a:pt x="350050" y="152077"/>
                  </a:cubicBezTo>
                  <a:cubicBezTo>
                    <a:pt x="390722" y="122359"/>
                    <a:pt x="444348" y="120359"/>
                    <a:pt x="486924" y="146934"/>
                  </a:cubicBezTo>
                  <a:cubicBezTo>
                    <a:pt x="527882" y="172556"/>
                    <a:pt x="568935" y="197988"/>
                    <a:pt x="610178" y="223038"/>
                  </a:cubicBezTo>
                  <a:cubicBezTo>
                    <a:pt x="638753" y="212847"/>
                    <a:pt x="669233" y="204274"/>
                    <a:pt x="698284" y="198273"/>
                  </a:cubicBezTo>
                  <a:cubicBezTo>
                    <a:pt x="711810" y="172461"/>
                    <a:pt x="724954" y="146267"/>
                    <a:pt x="738099" y="120168"/>
                  </a:cubicBezTo>
                  <a:cubicBezTo>
                    <a:pt x="750100" y="96165"/>
                    <a:pt x="762102" y="72162"/>
                    <a:pt x="774579" y="48445"/>
                  </a:cubicBezTo>
                  <a:cubicBezTo>
                    <a:pt x="782580" y="33015"/>
                    <a:pt x="795058" y="20251"/>
                    <a:pt x="810203" y="11774"/>
                  </a:cubicBezTo>
                  <a:cubicBezTo>
                    <a:pt x="825348" y="3106"/>
                    <a:pt x="842874" y="-513"/>
                    <a:pt x="860018" y="58"/>
                  </a:cubicBezTo>
                  <a:cubicBezTo>
                    <a:pt x="913835" y="3392"/>
                    <a:pt x="956697" y="8726"/>
                    <a:pt x="994893" y="16917"/>
                  </a:cubicBezTo>
                  <a:cubicBezTo>
                    <a:pt x="1027944" y="23966"/>
                    <a:pt x="1054043" y="49207"/>
                    <a:pt x="1062425" y="81878"/>
                  </a:cubicBezTo>
                  <a:cubicBezTo>
                    <a:pt x="1069473" y="109691"/>
                    <a:pt x="1080236" y="155697"/>
                    <a:pt x="1089857" y="197607"/>
                  </a:cubicBezTo>
                  <a:cubicBezTo>
                    <a:pt x="1094143" y="215704"/>
                    <a:pt x="1098048" y="233040"/>
                    <a:pt x="1101382" y="247327"/>
                  </a:cubicBezTo>
                  <a:cubicBezTo>
                    <a:pt x="1131386" y="261615"/>
                    <a:pt x="1157484" y="275902"/>
                    <a:pt x="1181964" y="291904"/>
                  </a:cubicBezTo>
                  <a:cubicBezTo>
                    <a:pt x="1199490" y="286189"/>
                    <a:pt x="1216825" y="280474"/>
                    <a:pt x="1234161" y="274759"/>
                  </a:cubicBezTo>
                  <a:cubicBezTo>
                    <a:pt x="1263402" y="265139"/>
                    <a:pt x="1292644" y="255614"/>
                    <a:pt x="1322362" y="246279"/>
                  </a:cubicBezTo>
                  <a:cubicBezTo>
                    <a:pt x="1368749" y="231611"/>
                    <a:pt x="1418946" y="245898"/>
                    <a:pt x="1450569" y="282093"/>
                  </a:cubicBezTo>
                  <a:cubicBezTo>
                    <a:pt x="1469428" y="303525"/>
                    <a:pt x="1487430" y="326956"/>
                    <a:pt x="1504956" y="351340"/>
                  </a:cubicBezTo>
                  <a:cubicBezTo>
                    <a:pt x="1533912" y="391059"/>
                    <a:pt x="1535913" y="444209"/>
                    <a:pt x="1509814" y="486309"/>
                  </a:cubicBezTo>
                  <a:lnTo>
                    <a:pt x="1499718" y="502788"/>
                  </a:lnTo>
                  <a:cubicBezTo>
                    <a:pt x="1481620" y="532220"/>
                    <a:pt x="1455236" y="575178"/>
                    <a:pt x="1433043" y="611944"/>
                  </a:cubicBezTo>
                  <a:cubicBezTo>
                    <a:pt x="1443330" y="640424"/>
                    <a:pt x="1451902" y="670904"/>
                    <a:pt x="1457808" y="699955"/>
                  </a:cubicBezTo>
                  <a:cubicBezTo>
                    <a:pt x="1490098" y="717100"/>
                    <a:pt x="1522959" y="733483"/>
                    <a:pt x="1555725" y="749771"/>
                  </a:cubicBezTo>
                  <a:lnTo>
                    <a:pt x="1586205" y="764916"/>
                  </a:lnTo>
                  <a:cubicBezTo>
                    <a:pt x="1630305" y="787204"/>
                    <a:pt x="1656499" y="833210"/>
                    <a:pt x="1653165" y="882264"/>
                  </a:cubicBezTo>
                  <a:cubicBezTo>
                    <a:pt x="1651451" y="906076"/>
                    <a:pt x="1648117" y="942271"/>
                    <a:pt x="1643545" y="971037"/>
                  </a:cubicBezTo>
                  <a:cubicBezTo>
                    <a:pt x="1635544" y="1020567"/>
                    <a:pt x="1598682" y="1059524"/>
                    <a:pt x="1549533" y="1070383"/>
                  </a:cubicBezTo>
                  <a:lnTo>
                    <a:pt x="1529150" y="1074859"/>
                  </a:lnTo>
                  <a:cubicBezTo>
                    <a:pt x="1498860" y="1081527"/>
                    <a:pt x="1445235" y="1093338"/>
                    <a:pt x="1410659" y="1101720"/>
                  </a:cubicBezTo>
                  <a:cubicBezTo>
                    <a:pt x="1410564" y="1101815"/>
                    <a:pt x="1410564" y="1101910"/>
                    <a:pt x="1410564" y="1102005"/>
                  </a:cubicBezTo>
                  <a:cubicBezTo>
                    <a:pt x="1396371" y="1132295"/>
                    <a:pt x="1383417" y="1155345"/>
                    <a:pt x="1364082" y="1185063"/>
                  </a:cubicBezTo>
                  <a:cubicBezTo>
                    <a:pt x="1364082" y="1185159"/>
                    <a:pt x="1364082" y="1185159"/>
                    <a:pt x="1364082" y="1185159"/>
                  </a:cubicBezTo>
                  <a:cubicBezTo>
                    <a:pt x="1369320" y="1201351"/>
                    <a:pt x="1376083" y="1221449"/>
                    <a:pt x="1382941" y="1242213"/>
                  </a:cubicBezTo>
                  <a:cubicBezTo>
                    <a:pt x="1392276" y="1270503"/>
                    <a:pt x="1401991" y="1299935"/>
                    <a:pt x="1409516" y="1323557"/>
                  </a:cubicBezTo>
                  <a:cubicBezTo>
                    <a:pt x="1424565" y="1370706"/>
                    <a:pt x="1410183" y="1421665"/>
                    <a:pt x="1372844" y="1453573"/>
                  </a:cubicBezTo>
                  <a:cubicBezTo>
                    <a:pt x="1351413" y="1471861"/>
                    <a:pt x="1328934" y="1489483"/>
                    <a:pt x="1305408" y="1506628"/>
                  </a:cubicBezTo>
                  <a:cubicBezTo>
                    <a:pt x="1264926" y="1536060"/>
                    <a:pt x="1211491" y="1537869"/>
                    <a:pt x="1169105" y="1511485"/>
                  </a:cubicBezTo>
                  <a:lnTo>
                    <a:pt x="1124337" y="1483005"/>
                  </a:lnTo>
                  <a:cubicBezTo>
                    <a:pt x="1102049" y="1468718"/>
                    <a:pt x="1069473" y="1447858"/>
                    <a:pt x="1046518" y="1434047"/>
                  </a:cubicBezTo>
                  <a:cubicBezTo>
                    <a:pt x="1009847" y="1447382"/>
                    <a:pt x="979272" y="1454812"/>
                    <a:pt x="956602" y="1459383"/>
                  </a:cubicBezTo>
                  <a:lnTo>
                    <a:pt x="885736" y="1592352"/>
                  </a:lnTo>
                  <a:cubicBezTo>
                    <a:pt x="864495" y="1632262"/>
                    <a:pt x="823252" y="1656837"/>
                    <a:pt x="778485" y="1656837"/>
                  </a:cubicBezTo>
                  <a:close/>
                  <a:moveTo>
                    <a:pt x="759054" y="1511485"/>
                  </a:moveTo>
                  <a:lnTo>
                    <a:pt x="759149" y="1511771"/>
                  </a:lnTo>
                  <a:cubicBezTo>
                    <a:pt x="759054" y="1511676"/>
                    <a:pt x="759054" y="1511676"/>
                    <a:pt x="759054" y="1511485"/>
                  </a:cubicBezTo>
                  <a:close/>
                  <a:moveTo>
                    <a:pt x="782961" y="1479005"/>
                  </a:moveTo>
                  <a:cubicBezTo>
                    <a:pt x="783152" y="1479005"/>
                    <a:pt x="783342" y="1479100"/>
                    <a:pt x="783628" y="1479100"/>
                  </a:cubicBezTo>
                  <a:cubicBezTo>
                    <a:pt x="783342" y="1479100"/>
                    <a:pt x="783152" y="1479005"/>
                    <a:pt x="782961" y="1479005"/>
                  </a:cubicBezTo>
                  <a:close/>
                  <a:moveTo>
                    <a:pt x="486353" y="1179063"/>
                  </a:moveTo>
                  <a:cubicBezTo>
                    <a:pt x="523596" y="1179063"/>
                    <a:pt x="550075" y="1201066"/>
                    <a:pt x="566172" y="1214305"/>
                  </a:cubicBezTo>
                  <a:cubicBezTo>
                    <a:pt x="598176" y="1236308"/>
                    <a:pt x="627037" y="1249643"/>
                    <a:pt x="664566" y="1266502"/>
                  </a:cubicBezTo>
                  <a:cubicBezTo>
                    <a:pt x="689426" y="1277646"/>
                    <a:pt x="707714" y="1299459"/>
                    <a:pt x="714477" y="1325748"/>
                  </a:cubicBezTo>
                  <a:cubicBezTo>
                    <a:pt x="726764" y="1374230"/>
                    <a:pt x="738003" y="1422045"/>
                    <a:pt x="749243" y="1469861"/>
                  </a:cubicBezTo>
                  <a:lnTo>
                    <a:pt x="749338" y="1470147"/>
                  </a:lnTo>
                  <a:lnTo>
                    <a:pt x="820014" y="1337463"/>
                  </a:lnTo>
                  <a:cubicBezTo>
                    <a:pt x="827824" y="1322700"/>
                    <a:pt x="839730" y="1310508"/>
                    <a:pt x="854113" y="1302221"/>
                  </a:cubicBezTo>
                  <a:cubicBezTo>
                    <a:pt x="870306" y="1292887"/>
                    <a:pt x="885165" y="1290600"/>
                    <a:pt x="899547" y="1288410"/>
                  </a:cubicBezTo>
                  <a:cubicBezTo>
                    <a:pt x="920217" y="1285266"/>
                    <a:pt x="958602" y="1279361"/>
                    <a:pt x="1014800" y="1255167"/>
                  </a:cubicBezTo>
                  <a:cubicBezTo>
                    <a:pt x="1065473" y="1233546"/>
                    <a:pt x="1092238" y="1250691"/>
                    <a:pt x="1220635" y="1332987"/>
                  </a:cubicBezTo>
                  <a:lnTo>
                    <a:pt x="1227017" y="1336987"/>
                  </a:lnTo>
                  <a:cubicBezTo>
                    <a:pt x="1222731" y="1324224"/>
                    <a:pt x="1218444" y="1310889"/>
                    <a:pt x="1214063" y="1297840"/>
                  </a:cubicBezTo>
                  <a:cubicBezTo>
                    <a:pt x="1178535" y="1190302"/>
                    <a:pt x="1177868" y="1188207"/>
                    <a:pt x="1178058" y="1169728"/>
                  </a:cubicBezTo>
                  <a:cubicBezTo>
                    <a:pt x="1177487" y="1132009"/>
                    <a:pt x="1201014" y="1104101"/>
                    <a:pt x="1213586" y="1089147"/>
                  </a:cubicBezTo>
                  <a:cubicBezTo>
                    <a:pt x="1230065" y="1064858"/>
                    <a:pt x="1238923" y="1049046"/>
                    <a:pt x="1249305" y="1026949"/>
                  </a:cubicBezTo>
                  <a:cubicBezTo>
                    <a:pt x="1257402" y="1002945"/>
                    <a:pt x="1267974" y="972180"/>
                    <a:pt x="1299026" y="952463"/>
                  </a:cubicBezTo>
                  <a:cubicBezTo>
                    <a:pt x="1316361" y="941319"/>
                    <a:pt x="1332840" y="935794"/>
                    <a:pt x="1469809" y="905505"/>
                  </a:cubicBezTo>
                  <a:cubicBezTo>
                    <a:pt x="1423803" y="882549"/>
                    <a:pt x="1377893" y="859499"/>
                    <a:pt x="1333125" y="834258"/>
                  </a:cubicBezTo>
                  <a:cubicBezTo>
                    <a:pt x="1307884" y="819970"/>
                    <a:pt x="1291120" y="794348"/>
                    <a:pt x="1288263" y="765487"/>
                  </a:cubicBezTo>
                  <a:cubicBezTo>
                    <a:pt x="1284643" y="728816"/>
                    <a:pt x="1270356" y="677953"/>
                    <a:pt x="1253401" y="641853"/>
                  </a:cubicBezTo>
                  <a:cubicBezTo>
                    <a:pt x="1241019" y="615373"/>
                    <a:pt x="1242448" y="584417"/>
                    <a:pt x="1257211" y="559176"/>
                  </a:cubicBezTo>
                  <a:cubicBezTo>
                    <a:pt x="1277880" y="523933"/>
                    <a:pt x="1311313" y="469165"/>
                    <a:pt x="1336459" y="428207"/>
                  </a:cubicBezTo>
                  <a:cubicBezTo>
                    <a:pt x="1320933" y="433255"/>
                    <a:pt x="1305312" y="438399"/>
                    <a:pt x="1289786" y="443542"/>
                  </a:cubicBezTo>
                  <a:cubicBezTo>
                    <a:pt x="1257783" y="454020"/>
                    <a:pt x="1225779" y="464592"/>
                    <a:pt x="1193108" y="474689"/>
                  </a:cubicBezTo>
                  <a:cubicBezTo>
                    <a:pt x="1165581" y="483261"/>
                    <a:pt x="1135577" y="477927"/>
                    <a:pt x="1112622" y="460401"/>
                  </a:cubicBezTo>
                  <a:cubicBezTo>
                    <a:pt x="1085761" y="439732"/>
                    <a:pt x="1059472" y="424016"/>
                    <a:pt x="1024992" y="407728"/>
                  </a:cubicBezTo>
                  <a:cubicBezTo>
                    <a:pt x="997464" y="397060"/>
                    <a:pt x="969270" y="386011"/>
                    <a:pt x="951077" y="358103"/>
                  </a:cubicBezTo>
                  <a:cubicBezTo>
                    <a:pt x="940791" y="342482"/>
                    <a:pt x="940791" y="342482"/>
                    <a:pt x="916502" y="237326"/>
                  </a:cubicBezTo>
                  <a:cubicBezTo>
                    <a:pt x="912501" y="220086"/>
                    <a:pt x="908406" y="202179"/>
                    <a:pt x="904405" y="185224"/>
                  </a:cubicBezTo>
                  <a:cubicBezTo>
                    <a:pt x="901929" y="190082"/>
                    <a:pt x="899452" y="194940"/>
                    <a:pt x="897071" y="199797"/>
                  </a:cubicBezTo>
                  <a:cubicBezTo>
                    <a:pt x="876497" y="240850"/>
                    <a:pt x="855827" y="281903"/>
                    <a:pt x="833444" y="322098"/>
                  </a:cubicBezTo>
                  <a:cubicBezTo>
                    <a:pt x="819347" y="347625"/>
                    <a:pt x="793534" y="364580"/>
                    <a:pt x="764578" y="367533"/>
                  </a:cubicBezTo>
                  <a:cubicBezTo>
                    <a:pt x="728097" y="371152"/>
                    <a:pt x="675615" y="385916"/>
                    <a:pt x="639801" y="402585"/>
                  </a:cubicBezTo>
                  <a:cubicBezTo>
                    <a:pt x="613131" y="415062"/>
                    <a:pt x="581793" y="413538"/>
                    <a:pt x="556457" y="398203"/>
                  </a:cubicBezTo>
                  <a:cubicBezTo>
                    <a:pt x="513118" y="372200"/>
                    <a:pt x="470065" y="345816"/>
                    <a:pt x="427107" y="319146"/>
                  </a:cubicBezTo>
                  <a:cubicBezTo>
                    <a:pt x="429203" y="325146"/>
                    <a:pt x="431394" y="331528"/>
                    <a:pt x="433584" y="338005"/>
                  </a:cubicBezTo>
                  <a:cubicBezTo>
                    <a:pt x="470446" y="445161"/>
                    <a:pt x="475590" y="462592"/>
                    <a:pt x="476733" y="481166"/>
                  </a:cubicBezTo>
                  <a:cubicBezTo>
                    <a:pt x="479114" y="520219"/>
                    <a:pt x="456921" y="548889"/>
                    <a:pt x="442252" y="567748"/>
                  </a:cubicBezTo>
                  <a:cubicBezTo>
                    <a:pt x="422154" y="596990"/>
                    <a:pt x="411582" y="616707"/>
                    <a:pt x="399199" y="646520"/>
                  </a:cubicBezTo>
                  <a:cubicBezTo>
                    <a:pt x="391865" y="664332"/>
                    <a:pt x="381483" y="689763"/>
                    <a:pt x="353765" y="706528"/>
                  </a:cubicBezTo>
                  <a:cubicBezTo>
                    <a:pt x="337668" y="716529"/>
                    <a:pt x="328905" y="719005"/>
                    <a:pt x="219177" y="743675"/>
                  </a:cubicBezTo>
                  <a:cubicBezTo>
                    <a:pt x="207747" y="746247"/>
                    <a:pt x="196126" y="748914"/>
                    <a:pt x="185077" y="751390"/>
                  </a:cubicBezTo>
                  <a:lnTo>
                    <a:pt x="318427" y="821780"/>
                  </a:lnTo>
                  <a:cubicBezTo>
                    <a:pt x="334239" y="830162"/>
                    <a:pt x="347097" y="843021"/>
                    <a:pt x="355479" y="858737"/>
                  </a:cubicBezTo>
                  <a:cubicBezTo>
                    <a:pt x="366243" y="879120"/>
                    <a:pt x="368433" y="899980"/>
                    <a:pt x="370053" y="915315"/>
                  </a:cubicBezTo>
                  <a:lnTo>
                    <a:pt x="370910" y="923031"/>
                  </a:lnTo>
                  <a:cubicBezTo>
                    <a:pt x="375577" y="945605"/>
                    <a:pt x="380816" y="964369"/>
                    <a:pt x="388722" y="986086"/>
                  </a:cubicBezTo>
                  <a:lnTo>
                    <a:pt x="391389" y="991420"/>
                  </a:lnTo>
                  <a:cubicBezTo>
                    <a:pt x="397389" y="1004184"/>
                    <a:pt x="405867" y="1021710"/>
                    <a:pt x="407867" y="1043522"/>
                  </a:cubicBezTo>
                  <a:cubicBezTo>
                    <a:pt x="411105" y="1076193"/>
                    <a:pt x="406438" y="1083908"/>
                    <a:pt x="348240" y="1178682"/>
                  </a:cubicBezTo>
                  <a:cubicBezTo>
                    <a:pt x="338049" y="1195255"/>
                    <a:pt x="327285" y="1212591"/>
                    <a:pt x="317379" y="1229069"/>
                  </a:cubicBezTo>
                  <a:lnTo>
                    <a:pt x="342716" y="1220687"/>
                  </a:lnTo>
                  <a:cubicBezTo>
                    <a:pt x="465874" y="1179539"/>
                    <a:pt x="465874" y="1179539"/>
                    <a:pt x="482448" y="1179158"/>
                  </a:cubicBezTo>
                  <a:cubicBezTo>
                    <a:pt x="483876" y="1179158"/>
                    <a:pt x="485115" y="1179063"/>
                    <a:pt x="486353" y="1179063"/>
                  </a:cubicBezTo>
                  <a:close/>
                  <a:moveTo>
                    <a:pt x="297282" y="1263169"/>
                  </a:moveTo>
                  <a:cubicBezTo>
                    <a:pt x="297186" y="1263264"/>
                    <a:pt x="297186" y="1263454"/>
                    <a:pt x="297091" y="1263550"/>
                  </a:cubicBezTo>
                  <a:cubicBezTo>
                    <a:pt x="297186" y="1263454"/>
                    <a:pt x="297282" y="1263264"/>
                    <a:pt x="297282" y="1263169"/>
                  </a:cubicBezTo>
                  <a:close/>
                  <a:moveTo>
                    <a:pt x="337668" y="1258216"/>
                  </a:moveTo>
                  <a:cubicBezTo>
                    <a:pt x="337763" y="1258311"/>
                    <a:pt x="337763" y="1258311"/>
                    <a:pt x="337858" y="1258406"/>
                  </a:cubicBezTo>
                  <a:cubicBezTo>
                    <a:pt x="337858" y="1258406"/>
                    <a:pt x="337763" y="1258311"/>
                    <a:pt x="337668" y="1258216"/>
                  </a:cubicBezTo>
                  <a:close/>
                  <a:moveTo>
                    <a:pt x="1360653" y="455258"/>
                  </a:moveTo>
                  <a:cubicBezTo>
                    <a:pt x="1360748" y="455353"/>
                    <a:pt x="1360843" y="455448"/>
                    <a:pt x="1360938" y="455639"/>
                  </a:cubicBezTo>
                  <a:cubicBezTo>
                    <a:pt x="1360843" y="455448"/>
                    <a:pt x="1360748" y="455448"/>
                    <a:pt x="1360653" y="455258"/>
                  </a:cubicBezTo>
                  <a:close/>
                  <a:moveTo>
                    <a:pt x="1316742" y="399156"/>
                  </a:moveTo>
                  <a:cubicBezTo>
                    <a:pt x="1316838" y="399251"/>
                    <a:pt x="1316933" y="399346"/>
                    <a:pt x="1317028" y="399537"/>
                  </a:cubicBezTo>
                  <a:cubicBezTo>
                    <a:pt x="1317028" y="399441"/>
                    <a:pt x="1316838" y="399346"/>
                    <a:pt x="1316742" y="399156"/>
                  </a:cubicBezTo>
                  <a:close/>
                  <a:moveTo>
                    <a:pt x="1358367" y="392965"/>
                  </a:moveTo>
                  <a:cubicBezTo>
                    <a:pt x="1358271" y="393060"/>
                    <a:pt x="1358271" y="393060"/>
                    <a:pt x="1358271" y="393155"/>
                  </a:cubicBezTo>
                  <a:lnTo>
                    <a:pt x="1358367" y="392965"/>
                  </a:lnTo>
                  <a:close/>
                  <a:moveTo>
                    <a:pt x="396818" y="340482"/>
                  </a:moveTo>
                  <a:cubicBezTo>
                    <a:pt x="396723" y="340577"/>
                    <a:pt x="396723" y="340577"/>
                    <a:pt x="396627" y="340672"/>
                  </a:cubicBezTo>
                  <a:cubicBezTo>
                    <a:pt x="396627" y="340672"/>
                    <a:pt x="396723" y="340577"/>
                    <a:pt x="396818" y="34048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31" name="TextBox 30">
            <a:extLst>
              <a:ext uri="{FF2B5EF4-FFF2-40B4-BE49-F238E27FC236}">
                <a16:creationId xmlns:a16="http://schemas.microsoft.com/office/drawing/2014/main" id="{9E7CD42D-759E-A01F-693C-066093284BFB}"/>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EAM</a:t>
            </a:r>
          </a:p>
        </p:txBody>
      </p:sp>
      <p:sp>
        <p:nvSpPr>
          <p:cNvPr id="32" name="Text Placeholder 29">
            <a:extLst>
              <a:ext uri="{FF2B5EF4-FFF2-40B4-BE49-F238E27FC236}">
                <a16:creationId xmlns:a16="http://schemas.microsoft.com/office/drawing/2014/main" id="{D0B4B73D-4951-CD79-5395-8E039D2D41C3}"/>
              </a:ext>
            </a:extLst>
          </p:cNvPr>
          <p:cNvSpPr txBox="1">
            <a:spLocks/>
          </p:cNvSpPr>
          <p:nvPr/>
        </p:nvSpPr>
        <p:spPr>
          <a:xfrm>
            <a:off x="238790" y="712586"/>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3BA40F"/>
                </a:solidFill>
                <a:latin typeface="Arial Nova" panose="020B0504020202020204" pitchFamily="34" charset="0"/>
              </a:rPr>
              <a:t>What’s New</a:t>
            </a:r>
          </a:p>
        </p:txBody>
      </p:sp>
      <p:pic>
        <p:nvPicPr>
          <p:cNvPr id="33" name="Picture 32">
            <a:extLst>
              <a:ext uri="{FF2B5EF4-FFF2-40B4-BE49-F238E27FC236}">
                <a16:creationId xmlns:a16="http://schemas.microsoft.com/office/drawing/2014/main" id="{419CFDC4-1B8A-02AB-ED11-B539E65F35DD}"/>
              </a:ext>
            </a:extLst>
          </p:cNvPr>
          <p:cNvPicPr>
            <a:picLocks noChangeAspect="1"/>
          </p:cNvPicPr>
          <p:nvPr/>
        </p:nvPicPr>
        <p:blipFill>
          <a:blip r:embed="rId2"/>
          <a:stretch>
            <a:fillRect/>
          </a:stretch>
        </p:blipFill>
        <p:spPr>
          <a:xfrm>
            <a:off x="6534164" y="411061"/>
            <a:ext cx="4486901" cy="2972215"/>
          </a:xfrm>
          <a:prstGeom prst="rect">
            <a:avLst/>
          </a:prstGeom>
        </p:spPr>
      </p:pic>
      <p:pic>
        <p:nvPicPr>
          <p:cNvPr id="34" name="Picture 33">
            <a:extLst>
              <a:ext uri="{FF2B5EF4-FFF2-40B4-BE49-F238E27FC236}">
                <a16:creationId xmlns:a16="http://schemas.microsoft.com/office/drawing/2014/main" id="{664BE69D-A03D-1DEB-2241-5DA82F8DA36E}"/>
              </a:ext>
            </a:extLst>
          </p:cNvPr>
          <p:cNvPicPr>
            <a:picLocks noChangeAspect="1"/>
          </p:cNvPicPr>
          <p:nvPr/>
        </p:nvPicPr>
        <p:blipFill>
          <a:blip r:embed="rId3"/>
          <a:stretch>
            <a:fillRect/>
          </a:stretch>
        </p:blipFill>
        <p:spPr>
          <a:xfrm>
            <a:off x="9841153" y="3383276"/>
            <a:ext cx="1105054" cy="295316"/>
          </a:xfrm>
          <a:prstGeom prst="rect">
            <a:avLst/>
          </a:prstGeom>
          <a:ln w="12700">
            <a:solidFill>
              <a:srgbClr val="3BA40F"/>
            </a:solidFill>
          </a:ln>
        </p:spPr>
      </p:pic>
      <p:pic>
        <p:nvPicPr>
          <p:cNvPr id="35" name="Picture 34">
            <a:extLst>
              <a:ext uri="{FF2B5EF4-FFF2-40B4-BE49-F238E27FC236}">
                <a16:creationId xmlns:a16="http://schemas.microsoft.com/office/drawing/2014/main" id="{E99A00DA-5E3D-B684-7C76-B2BDF83484DF}"/>
              </a:ext>
            </a:extLst>
          </p:cNvPr>
          <p:cNvPicPr>
            <a:picLocks noChangeAspect="1"/>
          </p:cNvPicPr>
          <p:nvPr/>
        </p:nvPicPr>
        <p:blipFill>
          <a:blip r:embed="rId4"/>
          <a:stretch>
            <a:fillRect/>
          </a:stretch>
        </p:blipFill>
        <p:spPr>
          <a:xfrm>
            <a:off x="6147800" y="2892555"/>
            <a:ext cx="2894807" cy="3602945"/>
          </a:xfrm>
          <a:prstGeom prst="rect">
            <a:avLst/>
          </a:prstGeom>
        </p:spPr>
      </p:pic>
    </p:spTree>
    <p:extLst>
      <p:ext uri="{BB962C8B-B14F-4D97-AF65-F5344CB8AC3E}">
        <p14:creationId xmlns:p14="http://schemas.microsoft.com/office/powerpoint/2010/main" val="374425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AFACA3C3-7BAF-D0A1-F799-07A4A4ED9604}"/>
              </a:ext>
            </a:extLst>
          </p:cNvPr>
          <p:cNvSpPr>
            <a:spLocks noGrp="1"/>
          </p:cNvSpPr>
          <p:nvPr>
            <p:ph type="title"/>
          </p:nvPr>
        </p:nvSpPr>
        <p:spPr>
          <a:xfrm>
            <a:off x="238790" y="100763"/>
            <a:ext cx="8930832" cy="442430"/>
          </a:xfrm>
        </p:spPr>
        <p:txBody>
          <a:bodyPr>
            <a:normAutofit fontScale="90000"/>
          </a:bodyPr>
          <a:lstStyle/>
          <a:p>
            <a:pPr algn="l"/>
            <a:r>
              <a:rPr lang="en-US" sz="2800" dirty="0">
                <a:cs typeface="Arial"/>
              </a:rPr>
              <a:t>Hexagon Alix </a:t>
            </a:r>
            <a:endParaRPr lang="en-US" sz="2800" dirty="0"/>
          </a:p>
        </p:txBody>
      </p:sp>
      <p:sp>
        <p:nvSpPr>
          <p:cNvPr id="5" name="Rectangle 4">
            <a:extLst>
              <a:ext uri="{FF2B5EF4-FFF2-40B4-BE49-F238E27FC236}">
                <a16:creationId xmlns:a16="http://schemas.microsoft.com/office/drawing/2014/main" id="{BA2F796E-4B7C-4F59-ABF9-391978605CE6}"/>
              </a:ext>
            </a:extLst>
          </p:cNvPr>
          <p:cNvSpPr/>
          <p:nvPr/>
        </p:nvSpPr>
        <p:spPr>
          <a:xfrm>
            <a:off x="760987" y="991147"/>
            <a:ext cx="7182853" cy="2945422"/>
          </a:xfrm>
          <a:prstGeom prst="rect">
            <a:avLst/>
          </a:prstGeom>
        </p:spPr>
        <p:txBody>
          <a:bodyPr wrap="square" lIns="0" rIns="0">
            <a:spAutoFit/>
          </a:bodyPr>
          <a:lstStyle/>
          <a:p>
            <a:pPr marL="0" marR="0" lvl="0" indent="0" defTabSz="914400" rtl="0" eaLnBrk="0" fontAlgn="base" latinLnBrk="0" hangingPunct="0">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BA40F"/>
                </a:solidFill>
                <a:effectLst/>
                <a:uLnTx/>
                <a:uFillTx/>
                <a:latin typeface="Arial Nova" panose="020B0504020202020204" pitchFamily="34" charset="0"/>
              </a:rPr>
              <a:t>Other UI Enhancements</a:t>
            </a:r>
          </a:p>
          <a:p>
            <a:pPr marR="0" lvl="0" defTabSz="914400" rtl="0" eaLnBrk="0" fontAlgn="base" latinLnBrk="0" hangingPunct="0">
              <a:lnSpc>
                <a:spcPct val="100000"/>
              </a:lnSpc>
              <a:spcBef>
                <a:spcPct val="0"/>
              </a:spcBef>
              <a:spcAft>
                <a:spcPts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Nova" panose="020B0504020202020204" pitchFamily="34" charset="0"/>
            </a:endParaRPr>
          </a:p>
          <a:p>
            <a:pPr marL="171450" lvl="0" indent="-171450" eaLnBrk="0" fontAlgn="base" hangingPunct="0">
              <a:spcBef>
                <a:spcPct val="0"/>
              </a:spcBef>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Nova" panose="020B0504020202020204" pitchFamily="34" charset="0"/>
              </a:rPr>
              <a:t>Upload Attachment (PDFs, Word Docs, spreadsheets, images)</a:t>
            </a:r>
          </a:p>
          <a:p>
            <a:pPr marL="628650" lvl="1" indent="-171450" eaLnBrk="0" fontAlgn="base" hangingPunct="0">
              <a:spcBef>
                <a:spcPct val="0"/>
              </a:spcBef>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Nova" panose="020B0504020202020204" pitchFamily="34" charset="0"/>
              </a:rPr>
              <a:t> Add Images for analysis</a:t>
            </a:r>
          </a:p>
          <a:p>
            <a:pPr marL="628650" lvl="1" indent="-171450" eaLnBrk="0" fontAlgn="base" hangingPunct="0">
              <a:spcBef>
                <a:spcPct val="0"/>
              </a:spcBef>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Nova" panose="020B0504020202020204" pitchFamily="34" charset="0"/>
              </a:rPr>
              <a:t> </a:t>
            </a:r>
            <a:r>
              <a:rPr lang="en-US" sz="1200" dirty="0">
                <a:solidFill>
                  <a:srgbClr val="000000"/>
                </a:solidFill>
                <a:latin typeface="Arial Nova" panose="020B0504020202020204" pitchFamily="34" charset="0"/>
              </a:rPr>
              <a:t>Summarize, translate and analyze documents</a:t>
            </a:r>
          </a:p>
          <a:p>
            <a:pPr marL="628650" lvl="1" indent="-171450" eaLnBrk="0" fontAlgn="base" hangingPunct="0">
              <a:spcBef>
                <a:spcPct val="0"/>
              </a:spcBef>
              <a:buFont typeface="Arial" panose="020B0604020202020204" pitchFamily="34" charset="0"/>
              <a:buChar char="•"/>
              <a:defRPr/>
            </a:pPr>
            <a:endParaRPr lang="en-US" sz="1200" dirty="0">
              <a:solidFill>
                <a:srgbClr val="000000"/>
              </a:solidFill>
              <a:latin typeface="Arial Nova" panose="020B0504020202020204" pitchFamily="34" charset="0"/>
            </a:endParaRPr>
          </a:p>
          <a:p>
            <a:pPr marL="171450" indent="-171450" eaLnBrk="0" fontAlgn="base" hangingPunct="0">
              <a:spcBef>
                <a:spcPct val="0"/>
              </a:spcBef>
              <a:buFont typeface="Arial" panose="020B0604020202020204" pitchFamily="34" charset="0"/>
              <a:buChar char="•"/>
              <a:defRPr/>
            </a:pPr>
            <a:r>
              <a:rPr lang="en-US" sz="1200" dirty="0">
                <a:solidFill>
                  <a:srgbClr val="000000"/>
                </a:solidFill>
                <a:latin typeface="Arial Nova" panose="020B0504020202020204" pitchFamily="34" charset="0"/>
              </a:rPr>
              <a:t>Explicit Knowledge Section</a:t>
            </a:r>
          </a:p>
          <a:p>
            <a:pPr marL="628650" lvl="1" indent="-171450" eaLnBrk="0" fontAlgn="base" hangingPunct="0">
              <a:spcBef>
                <a:spcPct val="0"/>
              </a:spcBef>
              <a:buFont typeface="Arial" panose="020B0604020202020204" pitchFamily="34" charset="0"/>
              <a:buChar char="•"/>
              <a:defRPr/>
            </a:pPr>
            <a:r>
              <a:rPr lang="en-US" sz="1200" dirty="0">
                <a:solidFill>
                  <a:srgbClr val="000000"/>
                </a:solidFill>
                <a:latin typeface="Arial Nova" panose="020B0504020202020204" pitchFamily="34" charset="0"/>
              </a:rPr>
              <a:t>Defaults to EAM knowledge to ground response</a:t>
            </a:r>
          </a:p>
          <a:p>
            <a:pPr marL="628650" lvl="1" indent="-171450" eaLnBrk="0" fontAlgn="base" hangingPunct="0">
              <a:spcBef>
                <a:spcPct val="0"/>
              </a:spcBef>
              <a:buFont typeface="Arial" panose="020B0604020202020204" pitchFamily="34" charset="0"/>
              <a:buChar char="•"/>
              <a:defRPr/>
            </a:pPr>
            <a:r>
              <a:rPr lang="en-US" sz="1200" dirty="0">
                <a:solidFill>
                  <a:srgbClr val="000000"/>
                </a:solidFill>
                <a:latin typeface="Arial Nova" panose="020B0504020202020204" pitchFamily="34" charset="0"/>
              </a:rPr>
              <a:t>Users can optionally switch to Alix general knowledge via dropdown or natural-language request</a:t>
            </a:r>
          </a:p>
          <a:p>
            <a:pPr lvl="1" eaLnBrk="0" fontAlgn="base" hangingPunct="0">
              <a:spcBef>
                <a:spcPct val="0"/>
              </a:spcBef>
              <a:defRPr/>
            </a:pPr>
            <a:endParaRPr lang="en-US" sz="1200" dirty="0">
              <a:solidFill>
                <a:srgbClr val="000000"/>
              </a:solidFill>
              <a:latin typeface="Arial Nova" panose="020B0504020202020204" pitchFamily="34" charset="0"/>
            </a:endParaRPr>
          </a:p>
          <a:p>
            <a:pPr marL="171450" indent="-171450" eaLnBrk="0" fontAlgn="base" hangingPunct="0">
              <a:spcBef>
                <a:spcPct val="0"/>
              </a:spcBef>
              <a:buFont typeface="Arial" panose="020B0604020202020204" pitchFamily="34" charset="0"/>
              <a:buChar char="•"/>
              <a:defRPr/>
            </a:pPr>
            <a:r>
              <a:rPr lang="en-US" sz="1200" dirty="0">
                <a:solidFill>
                  <a:srgbClr val="000000"/>
                </a:solidFill>
                <a:latin typeface="Arial Nova" panose="020B0504020202020204" pitchFamily="34" charset="0"/>
              </a:rPr>
              <a:t>Citing Knowledge Sources</a:t>
            </a:r>
          </a:p>
          <a:p>
            <a:pPr lvl="1" eaLnBrk="0" fontAlgn="base" hangingPunct="0">
              <a:spcBef>
                <a:spcPct val="0"/>
              </a:spcBef>
              <a:defRPr/>
            </a:pPr>
            <a:endParaRPr lang="en-US" sz="1200" dirty="0">
              <a:solidFill>
                <a:srgbClr val="000000"/>
              </a:solidFill>
              <a:latin typeface="Arial Nova" panose="020B0504020202020204" pitchFamily="34" charset="0"/>
            </a:endParaRPr>
          </a:p>
          <a:p>
            <a:pPr marL="628650" lvl="1" indent="-171450" eaLnBrk="0" fontAlgn="base" hangingPunct="0">
              <a:spcBef>
                <a:spcPct val="0"/>
              </a:spcBef>
              <a:buFont typeface="Arial" panose="020B0604020202020204" pitchFamily="34" charset="0"/>
              <a:buChar char="•"/>
              <a:defRPr/>
            </a:pPr>
            <a:endParaRPr kumimoji="0" lang="en-US" sz="1400" b="0" i="0" u="none" strike="noStrike" kern="1200" cap="none" spc="0" normalizeH="0" baseline="0" noProof="0" dirty="0">
              <a:ln>
                <a:noFill/>
              </a:ln>
              <a:solidFill>
                <a:srgbClr val="000000"/>
              </a:solidFill>
              <a:effectLst/>
              <a:uLnTx/>
              <a:uFillTx/>
              <a:latin typeface="Arial Nova" panose="020B0504020202020204" pitchFamily="34" charset="0"/>
            </a:endParaRPr>
          </a:p>
          <a:p>
            <a:pPr lvl="2" defTabSz="342854" eaLnBrk="0" fontAlgn="base" hangingPunct="0">
              <a:lnSpc>
                <a:spcPct val="150000"/>
              </a:lnSpc>
              <a:spcBef>
                <a:spcPct val="0"/>
              </a:spcBef>
              <a:spcAft>
                <a:spcPct val="0"/>
              </a:spcAft>
              <a:buSzPct val="85000"/>
              <a:defRPr/>
            </a:pPr>
            <a:r>
              <a:rPr kumimoji="0" lang="en-US" sz="1400" b="1" i="0" u="none" strike="noStrike" kern="1200" cap="none" spc="0" normalizeH="0" baseline="0" noProof="0" dirty="0">
                <a:ln>
                  <a:noFill/>
                </a:ln>
                <a:solidFill>
                  <a:srgbClr val="3BA40F"/>
                </a:solidFill>
                <a:effectLst/>
                <a:uLnTx/>
                <a:uFillTx/>
                <a:latin typeface="Arial Nova" panose="020B0504020202020204" pitchFamily="34" charset="0"/>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xt Placeholder 29">
            <a:extLst>
              <a:ext uri="{FF2B5EF4-FFF2-40B4-BE49-F238E27FC236}">
                <a16:creationId xmlns:a16="http://schemas.microsoft.com/office/drawing/2014/main" id="{EFE9839D-0125-0518-E8EF-7C4DE0795B47}"/>
              </a:ext>
            </a:extLst>
          </p:cNvPr>
          <p:cNvSpPr txBox="1">
            <a:spLocks/>
          </p:cNvSpPr>
          <p:nvPr/>
        </p:nvSpPr>
        <p:spPr>
          <a:xfrm>
            <a:off x="171437" y="582504"/>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3BA40F"/>
                </a:solidFill>
                <a:latin typeface="Arial Nova" panose="020B0504020202020204" pitchFamily="34" charset="0"/>
              </a:rPr>
              <a:t>What’s New</a:t>
            </a:r>
          </a:p>
        </p:txBody>
      </p:sp>
      <p:pic>
        <p:nvPicPr>
          <p:cNvPr id="7" name="Picture 6">
            <a:extLst>
              <a:ext uri="{FF2B5EF4-FFF2-40B4-BE49-F238E27FC236}">
                <a16:creationId xmlns:a16="http://schemas.microsoft.com/office/drawing/2014/main" id="{EB85889B-EB2A-C33B-420E-1641BF2B6A0A}"/>
              </a:ext>
            </a:extLst>
          </p:cNvPr>
          <p:cNvPicPr>
            <a:picLocks noChangeAspect="1"/>
          </p:cNvPicPr>
          <p:nvPr/>
        </p:nvPicPr>
        <p:blipFill>
          <a:blip r:embed="rId3"/>
          <a:stretch>
            <a:fillRect/>
          </a:stretch>
        </p:blipFill>
        <p:spPr>
          <a:xfrm>
            <a:off x="8150375" y="0"/>
            <a:ext cx="4041625" cy="6858000"/>
          </a:xfrm>
          <a:prstGeom prst="rect">
            <a:avLst/>
          </a:prstGeom>
        </p:spPr>
      </p:pic>
      <p:sp>
        <p:nvSpPr>
          <p:cNvPr id="8" name="TextBox 7">
            <a:extLst>
              <a:ext uri="{FF2B5EF4-FFF2-40B4-BE49-F238E27FC236}">
                <a16:creationId xmlns:a16="http://schemas.microsoft.com/office/drawing/2014/main" id="{96366E28-DC2A-2627-CF10-A1C4A5F3C1CB}"/>
              </a:ext>
            </a:extLst>
          </p:cNvPr>
          <p:cNvSpPr txBox="1"/>
          <p:nvPr/>
        </p:nvSpPr>
        <p:spPr>
          <a:xfrm>
            <a:off x="590550" y="3429000"/>
            <a:ext cx="6477000" cy="1831271"/>
          </a:xfrm>
          <a:prstGeom prst="rect">
            <a:avLst/>
          </a:prstGeom>
          <a:noFill/>
        </p:spPr>
        <p:txBody>
          <a:bodyPr wrap="square" rtlCol="0">
            <a:spAutoFit/>
          </a:bodyPr>
          <a:lstStyle/>
          <a:p>
            <a:pPr lvl="2" defTabSz="342854" eaLnBrk="0" fontAlgn="base" hangingPunct="0">
              <a:lnSpc>
                <a:spcPct val="150000"/>
              </a:lnSpc>
              <a:spcBef>
                <a:spcPct val="0"/>
              </a:spcBef>
              <a:spcAft>
                <a:spcPct val="0"/>
              </a:spcAft>
              <a:buSzPct val="85000"/>
              <a:defRPr/>
            </a:pPr>
            <a:r>
              <a:rPr lang="en-US" sz="1400" b="1" dirty="0">
                <a:solidFill>
                  <a:srgbClr val="3BA40F"/>
                </a:solidFill>
                <a:latin typeface="Arial Nova" panose="020B0504020202020204" pitchFamily="34" charset="0"/>
              </a:rPr>
              <a:t>What’s the Value?</a:t>
            </a:r>
          </a:p>
          <a:p>
            <a:pPr marL="1200150" lvl="2" indent="-285750" defTabSz="342854" eaLnBrk="0" fontAlgn="base" hangingPunct="0">
              <a:spcBef>
                <a:spcPct val="0"/>
              </a:spcBef>
              <a:spcAft>
                <a:spcPct val="0"/>
              </a:spcAft>
              <a:buSzPct val="85000"/>
              <a:buFont typeface="Arial" panose="020B0604020202020204" pitchFamily="34" charset="0"/>
              <a:buChar char="•"/>
              <a:defRPr/>
            </a:pPr>
            <a:r>
              <a:rPr lang="en-US" sz="1200" dirty="0">
                <a:solidFill>
                  <a:srgbClr val="000000"/>
                </a:solidFill>
                <a:latin typeface="Arial Nova" panose="020B0504020202020204" pitchFamily="34" charset="0"/>
              </a:rPr>
              <a:t>Enhanced intelligence and accuracy</a:t>
            </a:r>
          </a:p>
          <a:p>
            <a:pPr marL="1200150" lvl="2" indent="-285750" defTabSz="342854" eaLnBrk="0" fontAlgn="base" hangingPunct="0">
              <a:spcBef>
                <a:spcPct val="0"/>
              </a:spcBef>
              <a:spcAft>
                <a:spcPct val="0"/>
              </a:spcAft>
              <a:buSzPct val="85000"/>
              <a:buFont typeface="Arial" panose="020B0604020202020204" pitchFamily="34" charset="0"/>
              <a:buChar char="•"/>
              <a:defRPr/>
            </a:pPr>
            <a:r>
              <a:rPr lang="en-US" sz="1200" dirty="0">
                <a:solidFill>
                  <a:srgbClr val="000000"/>
                </a:solidFill>
                <a:latin typeface="Arial Nova" panose="020B0504020202020204" pitchFamily="34" charset="0"/>
              </a:rPr>
              <a:t>Deeper product knowledge access</a:t>
            </a:r>
          </a:p>
          <a:p>
            <a:pPr marL="1200150" lvl="2" indent="-285750" defTabSz="342854" eaLnBrk="0" fontAlgn="base" hangingPunct="0">
              <a:spcBef>
                <a:spcPct val="0"/>
              </a:spcBef>
              <a:spcAft>
                <a:spcPct val="0"/>
              </a:spcAft>
              <a:buSzPct val="85000"/>
              <a:buFont typeface="Arial" panose="020B0604020202020204" pitchFamily="34" charset="0"/>
              <a:buChar char="•"/>
              <a:defRPr/>
            </a:pPr>
            <a:r>
              <a:rPr lang="en-US" sz="1200" dirty="0">
                <a:solidFill>
                  <a:srgbClr val="000000"/>
                </a:solidFill>
                <a:latin typeface="Arial Nova" panose="020B0504020202020204" pitchFamily="34" charset="0"/>
              </a:rPr>
              <a:t>Stronger ethical standards</a:t>
            </a:r>
          </a:p>
          <a:p>
            <a:pPr marL="1200150" lvl="2" indent="-285750" defTabSz="342854" eaLnBrk="0" fontAlgn="base" hangingPunct="0">
              <a:spcBef>
                <a:spcPct val="0"/>
              </a:spcBef>
              <a:spcAft>
                <a:spcPct val="0"/>
              </a:spcAft>
              <a:buSzPct val="85000"/>
              <a:buFont typeface="Arial" panose="020B0604020202020204" pitchFamily="34" charset="0"/>
              <a:buChar char="•"/>
              <a:defRPr/>
            </a:pPr>
            <a:r>
              <a:rPr lang="en-US" sz="1200" dirty="0">
                <a:solidFill>
                  <a:srgbClr val="000000"/>
                </a:solidFill>
                <a:latin typeface="Arial Nova" panose="020B0504020202020204" pitchFamily="34" charset="0"/>
              </a:rPr>
              <a:t>Continuous improvement through feedback</a:t>
            </a:r>
          </a:p>
          <a:p>
            <a:pPr marL="1200150" lvl="2" indent="-285750" defTabSz="342854" eaLnBrk="0" fontAlgn="base" hangingPunct="0">
              <a:spcBef>
                <a:spcPct val="0"/>
              </a:spcBef>
              <a:spcAft>
                <a:spcPct val="0"/>
              </a:spcAft>
              <a:buSzPct val="85000"/>
              <a:buFont typeface="Arial" panose="020B0604020202020204" pitchFamily="34" charset="0"/>
              <a:buChar char="•"/>
              <a:defRPr/>
            </a:pPr>
            <a:r>
              <a:rPr lang="en-US" sz="1200" dirty="0">
                <a:solidFill>
                  <a:srgbClr val="000000"/>
                </a:solidFill>
                <a:latin typeface="Arial Nova" panose="020B0504020202020204" pitchFamily="34" charset="0"/>
              </a:rPr>
              <a:t>Build confidence and enable verification</a:t>
            </a:r>
          </a:p>
          <a:p>
            <a:pPr lvl="2" defTabSz="342854" eaLnBrk="0" fontAlgn="base" hangingPunct="0">
              <a:spcBef>
                <a:spcPct val="0"/>
              </a:spcBef>
              <a:spcAft>
                <a:spcPct val="0"/>
              </a:spcAft>
              <a:buSzPct val="85000"/>
              <a:defRPr/>
            </a:pPr>
            <a:r>
              <a:rPr lang="en-US" sz="1400" dirty="0">
                <a:solidFill>
                  <a:srgbClr val="000000"/>
                </a:solidFill>
                <a:latin typeface="Arial" panose="020B0604020202020204" pitchFamily="34" charset="0"/>
              </a:rPr>
              <a:t> </a:t>
            </a:r>
          </a:p>
          <a:p>
            <a:endParaRPr lang="en-US" dirty="0"/>
          </a:p>
        </p:txBody>
      </p:sp>
    </p:spTree>
    <p:extLst>
      <p:ext uri="{BB962C8B-B14F-4D97-AF65-F5344CB8AC3E}">
        <p14:creationId xmlns:p14="http://schemas.microsoft.com/office/powerpoint/2010/main" val="130421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6C2E76D-39F6-72F2-4A84-483071515B9E}"/>
              </a:ext>
            </a:extLst>
          </p:cNvPr>
          <p:cNvSpPr>
            <a:spLocks noGrp="1"/>
          </p:cNvSpPr>
          <p:nvPr>
            <p:ph type="title"/>
          </p:nvPr>
        </p:nvSpPr>
        <p:spPr>
          <a:xfrm>
            <a:off x="83147" y="76267"/>
            <a:ext cx="8930832" cy="442430"/>
          </a:xfrm>
        </p:spPr>
        <p:txBody>
          <a:bodyPr>
            <a:normAutofit fontScale="90000"/>
          </a:bodyPr>
          <a:lstStyle/>
          <a:p>
            <a:pPr algn="l"/>
            <a:r>
              <a:rPr lang="en-US" sz="2800" dirty="0">
                <a:cs typeface="Arial"/>
              </a:rPr>
              <a:t>Hexagon Alix </a:t>
            </a:r>
            <a:endParaRPr lang="en-US" sz="2800" dirty="0"/>
          </a:p>
        </p:txBody>
      </p:sp>
      <p:sp>
        <p:nvSpPr>
          <p:cNvPr id="5" name="Text Placeholder 29">
            <a:extLst>
              <a:ext uri="{FF2B5EF4-FFF2-40B4-BE49-F238E27FC236}">
                <a16:creationId xmlns:a16="http://schemas.microsoft.com/office/drawing/2014/main" id="{F6C0BA09-4B4D-D984-8E3E-23CC62B00A57}"/>
              </a:ext>
            </a:extLst>
          </p:cNvPr>
          <p:cNvSpPr txBox="1">
            <a:spLocks/>
          </p:cNvSpPr>
          <p:nvPr/>
        </p:nvSpPr>
        <p:spPr>
          <a:xfrm>
            <a:off x="83147" y="486958"/>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BA40F"/>
                </a:solidFill>
                <a:latin typeface="Arial Nova" panose="020B0504020202020204" pitchFamily="34" charset="0"/>
              </a:rPr>
              <a:t>Product Knowledge Access</a:t>
            </a:r>
          </a:p>
        </p:txBody>
      </p:sp>
      <p:pic>
        <p:nvPicPr>
          <p:cNvPr id="13" name="Content Placeholder 12">
            <a:extLst>
              <a:ext uri="{FF2B5EF4-FFF2-40B4-BE49-F238E27FC236}">
                <a16:creationId xmlns:a16="http://schemas.microsoft.com/office/drawing/2014/main" id="{96DFCB27-0C5A-1497-0D88-574714AA5875}"/>
              </a:ext>
            </a:extLst>
          </p:cNvPr>
          <p:cNvPicPr>
            <a:picLocks noGrp="1" noChangeAspect="1"/>
          </p:cNvPicPr>
          <p:nvPr>
            <p:ph idx="1"/>
          </p:nvPr>
        </p:nvPicPr>
        <p:blipFill>
          <a:blip r:embed="rId2"/>
          <a:stretch>
            <a:fillRect/>
          </a:stretch>
        </p:blipFill>
        <p:spPr>
          <a:xfrm>
            <a:off x="266700" y="856290"/>
            <a:ext cx="10372725" cy="5834658"/>
          </a:xfrm>
        </p:spPr>
      </p:pic>
    </p:spTree>
    <p:extLst>
      <p:ext uri="{BB962C8B-B14F-4D97-AF65-F5344CB8AC3E}">
        <p14:creationId xmlns:p14="http://schemas.microsoft.com/office/powerpoint/2010/main" val="320024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EA01-67BB-2213-B53A-85353765645C}"/>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00819A08-7E0E-3BEA-0740-A520EE93D849}"/>
              </a:ext>
            </a:extLst>
          </p:cNvPr>
          <p:cNvSpPr>
            <a:spLocks noGrp="1"/>
          </p:cNvSpPr>
          <p:nvPr>
            <p:ph type="title"/>
          </p:nvPr>
        </p:nvSpPr>
        <p:spPr>
          <a:xfrm>
            <a:off x="83147" y="76267"/>
            <a:ext cx="8930832" cy="442430"/>
          </a:xfrm>
        </p:spPr>
        <p:txBody>
          <a:bodyPr>
            <a:normAutofit fontScale="90000"/>
          </a:bodyPr>
          <a:lstStyle/>
          <a:p>
            <a:pPr algn="l"/>
            <a:r>
              <a:rPr lang="en-US" sz="2800" dirty="0">
                <a:cs typeface="Arial"/>
              </a:rPr>
              <a:t>Hexagon </a:t>
            </a:r>
            <a:r>
              <a:rPr lang="en-US" sz="2800" dirty="0" err="1">
                <a:cs typeface="Arial"/>
              </a:rPr>
              <a:t>ALiX</a:t>
            </a:r>
            <a:r>
              <a:rPr lang="en-US" sz="2800" dirty="0">
                <a:cs typeface="Arial"/>
              </a:rPr>
              <a:t> </a:t>
            </a:r>
            <a:endParaRPr lang="en-US" sz="2800" dirty="0"/>
          </a:p>
        </p:txBody>
      </p:sp>
      <p:sp>
        <p:nvSpPr>
          <p:cNvPr id="5" name="Text Placeholder 29">
            <a:extLst>
              <a:ext uri="{FF2B5EF4-FFF2-40B4-BE49-F238E27FC236}">
                <a16:creationId xmlns:a16="http://schemas.microsoft.com/office/drawing/2014/main" id="{7C1F05F1-2261-81D1-B31C-205F3B9F271D}"/>
              </a:ext>
            </a:extLst>
          </p:cNvPr>
          <p:cNvSpPr txBox="1">
            <a:spLocks/>
          </p:cNvSpPr>
          <p:nvPr/>
        </p:nvSpPr>
        <p:spPr>
          <a:xfrm>
            <a:off x="83147" y="486958"/>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BA40F"/>
                </a:solidFill>
                <a:latin typeface="Arial Nova" panose="020B0504020202020204" pitchFamily="34" charset="0"/>
              </a:rPr>
              <a:t>General Knowledge Access</a:t>
            </a:r>
          </a:p>
        </p:txBody>
      </p:sp>
      <p:pic>
        <p:nvPicPr>
          <p:cNvPr id="13" name="Content Placeholder 12">
            <a:extLst>
              <a:ext uri="{FF2B5EF4-FFF2-40B4-BE49-F238E27FC236}">
                <a16:creationId xmlns:a16="http://schemas.microsoft.com/office/drawing/2014/main" id="{30F5A4D8-5CC2-BDBE-4736-5904CC3320AD}"/>
              </a:ext>
            </a:extLst>
          </p:cNvPr>
          <p:cNvPicPr>
            <a:picLocks noGrp="1" noChangeAspect="1"/>
          </p:cNvPicPr>
          <p:nvPr>
            <p:ph idx="1"/>
          </p:nvPr>
        </p:nvPicPr>
        <p:blipFill>
          <a:blip r:embed="rId2"/>
          <a:srcRect/>
          <a:stretch/>
        </p:blipFill>
        <p:spPr>
          <a:xfrm>
            <a:off x="266700" y="856290"/>
            <a:ext cx="10372725" cy="5834658"/>
          </a:xfrm>
        </p:spPr>
      </p:pic>
    </p:spTree>
    <p:extLst>
      <p:ext uri="{BB962C8B-B14F-4D97-AF65-F5344CB8AC3E}">
        <p14:creationId xmlns:p14="http://schemas.microsoft.com/office/powerpoint/2010/main" val="2181427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AB72-A09C-2EE8-4E31-472537F02F27}"/>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49C7F50A-D1ED-E952-392B-D79166B22C35}"/>
              </a:ext>
            </a:extLst>
          </p:cNvPr>
          <p:cNvSpPr>
            <a:spLocks noGrp="1"/>
          </p:cNvSpPr>
          <p:nvPr>
            <p:ph type="title"/>
          </p:nvPr>
        </p:nvSpPr>
        <p:spPr>
          <a:xfrm>
            <a:off x="2858838" y="1809631"/>
            <a:ext cx="8930832" cy="442430"/>
          </a:xfrm>
        </p:spPr>
        <p:txBody>
          <a:bodyPr>
            <a:normAutofit fontScale="90000"/>
          </a:bodyPr>
          <a:lstStyle/>
          <a:p>
            <a:r>
              <a:rPr lang="en-US" sz="2800" dirty="0">
                <a:cs typeface="Arial"/>
              </a:rPr>
              <a:t>Demo – Alix and Asset Onboarding</a:t>
            </a:r>
            <a:endParaRPr lang="en-US" sz="2800" dirty="0"/>
          </a:p>
        </p:txBody>
      </p:sp>
      <p:cxnSp>
        <p:nvCxnSpPr>
          <p:cNvPr id="6" name="Connector: Elbow 5">
            <a:extLst>
              <a:ext uri="{FF2B5EF4-FFF2-40B4-BE49-F238E27FC236}">
                <a16:creationId xmlns:a16="http://schemas.microsoft.com/office/drawing/2014/main" id="{F770E5B0-3475-3FA9-7582-31783ED2197E}"/>
              </a:ext>
            </a:extLst>
          </p:cNvPr>
          <p:cNvCxnSpPr>
            <a:cxnSpLocks/>
          </p:cNvCxnSpPr>
          <p:nvPr/>
        </p:nvCxnSpPr>
        <p:spPr>
          <a:xfrm rot="5400000" flipH="1" flipV="1">
            <a:off x="7097215" y="4316807"/>
            <a:ext cx="1156276" cy="1024982"/>
          </a:xfrm>
          <a:prstGeom prst="bentConnector2">
            <a:avLst/>
          </a:prstGeom>
          <a:ln w="19050">
            <a:no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aphic 1">
            <a:extLst>
              <a:ext uri="{FF2B5EF4-FFF2-40B4-BE49-F238E27FC236}">
                <a16:creationId xmlns:a16="http://schemas.microsoft.com/office/drawing/2014/main" id="{67CD34E8-AD5A-252B-4B27-CD58807B7E41}"/>
              </a:ext>
            </a:extLst>
          </p:cNvPr>
          <p:cNvGrpSpPr>
            <a:grpSpLocks noChangeAspect="1"/>
          </p:cNvGrpSpPr>
          <p:nvPr/>
        </p:nvGrpSpPr>
        <p:grpSpPr>
          <a:xfrm>
            <a:off x="7036094" y="4765237"/>
            <a:ext cx="822879" cy="1005841"/>
            <a:chOff x="3419475" y="152400"/>
            <a:chExt cx="5357431" cy="6548627"/>
          </a:xfrm>
          <a:solidFill>
            <a:schemeClr val="bg1"/>
          </a:solidFill>
        </p:grpSpPr>
        <p:grpSp>
          <p:nvGrpSpPr>
            <p:cNvPr id="8" name="Graphic 1">
              <a:extLst>
                <a:ext uri="{FF2B5EF4-FFF2-40B4-BE49-F238E27FC236}">
                  <a16:creationId xmlns:a16="http://schemas.microsoft.com/office/drawing/2014/main" id="{EB7BB4D6-A294-EA26-092D-B926AB7BB15B}"/>
                </a:ext>
              </a:extLst>
            </p:cNvPr>
            <p:cNvGrpSpPr/>
            <p:nvPr/>
          </p:nvGrpSpPr>
          <p:grpSpPr>
            <a:xfrm>
              <a:off x="5891663" y="3291608"/>
              <a:ext cx="2336401" cy="2338237"/>
              <a:chOff x="5891663" y="3291608"/>
              <a:chExt cx="2336401" cy="2338237"/>
            </a:xfrm>
            <a:grpFill/>
          </p:grpSpPr>
          <p:sp>
            <p:nvSpPr>
              <p:cNvPr id="18" name="Freeform: Shape 6">
                <a:extLst>
                  <a:ext uri="{FF2B5EF4-FFF2-40B4-BE49-F238E27FC236}">
                    <a16:creationId xmlns:a16="http://schemas.microsoft.com/office/drawing/2014/main" id="{A744E80C-E297-EDA9-BA3F-FBF321116246}"/>
                  </a:ext>
                </a:extLst>
              </p:cNvPr>
              <p:cNvSpPr/>
              <p:nvPr/>
            </p:nvSpPr>
            <p:spPr>
              <a:xfrm>
                <a:off x="5891663" y="3291608"/>
                <a:ext cx="2336401" cy="2338237"/>
              </a:xfrm>
              <a:custGeom>
                <a:avLst/>
                <a:gdLst>
                  <a:gd name="connsiteX0" fmla="*/ 1491926 w 2336401"/>
                  <a:gd name="connsiteY0" fmla="*/ 2338238 h 2338237"/>
                  <a:gd name="connsiteX1" fmla="*/ 1432300 w 2336401"/>
                  <a:gd name="connsiteY1" fmla="*/ 2311472 h 2338237"/>
                  <a:gd name="connsiteX2" fmla="*/ 1369053 w 2336401"/>
                  <a:gd name="connsiteY2" fmla="*/ 2240130 h 2338237"/>
                  <a:gd name="connsiteX3" fmla="*/ 1243228 w 2336401"/>
                  <a:gd name="connsiteY3" fmla="*/ 2099065 h 2338237"/>
                  <a:gd name="connsiteX4" fmla="*/ 1080255 w 2336401"/>
                  <a:gd name="connsiteY4" fmla="*/ 2098303 h 2338237"/>
                  <a:gd name="connsiteX5" fmla="*/ 1057110 w 2336401"/>
                  <a:gd name="connsiteY5" fmla="*/ 2094588 h 2338237"/>
                  <a:gd name="connsiteX6" fmla="*/ 1055110 w 2336401"/>
                  <a:gd name="connsiteY6" fmla="*/ 2096779 h 2338237"/>
                  <a:gd name="connsiteX7" fmla="*/ 860037 w 2336401"/>
                  <a:gd name="connsiteY7" fmla="*/ 2301852 h 2338237"/>
                  <a:gd name="connsiteX8" fmla="*/ 777265 w 2336401"/>
                  <a:gd name="connsiteY8" fmla="*/ 2322331 h 2338237"/>
                  <a:gd name="connsiteX9" fmla="*/ 591052 w 2336401"/>
                  <a:gd name="connsiteY9" fmla="*/ 2241464 h 2338237"/>
                  <a:gd name="connsiteX10" fmla="*/ 549618 w 2336401"/>
                  <a:gd name="connsiteY10" fmla="*/ 2170788 h 2338237"/>
                  <a:gd name="connsiteX11" fmla="*/ 558762 w 2336401"/>
                  <a:gd name="connsiteY11" fmla="*/ 1978002 h 2338237"/>
                  <a:gd name="connsiteX12" fmla="*/ 564858 w 2336401"/>
                  <a:gd name="connsiteY12" fmla="*/ 1879132 h 2338237"/>
                  <a:gd name="connsiteX13" fmla="*/ 545617 w 2336401"/>
                  <a:gd name="connsiteY13" fmla="*/ 1863988 h 2338237"/>
                  <a:gd name="connsiteX14" fmla="*/ 544855 w 2336401"/>
                  <a:gd name="connsiteY14" fmla="*/ 1863321 h 2338237"/>
                  <a:gd name="connsiteX15" fmla="*/ 451320 w 2336401"/>
                  <a:gd name="connsiteY15" fmla="*/ 1766261 h 2338237"/>
                  <a:gd name="connsiteX16" fmla="*/ 450653 w 2336401"/>
                  <a:gd name="connsiteY16" fmla="*/ 1765404 h 2338237"/>
                  <a:gd name="connsiteX17" fmla="*/ 436651 w 2336401"/>
                  <a:gd name="connsiteY17" fmla="*/ 1746354 h 2338237"/>
                  <a:gd name="connsiteX18" fmla="*/ 435699 w 2336401"/>
                  <a:gd name="connsiteY18" fmla="*/ 1746354 h 2338237"/>
                  <a:gd name="connsiteX19" fmla="*/ 402933 w 2336401"/>
                  <a:gd name="connsiteY19" fmla="*/ 1747116 h 2338237"/>
                  <a:gd name="connsiteX20" fmla="*/ 187858 w 2336401"/>
                  <a:gd name="connsiteY20" fmla="*/ 1752736 h 2338237"/>
                  <a:gd name="connsiteX21" fmla="*/ 186906 w 2336401"/>
                  <a:gd name="connsiteY21" fmla="*/ 1752736 h 2338237"/>
                  <a:gd name="connsiteX22" fmla="*/ 184239 w 2336401"/>
                  <a:gd name="connsiteY22" fmla="*/ 1752831 h 2338237"/>
                  <a:gd name="connsiteX23" fmla="*/ 121469 w 2336401"/>
                  <a:gd name="connsiteY23" fmla="*/ 1745782 h 2338237"/>
                  <a:gd name="connsiteX24" fmla="*/ 73749 w 2336401"/>
                  <a:gd name="connsiteY24" fmla="*/ 1703301 h 2338237"/>
                  <a:gd name="connsiteX25" fmla="*/ 1740 w 2336401"/>
                  <a:gd name="connsiteY25" fmla="*/ 1510991 h 2338237"/>
                  <a:gd name="connsiteX26" fmla="*/ 25457 w 2336401"/>
                  <a:gd name="connsiteY26" fmla="*/ 1435839 h 2338237"/>
                  <a:gd name="connsiteX27" fmla="*/ 128708 w 2336401"/>
                  <a:gd name="connsiteY27" fmla="*/ 1343447 h 2338237"/>
                  <a:gd name="connsiteX28" fmla="*/ 205670 w 2336401"/>
                  <a:gd name="connsiteY28" fmla="*/ 1275153 h 2338237"/>
                  <a:gd name="connsiteX29" fmla="*/ 228435 w 2336401"/>
                  <a:gd name="connsiteY29" fmla="*/ 1256198 h 2338237"/>
                  <a:gd name="connsiteX30" fmla="*/ 239484 w 2336401"/>
                  <a:gd name="connsiteY30" fmla="*/ 1247244 h 2338237"/>
                  <a:gd name="connsiteX31" fmla="*/ 240055 w 2336401"/>
                  <a:gd name="connsiteY31" fmla="*/ 1082081 h 2338237"/>
                  <a:gd name="connsiteX32" fmla="*/ 243198 w 2336401"/>
                  <a:gd name="connsiteY32" fmla="*/ 1060554 h 2338237"/>
                  <a:gd name="connsiteX33" fmla="*/ 243770 w 2336401"/>
                  <a:gd name="connsiteY33" fmla="*/ 1056935 h 2338237"/>
                  <a:gd name="connsiteX34" fmla="*/ 231673 w 2336401"/>
                  <a:gd name="connsiteY34" fmla="*/ 1046457 h 2338237"/>
                  <a:gd name="connsiteX35" fmla="*/ 211480 w 2336401"/>
                  <a:gd name="connsiteY35" fmla="*/ 1028740 h 2338237"/>
                  <a:gd name="connsiteX36" fmla="*/ 191097 w 2336401"/>
                  <a:gd name="connsiteY36" fmla="*/ 1009500 h 2338237"/>
                  <a:gd name="connsiteX37" fmla="*/ 34887 w 2336401"/>
                  <a:gd name="connsiteY37" fmla="*/ 861101 h 2338237"/>
                  <a:gd name="connsiteX38" fmla="*/ 14884 w 2336401"/>
                  <a:gd name="connsiteY38" fmla="*/ 777471 h 2338237"/>
                  <a:gd name="connsiteX39" fmla="*/ 93084 w 2336401"/>
                  <a:gd name="connsiteY39" fmla="*/ 596115 h 2338237"/>
                  <a:gd name="connsiteX40" fmla="*/ 109563 w 2336401"/>
                  <a:gd name="connsiteY40" fmla="*/ 573922 h 2338237"/>
                  <a:gd name="connsiteX41" fmla="*/ 112801 w 2336401"/>
                  <a:gd name="connsiteY41" fmla="*/ 570779 h 2338237"/>
                  <a:gd name="connsiteX42" fmla="*/ 173190 w 2336401"/>
                  <a:gd name="connsiteY42" fmla="*/ 548966 h 2338237"/>
                  <a:gd name="connsiteX43" fmla="*/ 457320 w 2336401"/>
                  <a:gd name="connsiteY43" fmla="*/ 565826 h 2338237"/>
                  <a:gd name="connsiteX44" fmla="*/ 590956 w 2336401"/>
                  <a:gd name="connsiteY44" fmla="*/ 437048 h 2338237"/>
                  <a:gd name="connsiteX45" fmla="*/ 587813 w 2336401"/>
                  <a:gd name="connsiteY45" fmla="*/ 274837 h 2338237"/>
                  <a:gd name="connsiteX46" fmla="*/ 584955 w 2336401"/>
                  <a:gd name="connsiteY46" fmla="*/ 150917 h 2338237"/>
                  <a:gd name="connsiteX47" fmla="*/ 609816 w 2336401"/>
                  <a:gd name="connsiteY47" fmla="*/ 91862 h 2338237"/>
                  <a:gd name="connsiteX48" fmla="*/ 612102 w 2336401"/>
                  <a:gd name="connsiteY48" fmla="*/ 89671 h 2338237"/>
                  <a:gd name="connsiteX49" fmla="*/ 633628 w 2336401"/>
                  <a:gd name="connsiteY49" fmla="*/ 75097 h 2338237"/>
                  <a:gd name="connsiteX50" fmla="*/ 819080 w 2336401"/>
                  <a:gd name="connsiteY50" fmla="*/ 3184 h 2338237"/>
                  <a:gd name="connsiteX51" fmla="*/ 900138 w 2336401"/>
                  <a:gd name="connsiteY51" fmla="*/ 25758 h 2338237"/>
                  <a:gd name="connsiteX52" fmla="*/ 1016533 w 2336401"/>
                  <a:gd name="connsiteY52" fmla="*/ 155584 h 2338237"/>
                  <a:gd name="connsiteX53" fmla="*/ 1090923 w 2336401"/>
                  <a:gd name="connsiteY53" fmla="*/ 239118 h 2338237"/>
                  <a:gd name="connsiteX54" fmla="*/ 1093495 w 2336401"/>
                  <a:gd name="connsiteY54" fmla="*/ 242071 h 2338237"/>
                  <a:gd name="connsiteX55" fmla="*/ 1098448 w 2336401"/>
                  <a:gd name="connsiteY55" fmla="*/ 241499 h 2338237"/>
                  <a:gd name="connsiteX56" fmla="*/ 1116546 w 2336401"/>
                  <a:gd name="connsiteY56" fmla="*/ 239594 h 2338237"/>
                  <a:gd name="connsiteX57" fmla="*/ 1278471 w 2336401"/>
                  <a:gd name="connsiteY57" fmla="*/ 243690 h 2338237"/>
                  <a:gd name="connsiteX58" fmla="*/ 1356004 w 2336401"/>
                  <a:gd name="connsiteY58" fmla="*/ 162537 h 2338237"/>
                  <a:gd name="connsiteX59" fmla="*/ 1477448 w 2336401"/>
                  <a:gd name="connsiteY59" fmla="*/ 36521 h 2338237"/>
                  <a:gd name="connsiteX60" fmla="*/ 1559077 w 2336401"/>
                  <a:gd name="connsiteY60" fmla="*/ 16805 h 2338237"/>
                  <a:gd name="connsiteX61" fmla="*/ 1741481 w 2336401"/>
                  <a:gd name="connsiteY61" fmla="*/ 95195 h 2338237"/>
                  <a:gd name="connsiteX62" fmla="*/ 1763769 w 2336401"/>
                  <a:gd name="connsiteY62" fmla="*/ 111578 h 2338237"/>
                  <a:gd name="connsiteX63" fmla="*/ 1766246 w 2336401"/>
                  <a:gd name="connsiteY63" fmla="*/ 114150 h 2338237"/>
                  <a:gd name="connsiteX64" fmla="*/ 1787868 w 2336401"/>
                  <a:gd name="connsiteY64" fmla="*/ 173205 h 2338237"/>
                  <a:gd name="connsiteX65" fmla="*/ 1780914 w 2336401"/>
                  <a:gd name="connsiteY65" fmla="*/ 290744 h 2338237"/>
                  <a:gd name="connsiteX66" fmla="*/ 1771389 w 2336401"/>
                  <a:gd name="connsiteY66" fmla="*/ 459431 h 2338237"/>
                  <a:gd name="connsiteX67" fmla="*/ 1899786 w 2336401"/>
                  <a:gd name="connsiteY67" fmla="*/ 592591 h 2338237"/>
                  <a:gd name="connsiteX68" fmla="*/ 2095906 w 2336401"/>
                  <a:gd name="connsiteY68" fmla="*/ 588781 h 2338237"/>
                  <a:gd name="connsiteX69" fmla="*/ 2184965 w 2336401"/>
                  <a:gd name="connsiteY69" fmla="*/ 586209 h 2338237"/>
                  <a:gd name="connsiteX70" fmla="*/ 2244496 w 2336401"/>
                  <a:gd name="connsiteY70" fmla="*/ 610784 h 2338237"/>
                  <a:gd name="connsiteX71" fmla="*/ 2248021 w 2336401"/>
                  <a:gd name="connsiteY71" fmla="*/ 614403 h 2338237"/>
                  <a:gd name="connsiteX72" fmla="*/ 2263261 w 2336401"/>
                  <a:gd name="connsiteY72" fmla="*/ 637454 h 2338237"/>
                  <a:gd name="connsiteX73" fmla="*/ 2267737 w 2336401"/>
                  <a:gd name="connsiteY73" fmla="*/ 647645 h 2338237"/>
                  <a:gd name="connsiteX74" fmla="*/ 2334031 w 2336401"/>
                  <a:gd name="connsiteY74" fmla="*/ 825763 h 2338237"/>
                  <a:gd name="connsiteX75" fmla="*/ 2308980 w 2336401"/>
                  <a:gd name="connsiteY75" fmla="*/ 905297 h 2338237"/>
                  <a:gd name="connsiteX76" fmla="*/ 2208587 w 2336401"/>
                  <a:gd name="connsiteY76" fmla="*/ 994641 h 2338237"/>
                  <a:gd name="connsiteX77" fmla="*/ 2128672 w 2336401"/>
                  <a:gd name="connsiteY77" fmla="*/ 1066079 h 2338237"/>
                  <a:gd name="connsiteX78" fmla="*/ 2105527 w 2336401"/>
                  <a:gd name="connsiteY78" fmla="*/ 1084557 h 2338237"/>
                  <a:gd name="connsiteX79" fmla="*/ 2095620 w 2336401"/>
                  <a:gd name="connsiteY79" fmla="*/ 1092177 h 2338237"/>
                  <a:gd name="connsiteX80" fmla="*/ 2098859 w 2336401"/>
                  <a:gd name="connsiteY80" fmla="*/ 1118276 h 2338237"/>
                  <a:gd name="connsiteX81" fmla="*/ 2096478 w 2336401"/>
                  <a:gd name="connsiteY81" fmla="*/ 1255912 h 2338237"/>
                  <a:gd name="connsiteX82" fmla="*/ 2092763 w 2336401"/>
                  <a:gd name="connsiteY82" fmla="*/ 1279724 h 2338237"/>
                  <a:gd name="connsiteX83" fmla="*/ 2095906 w 2336401"/>
                  <a:gd name="connsiteY83" fmla="*/ 1282772 h 2338237"/>
                  <a:gd name="connsiteX84" fmla="*/ 2181822 w 2336401"/>
                  <a:gd name="connsiteY84" fmla="*/ 1365259 h 2338237"/>
                  <a:gd name="connsiteX85" fmla="*/ 2300694 w 2336401"/>
                  <a:gd name="connsiteY85" fmla="*/ 1479940 h 2338237"/>
                  <a:gd name="connsiteX86" fmla="*/ 2319839 w 2336401"/>
                  <a:gd name="connsiteY86" fmla="*/ 1563760 h 2338237"/>
                  <a:gd name="connsiteX87" fmla="*/ 2240877 w 2336401"/>
                  <a:gd name="connsiteY87" fmla="*/ 1745687 h 2338237"/>
                  <a:gd name="connsiteX88" fmla="*/ 2165439 w 2336401"/>
                  <a:gd name="connsiteY88" fmla="*/ 1789598 h 2338237"/>
                  <a:gd name="connsiteX89" fmla="*/ 1916931 w 2336401"/>
                  <a:gd name="connsiteY89" fmla="*/ 1776263 h 2338237"/>
                  <a:gd name="connsiteX90" fmla="*/ 1893690 w 2336401"/>
                  <a:gd name="connsiteY90" fmla="*/ 1773786 h 2338237"/>
                  <a:gd name="connsiteX91" fmla="*/ 1877498 w 2336401"/>
                  <a:gd name="connsiteY91" fmla="*/ 1771786 h 2338237"/>
                  <a:gd name="connsiteX92" fmla="*/ 1860639 w 2336401"/>
                  <a:gd name="connsiteY92" fmla="*/ 1793027 h 2338237"/>
                  <a:gd name="connsiteX93" fmla="*/ 1763008 w 2336401"/>
                  <a:gd name="connsiteY93" fmla="*/ 1887134 h 2338237"/>
                  <a:gd name="connsiteX94" fmla="*/ 1744624 w 2336401"/>
                  <a:gd name="connsiteY94" fmla="*/ 1900754 h 2338237"/>
                  <a:gd name="connsiteX95" fmla="*/ 1746053 w 2336401"/>
                  <a:gd name="connsiteY95" fmla="*/ 2010101 h 2338237"/>
                  <a:gd name="connsiteX96" fmla="*/ 1747196 w 2336401"/>
                  <a:gd name="connsiteY96" fmla="*/ 2107923 h 2338237"/>
                  <a:gd name="connsiteX97" fmla="*/ 1748244 w 2336401"/>
                  <a:gd name="connsiteY97" fmla="*/ 2117734 h 2338237"/>
                  <a:gd name="connsiteX98" fmla="*/ 1723574 w 2336401"/>
                  <a:gd name="connsiteY98" fmla="*/ 2248226 h 2338237"/>
                  <a:gd name="connsiteX99" fmla="*/ 1663281 w 2336401"/>
                  <a:gd name="connsiteY99" fmla="*/ 2282802 h 2338237"/>
                  <a:gd name="connsiteX100" fmla="*/ 1654518 w 2336401"/>
                  <a:gd name="connsiteY100" fmla="*/ 2286326 h 2338237"/>
                  <a:gd name="connsiteX101" fmla="*/ 1508404 w 2336401"/>
                  <a:gd name="connsiteY101" fmla="*/ 2336523 h 2338237"/>
                  <a:gd name="connsiteX102" fmla="*/ 1491926 w 2336401"/>
                  <a:gd name="connsiteY102" fmla="*/ 2338238 h 2338237"/>
                  <a:gd name="connsiteX103" fmla="*/ 1276280 w 2336401"/>
                  <a:gd name="connsiteY103" fmla="*/ 1936854 h 2338237"/>
                  <a:gd name="connsiteX104" fmla="*/ 1335144 w 2336401"/>
                  <a:gd name="connsiteY104" fmla="*/ 1962762 h 2338237"/>
                  <a:gd name="connsiteX105" fmla="*/ 1488783 w 2336401"/>
                  <a:gd name="connsiteY105" fmla="*/ 2134308 h 2338237"/>
                  <a:gd name="connsiteX106" fmla="*/ 1518405 w 2336401"/>
                  <a:gd name="connsiteY106" fmla="*/ 2167835 h 2338237"/>
                  <a:gd name="connsiteX107" fmla="*/ 1590414 w 2336401"/>
                  <a:gd name="connsiteY107" fmla="*/ 2140022 h 2338237"/>
                  <a:gd name="connsiteX108" fmla="*/ 1589843 w 2336401"/>
                  <a:gd name="connsiteY108" fmla="*/ 2134402 h 2338237"/>
                  <a:gd name="connsiteX109" fmla="*/ 1588033 w 2336401"/>
                  <a:gd name="connsiteY109" fmla="*/ 2112495 h 2338237"/>
                  <a:gd name="connsiteX110" fmla="*/ 1586795 w 2336401"/>
                  <a:gd name="connsiteY110" fmla="*/ 2010768 h 2338237"/>
                  <a:gd name="connsiteX111" fmla="*/ 1585461 w 2336401"/>
                  <a:gd name="connsiteY111" fmla="*/ 1905326 h 2338237"/>
                  <a:gd name="connsiteX112" fmla="*/ 1584795 w 2336401"/>
                  <a:gd name="connsiteY112" fmla="*/ 1898564 h 2338237"/>
                  <a:gd name="connsiteX113" fmla="*/ 1597653 w 2336401"/>
                  <a:gd name="connsiteY113" fmla="*/ 1819792 h 2338237"/>
                  <a:gd name="connsiteX114" fmla="*/ 1648612 w 2336401"/>
                  <a:gd name="connsiteY114" fmla="*/ 1773119 h 2338237"/>
                  <a:gd name="connsiteX115" fmla="*/ 1662423 w 2336401"/>
                  <a:gd name="connsiteY115" fmla="*/ 1763309 h 2338237"/>
                  <a:gd name="connsiteX116" fmla="*/ 1741576 w 2336401"/>
                  <a:gd name="connsiteY116" fmla="*/ 1686918 h 2338237"/>
                  <a:gd name="connsiteX117" fmla="*/ 1751482 w 2336401"/>
                  <a:gd name="connsiteY117" fmla="*/ 1673964 h 2338237"/>
                  <a:gd name="connsiteX118" fmla="*/ 1793106 w 2336401"/>
                  <a:gd name="connsiteY118" fmla="*/ 1629482 h 2338237"/>
                  <a:gd name="connsiteX119" fmla="*/ 1914741 w 2336401"/>
                  <a:gd name="connsiteY119" fmla="*/ 1615195 h 2338237"/>
                  <a:gd name="connsiteX120" fmla="*/ 1926647 w 2336401"/>
                  <a:gd name="connsiteY120" fmla="*/ 1616624 h 2338237"/>
                  <a:gd name="connsiteX121" fmla="*/ 2121243 w 2336401"/>
                  <a:gd name="connsiteY121" fmla="*/ 1627101 h 2338237"/>
                  <a:gd name="connsiteX122" fmla="*/ 2151818 w 2336401"/>
                  <a:gd name="connsiteY122" fmla="*/ 1557188 h 2338237"/>
                  <a:gd name="connsiteX123" fmla="*/ 2071998 w 2336401"/>
                  <a:gd name="connsiteY123" fmla="*/ 1480511 h 2338237"/>
                  <a:gd name="connsiteX124" fmla="*/ 1985226 w 2336401"/>
                  <a:gd name="connsiteY124" fmla="*/ 1397263 h 2338237"/>
                  <a:gd name="connsiteX125" fmla="*/ 1977796 w 2336401"/>
                  <a:gd name="connsiteY125" fmla="*/ 1390881 h 2338237"/>
                  <a:gd name="connsiteX126" fmla="*/ 1941601 w 2336401"/>
                  <a:gd name="connsiteY126" fmla="*/ 1350209 h 2338237"/>
                  <a:gd name="connsiteX127" fmla="*/ 1935791 w 2336401"/>
                  <a:gd name="connsiteY127" fmla="*/ 1252388 h 2338237"/>
                  <a:gd name="connsiteX128" fmla="*/ 1937886 w 2336401"/>
                  <a:gd name="connsiteY128" fmla="*/ 1241434 h 2338237"/>
                  <a:gd name="connsiteX129" fmla="*/ 1939887 w 2336401"/>
                  <a:gd name="connsiteY129" fmla="*/ 1127324 h 2338237"/>
                  <a:gd name="connsiteX130" fmla="*/ 1937982 w 2336401"/>
                  <a:gd name="connsiteY130" fmla="*/ 1115132 h 2338237"/>
                  <a:gd name="connsiteX131" fmla="*/ 1945602 w 2336401"/>
                  <a:gd name="connsiteY131" fmla="*/ 1021597 h 2338237"/>
                  <a:gd name="connsiteX132" fmla="*/ 2009229 w 2336401"/>
                  <a:gd name="connsiteY132" fmla="*/ 957303 h 2338237"/>
                  <a:gd name="connsiteX133" fmla="*/ 2023326 w 2336401"/>
                  <a:gd name="connsiteY133" fmla="*/ 946254 h 2338237"/>
                  <a:gd name="connsiteX134" fmla="*/ 2102193 w 2336401"/>
                  <a:gd name="connsiteY134" fmla="*/ 875769 h 2338237"/>
                  <a:gd name="connsiteX135" fmla="*/ 2165629 w 2336401"/>
                  <a:gd name="connsiteY135" fmla="*/ 818905 h 2338237"/>
                  <a:gd name="connsiteX136" fmla="*/ 2137245 w 2336401"/>
                  <a:gd name="connsiteY136" fmla="*/ 747372 h 2338237"/>
                  <a:gd name="connsiteX137" fmla="*/ 2101240 w 2336401"/>
                  <a:gd name="connsiteY137" fmla="*/ 748515 h 2338237"/>
                  <a:gd name="connsiteX138" fmla="*/ 1857400 w 2336401"/>
                  <a:gd name="connsiteY138" fmla="*/ 751944 h 2338237"/>
                  <a:gd name="connsiteX139" fmla="*/ 1792821 w 2336401"/>
                  <a:gd name="connsiteY139" fmla="*/ 716702 h 2338237"/>
                  <a:gd name="connsiteX140" fmla="*/ 1642421 w 2336401"/>
                  <a:gd name="connsiteY140" fmla="*/ 560873 h 2338237"/>
                  <a:gd name="connsiteX141" fmla="*/ 1610322 w 2336401"/>
                  <a:gd name="connsiteY141" fmla="*/ 493912 h 2338237"/>
                  <a:gd name="connsiteX142" fmla="*/ 1621656 w 2336401"/>
                  <a:gd name="connsiteY142" fmla="*/ 281028 h 2338237"/>
                  <a:gd name="connsiteX143" fmla="*/ 1625562 w 2336401"/>
                  <a:gd name="connsiteY143" fmla="*/ 216448 h 2338237"/>
                  <a:gd name="connsiteX144" fmla="*/ 1555267 w 2336401"/>
                  <a:gd name="connsiteY144" fmla="*/ 185492 h 2338237"/>
                  <a:gd name="connsiteX145" fmla="*/ 1471923 w 2336401"/>
                  <a:gd name="connsiteY145" fmla="*/ 272551 h 2338237"/>
                  <a:gd name="connsiteX146" fmla="*/ 1364577 w 2336401"/>
                  <a:gd name="connsiteY146" fmla="*/ 384279 h 2338237"/>
                  <a:gd name="connsiteX147" fmla="*/ 1294949 w 2336401"/>
                  <a:gd name="connsiteY147" fmla="*/ 407139 h 2338237"/>
                  <a:gd name="connsiteX148" fmla="*/ 1126642 w 2336401"/>
                  <a:gd name="connsiteY148" fmla="*/ 399043 h 2338237"/>
                  <a:gd name="connsiteX149" fmla="*/ 1117594 w 2336401"/>
                  <a:gd name="connsiteY149" fmla="*/ 400090 h 2338237"/>
                  <a:gd name="connsiteX150" fmla="*/ 1020058 w 2336401"/>
                  <a:gd name="connsiteY150" fmla="*/ 392661 h 2338237"/>
                  <a:gd name="connsiteX151" fmla="*/ 978528 w 2336401"/>
                  <a:gd name="connsiteY151" fmla="*/ 353799 h 2338237"/>
                  <a:gd name="connsiteX152" fmla="*/ 972337 w 2336401"/>
                  <a:gd name="connsiteY152" fmla="*/ 346084 h 2338237"/>
                  <a:gd name="connsiteX153" fmla="*/ 897090 w 2336401"/>
                  <a:gd name="connsiteY153" fmla="*/ 261502 h 2338237"/>
                  <a:gd name="connsiteX154" fmla="*/ 817175 w 2336401"/>
                  <a:gd name="connsiteY154" fmla="*/ 171776 h 2338237"/>
                  <a:gd name="connsiteX155" fmla="*/ 745737 w 2336401"/>
                  <a:gd name="connsiteY155" fmla="*/ 200065 h 2338237"/>
                  <a:gd name="connsiteX156" fmla="*/ 747643 w 2336401"/>
                  <a:gd name="connsiteY156" fmla="*/ 270360 h 2338237"/>
                  <a:gd name="connsiteX157" fmla="*/ 750595 w 2336401"/>
                  <a:gd name="connsiteY157" fmla="*/ 478862 h 2338237"/>
                  <a:gd name="connsiteX158" fmla="*/ 715353 w 2336401"/>
                  <a:gd name="connsiteY158" fmla="*/ 544109 h 2338237"/>
                  <a:gd name="connsiteX159" fmla="*/ 558476 w 2336401"/>
                  <a:gd name="connsiteY159" fmla="*/ 695365 h 2338237"/>
                  <a:gd name="connsiteX160" fmla="*/ 490563 w 2336401"/>
                  <a:gd name="connsiteY160" fmla="*/ 727465 h 2338237"/>
                  <a:gd name="connsiteX161" fmla="*/ 214623 w 2336401"/>
                  <a:gd name="connsiteY161" fmla="*/ 711748 h 2338237"/>
                  <a:gd name="connsiteX162" fmla="*/ 183667 w 2336401"/>
                  <a:gd name="connsiteY162" fmla="*/ 782424 h 2338237"/>
                  <a:gd name="connsiteX163" fmla="*/ 300729 w 2336401"/>
                  <a:gd name="connsiteY163" fmla="*/ 893295 h 2338237"/>
                  <a:gd name="connsiteX164" fmla="*/ 320827 w 2336401"/>
                  <a:gd name="connsiteY164" fmla="*/ 912250 h 2338237"/>
                  <a:gd name="connsiteX165" fmla="*/ 335305 w 2336401"/>
                  <a:gd name="connsiteY165" fmla="*/ 924823 h 2338237"/>
                  <a:gd name="connsiteX166" fmla="*/ 391884 w 2336401"/>
                  <a:gd name="connsiteY166" fmla="*/ 984068 h 2338237"/>
                  <a:gd name="connsiteX167" fmla="*/ 400647 w 2336401"/>
                  <a:gd name="connsiteY167" fmla="*/ 1086748 h 2338237"/>
                  <a:gd name="connsiteX168" fmla="*/ 398932 w 2336401"/>
                  <a:gd name="connsiteY168" fmla="*/ 1097511 h 2338237"/>
                  <a:gd name="connsiteX169" fmla="*/ 399218 w 2336401"/>
                  <a:gd name="connsiteY169" fmla="*/ 1240100 h 2338237"/>
                  <a:gd name="connsiteX170" fmla="*/ 399599 w 2336401"/>
                  <a:gd name="connsiteY170" fmla="*/ 1244006 h 2338237"/>
                  <a:gd name="connsiteX171" fmla="*/ 389502 w 2336401"/>
                  <a:gd name="connsiteY171" fmla="*/ 1319253 h 2338237"/>
                  <a:gd name="connsiteX172" fmla="*/ 328161 w 2336401"/>
                  <a:gd name="connsiteY172" fmla="*/ 1380689 h 2338237"/>
                  <a:gd name="connsiteX173" fmla="*/ 313302 w 2336401"/>
                  <a:gd name="connsiteY173" fmla="*/ 1392786 h 2338237"/>
                  <a:gd name="connsiteX174" fmla="*/ 233959 w 2336401"/>
                  <a:gd name="connsiteY174" fmla="*/ 1463271 h 2338237"/>
                  <a:gd name="connsiteX175" fmla="*/ 169761 w 2336401"/>
                  <a:gd name="connsiteY175" fmla="*/ 1520040 h 2338237"/>
                  <a:gd name="connsiteX176" fmla="*/ 198717 w 2336401"/>
                  <a:gd name="connsiteY176" fmla="*/ 1592335 h 2338237"/>
                  <a:gd name="connsiteX177" fmla="*/ 399027 w 2336401"/>
                  <a:gd name="connsiteY177" fmla="*/ 1587191 h 2338237"/>
                  <a:gd name="connsiteX178" fmla="*/ 431984 w 2336401"/>
                  <a:gd name="connsiteY178" fmla="*/ 1586429 h 2338237"/>
                  <a:gd name="connsiteX179" fmla="*/ 440461 w 2336401"/>
                  <a:gd name="connsiteY179" fmla="*/ 1585858 h 2338237"/>
                  <a:gd name="connsiteX180" fmla="*/ 519423 w 2336401"/>
                  <a:gd name="connsiteY180" fmla="*/ 1600431 h 2338237"/>
                  <a:gd name="connsiteX181" fmla="*/ 565334 w 2336401"/>
                  <a:gd name="connsiteY181" fmla="*/ 1651390 h 2338237"/>
                  <a:gd name="connsiteX182" fmla="*/ 574383 w 2336401"/>
                  <a:gd name="connsiteY182" fmla="*/ 1664249 h 2338237"/>
                  <a:gd name="connsiteX183" fmla="*/ 650868 w 2336401"/>
                  <a:gd name="connsiteY183" fmla="*/ 1743687 h 2338237"/>
                  <a:gd name="connsiteX184" fmla="*/ 663251 w 2336401"/>
                  <a:gd name="connsiteY184" fmla="*/ 1753117 h 2338237"/>
                  <a:gd name="connsiteX185" fmla="*/ 709447 w 2336401"/>
                  <a:gd name="connsiteY185" fmla="*/ 1796646 h 2338237"/>
                  <a:gd name="connsiteX186" fmla="*/ 724878 w 2336401"/>
                  <a:gd name="connsiteY186" fmla="*/ 1880657 h 2338237"/>
                  <a:gd name="connsiteX187" fmla="*/ 724402 w 2336401"/>
                  <a:gd name="connsiteY187" fmla="*/ 1887134 h 2338237"/>
                  <a:gd name="connsiteX188" fmla="*/ 718115 w 2336401"/>
                  <a:gd name="connsiteY188" fmla="*/ 1988575 h 2338237"/>
                  <a:gd name="connsiteX189" fmla="*/ 710400 w 2336401"/>
                  <a:gd name="connsiteY189" fmla="*/ 2123163 h 2338237"/>
                  <a:gd name="connsiteX190" fmla="*/ 780599 w 2336401"/>
                  <a:gd name="connsiteY190" fmla="*/ 2153643 h 2338237"/>
                  <a:gd name="connsiteX191" fmla="*/ 938809 w 2336401"/>
                  <a:gd name="connsiteY191" fmla="*/ 1986956 h 2338237"/>
                  <a:gd name="connsiteX192" fmla="*/ 945286 w 2336401"/>
                  <a:gd name="connsiteY192" fmla="*/ 1979526 h 2338237"/>
                  <a:gd name="connsiteX193" fmla="*/ 984339 w 2336401"/>
                  <a:gd name="connsiteY193" fmla="*/ 1943808 h 2338237"/>
                  <a:gd name="connsiteX194" fmla="*/ 1083780 w 2336401"/>
                  <a:gd name="connsiteY194" fmla="*/ 1936759 h 2338237"/>
                  <a:gd name="connsiteX195" fmla="*/ 1096162 w 2336401"/>
                  <a:gd name="connsiteY195" fmla="*/ 1939045 h 2338237"/>
                  <a:gd name="connsiteX196" fmla="*/ 1270375 w 2336401"/>
                  <a:gd name="connsiteY196" fmla="*/ 1936759 h 2338237"/>
                  <a:gd name="connsiteX197" fmla="*/ 1276280 w 2336401"/>
                  <a:gd name="connsiteY197" fmla="*/ 1936854 h 233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336401" h="2338237">
                    <a:moveTo>
                      <a:pt x="1491926" y="2338238"/>
                    </a:moveTo>
                    <a:cubicBezTo>
                      <a:pt x="1469352" y="2338238"/>
                      <a:pt x="1447635" y="2328713"/>
                      <a:pt x="1432300" y="2311472"/>
                    </a:cubicBezTo>
                    <a:cubicBezTo>
                      <a:pt x="1411154" y="2287660"/>
                      <a:pt x="1390104" y="2263847"/>
                      <a:pt x="1369053" y="2240130"/>
                    </a:cubicBezTo>
                    <a:cubicBezTo>
                      <a:pt x="1328096" y="2193839"/>
                      <a:pt x="1285995" y="2146214"/>
                      <a:pt x="1243228" y="2099065"/>
                    </a:cubicBezTo>
                    <a:cubicBezTo>
                      <a:pt x="1193794" y="2102208"/>
                      <a:pt x="1139501" y="2103923"/>
                      <a:pt x="1080255" y="2098303"/>
                    </a:cubicBezTo>
                    <a:cubicBezTo>
                      <a:pt x="1072064" y="2097446"/>
                      <a:pt x="1064444" y="2096017"/>
                      <a:pt x="1057110" y="2094588"/>
                    </a:cubicBezTo>
                    <a:cubicBezTo>
                      <a:pt x="1056443" y="2095350"/>
                      <a:pt x="1055776" y="2096017"/>
                      <a:pt x="1055110" y="2096779"/>
                    </a:cubicBezTo>
                    <a:cubicBezTo>
                      <a:pt x="996245" y="2159072"/>
                      <a:pt x="927855" y="2231272"/>
                      <a:pt x="860037" y="2301852"/>
                    </a:cubicBezTo>
                    <a:cubicBezTo>
                      <a:pt x="838702" y="2324046"/>
                      <a:pt x="806507" y="2332046"/>
                      <a:pt x="777265" y="2322331"/>
                    </a:cubicBezTo>
                    <a:cubicBezTo>
                      <a:pt x="711162" y="2300328"/>
                      <a:pt x="650202" y="2273849"/>
                      <a:pt x="591052" y="2241464"/>
                    </a:cubicBezTo>
                    <a:cubicBezTo>
                      <a:pt x="565239" y="2227367"/>
                      <a:pt x="549332" y="2200221"/>
                      <a:pt x="549618" y="2170788"/>
                    </a:cubicBezTo>
                    <a:cubicBezTo>
                      <a:pt x="550094" y="2106304"/>
                      <a:pt x="554476" y="2041057"/>
                      <a:pt x="558762" y="1978002"/>
                    </a:cubicBezTo>
                    <a:cubicBezTo>
                      <a:pt x="560952" y="1945522"/>
                      <a:pt x="563238" y="1911899"/>
                      <a:pt x="564858" y="1879132"/>
                    </a:cubicBezTo>
                    <a:cubicBezTo>
                      <a:pt x="558667" y="1874561"/>
                      <a:pt x="552094" y="1869607"/>
                      <a:pt x="545617" y="1863988"/>
                    </a:cubicBezTo>
                    <a:cubicBezTo>
                      <a:pt x="545331" y="1863797"/>
                      <a:pt x="545141" y="1863511"/>
                      <a:pt x="544855" y="1863321"/>
                    </a:cubicBezTo>
                    <a:cubicBezTo>
                      <a:pt x="510089" y="1832270"/>
                      <a:pt x="482181" y="1803219"/>
                      <a:pt x="451320" y="1766261"/>
                    </a:cubicBezTo>
                    <a:cubicBezTo>
                      <a:pt x="451034" y="1765975"/>
                      <a:pt x="450843" y="1765690"/>
                      <a:pt x="450653" y="1765404"/>
                    </a:cubicBezTo>
                    <a:cubicBezTo>
                      <a:pt x="445605" y="1759213"/>
                      <a:pt x="440937" y="1752545"/>
                      <a:pt x="436651" y="1746354"/>
                    </a:cubicBezTo>
                    <a:cubicBezTo>
                      <a:pt x="436365" y="1746354"/>
                      <a:pt x="435984" y="1746354"/>
                      <a:pt x="435699" y="1746354"/>
                    </a:cubicBezTo>
                    <a:lnTo>
                      <a:pt x="402933" y="1747116"/>
                    </a:lnTo>
                    <a:cubicBezTo>
                      <a:pt x="329114" y="1748831"/>
                      <a:pt x="259296" y="1750545"/>
                      <a:pt x="187858" y="1752736"/>
                    </a:cubicBezTo>
                    <a:cubicBezTo>
                      <a:pt x="187477" y="1752736"/>
                      <a:pt x="187192" y="1752736"/>
                      <a:pt x="186906" y="1752736"/>
                    </a:cubicBezTo>
                    <a:lnTo>
                      <a:pt x="184239" y="1752831"/>
                    </a:lnTo>
                    <a:cubicBezTo>
                      <a:pt x="168808" y="1753117"/>
                      <a:pt x="145567" y="1753593"/>
                      <a:pt x="121469" y="1745782"/>
                    </a:cubicBezTo>
                    <a:cubicBezTo>
                      <a:pt x="100323" y="1738829"/>
                      <a:pt x="83083" y="1723494"/>
                      <a:pt x="73749" y="1703301"/>
                    </a:cubicBezTo>
                    <a:cubicBezTo>
                      <a:pt x="45364" y="1641770"/>
                      <a:pt x="16027" y="1578143"/>
                      <a:pt x="1740" y="1510991"/>
                    </a:cubicBezTo>
                    <a:cubicBezTo>
                      <a:pt x="-4071" y="1483559"/>
                      <a:pt x="4883" y="1454984"/>
                      <a:pt x="25457" y="1435839"/>
                    </a:cubicBezTo>
                    <a:cubicBezTo>
                      <a:pt x="59556" y="1404121"/>
                      <a:pt x="94704" y="1373260"/>
                      <a:pt x="128708" y="1343447"/>
                    </a:cubicBezTo>
                    <a:cubicBezTo>
                      <a:pt x="154140" y="1321158"/>
                      <a:pt x="180334" y="1298107"/>
                      <a:pt x="205670" y="1275153"/>
                    </a:cubicBezTo>
                    <a:cubicBezTo>
                      <a:pt x="211671" y="1269628"/>
                      <a:pt x="219386" y="1263437"/>
                      <a:pt x="228435" y="1256198"/>
                    </a:cubicBezTo>
                    <a:cubicBezTo>
                      <a:pt x="231483" y="1253816"/>
                      <a:pt x="235483" y="1250578"/>
                      <a:pt x="239484" y="1247244"/>
                    </a:cubicBezTo>
                    <a:cubicBezTo>
                      <a:pt x="233959" y="1187999"/>
                      <a:pt x="234150" y="1140850"/>
                      <a:pt x="240055" y="1082081"/>
                    </a:cubicBezTo>
                    <a:cubicBezTo>
                      <a:pt x="240627" y="1075604"/>
                      <a:pt x="241865" y="1068269"/>
                      <a:pt x="243198" y="1060554"/>
                    </a:cubicBezTo>
                    <a:cubicBezTo>
                      <a:pt x="243389" y="1059506"/>
                      <a:pt x="243579" y="1058268"/>
                      <a:pt x="243770" y="1056935"/>
                    </a:cubicBezTo>
                    <a:cubicBezTo>
                      <a:pt x="239484" y="1053220"/>
                      <a:pt x="235102" y="1049410"/>
                      <a:pt x="231673" y="1046457"/>
                    </a:cubicBezTo>
                    <a:cubicBezTo>
                      <a:pt x="224244" y="1040171"/>
                      <a:pt x="217290" y="1034075"/>
                      <a:pt x="211480" y="1028740"/>
                    </a:cubicBezTo>
                    <a:lnTo>
                      <a:pt x="191097" y="1009500"/>
                    </a:lnTo>
                    <a:cubicBezTo>
                      <a:pt x="138995" y="960351"/>
                      <a:pt x="85084" y="909488"/>
                      <a:pt x="34887" y="861101"/>
                    </a:cubicBezTo>
                    <a:cubicBezTo>
                      <a:pt x="12503" y="839479"/>
                      <a:pt x="4692" y="806903"/>
                      <a:pt x="14884" y="777471"/>
                    </a:cubicBezTo>
                    <a:cubicBezTo>
                      <a:pt x="33934" y="722607"/>
                      <a:pt x="59461" y="663266"/>
                      <a:pt x="93084" y="596115"/>
                    </a:cubicBezTo>
                    <a:cubicBezTo>
                      <a:pt x="97276" y="587828"/>
                      <a:pt x="102800" y="580304"/>
                      <a:pt x="109563" y="573922"/>
                    </a:cubicBezTo>
                    <a:lnTo>
                      <a:pt x="112801" y="570779"/>
                    </a:lnTo>
                    <a:cubicBezTo>
                      <a:pt x="128994" y="555348"/>
                      <a:pt x="150806" y="547442"/>
                      <a:pt x="173190" y="548966"/>
                    </a:cubicBezTo>
                    <a:cubicBezTo>
                      <a:pt x="270250" y="555539"/>
                      <a:pt x="365595" y="561158"/>
                      <a:pt x="457320" y="565826"/>
                    </a:cubicBezTo>
                    <a:cubicBezTo>
                      <a:pt x="496468" y="519344"/>
                      <a:pt x="544474" y="473147"/>
                      <a:pt x="590956" y="437048"/>
                    </a:cubicBezTo>
                    <a:cubicBezTo>
                      <a:pt x="590861" y="382946"/>
                      <a:pt x="589337" y="328177"/>
                      <a:pt x="587813" y="274837"/>
                    </a:cubicBezTo>
                    <a:cubicBezTo>
                      <a:pt x="586670" y="234356"/>
                      <a:pt x="585527" y="192446"/>
                      <a:pt x="584955" y="150917"/>
                    </a:cubicBezTo>
                    <a:cubicBezTo>
                      <a:pt x="584670" y="128628"/>
                      <a:pt x="593718" y="107292"/>
                      <a:pt x="609816" y="91862"/>
                    </a:cubicBezTo>
                    <a:lnTo>
                      <a:pt x="612102" y="89671"/>
                    </a:lnTo>
                    <a:cubicBezTo>
                      <a:pt x="618484" y="83670"/>
                      <a:pt x="625722" y="78717"/>
                      <a:pt x="633628" y="75097"/>
                    </a:cubicBezTo>
                    <a:cubicBezTo>
                      <a:pt x="705637" y="41951"/>
                      <a:pt x="764597" y="19090"/>
                      <a:pt x="819080" y="3184"/>
                    </a:cubicBezTo>
                    <a:cubicBezTo>
                      <a:pt x="848227" y="-5294"/>
                      <a:pt x="879564" y="3470"/>
                      <a:pt x="900138" y="25758"/>
                    </a:cubicBezTo>
                    <a:cubicBezTo>
                      <a:pt x="939190" y="68144"/>
                      <a:pt x="978528" y="112626"/>
                      <a:pt x="1016533" y="155584"/>
                    </a:cubicBezTo>
                    <a:cubicBezTo>
                      <a:pt x="1041108" y="183397"/>
                      <a:pt x="1065873" y="211305"/>
                      <a:pt x="1090923" y="239118"/>
                    </a:cubicBezTo>
                    <a:cubicBezTo>
                      <a:pt x="1091781" y="240071"/>
                      <a:pt x="1092638" y="241118"/>
                      <a:pt x="1093495" y="242071"/>
                    </a:cubicBezTo>
                    <a:cubicBezTo>
                      <a:pt x="1095400" y="241880"/>
                      <a:pt x="1097115" y="241690"/>
                      <a:pt x="1098448" y="241499"/>
                    </a:cubicBezTo>
                    <a:cubicBezTo>
                      <a:pt x="1106259" y="240547"/>
                      <a:pt x="1112831" y="239880"/>
                      <a:pt x="1116546" y="239594"/>
                    </a:cubicBezTo>
                    <a:cubicBezTo>
                      <a:pt x="1175315" y="236451"/>
                      <a:pt x="1226655" y="237689"/>
                      <a:pt x="1278471" y="243690"/>
                    </a:cubicBezTo>
                    <a:cubicBezTo>
                      <a:pt x="1304760" y="216544"/>
                      <a:pt x="1330763" y="189207"/>
                      <a:pt x="1356004" y="162537"/>
                    </a:cubicBezTo>
                    <a:cubicBezTo>
                      <a:pt x="1395152" y="121294"/>
                      <a:pt x="1435633" y="78717"/>
                      <a:pt x="1477448" y="36521"/>
                    </a:cubicBezTo>
                    <a:cubicBezTo>
                      <a:pt x="1498784" y="14995"/>
                      <a:pt x="1530312" y="7470"/>
                      <a:pt x="1559077" y="16805"/>
                    </a:cubicBezTo>
                    <a:cubicBezTo>
                      <a:pt x="1623085" y="37855"/>
                      <a:pt x="1684521" y="66906"/>
                      <a:pt x="1741481" y="95195"/>
                    </a:cubicBezTo>
                    <a:cubicBezTo>
                      <a:pt x="1749768" y="99291"/>
                      <a:pt x="1757388" y="104911"/>
                      <a:pt x="1763769" y="111578"/>
                    </a:cubicBezTo>
                    <a:lnTo>
                      <a:pt x="1766246" y="114150"/>
                    </a:lnTo>
                    <a:cubicBezTo>
                      <a:pt x="1781200" y="130057"/>
                      <a:pt x="1789011" y="151393"/>
                      <a:pt x="1787868" y="173205"/>
                    </a:cubicBezTo>
                    <a:cubicBezTo>
                      <a:pt x="1785772" y="212353"/>
                      <a:pt x="1783296" y="251596"/>
                      <a:pt x="1780914" y="290744"/>
                    </a:cubicBezTo>
                    <a:cubicBezTo>
                      <a:pt x="1777486" y="346179"/>
                      <a:pt x="1773961" y="403043"/>
                      <a:pt x="1771389" y="459431"/>
                    </a:cubicBezTo>
                    <a:cubicBezTo>
                      <a:pt x="1817681" y="498484"/>
                      <a:pt x="1863782" y="546299"/>
                      <a:pt x="1899786" y="592591"/>
                    </a:cubicBezTo>
                    <a:cubicBezTo>
                      <a:pt x="1964937" y="592877"/>
                      <a:pt x="2031327" y="590781"/>
                      <a:pt x="2095906" y="588781"/>
                    </a:cubicBezTo>
                    <a:cubicBezTo>
                      <a:pt x="2125624" y="587828"/>
                      <a:pt x="2155342" y="586876"/>
                      <a:pt x="2184965" y="586209"/>
                    </a:cubicBezTo>
                    <a:cubicBezTo>
                      <a:pt x="2207444" y="585638"/>
                      <a:pt x="2228971" y="594591"/>
                      <a:pt x="2244496" y="610784"/>
                    </a:cubicBezTo>
                    <a:lnTo>
                      <a:pt x="2248021" y="614403"/>
                    </a:lnTo>
                    <a:cubicBezTo>
                      <a:pt x="2254402" y="621166"/>
                      <a:pt x="2259546" y="628881"/>
                      <a:pt x="2263261" y="637454"/>
                    </a:cubicBezTo>
                    <a:lnTo>
                      <a:pt x="2267737" y="647645"/>
                    </a:lnTo>
                    <a:cubicBezTo>
                      <a:pt x="2292788" y="704890"/>
                      <a:pt x="2318696" y="764136"/>
                      <a:pt x="2334031" y="825763"/>
                    </a:cubicBezTo>
                    <a:cubicBezTo>
                      <a:pt x="2341270" y="854814"/>
                      <a:pt x="2331650" y="885580"/>
                      <a:pt x="2308980" y="905297"/>
                    </a:cubicBezTo>
                    <a:cubicBezTo>
                      <a:pt x="2276405" y="933681"/>
                      <a:pt x="2241925" y="964732"/>
                      <a:pt x="2208587" y="994641"/>
                    </a:cubicBezTo>
                    <a:cubicBezTo>
                      <a:pt x="2181917" y="1018644"/>
                      <a:pt x="2155152" y="1042742"/>
                      <a:pt x="2128672" y="1066079"/>
                    </a:cubicBezTo>
                    <a:cubicBezTo>
                      <a:pt x="2121529" y="1072365"/>
                      <a:pt x="2113813" y="1078271"/>
                      <a:pt x="2105527" y="1084557"/>
                    </a:cubicBezTo>
                    <a:cubicBezTo>
                      <a:pt x="2102669" y="1086748"/>
                      <a:pt x="2099145" y="1089415"/>
                      <a:pt x="2095620" y="1092177"/>
                    </a:cubicBezTo>
                    <a:cubicBezTo>
                      <a:pt x="2097049" y="1100750"/>
                      <a:pt x="2098383" y="1109513"/>
                      <a:pt x="2098859" y="1118276"/>
                    </a:cubicBezTo>
                    <a:cubicBezTo>
                      <a:pt x="2101526" y="1166377"/>
                      <a:pt x="2100954" y="1203620"/>
                      <a:pt x="2096478" y="1255912"/>
                    </a:cubicBezTo>
                    <a:cubicBezTo>
                      <a:pt x="2095716" y="1264294"/>
                      <a:pt x="2094287" y="1272104"/>
                      <a:pt x="2092763" y="1279724"/>
                    </a:cubicBezTo>
                    <a:cubicBezTo>
                      <a:pt x="2093811" y="1280677"/>
                      <a:pt x="2094859" y="1281725"/>
                      <a:pt x="2095906" y="1282772"/>
                    </a:cubicBezTo>
                    <a:cubicBezTo>
                      <a:pt x="2124862" y="1310776"/>
                      <a:pt x="2153437" y="1338208"/>
                      <a:pt x="2181822" y="1365259"/>
                    </a:cubicBezTo>
                    <a:cubicBezTo>
                      <a:pt x="2220970" y="1402597"/>
                      <a:pt x="2261355" y="1441269"/>
                      <a:pt x="2300694" y="1479940"/>
                    </a:cubicBezTo>
                    <a:cubicBezTo>
                      <a:pt x="2322887" y="1501752"/>
                      <a:pt x="2330317" y="1534423"/>
                      <a:pt x="2319839" y="1563760"/>
                    </a:cubicBezTo>
                    <a:cubicBezTo>
                      <a:pt x="2299170" y="1621577"/>
                      <a:pt x="2273357" y="1681108"/>
                      <a:pt x="2240877" y="1745687"/>
                    </a:cubicBezTo>
                    <a:cubicBezTo>
                      <a:pt x="2226685" y="1773977"/>
                      <a:pt x="2197062" y="1791408"/>
                      <a:pt x="2165439" y="1789598"/>
                    </a:cubicBezTo>
                    <a:cubicBezTo>
                      <a:pt x="2080666" y="1785216"/>
                      <a:pt x="2002656" y="1781120"/>
                      <a:pt x="1916931" y="1776263"/>
                    </a:cubicBezTo>
                    <a:cubicBezTo>
                      <a:pt x="1909883" y="1775882"/>
                      <a:pt x="1902358" y="1774929"/>
                      <a:pt x="1893690" y="1773786"/>
                    </a:cubicBezTo>
                    <a:cubicBezTo>
                      <a:pt x="1889595" y="1773215"/>
                      <a:pt x="1883499" y="1772452"/>
                      <a:pt x="1877498" y="1771786"/>
                    </a:cubicBezTo>
                    <a:cubicBezTo>
                      <a:pt x="1872545" y="1778453"/>
                      <a:pt x="1867116" y="1785692"/>
                      <a:pt x="1860639" y="1793027"/>
                    </a:cubicBezTo>
                    <a:cubicBezTo>
                      <a:pt x="1827396" y="1830365"/>
                      <a:pt x="1800917" y="1855796"/>
                      <a:pt x="1763008" y="1887134"/>
                    </a:cubicBezTo>
                    <a:cubicBezTo>
                      <a:pt x="1756721" y="1892182"/>
                      <a:pt x="1750625" y="1896563"/>
                      <a:pt x="1744624" y="1900754"/>
                    </a:cubicBezTo>
                    <a:cubicBezTo>
                      <a:pt x="1745672" y="1939235"/>
                      <a:pt x="1745862" y="1975240"/>
                      <a:pt x="1746053" y="2010101"/>
                    </a:cubicBezTo>
                    <a:cubicBezTo>
                      <a:pt x="1746244" y="2043439"/>
                      <a:pt x="1746339" y="2074871"/>
                      <a:pt x="1747196" y="2107923"/>
                    </a:cubicBezTo>
                    <a:cubicBezTo>
                      <a:pt x="1747291" y="2109638"/>
                      <a:pt x="1747768" y="2113353"/>
                      <a:pt x="1748244" y="2117734"/>
                    </a:cubicBezTo>
                    <a:cubicBezTo>
                      <a:pt x="1752720" y="2159835"/>
                      <a:pt x="1758150" y="2212127"/>
                      <a:pt x="1723574" y="2248226"/>
                    </a:cubicBezTo>
                    <a:cubicBezTo>
                      <a:pt x="1707096" y="2265562"/>
                      <a:pt x="1684807" y="2274325"/>
                      <a:pt x="1663281" y="2282802"/>
                    </a:cubicBezTo>
                    <a:cubicBezTo>
                      <a:pt x="1660042" y="2284040"/>
                      <a:pt x="1656994" y="2285279"/>
                      <a:pt x="1654518" y="2286326"/>
                    </a:cubicBezTo>
                    <a:cubicBezTo>
                      <a:pt x="1592796" y="2312425"/>
                      <a:pt x="1546504" y="2328332"/>
                      <a:pt x="1508404" y="2336523"/>
                    </a:cubicBezTo>
                    <a:cubicBezTo>
                      <a:pt x="1503261" y="2337666"/>
                      <a:pt x="1497546" y="2338238"/>
                      <a:pt x="1491926" y="2338238"/>
                    </a:cubicBezTo>
                    <a:close/>
                    <a:moveTo>
                      <a:pt x="1276280" y="1936854"/>
                    </a:moveTo>
                    <a:cubicBezTo>
                      <a:pt x="1298569" y="1936854"/>
                      <a:pt x="1320000" y="1946189"/>
                      <a:pt x="1335144" y="1962762"/>
                    </a:cubicBezTo>
                    <a:cubicBezTo>
                      <a:pt x="1387818" y="2020198"/>
                      <a:pt x="1439158" y="2078205"/>
                      <a:pt x="1488783" y="2134308"/>
                    </a:cubicBezTo>
                    <a:cubicBezTo>
                      <a:pt x="1498689" y="2145452"/>
                      <a:pt x="1508500" y="2156596"/>
                      <a:pt x="1518405" y="2167835"/>
                    </a:cubicBezTo>
                    <a:cubicBezTo>
                      <a:pt x="1538979" y="2160882"/>
                      <a:pt x="1563078" y="2151548"/>
                      <a:pt x="1590414" y="2140022"/>
                    </a:cubicBezTo>
                    <a:cubicBezTo>
                      <a:pt x="1590224" y="2137832"/>
                      <a:pt x="1590034" y="2135927"/>
                      <a:pt x="1589843" y="2134402"/>
                    </a:cubicBezTo>
                    <a:cubicBezTo>
                      <a:pt x="1588890" y="2125830"/>
                      <a:pt x="1588224" y="2118972"/>
                      <a:pt x="1588033" y="2112495"/>
                    </a:cubicBezTo>
                    <a:cubicBezTo>
                      <a:pt x="1587081" y="2077348"/>
                      <a:pt x="1586986" y="2043534"/>
                      <a:pt x="1586795" y="2010768"/>
                    </a:cubicBezTo>
                    <a:cubicBezTo>
                      <a:pt x="1586604" y="1976764"/>
                      <a:pt x="1586509" y="1941616"/>
                      <a:pt x="1585461" y="1905326"/>
                    </a:cubicBezTo>
                    <a:cubicBezTo>
                      <a:pt x="1585366" y="1903612"/>
                      <a:pt x="1585080" y="1901135"/>
                      <a:pt x="1584795" y="1898564"/>
                    </a:cubicBezTo>
                    <a:cubicBezTo>
                      <a:pt x="1582699" y="1878466"/>
                      <a:pt x="1579556" y="1848272"/>
                      <a:pt x="1597653" y="1819792"/>
                    </a:cubicBezTo>
                    <a:cubicBezTo>
                      <a:pt x="1610608" y="1799313"/>
                      <a:pt x="1629943" y="1785978"/>
                      <a:pt x="1648612" y="1773119"/>
                    </a:cubicBezTo>
                    <a:cubicBezTo>
                      <a:pt x="1653756" y="1769595"/>
                      <a:pt x="1659566" y="1765595"/>
                      <a:pt x="1662423" y="1763309"/>
                    </a:cubicBezTo>
                    <a:cubicBezTo>
                      <a:pt x="1693285" y="1737877"/>
                      <a:pt x="1714144" y="1717684"/>
                      <a:pt x="1741576" y="1686918"/>
                    </a:cubicBezTo>
                    <a:cubicBezTo>
                      <a:pt x="1744053" y="1684156"/>
                      <a:pt x="1747863" y="1679012"/>
                      <a:pt x="1751482" y="1673964"/>
                    </a:cubicBezTo>
                    <a:cubicBezTo>
                      <a:pt x="1762341" y="1659200"/>
                      <a:pt x="1774628" y="1642532"/>
                      <a:pt x="1793106" y="1629482"/>
                    </a:cubicBezTo>
                    <a:cubicBezTo>
                      <a:pt x="1828730" y="1603955"/>
                      <a:pt x="1874355" y="1609956"/>
                      <a:pt x="1914741" y="1615195"/>
                    </a:cubicBezTo>
                    <a:cubicBezTo>
                      <a:pt x="1919503" y="1615862"/>
                      <a:pt x="1923694" y="1616433"/>
                      <a:pt x="1926647" y="1616624"/>
                    </a:cubicBezTo>
                    <a:cubicBezTo>
                      <a:pt x="1993798" y="1620434"/>
                      <a:pt x="2056377" y="1623767"/>
                      <a:pt x="2121243" y="1627101"/>
                    </a:cubicBezTo>
                    <a:cubicBezTo>
                      <a:pt x="2132482" y="1603098"/>
                      <a:pt x="2142579" y="1579953"/>
                      <a:pt x="2151818" y="1557188"/>
                    </a:cubicBezTo>
                    <a:cubicBezTo>
                      <a:pt x="2125720" y="1531946"/>
                      <a:pt x="2099335" y="1506705"/>
                      <a:pt x="2071998" y="1480511"/>
                    </a:cubicBezTo>
                    <a:cubicBezTo>
                      <a:pt x="2043423" y="1453175"/>
                      <a:pt x="2014468" y="1425552"/>
                      <a:pt x="1985226" y="1397263"/>
                    </a:cubicBezTo>
                    <a:cubicBezTo>
                      <a:pt x="1982844" y="1394977"/>
                      <a:pt x="1980273" y="1392881"/>
                      <a:pt x="1977796" y="1390881"/>
                    </a:cubicBezTo>
                    <a:cubicBezTo>
                      <a:pt x="1966843" y="1381832"/>
                      <a:pt x="1951888" y="1369450"/>
                      <a:pt x="1941601" y="1350209"/>
                    </a:cubicBezTo>
                    <a:cubicBezTo>
                      <a:pt x="1922646" y="1315157"/>
                      <a:pt x="1930552" y="1277438"/>
                      <a:pt x="1935791" y="1252388"/>
                    </a:cubicBezTo>
                    <a:cubicBezTo>
                      <a:pt x="1936553" y="1248768"/>
                      <a:pt x="1937696" y="1243339"/>
                      <a:pt x="1937886" y="1241434"/>
                    </a:cubicBezTo>
                    <a:cubicBezTo>
                      <a:pt x="1941601" y="1197619"/>
                      <a:pt x="1942173" y="1167520"/>
                      <a:pt x="1939887" y="1127324"/>
                    </a:cubicBezTo>
                    <a:cubicBezTo>
                      <a:pt x="1939696" y="1125610"/>
                      <a:pt x="1938744" y="1119323"/>
                      <a:pt x="1937982" y="1115132"/>
                    </a:cubicBezTo>
                    <a:cubicBezTo>
                      <a:pt x="1933505" y="1087605"/>
                      <a:pt x="1927885" y="1053220"/>
                      <a:pt x="1945602" y="1021597"/>
                    </a:cubicBezTo>
                    <a:cubicBezTo>
                      <a:pt x="1960651" y="994260"/>
                      <a:pt x="1986464" y="974639"/>
                      <a:pt x="2009229" y="957303"/>
                    </a:cubicBezTo>
                    <a:cubicBezTo>
                      <a:pt x="2014563" y="953303"/>
                      <a:pt x="2020563" y="948731"/>
                      <a:pt x="2023326" y="946254"/>
                    </a:cubicBezTo>
                    <a:cubicBezTo>
                      <a:pt x="2049424" y="923204"/>
                      <a:pt x="2075904" y="899391"/>
                      <a:pt x="2102193" y="875769"/>
                    </a:cubicBezTo>
                    <a:cubicBezTo>
                      <a:pt x="2123148" y="856910"/>
                      <a:pt x="2144484" y="837764"/>
                      <a:pt x="2165629" y="818905"/>
                    </a:cubicBezTo>
                    <a:cubicBezTo>
                      <a:pt x="2157438" y="795569"/>
                      <a:pt x="2147722" y="771756"/>
                      <a:pt x="2137245" y="747372"/>
                    </a:cubicBezTo>
                    <a:cubicBezTo>
                      <a:pt x="2125243" y="747753"/>
                      <a:pt x="2113242" y="748134"/>
                      <a:pt x="2101240" y="748515"/>
                    </a:cubicBezTo>
                    <a:cubicBezTo>
                      <a:pt x="2021611" y="750992"/>
                      <a:pt x="1939315" y="753659"/>
                      <a:pt x="1857400" y="751944"/>
                    </a:cubicBezTo>
                    <a:cubicBezTo>
                      <a:pt x="1831397" y="751373"/>
                      <a:pt x="1807394" y="738228"/>
                      <a:pt x="1792821" y="716702"/>
                    </a:cubicBezTo>
                    <a:cubicBezTo>
                      <a:pt x="1757959" y="664981"/>
                      <a:pt x="1696142" y="600878"/>
                      <a:pt x="1642421" y="560873"/>
                    </a:cubicBezTo>
                    <a:cubicBezTo>
                      <a:pt x="1621371" y="545156"/>
                      <a:pt x="1609369" y="520201"/>
                      <a:pt x="1610322" y="493912"/>
                    </a:cubicBezTo>
                    <a:cubicBezTo>
                      <a:pt x="1612894" y="422570"/>
                      <a:pt x="1617370" y="350656"/>
                      <a:pt x="1621656" y="281028"/>
                    </a:cubicBezTo>
                    <a:cubicBezTo>
                      <a:pt x="1622990" y="259502"/>
                      <a:pt x="1624323" y="237975"/>
                      <a:pt x="1625562" y="216448"/>
                    </a:cubicBezTo>
                    <a:cubicBezTo>
                      <a:pt x="1602416" y="205495"/>
                      <a:pt x="1578889" y="194922"/>
                      <a:pt x="1555267" y="185492"/>
                    </a:cubicBezTo>
                    <a:cubicBezTo>
                      <a:pt x="1526978" y="214639"/>
                      <a:pt x="1499165" y="243976"/>
                      <a:pt x="1471923" y="272551"/>
                    </a:cubicBezTo>
                    <a:cubicBezTo>
                      <a:pt x="1437157" y="309127"/>
                      <a:pt x="1401343" y="346846"/>
                      <a:pt x="1364577" y="384279"/>
                    </a:cubicBezTo>
                    <a:cubicBezTo>
                      <a:pt x="1346479" y="402757"/>
                      <a:pt x="1320476" y="411330"/>
                      <a:pt x="1294949" y="407139"/>
                    </a:cubicBezTo>
                    <a:cubicBezTo>
                      <a:pt x="1239418" y="398186"/>
                      <a:pt x="1189031" y="395804"/>
                      <a:pt x="1126642" y="399043"/>
                    </a:cubicBezTo>
                    <a:cubicBezTo>
                      <a:pt x="1124452" y="399233"/>
                      <a:pt x="1121308" y="399614"/>
                      <a:pt x="1117594" y="400090"/>
                    </a:cubicBezTo>
                    <a:cubicBezTo>
                      <a:pt x="1074921" y="405234"/>
                      <a:pt x="1046918" y="407234"/>
                      <a:pt x="1020058" y="392661"/>
                    </a:cubicBezTo>
                    <a:cubicBezTo>
                      <a:pt x="1000341" y="381993"/>
                      <a:pt x="988244" y="366372"/>
                      <a:pt x="978528" y="353799"/>
                    </a:cubicBezTo>
                    <a:cubicBezTo>
                      <a:pt x="976528" y="351132"/>
                      <a:pt x="974433" y="348370"/>
                      <a:pt x="972337" y="346084"/>
                    </a:cubicBezTo>
                    <a:cubicBezTo>
                      <a:pt x="946905" y="317890"/>
                      <a:pt x="921950" y="289601"/>
                      <a:pt x="897090" y="261502"/>
                    </a:cubicBezTo>
                    <a:cubicBezTo>
                      <a:pt x="869753" y="230641"/>
                      <a:pt x="843464" y="200923"/>
                      <a:pt x="817175" y="171776"/>
                    </a:cubicBezTo>
                    <a:cubicBezTo>
                      <a:pt x="794982" y="179682"/>
                      <a:pt x="771455" y="189017"/>
                      <a:pt x="745737" y="200065"/>
                    </a:cubicBezTo>
                    <a:cubicBezTo>
                      <a:pt x="746309" y="223592"/>
                      <a:pt x="746976" y="247214"/>
                      <a:pt x="747643" y="270360"/>
                    </a:cubicBezTo>
                    <a:cubicBezTo>
                      <a:pt x="749547" y="338464"/>
                      <a:pt x="751548" y="408854"/>
                      <a:pt x="750595" y="478862"/>
                    </a:cubicBezTo>
                    <a:cubicBezTo>
                      <a:pt x="750214" y="505056"/>
                      <a:pt x="737070" y="529440"/>
                      <a:pt x="715353" y="544109"/>
                    </a:cubicBezTo>
                    <a:cubicBezTo>
                      <a:pt x="663156" y="579256"/>
                      <a:pt x="598671" y="641454"/>
                      <a:pt x="558476" y="695365"/>
                    </a:cubicBezTo>
                    <a:cubicBezTo>
                      <a:pt x="542569" y="716702"/>
                      <a:pt x="517042" y="728608"/>
                      <a:pt x="490563" y="727465"/>
                    </a:cubicBezTo>
                    <a:cubicBezTo>
                      <a:pt x="401694" y="723179"/>
                      <a:pt x="309111" y="717940"/>
                      <a:pt x="214623" y="711748"/>
                    </a:cubicBezTo>
                    <a:cubicBezTo>
                      <a:pt x="203003" y="736514"/>
                      <a:pt x="192716" y="760040"/>
                      <a:pt x="183667" y="782424"/>
                    </a:cubicBezTo>
                    <a:cubicBezTo>
                      <a:pt x="222053" y="819095"/>
                      <a:pt x="261868" y="856624"/>
                      <a:pt x="300729" y="893295"/>
                    </a:cubicBezTo>
                    <a:lnTo>
                      <a:pt x="320827" y="912250"/>
                    </a:lnTo>
                    <a:cubicBezTo>
                      <a:pt x="324733" y="915869"/>
                      <a:pt x="329876" y="920251"/>
                      <a:pt x="335305" y="924823"/>
                    </a:cubicBezTo>
                    <a:cubicBezTo>
                      <a:pt x="355212" y="941777"/>
                      <a:pt x="377787" y="961113"/>
                      <a:pt x="391884" y="984068"/>
                    </a:cubicBezTo>
                    <a:cubicBezTo>
                      <a:pt x="412267" y="1017025"/>
                      <a:pt x="406076" y="1054077"/>
                      <a:pt x="400647" y="1086748"/>
                    </a:cubicBezTo>
                    <a:cubicBezTo>
                      <a:pt x="399980" y="1090939"/>
                      <a:pt x="399218" y="1094654"/>
                      <a:pt x="398932" y="1097511"/>
                    </a:cubicBezTo>
                    <a:cubicBezTo>
                      <a:pt x="393789" y="1148565"/>
                      <a:pt x="393884" y="1187141"/>
                      <a:pt x="399218" y="1240100"/>
                    </a:cubicBezTo>
                    <a:lnTo>
                      <a:pt x="399599" y="1244006"/>
                    </a:lnTo>
                    <a:cubicBezTo>
                      <a:pt x="401790" y="1264484"/>
                      <a:pt x="404743" y="1292583"/>
                      <a:pt x="389502" y="1319253"/>
                    </a:cubicBezTo>
                    <a:cubicBezTo>
                      <a:pt x="377406" y="1340399"/>
                      <a:pt x="357308" y="1357353"/>
                      <a:pt x="328161" y="1380689"/>
                    </a:cubicBezTo>
                    <a:cubicBezTo>
                      <a:pt x="322923" y="1384880"/>
                      <a:pt x="315684" y="1390691"/>
                      <a:pt x="313302" y="1392786"/>
                    </a:cubicBezTo>
                    <a:cubicBezTo>
                      <a:pt x="286537" y="1417075"/>
                      <a:pt x="259772" y="1440506"/>
                      <a:pt x="233959" y="1463271"/>
                    </a:cubicBezTo>
                    <a:cubicBezTo>
                      <a:pt x="212718" y="1481845"/>
                      <a:pt x="191097" y="1500895"/>
                      <a:pt x="169761" y="1520040"/>
                    </a:cubicBezTo>
                    <a:cubicBezTo>
                      <a:pt x="177667" y="1543472"/>
                      <a:pt x="187668" y="1567570"/>
                      <a:pt x="198717" y="1592335"/>
                    </a:cubicBezTo>
                    <a:cubicBezTo>
                      <a:pt x="265201" y="1590335"/>
                      <a:pt x="330352" y="1588811"/>
                      <a:pt x="399027" y="1587191"/>
                    </a:cubicBezTo>
                    <a:lnTo>
                      <a:pt x="431984" y="1586429"/>
                    </a:lnTo>
                    <a:cubicBezTo>
                      <a:pt x="434651" y="1586334"/>
                      <a:pt x="437509" y="1586048"/>
                      <a:pt x="440461" y="1585858"/>
                    </a:cubicBezTo>
                    <a:cubicBezTo>
                      <a:pt x="460750" y="1584239"/>
                      <a:pt x="491325" y="1581857"/>
                      <a:pt x="519423" y="1600431"/>
                    </a:cubicBezTo>
                    <a:cubicBezTo>
                      <a:pt x="540093" y="1614147"/>
                      <a:pt x="553523" y="1633864"/>
                      <a:pt x="565334" y="1651390"/>
                    </a:cubicBezTo>
                    <a:cubicBezTo>
                      <a:pt x="568572" y="1656153"/>
                      <a:pt x="572192" y="1661486"/>
                      <a:pt x="574383" y="1664249"/>
                    </a:cubicBezTo>
                    <a:cubicBezTo>
                      <a:pt x="599719" y="1694538"/>
                      <a:pt x="622579" y="1718351"/>
                      <a:pt x="650868" y="1743687"/>
                    </a:cubicBezTo>
                    <a:cubicBezTo>
                      <a:pt x="653726" y="1746069"/>
                      <a:pt x="658584" y="1749688"/>
                      <a:pt x="663251" y="1753117"/>
                    </a:cubicBezTo>
                    <a:cubicBezTo>
                      <a:pt x="678777" y="1764452"/>
                      <a:pt x="696398" y="1777310"/>
                      <a:pt x="709447" y="1796646"/>
                    </a:cubicBezTo>
                    <a:cubicBezTo>
                      <a:pt x="729354" y="1826269"/>
                      <a:pt x="726687" y="1858940"/>
                      <a:pt x="724878" y="1880657"/>
                    </a:cubicBezTo>
                    <a:cubicBezTo>
                      <a:pt x="724687" y="1882943"/>
                      <a:pt x="724497" y="1885133"/>
                      <a:pt x="724402" y="1887134"/>
                    </a:cubicBezTo>
                    <a:cubicBezTo>
                      <a:pt x="722687" y="1921043"/>
                      <a:pt x="720401" y="1955332"/>
                      <a:pt x="718115" y="1988575"/>
                    </a:cubicBezTo>
                    <a:cubicBezTo>
                      <a:pt x="714972" y="2034867"/>
                      <a:pt x="712019" y="2079348"/>
                      <a:pt x="710400" y="2123163"/>
                    </a:cubicBezTo>
                    <a:cubicBezTo>
                      <a:pt x="733260" y="2134212"/>
                      <a:pt x="756596" y="2144309"/>
                      <a:pt x="780599" y="2153643"/>
                    </a:cubicBezTo>
                    <a:cubicBezTo>
                      <a:pt x="836035" y="2095636"/>
                      <a:pt x="890613" y="2037915"/>
                      <a:pt x="938809" y="1986956"/>
                    </a:cubicBezTo>
                    <a:cubicBezTo>
                      <a:pt x="940714" y="1984860"/>
                      <a:pt x="943000" y="1982193"/>
                      <a:pt x="945286" y="1979526"/>
                    </a:cubicBezTo>
                    <a:cubicBezTo>
                      <a:pt x="956430" y="1966667"/>
                      <a:pt x="967860" y="1953427"/>
                      <a:pt x="984339" y="1943808"/>
                    </a:cubicBezTo>
                    <a:cubicBezTo>
                      <a:pt x="1018724" y="1923805"/>
                      <a:pt x="1056252" y="1931235"/>
                      <a:pt x="1083780" y="1936759"/>
                    </a:cubicBezTo>
                    <a:cubicBezTo>
                      <a:pt x="1087876" y="1937616"/>
                      <a:pt x="1093971" y="1938759"/>
                      <a:pt x="1096162" y="1939045"/>
                    </a:cubicBezTo>
                    <a:cubicBezTo>
                      <a:pt x="1152645" y="1944474"/>
                      <a:pt x="1204080" y="1941521"/>
                      <a:pt x="1270375" y="1936759"/>
                    </a:cubicBezTo>
                    <a:cubicBezTo>
                      <a:pt x="1272470" y="1936949"/>
                      <a:pt x="1274375" y="1936854"/>
                      <a:pt x="1276280" y="1936854"/>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Shape 7">
                <a:extLst>
                  <a:ext uri="{FF2B5EF4-FFF2-40B4-BE49-F238E27FC236}">
                    <a16:creationId xmlns:a16="http://schemas.microsoft.com/office/drawing/2014/main" id="{36B442B3-C1AE-01BB-BD4C-E5242C19650A}"/>
                  </a:ext>
                </a:extLst>
              </p:cNvPr>
              <p:cNvSpPr/>
              <p:nvPr/>
            </p:nvSpPr>
            <p:spPr>
              <a:xfrm>
                <a:off x="6569593" y="3970653"/>
                <a:ext cx="980041" cy="980441"/>
              </a:xfrm>
              <a:custGeom>
                <a:avLst/>
                <a:gdLst>
                  <a:gd name="connsiteX0" fmla="*/ 490337 w 980041"/>
                  <a:gd name="connsiteY0" fmla="*/ 980441 h 980441"/>
                  <a:gd name="connsiteX1" fmla="*/ 478716 w 980041"/>
                  <a:gd name="connsiteY1" fmla="*/ 980346 h 980441"/>
                  <a:gd name="connsiteX2" fmla="*/ 135435 w 980041"/>
                  <a:gd name="connsiteY2" fmla="*/ 828804 h 980441"/>
                  <a:gd name="connsiteX3" fmla="*/ 151437 w 980041"/>
                  <a:gd name="connsiteY3" fmla="*/ 135669 h 980441"/>
                  <a:gd name="connsiteX4" fmla="*/ 501290 w 980041"/>
                  <a:gd name="connsiteY4" fmla="*/ 129 h 980441"/>
                  <a:gd name="connsiteX5" fmla="*/ 844572 w 980041"/>
                  <a:gd name="connsiteY5" fmla="*/ 151671 h 980441"/>
                  <a:gd name="connsiteX6" fmla="*/ 828569 w 980041"/>
                  <a:gd name="connsiteY6" fmla="*/ 844805 h 980441"/>
                  <a:gd name="connsiteX7" fmla="*/ 490337 w 980041"/>
                  <a:gd name="connsiteY7" fmla="*/ 980441 h 980441"/>
                  <a:gd name="connsiteX8" fmla="*/ 489860 w 980041"/>
                  <a:gd name="connsiteY8" fmla="*/ 159672 h 980441"/>
                  <a:gd name="connsiteX9" fmla="*/ 261832 w 980041"/>
                  <a:gd name="connsiteY9" fmla="*/ 251112 h 980441"/>
                  <a:gd name="connsiteX10" fmla="*/ 251068 w 980041"/>
                  <a:gd name="connsiteY10" fmla="*/ 718409 h 980441"/>
                  <a:gd name="connsiteX11" fmla="*/ 482431 w 980041"/>
                  <a:gd name="connsiteY11" fmla="*/ 820612 h 980441"/>
                  <a:gd name="connsiteX12" fmla="*/ 718270 w 980041"/>
                  <a:gd name="connsiteY12" fmla="*/ 729267 h 980441"/>
                  <a:gd name="connsiteX13" fmla="*/ 820473 w 980041"/>
                  <a:gd name="connsiteY13" fmla="*/ 497810 h 980441"/>
                  <a:gd name="connsiteX14" fmla="*/ 729128 w 980041"/>
                  <a:gd name="connsiteY14" fmla="*/ 261971 h 980441"/>
                  <a:gd name="connsiteX15" fmla="*/ 497671 w 980041"/>
                  <a:gd name="connsiteY15" fmla="*/ 159768 h 980441"/>
                  <a:gd name="connsiteX16" fmla="*/ 489860 w 980041"/>
                  <a:gd name="connsiteY16" fmla="*/ 159672 h 98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041" h="980441">
                    <a:moveTo>
                      <a:pt x="490337" y="980441"/>
                    </a:moveTo>
                    <a:cubicBezTo>
                      <a:pt x="486431" y="980441"/>
                      <a:pt x="482622" y="980441"/>
                      <a:pt x="478716" y="980346"/>
                    </a:cubicBezTo>
                    <a:cubicBezTo>
                      <a:pt x="347843" y="977298"/>
                      <a:pt x="225923" y="923482"/>
                      <a:pt x="135435" y="828804"/>
                    </a:cubicBezTo>
                    <a:cubicBezTo>
                      <a:pt x="-51255" y="633255"/>
                      <a:pt x="-44016" y="322359"/>
                      <a:pt x="151437" y="135669"/>
                    </a:cubicBezTo>
                    <a:cubicBezTo>
                      <a:pt x="246116" y="45182"/>
                      <a:pt x="370512" y="-2824"/>
                      <a:pt x="501290" y="129"/>
                    </a:cubicBezTo>
                    <a:cubicBezTo>
                      <a:pt x="632164" y="3177"/>
                      <a:pt x="754084" y="56993"/>
                      <a:pt x="844572" y="151671"/>
                    </a:cubicBezTo>
                    <a:cubicBezTo>
                      <a:pt x="1031261" y="347124"/>
                      <a:pt x="1024118" y="658115"/>
                      <a:pt x="828569" y="844805"/>
                    </a:cubicBezTo>
                    <a:cubicBezTo>
                      <a:pt x="736653" y="932531"/>
                      <a:pt x="616924" y="980441"/>
                      <a:pt x="490337" y="980441"/>
                    </a:cubicBezTo>
                    <a:close/>
                    <a:moveTo>
                      <a:pt x="489860" y="159672"/>
                    </a:moveTo>
                    <a:cubicBezTo>
                      <a:pt x="404516" y="159672"/>
                      <a:pt x="323744" y="191962"/>
                      <a:pt x="261832" y="251112"/>
                    </a:cubicBezTo>
                    <a:cubicBezTo>
                      <a:pt x="130006" y="376938"/>
                      <a:pt x="125148" y="586583"/>
                      <a:pt x="251068" y="718409"/>
                    </a:cubicBezTo>
                    <a:cubicBezTo>
                      <a:pt x="312029" y="782226"/>
                      <a:pt x="394229" y="818516"/>
                      <a:pt x="482431" y="820612"/>
                    </a:cubicBezTo>
                    <a:cubicBezTo>
                      <a:pt x="570823" y="822707"/>
                      <a:pt x="654452" y="790227"/>
                      <a:pt x="718270" y="729267"/>
                    </a:cubicBezTo>
                    <a:cubicBezTo>
                      <a:pt x="782087" y="668307"/>
                      <a:pt x="818378" y="586106"/>
                      <a:pt x="820473" y="497810"/>
                    </a:cubicBezTo>
                    <a:cubicBezTo>
                      <a:pt x="822473" y="409513"/>
                      <a:pt x="790089" y="325788"/>
                      <a:pt x="729128" y="261971"/>
                    </a:cubicBezTo>
                    <a:cubicBezTo>
                      <a:pt x="668168" y="198153"/>
                      <a:pt x="585968" y="161863"/>
                      <a:pt x="497671" y="159768"/>
                    </a:cubicBezTo>
                    <a:cubicBezTo>
                      <a:pt x="495004" y="159768"/>
                      <a:pt x="492432" y="159672"/>
                      <a:pt x="489860" y="159672"/>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9" name="Graphic 1">
              <a:extLst>
                <a:ext uri="{FF2B5EF4-FFF2-40B4-BE49-F238E27FC236}">
                  <a16:creationId xmlns:a16="http://schemas.microsoft.com/office/drawing/2014/main" id="{F638BE38-28E4-3CEF-E543-AD44F9BC3E81}"/>
                </a:ext>
              </a:extLst>
            </p:cNvPr>
            <p:cNvGrpSpPr/>
            <p:nvPr/>
          </p:nvGrpSpPr>
          <p:grpSpPr>
            <a:xfrm>
              <a:off x="4175379" y="939259"/>
              <a:ext cx="3752183" cy="4952047"/>
              <a:chOff x="4175379" y="939259"/>
              <a:chExt cx="3752183" cy="4952047"/>
            </a:xfrm>
            <a:grpFill/>
          </p:grpSpPr>
          <p:sp>
            <p:nvSpPr>
              <p:cNvPr id="16" name="Freeform: Shape 9">
                <a:extLst>
                  <a:ext uri="{FF2B5EF4-FFF2-40B4-BE49-F238E27FC236}">
                    <a16:creationId xmlns:a16="http://schemas.microsoft.com/office/drawing/2014/main" id="{28EF37E8-D7EF-27C4-A2DC-E7F011ED3C76}"/>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Freeform: Shape 10">
                <a:extLst>
                  <a:ext uri="{FF2B5EF4-FFF2-40B4-BE49-F238E27FC236}">
                    <a16:creationId xmlns:a16="http://schemas.microsoft.com/office/drawing/2014/main" id="{5FABC7CF-3D46-D676-7C79-870747A2BF2E}"/>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0" name="Graphic 1">
              <a:extLst>
                <a:ext uri="{FF2B5EF4-FFF2-40B4-BE49-F238E27FC236}">
                  <a16:creationId xmlns:a16="http://schemas.microsoft.com/office/drawing/2014/main" id="{EB6F05A5-6D21-9CFE-E9FD-03711003942F}"/>
                </a:ext>
              </a:extLst>
            </p:cNvPr>
            <p:cNvGrpSpPr/>
            <p:nvPr/>
          </p:nvGrpSpPr>
          <p:grpSpPr>
            <a:xfrm>
              <a:off x="3419475" y="152400"/>
              <a:ext cx="3752183" cy="4952142"/>
              <a:chOff x="3419475" y="152400"/>
              <a:chExt cx="3752183" cy="4952142"/>
            </a:xfrm>
            <a:grpFill/>
          </p:grpSpPr>
          <p:sp>
            <p:nvSpPr>
              <p:cNvPr id="14" name="Freeform: Shape 12">
                <a:extLst>
                  <a:ext uri="{FF2B5EF4-FFF2-40B4-BE49-F238E27FC236}">
                    <a16:creationId xmlns:a16="http://schemas.microsoft.com/office/drawing/2014/main" id="{1CDA2342-0528-AA5D-CD64-EE0F3413A98E}"/>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Shape 13">
                <a:extLst>
                  <a:ext uri="{FF2B5EF4-FFF2-40B4-BE49-F238E27FC236}">
                    <a16:creationId xmlns:a16="http://schemas.microsoft.com/office/drawing/2014/main" id="{134DF45E-09C3-F3DA-7B03-60628475C9C4}"/>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11" name="Graphic 1">
              <a:extLst>
                <a:ext uri="{FF2B5EF4-FFF2-40B4-BE49-F238E27FC236}">
                  <a16:creationId xmlns:a16="http://schemas.microsoft.com/office/drawing/2014/main" id="{4DD51B46-C12D-F2D1-81BD-326DDEC14119}"/>
                </a:ext>
              </a:extLst>
            </p:cNvPr>
            <p:cNvGrpSpPr/>
            <p:nvPr/>
          </p:nvGrpSpPr>
          <p:grpSpPr>
            <a:xfrm>
              <a:off x="5024723" y="1748980"/>
              <a:ext cx="3752183" cy="4952047"/>
              <a:chOff x="5024723" y="1748980"/>
              <a:chExt cx="3752183" cy="4952047"/>
            </a:xfrm>
            <a:grpFill/>
          </p:grpSpPr>
          <p:sp>
            <p:nvSpPr>
              <p:cNvPr id="12" name="Freeform: Shape 11">
                <a:extLst>
                  <a:ext uri="{FF2B5EF4-FFF2-40B4-BE49-F238E27FC236}">
                    <a16:creationId xmlns:a16="http://schemas.microsoft.com/office/drawing/2014/main" id="{B96DCFAD-3EDC-EE6D-29D2-240932ACAF56}"/>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Freeform: Shape 12">
                <a:extLst>
                  <a:ext uri="{FF2B5EF4-FFF2-40B4-BE49-F238E27FC236}">
                    <a16:creationId xmlns:a16="http://schemas.microsoft.com/office/drawing/2014/main" id="{47AADEB1-685F-40FC-CA80-CD4D19A6C398}"/>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31" name="TextBox 30">
            <a:extLst>
              <a:ext uri="{FF2B5EF4-FFF2-40B4-BE49-F238E27FC236}">
                <a16:creationId xmlns:a16="http://schemas.microsoft.com/office/drawing/2014/main" id="{1AFEAEAB-8AB9-C9BB-AD46-AF564D4EB760}"/>
              </a:ext>
            </a:extLst>
          </p:cNvPr>
          <p:cNvSpPr txBox="1"/>
          <p:nvPr/>
        </p:nvSpPr>
        <p:spPr>
          <a:xfrm>
            <a:off x="6534164" y="4081883"/>
            <a:ext cx="74090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EAM</a:t>
            </a:r>
          </a:p>
        </p:txBody>
      </p:sp>
    </p:spTree>
    <p:extLst>
      <p:ext uri="{BB962C8B-B14F-4D97-AF65-F5344CB8AC3E}">
        <p14:creationId xmlns:p14="http://schemas.microsoft.com/office/powerpoint/2010/main" val="1558352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96F4-169A-AFA0-F4BA-4CC3FE56407A}"/>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633E0AA8-42A2-FE59-C190-47DE79601FC4}"/>
              </a:ext>
            </a:extLst>
          </p:cNvPr>
          <p:cNvSpPr>
            <a:spLocks noGrp="1"/>
          </p:cNvSpPr>
          <p:nvPr>
            <p:ph type="title"/>
          </p:nvPr>
        </p:nvSpPr>
        <p:spPr>
          <a:xfrm>
            <a:off x="83147" y="76267"/>
            <a:ext cx="8930832" cy="442430"/>
          </a:xfrm>
        </p:spPr>
        <p:txBody>
          <a:bodyPr>
            <a:normAutofit fontScale="90000"/>
          </a:bodyPr>
          <a:lstStyle/>
          <a:p>
            <a:pPr algn="l"/>
            <a:r>
              <a:rPr lang="en-US" sz="2800" dirty="0">
                <a:cs typeface="Arial"/>
              </a:rPr>
              <a:t>Hexagon Alix </a:t>
            </a:r>
            <a:endParaRPr lang="en-US" sz="2800" dirty="0"/>
          </a:p>
        </p:txBody>
      </p:sp>
      <p:sp>
        <p:nvSpPr>
          <p:cNvPr id="5" name="Text Placeholder 29">
            <a:extLst>
              <a:ext uri="{FF2B5EF4-FFF2-40B4-BE49-F238E27FC236}">
                <a16:creationId xmlns:a16="http://schemas.microsoft.com/office/drawing/2014/main" id="{4B0A108B-1D0D-2129-26CA-757935CAB5BF}"/>
              </a:ext>
            </a:extLst>
          </p:cNvPr>
          <p:cNvSpPr txBox="1">
            <a:spLocks/>
          </p:cNvSpPr>
          <p:nvPr/>
        </p:nvSpPr>
        <p:spPr>
          <a:xfrm>
            <a:off x="83147" y="539376"/>
            <a:ext cx="10972800"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3BA40F"/>
                </a:solidFill>
                <a:latin typeface="Arial Nova" panose="020B0504020202020204" pitchFamily="34" charset="0"/>
              </a:rPr>
              <a:t>Use Case : Asset Onboarding</a:t>
            </a:r>
          </a:p>
        </p:txBody>
      </p:sp>
      <p:pic>
        <p:nvPicPr>
          <p:cNvPr id="7" name="Content Placeholder 6">
            <a:extLst>
              <a:ext uri="{FF2B5EF4-FFF2-40B4-BE49-F238E27FC236}">
                <a16:creationId xmlns:a16="http://schemas.microsoft.com/office/drawing/2014/main" id="{03140CB0-E3B0-2FF6-AD38-D4AD794DABF5}"/>
              </a:ext>
            </a:extLst>
          </p:cNvPr>
          <p:cNvPicPr>
            <a:picLocks noGrp="1" noChangeAspect="1"/>
          </p:cNvPicPr>
          <p:nvPr>
            <p:ph idx="1"/>
          </p:nvPr>
        </p:nvPicPr>
        <p:blipFill>
          <a:blip r:embed="rId2"/>
          <a:stretch>
            <a:fillRect/>
          </a:stretch>
        </p:blipFill>
        <p:spPr>
          <a:xfrm>
            <a:off x="8044656" y="724042"/>
            <a:ext cx="3429000" cy="4572000"/>
          </a:xfrm>
        </p:spPr>
      </p:pic>
      <p:sp>
        <p:nvSpPr>
          <p:cNvPr id="8" name="TextBox 7">
            <a:extLst>
              <a:ext uri="{FF2B5EF4-FFF2-40B4-BE49-F238E27FC236}">
                <a16:creationId xmlns:a16="http://schemas.microsoft.com/office/drawing/2014/main" id="{3574002F-670C-D8ED-9797-37D80BAC1556}"/>
              </a:ext>
            </a:extLst>
          </p:cNvPr>
          <p:cNvSpPr txBox="1"/>
          <p:nvPr/>
        </p:nvSpPr>
        <p:spPr>
          <a:xfrm>
            <a:off x="209549" y="1076325"/>
            <a:ext cx="7077075" cy="5386090"/>
          </a:xfrm>
          <a:prstGeom prst="rect">
            <a:avLst/>
          </a:prstGeom>
          <a:noFill/>
        </p:spPr>
        <p:txBody>
          <a:bodyPr wrap="square" rtlCol="0">
            <a:spAutoFit/>
          </a:bodyPr>
          <a:lstStyle/>
          <a:p>
            <a:r>
              <a:rPr lang="en-US" sz="1400" dirty="0"/>
              <a:t>Establish a complete, standardized, and reliable asset record for acquired assets.</a:t>
            </a:r>
          </a:p>
          <a:p>
            <a:endParaRPr lang="en-US" sz="1400" dirty="0"/>
          </a:p>
          <a:p>
            <a:r>
              <a:rPr lang="en-US" sz="1400" b="1" dirty="0">
                <a:solidFill>
                  <a:srgbClr val="3BA40F"/>
                </a:solidFill>
                <a:latin typeface="Arial Nova" panose="020B0504020202020204" pitchFamily="34" charset="0"/>
              </a:rPr>
              <a:t>Challenges</a:t>
            </a:r>
          </a:p>
          <a:p>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Asset data is missing, outdated, or inaccurate</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Fixing the data manually would take a lot of time and effort</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t>Maintenance manuals are large, unstructured documents that are difficult and time-consuming to search, extract PM plans, and identify parts lists.</a:t>
            </a:r>
          </a:p>
          <a:p>
            <a:endParaRPr lang="en-US" sz="1400" dirty="0"/>
          </a:p>
          <a:p>
            <a:r>
              <a:rPr lang="en-US" sz="1400" b="1" dirty="0">
                <a:solidFill>
                  <a:srgbClr val="3BA40F"/>
                </a:solidFill>
                <a:latin typeface="Arial Nova" panose="020B0504020202020204" pitchFamily="34" charset="0"/>
              </a:rPr>
              <a:t>Solution</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t>Leverage </a:t>
            </a:r>
            <a:r>
              <a:rPr lang="en-US" sz="1400" dirty="0" err="1"/>
              <a:t>ALiX</a:t>
            </a:r>
            <a:r>
              <a:rPr lang="en-US" sz="1400" dirty="0"/>
              <a:t> to read equipment nameplates from photos and build accurate asset records.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Enable AI to parse, index, and understand manual content (procedures, safety steps, parts, limits)</a:t>
            </a:r>
          </a:p>
          <a:p>
            <a:endParaRPr lang="en-US" sz="1400" dirty="0"/>
          </a:p>
          <a:p>
            <a:r>
              <a:rPr lang="en-US" sz="1400" b="1" dirty="0">
                <a:solidFill>
                  <a:srgbClr val="3BA40F"/>
                </a:solidFill>
                <a:latin typeface="Arial Nova" panose="020B0504020202020204" pitchFamily="34" charset="0"/>
              </a:rPr>
              <a:t>Outcome</a:t>
            </a:r>
          </a:p>
          <a:p>
            <a:endParaRPr lang="en-US" sz="1400" b="1" dirty="0">
              <a:solidFill>
                <a:srgbClr val="3BA40F"/>
              </a:solidFill>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Accelerates onboarding with standardized asset records in the EAM</a:t>
            </a:r>
          </a:p>
          <a:p>
            <a:pPr marL="285750" indent="-285750">
              <a:buFont typeface="Arial" panose="020B0604020202020204" pitchFamily="34" charset="0"/>
              <a:buChar char="•"/>
            </a:pPr>
            <a:endParaRPr lang="en-US" sz="1400" dirty="0">
              <a:latin typeface="Arial Nova" panose="020B0504020202020204" pitchFamily="34" charset="0"/>
            </a:endParaRPr>
          </a:p>
          <a:p>
            <a:pPr marL="285750" indent="-285750">
              <a:buFont typeface="Arial" panose="020B0604020202020204" pitchFamily="34" charset="0"/>
              <a:buChar char="•"/>
            </a:pPr>
            <a:r>
              <a:rPr lang="en-US" sz="1400" dirty="0">
                <a:latin typeface="Arial Nova" panose="020B0504020202020204" pitchFamily="34" charset="0"/>
              </a:rPr>
              <a:t>Improved reliability, maintenance and compliance</a:t>
            </a:r>
          </a:p>
        </p:txBody>
      </p:sp>
      <p:sp>
        <p:nvSpPr>
          <p:cNvPr id="11" name="Rectangle 10">
            <a:extLst>
              <a:ext uri="{FF2B5EF4-FFF2-40B4-BE49-F238E27FC236}">
                <a16:creationId xmlns:a16="http://schemas.microsoft.com/office/drawing/2014/main" id="{C313EE7C-FB37-3A91-810D-422DF9351195}"/>
              </a:ext>
            </a:extLst>
          </p:cNvPr>
          <p:cNvSpPr/>
          <p:nvPr/>
        </p:nvSpPr>
        <p:spPr>
          <a:xfrm>
            <a:off x="8401050" y="3105150"/>
            <a:ext cx="476250" cy="2000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772771"/>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4" id="{2CBBE755-2783-E548-8882-46B0F6EABC5E}" vid="{CEC30685-61F4-9A48-9FA1-BF65188AC92B}"/>
    </a:ext>
  </a:extLst>
</a:theme>
</file>

<file path=ppt/theme/theme3.xml><?xml version="1.0" encoding="utf-8"?>
<a:theme xmlns:a="http://schemas.openxmlformats.org/drawingml/2006/main" name="3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 for approval" id="{A74F69F6-D292-E842-A391-0DD332912DFD}" vid="{835FD7DB-F7F8-1D44-86F6-8CA611515BA5}"/>
    </a:ext>
  </a:extLst>
</a:theme>
</file>

<file path=ppt/theme/theme4.xml><?xml version="1.0" encoding="utf-8"?>
<a:theme xmlns:a="http://schemas.openxmlformats.org/drawingml/2006/main" name="2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4" id="{2CBBE755-2783-E548-8882-46B0F6EABC5E}" vid="{CEC30685-61F4-9A48-9FA1-BF65188AC92B}"/>
    </a:ext>
  </a:extLst>
</a:theme>
</file>

<file path=ppt/theme/theme5.xml><?xml version="1.0" encoding="utf-8"?>
<a:theme xmlns:a="http://schemas.openxmlformats.org/drawingml/2006/main" name="4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E934175B-B1E7-204B-B01A-A28DDA51E671}" vid="{B066902E-2B8F-0340-BBCE-F7AD47517D21}"/>
    </a:ext>
  </a:extLst>
</a:theme>
</file>

<file path=ppt/theme/theme6.xml><?xml version="1.0" encoding="utf-8"?>
<a:theme xmlns:a="http://schemas.openxmlformats.org/drawingml/2006/main" name="1_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7E48B8-4021-4E8B-A9AB-3D1921E8F51E}"/>
</file>

<file path=customXml/itemProps2.xml><?xml version="1.0" encoding="utf-8"?>
<ds:datastoreItem xmlns:ds="http://schemas.openxmlformats.org/officeDocument/2006/customXml" ds:itemID="{53A8B816-AD11-479E-8E71-ED08DF024093}">
  <ds:schemaRefs>
    <ds:schemaRef ds:uri="http://schemas.microsoft.com/office/2006/metadata/properties"/>
    <ds:schemaRef ds:uri="http://schemas.microsoft.com/office/infopath/2007/PartnerControls"/>
    <ds:schemaRef ds:uri="c5311e81-96e1-4ec3-b070-67c9cac7b5da"/>
    <ds:schemaRef ds:uri="c82dabe8-4934-4051-8f9f-7f122b23e215"/>
  </ds:schemaRefs>
</ds:datastoreItem>
</file>

<file path=customXml/itemProps3.xml><?xml version="1.0" encoding="utf-8"?>
<ds:datastoreItem xmlns:ds="http://schemas.openxmlformats.org/officeDocument/2006/customXml" ds:itemID="{8A9271BB-DC71-4C3E-B145-9E548E4673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20329</TotalTime>
  <Words>2339</Words>
  <Application>Microsoft Office PowerPoint</Application>
  <PresentationFormat>Widescreen</PresentationFormat>
  <Paragraphs>364</Paragraphs>
  <Slides>25</Slides>
  <Notes>9</Notes>
  <HiddenSlides>1</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25</vt:i4>
      </vt:variant>
    </vt:vector>
  </HeadingPairs>
  <TitlesOfParts>
    <vt:vector size="36" baseType="lpstr">
      <vt:lpstr>Arial</vt:lpstr>
      <vt:lpstr>Arial Nova</vt:lpstr>
      <vt:lpstr>Arial Nova Light</vt:lpstr>
      <vt:lpstr>Calibri</vt:lpstr>
      <vt:lpstr>Wingdings</vt:lpstr>
      <vt:lpstr>Streamline 2024</vt:lpstr>
      <vt:lpstr>1_Office Theme</vt:lpstr>
      <vt:lpstr>3_Office Theme</vt:lpstr>
      <vt:lpstr>2_Office Theme</vt:lpstr>
      <vt:lpstr>4_Office Theme</vt:lpstr>
      <vt:lpstr>1_Streamline 2024</vt:lpstr>
      <vt:lpstr>Hexagon Alix (AI)</vt:lpstr>
      <vt:lpstr>Agenda</vt:lpstr>
      <vt:lpstr>Hexagon Alix</vt:lpstr>
      <vt:lpstr>Hexagon Alix </vt:lpstr>
      <vt:lpstr>Hexagon Alix </vt:lpstr>
      <vt:lpstr>Hexagon Alix </vt:lpstr>
      <vt:lpstr>Hexagon ALiX </vt:lpstr>
      <vt:lpstr>Demo – Alix and Asset Onboarding</vt:lpstr>
      <vt:lpstr>Hexagon Alix </vt:lpstr>
      <vt:lpstr>PowerPoint Presentation</vt:lpstr>
      <vt:lpstr>PowerPoint Presentation</vt:lpstr>
      <vt:lpstr>Demo – Alix and Databridge Pro</vt:lpstr>
      <vt:lpstr>Hexagon Alix </vt:lpstr>
      <vt:lpstr>PowerPoint Presentation</vt:lpstr>
      <vt:lpstr>Agenda</vt:lpstr>
      <vt:lpstr>Hexagon Alix</vt:lpstr>
      <vt:lpstr>Focused Knowledge Strategy</vt:lpstr>
      <vt:lpstr>Agents and Agentic AI  </vt:lpstr>
      <vt:lpstr>PowerPoint Presentation</vt:lpstr>
      <vt:lpstr>HxGN EAM Alix </vt:lpstr>
      <vt:lpstr>HxGN EAM Alix </vt:lpstr>
      <vt:lpstr>HxGN EAM Alix </vt:lpstr>
      <vt:lpstr>HxGN EAM Alix </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PATIDAR Pragnesh R (Nash)</cp:lastModifiedBy>
  <cp:revision>36</cp:revision>
  <dcterms:created xsi:type="dcterms:W3CDTF">2023-03-14T15:41:55Z</dcterms:created>
  <dcterms:modified xsi:type="dcterms:W3CDTF">2026-02-06T20:46:35Z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