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1" r:id="rId5"/>
    <p:sldId id="275" r:id="rId6"/>
    <p:sldId id="276" r:id="rId7"/>
    <p:sldId id="279" r:id="rId8"/>
    <p:sldId id="286" r:id="rId9"/>
    <p:sldId id="277" r:id="rId10"/>
    <p:sldId id="282" r:id="rId11"/>
    <p:sldId id="283" r:id="rId12"/>
    <p:sldId id="278" r:id="rId13"/>
    <p:sldId id="280" r:id="rId14"/>
    <p:sldId id="281" r:id="rId15"/>
    <p:sldId id="288" r:id="rId16"/>
    <p:sldId id="289" r:id="rId17"/>
    <p:sldId id="285" r:id="rId18"/>
    <p:sldId id="287" r:id="rId19"/>
    <p:sldId id="290" r:id="rId20"/>
    <p:sldId id="291" r:id="rId21"/>
    <p:sldId id="292" r:id="rId22"/>
    <p:sldId id="284" r:id="rId23"/>
    <p:sldId id="293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40F"/>
    <a:srgbClr val="1F600A"/>
    <a:srgbClr val="15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2185A-E4F0-4D3E-81FA-4447AC61A310}" v="16" dt="2026-02-02T20:52:20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896"/>
    <p:restoredTop sz="94694"/>
  </p:normalViewPr>
  <p:slideViewPr>
    <p:cSldViewPr snapToGrid="0">
      <p:cViewPr varScale="1">
        <p:scale>
          <a:sx n="86" d="100"/>
          <a:sy n="86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17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 Cash" userId="83f9ebcd-589c-41b6-b631-88401b12eaf1" providerId="ADAL" clId="{F212185A-E4F0-4D3E-81FA-4447AC61A310}"/>
    <pc:docChg chg="undo custSel addSld delSld modSld sldOrd">
      <pc:chgData name="Wes Cash" userId="83f9ebcd-589c-41b6-b631-88401b12eaf1" providerId="ADAL" clId="{F212185A-E4F0-4D3E-81FA-4447AC61A310}" dt="2026-02-02T20:53:36.930" v="1122"/>
      <pc:docMkLst>
        <pc:docMk/>
      </pc:docMkLst>
      <pc:sldChg chg="del">
        <pc:chgData name="Wes Cash" userId="83f9ebcd-589c-41b6-b631-88401b12eaf1" providerId="ADAL" clId="{F212185A-E4F0-4D3E-81FA-4447AC61A310}" dt="2026-02-02T20:20:42.483" v="351" actId="2696"/>
        <pc:sldMkLst>
          <pc:docMk/>
          <pc:sldMk cId="2434422318" sldId="258"/>
        </pc:sldMkLst>
      </pc:sldChg>
      <pc:sldChg chg="del">
        <pc:chgData name="Wes Cash" userId="83f9ebcd-589c-41b6-b631-88401b12eaf1" providerId="ADAL" clId="{F212185A-E4F0-4D3E-81FA-4447AC61A310}" dt="2026-02-02T20:33:58.685" v="671" actId="47"/>
        <pc:sldMkLst>
          <pc:docMk/>
          <pc:sldMk cId="809465056" sldId="259"/>
        </pc:sldMkLst>
      </pc:sldChg>
      <pc:sldChg chg="del">
        <pc:chgData name="Wes Cash" userId="83f9ebcd-589c-41b6-b631-88401b12eaf1" providerId="ADAL" clId="{F212185A-E4F0-4D3E-81FA-4447AC61A310}" dt="2026-02-02T20:33:58.685" v="671" actId="47"/>
        <pc:sldMkLst>
          <pc:docMk/>
          <pc:sldMk cId="3338242940" sldId="260"/>
        </pc:sldMkLst>
      </pc:sldChg>
      <pc:sldChg chg="del">
        <pc:chgData name="Wes Cash" userId="83f9ebcd-589c-41b6-b631-88401b12eaf1" providerId="ADAL" clId="{F212185A-E4F0-4D3E-81FA-4447AC61A310}" dt="2026-02-02T20:00:46.023" v="168" actId="47"/>
        <pc:sldMkLst>
          <pc:docMk/>
          <pc:sldMk cId="3370251693" sldId="262"/>
        </pc:sldMkLst>
      </pc:sldChg>
      <pc:sldChg chg="del">
        <pc:chgData name="Wes Cash" userId="83f9ebcd-589c-41b6-b631-88401b12eaf1" providerId="ADAL" clId="{F212185A-E4F0-4D3E-81FA-4447AC61A310}" dt="2026-02-02T20:33:58.685" v="671" actId="47"/>
        <pc:sldMkLst>
          <pc:docMk/>
          <pc:sldMk cId="3016851952" sldId="263"/>
        </pc:sldMkLst>
      </pc:sldChg>
      <pc:sldChg chg="del">
        <pc:chgData name="Wes Cash" userId="83f9ebcd-589c-41b6-b631-88401b12eaf1" providerId="ADAL" clId="{F212185A-E4F0-4D3E-81FA-4447AC61A310}" dt="2026-02-02T20:33:58.685" v="671" actId="47"/>
        <pc:sldMkLst>
          <pc:docMk/>
          <pc:sldMk cId="3668397676" sldId="264"/>
        </pc:sldMkLst>
      </pc:sldChg>
      <pc:sldChg chg="del">
        <pc:chgData name="Wes Cash" userId="83f9ebcd-589c-41b6-b631-88401b12eaf1" providerId="ADAL" clId="{F212185A-E4F0-4D3E-81FA-4447AC61A310}" dt="2026-02-02T20:33:58.685" v="671" actId="47"/>
        <pc:sldMkLst>
          <pc:docMk/>
          <pc:sldMk cId="3506056252" sldId="265"/>
        </pc:sldMkLst>
      </pc:sldChg>
      <pc:sldChg chg="del">
        <pc:chgData name="Wes Cash" userId="83f9ebcd-589c-41b6-b631-88401b12eaf1" providerId="ADAL" clId="{F212185A-E4F0-4D3E-81FA-4447AC61A310}" dt="2026-02-02T20:33:58.685" v="671" actId="47"/>
        <pc:sldMkLst>
          <pc:docMk/>
          <pc:sldMk cId="3740707238" sldId="266"/>
        </pc:sldMkLst>
      </pc:sldChg>
      <pc:sldChg chg="del">
        <pc:chgData name="Wes Cash" userId="83f9ebcd-589c-41b6-b631-88401b12eaf1" providerId="ADAL" clId="{F212185A-E4F0-4D3E-81FA-4447AC61A310}" dt="2026-02-02T20:33:58.685" v="671" actId="47"/>
        <pc:sldMkLst>
          <pc:docMk/>
          <pc:sldMk cId="2083065234" sldId="267"/>
        </pc:sldMkLst>
      </pc:sldChg>
      <pc:sldChg chg="modSp mod">
        <pc:chgData name="Wes Cash" userId="83f9ebcd-589c-41b6-b631-88401b12eaf1" providerId="ADAL" clId="{F212185A-E4F0-4D3E-81FA-4447AC61A310}" dt="2026-02-02T20:00:38.098" v="167" actId="20577"/>
        <pc:sldMkLst>
          <pc:docMk/>
          <pc:sldMk cId="3138989344" sldId="271"/>
        </pc:sldMkLst>
        <pc:spChg chg="mod">
          <ac:chgData name="Wes Cash" userId="83f9ebcd-589c-41b6-b631-88401b12eaf1" providerId="ADAL" clId="{F212185A-E4F0-4D3E-81FA-4447AC61A310}" dt="2026-02-02T20:00:12.835" v="93" actId="255"/>
          <ac:spMkLst>
            <pc:docMk/>
            <pc:sldMk cId="3138989344" sldId="271"/>
            <ac:spMk id="2" creationId="{ABD0E65A-F18D-1EBA-7243-1A868ED299D8}"/>
          </ac:spMkLst>
        </pc:spChg>
        <pc:spChg chg="mod">
          <ac:chgData name="Wes Cash" userId="83f9ebcd-589c-41b6-b631-88401b12eaf1" providerId="ADAL" clId="{F212185A-E4F0-4D3E-81FA-4447AC61A310}" dt="2026-02-02T20:00:38.098" v="167" actId="20577"/>
          <ac:spMkLst>
            <pc:docMk/>
            <pc:sldMk cId="3138989344" sldId="271"/>
            <ac:spMk id="3" creationId="{5BC6ED03-4AB4-9B8C-BEE8-F78E097001A2}"/>
          </ac:spMkLst>
        </pc:spChg>
        <pc:picChg chg="mod ord">
          <ac:chgData name="Wes Cash" userId="83f9ebcd-589c-41b6-b631-88401b12eaf1" providerId="ADAL" clId="{F212185A-E4F0-4D3E-81FA-4447AC61A310}" dt="2026-02-02T19:59:08.405" v="9" actId="1036"/>
          <ac:picMkLst>
            <pc:docMk/>
            <pc:sldMk cId="3138989344" sldId="271"/>
            <ac:picMk id="7" creationId="{F840F1F1-01DD-1E07-C93D-B6D14AEDF00B}"/>
          </ac:picMkLst>
        </pc:picChg>
      </pc:sldChg>
      <pc:sldChg chg="del">
        <pc:chgData name="Wes Cash" userId="83f9ebcd-589c-41b6-b631-88401b12eaf1" providerId="ADAL" clId="{F212185A-E4F0-4D3E-81FA-4447AC61A310}" dt="2026-02-02T20:33:58.685" v="671" actId="47"/>
        <pc:sldMkLst>
          <pc:docMk/>
          <pc:sldMk cId="215933956" sldId="272"/>
        </pc:sldMkLst>
      </pc:sldChg>
      <pc:sldChg chg="del">
        <pc:chgData name="Wes Cash" userId="83f9ebcd-589c-41b6-b631-88401b12eaf1" providerId="ADAL" clId="{F212185A-E4F0-4D3E-81FA-4447AC61A310}" dt="2026-02-02T20:33:58.685" v="671" actId="47"/>
        <pc:sldMkLst>
          <pc:docMk/>
          <pc:sldMk cId="4008229400" sldId="274"/>
        </pc:sldMkLst>
      </pc:sldChg>
      <pc:sldChg chg="addSp delSp modSp mod ord">
        <pc:chgData name="Wes Cash" userId="83f9ebcd-589c-41b6-b631-88401b12eaf1" providerId="ADAL" clId="{F212185A-E4F0-4D3E-81FA-4447AC61A310}" dt="2026-02-02T20:26:05.217" v="537"/>
        <pc:sldMkLst>
          <pc:docMk/>
          <pc:sldMk cId="1366797479" sldId="275"/>
        </pc:sldMkLst>
        <pc:spChg chg="add del mod">
          <ac:chgData name="Wes Cash" userId="83f9ebcd-589c-41b6-b631-88401b12eaf1" providerId="ADAL" clId="{F212185A-E4F0-4D3E-81FA-4447AC61A310}" dt="2026-02-02T20:12:07.647" v="285"/>
          <ac:spMkLst>
            <pc:docMk/>
            <pc:sldMk cId="1366797479" sldId="275"/>
            <ac:spMk id="3" creationId="{DE52202C-AAD5-D68B-6502-E22C2883BF17}"/>
          </ac:spMkLst>
        </pc:spChg>
        <pc:spChg chg="mod">
          <ac:chgData name="Wes Cash" userId="83f9ebcd-589c-41b6-b631-88401b12eaf1" providerId="ADAL" clId="{F212185A-E4F0-4D3E-81FA-4447AC61A310}" dt="2026-02-02T20:11:34.871" v="283" actId="20577"/>
          <ac:spMkLst>
            <pc:docMk/>
            <pc:sldMk cId="1366797479" sldId="275"/>
            <ac:spMk id="4" creationId="{5E429C40-A540-350F-7BF0-3C2AD818F65C}"/>
          </ac:spMkLst>
        </pc:spChg>
        <pc:spChg chg="del">
          <ac:chgData name="Wes Cash" userId="83f9ebcd-589c-41b6-b631-88401b12eaf1" providerId="ADAL" clId="{F212185A-E4F0-4D3E-81FA-4447AC61A310}" dt="2026-02-02T20:11:44.858" v="284" actId="478"/>
          <ac:spMkLst>
            <pc:docMk/>
            <pc:sldMk cId="1366797479" sldId="275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12:07.647" v="285"/>
          <ac:picMkLst>
            <pc:docMk/>
            <pc:sldMk cId="1366797479" sldId="275"/>
            <ac:picMk id="6" creationId="{8A814180-1C9D-F164-E056-C35929AE002B}"/>
          </ac:picMkLst>
        </pc:picChg>
      </pc:sldChg>
      <pc:sldChg chg="addSp delSp modSp add mod ord">
        <pc:chgData name="Wes Cash" userId="83f9ebcd-589c-41b6-b631-88401b12eaf1" providerId="ADAL" clId="{F212185A-E4F0-4D3E-81FA-4447AC61A310}" dt="2026-02-02T20:10:23.019" v="224" actId="1076"/>
        <pc:sldMkLst>
          <pc:docMk/>
          <pc:sldMk cId="811950911" sldId="276"/>
        </pc:sldMkLst>
        <pc:spChg chg="del">
          <ac:chgData name="Wes Cash" userId="83f9ebcd-589c-41b6-b631-88401b12eaf1" providerId="ADAL" clId="{F212185A-E4F0-4D3E-81FA-4447AC61A310}" dt="2026-02-02T20:10:16.451" v="222" actId="478"/>
          <ac:spMkLst>
            <pc:docMk/>
            <pc:sldMk cId="811950911" sldId="276"/>
            <ac:spMk id="3" creationId="{3959D21C-0288-FDFD-AFA6-61761FE3817A}"/>
          </ac:spMkLst>
        </pc:spChg>
        <pc:spChg chg="mod">
          <ac:chgData name="Wes Cash" userId="83f9ebcd-589c-41b6-b631-88401b12eaf1" providerId="ADAL" clId="{F212185A-E4F0-4D3E-81FA-4447AC61A310}" dt="2026-02-02T20:09:47.909" v="221" actId="404"/>
          <ac:spMkLst>
            <pc:docMk/>
            <pc:sldMk cId="811950911" sldId="276"/>
            <ac:spMk id="11" creationId="{24C9FDC5-EC24-B1AC-BDA8-591A71768A7D}"/>
          </ac:spMkLst>
        </pc:spChg>
        <pc:picChg chg="add mod">
          <ac:chgData name="Wes Cash" userId="83f9ebcd-589c-41b6-b631-88401b12eaf1" providerId="ADAL" clId="{F212185A-E4F0-4D3E-81FA-4447AC61A310}" dt="2026-02-02T20:10:23.019" v="224" actId="1076"/>
          <ac:picMkLst>
            <pc:docMk/>
            <pc:sldMk cId="811950911" sldId="276"/>
            <ac:picMk id="2" creationId="{6CB3929A-DD94-173F-80B2-58B20506F116}"/>
          </ac:picMkLst>
        </pc:picChg>
      </pc:sldChg>
      <pc:sldChg chg="addSp delSp modSp add mod ord">
        <pc:chgData name="Wes Cash" userId="83f9ebcd-589c-41b6-b631-88401b12eaf1" providerId="ADAL" clId="{F212185A-E4F0-4D3E-81FA-4447AC61A310}" dt="2026-02-02T20:26:07.939" v="539"/>
        <pc:sldMkLst>
          <pc:docMk/>
          <pc:sldMk cId="4117057176" sldId="277"/>
        </pc:sldMkLst>
        <pc:spChg chg="mod">
          <ac:chgData name="Wes Cash" userId="83f9ebcd-589c-41b6-b631-88401b12eaf1" providerId="ADAL" clId="{F212185A-E4F0-4D3E-81FA-4447AC61A310}" dt="2026-02-02T20:21:00.109" v="389" actId="20577"/>
          <ac:spMkLst>
            <pc:docMk/>
            <pc:sldMk cId="4117057176" sldId="277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21:20.455" v="391"/>
          <ac:spMkLst>
            <pc:docMk/>
            <pc:sldMk cId="4117057176" sldId="277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21:20.455" v="391"/>
          <ac:picMkLst>
            <pc:docMk/>
            <pc:sldMk cId="4117057176" sldId="277"/>
            <ac:picMk id="2" creationId="{A1EBBAE5-E85A-D996-784A-25467FAF7333}"/>
          </ac:picMkLst>
        </pc:picChg>
      </pc:sldChg>
      <pc:sldChg chg="addSp delSp modSp add mod">
        <pc:chgData name="Wes Cash" userId="83f9ebcd-589c-41b6-b631-88401b12eaf1" providerId="ADAL" clId="{F212185A-E4F0-4D3E-81FA-4447AC61A310}" dt="2026-02-02T20:14:39.112" v="347"/>
        <pc:sldMkLst>
          <pc:docMk/>
          <pc:sldMk cId="4286670164" sldId="278"/>
        </pc:sldMkLst>
        <pc:spChg chg="add del mod">
          <ac:chgData name="Wes Cash" userId="83f9ebcd-589c-41b6-b631-88401b12eaf1" providerId="ADAL" clId="{F212185A-E4F0-4D3E-81FA-4447AC61A310}" dt="2026-02-02T20:14:39.112" v="347"/>
          <ac:spMkLst>
            <pc:docMk/>
            <pc:sldMk cId="4286670164" sldId="278"/>
            <ac:spMk id="3" creationId="{27212135-FC79-22DA-6ED7-A1A6B866A2CB}"/>
          </ac:spMkLst>
        </pc:spChg>
        <pc:spChg chg="mod">
          <ac:chgData name="Wes Cash" userId="83f9ebcd-589c-41b6-b631-88401b12eaf1" providerId="ADAL" clId="{F212185A-E4F0-4D3E-81FA-4447AC61A310}" dt="2026-02-02T20:14:05.927" v="345" actId="20577"/>
          <ac:spMkLst>
            <pc:docMk/>
            <pc:sldMk cId="4286670164" sldId="278"/>
            <ac:spMk id="4" creationId="{5E429C40-A540-350F-7BF0-3C2AD818F65C}"/>
          </ac:spMkLst>
        </pc:spChg>
        <pc:picChg chg="add mod">
          <ac:chgData name="Wes Cash" userId="83f9ebcd-589c-41b6-b631-88401b12eaf1" providerId="ADAL" clId="{F212185A-E4F0-4D3E-81FA-4447AC61A310}" dt="2026-02-02T20:14:39.112" v="347"/>
          <ac:picMkLst>
            <pc:docMk/>
            <pc:sldMk cId="4286670164" sldId="278"/>
            <ac:picMk id="5" creationId="{CBA154E0-CD74-9E8D-A4A4-924C9E940898}"/>
          </ac:picMkLst>
        </pc:picChg>
        <pc:picChg chg="del">
          <ac:chgData name="Wes Cash" userId="83f9ebcd-589c-41b6-b631-88401b12eaf1" providerId="ADAL" clId="{F212185A-E4F0-4D3E-81FA-4447AC61A310}" dt="2026-02-02T20:14:14.777" v="346" actId="478"/>
          <ac:picMkLst>
            <pc:docMk/>
            <pc:sldMk cId="4286670164" sldId="278"/>
            <ac:picMk id="6" creationId="{8A814180-1C9D-F164-E056-C35929AE002B}"/>
          </ac:picMkLst>
        </pc:picChg>
      </pc:sldChg>
      <pc:sldChg chg="addSp delSp modSp add mod ord">
        <pc:chgData name="Wes Cash" userId="83f9ebcd-589c-41b6-b631-88401b12eaf1" providerId="ADAL" clId="{F212185A-E4F0-4D3E-81FA-4447AC61A310}" dt="2026-02-02T20:26:11.021" v="541"/>
        <pc:sldMkLst>
          <pc:docMk/>
          <pc:sldMk cId="4060526737" sldId="279"/>
        </pc:sldMkLst>
        <pc:spChg chg="mod">
          <ac:chgData name="Wes Cash" userId="83f9ebcd-589c-41b6-b631-88401b12eaf1" providerId="ADAL" clId="{F212185A-E4F0-4D3E-81FA-4447AC61A310}" dt="2026-02-02T20:21:42.143" v="411" actId="20577"/>
          <ac:spMkLst>
            <pc:docMk/>
            <pc:sldMk cId="4060526737" sldId="279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21:55.764" v="413" actId="22"/>
          <ac:spMkLst>
            <pc:docMk/>
            <pc:sldMk cId="4060526737" sldId="279"/>
            <ac:spMk id="5" creationId="{2EE307A6-7C1D-28FA-9796-A7CEAF278D35}"/>
          </ac:spMkLst>
        </pc:spChg>
        <pc:picChg chg="add mod ord">
          <ac:chgData name="Wes Cash" userId="83f9ebcd-589c-41b6-b631-88401b12eaf1" providerId="ADAL" clId="{F212185A-E4F0-4D3E-81FA-4447AC61A310}" dt="2026-02-02T20:21:55.764" v="413" actId="22"/>
          <ac:picMkLst>
            <pc:docMk/>
            <pc:sldMk cId="4060526737" sldId="279"/>
            <ac:picMk id="3" creationId="{F71D2082-575C-A971-EDD6-55554C552DF8}"/>
          </ac:picMkLst>
        </pc:picChg>
      </pc:sldChg>
      <pc:sldChg chg="addSp delSp modSp add mod">
        <pc:chgData name="Wes Cash" userId="83f9ebcd-589c-41b6-b631-88401b12eaf1" providerId="ADAL" clId="{F212185A-E4F0-4D3E-81FA-4447AC61A310}" dt="2026-02-02T20:24:34.437" v="475"/>
        <pc:sldMkLst>
          <pc:docMk/>
          <pc:sldMk cId="3811151324" sldId="280"/>
        </pc:sldMkLst>
        <pc:spChg chg="mod">
          <ac:chgData name="Wes Cash" userId="83f9ebcd-589c-41b6-b631-88401b12eaf1" providerId="ADAL" clId="{F212185A-E4F0-4D3E-81FA-4447AC61A310}" dt="2026-02-02T20:24:04.227" v="473" actId="27636"/>
          <ac:spMkLst>
            <pc:docMk/>
            <pc:sldMk cId="3811151324" sldId="280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24:34.437" v="475"/>
          <ac:spMkLst>
            <pc:docMk/>
            <pc:sldMk cId="3811151324" sldId="280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24:34.437" v="475"/>
          <ac:picMkLst>
            <pc:docMk/>
            <pc:sldMk cId="3811151324" sldId="280"/>
            <ac:picMk id="2" creationId="{156C647F-CA51-33E8-77CB-E5A939445401}"/>
          </ac:picMkLst>
        </pc:picChg>
      </pc:sldChg>
      <pc:sldChg chg="addSp delSp modSp add mod replId">
        <pc:chgData name="Wes Cash" userId="83f9ebcd-589c-41b6-b631-88401b12eaf1" providerId="ADAL" clId="{F212185A-E4F0-4D3E-81FA-4447AC61A310}" dt="2026-02-02T20:25:35.592" v="535"/>
        <pc:sldMkLst>
          <pc:docMk/>
          <pc:sldMk cId="3334129234" sldId="281"/>
        </pc:sldMkLst>
        <pc:spChg chg="mod">
          <ac:chgData name="Wes Cash" userId="83f9ebcd-589c-41b6-b631-88401b12eaf1" providerId="ADAL" clId="{F212185A-E4F0-4D3E-81FA-4447AC61A310}" dt="2026-02-02T20:25:16.345" v="533" actId="20577"/>
          <ac:spMkLst>
            <pc:docMk/>
            <pc:sldMk cId="3334129234" sldId="281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25:35.592" v="535"/>
          <ac:spMkLst>
            <pc:docMk/>
            <pc:sldMk cId="3334129234" sldId="281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25:35.592" v="535"/>
          <ac:picMkLst>
            <pc:docMk/>
            <pc:sldMk cId="3334129234" sldId="281"/>
            <ac:picMk id="2" creationId="{C0ECDEFE-6236-7869-59BA-DC6C68297AF4}"/>
          </ac:picMkLst>
        </pc:picChg>
      </pc:sldChg>
      <pc:sldChg chg="addSp delSp modSp add mod ord">
        <pc:chgData name="Wes Cash" userId="83f9ebcd-589c-41b6-b631-88401b12eaf1" providerId="ADAL" clId="{F212185A-E4F0-4D3E-81FA-4447AC61A310}" dt="2026-02-02T20:27:01.486" v="585" actId="22"/>
        <pc:sldMkLst>
          <pc:docMk/>
          <pc:sldMk cId="709665779" sldId="282"/>
        </pc:sldMkLst>
        <pc:spChg chg="mod">
          <ac:chgData name="Wes Cash" userId="83f9ebcd-589c-41b6-b631-88401b12eaf1" providerId="ADAL" clId="{F212185A-E4F0-4D3E-81FA-4447AC61A310}" dt="2026-02-02T20:26:44.514" v="583" actId="20577"/>
          <ac:spMkLst>
            <pc:docMk/>
            <pc:sldMk cId="709665779" sldId="282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27:01.486" v="585" actId="22"/>
          <ac:spMkLst>
            <pc:docMk/>
            <pc:sldMk cId="709665779" sldId="282"/>
            <ac:spMk id="5" creationId="{2EE307A6-7C1D-28FA-9796-A7CEAF278D35}"/>
          </ac:spMkLst>
        </pc:spChg>
        <pc:picChg chg="add mod ord">
          <ac:chgData name="Wes Cash" userId="83f9ebcd-589c-41b6-b631-88401b12eaf1" providerId="ADAL" clId="{F212185A-E4F0-4D3E-81FA-4447AC61A310}" dt="2026-02-02T20:27:01.486" v="585" actId="22"/>
          <ac:picMkLst>
            <pc:docMk/>
            <pc:sldMk cId="709665779" sldId="282"/>
            <ac:picMk id="3" creationId="{8A0AFCBF-305A-224D-C195-DC3154AD5A78}"/>
          </ac:picMkLst>
        </pc:picChg>
      </pc:sldChg>
      <pc:sldChg chg="addSp delSp modSp add mod ord replId">
        <pc:chgData name="Wes Cash" userId="83f9ebcd-589c-41b6-b631-88401b12eaf1" providerId="ADAL" clId="{F212185A-E4F0-4D3E-81FA-4447AC61A310}" dt="2026-02-02T20:33:05.738" v="670"/>
        <pc:sldMkLst>
          <pc:docMk/>
          <pc:sldMk cId="860647606" sldId="283"/>
        </pc:sldMkLst>
        <pc:spChg chg="mod">
          <ac:chgData name="Wes Cash" userId="83f9ebcd-589c-41b6-b631-88401b12eaf1" providerId="ADAL" clId="{F212185A-E4F0-4D3E-81FA-4447AC61A310}" dt="2026-02-02T20:32:53.659" v="668" actId="20577"/>
          <ac:spMkLst>
            <pc:docMk/>
            <pc:sldMk cId="860647606" sldId="283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33:05.738" v="670"/>
          <ac:spMkLst>
            <pc:docMk/>
            <pc:sldMk cId="860647606" sldId="283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33:05.738" v="670"/>
          <ac:picMkLst>
            <pc:docMk/>
            <pc:sldMk cId="860647606" sldId="283"/>
            <ac:picMk id="2" creationId="{97D86B85-8771-BAA0-53A8-27BB157CFFD5}"/>
          </ac:picMkLst>
        </pc:picChg>
      </pc:sldChg>
      <pc:sldChg chg="addSp delSp modSp add mod ord replId">
        <pc:chgData name="Wes Cash" userId="83f9ebcd-589c-41b6-b631-88401b12eaf1" providerId="ADAL" clId="{F212185A-E4F0-4D3E-81FA-4447AC61A310}" dt="2026-02-02T20:53:15.798" v="1114"/>
        <pc:sldMkLst>
          <pc:docMk/>
          <pc:sldMk cId="3563104731" sldId="284"/>
        </pc:sldMkLst>
        <pc:spChg chg="mod">
          <ac:chgData name="Wes Cash" userId="83f9ebcd-589c-41b6-b631-88401b12eaf1" providerId="ADAL" clId="{F212185A-E4F0-4D3E-81FA-4447AC61A310}" dt="2026-02-02T20:36:17.361" v="717" actId="20577"/>
          <ac:spMkLst>
            <pc:docMk/>
            <pc:sldMk cId="3563104731" sldId="284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36:37.870" v="719"/>
          <ac:spMkLst>
            <pc:docMk/>
            <pc:sldMk cId="3563104731" sldId="284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36:37.870" v="719"/>
          <ac:picMkLst>
            <pc:docMk/>
            <pc:sldMk cId="3563104731" sldId="284"/>
            <ac:picMk id="2" creationId="{845538EA-344F-D3BF-BAE5-EC5827D07B8E}"/>
          </ac:picMkLst>
        </pc:picChg>
      </pc:sldChg>
      <pc:sldChg chg="addSp delSp modSp add mod replId">
        <pc:chgData name="Wes Cash" userId="83f9ebcd-589c-41b6-b631-88401b12eaf1" providerId="ADAL" clId="{F212185A-E4F0-4D3E-81FA-4447AC61A310}" dt="2026-02-02T20:40:29.510" v="737"/>
        <pc:sldMkLst>
          <pc:docMk/>
          <pc:sldMk cId="4232062999" sldId="285"/>
        </pc:sldMkLst>
        <pc:spChg chg="mod">
          <ac:chgData name="Wes Cash" userId="83f9ebcd-589c-41b6-b631-88401b12eaf1" providerId="ADAL" clId="{F212185A-E4F0-4D3E-81FA-4447AC61A310}" dt="2026-02-02T20:40:08.649" v="735" actId="20577"/>
          <ac:spMkLst>
            <pc:docMk/>
            <pc:sldMk cId="4232062999" sldId="285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40:29.510" v="737"/>
          <ac:spMkLst>
            <pc:docMk/>
            <pc:sldMk cId="4232062999" sldId="285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40:29.510" v="737"/>
          <ac:picMkLst>
            <pc:docMk/>
            <pc:sldMk cId="4232062999" sldId="285"/>
            <ac:picMk id="2" creationId="{D6B6629C-DD63-E10B-7BCF-4E9A83F7C1DA}"/>
          </ac:picMkLst>
        </pc:picChg>
      </pc:sldChg>
      <pc:sldChg chg="addSp delSp modSp add mod ord">
        <pc:chgData name="Wes Cash" userId="83f9ebcd-589c-41b6-b631-88401b12eaf1" providerId="ADAL" clId="{F212185A-E4F0-4D3E-81FA-4447AC61A310}" dt="2026-02-02T20:29:30.292" v="626"/>
        <pc:sldMkLst>
          <pc:docMk/>
          <pc:sldMk cId="4114151814" sldId="286"/>
        </pc:sldMkLst>
        <pc:spChg chg="mod">
          <ac:chgData name="Wes Cash" userId="83f9ebcd-589c-41b6-b631-88401b12eaf1" providerId="ADAL" clId="{F212185A-E4F0-4D3E-81FA-4447AC61A310}" dt="2026-02-02T20:29:11.090" v="624" actId="20577"/>
          <ac:spMkLst>
            <pc:docMk/>
            <pc:sldMk cId="4114151814" sldId="286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29:30.292" v="626"/>
          <ac:spMkLst>
            <pc:docMk/>
            <pc:sldMk cId="4114151814" sldId="286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29:30.292" v="626"/>
          <ac:picMkLst>
            <pc:docMk/>
            <pc:sldMk cId="4114151814" sldId="286"/>
            <ac:picMk id="2" creationId="{BCB83035-4034-8BD2-EDE1-9CA54939C6B1}"/>
          </ac:picMkLst>
        </pc:picChg>
      </pc:sldChg>
      <pc:sldChg chg="addSp delSp modSp add mod ord">
        <pc:chgData name="Wes Cash" userId="83f9ebcd-589c-41b6-b631-88401b12eaf1" providerId="ADAL" clId="{F212185A-E4F0-4D3E-81FA-4447AC61A310}" dt="2026-02-02T20:53:25.571" v="1118"/>
        <pc:sldMkLst>
          <pc:docMk/>
          <pc:sldMk cId="3129356284" sldId="287"/>
        </pc:sldMkLst>
        <pc:spChg chg="mod">
          <ac:chgData name="Wes Cash" userId="83f9ebcd-589c-41b6-b631-88401b12eaf1" providerId="ADAL" clId="{F212185A-E4F0-4D3E-81FA-4447AC61A310}" dt="2026-02-02T20:41:07.559" v="790" actId="20577"/>
          <ac:spMkLst>
            <pc:docMk/>
            <pc:sldMk cId="3129356284" sldId="287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41:21.109" v="792" actId="22"/>
          <ac:spMkLst>
            <pc:docMk/>
            <pc:sldMk cId="3129356284" sldId="287"/>
            <ac:spMk id="5" creationId="{2EE307A6-7C1D-28FA-9796-A7CEAF278D35}"/>
          </ac:spMkLst>
        </pc:spChg>
        <pc:picChg chg="add mod ord">
          <ac:chgData name="Wes Cash" userId="83f9ebcd-589c-41b6-b631-88401b12eaf1" providerId="ADAL" clId="{F212185A-E4F0-4D3E-81FA-4447AC61A310}" dt="2026-02-02T20:41:21.109" v="792" actId="22"/>
          <ac:picMkLst>
            <pc:docMk/>
            <pc:sldMk cId="3129356284" sldId="287"/>
            <ac:picMk id="3" creationId="{2D671A51-B53D-39B3-BC9F-83826B521524}"/>
          </ac:picMkLst>
        </pc:picChg>
      </pc:sldChg>
      <pc:sldChg chg="addSp delSp modSp add mod ord replId">
        <pc:chgData name="Wes Cash" userId="83f9ebcd-589c-41b6-b631-88401b12eaf1" providerId="ADAL" clId="{F212185A-E4F0-4D3E-81FA-4447AC61A310}" dt="2026-02-02T20:53:22.540" v="1116"/>
        <pc:sldMkLst>
          <pc:docMk/>
          <pc:sldMk cId="2202420663" sldId="288"/>
        </pc:sldMkLst>
        <pc:spChg chg="mod">
          <ac:chgData name="Wes Cash" userId="83f9ebcd-589c-41b6-b631-88401b12eaf1" providerId="ADAL" clId="{F212185A-E4F0-4D3E-81FA-4447AC61A310}" dt="2026-02-02T20:42:30.609" v="855" actId="20577"/>
          <ac:spMkLst>
            <pc:docMk/>
            <pc:sldMk cId="2202420663" sldId="288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42:58.283" v="857"/>
          <ac:spMkLst>
            <pc:docMk/>
            <pc:sldMk cId="2202420663" sldId="288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42:58.283" v="857"/>
          <ac:picMkLst>
            <pc:docMk/>
            <pc:sldMk cId="2202420663" sldId="288"/>
            <ac:picMk id="2" creationId="{7C4E1B98-D286-C4D6-0E54-34B32696D9B6}"/>
          </ac:picMkLst>
        </pc:picChg>
      </pc:sldChg>
      <pc:sldChg chg="addSp delSp modSp add mod ord">
        <pc:chgData name="Wes Cash" userId="83f9ebcd-589c-41b6-b631-88401b12eaf1" providerId="ADAL" clId="{F212185A-E4F0-4D3E-81FA-4447AC61A310}" dt="2026-02-02T20:53:32.457" v="1120"/>
        <pc:sldMkLst>
          <pc:docMk/>
          <pc:sldMk cId="843298019" sldId="289"/>
        </pc:sldMkLst>
        <pc:spChg chg="mod">
          <ac:chgData name="Wes Cash" userId="83f9ebcd-589c-41b6-b631-88401b12eaf1" providerId="ADAL" clId="{F212185A-E4F0-4D3E-81FA-4447AC61A310}" dt="2026-02-02T20:43:26.599" v="905" actId="20577"/>
          <ac:spMkLst>
            <pc:docMk/>
            <pc:sldMk cId="843298019" sldId="289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43:43.802" v="907"/>
          <ac:spMkLst>
            <pc:docMk/>
            <pc:sldMk cId="843298019" sldId="289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43:43.802" v="907"/>
          <ac:picMkLst>
            <pc:docMk/>
            <pc:sldMk cId="843298019" sldId="289"/>
            <ac:picMk id="2" creationId="{F0C99338-7568-A688-F7E8-920BF4B79E19}"/>
          </ac:picMkLst>
        </pc:picChg>
      </pc:sldChg>
      <pc:sldChg chg="addSp delSp modSp add mod ord replId">
        <pc:chgData name="Wes Cash" userId="83f9ebcd-589c-41b6-b631-88401b12eaf1" providerId="ADAL" clId="{F212185A-E4F0-4D3E-81FA-4447AC61A310}" dt="2026-02-02T20:53:36.930" v="1122"/>
        <pc:sldMkLst>
          <pc:docMk/>
          <pc:sldMk cId="3270821008" sldId="290"/>
        </pc:sldMkLst>
        <pc:spChg chg="mod">
          <ac:chgData name="Wes Cash" userId="83f9ebcd-589c-41b6-b631-88401b12eaf1" providerId="ADAL" clId="{F212185A-E4F0-4D3E-81FA-4447AC61A310}" dt="2026-02-02T20:44:21.185" v="937" actId="20577"/>
          <ac:spMkLst>
            <pc:docMk/>
            <pc:sldMk cId="3270821008" sldId="290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44:41.812" v="939"/>
          <ac:spMkLst>
            <pc:docMk/>
            <pc:sldMk cId="3270821008" sldId="290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44:41.812" v="939"/>
          <ac:picMkLst>
            <pc:docMk/>
            <pc:sldMk cId="3270821008" sldId="290"/>
            <ac:picMk id="2" creationId="{F71DC9E4-B312-4000-E594-FA7940079410}"/>
          </ac:picMkLst>
        </pc:picChg>
      </pc:sldChg>
      <pc:sldChg chg="addSp delSp modSp add mod replId">
        <pc:chgData name="Wes Cash" userId="83f9ebcd-589c-41b6-b631-88401b12eaf1" providerId="ADAL" clId="{F212185A-E4F0-4D3E-81FA-4447AC61A310}" dt="2026-02-02T20:45:31.418" v="985"/>
        <pc:sldMkLst>
          <pc:docMk/>
          <pc:sldMk cId="264723601" sldId="291"/>
        </pc:sldMkLst>
        <pc:spChg chg="mod">
          <ac:chgData name="Wes Cash" userId="83f9ebcd-589c-41b6-b631-88401b12eaf1" providerId="ADAL" clId="{F212185A-E4F0-4D3E-81FA-4447AC61A310}" dt="2026-02-02T20:45:12.497" v="983" actId="20577"/>
          <ac:spMkLst>
            <pc:docMk/>
            <pc:sldMk cId="264723601" sldId="291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45:31.418" v="985"/>
          <ac:spMkLst>
            <pc:docMk/>
            <pc:sldMk cId="264723601" sldId="291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45:31.418" v="985"/>
          <ac:picMkLst>
            <pc:docMk/>
            <pc:sldMk cId="264723601" sldId="291"/>
            <ac:picMk id="2" creationId="{CFA1A87D-3EB2-99A1-66EA-4E25E644B9D6}"/>
          </ac:picMkLst>
        </pc:picChg>
      </pc:sldChg>
      <pc:sldChg chg="addSp delSp modSp add mod replId">
        <pc:chgData name="Wes Cash" userId="83f9ebcd-589c-41b6-b631-88401b12eaf1" providerId="ADAL" clId="{F212185A-E4F0-4D3E-81FA-4447AC61A310}" dt="2026-02-02T20:49:38.174" v="1023"/>
        <pc:sldMkLst>
          <pc:docMk/>
          <pc:sldMk cId="4055599087" sldId="292"/>
        </pc:sldMkLst>
        <pc:spChg chg="mod">
          <ac:chgData name="Wes Cash" userId="83f9ebcd-589c-41b6-b631-88401b12eaf1" providerId="ADAL" clId="{F212185A-E4F0-4D3E-81FA-4447AC61A310}" dt="2026-02-02T20:49:22.689" v="1021" actId="20577"/>
          <ac:spMkLst>
            <pc:docMk/>
            <pc:sldMk cId="4055599087" sldId="292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49:38.174" v="1023"/>
          <ac:spMkLst>
            <pc:docMk/>
            <pc:sldMk cId="4055599087" sldId="292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49:38.174" v="1023"/>
          <ac:picMkLst>
            <pc:docMk/>
            <pc:sldMk cId="4055599087" sldId="292"/>
            <ac:picMk id="2" creationId="{E68ABFA1-6090-5DC0-FA3B-28CB8A605C52}"/>
          </ac:picMkLst>
        </pc:picChg>
      </pc:sldChg>
      <pc:sldChg chg="addSp delSp modSp add mod">
        <pc:chgData name="Wes Cash" userId="83f9ebcd-589c-41b6-b631-88401b12eaf1" providerId="ADAL" clId="{F212185A-E4F0-4D3E-81FA-4447AC61A310}" dt="2026-02-02T20:52:20.188" v="1063"/>
        <pc:sldMkLst>
          <pc:docMk/>
          <pc:sldMk cId="3147857360" sldId="293"/>
        </pc:sldMkLst>
        <pc:spChg chg="mod">
          <ac:chgData name="Wes Cash" userId="83f9ebcd-589c-41b6-b631-88401b12eaf1" providerId="ADAL" clId="{F212185A-E4F0-4D3E-81FA-4447AC61A310}" dt="2026-02-02T20:51:54.796" v="1061" actId="20577"/>
          <ac:spMkLst>
            <pc:docMk/>
            <pc:sldMk cId="3147857360" sldId="293"/>
            <ac:spMk id="4" creationId="{5E429C40-A540-350F-7BF0-3C2AD818F65C}"/>
          </ac:spMkLst>
        </pc:spChg>
        <pc:spChg chg="del mod">
          <ac:chgData name="Wes Cash" userId="83f9ebcd-589c-41b6-b631-88401b12eaf1" providerId="ADAL" clId="{F212185A-E4F0-4D3E-81FA-4447AC61A310}" dt="2026-02-02T20:52:20.188" v="1063"/>
          <ac:spMkLst>
            <pc:docMk/>
            <pc:sldMk cId="3147857360" sldId="293"/>
            <ac:spMk id="5" creationId="{2EE307A6-7C1D-28FA-9796-A7CEAF278D35}"/>
          </ac:spMkLst>
        </pc:spChg>
        <pc:picChg chg="add mod">
          <ac:chgData name="Wes Cash" userId="83f9ebcd-589c-41b6-b631-88401b12eaf1" providerId="ADAL" clId="{F212185A-E4F0-4D3E-81FA-4447AC61A310}" dt="2026-02-02T20:52:20.188" v="1063"/>
          <ac:picMkLst>
            <pc:docMk/>
            <pc:sldMk cId="3147857360" sldId="293"/>
            <ac:picMk id="2" creationId="{91FAE239-9AFA-5D97-FCC7-D854E59EF8A0}"/>
          </ac:picMkLst>
        </pc:picChg>
      </pc:sldChg>
      <pc:sldChg chg="modSp add mod replId">
        <pc:chgData name="Wes Cash" userId="83f9ebcd-589c-41b6-b631-88401b12eaf1" providerId="ADAL" clId="{F212185A-E4F0-4D3E-81FA-4447AC61A310}" dt="2026-02-02T20:52:48.906" v="1112" actId="20577"/>
        <pc:sldMkLst>
          <pc:docMk/>
          <pc:sldMk cId="599971035" sldId="294"/>
        </pc:sldMkLst>
        <pc:spChg chg="mod">
          <ac:chgData name="Wes Cash" userId="83f9ebcd-589c-41b6-b631-88401b12eaf1" providerId="ADAL" clId="{F212185A-E4F0-4D3E-81FA-4447AC61A310}" dt="2026-02-02T20:52:36.324" v="1073" actId="20577"/>
          <ac:spMkLst>
            <pc:docMk/>
            <pc:sldMk cId="599971035" sldId="294"/>
            <ac:spMk id="4" creationId="{5E429C40-A540-350F-7BF0-3C2AD818F65C}"/>
          </ac:spMkLst>
        </pc:spChg>
        <pc:spChg chg="mod">
          <ac:chgData name="Wes Cash" userId="83f9ebcd-589c-41b6-b631-88401b12eaf1" providerId="ADAL" clId="{F212185A-E4F0-4D3E-81FA-4447AC61A310}" dt="2026-02-02T20:52:48.906" v="1112" actId="20577"/>
          <ac:spMkLst>
            <pc:docMk/>
            <pc:sldMk cId="599971035" sldId="294"/>
            <ac:spMk id="5" creationId="{2EE307A6-7C1D-28FA-9796-A7CEAF278D3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ED5EB-8AC0-4E81-52A5-0B9835D5D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6C61-A49A-B74E-536D-D24A4DE02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C7DE0-9006-BC48-B1C9-F842553CB5D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803A-620C-25EA-717D-8954B07B6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2040-2078-8C3E-DFF3-FB95B8BF6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AB84-DC3C-4545-A455-0FCC962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EE3A-C750-5044-A5FB-6440F894EC8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B4F8-2C13-7345-8E95-4DC681F1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3166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2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75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8" r:id="rId5"/>
    <p:sldLayoutId id="2147483652" r:id="rId6"/>
    <p:sldLayoutId id="2147483659" r:id="rId7"/>
    <p:sldLayoutId id="2147483653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E65A-F18D-1EBA-7243-1A868ED29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to choose the right lubricant for peak equipment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6ED03-4AB4-9B8C-BEE8-F78E09700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Wesley Cash</a:t>
            </a:r>
          </a:p>
          <a:p>
            <a:r>
              <a:rPr lang="en-US" dirty="0"/>
              <a:t>Vice President of Services</a:t>
            </a:r>
          </a:p>
          <a:p>
            <a:r>
              <a:rPr lang="en-US" dirty="0"/>
              <a:t>Noria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A44FD-0FBB-C832-81A6-A7F309803B5F}"/>
              </a:ext>
            </a:extLst>
          </p:cNvPr>
          <p:cNvSpPr/>
          <p:nvPr/>
        </p:nvSpPr>
        <p:spPr>
          <a:xfrm>
            <a:off x="2917743" y="273538"/>
            <a:ext cx="6245795" cy="155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rectangular sign with green text&#10;&#10;AI-generated content may be incorrect.">
            <a:extLst>
              <a:ext uri="{FF2B5EF4-FFF2-40B4-BE49-F238E27FC236}">
                <a16:creationId xmlns:a16="http://schemas.microsoft.com/office/drawing/2014/main" id="{F840F1F1-01DD-1E07-C93D-B6D14AED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6" t="4" r="-1230" b="-180"/>
          <a:stretch>
            <a:fillRect/>
          </a:stretch>
        </p:blipFill>
        <p:spPr>
          <a:xfrm>
            <a:off x="2726662" y="-2150976"/>
            <a:ext cx="6730312" cy="67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“Specific” Film Thickness – Lambda</a:t>
            </a:r>
            <a:r>
              <a:rPr lang="en-US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l-GR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λ</a:t>
            </a:r>
            <a:r>
              <a:rPr lang="en-US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r>
              <a:rPr lang="en-US" dirty="0"/>
              <a:t>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56C647F-CA51-33E8-77CB-E5A939445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913" y="1690688"/>
            <a:ext cx="878423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Kappa and the use of AS (EP) Additives with Bearing Lubes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0ECDEFE-6236-7869-59BA-DC6C68297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510" y="1690688"/>
            <a:ext cx="89870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Minimum Bearing Viscosity Selection Using Speed Factor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C4E1B98-D286-C4D6-0E54-34B32696D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072" y="1690688"/>
            <a:ext cx="891591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 Selection for Bearings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0C99338-7568-A688-F7E8-920BF4B79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686" y="1690688"/>
            <a:ext cx="926869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9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Fluids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6B6629C-DD63-E10B-7BCF-4E9A83F7C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439" y="1690688"/>
            <a:ext cx="93331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6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U.S. and European Turbine Oil Requirements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D671A51-B53D-39B3-BC9F-83826B521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810" y="1690688"/>
            <a:ext cx="9190442" cy="4572000"/>
          </a:xfrm>
        </p:spPr>
      </p:pic>
    </p:spTree>
    <p:extLst>
      <p:ext uri="{BB962C8B-B14F-4D97-AF65-F5344CB8AC3E}">
        <p14:creationId xmlns:p14="http://schemas.microsoft.com/office/powerpoint/2010/main" val="312935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Wormgear</a:t>
            </a:r>
            <a:r>
              <a:rPr lang="en-US" dirty="0"/>
              <a:t> Viscosity Selection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71DC9E4-B312-4000-E594-FA7940079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341" y="1690688"/>
            <a:ext cx="939338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2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Selecting Lubricant Viscosity for Gear Oils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FA1A87D-3EB2-99A1-66EA-4E25E644B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993" y="1690688"/>
            <a:ext cx="91900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Food-grade Lubricant Classifications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68ABFA1-6090-5DC0-FA3B-28CB8A605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698" y="1690688"/>
            <a:ext cx="92946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9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Lubricant Consolidation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45538EA-344F-D3BF-BAE5-EC5827D07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3" y="1721000"/>
            <a:ext cx="10891837" cy="45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0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Need Drives Lubricant and Lubrication Decisions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814180-1C9D-F164-E056-C35929AE0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018" y="1690688"/>
            <a:ext cx="948002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7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Energy-Conserving Lubricant Selection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1FAE239-9AFA-5D97-FCC7-D854E59EF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278" y="1690688"/>
            <a:ext cx="83235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E307A6-7C1D-28FA-9796-A7CEAF278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dirty="0"/>
              <a:t>Wesley Cash</a:t>
            </a:r>
          </a:p>
          <a:p>
            <a:r>
              <a:rPr lang="en-US" dirty="0"/>
              <a:t>wcash@noria.com</a:t>
            </a:r>
          </a:p>
        </p:txBody>
      </p:sp>
    </p:spTree>
    <p:extLst>
      <p:ext uri="{BB962C8B-B14F-4D97-AF65-F5344CB8AC3E}">
        <p14:creationId xmlns:p14="http://schemas.microsoft.com/office/powerpoint/2010/main" val="59997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4C9FDC5-EC24-B1AC-BDA8-591A7176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Autofit/>
          </a:bodyPr>
          <a:lstStyle/>
          <a:p>
            <a:pPr algn="ctr"/>
            <a:r>
              <a:rPr lang="en-US" b="1" dirty="0">
                <a:latin typeface="Arial Nova" panose="020B0504020202020204" pitchFamily="34" charset="0"/>
                <a:cs typeface="Arial" panose="020B0604020202020204" pitchFamily="34" charset="0"/>
              </a:rPr>
              <a:t>The Economics of Maintenance and Lubrication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B3929A-DD94-173F-80B2-58B20506F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84" y="999883"/>
            <a:ext cx="8553429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Lubricant Categories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71D2082-575C-A971-EDD6-55554C552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365" y="1690688"/>
            <a:ext cx="6355333" cy="4572000"/>
          </a:xfrm>
        </p:spPr>
      </p:pic>
    </p:spTree>
    <p:extLst>
      <p:ext uri="{BB962C8B-B14F-4D97-AF65-F5344CB8AC3E}">
        <p14:creationId xmlns:p14="http://schemas.microsoft.com/office/powerpoint/2010/main" val="406052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Lubricating Oils are Formulated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CB83035-4034-8BD2-EDE1-9CA54939C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926" y="1690688"/>
            <a:ext cx="846221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Lubricant Selection by Base Oil Type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1EBBAE5-E85A-D996-784A-25467FAF7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461" y="1690688"/>
            <a:ext cx="89291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Conditions Requiring Additives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A0AFCBF-305A-224D-C195-DC3154AD5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720" y="1690688"/>
            <a:ext cx="9128623" cy="4572000"/>
          </a:xfrm>
        </p:spPr>
      </p:pic>
    </p:spTree>
    <p:extLst>
      <p:ext uri="{BB962C8B-B14F-4D97-AF65-F5344CB8AC3E}">
        <p14:creationId xmlns:p14="http://schemas.microsoft.com/office/powerpoint/2010/main" val="70966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Factors When Selecting Grease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7D86B85-8771-BAA0-53A8-27BB157CF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023" y="1690688"/>
            <a:ext cx="921801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4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Speed &amp; Load Effects on Lubricant and Viscosity Selection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A154E0-CD74-9E8D-A4A4-924C9E940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930" y="1690688"/>
            <a:ext cx="918020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7016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b2adf6-b113-41ce-b5e0-e93258f09f20" xsi:nil="true"/>
    <lcf76f155ced4ddcb4097134ff3c332f xmlns="31ec0c9e-a015-4fad-bb0b-963cf99085d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0E1ED57D8F148A26DF3A7F6AEE78C" ma:contentTypeVersion="10" ma:contentTypeDescription="Create a new document." ma:contentTypeScope="" ma:versionID="2ef5fc3a1da57743eb2bd8fcfe730df2">
  <xsd:schema xmlns:xsd="http://www.w3.org/2001/XMLSchema" xmlns:xs="http://www.w3.org/2001/XMLSchema" xmlns:p="http://schemas.microsoft.com/office/2006/metadata/properties" xmlns:ns2="31ec0c9e-a015-4fad-bb0b-963cf99085d4" xmlns:ns3="86b2adf6-b113-41ce-b5e0-e93258f09f20" targetNamespace="http://schemas.microsoft.com/office/2006/metadata/properties" ma:root="true" ma:fieldsID="6ad91d15df031dc2d01627f5812596b1" ns2:_="" ns3:_="">
    <xsd:import namespace="31ec0c9e-a015-4fad-bb0b-963cf99085d4"/>
    <xsd:import namespace="86b2adf6-b113-41ce-b5e0-e93258f0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c0c9e-a015-4fad-bb0b-963cf9908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de6242-716d-41e5-8e76-ae7804763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2adf6-b113-41ce-b5e0-e93258f09f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5f57ca-1d91-4c93-97c8-5560add0728c}" ma:internalName="TaxCatchAll" ma:showField="CatchAllData" ma:web="86b2adf6-b113-41ce-b5e0-e93258f0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A8B816-AD11-479E-8E71-ED08DF024093}">
  <ds:schemaRefs>
    <ds:schemaRef ds:uri="http://schemas.microsoft.com/office/2006/metadata/properties"/>
    <ds:schemaRef ds:uri="http://schemas.microsoft.com/office/infopath/2007/PartnerControls"/>
    <ds:schemaRef ds:uri="c5311e81-96e1-4ec3-b070-67c9cac7b5da"/>
    <ds:schemaRef ds:uri="c82dabe8-4934-4051-8f9f-7f122b23e215"/>
  </ds:schemaRefs>
</ds:datastoreItem>
</file>

<file path=customXml/itemProps2.xml><?xml version="1.0" encoding="utf-8"?>
<ds:datastoreItem xmlns:ds="http://schemas.openxmlformats.org/officeDocument/2006/customXml" ds:itemID="{D203F691-BCCD-4F21-BE02-24E939CF2DE4}"/>
</file>

<file path=customXml/itemProps3.xml><?xml version="1.0" encoding="utf-8"?>
<ds:datastoreItem xmlns:ds="http://schemas.openxmlformats.org/officeDocument/2006/customXml" ds:itemID="{8A9271BB-DC71-4C3E-B145-9E548E4673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136</Words>
  <Application>Microsoft Office PowerPoint</Application>
  <PresentationFormat>Widescreen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Nova</vt:lpstr>
      <vt:lpstr>Arial Nova Light</vt:lpstr>
      <vt:lpstr>Calibri</vt:lpstr>
      <vt:lpstr>Streamline 2024</vt:lpstr>
      <vt:lpstr>How to choose the right lubricant for peak equipment performance</vt:lpstr>
      <vt:lpstr>Machine Need Drives Lubricant and Lubrication Decisions</vt:lpstr>
      <vt:lpstr>The Economics of Maintenance and Lubrication</vt:lpstr>
      <vt:lpstr>Lubricant Categories</vt:lpstr>
      <vt:lpstr>How Lubricating Oils are Formulated</vt:lpstr>
      <vt:lpstr>Lubricant Selection by Base Oil Type</vt:lpstr>
      <vt:lpstr>Machine Conditions Requiring Additives</vt:lpstr>
      <vt:lpstr>Important Factors When Selecting Grease</vt:lpstr>
      <vt:lpstr>Speed &amp; Load Effects on Lubricant and Viscosity Selection</vt:lpstr>
      <vt:lpstr>“Specific” Film Thickness – Lambda (λ) </vt:lpstr>
      <vt:lpstr>Kappa and the use of AS (EP) Additives with Bearing Lubes</vt:lpstr>
      <vt:lpstr>Minimum Bearing Viscosity Selection Using Speed Factor</vt:lpstr>
      <vt:lpstr>Viscosity Selection for Bearings</vt:lpstr>
      <vt:lpstr>Hydraulic Fluids</vt:lpstr>
      <vt:lpstr>Typical U.S. and European Turbine Oil Requirements</vt:lpstr>
      <vt:lpstr>Wormgear Viscosity Selection</vt:lpstr>
      <vt:lpstr>Selecting Lubricant Viscosity for Gear Oils</vt:lpstr>
      <vt:lpstr>Food-grade Lubricant Classifications</vt:lpstr>
      <vt:lpstr>Lubricant Consolidation</vt:lpstr>
      <vt:lpstr>Energy-Conserving Lubricant Selection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Ashlynn Fowler</dc:creator>
  <cp:lastModifiedBy>Wes Cash</cp:lastModifiedBy>
  <cp:revision>36</cp:revision>
  <dcterms:created xsi:type="dcterms:W3CDTF">2023-03-14T15:41:55Z</dcterms:created>
  <dcterms:modified xsi:type="dcterms:W3CDTF">2026-02-02T20:53:42Z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0x01010009E0E1ED57D8F148A26DF3A7F6AEE78C</vt:lpwstr>
  </property>
  <property fmtid="{D5CDD505-2E9C-101B-9397-08002B2CF9AE}" pid="3" name="MediaServiceImageTags">
    <vt:lpwstr/>
  </property>
</Properties>
</file>